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6" r:id="rId1"/>
  </p:sldMasterIdLst>
  <p:notesMasterIdLst>
    <p:notesMasterId r:id="rId18"/>
  </p:notesMasterIdLst>
  <p:sldIdLst>
    <p:sldId id="256" r:id="rId2"/>
    <p:sldId id="257" r:id="rId3"/>
    <p:sldId id="259" r:id="rId4"/>
    <p:sldId id="258" r:id="rId5"/>
    <p:sldId id="272" r:id="rId6"/>
    <p:sldId id="273" r:id="rId7"/>
    <p:sldId id="274" r:id="rId8"/>
    <p:sldId id="280" r:id="rId9"/>
    <p:sldId id="281" r:id="rId10"/>
    <p:sldId id="276" r:id="rId11"/>
    <p:sldId id="279" r:id="rId12"/>
    <p:sldId id="275" r:id="rId13"/>
    <p:sldId id="277" r:id="rId14"/>
    <p:sldId id="278" r:id="rId15"/>
    <p:sldId id="271" r:id="rId16"/>
    <p:sldId id="282" r:id="rId17"/>
  </p:sldIdLst>
  <p:sldSz cx="18288000" cy="10287000"/>
  <p:notesSz cx="6858000" cy="9144000"/>
  <p:embeddedFontLst>
    <p:embeddedFont>
      <p:font typeface="Changa" panose="020B0604020202020204" charset="-78"/>
      <p:regular r:id="rId19"/>
      <p:bold r:id="rId20"/>
    </p:embeddedFont>
    <p:embeddedFont>
      <p:font typeface="Cambria Math" panose="02040503050406030204" pitchFamily="18" charset="0"/>
      <p:regular r:id="rId21"/>
    </p:embeddedFont>
    <p:embeddedFont>
      <p:font typeface="NTR" panose="020B0604020202020204" charset="0"/>
      <p:regular r:id="rId2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DF068905-D6F2-4200-AE86-EF09100C8855}">
  <a:tblStyle styleId="{DF068905-D6F2-4200-AE86-EF09100C8855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43" d="100"/>
          <a:sy n="43" d="100"/>
        </p:scale>
        <p:origin x="700" y="2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font" Target="fonts/font3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font" Target="fonts/font1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4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708449046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67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51761687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4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58082440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1" name="Google Shape;601;p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2" name="Google Shape;602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4475110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84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50811265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2" name="Google Shape;162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67684259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4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27187513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4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74062740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4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18591705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4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00903422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4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24688156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4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5818197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5.png"/><Relationship Id="rId4" Type="http://schemas.openxmlformats.org/officeDocument/2006/relationships/image" Target="../media/image9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0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22.png"/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9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3"/>
          <p:cNvSpPr/>
          <p:nvPr/>
        </p:nvSpPr>
        <p:spPr>
          <a:xfrm>
            <a:off x="37596" y="0"/>
            <a:ext cx="18250404" cy="18250404"/>
          </a:xfrm>
          <a:custGeom>
            <a:avLst/>
            <a:gdLst/>
            <a:ahLst/>
            <a:cxnLst/>
            <a:rect l="l" t="t" r="r" b="b"/>
            <a:pathLst>
              <a:path w="18250404" h="18250404" extrusionOk="0">
                <a:moveTo>
                  <a:pt x="0" y="0"/>
                </a:moveTo>
                <a:lnTo>
                  <a:pt x="18250404" y="0"/>
                </a:lnTo>
                <a:lnTo>
                  <a:pt x="18250404" y="18250404"/>
                </a:lnTo>
                <a:lnTo>
                  <a:pt x="0" y="1825040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2">
              <a:alphaModFix amt="20000"/>
            </a:blip>
            <a:stretch>
              <a:fillRect/>
            </a:stretch>
          </a:blipFill>
          <a:ln>
            <a:noFill/>
          </a:ln>
        </p:spPr>
      </p:sp>
      <p:sp>
        <p:nvSpPr>
          <p:cNvPr id="12" name="Google Shape;12;p3"/>
          <p:cNvSpPr txBox="1">
            <a:spLocks noGrp="1"/>
          </p:cNvSpPr>
          <p:nvPr>
            <p:ph type="ctrTitle"/>
          </p:nvPr>
        </p:nvSpPr>
        <p:spPr>
          <a:xfrm>
            <a:off x="685800" y="1813575"/>
            <a:ext cx="16073400" cy="147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3"/>
          <p:cNvSpPr txBox="1">
            <a:spLocks noGrp="1"/>
          </p:cNvSpPr>
          <p:nvPr>
            <p:ph type="subTitle" idx="1"/>
          </p:nvPr>
        </p:nvSpPr>
        <p:spPr>
          <a:xfrm>
            <a:off x="5660875" y="4618175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  <a:defRPr>
                <a:solidFill>
                  <a:schemeClr val="lt1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4" name="Google Shape;14;p3"/>
          <p:cNvSpPr/>
          <p:nvPr/>
        </p:nvSpPr>
        <p:spPr>
          <a:xfrm rot="5778515">
            <a:off x="15577853" y="2611095"/>
            <a:ext cx="2782915" cy="1315560"/>
          </a:xfrm>
          <a:custGeom>
            <a:avLst/>
            <a:gdLst/>
            <a:ahLst/>
            <a:cxnLst/>
            <a:rect l="l" t="t" r="r" b="b"/>
            <a:pathLst>
              <a:path w="2779963" h="1314164" extrusionOk="0">
                <a:moveTo>
                  <a:pt x="0" y="0"/>
                </a:moveTo>
                <a:lnTo>
                  <a:pt x="2779962" y="0"/>
                </a:lnTo>
                <a:lnTo>
                  <a:pt x="2779962" y="1314164"/>
                </a:lnTo>
                <a:lnTo>
                  <a:pt x="0" y="131416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</p:sp>
      <p:sp>
        <p:nvSpPr>
          <p:cNvPr id="15" name="Google Shape;15;p3"/>
          <p:cNvSpPr/>
          <p:nvPr/>
        </p:nvSpPr>
        <p:spPr>
          <a:xfrm rot="-7600168" flipH="1">
            <a:off x="-1606189" y="-863622"/>
            <a:ext cx="3763237" cy="1778985"/>
          </a:xfrm>
          <a:custGeom>
            <a:avLst/>
            <a:gdLst/>
            <a:ahLst/>
            <a:cxnLst/>
            <a:rect l="l" t="t" r="r" b="b"/>
            <a:pathLst>
              <a:path w="3761333" h="1778085" extrusionOk="0">
                <a:moveTo>
                  <a:pt x="3761333" y="0"/>
                </a:moveTo>
                <a:lnTo>
                  <a:pt x="0" y="0"/>
                </a:lnTo>
                <a:lnTo>
                  <a:pt x="0" y="1778084"/>
                </a:lnTo>
                <a:lnTo>
                  <a:pt x="3761333" y="1778084"/>
                </a:lnTo>
                <a:lnTo>
                  <a:pt x="3761333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</p:sp>
      <p:sp>
        <p:nvSpPr>
          <p:cNvPr id="16" name="Google Shape;16;p3"/>
          <p:cNvSpPr/>
          <p:nvPr/>
        </p:nvSpPr>
        <p:spPr>
          <a:xfrm>
            <a:off x="37596" y="8974740"/>
            <a:ext cx="5578608" cy="1764869"/>
          </a:xfrm>
          <a:custGeom>
            <a:avLst/>
            <a:gdLst/>
            <a:ahLst/>
            <a:cxnLst/>
            <a:rect l="l" t="t" r="r" b="b"/>
            <a:pathLst>
              <a:path w="5578608" h="1764869" extrusionOk="0">
                <a:moveTo>
                  <a:pt x="0" y="0"/>
                </a:moveTo>
                <a:lnTo>
                  <a:pt x="5578609" y="0"/>
                </a:lnTo>
                <a:lnTo>
                  <a:pt x="5578609" y="1764869"/>
                </a:lnTo>
                <a:lnTo>
                  <a:pt x="0" y="176486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/>
            </a:stretch>
          </a:blipFill>
          <a:ln>
            <a:noFill/>
          </a:ln>
        </p:spPr>
      </p:sp>
      <p:sp>
        <p:nvSpPr>
          <p:cNvPr id="17" name="Google Shape;17;p3"/>
          <p:cNvSpPr/>
          <p:nvPr/>
        </p:nvSpPr>
        <p:spPr>
          <a:xfrm rot="1073513">
            <a:off x="16225263" y="8621580"/>
            <a:ext cx="517443" cy="489219"/>
          </a:xfrm>
          <a:custGeom>
            <a:avLst/>
            <a:gdLst/>
            <a:ahLst/>
            <a:cxnLst/>
            <a:rect l="l" t="t" r="r" b="b"/>
            <a:pathLst>
              <a:path w="516975" h="488776" extrusionOk="0">
                <a:moveTo>
                  <a:pt x="0" y="0"/>
                </a:moveTo>
                <a:lnTo>
                  <a:pt x="516975" y="0"/>
                </a:lnTo>
                <a:lnTo>
                  <a:pt x="516975" y="488777"/>
                </a:lnTo>
                <a:lnTo>
                  <a:pt x="0" y="48877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/>
            </a:stretch>
          </a:blipFill>
          <a:ln>
            <a:noFill/>
          </a:ln>
        </p:spPr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4"/>
          <p:cNvSpPr txBox="1">
            <a:spLocks noGrp="1"/>
          </p:cNvSpPr>
          <p:nvPr>
            <p:ph type="body" idx="1"/>
          </p:nvPr>
        </p:nvSpPr>
        <p:spPr>
          <a:xfrm>
            <a:off x="5504500" y="4338875"/>
            <a:ext cx="8229600" cy="452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54025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3550"/>
              <a:buFont typeface="NTR"/>
              <a:buChar char="•"/>
              <a:defRPr sz="3550">
                <a:solidFill>
                  <a:schemeClr val="lt1"/>
                </a:solidFill>
                <a:latin typeface="NTR"/>
                <a:ea typeface="NTR"/>
                <a:cs typeface="NTR"/>
                <a:sym typeface="NTR"/>
              </a:defRPr>
            </a:lvl1pPr>
            <a:lvl2pPr marL="914400" lvl="1" indent="-454025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3550"/>
              <a:buFont typeface="NTR"/>
              <a:buChar char="–"/>
              <a:defRPr sz="3550">
                <a:solidFill>
                  <a:schemeClr val="lt1"/>
                </a:solidFill>
                <a:latin typeface="NTR"/>
                <a:ea typeface="NTR"/>
                <a:cs typeface="NTR"/>
                <a:sym typeface="NTR"/>
              </a:defRPr>
            </a:lvl2pPr>
            <a:lvl3pPr marL="1371600" lvl="2" indent="-454025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3550"/>
              <a:buFont typeface="NTR"/>
              <a:buChar char="•"/>
              <a:defRPr sz="3550">
                <a:solidFill>
                  <a:schemeClr val="lt1"/>
                </a:solidFill>
                <a:latin typeface="NTR"/>
                <a:ea typeface="NTR"/>
                <a:cs typeface="NTR"/>
                <a:sym typeface="NTR"/>
              </a:defRPr>
            </a:lvl3pPr>
            <a:lvl4pPr marL="1828800" lvl="3" indent="-454025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3550"/>
              <a:buFont typeface="NTR"/>
              <a:buChar char="–"/>
              <a:defRPr sz="3550">
                <a:solidFill>
                  <a:schemeClr val="lt1"/>
                </a:solidFill>
                <a:latin typeface="NTR"/>
                <a:ea typeface="NTR"/>
                <a:cs typeface="NTR"/>
                <a:sym typeface="NTR"/>
              </a:defRPr>
            </a:lvl4pPr>
            <a:lvl5pPr marL="2286000" lvl="4" indent="-454025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3550"/>
              <a:buFont typeface="NTR"/>
              <a:buChar char="»"/>
              <a:defRPr sz="3550">
                <a:solidFill>
                  <a:schemeClr val="lt1"/>
                </a:solidFill>
                <a:latin typeface="NTR"/>
                <a:ea typeface="NTR"/>
                <a:cs typeface="NTR"/>
                <a:sym typeface="NTR"/>
              </a:defRPr>
            </a:lvl5pPr>
            <a:lvl6pPr marL="2743200" lvl="5" indent="-454025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3550"/>
              <a:buFont typeface="NTR"/>
              <a:buChar char="•"/>
              <a:defRPr sz="3550">
                <a:solidFill>
                  <a:schemeClr val="lt1"/>
                </a:solidFill>
                <a:latin typeface="NTR"/>
                <a:ea typeface="NTR"/>
                <a:cs typeface="NTR"/>
                <a:sym typeface="NTR"/>
              </a:defRPr>
            </a:lvl6pPr>
            <a:lvl7pPr marL="3200400" lvl="6" indent="-454025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3550"/>
              <a:buFont typeface="NTR"/>
              <a:buChar char="•"/>
              <a:defRPr sz="3550">
                <a:solidFill>
                  <a:schemeClr val="lt1"/>
                </a:solidFill>
                <a:latin typeface="NTR"/>
                <a:ea typeface="NTR"/>
                <a:cs typeface="NTR"/>
                <a:sym typeface="NTR"/>
              </a:defRPr>
            </a:lvl7pPr>
            <a:lvl8pPr marL="3657600" lvl="7" indent="-454025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3550"/>
              <a:buFont typeface="NTR"/>
              <a:buChar char="•"/>
              <a:defRPr sz="3550">
                <a:solidFill>
                  <a:schemeClr val="lt1"/>
                </a:solidFill>
                <a:latin typeface="NTR"/>
                <a:ea typeface="NTR"/>
                <a:cs typeface="NTR"/>
                <a:sym typeface="NTR"/>
              </a:defRPr>
            </a:lvl8pPr>
            <a:lvl9pPr marL="4114800" lvl="8" indent="-454025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3550"/>
              <a:buFont typeface="NTR"/>
              <a:buChar char="•"/>
              <a:defRPr sz="3550">
                <a:solidFill>
                  <a:schemeClr val="lt1"/>
                </a:solidFill>
                <a:latin typeface="NTR"/>
                <a:ea typeface="NTR"/>
                <a:cs typeface="NTR"/>
                <a:sym typeface="NTR"/>
              </a:defRPr>
            </a:lvl9pPr>
          </a:lstStyle>
          <a:p>
            <a:endParaRPr/>
          </a:p>
        </p:txBody>
      </p:sp>
      <p:sp>
        <p:nvSpPr>
          <p:cNvPr id="20" name="Google Shape;20;p4"/>
          <p:cNvSpPr txBox="1">
            <a:spLocks noGrp="1"/>
          </p:cNvSpPr>
          <p:nvPr>
            <p:ph type="ctrTitle"/>
          </p:nvPr>
        </p:nvSpPr>
        <p:spPr>
          <a:xfrm>
            <a:off x="685800" y="1813575"/>
            <a:ext cx="16073400" cy="147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4"/>
          <p:cNvSpPr/>
          <p:nvPr/>
        </p:nvSpPr>
        <p:spPr>
          <a:xfrm>
            <a:off x="-1635968" y="3097517"/>
            <a:ext cx="3996618" cy="1627713"/>
          </a:xfrm>
          <a:custGeom>
            <a:avLst/>
            <a:gdLst/>
            <a:ahLst/>
            <a:cxnLst/>
            <a:rect l="l" t="t" r="r" b="b"/>
            <a:pathLst>
              <a:path w="3996618" h="1627713" extrusionOk="0">
                <a:moveTo>
                  <a:pt x="0" y="0"/>
                </a:moveTo>
                <a:lnTo>
                  <a:pt x="3996618" y="0"/>
                </a:lnTo>
                <a:lnTo>
                  <a:pt x="3996618" y="1627713"/>
                </a:lnTo>
                <a:lnTo>
                  <a:pt x="0" y="1627713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2">
              <a:alphaModFix/>
            </a:blip>
            <a:stretch>
              <a:fillRect/>
            </a:stretch>
          </a:blipFill>
          <a:ln>
            <a:noFill/>
          </a:ln>
        </p:spPr>
      </p:sp>
      <p:sp>
        <p:nvSpPr>
          <p:cNvPr id="22" name="Google Shape;22;p4"/>
          <p:cNvSpPr/>
          <p:nvPr/>
        </p:nvSpPr>
        <p:spPr>
          <a:xfrm>
            <a:off x="15791550" y="8056909"/>
            <a:ext cx="3996618" cy="1627713"/>
          </a:xfrm>
          <a:custGeom>
            <a:avLst/>
            <a:gdLst/>
            <a:ahLst/>
            <a:cxnLst/>
            <a:rect l="l" t="t" r="r" b="b"/>
            <a:pathLst>
              <a:path w="3996618" h="1627713" extrusionOk="0">
                <a:moveTo>
                  <a:pt x="0" y="0"/>
                </a:moveTo>
                <a:lnTo>
                  <a:pt x="3996618" y="0"/>
                </a:lnTo>
                <a:lnTo>
                  <a:pt x="3996618" y="1627713"/>
                </a:lnTo>
                <a:lnTo>
                  <a:pt x="0" y="1627713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2">
              <a:alphaModFix/>
            </a:blip>
            <a:stretch>
              <a:fillRect/>
            </a:stretch>
          </a:blipFill>
          <a:ln>
            <a:noFill/>
          </a:ln>
        </p:spPr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5"/>
          <p:cNvSpPr txBox="1">
            <a:spLocks noGrp="1"/>
          </p:cNvSpPr>
          <p:nvPr>
            <p:ph type="ctrTitle"/>
          </p:nvPr>
        </p:nvSpPr>
        <p:spPr>
          <a:xfrm>
            <a:off x="685800" y="1813575"/>
            <a:ext cx="16073400" cy="147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5"/>
          <p:cNvSpPr txBox="1">
            <a:spLocks noGrp="1"/>
          </p:cNvSpPr>
          <p:nvPr>
            <p:ph type="body" idx="1"/>
          </p:nvPr>
        </p:nvSpPr>
        <p:spPr>
          <a:xfrm>
            <a:off x="5504500" y="4338875"/>
            <a:ext cx="8229600" cy="452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54025" algn="l" rtl="0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3550"/>
              <a:buFont typeface="NTR"/>
              <a:buChar char="•"/>
              <a:defRPr sz="3550">
                <a:solidFill>
                  <a:schemeClr val="lt1"/>
                </a:solidFill>
                <a:latin typeface="NTR"/>
                <a:ea typeface="NTR"/>
                <a:cs typeface="NTR"/>
                <a:sym typeface="NTR"/>
              </a:defRPr>
            </a:lvl1pPr>
            <a:lvl2pPr marL="914400" lvl="1" indent="-454025" algn="l" rtl="0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3550"/>
              <a:buFont typeface="NTR"/>
              <a:buChar char="–"/>
              <a:defRPr sz="3550">
                <a:solidFill>
                  <a:schemeClr val="lt1"/>
                </a:solidFill>
                <a:latin typeface="NTR"/>
                <a:ea typeface="NTR"/>
                <a:cs typeface="NTR"/>
                <a:sym typeface="NTR"/>
              </a:defRPr>
            </a:lvl2pPr>
            <a:lvl3pPr marL="1371600" lvl="2" indent="-454025" algn="l" rtl="0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3550"/>
              <a:buFont typeface="NTR"/>
              <a:buChar char="•"/>
              <a:defRPr sz="3550">
                <a:solidFill>
                  <a:schemeClr val="lt1"/>
                </a:solidFill>
                <a:latin typeface="NTR"/>
                <a:ea typeface="NTR"/>
                <a:cs typeface="NTR"/>
                <a:sym typeface="NTR"/>
              </a:defRPr>
            </a:lvl3pPr>
            <a:lvl4pPr marL="1828800" lvl="3" indent="-454025" algn="l" rtl="0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3550"/>
              <a:buFont typeface="NTR"/>
              <a:buChar char="–"/>
              <a:defRPr sz="3550">
                <a:solidFill>
                  <a:schemeClr val="lt1"/>
                </a:solidFill>
                <a:latin typeface="NTR"/>
                <a:ea typeface="NTR"/>
                <a:cs typeface="NTR"/>
                <a:sym typeface="NTR"/>
              </a:defRPr>
            </a:lvl4pPr>
            <a:lvl5pPr marL="2286000" lvl="4" indent="-454025" algn="l" rtl="0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3550"/>
              <a:buFont typeface="NTR"/>
              <a:buChar char="»"/>
              <a:defRPr sz="3550">
                <a:solidFill>
                  <a:schemeClr val="lt1"/>
                </a:solidFill>
                <a:latin typeface="NTR"/>
                <a:ea typeface="NTR"/>
                <a:cs typeface="NTR"/>
                <a:sym typeface="NTR"/>
              </a:defRPr>
            </a:lvl5pPr>
            <a:lvl6pPr marL="2743200" lvl="5" indent="-454025" algn="l" rtl="0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3550"/>
              <a:buFont typeface="NTR"/>
              <a:buChar char="•"/>
              <a:defRPr sz="3550">
                <a:solidFill>
                  <a:schemeClr val="lt1"/>
                </a:solidFill>
                <a:latin typeface="NTR"/>
                <a:ea typeface="NTR"/>
                <a:cs typeface="NTR"/>
                <a:sym typeface="NTR"/>
              </a:defRPr>
            </a:lvl6pPr>
            <a:lvl7pPr marL="3200400" lvl="6" indent="-454025" algn="l" rtl="0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3550"/>
              <a:buFont typeface="NTR"/>
              <a:buChar char="•"/>
              <a:defRPr sz="3550">
                <a:solidFill>
                  <a:schemeClr val="lt1"/>
                </a:solidFill>
                <a:latin typeface="NTR"/>
                <a:ea typeface="NTR"/>
                <a:cs typeface="NTR"/>
                <a:sym typeface="NTR"/>
              </a:defRPr>
            </a:lvl7pPr>
            <a:lvl8pPr marL="3657600" lvl="7" indent="-454025" algn="l" rtl="0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3550"/>
              <a:buFont typeface="NTR"/>
              <a:buChar char="•"/>
              <a:defRPr sz="3550">
                <a:solidFill>
                  <a:schemeClr val="lt1"/>
                </a:solidFill>
                <a:latin typeface="NTR"/>
                <a:ea typeface="NTR"/>
                <a:cs typeface="NTR"/>
                <a:sym typeface="NTR"/>
              </a:defRPr>
            </a:lvl8pPr>
            <a:lvl9pPr marL="4114800" lvl="8" indent="-454025" algn="l" rtl="0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3550"/>
              <a:buFont typeface="NTR"/>
              <a:buChar char="•"/>
              <a:defRPr sz="3550">
                <a:solidFill>
                  <a:schemeClr val="lt1"/>
                </a:solidFill>
                <a:latin typeface="NTR"/>
                <a:ea typeface="NTR"/>
                <a:cs typeface="NTR"/>
                <a:sym typeface="NTR"/>
              </a:defRPr>
            </a:lvl9pPr>
          </a:lstStyle>
          <a:p>
            <a:endParaRPr/>
          </a:p>
        </p:txBody>
      </p:sp>
      <p:sp>
        <p:nvSpPr>
          <p:cNvPr id="26" name="Google Shape;26;p5"/>
          <p:cNvSpPr/>
          <p:nvPr/>
        </p:nvSpPr>
        <p:spPr>
          <a:xfrm rot="825477">
            <a:off x="17037111" y="2618989"/>
            <a:ext cx="379870" cy="458177"/>
          </a:xfrm>
          <a:custGeom>
            <a:avLst/>
            <a:gdLst/>
            <a:ahLst/>
            <a:cxnLst/>
            <a:rect l="l" t="t" r="r" b="b"/>
            <a:pathLst>
              <a:path w="380383" h="458795" extrusionOk="0">
                <a:moveTo>
                  <a:pt x="0" y="0"/>
                </a:moveTo>
                <a:lnTo>
                  <a:pt x="380383" y="0"/>
                </a:lnTo>
                <a:lnTo>
                  <a:pt x="380383" y="458794"/>
                </a:lnTo>
                <a:lnTo>
                  <a:pt x="0" y="45879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2">
              <a:alphaModFix/>
            </a:blip>
            <a:stretch>
              <a:fillRect/>
            </a:stretch>
          </a:blipFill>
          <a:ln>
            <a:noFill/>
          </a:ln>
        </p:spPr>
      </p:sp>
      <p:sp>
        <p:nvSpPr>
          <p:cNvPr id="27" name="Google Shape;27;p5"/>
          <p:cNvSpPr/>
          <p:nvPr/>
        </p:nvSpPr>
        <p:spPr>
          <a:xfrm rot="2967651">
            <a:off x="740385" y="8092069"/>
            <a:ext cx="577734" cy="660610"/>
          </a:xfrm>
          <a:custGeom>
            <a:avLst/>
            <a:gdLst/>
            <a:ahLst/>
            <a:cxnLst/>
            <a:rect l="l" t="t" r="r" b="b"/>
            <a:pathLst>
              <a:path w="577705" h="660577" extrusionOk="0">
                <a:moveTo>
                  <a:pt x="0" y="0"/>
                </a:moveTo>
                <a:lnTo>
                  <a:pt x="577704" y="0"/>
                </a:lnTo>
                <a:lnTo>
                  <a:pt x="577704" y="660577"/>
                </a:lnTo>
                <a:lnTo>
                  <a:pt x="0" y="66057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</p:sp>
      <p:sp>
        <p:nvSpPr>
          <p:cNvPr id="28" name="Google Shape;28;p5"/>
          <p:cNvSpPr/>
          <p:nvPr/>
        </p:nvSpPr>
        <p:spPr>
          <a:xfrm>
            <a:off x="13136502" y="-936542"/>
            <a:ext cx="6179516" cy="2131933"/>
          </a:xfrm>
          <a:custGeom>
            <a:avLst/>
            <a:gdLst/>
            <a:ahLst/>
            <a:cxnLst/>
            <a:rect l="l" t="t" r="r" b="b"/>
            <a:pathLst>
              <a:path w="6179516" h="2131933" extrusionOk="0">
                <a:moveTo>
                  <a:pt x="0" y="0"/>
                </a:moveTo>
                <a:lnTo>
                  <a:pt x="6179515" y="0"/>
                </a:lnTo>
                <a:lnTo>
                  <a:pt x="6179515" y="2131933"/>
                </a:lnTo>
                <a:lnTo>
                  <a:pt x="0" y="2131933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</p:sp>
      <p:pic>
        <p:nvPicPr>
          <p:cNvPr id="29" name="Google Shape;29;p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-828425" y="7792725"/>
            <a:ext cx="5866775" cy="2927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6"/>
          <p:cNvSpPr txBox="1">
            <a:spLocks noGrp="1"/>
          </p:cNvSpPr>
          <p:nvPr>
            <p:ph type="body" idx="1"/>
          </p:nvPr>
        </p:nvSpPr>
        <p:spPr>
          <a:xfrm>
            <a:off x="3588200" y="4384125"/>
            <a:ext cx="5849100" cy="452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50850" algn="l"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3500"/>
              <a:buChar char="•"/>
              <a:defRPr>
                <a:solidFill>
                  <a:schemeClr val="lt1"/>
                </a:solidFill>
              </a:defRPr>
            </a:lvl1pPr>
            <a:lvl2pPr marL="914400" lvl="1" indent="-450850" algn="l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3500"/>
              <a:buChar char="–"/>
              <a:defRPr>
                <a:solidFill>
                  <a:schemeClr val="lt1"/>
                </a:solidFill>
              </a:defRPr>
            </a:lvl2pPr>
            <a:lvl3pPr marL="1371600" lvl="2" indent="-45085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3500"/>
              <a:buChar char="•"/>
              <a:defRPr>
                <a:solidFill>
                  <a:schemeClr val="lt1"/>
                </a:solidFill>
              </a:defRPr>
            </a:lvl3pPr>
            <a:lvl4pPr marL="1828800" lvl="3" indent="-45085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3500"/>
              <a:buChar char="–"/>
              <a:defRPr>
                <a:solidFill>
                  <a:schemeClr val="lt1"/>
                </a:solidFill>
              </a:defRPr>
            </a:lvl4pPr>
            <a:lvl5pPr marL="2286000" lvl="4" indent="-45085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3500"/>
              <a:buChar char="»"/>
              <a:defRPr>
                <a:solidFill>
                  <a:schemeClr val="lt1"/>
                </a:solidFill>
              </a:defRPr>
            </a:lvl5pPr>
            <a:lvl6pPr marL="2743200" lvl="5" indent="-45085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3500"/>
              <a:buChar char="•"/>
              <a:defRPr>
                <a:solidFill>
                  <a:schemeClr val="lt1"/>
                </a:solidFill>
              </a:defRPr>
            </a:lvl6pPr>
            <a:lvl7pPr marL="3200400" lvl="6" indent="-45085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3500"/>
              <a:buChar char="•"/>
              <a:defRPr>
                <a:solidFill>
                  <a:schemeClr val="lt1"/>
                </a:solidFill>
              </a:defRPr>
            </a:lvl7pPr>
            <a:lvl8pPr marL="3657600" lvl="7" indent="-45085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3500"/>
              <a:buChar char="•"/>
              <a:defRPr>
                <a:solidFill>
                  <a:schemeClr val="lt1"/>
                </a:solidFill>
              </a:defRPr>
            </a:lvl8pPr>
            <a:lvl9pPr marL="4114800" lvl="8" indent="-45085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3500"/>
              <a:buChar char="•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32" name="Google Shape;32;p6"/>
          <p:cNvSpPr txBox="1">
            <a:spLocks noGrp="1"/>
          </p:cNvSpPr>
          <p:nvPr>
            <p:ph type="ctrTitle"/>
          </p:nvPr>
        </p:nvSpPr>
        <p:spPr>
          <a:xfrm>
            <a:off x="685800" y="1813575"/>
            <a:ext cx="16073400" cy="147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6"/>
          <p:cNvSpPr txBox="1">
            <a:spLocks noGrp="1"/>
          </p:cNvSpPr>
          <p:nvPr>
            <p:ph type="body" idx="2"/>
          </p:nvPr>
        </p:nvSpPr>
        <p:spPr>
          <a:xfrm>
            <a:off x="9600050" y="4384125"/>
            <a:ext cx="5849100" cy="452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50850" algn="l" rtl="0"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3500"/>
              <a:buChar char="•"/>
              <a:defRPr>
                <a:solidFill>
                  <a:schemeClr val="lt1"/>
                </a:solidFill>
              </a:defRPr>
            </a:lvl1pPr>
            <a:lvl2pPr marL="914400" lvl="1" indent="-450850" algn="l" rtl="0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3500"/>
              <a:buChar char="–"/>
              <a:defRPr>
                <a:solidFill>
                  <a:schemeClr val="lt1"/>
                </a:solidFill>
              </a:defRPr>
            </a:lvl2pPr>
            <a:lvl3pPr marL="1371600" lvl="2" indent="-45085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3500"/>
              <a:buChar char="•"/>
              <a:defRPr>
                <a:solidFill>
                  <a:schemeClr val="lt1"/>
                </a:solidFill>
              </a:defRPr>
            </a:lvl3pPr>
            <a:lvl4pPr marL="1828800" lvl="3" indent="-450850" algn="l" rtl="0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3500"/>
              <a:buChar char="–"/>
              <a:defRPr>
                <a:solidFill>
                  <a:schemeClr val="lt1"/>
                </a:solidFill>
              </a:defRPr>
            </a:lvl4pPr>
            <a:lvl5pPr marL="2286000" lvl="4" indent="-450850" algn="l" rtl="0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3500"/>
              <a:buChar char="»"/>
              <a:defRPr>
                <a:solidFill>
                  <a:schemeClr val="lt1"/>
                </a:solidFill>
              </a:defRPr>
            </a:lvl5pPr>
            <a:lvl6pPr marL="2743200" lvl="5" indent="-450850" algn="l" rtl="0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3500"/>
              <a:buChar char="•"/>
              <a:defRPr>
                <a:solidFill>
                  <a:schemeClr val="lt1"/>
                </a:solidFill>
              </a:defRPr>
            </a:lvl6pPr>
            <a:lvl7pPr marL="3200400" lvl="6" indent="-450850" algn="l" rtl="0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3500"/>
              <a:buChar char="•"/>
              <a:defRPr>
                <a:solidFill>
                  <a:schemeClr val="lt1"/>
                </a:solidFill>
              </a:defRPr>
            </a:lvl7pPr>
            <a:lvl8pPr marL="3657600" lvl="7" indent="-450850" algn="l" rtl="0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3500"/>
              <a:buChar char="•"/>
              <a:defRPr>
                <a:solidFill>
                  <a:schemeClr val="lt1"/>
                </a:solidFill>
              </a:defRPr>
            </a:lvl8pPr>
            <a:lvl9pPr marL="4114800" lvl="8" indent="-450850" algn="l" rtl="0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3500"/>
              <a:buChar char="•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34" name="Google Shape;34;p6"/>
          <p:cNvSpPr/>
          <p:nvPr/>
        </p:nvSpPr>
        <p:spPr>
          <a:xfrm>
            <a:off x="14850963" y="7265385"/>
            <a:ext cx="7315200" cy="2560320"/>
          </a:xfrm>
          <a:custGeom>
            <a:avLst/>
            <a:gdLst/>
            <a:ahLst/>
            <a:cxnLst/>
            <a:rect l="l" t="t" r="r" b="b"/>
            <a:pathLst>
              <a:path w="7315200" h="2560320" extrusionOk="0">
                <a:moveTo>
                  <a:pt x="0" y="0"/>
                </a:moveTo>
                <a:lnTo>
                  <a:pt x="7315200" y="0"/>
                </a:lnTo>
                <a:lnTo>
                  <a:pt x="7315200" y="2560320"/>
                </a:lnTo>
                <a:lnTo>
                  <a:pt x="0" y="256032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2">
              <a:alphaModFix/>
            </a:blip>
            <a:stretch>
              <a:fillRect/>
            </a:stretch>
          </a:blipFill>
          <a:ln>
            <a:noFill/>
          </a:ln>
        </p:spPr>
      </p:sp>
      <p:sp>
        <p:nvSpPr>
          <p:cNvPr id="35" name="Google Shape;35;p6"/>
          <p:cNvSpPr/>
          <p:nvPr/>
        </p:nvSpPr>
        <p:spPr>
          <a:xfrm rot="8100000">
            <a:off x="-2783258" y="-163133"/>
            <a:ext cx="7319268" cy="1500450"/>
          </a:xfrm>
          <a:custGeom>
            <a:avLst/>
            <a:gdLst/>
            <a:ahLst/>
            <a:cxnLst/>
            <a:rect l="l" t="t" r="r" b="b"/>
            <a:pathLst>
              <a:path w="7315200" h="1499616" extrusionOk="0">
                <a:moveTo>
                  <a:pt x="0" y="0"/>
                </a:moveTo>
                <a:lnTo>
                  <a:pt x="7315200" y="0"/>
                </a:lnTo>
                <a:lnTo>
                  <a:pt x="7315200" y="1499616"/>
                </a:lnTo>
                <a:lnTo>
                  <a:pt x="0" y="149961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</p:sp>
      <p:sp>
        <p:nvSpPr>
          <p:cNvPr id="36" name="Google Shape;36;p6"/>
          <p:cNvSpPr/>
          <p:nvPr/>
        </p:nvSpPr>
        <p:spPr>
          <a:xfrm rot="825477">
            <a:off x="16279001" y="1132379"/>
            <a:ext cx="520887" cy="628262"/>
          </a:xfrm>
          <a:custGeom>
            <a:avLst/>
            <a:gdLst/>
            <a:ahLst/>
            <a:cxnLst/>
            <a:rect l="l" t="t" r="r" b="b"/>
            <a:pathLst>
              <a:path w="521590" h="629110" extrusionOk="0">
                <a:moveTo>
                  <a:pt x="0" y="0"/>
                </a:moveTo>
                <a:lnTo>
                  <a:pt x="521590" y="0"/>
                </a:lnTo>
                <a:lnTo>
                  <a:pt x="521590" y="629111"/>
                </a:lnTo>
                <a:lnTo>
                  <a:pt x="0" y="62911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</p:sp>
      <p:sp>
        <p:nvSpPr>
          <p:cNvPr id="37" name="Google Shape;37;p6"/>
          <p:cNvSpPr/>
          <p:nvPr/>
        </p:nvSpPr>
        <p:spPr>
          <a:xfrm rot="-956724">
            <a:off x="1453827" y="8242110"/>
            <a:ext cx="530753" cy="606890"/>
          </a:xfrm>
          <a:custGeom>
            <a:avLst/>
            <a:gdLst/>
            <a:ahLst/>
            <a:cxnLst/>
            <a:rect l="l" t="t" r="r" b="b"/>
            <a:pathLst>
              <a:path w="530215" h="606275" extrusionOk="0">
                <a:moveTo>
                  <a:pt x="0" y="0"/>
                </a:moveTo>
                <a:lnTo>
                  <a:pt x="530215" y="0"/>
                </a:lnTo>
                <a:lnTo>
                  <a:pt x="530215" y="606276"/>
                </a:lnTo>
                <a:lnTo>
                  <a:pt x="0" y="60627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/>
            </a:stretch>
          </a:blipFill>
          <a:ln>
            <a:noFill/>
          </a:ln>
        </p:spPr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7"/>
          <p:cNvSpPr txBox="1">
            <a:spLocks noGrp="1"/>
          </p:cNvSpPr>
          <p:nvPr>
            <p:ph type="body" idx="1"/>
          </p:nvPr>
        </p:nvSpPr>
        <p:spPr>
          <a:xfrm>
            <a:off x="3588200" y="4384125"/>
            <a:ext cx="5849100" cy="452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50850" algn="l" rtl="0"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3500"/>
              <a:buChar char="•"/>
              <a:defRPr>
                <a:solidFill>
                  <a:schemeClr val="lt1"/>
                </a:solidFill>
              </a:defRPr>
            </a:lvl1pPr>
            <a:lvl2pPr marL="914400" lvl="1" indent="-450850" algn="l" rtl="0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3500"/>
              <a:buChar char="–"/>
              <a:defRPr>
                <a:solidFill>
                  <a:schemeClr val="lt1"/>
                </a:solidFill>
              </a:defRPr>
            </a:lvl2pPr>
            <a:lvl3pPr marL="1371600" lvl="2" indent="-45085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3500"/>
              <a:buChar char="•"/>
              <a:defRPr>
                <a:solidFill>
                  <a:schemeClr val="lt1"/>
                </a:solidFill>
              </a:defRPr>
            </a:lvl3pPr>
            <a:lvl4pPr marL="1828800" lvl="3" indent="-450850" algn="l" rtl="0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3500"/>
              <a:buChar char="–"/>
              <a:defRPr>
                <a:solidFill>
                  <a:schemeClr val="lt1"/>
                </a:solidFill>
              </a:defRPr>
            </a:lvl4pPr>
            <a:lvl5pPr marL="2286000" lvl="4" indent="-450850" algn="l" rtl="0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3500"/>
              <a:buChar char="»"/>
              <a:defRPr>
                <a:solidFill>
                  <a:schemeClr val="lt1"/>
                </a:solidFill>
              </a:defRPr>
            </a:lvl5pPr>
            <a:lvl6pPr marL="2743200" lvl="5" indent="-450850" algn="l" rtl="0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3500"/>
              <a:buChar char="•"/>
              <a:defRPr>
                <a:solidFill>
                  <a:schemeClr val="lt1"/>
                </a:solidFill>
              </a:defRPr>
            </a:lvl6pPr>
            <a:lvl7pPr marL="3200400" lvl="6" indent="-450850" algn="l" rtl="0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3500"/>
              <a:buChar char="•"/>
              <a:defRPr>
                <a:solidFill>
                  <a:schemeClr val="lt1"/>
                </a:solidFill>
              </a:defRPr>
            </a:lvl7pPr>
            <a:lvl8pPr marL="3657600" lvl="7" indent="-450850" algn="l" rtl="0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3500"/>
              <a:buChar char="•"/>
              <a:defRPr>
                <a:solidFill>
                  <a:schemeClr val="lt1"/>
                </a:solidFill>
              </a:defRPr>
            </a:lvl8pPr>
            <a:lvl9pPr marL="4114800" lvl="8" indent="-450850" algn="l" rtl="0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3500"/>
              <a:buChar char="•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40" name="Google Shape;40;p7"/>
          <p:cNvSpPr txBox="1">
            <a:spLocks noGrp="1"/>
          </p:cNvSpPr>
          <p:nvPr>
            <p:ph type="body" idx="2"/>
          </p:nvPr>
        </p:nvSpPr>
        <p:spPr>
          <a:xfrm>
            <a:off x="9600050" y="4384125"/>
            <a:ext cx="5849100" cy="452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50850" algn="l" rtl="0"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3500"/>
              <a:buChar char="•"/>
              <a:defRPr>
                <a:solidFill>
                  <a:schemeClr val="lt1"/>
                </a:solidFill>
              </a:defRPr>
            </a:lvl1pPr>
            <a:lvl2pPr marL="914400" lvl="1" indent="-450850" algn="l" rtl="0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3500"/>
              <a:buChar char="–"/>
              <a:defRPr>
                <a:solidFill>
                  <a:schemeClr val="lt1"/>
                </a:solidFill>
              </a:defRPr>
            </a:lvl2pPr>
            <a:lvl3pPr marL="1371600" lvl="2" indent="-45085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3500"/>
              <a:buChar char="•"/>
              <a:defRPr>
                <a:solidFill>
                  <a:schemeClr val="lt1"/>
                </a:solidFill>
              </a:defRPr>
            </a:lvl3pPr>
            <a:lvl4pPr marL="1828800" lvl="3" indent="-450850" algn="l" rtl="0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3500"/>
              <a:buChar char="–"/>
              <a:defRPr>
                <a:solidFill>
                  <a:schemeClr val="lt1"/>
                </a:solidFill>
              </a:defRPr>
            </a:lvl4pPr>
            <a:lvl5pPr marL="2286000" lvl="4" indent="-450850" algn="l" rtl="0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3500"/>
              <a:buChar char="»"/>
              <a:defRPr>
                <a:solidFill>
                  <a:schemeClr val="lt1"/>
                </a:solidFill>
              </a:defRPr>
            </a:lvl5pPr>
            <a:lvl6pPr marL="2743200" lvl="5" indent="-450850" algn="l" rtl="0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3500"/>
              <a:buChar char="•"/>
              <a:defRPr>
                <a:solidFill>
                  <a:schemeClr val="lt1"/>
                </a:solidFill>
              </a:defRPr>
            </a:lvl6pPr>
            <a:lvl7pPr marL="3200400" lvl="6" indent="-450850" algn="l" rtl="0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3500"/>
              <a:buChar char="•"/>
              <a:defRPr>
                <a:solidFill>
                  <a:schemeClr val="lt1"/>
                </a:solidFill>
              </a:defRPr>
            </a:lvl7pPr>
            <a:lvl8pPr marL="3657600" lvl="7" indent="-450850" algn="l" rtl="0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3500"/>
              <a:buChar char="•"/>
              <a:defRPr>
                <a:solidFill>
                  <a:schemeClr val="lt1"/>
                </a:solidFill>
              </a:defRPr>
            </a:lvl8pPr>
            <a:lvl9pPr marL="4114800" lvl="8" indent="-450850" algn="l" rtl="0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3500"/>
              <a:buChar char="•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41" name="Google Shape;41;p7"/>
          <p:cNvSpPr txBox="1">
            <a:spLocks noGrp="1"/>
          </p:cNvSpPr>
          <p:nvPr>
            <p:ph type="ctrTitle"/>
          </p:nvPr>
        </p:nvSpPr>
        <p:spPr>
          <a:xfrm>
            <a:off x="685800" y="1813575"/>
            <a:ext cx="16073400" cy="147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42" name="Google Shape;42;p7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5449149" y="7357825"/>
            <a:ext cx="6073502" cy="2871351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43" name="Google Shape;43;p7"/>
          <p:cNvCxnSpPr/>
          <p:nvPr/>
        </p:nvCxnSpPr>
        <p:spPr>
          <a:xfrm>
            <a:off x="508125" y="9480451"/>
            <a:ext cx="3824700" cy="0"/>
          </a:xfrm>
          <a:prstGeom prst="straightConnector1">
            <a:avLst/>
          </a:prstGeom>
          <a:noFill/>
          <a:ln w="95250" cap="flat" cmpd="sng">
            <a:solidFill>
              <a:srgbClr val="F9D021"/>
            </a:solidFill>
            <a:prstDash val="solid"/>
            <a:round/>
            <a:headEnd type="none" w="sm" len="sm"/>
            <a:tailEnd type="stealth" w="med" len="med"/>
          </a:ln>
        </p:spPr>
      </p:cxnSp>
      <p:cxnSp>
        <p:nvCxnSpPr>
          <p:cNvPr id="44" name="Google Shape;44;p7"/>
          <p:cNvCxnSpPr/>
          <p:nvPr/>
        </p:nvCxnSpPr>
        <p:spPr>
          <a:xfrm rot="10800000">
            <a:off x="539016" y="6187051"/>
            <a:ext cx="0" cy="3293400"/>
          </a:xfrm>
          <a:prstGeom prst="straightConnector1">
            <a:avLst/>
          </a:prstGeom>
          <a:noFill/>
          <a:ln w="95250" cap="flat" cmpd="sng">
            <a:solidFill>
              <a:srgbClr val="F9D021"/>
            </a:solidFill>
            <a:prstDash val="solid"/>
            <a:round/>
            <a:headEnd type="none" w="sm" len="sm"/>
            <a:tailEnd type="stealth" w="med" len="med"/>
          </a:ln>
        </p:spPr>
      </p:cxnSp>
      <p:sp>
        <p:nvSpPr>
          <p:cNvPr id="45" name="Google Shape;45;p7"/>
          <p:cNvSpPr/>
          <p:nvPr/>
        </p:nvSpPr>
        <p:spPr>
          <a:xfrm>
            <a:off x="-2100319" y="6736090"/>
            <a:ext cx="5396459" cy="4114800"/>
          </a:xfrm>
          <a:custGeom>
            <a:avLst/>
            <a:gdLst/>
            <a:ahLst/>
            <a:cxnLst/>
            <a:rect l="l" t="t" r="r" b="b"/>
            <a:pathLst>
              <a:path w="5396459" h="4114800" extrusionOk="0">
                <a:moveTo>
                  <a:pt x="0" y="0"/>
                </a:moveTo>
                <a:lnTo>
                  <a:pt x="5396459" y="0"/>
                </a:lnTo>
                <a:lnTo>
                  <a:pt x="5396459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</p:sp>
      <p:sp>
        <p:nvSpPr>
          <p:cNvPr id="46" name="Google Shape;46;p7"/>
          <p:cNvSpPr/>
          <p:nvPr/>
        </p:nvSpPr>
        <p:spPr>
          <a:xfrm rot="744277">
            <a:off x="14174295" y="-201812"/>
            <a:ext cx="4694882" cy="1619734"/>
          </a:xfrm>
          <a:custGeom>
            <a:avLst/>
            <a:gdLst/>
            <a:ahLst/>
            <a:cxnLst/>
            <a:rect l="l" t="t" r="r" b="b"/>
            <a:pathLst>
              <a:path w="4690823" h="1618334" extrusionOk="0">
                <a:moveTo>
                  <a:pt x="0" y="0"/>
                </a:moveTo>
                <a:lnTo>
                  <a:pt x="4690824" y="0"/>
                </a:lnTo>
                <a:lnTo>
                  <a:pt x="4690824" y="1618334"/>
                </a:lnTo>
                <a:lnTo>
                  <a:pt x="0" y="161833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</p:sp>
      <p:sp>
        <p:nvSpPr>
          <p:cNvPr id="47" name="Google Shape;47;p7"/>
          <p:cNvSpPr/>
          <p:nvPr/>
        </p:nvSpPr>
        <p:spPr>
          <a:xfrm rot="-461132">
            <a:off x="682253" y="305297"/>
            <a:ext cx="542292" cy="987618"/>
          </a:xfrm>
          <a:custGeom>
            <a:avLst/>
            <a:gdLst/>
            <a:ahLst/>
            <a:cxnLst/>
            <a:rect l="l" t="t" r="r" b="b"/>
            <a:pathLst>
              <a:path w="743835" h="1354666" extrusionOk="0">
                <a:moveTo>
                  <a:pt x="0" y="0"/>
                </a:moveTo>
                <a:lnTo>
                  <a:pt x="743835" y="0"/>
                </a:lnTo>
                <a:lnTo>
                  <a:pt x="743835" y="1354666"/>
                </a:lnTo>
                <a:lnTo>
                  <a:pt x="0" y="135466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/>
            </a:stretch>
          </a:blipFill>
          <a:ln>
            <a:noFill/>
          </a:ln>
        </p:spPr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8"/>
          <p:cNvSpPr txBox="1">
            <a:spLocks noGrp="1"/>
          </p:cNvSpPr>
          <p:nvPr>
            <p:ph type="ctrTitle"/>
          </p:nvPr>
        </p:nvSpPr>
        <p:spPr>
          <a:xfrm>
            <a:off x="685800" y="1813575"/>
            <a:ext cx="16073400" cy="147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8"/>
          <p:cNvSpPr/>
          <p:nvPr/>
        </p:nvSpPr>
        <p:spPr>
          <a:xfrm rot="-6747945">
            <a:off x="15115687" y="202131"/>
            <a:ext cx="4362087" cy="1648765"/>
          </a:xfrm>
          <a:custGeom>
            <a:avLst/>
            <a:gdLst/>
            <a:ahLst/>
            <a:cxnLst/>
            <a:rect l="l" t="t" r="r" b="b"/>
            <a:pathLst>
              <a:path w="4357881" h="1647175" extrusionOk="0">
                <a:moveTo>
                  <a:pt x="0" y="0"/>
                </a:moveTo>
                <a:lnTo>
                  <a:pt x="4357881" y="0"/>
                </a:lnTo>
                <a:lnTo>
                  <a:pt x="4357881" y="1647176"/>
                </a:lnTo>
                <a:lnTo>
                  <a:pt x="0" y="164717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2">
              <a:alphaModFix/>
            </a:blip>
            <a:stretch>
              <a:fillRect/>
            </a:stretch>
          </a:blipFill>
          <a:ln>
            <a:noFill/>
          </a:ln>
        </p:spPr>
      </p:sp>
      <p:sp>
        <p:nvSpPr>
          <p:cNvPr id="51" name="Google Shape;51;p8"/>
          <p:cNvSpPr/>
          <p:nvPr/>
        </p:nvSpPr>
        <p:spPr>
          <a:xfrm>
            <a:off x="16030388" y="-2375495"/>
            <a:ext cx="5396459" cy="4114800"/>
          </a:xfrm>
          <a:custGeom>
            <a:avLst/>
            <a:gdLst/>
            <a:ahLst/>
            <a:cxnLst/>
            <a:rect l="l" t="t" r="r" b="b"/>
            <a:pathLst>
              <a:path w="5396459" h="4114800" extrusionOk="0">
                <a:moveTo>
                  <a:pt x="0" y="0"/>
                </a:moveTo>
                <a:lnTo>
                  <a:pt x="5396459" y="0"/>
                </a:lnTo>
                <a:lnTo>
                  <a:pt x="5396459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</p:sp>
      <p:sp>
        <p:nvSpPr>
          <p:cNvPr id="52" name="Google Shape;52;p8"/>
          <p:cNvSpPr/>
          <p:nvPr/>
        </p:nvSpPr>
        <p:spPr>
          <a:xfrm rot="1073513">
            <a:off x="16719138" y="9014006"/>
            <a:ext cx="517443" cy="489219"/>
          </a:xfrm>
          <a:custGeom>
            <a:avLst/>
            <a:gdLst/>
            <a:ahLst/>
            <a:cxnLst/>
            <a:rect l="l" t="t" r="r" b="b"/>
            <a:pathLst>
              <a:path w="516975" h="488776" extrusionOk="0">
                <a:moveTo>
                  <a:pt x="0" y="0"/>
                </a:moveTo>
                <a:lnTo>
                  <a:pt x="516975" y="0"/>
                </a:lnTo>
                <a:lnTo>
                  <a:pt x="516975" y="488776"/>
                </a:lnTo>
                <a:lnTo>
                  <a:pt x="0" y="48877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</p:sp>
      <p:sp>
        <p:nvSpPr>
          <p:cNvPr id="53" name="Google Shape;53;p8"/>
          <p:cNvSpPr/>
          <p:nvPr/>
        </p:nvSpPr>
        <p:spPr>
          <a:xfrm>
            <a:off x="-1052737" y="-821544"/>
            <a:ext cx="7315200" cy="2560320"/>
          </a:xfrm>
          <a:custGeom>
            <a:avLst/>
            <a:gdLst/>
            <a:ahLst/>
            <a:cxnLst/>
            <a:rect l="l" t="t" r="r" b="b"/>
            <a:pathLst>
              <a:path w="7315200" h="2560320" extrusionOk="0">
                <a:moveTo>
                  <a:pt x="0" y="0"/>
                </a:moveTo>
                <a:lnTo>
                  <a:pt x="7315200" y="0"/>
                </a:lnTo>
                <a:lnTo>
                  <a:pt x="7315200" y="2560320"/>
                </a:lnTo>
                <a:lnTo>
                  <a:pt x="0" y="256032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/>
            </a:stretch>
          </a:blipFill>
          <a:ln>
            <a:noFill/>
          </a:ln>
        </p:spPr>
      </p:sp>
      <p:pic>
        <p:nvPicPr>
          <p:cNvPr id="54" name="Google Shape;54;p8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000800" y="6864725"/>
            <a:ext cx="5866775" cy="2927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9"/>
          <p:cNvSpPr>
            <a:spLocks noGrp="1"/>
          </p:cNvSpPr>
          <p:nvPr>
            <p:ph type="pic" idx="2"/>
          </p:nvPr>
        </p:nvSpPr>
        <p:spPr>
          <a:xfrm>
            <a:off x="8410383" y="1454150"/>
            <a:ext cx="9053400" cy="6790200"/>
          </a:xfrm>
          <a:prstGeom prst="rect">
            <a:avLst/>
          </a:prstGeom>
          <a:noFill/>
          <a:ln>
            <a:noFill/>
          </a:ln>
        </p:spPr>
      </p:sp>
      <p:sp>
        <p:nvSpPr>
          <p:cNvPr id="57" name="Google Shape;57;p9"/>
          <p:cNvSpPr txBox="1">
            <a:spLocks noGrp="1"/>
          </p:cNvSpPr>
          <p:nvPr>
            <p:ph type="ctrTitle"/>
          </p:nvPr>
        </p:nvSpPr>
        <p:spPr>
          <a:xfrm>
            <a:off x="685800" y="2786825"/>
            <a:ext cx="9351000" cy="147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9"/>
          <p:cNvSpPr txBox="1">
            <a:spLocks noGrp="1"/>
          </p:cNvSpPr>
          <p:nvPr>
            <p:ph type="subTitle" idx="1"/>
          </p:nvPr>
        </p:nvSpPr>
        <p:spPr>
          <a:xfrm>
            <a:off x="798975" y="6293075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rtl="0">
              <a:spcBef>
                <a:spcPts val="64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  <a:defRPr>
                <a:solidFill>
                  <a:schemeClr val="lt1"/>
                </a:solidFill>
              </a:defRPr>
            </a:lvl1pPr>
            <a:lvl2pPr lvl="1" rtl="0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rtl="0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59" name="Google Shape;59;p9"/>
          <p:cNvSpPr/>
          <p:nvPr/>
        </p:nvSpPr>
        <p:spPr>
          <a:xfrm rot="-7600168" flipH="1">
            <a:off x="7866928" y="8029532"/>
            <a:ext cx="1777874" cy="840450"/>
          </a:xfrm>
          <a:custGeom>
            <a:avLst/>
            <a:gdLst/>
            <a:ahLst/>
            <a:cxnLst/>
            <a:rect l="l" t="t" r="r" b="b"/>
            <a:pathLst>
              <a:path w="1776975" h="840025" extrusionOk="0">
                <a:moveTo>
                  <a:pt x="1776975" y="0"/>
                </a:moveTo>
                <a:lnTo>
                  <a:pt x="0" y="0"/>
                </a:lnTo>
                <a:lnTo>
                  <a:pt x="0" y="840025"/>
                </a:lnTo>
                <a:lnTo>
                  <a:pt x="1776975" y="840025"/>
                </a:lnTo>
                <a:lnTo>
                  <a:pt x="1776975" y="0"/>
                </a:lnTo>
                <a:close/>
              </a:path>
            </a:pathLst>
          </a:custGeom>
          <a:blipFill rotWithShape="1">
            <a:blip r:embed="rId2">
              <a:alphaModFix/>
            </a:blip>
            <a:stretch>
              <a:fillRect/>
            </a:stretch>
          </a:blipFill>
          <a:ln>
            <a:noFill/>
          </a:ln>
        </p:spPr>
      </p:sp>
      <p:sp>
        <p:nvSpPr>
          <p:cNvPr id="60" name="Google Shape;60;p9"/>
          <p:cNvSpPr/>
          <p:nvPr/>
        </p:nvSpPr>
        <p:spPr>
          <a:xfrm>
            <a:off x="0" y="8522131"/>
            <a:ext cx="5578608" cy="1764869"/>
          </a:xfrm>
          <a:custGeom>
            <a:avLst/>
            <a:gdLst/>
            <a:ahLst/>
            <a:cxnLst/>
            <a:rect l="l" t="t" r="r" b="b"/>
            <a:pathLst>
              <a:path w="5578608" h="1764869" extrusionOk="0">
                <a:moveTo>
                  <a:pt x="0" y="0"/>
                </a:moveTo>
                <a:lnTo>
                  <a:pt x="5578608" y="0"/>
                </a:lnTo>
                <a:lnTo>
                  <a:pt x="5578608" y="1764869"/>
                </a:lnTo>
                <a:lnTo>
                  <a:pt x="0" y="176486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</p:sp>
      <p:sp>
        <p:nvSpPr>
          <p:cNvPr id="61" name="Google Shape;61;p9"/>
          <p:cNvSpPr/>
          <p:nvPr/>
        </p:nvSpPr>
        <p:spPr>
          <a:xfrm rot="825477">
            <a:off x="17308711" y="2732164"/>
            <a:ext cx="379870" cy="458177"/>
          </a:xfrm>
          <a:custGeom>
            <a:avLst/>
            <a:gdLst/>
            <a:ahLst/>
            <a:cxnLst/>
            <a:rect l="l" t="t" r="r" b="b"/>
            <a:pathLst>
              <a:path w="380383" h="458795" extrusionOk="0">
                <a:moveTo>
                  <a:pt x="0" y="0"/>
                </a:moveTo>
                <a:lnTo>
                  <a:pt x="380383" y="0"/>
                </a:lnTo>
                <a:lnTo>
                  <a:pt x="380383" y="458794"/>
                </a:lnTo>
                <a:lnTo>
                  <a:pt x="0" y="45879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</p:sp>
      <p:sp>
        <p:nvSpPr>
          <p:cNvPr id="62" name="Google Shape;62;p9"/>
          <p:cNvSpPr/>
          <p:nvPr/>
        </p:nvSpPr>
        <p:spPr>
          <a:xfrm rot="2967651">
            <a:off x="13198018" y="9074256"/>
            <a:ext cx="577734" cy="660610"/>
          </a:xfrm>
          <a:custGeom>
            <a:avLst/>
            <a:gdLst/>
            <a:ahLst/>
            <a:cxnLst/>
            <a:rect l="l" t="t" r="r" b="b"/>
            <a:pathLst>
              <a:path w="577705" h="660577" extrusionOk="0">
                <a:moveTo>
                  <a:pt x="0" y="0"/>
                </a:moveTo>
                <a:lnTo>
                  <a:pt x="577705" y="0"/>
                </a:lnTo>
                <a:lnTo>
                  <a:pt x="577705" y="660577"/>
                </a:lnTo>
                <a:lnTo>
                  <a:pt x="0" y="66057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/>
            </a:stretch>
          </a:blipFill>
          <a:ln>
            <a:noFill/>
          </a:ln>
        </p:spPr>
      </p:sp>
      <p:sp>
        <p:nvSpPr>
          <p:cNvPr id="63" name="Google Shape;63;p9"/>
          <p:cNvSpPr/>
          <p:nvPr/>
        </p:nvSpPr>
        <p:spPr>
          <a:xfrm>
            <a:off x="12638577" y="-732842"/>
            <a:ext cx="6179516" cy="2131933"/>
          </a:xfrm>
          <a:custGeom>
            <a:avLst/>
            <a:gdLst/>
            <a:ahLst/>
            <a:cxnLst/>
            <a:rect l="l" t="t" r="r" b="b"/>
            <a:pathLst>
              <a:path w="6179516" h="2131933" extrusionOk="0">
                <a:moveTo>
                  <a:pt x="0" y="0"/>
                </a:moveTo>
                <a:lnTo>
                  <a:pt x="6179515" y="0"/>
                </a:lnTo>
                <a:lnTo>
                  <a:pt x="6179515" y="2131933"/>
                </a:lnTo>
                <a:lnTo>
                  <a:pt x="0" y="2131933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/>
            </a:stretch>
          </a:blipFill>
          <a:ln>
            <a:noFill/>
          </a:ln>
        </p:spPr>
      </p:sp>
      <p:sp>
        <p:nvSpPr>
          <p:cNvPr id="64" name="Google Shape;64;p9"/>
          <p:cNvSpPr/>
          <p:nvPr/>
        </p:nvSpPr>
        <p:spPr>
          <a:xfrm rot="-2766921">
            <a:off x="374659" y="337852"/>
            <a:ext cx="550557" cy="617973"/>
          </a:xfrm>
          <a:custGeom>
            <a:avLst/>
            <a:gdLst/>
            <a:ahLst/>
            <a:cxnLst/>
            <a:rect l="l" t="t" r="r" b="b"/>
            <a:pathLst>
              <a:path w="551120" h="618605" extrusionOk="0">
                <a:moveTo>
                  <a:pt x="0" y="0"/>
                </a:moveTo>
                <a:lnTo>
                  <a:pt x="551120" y="0"/>
                </a:lnTo>
                <a:lnTo>
                  <a:pt x="551120" y="618605"/>
                </a:lnTo>
                <a:lnTo>
                  <a:pt x="0" y="61860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7">
              <a:alphaModFix/>
            </a:blip>
            <a:stretch>
              <a:fillRect/>
            </a:stretch>
          </a:blipFill>
          <a:ln>
            <a:noFill/>
          </a:ln>
        </p:spPr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/>
          <p:nvPr/>
        </p:nvSpPr>
        <p:spPr>
          <a:xfrm>
            <a:off x="37596" y="0"/>
            <a:ext cx="18250404" cy="18250404"/>
          </a:xfrm>
          <a:custGeom>
            <a:avLst/>
            <a:gdLst/>
            <a:ahLst/>
            <a:cxnLst/>
            <a:rect l="l" t="t" r="r" b="b"/>
            <a:pathLst>
              <a:path w="18250404" h="18250404" extrusionOk="0">
                <a:moveTo>
                  <a:pt x="0" y="0"/>
                </a:moveTo>
                <a:lnTo>
                  <a:pt x="18250404" y="0"/>
                </a:lnTo>
                <a:lnTo>
                  <a:pt x="18250404" y="18250404"/>
                </a:lnTo>
                <a:lnTo>
                  <a:pt x="0" y="1825040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0">
              <a:alphaModFix amt="20000"/>
            </a:blip>
            <a:stretch>
              <a:fillRect/>
            </a:stretch>
          </a:blipFill>
          <a:ln>
            <a:noFill/>
          </a:ln>
        </p:spPr>
      </p:sp>
      <p:sp>
        <p:nvSpPr>
          <p:cNvPr id="7" name="Google Shape;7;p1"/>
          <p:cNvSpPr txBox="1">
            <a:spLocks noGrp="1"/>
          </p:cNvSpPr>
          <p:nvPr>
            <p:ph type="title"/>
          </p:nvPr>
        </p:nvSpPr>
        <p:spPr>
          <a:xfrm>
            <a:off x="2901625" y="1542150"/>
            <a:ext cx="132237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9950"/>
              <a:buFont typeface="Changa"/>
              <a:buNone/>
              <a:defRPr sz="9950" b="1" i="0" u="none" strike="noStrike" cap="none">
                <a:solidFill>
                  <a:schemeClr val="accent6"/>
                </a:solidFill>
                <a:latin typeface="Changa"/>
                <a:ea typeface="Changa"/>
                <a:cs typeface="Changa"/>
                <a:sym typeface="Chang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None/>
              <a:defRPr sz="1800">
                <a:solidFill>
                  <a:schemeClr val="accent6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None/>
              <a:defRPr sz="1800">
                <a:solidFill>
                  <a:schemeClr val="accent6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None/>
              <a:defRPr sz="1800">
                <a:solidFill>
                  <a:schemeClr val="accent6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None/>
              <a:defRPr sz="1800">
                <a:solidFill>
                  <a:schemeClr val="accent6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None/>
              <a:defRPr sz="1800">
                <a:solidFill>
                  <a:schemeClr val="accent6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None/>
              <a:defRPr sz="1800">
                <a:solidFill>
                  <a:schemeClr val="accent6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None/>
              <a:defRPr sz="1800">
                <a:solidFill>
                  <a:schemeClr val="accent6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None/>
              <a:defRPr sz="1800">
                <a:solidFill>
                  <a:schemeClr val="accent6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body" idx="1"/>
          </p:nvPr>
        </p:nvSpPr>
        <p:spPr>
          <a:xfrm>
            <a:off x="5504500" y="4338875"/>
            <a:ext cx="8229600" cy="452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50850" algn="l" rtl="0">
              <a:spcBef>
                <a:spcPts val="64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NTR"/>
              <a:buChar char="•"/>
              <a:defRPr sz="3500" i="0" u="none" strike="noStrike" cap="none">
                <a:solidFill>
                  <a:schemeClr val="lt1"/>
                </a:solidFill>
                <a:latin typeface="NTR"/>
                <a:ea typeface="NTR"/>
                <a:cs typeface="NTR"/>
                <a:sym typeface="NTR"/>
              </a:defRPr>
            </a:lvl1pPr>
            <a:lvl2pPr marL="914400" marR="0" lvl="1" indent="-450850" algn="l" rtl="0"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NTR"/>
              <a:buChar char="–"/>
              <a:defRPr sz="3500" i="0" u="none" strike="noStrike" cap="none">
                <a:solidFill>
                  <a:schemeClr val="lt1"/>
                </a:solidFill>
                <a:latin typeface="NTR"/>
                <a:ea typeface="NTR"/>
                <a:cs typeface="NTR"/>
                <a:sym typeface="NTR"/>
              </a:defRPr>
            </a:lvl2pPr>
            <a:lvl3pPr marL="1371600" marR="0" lvl="2" indent="-450850" algn="l" rtl="0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NTR"/>
              <a:buChar char="•"/>
              <a:defRPr sz="3500" i="0" u="none" strike="noStrike" cap="none">
                <a:solidFill>
                  <a:schemeClr val="lt1"/>
                </a:solidFill>
                <a:latin typeface="NTR"/>
                <a:ea typeface="NTR"/>
                <a:cs typeface="NTR"/>
                <a:sym typeface="NTR"/>
              </a:defRPr>
            </a:lvl3pPr>
            <a:lvl4pPr marL="1828800" marR="0" lvl="3" indent="-45085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NTR"/>
              <a:buChar char="–"/>
              <a:defRPr sz="3500" i="0" u="none" strike="noStrike" cap="none">
                <a:solidFill>
                  <a:schemeClr val="lt1"/>
                </a:solidFill>
                <a:latin typeface="NTR"/>
                <a:ea typeface="NTR"/>
                <a:cs typeface="NTR"/>
                <a:sym typeface="NTR"/>
              </a:defRPr>
            </a:lvl4pPr>
            <a:lvl5pPr marL="2286000" marR="0" lvl="4" indent="-45085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NTR"/>
              <a:buChar char="»"/>
              <a:defRPr sz="3500" i="0" u="none" strike="noStrike" cap="none">
                <a:solidFill>
                  <a:schemeClr val="lt1"/>
                </a:solidFill>
                <a:latin typeface="NTR"/>
                <a:ea typeface="NTR"/>
                <a:cs typeface="NTR"/>
                <a:sym typeface="NTR"/>
              </a:defRPr>
            </a:lvl5pPr>
            <a:lvl6pPr marL="2743200" marR="0" lvl="5" indent="-45085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NTR"/>
              <a:buChar char="•"/>
              <a:defRPr sz="3500" i="0" u="none" strike="noStrike" cap="none">
                <a:solidFill>
                  <a:schemeClr val="lt1"/>
                </a:solidFill>
                <a:latin typeface="NTR"/>
                <a:ea typeface="NTR"/>
                <a:cs typeface="NTR"/>
                <a:sym typeface="NTR"/>
              </a:defRPr>
            </a:lvl6pPr>
            <a:lvl7pPr marL="3200400" marR="0" lvl="6" indent="-45085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NTR"/>
              <a:buChar char="•"/>
              <a:defRPr sz="3500" i="0" u="none" strike="noStrike" cap="none">
                <a:solidFill>
                  <a:schemeClr val="lt1"/>
                </a:solidFill>
                <a:latin typeface="NTR"/>
                <a:ea typeface="NTR"/>
                <a:cs typeface="NTR"/>
                <a:sym typeface="NTR"/>
              </a:defRPr>
            </a:lvl7pPr>
            <a:lvl8pPr marL="3657600" marR="0" lvl="7" indent="-45085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NTR"/>
              <a:buChar char="•"/>
              <a:defRPr sz="3500" i="0" u="none" strike="noStrike" cap="none">
                <a:solidFill>
                  <a:schemeClr val="lt1"/>
                </a:solidFill>
                <a:latin typeface="NTR"/>
                <a:ea typeface="NTR"/>
                <a:cs typeface="NTR"/>
                <a:sym typeface="NTR"/>
              </a:defRPr>
            </a:lvl8pPr>
            <a:lvl9pPr marL="4114800" marR="0" lvl="8" indent="-45085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NTR"/>
              <a:buChar char="•"/>
              <a:defRPr sz="3500" i="0" u="none" strike="noStrike" cap="none">
                <a:solidFill>
                  <a:schemeClr val="lt1"/>
                </a:solidFill>
                <a:latin typeface="NTR"/>
                <a:ea typeface="NTR"/>
                <a:cs typeface="NTR"/>
                <a:sym typeface="NTR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1.png"/><Relationship Id="rId7" Type="http://schemas.openxmlformats.org/officeDocument/2006/relationships/image" Target="../media/image2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3.png"/><Relationship Id="rId11" Type="http://schemas.openxmlformats.org/officeDocument/2006/relationships/image" Target="../media/image27.png"/><Relationship Id="rId5" Type="http://schemas.openxmlformats.org/officeDocument/2006/relationships/image" Target="../media/image2.png"/><Relationship Id="rId10" Type="http://schemas.openxmlformats.org/officeDocument/2006/relationships/image" Target="../media/image26.png"/><Relationship Id="rId4" Type="http://schemas.openxmlformats.org/officeDocument/2006/relationships/image" Target="../media/image3.png"/><Relationship Id="rId9" Type="http://schemas.openxmlformats.org/officeDocument/2006/relationships/image" Target="../media/image1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0.png"/><Relationship Id="rId3" Type="http://schemas.openxmlformats.org/officeDocument/2006/relationships/image" Target="../media/image480.png"/><Relationship Id="rId7" Type="http://schemas.openxmlformats.org/officeDocument/2006/relationships/image" Target="../media/image52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10.png"/><Relationship Id="rId5" Type="http://schemas.openxmlformats.org/officeDocument/2006/relationships/image" Target="../media/image500.png"/><Relationship Id="rId4" Type="http://schemas.openxmlformats.org/officeDocument/2006/relationships/image" Target="../media/image490.png"/><Relationship Id="rId9" Type="http://schemas.openxmlformats.org/officeDocument/2006/relationships/image" Target="../media/image54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.png"/><Relationship Id="rId3" Type="http://schemas.openxmlformats.org/officeDocument/2006/relationships/image" Target="../media/image55.png"/><Relationship Id="rId7" Type="http://schemas.openxmlformats.org/officeDocument/2006/relationships/image" Target="../media/image5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8.png"/><Relationship Id="rId11" Type="http://schemas.openxmlformats.org/officeDocument/2006/relationships/image" Target="../media/image63.png"/><Relationship Id="rId5" Type="http://schemas.openxmlformats.org/officeDocument/2006/relationships/image" Target="../media/image57.png"/><Relationship Id="rId10" Type="http://schemas.openxmlformats.org/officeDocument/2006/relationships/image" Target="../media/image62.png"/><Relationship Id="rId4" Type="http://schemas.openxmlformats.org/officeDocument/2006/relationships/image" Target="../media/image56.png"/><Relationship Id="rId9" Type="http://schemas.openxmlformats.org/officeDocument/2006/relationships/image" Target="../media/image6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1.pn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67.png"/><Relationship Id="rId4" Type="http://schemas.openxmlformats.org/officeDocument/2006/relationships/image" Target="../media/image66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1.png"/><Relationship Id="rId7" Type="http://schemas.openxmlformats.org/officeDocument/2006/relationships/image" Target="../media/image2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Relationship Id="rId9" Type="http://schemas.openxmlformats.org/officeDocument/2006/relationships/image" Target="../media/image27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1.pn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3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image" Target="../media/image33.png"/><Relationship Id="rId7" Type="http://schemas.openxmlformats.org/officeDocument/2006/relationships/image" Target="../media/image3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Relationship Id="rId9" Type="http://schemas.openxmlformats.org/officeDocument/2006/relationships/image" Target="../media/image3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3.png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D5A80"/>
        </a:solidFill>
        <a:effectLst/>
      </p:bgPr>
    </p:bg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0"/>
          <p:cNvSpPr/>
          <p:nvPr/>
        </p:nvSpPr>
        <p:spPr>
          <a:xfrm>
            <a:off x="37596" y="0"/>
            <a:ext cx="18250404" cy="18250404"/>
          </a:xfrm>
          <a:custGeom>
            <a:avLst/>
            <a:gdLst/>
            <a:ahLst/>
            <a:cxnLst/>
            <a:rect l="l" t="t" r="r" b="b"/>
            <a:pathLst>
              <a:path w="18250404" h="18250404" extrusionOk="0">
                <a:moveTo>
                  <a:pt x="0" y="0"/>
                </a:moveTo>
                <a:lnTo>
                  <a:pt x="18250404" y="0"/>
                </a:lnTo>
                <a:lnTo>
                  <a:pt x="18250404" y="18250404"/>
                </a:lnTo>
                <a:lnTo>
                  <a:pt x="0" y="1825040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 amt="27000"/>
            </a:blip>
            <a:stretch>
              <a:fillRect/>
            </a:stretch>
          </a:blipFill>
          <a:ln>
            <a:noFill/>
          </a:ln>
        </p:spPr>
      </p:sp>
      <p:sp>
        <p:nvSpPr>
          <p:cNvPr id="70" name="Google Shape;70;p10"/>
          <p:cNvSpPr txBox="1"/>
          <p:nvPr/>
        </p:nvSpPr>
        <p:spPr>
          <a:xfrm>
            <a:off x="2135587" y="2449894"/>
            <a:ext cx="14343300" cy="42668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7329" b="1" dirty="0" smtClean="0">
                <a:solidFill>
                  <a:srgbClr val="59FF82"/>
                </a:solidFill>
                <a:latin typeface="Changa"/>
                <a:ea typeface="Changa"/>
                <a:cs typeface="Changa"/>
                <a:sym typeface="Changa"/>
              </a:rPr>
              <a:t>EXPONENTS</a:t>
            </a:r>
            <a:r>
              <a:rPr lang="en-US" sz="17329" b="1" i="0" u="none" strike="noStrike" cap="none" dirty="0" smtClean="0">
                <a:solidFill>
                  <a:srgbClr val="59FF82"/>
                </a:solidFill>
                <a:latin typeface="Changa"/>
                <a:ea typeface="Changa"/>
                <a:cs typeface="Changa"/>
                <a:sym typeface="Changa"/>
              </a:rPr>
              <a:t> &amp;</a:t>
            </a:r>
          </a:p>
          <a:p>
            <a:pPr marL="0" marR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7329" b="1" dirty="0" smtClean="0">
                <a:solidFill>
                  <a:srgbClr val="59FF82"/>
                </a:solidFill>
                <a:latin typeface="Changa"/>
                <a:cs typeface="Changa"/>
                <a:sym typeface="Changa"/>
              </a:rPr>
              <a:t>LOGARITHMS</a:t>
            </a:r>
            <a:endParaRPr dirty="0"/>
          </a:p>
        </p:txBody>
      </p:sp>
      <p:sp>
        <p:nvSpPr>
          <p:cNvPr id="71" name="Google Shape;71;p10"/>
          <p:cNvSpPr txBox="1"/>
          <p:nvPr/>
        </p:nvSpPr>
        <p:spPr>
          <a:xfrm>
            <a:off x="5346489" y="6709151"/>
            <a:ext cx="7921477" cy="7988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3002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993" b="1" i="0" u="none" strike="noStrike" cap="none" dirty="0" smtClean="0">
                <a:solidFill>
                  <a:srgbClr val="FFFFFF"/>
                </a:solidFill>
                <a:latin typeface="NTR"/>
                <a:ea typeface="NTR"/>
                <a:cs typeface="NTR"/>
                <a:sym typeface="NTR"/>
              </a:rPr>
              <a:t>GRADE 10 Mathematics </a:t>
            </a:r>
            <a:r>
              <a:rPr lang="en-US" sz="3993" b="1" dirty="0" smtClean="0">
                <a:solidFill>
                  <a:srgbClr val="FFFFFF"/>
                </a:solidFill>
                <a:latin typeface="NTR"/>
                <a:ea typeface="NTR"/>
                <a:cs typeface="NTR"/>
                <a:sym typeface="NTR"/>
              </a:rPr>
              <a:t> Tutorial</a:t>
            </a:r>
            <a:endParaRPr dirty="0"/>
          </a:p>
        </p:txBody>
      </p:sp>
      <p:sp>
        <p:nvSpPr>
          <p:cNvPr id="72" name="Google Shape;72;p10"/>
          <p:cNvSpPr/>
          <p:nvPr/>
        </p:nvSpPr>
        <p:spPr>
          <a:xfrm rot="304165">
            <a:off x="14009788" y="8028421"/>
            <a:ext cx="2042646" cy="965614"/>
          </a:xfrm>
          <a:custGeom>
            <a:avLst/>
            <a:gdLst/>
            <a:ahLst/>
            <a:cxnLst/>
            <a:rect l="l" t="t" r="r" b="b"/>
            <a:pathLst>
              <a:path w="2042646" h="965614" extrusionOk="0">
                <a:moveTo>
                  <a:pt x="0" y="0"/>
                </a:moveTo>
                <a:lnTo>
                  <a:pt x="2042645" y="0"/>
                </a:lnTo>
                <a:lnTo>
                  <a:pt x="2042645" y="965614"/>
                </a:lnTo>
                <a:lnTo>
                  <a:pt x="0" y="96561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</p:sp>
      <p:cxnSp>
        <p:nvCxnSpPr>
          <p:cNvPr id="73" name="Google Shape;73;p10"/>
          <p:cNvCxnSpPr/>
          <p:nvPr/>
        </p:nvCxnSpPr>
        <p:spPr>
          <a:xfrm rot="10800000">
            <a:off x="1076325" y="4217627"/>
            <a:ext cx="0" cy="5107348"/>
          </a:xfrm>
          <a:prstGeom prst="straightConnector1">
            <a:avLst/>
          </a:prstGeom>
          <a:noFill/>
          <a:ln w="114300" cap="flat" cmpd="sng">
            <a:solidFill>
              <a:srgbClr val="00C4A8"/>
            </a:solidFill>
            <a:prstDash val="solid"/>
            <a:round/>
            <a:headEnd type="none" w="sm" len="sm"/>
            <a:tailEnd type="triangle" w="med" len="med"/>
          </a:ln>
        </p:spPr>
      </p:cxnSp>
      <p:sp>
        <p:nvSpPr>
          <p:cNvPr id="74" name="Google Shape;74;p10"/>
          <p:cNvSpPr/>
          <p:nvPr/>
        </p:nvSpPr>
        <p:spPr>
          <a:xfrm rot="-7347071" flipH="1">
            <a:off x="3628580" y="827580"/>
            <a:ext cx="1775165" cy="839169"/>
          </a:xfrm>
          <a:custGeom>
            <a:avLst/>
            <a:gdLst/>
            <a:ahLst/>
            <a:cxnLst/>
            <a:rect l="l" t="t" r="r" b="b"/>
            <a:pathLst>
              <a:path w="1775165" h="839169" extrusionOk="0">
                <a:moveTo>
                  <a:pt x="1775166" y="0"/>
                </a:moveTo>
                <a:lnTo>
                  <a:pt x="0" y="0"/>
                </a:lnTo>
                <a:lnTo>
                  <a:pt x="0" y="839169"/>
                </a:lnTo>
                <a:lnTo>
                  <a:pt x="1775166" y="839169"/>
                </a:lnTo>
                <a:lnTo>
                  <a:pt x="1775166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/>
            </a:stretch>
          </a:blipFill>
          <a:ln>
            <a:noFill/>
          </a:ln>
        </p:spPr>
      </p:sp>
      <p:sp>
        <p:nvSpPr>
          <p:cNvPr id="75" name="Google Shape;75;p10"/>
          <p:cNvSpPr/>
          <p:nvPr/>
        </p:nvSpPr>
        <p:spPr>
          <a:xfrm rot="-955411">
            <a:off x="11167376" y="8180940"/>
            <a:ext cx="577705" cy="660577"/>
          </a:xfrm>
          <a:custGeom>
            <a:avLst/>
            <a:gdLst/>
            <a:ahLst/>
            <a:cxnLst/>
            <a:rect l="l" t="t" r="r" b="b"/>
            <a:pathLst>
              <a:path w="577705" h="660577" extrusionOk="0">
                <a:moveTo>
                  <a:pt x="0" y="0"/>
                </a:moveTo>
                <a:lnTo>
                  <a:pt x="577705" y="0"/>
                </a:lnTo>
                <a:lnTo>
                  <a:pt x="577705" y="660577"/>
                </a:lnTo>
                <a:lnTo>
                  <a:pt x="0" y="66057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/>
            </a:stretch>
          </a:blipFill>
          <a:ln>
            <a:noFill/>
          </a:ln>
        </p:spPr>
      </p:sp>
      <p:sp>
        <p:nvSpPr>
          <p:cNvPr id="76" name="Google Shape;76;p10"/>
          <p:cNvSpPr/>
          <p:nvPr/>
        </p:nvSpPr>
        <p:spPr>
          <a:xfrm rot="827264">
            <a:off x="1125835" y="1690360"/>
            <a:ext cx="751123" cy="905959"/>
          </a:xfrm>
          <a:custGeom>
            <a:avLst/>
            <a:gdLst/>
            <a:ahLst/>
            <a:cxnLst/>
            <a:rect l="l" t="t" r="r" b="b"/>
            <a:pathLst>
              <a:path w="751123" h="905959" extrusionOk="0">
                <a:moveTo>
                  <a:pt x="0" y="0"/>
                </a:moveTo>
                <a:lnTo>
                  <a:pt x="751123" y="0"/>
                </a:lnTo>
                <a:lnTo>
                  <a:pt x="751123" y="905959"/>
                </a:lnTo>
                <a:lnTo>
                  <a:pt x="0" y="90595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7">
              <a:alphaModFix/>
            </a:blip>
            <a:stretch>
              <a:fillRect/>
            </a:stretch>
          </a:blipFill>
          <a:ln>
            <a:noFill/>
          </a:ln>
        </p:spPr>
      </p:sp>
      <p:cxnSp>
        <p:nvCxnSpPr>
          <p:cNvPr id="77" name="Google Shape;77;p10"/>
          <p:cNvCxnSpPr/>
          <p:nvPr/>
        </p:nvCxnSpPr>
        <p:spPr>
          <a:xfrm>
            <a:off x="1028700" y="9277350"/>
            <a:ext cx="8115300" cy="0"/>
          </a:xfrm>
          <a:prstGeom prst="straightConnector1">
            <a:avLst/>
          </a:prstGeom>
          <a:noFill/>
          <a:ln w="114300" cap="flat" cmpd="sng">
            <a:solidFill>
              <a:srgbClr val="00C4A8"/>
            </a:solidFill>
            <a:prstDash val="solid"/>
            <a:round/>
            <a:headEnd type="none" w="sm" len="sm"/>
            <a:tailEnd type="triangle" w="med" len="med"/>
          </a:ln>
        </p:spPr>
      </p:cxnSp>
      <p:sp>
        <p:nvSpPr>
          <p:cNvPr id="78" name="Google Shape;78;p10"/>
          <p:cNvSpPr/>
          <p:nvPr/>
        </p:nvSpPr>
        <p:spPr>
          <a:xfrm rot="494912">
            <a:off x="15629053" y="711243"/>
            <a:ext cx="1296079" cy="2360408"/>
          </a:xfrm>
          <a:custGeom>
            <a:avLst/>
            <a:gdLst/>
            <a:ahLst/>
            <a:cxnLst/>
            <a:rect l="l" t="t" r="r" b="b"/>
            <a:pathLst>
              <a:path w="1296079" h="2360408" extrusionOk="0">
                <a:moveTo>
                  <a:pt x="0" y="0"/>
                </a:moveTo>
                <a:lnTo>
                  <a:pt x="1296079" y="0"/>
                </a:lnTo>
                <a:lnTo>
                  <a:pt x="1296079" y="2360408"/>
                </a:lnTo>
                <a:lnTo>
                  <a:pt x="0" y="236040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8">
              <a:alphaModFix/>
            </a:blip>
            <a:stretch>
              <a:fillRect/>
            </a:stretch>
          </a:blipFill>
          <a:ln>
            <a:noFill/>
          </a:ln>
        </p:spPr>
      </p:sp>
      <p:sp>
        <p:nvSpPr>
          <p:cNvPr id="79" name="Google Shape;79;p10"/>
          <p:cNvSpPr/>
          <p:nvPr/>
        </p:nvSpPr>
        <p:spPr>
          <a:xfrm rot="-10721349">
            <a:off x="1086164" y="8363255"/>
            <a:ext cx="4443941" cy="911008"/>
          </a:xfrm>
          <a:custGeom>
            <a:avLst/>
            <a:gdLst/>
            <a:ahLst/>
            <a:cxnLst/>
            <a:rect l="l" t="t" r="r" b="b"/>
            <a:pathLst>
              <a:path w="4443941" h="911008" extrusionOk="0">
                <a:moveTo>
                  <a:pt x="0" y="0"/>
                </a:moveTo>
                <a:lnTo>
                  <a:pt x="4443941" y="0"/>
                </a:lnTo>
                <a:lnTo>
                  <a:pt x="4443941" y="911008"/>
                </a:lnTo>
                <a:lnTo>
                  <a:pt x="0" y="91100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9">
              <a:alphaModFix/>
            </a:blip>
            <a:stretch>
              <a:fillRect/>
            </a:stretch>
          </a:blipFill>
          <a:ln>
            <a:noFill/>
          </a:ln>
        </p:spPr>
      </p:sp>
      <p:sp>
        <p:nvSpPr>
          <p:cNvPr id="80" name="Google Shape;80;p10"/>
          <p:cNvSpPr/>
          <p:nvPr/>
        </p:nvSpPr>
        <p:spPr>
          <a:xfrm rot="-9571870">
            <a:off x="11936811" y="1310654"/>
            <a:ext cx="2373450" cy="1070210"/>
          </a:xfrm>
          <a:custGeom>
            <a:avLst/>
            <a:gdLst/>
            <a:ahLst/>
            <a:cxnLst/>
            <a:rect l="l" t="t" r="r" b="b"/>
            <a:pathLst>
              <a:path w="2373450" h="1070210" extrusionOk="0">
                <a:moveTo>
                  <a:pt x="0" y="0"/>
                </a:moveTo>
                <a:lnTo>
                  <a:pt x="2373451" y="0"/>
                </a:lnTo>
                <a:lnTo>
                  <a:pt x="2373451" y="1070211"/>
                </a:lnTo>
                <a:lnTo>
                  <a:pt x="0" y="107021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0">
              <a:alphaModFix/>
            </a:blip>
            <a:stretch>
              <a:fillRect/>
            </a:stretch>
          </a:blipFill>
          <a:ln>
            <a:noFill/>
          </a:ln>
        </p:spPr>
      </p:sp>
      <p:sp>
        <p:nvSpPr>
          <p:cNvPr id="81" name="Google Shape;81;p10"/>
          <p:cNvSpPr/>
          <p:nvPr/>
        </p:nvSpPr>
        <p:spPr>
          <a:xfrm rot="-1039803">
            <a:off x="3083979" y="5346405"/>
            <a:ext cx="606163" cy="1103939"/>
          </a:xfrm>
          <a:custGeom>
            <a:avLst/>
            <a:gdLst/>
            <a:ahLst/>
            <a:cxnLst/>
            <a:rect l="l" t="t" r="r" b="b"/>
            <a:pathLst>
              <a:path w="606163" h="1103939" extrusionOk="0">
                <a:moveTo>
                  <a:pt x="0" y="0"/>
                </a:moveTo>
                <a:lnTo>
                  <a:pt x="606163" y="0"/>
                </a:lnTo>
                <a:lnTo>
                  <a:pt x="606163" y="1103939"/>
                </a:lnTo>
                <a:lnTo>
                  <a:pt x="0" y="110393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1">
              <a:alphaModFix/>
            </a:blip>
            <a:stretch>
              <a:fillRect/>
            </a:stretch>
          </a:blipFill>
          <a:ln>
            <a:noFill/>
          </a:ln>
        </p:spPr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12"/>
          <p:cNvSpPr txBox="1"/>
          <p:nvPr/>
        </p:nvSpPr>
        <p:spPr>
          <a:xfrm>
            <a:off x="1031433" y="1164967"/>
            <a:ext cx="16062959" cy="13848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8999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999" dirty="0" smtClean="0">
                <a:solidFill>
                  <a:srgbClr val="59FF82"/>
                </a:solidFill>
                <a:latin typeface="Changa"/>
                <a:ea typeface="Changa"/>
                <a:cs typeface="Changa"/>
                <a:sym typeface="Changa"/>
              </a:rPr>
              <a:t>LOGARITHMIC EXPRESSIONS</a:t>
            </a:r>
            <a:endParaRPr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9619" y="2697315"/>
            <a:ext cx="13171617" cy="66826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3535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12"/>
          <p:cNvSpPr txBox="1"/>
          <p:nvPr/>
        </p:nvSpPr>
        <p:spPr>
          <a:xfrm>
            <a:off x="1031433" y="1209213"/>
            <a:ext cx="16062959" cy="13848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8999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999" dirty="0" smtClean="0">
                <a:solidFill>
                  <a:srgbClr val="59FF82"/>
                </a:solidFill>
                <a:latin typeface="Changa"/>
                <a:ea typeface="Changa"/>
                <a:cs typeface="Changa"/>
                <a:sym typeface="Changa"/>
              </a:rPr>
              <a:t>NATURAL LOGARITHMS</a:t>
            </a:r>
            <a:endParaRPr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6386" y="2697315"/>
            <a:ext cx="13793051" cy="69038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3466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D5A80"/>
        </a:solidFill>
        <a:effectLst/>
      </p:bgPr>
    </p:bg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12"/>
          <p:cNvSpPr txBox="1"/>
          <p:nvPr/>
        </p:nvSpPr>
        <p:spPr>
          <a:xfrm>
            <a:off x="972440" y="537346"/>
            <a:ext cx="16062959" cy="13848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8999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999" dirty="0" smtClean="0">
                <a:solidFill>
                  <a:srgbClr val="59FF82"/>
                </a:solidFill>
                <a:latin typeface="Changa"/>
                <a:ea typeface="Changa"/>
                <a:cs typeface="Changa"/>
                <a:sym typeface="Changa"/>
              </a:rPr>
              <a:t>RULES OF LOGARITHMS</a:t>
            </a:r>
            <a:endParaRPr dirty="0"/>
          </a:p>
        </p:txBody>
      </p:sp>
      <p:sp>
        <p:nvSpPr>
          <p:cNvPr id="7" name="Google Shape;138;p12"/>
          <p:cNvSpPr/>
          <p:nvPr/>
        </p:nvSpPr>
        <p:spPr>
          <a:xfrm>
            <a:off x="335281" y="2308086"/>
            <a:ext cx="8275319" cy="7232153"/>
          </a:xfrm>
          <a:custGeom>
            <a:avLst/>
            <a:gdLst/>
            <a:ahLst/>
            <a:cxnLst/>
            <a:rect l="l" t="t" r="r" b="b"/>
            <a:pathLst>
              <a:path w="4743780" h="1584579" extrusionOk="0">
                <a:moveTo>
                  <a:pt x="4727651" y="186309"/>
                </a:moveTo>
                <a:cubicBezTo>
                  <a:pt x="4727270" y="125349"/>
                  <a:pt x="4736668" y="8509"/>
                  <a:pt x="4736668" y="8509"/>
                </a:cubicBezTo>
                <a:lnTo>
                  <a:pt x="4591761" y="6223"/>
                </a:lnTo>
                <a:lnTo>
                  <a:pt x="4386275" y="16002"/>
                </a:lnTo>
                <a:cubicBezTo>
                  <a:pt x="4386275" y="16002"/>
                  <a:pt x="4052646" y="0"/>
                  <a:pt x="4020769" y="14986"/>
                </a:cubicBezTo>
                <a:cubicBezTo>
                  <a:pt x="3988765" y="29972"/>
                  <a:pt x="3922852" y="6223"/>
                  <a:pt x="3922852" y="6223"/>
                </a:cubicBezTo>
                <a:lnTo>
                  <a:pt x="931164" y="4318"/>
                </a:lnTo>
                <a:lnTo>
                  <a:pt x="640207" y="3556"/>
                </a:lnTo>
                <a:lnTo>
                  <a:pt x="413258" y="11430"/>
                </a:lnTo>
                <a:lnTo>
                  <a:pt x="149479" y="10668"/>
                </a:lnTo>
                <a:lnTo>
                  <a:pt x="49403" y="1905"/>
                </a:lnTo>
                <a:cubicBezTo>
                  <a:pt x="33528" y="1905"/>
                  <a:pt x="20701" y="14605"/>
                  <a:pt x="20701" y="30480"/>
                </a:cubicBezTo>
                <a:lnTo>
                  <a:pt x="36957" y="275590"/>
                </a:lnTo>
                <a:lnTo>
                  <a:pt x="19177" y="546989"/>
                </a:lnTo>
                <a:lnTo>
                  <a:pt x="17018" y="938911"/>
                </a:lnTo>
                <a:lnTo>
                  <a:pt x="25019" y="1117727"/>
                </a:lnTo>
                <a:cubicBezTo>
                  <a:pt x="25019" y="1117727"/>
                  <a:pt x="0" y="1158875"/>
                  <a:pt x="16002" y="1318895"/>
                </a:cubicBezTo>
                <a:cubicBezTo>
                  <a:pt x="32004" y="1478915"/>
                  <a:pt x="49276" y="1574165"/>
                  <a:pt x="49276" y="1574165"/>
                </a:cubicBezTo>
                <a:lnTo>
                  <a:pt x="132842" y="1574419"/>
                </a:lnTo>
                <a:lnTo>
                  <a:pt x="305562" y="1557909"/>
                </a:lnTo>
                <a:lnTo>
                  <a:pt x="532511" y="1575435"/>
                </a:lnTo>
                <a:lnTo>
                  <a:pt x="771144" y="1584579"/>
                </a:lnTo>
                <a:lnTo>
                  <a:pt x="906526" y="1559433"/>
                </a:lnTo>
                <a:lnTo>
                  <a:pt x="1008761" y="1576705"/>
                </a:lnTo>
                <a:lnTo>
                  <a:pt x="3987622" y="1578610"/>
                </a:lnTo>
                <a:lnTo>
                  <a:pt x="4230573" y="1579245"/>
                </a:lnTo>
                <a:lnTo>
                  <a:pt x="4467428" y="1569593"/>
                </a:lnTo>
                <a:lnTo>
                  <a:pt x="4653737" y="1580388"/>
                </a:lnTo>
                <a:lnTo>
                  <a:pt x="4731207" y="1580642"/>
                </a:lnTo>
                <a:lnTo>
                  <a:pt x="4731588" y="1432687"/>
                </a:lnTo>
                <a:lnTo>
                  <a:pt x="4731842" y="1319022"/>
                </a:lnTo>
                <a:lnTo>
                  <a:pt x="4723968" y="1113536"/>
                </a:lnTo>
                <a:lnTo>
                  <a:pt x="4732858" y="945388"/>
                </a:lnTo>
                <a:lnTo>
                  <a:pt x="4734636" y="671576"/>
                </a:lnTo>
                <a:lnTo>
                  <a:pt x="4743780" y="424561"/>
                </a:lnTo>
                <a:cubicBezTo>
                  <a:pt x="4743780" y="424561"/>
                  <a:pt x="4727778" y="247015"/>
                  <a:pt x="4727397" y="186055"/>
                </a:cubicBezTo>
                <a:close/>
              </a:path>
            </a:pathLst>
          </a:custGeom>
          <a:solidFill>
            <a:schemeClr val="accent5">
              <a:lumMod val="9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" name="TextBox 4"/>
          <p:cNvSpPr txBox="1"/>
          <p:nvPr/>
        </p:nvSpPr>
        <p:spPr>
          <a:xfrm flipH="1">
            <a:off x="797178" y="2594746"/>
            <a:ext cx="464820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PH" sz="4000" dirty="0" smtClean="0">
                <a:latin typeface="Changa" panose="020B0604020202020204" charset="-78"/>
                <a:cs typeface="Changa" panose="020B0604020202020204" charset="-78"/>
              </a:rPr>
              <a:t>1. </a:t>
            </a:r>
            <a:r>
              <a:rPr lang="en-PH" sz="4000" u="sng" dirty="0" smtClean="0">
                <a:latin typeface="Changa" panose="020B0604020202020204" charset="-78"/>
                <a:cs typeface="Changa" panose="020B0604020202020204" charset="-78"/>
              </a:rPr>
              <a:t>Product Rule</a:t>
            </a:r>
            <a:endParaRPr lang="en-PH" sz="4000" u="sng" dirty="0">
              <a:latin typeface="Changa" panose="020B0604020202020204" charset="-78"/>
              <a:cs typeface="Changa" panose="020B0604020202020204" charset="-78"/>
            </a:endParaRPr>
          </a:p>
        </p:txBody>
      </p:sp>
      <p:sp>
        <p:nvSpPr>
          <p:cNvPr id="8" name="Google Shape;138;p12"/>
          <p:cNvSpPr/>
          <p:nvPr/>
        </p:nvSpPr>
        <p:spPr>
          <a:xfrm>
            <a:off x="9278239" y="2308087"/>
            <a:ext cx="8275319" cy="7232152"/>
          </a:xfrm>
          <a:custGeom>
            <a:avLst/>
            <a:gdLst/>
            <a:ahLst/>
            <a:cxnLst/>
            <a:rect l="l" t="t" r="r" b="b"/>
            <a:pathLst>
              <a:path w="4743780" h="1584579" extrusionOk="0">
                <a:moveTo>
                  <a:pt x="4727651" y="186309"/>
                </a:moveTo>
                <a:cubicBezTo>
                  <a:pt x="4727270" y="125349"/>
                  <a:pt x="4736668" y="8509"/>
                  <a:pt x="4736668" y="8509"/>
                </a:cubicBezTo>
                <a:lnTo>
                  <a:pt x="4591761" y="6223"/>
                </a:lnTo>
                <a:lnTo>
                  <a:pt x="4386275" y="16002"/>
                </a:lnTo>
                <a:cubicBezTo>
                  <a:pt x="4386275" y="16002"/>
                  <a:pt x="4052646" y="0"/>
                  <a:pt x="4020769" y="14986"/>
                </a:cubicBezTo>
                <a:cubicBezTo>
                  <a:pt x="3988765" y="29972"/>
                  <a:pt x="3922852" y="6223"/>
                  <a:pt x="3922852" y="6223"/>
                </a:cubicBezTo>
                <a:lnTo>
                  <a:pt x="931164" y="4318"/>
                </a:lnTo>
                <a:lnTo>
                  <a:pt x="640207" y="3556"/>
                </a:lnTo>
                <a:lnTo>
                  <a:pt x="413258" y="11430"/>
                </a:lnTo>
                <a:lnTo>
                  <a:pt x="149479" y="10668"/>
                </a:lnTo>
                <a:lnTo>
                  <a:pt x="49403" y="1905"/>
                </a:lnTo>
                <a:cubicBezTo>
                  <a:pt x="33528" y="1905"/>
                  <a:pt x="20701" y="14605"/>
                  <a:pt x="20701" y="30480"/>
                </a:cubicBezTo>
                <a:lnTo>
                  <a:pt x="36957" y="275590"/>
                </a:lnTo>
                <a:lnTo>
                  <a:pt x="19177" y="546989"/>
                </a:lnTo>
                <a:lnTo>
                  <a:pt x="17018" y="938911"/>
                </a:lnTo>
                <a:lnTo>
                  <a:pt x="25019" y="1117727"/>
                </a:lnTo>
                <a:cubicBezTo>
                  <a:pt x="25019" y="1117727"/>
                  <a:pt x="0" y="1158875"/>
                  <a:pt x="16002" y="1318895"/>
                </a:cubicBezTo>
                <a:cubicBezTo>
                  <a:pt x="32004" y="1478915"/>
                  <a:pt x="49276" y="1574165"/>
                  <a:pt x="49276" y="1574165"/>
                </a:cubicBezTo>
                <a:lnTo>
                  <a:pt x="132842" y="1574419"/>
                </a:lnTo>
                <a:lnTo>
                  <a:pt x="305562" y="1557909"/>
                </a:lnTo>
                <a:lnTo>
                  <a:pt x="532511" y="1575435"/>
                </a:lnTo>
                <a:lnTo>
                  <a:pt x="771144" y="1584579"/>
                </a:lnTo>
                <a:lnTo>
                  <a:pt x="906526" y="1559433"/>
                </a:lnTo>
                <a:lnTo>
                  <a:pt x="1008761" y="1576705"/>
                </a:lnTo>
                <a:lnTo>
                  <a:pt x="3987622" y="1578610"/>
                </a:lnTo>
                <a:lnTo>
                  <a:pt x="4230573" y="1579245"/>
                </a:lnTo>
                <a:lnTo>
                  <a:pt x="4467428" y="1569593"/>
                </a:lnTo>
                <a:lnTo>
                  <a:pt x="4653737" y="1580388"/>
                </a:lnTo>
                <a:lnTo>
                  <a:pt x="4731207" y="1580642"/>
                </a:lnTo>
                <a:lnTo>
                  <a:pt x="4731588" y="1432687"/>
                </a:lnTo>
                <a:lnTo>
                  <a:pt x="4731842" y="1319022"/>
                </a:lnTo>
                <a:lnTo>
                  <a:pt x="4723968" y="1113536"/>
                </a:lnTo>
                <a:lnTo>
                  <a:pt x="4732858" y="945388"/>
                </a:lnTo>
                <a:lnTo>
                  <a:pt x="4734636" y="671576"/>
                </a:lnTo>
                <a:lnTo>
                  <a:pt x="4743780" y="424561"/>
                </a:lnTo>
                <a:cubicBezTo>
                  <a:pt x="4743780" y="424561"/>
                  <a:pt x="4727778" y="247015"/>
                  <a:pt x="4727397" y="186055"/>
                </a:cubicBezTo>
                <a:close/>
              </a:path>
            </a:pathLst>
          </a:custGeom>
          <a:solidFill>
            <a:schemeClr val="accent5">
              <a:lumMod val="9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TextBox 10"/>
          <p:cNvSpPr txBox="1"/>
          <p:nvPr/>
        </p:nvSpPr>
        <p:spPr>
          <a:xfrm flipH="1">
            <a:off x="797178" y="4084771"/>
            <a:ext cx="17619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PH" sz="2400" u="sng" dirty="0" smtClean="0">
                <a:latin typeface="Changa" panose="020B0604020202020204" charset="-78"/>
                <a:cs typeface="Changa" panose="020B0604020202020204" charset="-78"/>
              </a:rPr>
              <a:t>EXAMPLE:</a:t>
            </a:r>
            <a:endParaRPr lang="en-PH" sz="4000" u="sng" dirty="0">
              <a:latin typeface="Changa" panose="020B0604020202020204" charset="-78"/>
              <a:cs typeface="Changa" panose="020B0604020202020204" charset="-78"/>
            </a:endParaRPr>
          </a:p>
        </p:txBody>
      </p:sp>
      <p:sp>
        <p:nvSpPr>
          <p:cNvPr id="14" name="TextBox 13"/>
          <p:cNvSpPr txBox="1"/>
          <p:nvPr/>
        </p:nvSpPr>
        <p:spPr>
          <a:xfrm flipH="1">
            <a:off x="781938" y="5528814"/>
            <a:ext cx="770674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PH" sz="4000" dirty="0">
                <a:latin typeface="Changa" panose="020B0604020202020204" charset="-78"/>
                <a:cs typeface="Changa" panose="020B0604020202020204" charset="-78"/>
              </a:rPr>
              <a:t>2</a:t>
            </a:r>
            <a:r>
              <a:rPr lang="en-PH" sz="4000" dirty="0" smtClean="0">
                <a:latin typeface="Changa" panose="020B0604020202020204" charset="-78"/>
                <a:cs typeface="Changa" panose="020B0604020202020204" charset="-78"/>
              </a:rPr>
              <a:t>. </a:t>
            </a:r>
            <a:r>
              <a:rPr lang="en-PH" sz="4000" u="sng" dirty="0" smtClean="0">
                <a:latin typeface="Changa" panose="020B0604020202020204" charset="-78"/>
                <a:cs typeface="Changa" panose="020B0604020202020204" charset="-78"/>
              </a:rPr>
              <a:t>Quotient Rule</a:t>
            </a:r>
            <a:endParaRPr lang="en-PH" sz="4000" u="sng" dirty="0">
              <a:latin typeface="Changa" panose="020B0604020202020204" charset="-78"/>
              <a:cs typeface="Changa" panose="020B0604020202020204" charset="-78"/>
            </a:endParaRPr>
          </a:p>
        </p:txBody>
      </p:sp>
      <p:sp>
        <p:nvSpPr>
          <p:cNvPr id="17" name="TextBox 16"/>
          <p:cNvSpPr txBox="1"/>
          <p:nvPr/>
        </p:nvSpPr>
        <p:spPr>
          <a:xfrm flipH="1">
            <a:off x="797178" y="7488098"/>
            <a:ext cx="17619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PH" sz="2400" u="sng" dirty="0" smtClean="0">
                <a:latin typeface="Changa" panose="020B0604020202020204" charset="-78"/>
                <a:cs typeface="Changa" panose="020B0604020202020204" charset="-78"/>
              </a:rPr>
              <a:t>EXAMPLE:</a:t>
            </a:r>
            <a:endParaRPr lang="en-PH" sz="4000" u="sng" dirty="0">
              <a:latin typeface="Changa" panose="020B0604020202020204" charset="-78"/>
              <a:cs typeface="Changa" panose="020B0604020202020204" charset="-78"/>
            </a:endParaRPr>
          </a:p>
        </p:txBody>
      </p:sp>
      <p:sp>
        <p:nvSpPr>
          <p:cNvPr id="19" name="TextBox 18"/>
          <p:cNvSpPr txBox="1"/>
          <p:nvPr/>
        </p:nvSpPr>
        <p:spPr>
          <a:xfrm flipH="1">
            <a:off x="9562527" y="2594746"/>
            <a:ext cx="770674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PH" sz="4000" dirty="0" smtClean="0">
                <a:latin typeface="Changa" panose="020B0604020202020204" charset="-78"/>
                <a:cs typeface="Changa" panose="020B0604020202020204" charset="-78"/>
              </a:rPr>
              <a:t>3. </a:t>
            </a:r>
            <a:r>
              <a:rPr lang="en-PH" sz="4000" u="sng" dirty="0" smtClean="0">
                <a:latin typeface="Changa" panose="020B0604020202020204" charset="-78"/>
                <a:cs typeface="Changa" panose="020B0604020202020204" charset="-78"/>
              </a:rPr>
              <a:t>Power Rule</a:t>
            </a:r>
            <a:endParaRPr lang="en-PH" sz="4000" u="sng" dirty="0">
              <a:latin typeface="Changa" panose="020B0604020202020204" charset="-78"/>
              <a:cs typeface="Changa" panose="020B0604020202020204" charset="-78"/>
            </a:endParaRPr>
          </a:p>
        </p:txBody>
      </p:sp>
      <p:sp>
        <p:nvSpPr>
          <p:cNvPr id="22" name="TextBox 21"/>
          <p:cNvSpPr txBox="1"/>
          <p:nvPr/>
        </p:nvSpPr>
        <p:spPr>
          <a:xfrm flipH="1">
            <a:off x="9613518" y="4436929"/>
            <a:ext cx="17619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PH" sz="2400" u="sng" dirty="0" smtClean="0">
                <a:latin typeface="Changa" panose="020B0604020202020204" charset="-78"/>
                <a:cs typeface="Changa" panose="020B0604020202020204" charset="-78"/>
              </a:rPr>
              <a:t>EXAMPLE:</a:t>
            </a:r>
            <a:endParaRPr lang="en-PH" sz="4000" u="sng" dirty="0">
              <a:latin typeface="Changa" panose="020B0604020202020204" charset="-78"/>
              <a:cs typeface="Changa" panose="020B0604020202020204" charset="-78"/>
            </a:endParaRPr>
          </a:p>
        </p:txBody>
      </p:sp>
      <p:sp>
        <p:nvSpPr>
          <p:cNvPr id="24" name="TextBox 23"/>
          <p:cNvSpPr txBox="1"/>
          <p:nvPr/>
        </p:nvSpPr>
        <p:spPr>
          <a:xfrm flipH="1">
            <a:off x="9613518" y="6443612"/>
            <a:ext cx="770674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PH" sz="4000" dirty="0">
                <a:latin typeface="Changa" panose="020B0604020202020204" charset="-78"/>
                <a:cs typeface="Changa" panose="020B0604020202020204" charset="-78"/>
              </a:rPr>
              <a:t>4</a:t>
            </a:r>
            <a:r>
              <a:rPr lang="en-PH" sz="4000" dirty="0" smtClean="0">
                <a:latin typeface="Changa" panose="020B0604020202020204" charset="-78"/>
                <a:cs typeface="Changa" panose="020B0604020202020204" charset="-78"/>
              </a:rPr>
              <a:t>. </a:t>
            </a:r>
            <a:r>
              <a:rPr lang="en-PH" sz="4000" u="sng" dirty="0" smtClean="0">
                <a:latin typeface="Changa" panose="020B0604020202020204" charset="-78"/>
                <a:cs typeface="Changa" panose="020B0604020202020204" charset="-78"/>
              </a:rPr>
              <a:t>Zero Rule</a:t>
            </a:r>
            <a:endParaRPr lang="en-PH" sz="4000" u="sng" dirty="0">
              <a:latin typeface="Changa" panose="020B0604020202020204" charset="-78"/>
              <a:cs typeface="Changa" panose="020B0604020202020204" charset="-7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/>
              <p:cNvSpPr txBox="1"/>
              <p:nvPr/>
            </p:nvSpPr>
            <p:spPr>
              <a:xfrm>
                <a:off x="972440" y="3302632"/>
                <a:ext cx="7256206" cy="615553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PH" sz="40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b>
                            <m:sSubPr>
                              <m:ctrlPr>
                                <a:rPr lang="en-PH" sz="4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PH" sz="4000" b="0" i="1" smtClean="0">
                                  <a:latin typeface="Cambria Math" panose="02040503050406030204" pitchFamily="18" charset="0"/>
                                </a:rPr>
                                <m:t>𝑙𝑜𝑔</m:t>
                              </m:r>
                            </m:e>
                            <m:sub>
                              <m:r>
                                <a:rPr lang="en-PH" sz="4000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sub>
                          </m:sSub>
                        </m:fName>
                        <m:e>
                          <m:d>
                            <m:dPr>
                              <m:ctrlPr>
                                <a:rPr lang="en-PH" sz="40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PH" sz="4000" b="0" i="1" smtClean="0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  <m:r>
                                <a:rPr lang="en-PH" sz="4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∙</m:t>
                              </m:r>
                              <m:r>
                                <a:rPr lang="en-PH" sz="4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𝑌</m:t>
                              </m:r>
                            </m:e>
                          </m:d>
                        </m:e>
                      </m:func>
                      <m:r>
                        <a:rPr lang="en-PH" sz="4000" b="0" i="1" smtClean="0">
                          <a:latin typeface="Cambria Math" panose="02040503050406030204" pitchFamily="18" charset="0"/>
                        </a:rPr>
                        <m:t>= </m:t>
                      </m:r>
                      <m:sSub>
                        <m:sSubPr>
                          <m:ctrlPr>
                            <a:rPr lang="en-PH" sz="4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PH" sz="4000" b="0" i="1" smtClean="0">
                              <a:latin typeface="Cambria Math" panose="02040503050406030204" pitchFamily="18" charset="0"/>
                            </a:rPr>
                            <m:t>𝑙𝑜𝑔</m:t>
                          </m:r>
                        </m:e>
                        <m:sub>
                          <m:r>
                            <a:rPr lang="en-PH" sz="40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sub>
                      </m:sSub>
                      <m:r>
                        <a:rPr lang="en-PH" sz="4000" b="0" i="1" smtClean="0">
                          <a:latin typeface="Cambria Math" panose="02040503050406030204" pitchFamily="18" charset="0"/>
                        </a:rPr>
                        <m:t>𝑋</m:t>
                      </m:r>
                      <m:r>
                        <a:rPr lang="en-PH" sz="4000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PH" sz="4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PH" sz="4000" i="1">
                              <a:latin typeface="Cambria Math" panose="02040503050406030204" pitchFamily="18" charset="0"/>
                            </a:rPr>
                            <m:t>𝑙𝑜𝑔</m:t>
                          </m:r>
                        </m:e>
                        <m:sub>
                          <m:r>
                            <a:rPr lang="en-PH" sz="4000" i="1">
                              <a:latin typeface="Cambria Math" panose="02040503050406030204" pitchFamily="18" charset="0"/>
                            </a:rPr>
                            <m:t>𝑎</m:t>
                          </m:r>
                        </m:sub>
                      </m:sSub>
                      <m:r>
                        <a:rPr lang="en-PH" sz="4000" b="0" i="1" smtClean="0">
                          <a:latin typeface="Cambria Math" panose="02040503050406030204" pitchFamily="18" charset="0"/>
                        </a:rPr>
                        <m:t>𝑌</m:t>
                      </m:r>
                    </m:oMath>
                  </m:oMathPara>
                </a14:m>
                <a:endParaRPr lang="en-PH" sz="4000" dirty="0"/>
              </a:p>
            </p:txBody>
          </p:sp>
        </mc:Choice>
        <mc:Fallback xmlns=""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2440" y="3302632"/>
                <a:ext cx="7256206" cy="615553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PH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/>
              <p:cNvSpPr txBox="1"/>
              <p:nvPr/>
            </p:nvSpPr>
            <p:spPr>
              <a:xfrm>
                <a:off x="1007206" y="4624533"/>
                <a:ext cx="7256206" cy="615553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PH" sz="40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b>
                            <m:sSubPr>
                              <m:ctrlPr>
                                <a:rPr lang="en-PH" sz="4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PH" sz="4000" b="0" i="1" smtClean="0">
                                  <a:latin typeface="Cambria Math" panose="02040503050406030204" pitchFamily="18" charset="0"/>
                                </a:rPr>
                                <m:t>𝑙𝑜𝑔</m:t>
                              </m:r>
                            </m:e>
                            <m:sub>
                              <m:r>
                                <a:rPr lang="en-PH" sz="4000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sub>
                          </m:sSub>
                        </m:fName>
                        <m:e>
                          <m:d>
                            <m:dPr>
                              <m:ctrlPr>
                                <a:rPr lang="en-PH" sz="40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PH" sz="4000" b="0" i="1" smtClean="0">
                                  <a:latin typeface="Cambria Math" panose="02040503050406030204" pitchFamily="18" charset="0"/>
                                </a:rPr>
                                <m:t>6</m:t>
                              </m:r>
                            </m:e>
                          </m:d>
                        </m:e>
                      </m:func>
                      <m:r>
                        <a:rPr lang="en-PH" sz="4000" b="0" i="1" smtClean="0">
                          <a:latin typeface="Cambria Math" panose="02040503050406030204" pitchFamily="18" charset="0"/>
                        </a:rPr>
                        <m:t>= </m:t>
                      </m:r>
                      <m:sSub>
                        <m:sSubPr>
                          <m:ctrlPr>
                            <a:rPr lang="en-PH" sz="4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PH" sz="4000" b="0" i="1" smtClean="0">
                              <a:latin typeface="Cambria Math" panose="02040503050406030204" pitchFamily="18" charset="0"/>
                            </a:rPr>
                            <m:t>𝑙𝑜𝑔</m:t>
                          </m:r>
                        </m:e>
                        <m:sub>
                          <m:r>
                            <a:rPr lang="en-PH" sz="40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sub>
                      </m:sSub>
                      <m:r>
                        <a:rPr lang="en-PH" sz="4000" b="0" i="1" smtClean="0">
                          <a:latin typeface="Cambria Math" panose="02040503050406030204" pitchFamily="18" charset="0"/>
                        </a:rPr>
                        <m:t>2+</m:t>
                      </m:r>
                      <m:sSub>
                        <m:sSubPr>
                          <m:ctrlPr>
                            <a:rPr lang="en-PH" sz="4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PH" sz="4000" i="1">
                              <a:latin typeface="Cambria Math" panose="02040503050406030204" pitchFamily="18" charset="0"/>
                            </a:rPr>
                            <m:t>𝑙𝑜𝑔</m:t>
                          </m:r>
                        </m:e>
                        <m:sub>
                          <m:r>
                            <a:rPr lang="en-PH" sz="4000" i="1">
                              <a:latin typeface="Cambria Math" panose="02040503050406030204" pitchFamily="18" charset="0"/>
                            </a:rPr>
                            <m:t>𝑎</m:t>
                          </m:r>
                        </m:sub>
                      </m:sSub>
                      <m:r>
                        <a:rPr lang="en-PH" sz="4000" b="0" i="1" smtClean="0">
                          <a:latin typeface="Cambria Math" panose="02040503050406030204" pitchFamily="18" charset="0"/>
                        </a:rPr>
                        <m:t>3</m:t>
                      </m:r>
                    </m:oMath>
                  </m:oMathPara>
                </a14:m>
                <a:endParaRPr lang="en-PH" sz="4000" dirty="0"/>
              </a:p>
            </p:txBody>
          </p:sp>
        </mc:Choice>
        <mc:Fallback xmlns="">
          <p:sp>
            <p:nvSpPr>
              <p:cNvPr id="29" name="Text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7206" y="4624533"/>
                <a:ext cx="7256206" cy="615553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PH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/>
              <p:cNvSpPr txBox="1"/>
              <p:nvPr/>
            </p:nvSpPr>
            <p:spPr>
              <a:xfrm>
                <a:off x="1007206" y="6222464"/>
                <a:ext cx="7256206" cy="138307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PH" sz="40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b>
                            <m:sSubPr>
                              <m:ctrlPr>
                                <a:rPr lang="en-PH" sz="4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PH" sz="4000" b="0" i="1" smtClean="0">
                                  <a:latin typeface="Cambria Math" panose="02040503050406030204" pitchFamily="18" charset="0"/>
                                </a:rPr>
                                <m:t>𝑙𝑜𝑔</m:t>
                              </m:r>
                            </m:e>
                            <m:sub>
                              <m:r>
                                <a:rPr lang="en-PH" sz="4000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sub>
                          </m:sSub>
                        </m:fName>
                        <m:e>
                          <m:d>
                            <m:dPr>
                              <m:ctrlPr>
                                <a:rPr lang="en-PH" sz="40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PH" sz="4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PH" sz="4000" b="0" i="1" smtClean="0">
                                      <a:latin typeface="Cambria Math" panose="02040503050406030204" pitchFamily="18" charset="0"/>
                                    </a:rPr>
                                    <m:t>𝑋</m:t>
                                  </m:r>
                                </m:num>
                                <m:den>
                                  <m:r>
                                    <a:rPr lang="en-PH" sz="4000" b="0" i="1" smtClean="0">
                                      <a:latin typeface="Cambria Math" panose="02040503050406030204" pitchFamily="18" charset="0"/>
                                    </a:rPr>
                                    <m:t>𝑌</m:t>
                                  </m:r>
                                </m:den>
                              </m:f>
                            </m:e>
                          </m:d>
                        </m:e>
                      </m:func>
                      <m:r>
                        <a:rPr lang="en-PH" sz="4000" b="0" i="1" smtClean="0">
                          <a:latin typeface="Cambria Math" panose="02040503050406030204" pitchFamily="18" charset="0"/>
                        </a:rPr>
                        <m:t>= </m:t>
                      </m:r>
                      <m:sSub>
                        <m:sSubPr>
                          <m:ctrlPr>
                            <a:rPr lang="en-PH" sz="4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PH" sz="4000" b="0" i="1" smtClean="0">
                              <a:latin typeface="Cambria Math" panose="02040503050406030204" pitchFamily="18" charset="0"/>
                            </a:rPr>
                            <m:t>𝑙𝑜𝑔</m:t>
                          </m:r>
                        </m:e>
                        <m:sub>
                          <m:r>
                            <a:rPr lang="en-PH" sz="40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sub>
                      </m:sSub>
                      <m:r>
                        <a:rPr lang="en-PH" sz="4000" b="0" i="1" smtClean="0">
                          <a:latin typeface="Cambria Math" panose="02040503050406030204" pitchFamily="18" charset="0"/>
                        </a:rPr>
                        <m:t>𝑋</m:t>
                      </m:r>
                      <m:r>
                        <a:rPr lang="en-PH" sz="4000" b="0" i="1" smtClean="0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PH" sz="4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PH" sz="4000" i="1">
                              <a:latin typeface="Cambria Math" panose="02040503050406030204" pitchFamily="18" charset="0"/>
                            </a:rPr>
                            <m:t>𝑙𝑜𝑔</m:t>
                          </m:r>
                        </m:e>
                        <m:sub>
                          <m:r>
                            <a:rPr lang="en-PH" sz="4000" i="1">
                              <a:latin typeface="Cambria Math" panose="02040503050406030204" pitchFamily="18" charset="0"/>
                            </a:rPr>
                            <m:t>𝑎</m:t>
                          </m:r>
                        </m:sub>
                      </m:sSub>
                      <m:r>
                        <a:rPr lang="en-PH" sz="4000" b="0" i="1" smtClean="0">
                          <a:latin typeface="Cambria Math" panose="02040503050406030204" pitchFamily="18" charset="0"/>
                        </a:rPr>
                        <m:t>𝑌</m:t>
                      </m:r>
                    </m:oMath>
                  </m:oMathPara>
                </a14:m>
                <a:endParaRPr lang="en-PH" sz="4000" dirty="0"/>
              </a:p>
            </p:txBody>
          </p:sp>
        </mc:Choice>
        <mc:Fallback xmlns="">
          <p:sp>
            <p:nvSpPr>
              <p:cNvPr id="30" name="TextBox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7206" y="6222464"/>
                <a:ext cx="7256206" cy="1383071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PH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/>
              <p:cNvSpPr txBox="1"/>
              <p:nvPr/>
            </p:nvSpPr>
            <p:spPr>
              <a:xfrm>
                <a:off x="969935" y="8005718"/>
                <a:ext cx="7256206" cy="138307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PH" sz="40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b>
                            <m:sSubPr>
                              <m:ctrlPr>
                                <a:rPr lang="en-PH" sz="4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PH" sz="4000" b="0" i="1" smtClean="0">
                                  <a:latin typeface="Cambria Math" panose="02040503050406030204" pitchFamily="18" charset="0"/>
                                </a:rPr>
                                <m:t>𝑙𝑜𝑔</m:t>
                              </m:r>
                            </m:e>
                            <m:sub>
                              <m:r>
                                <a:rPr lang="en-PH" sz="4000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sub>
                          </m:sSub>
                        </m:fName>
                        <m:e>
                          <m:d>
                            <m:dPr>
                              <m:ctrlPr>
                                <a:rPr lang="en-PH" sz="40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PH" sz="4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PH" sz="4000" b="0" i="1" smtClean="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num>
                                <m:den>
                                  <m:r>
                                    <a:rPr lang="en-PH" sz="40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</m:e>
                          </m:d>
                        </m:e>
                      </m:func>
                      <m:r>
                        <a:rPr lang="en-PH" sz="4000" b="0" i="1" smtClean="0">
                          <a:latin typeface="Cambria Math" panose="02040503050406030204" pitchFamily="18" charset="0"/>
                        </a:rPr>
                        <m:t>= </m:t>
                      </m:r>
                      <m:sSub>
                        <m:sSubPr>
                          <m:ctrlPr>
                            <a:rPr lang="en-PH" sz="4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PH" sz="4000" b="0" i="1" smtClean="0">
                              <a:latin typeface="Cambria Math" panose="02040503050406030204" pitchFamily="18" charset="0"/>
                            </a:rPr>
                            <m:t>𝑙𝑜𝑔</m:t>
                          </m:r>
                        </m:e>
                        <m:sub>
                          <m:r>
                            <a:rPr lang="en-PH" sz="40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sub>
                      </m:sSub>
                      <m:r>
                        <a:rPr lang="en-PH" sz="4000" b="0" i="1" smtClean="0">
                          <a:latin typeface="Cambria Math" panose="02040503050406030204" pitchFamily="18" charset="0"/>
                        </a:rPr>
                        <m:t>3−</m:t>
                      </m:r>
                      <m:sSub>
                        <m:sSubPr>
                          <m:ctrlPr>
                            <a:rPr lang="en-PH" sz="4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PH" sz="4000" i="1">
                              <a:latin typeface="Cambria Math" panose="02040503050406030204" pitchFamily="18" charset="0"/>
                            </a:rPr>
                            <m:t>𝑙𝑜𝑔</m:t>
                          </m:r>
                        </m:e>
                        <m:sub>
                          <m:r>
                            <a:rPr lang="en-PH" sz="4000" i="1">
                              <a:latin typeface="Cambria Math" panose="02040503050406030204" pitchFamily="18" charset="0"/>
                            </a:rPr>
                            <m:t>𝑎</m:t>
                          </m:r>
                        </m:sub>
                      </m:sSub>
                      <m:r>
                        <a:rPr lang="en-PH" sz="4000" b="0" i="1" smtClean="0">
                          <a:latin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en-PH" sz="4000" dirty="0"/>
              </a:p>
            </p:txBody>
          </p:sp>
        </mc:Choice>
        <mc:Fallback xmlns="">
          <p:sp>
            <p:nvSpPr>
              <p:cNvPr id="31" name="TextBox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9935" y="8005718"/>
                <a:ext cx="7256206" cy="1383071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PH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/>
              <p:cNvSpPr txBox="1"/>
              <p:nvPr/>
            </p:nvSpPr>
            <p:spPr>
              <a:xfrm>
                <a:off x="10064054" y="3382756"/>
                <a:ext cx="7256206" cy="71763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PH" sz="40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b>
                            <m:sSubPr>
                              <m:ctrlPr>
                                <a:rPr lang="en-PH" sz="4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PH" sz="4000" b="0" i="1" smtClean="0">
                                  <a:latin typeface="Cambria Math" panose="02040503050406030204" pitchFamily="18" charset="0"/>
                                </a:rPr>
                                <m:t>𝑙𝑜𝑔</m:t>
                              </m:r>
                            </m:e>
                            <m:sub>
                              <m:r>
                                <a:rPr lang="en-PH" sz="4000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sub>
                          </m:sSub>
                        </m:fName>
                        <m:e>
                          <m:d>
                            <m:dPr>
                              <m:ctrlPr>
                                <a:rPr lang="en-PH" sz="40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PH" sz="4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PH" sz="4000" b="0" i="1" smtClean="0">
                                      <a:latin typeface="Cambria Math" panose="02040503050406030204" pitchFamily="18" charset="0"/>
                                    </a:rPr>
                                    <m:t>𝑋</m:t>
                                  </m:r>
                                </m:e>
                                <m:sup>
                                  <m:r>
                                    <a:rPr lang="en-PH" sz="4000" b="0" i="1" smtClean="0"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sup>
                              </m:sSup>
                            </m:e>
                          </m:d>
                        </m:e>
                      </m:func>
                      <m:r>
                        <a:rPr lang="en-PH" sz="4000" b="0" i="1" smtClean="0">
                          <a:latin typeface="Cambria Math" panose="02040503050406030204" pitchFamily="18" charset="0"/>
                        </a:rPr>
                        <m:t>= </m:t>
                      </m:r>
                      <m:sSub>
                        <m:sSubPr>
                          <m:ctrlPr>
                            <a:rPr lang="en-PH" sz="4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PH" sz="4000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  <m:r>
                            <a:rPr lang="en-PH" sz="40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PH" sz="4000" b="0" i="1" smtClean="0">
                              <a:latin typeface="Cambria Math" panose="02040503050406030204" pitchFamily="18" charset="0"/>
                            </a:rPr>
                            <m:t>𝑙𝑜𝑔</m:t>
                          </m:r>
                        </m:e>
                        <m:sub>
                          <m:r>
                            <a:rPr lang="en-PH" sz="40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sub>
                      </m:sSub>
                      <m:r>
                        <a:rPr lang="en-PH" sz="4000" b="0" i="1" smtClean="0">
                          <a:latin typeface="Cambria Math" panose="02040503050406030204" pitchFamily="18" charset="0"/>
                        </a:rPr>
                        <m:t>𝑋</m:t>
                      </m:r>
                    </m:oMath>
                  </m:oMathPara>
                </a14:m>
                <a:endParaRPr lang="en-PH" sz="4000" dirty="0"/>
              </a:p>
            </p:txBody>
          </p:sp>
        </mc:Choice>
        <mc:Fallback xmlns="">
          <p:sp>
            <p:nvSpPr>
              <p:cNvPr id="32" name="TextBox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64054" y="3382756"/>
                <a:ext cx="7256206" cy="717632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PH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/>
              <p:cNvSpPr txBox="1"/>
              <p:nvPr/>
            </p:nvSpPr>
            <p:spPr>
              <a:xfrm>
                <a:off x="10157470" y="5042901"/>
                <a:ext cx="7256206" cy="615553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PH" sz="40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b>
                            <m:sSubPr>
                              <m:ctrlPr>
                                <a:rPr lang="en-PH" sz="4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PH" sz="4000" b="0" i="1" smtClean="0">
                                  <a:latin typeface="Cambria Math" panose="02040503050406030204" pitchFamily="18" charset="0"/>
                                </a:rPr>
                                <m:t>𝑙𝑜𝑔</m:t>
                              </m:r>
                            </m:e>
                            <m:sub>
                              <m:r>
                                <a:rPr lang="en-PH" sz="4000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sub>
                          </m:sSub>
                        </m:fName>
                        <m:e>
                          <m:d>
                            <m:dPr>
                              <m:ctrlPr>
                                <a:rPr lang="en-PH" sz="40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PH" sz="4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PH" sz="4000" b="0" i="1" smtClean="0"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e>
                                <m:sup>
                                  <m:r>
                                    <a:rPr lang="en-PH" sz="4000" b="0" i="1" smtClean="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p>
                              </m:sSup>
                            </m:e>
                          </m:d>
                        </m:e>
                      </m:func>
                      <m:r>
                        <a:rPr lang="en-PH" sz="4000" b="0" i="1" smtClean="0">
                          <a:latin typeface="Cambria Math" panose="02040503050406030204" pitchFamily="18" charset="0"/>
                        </a:rPr>
                        <m:t>= </m:t>
                      </m:r>
                      <m:sSub>
                        <m:sSubPr>
                          <m:ctrlPr>
                            <a:rPr lang="en-PH" sz="4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PH" sz="4000" b="0" i="1" smtClean="0">
                              <a:latin typeface="Cambria Math" panose="02040503050406030204" pitchFamily="18" charset="0"/>
                            </a:rPr>
                            <m:t>3 </m:t>
                          </m:r>
                          <m:r>
                            <a:rPr lang="en-PH" sz="4000" b="0" i="1" smtClean="0">
                              <a:latin typeface="Cambria Math" panose="02040503050406030204" pitchFamily="18" charset="0"/>
                            </a:rPr>
                            <m:t>𝑙𝑜𝑔</m:t>
                          </m:r>
                        </m:e>
                        <m:sub>
                          <m:r>
                            <a:rPr lang="en-PH" sz="40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sub>
                      </m:sSub>
                      <m:r>
                        <a:rPr lang="en-PH" sz="4000" b="0" i="1" smtClean="0">
                          <a:latin typeface="Cambria Math" panose="02040503050406030204" pitchFamily="18" charset="0"/>
                        </a:rPr>
                        <m:t>4</m:t>
                      </m:r>
                    </m:oMath>
                  </m:oMathPara>
                </a14:m>
                <a:endParaRPr lang="en-PH" sz="4000" dirty="0"/>
              </a:p>
            </p:txBody>
          </p:sp>
        </mc:Choice>
        <mc:Fallback xmlns="">
          <p:sp>
            <p:nvSpPr>
              <p:cNvPr id="33" name="TextBox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57470" y="5042901"/>
                <a:ext cx="7256206" cy="615553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PH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/>
              <p:cNvSpPr txBox="1"/>
              <p:nvPr/>
            </p:nvSpPr>
            <p:spPr>
              <a:xfrm>
                <a:off x="10096419" y="7291570"/>
                <a:ext cx="7256206" cy="615553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PH" sz="40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b>
                            <m:sSubPr>
                              <m:ctrlPr>
                                <a:rPr lang="en-PH" sz="4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PH" sz="4000" b="0" i="1" smtClean="0">
                                  <a:latin typeface="Cambria Math" panose="02040503050406030204" pitchFamily="18" charset="0"/>
                                </a:rPr>
                                <m:t>𝑙𝑜𝑔</m:t>
                              </m:r>
                            </m:e>
                            <m:sub>
                              <m:r>
                                <a:rPr lang="en-PH" sz="4000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sub>
                          </m:sSub>
                        </m:fName>
                        <m:e>
                          <m:d>
                            <m:dPr>
                              <m:ctrlPr>
                                <a:rPr lang="en-PH" sz="40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PH" sz="40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d>
                        </m:e>
                      </m:func>
                      <m:r>
                        <a:rPr lang="en-PH" sz="4000" b="0" i="1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PH" sz="4000" dirty="0"/>
              </a:p>
            </p:txBody>
          </p:sp>
        </mc:Choice>
        <mc:Fallback xmlns="">
          <p:sp>
            <p:nvSpPr>
              <p:cNvPr id="34" name="TextBox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96419" y="7291570"/>
                <a:ext cx="7256206" cy="615553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PH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5" name="TextBox 34"/>
          <p:cNvSpPr txBox="1"/>
          <p:nvPr/>
        </p:nvSpPr>
        <p:spPr>
          <a:xfrm flipH="1">
            <a:off x="10494517" y="8373350"/>
            <a:ext cx="77067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PH" sz="3600" dirty="0" smtClean="0">
                <a:latin typeface="Changa" panose="020B0604020202020204" charset="-78"/>
                <a:cs typeface="Changa" panose="020B0604020202020204" charset="-78"/>
              </a:rPr>
              <a:t>Granting that base (a &gt; 0, a≠1)</a:t>
            </a:r>
            <a:endParaRPr lang="en-PH" sz="3600" u="sng" dirty="0">
              <a:latin typeface="Changa" panose="020B0604020202020204" charset="-78"/>
              <a:cs typeface="Changa" panose="020B0604020202020204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468727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D5A80"/>
        </a:solidFill>
        <a:effectLst/>
      </p:bgPr>
    </p:bg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12"/>
          <p:cNvSpPr txBox="1"/>
          <p:nvPr/>
        </p:nvSpPr>
        <p:spPr>
          <a:xfrm>
            <a:off x="972440" y="537346"/>
            <a:ext cx="16062959" cy="13848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8999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999" dirty="0" smtClean="0">
                <a:solidFill>
                  <a:srgbClr val="59FF82"/>
                </a:solidFill>
                <a:latin typeface="Changa"/>
                <a:ea typeface="Changa"/>
                <a:cs typeface="Changa"/>
                <a:sym typeface="Changa"/>
              </a:rPr>
              <a:t>RULES OF LOGARITHMS</a:t>
            </a:r>
            <a:endParaRPr dirty="0"/>
          </a:p>
        </p:txBody>
      </p:sp>
      <p:sp>
        <p:nvSpPr>
          <p:cNvPr id="7" name="Google Shape;138;p12"/>
          <p:cNvSpPr/>
          <p:nvPr/>
        </p:nvSpPr>
        <p:spPr>
          <a:xfrm>
            <a:off x="309994" y="2308086"/>
            <a:ext cx="8275319" cy="7232153"/>
          </a:xfrm>
          <a:custGeom>
            <a:avLst/>
            <a:gdLst/>
            <a:ahLst/>
            <a:cxnLst/>
            <a:rect l="l" t="t" r="r" b="b"/>
            <a:pathLst>
              <a:path w="4743780" h="1584579" extrusionOk="0">
                <a:moveTo>
                  <a:pt x="4727651" y="186309"/>
                </a:moveTo>
                <a:cubicBezTo>
                  <a:pt x="4727270" y="125349"/>
                  <a:pt x="4736668" y="8509"/>
                  <a:pt x="4736668" y="8509"/>
                </a:cubicBezTo>
                <a:lnTo>
                  <a:pt x="4591761" y="6223"/>
                </a:lnTo>
                <a:lnTo>
                  <a:pt x="4386275" y="16002"/>
                </a:lnTo>
                <a:cubicBezTo>
                  <a:pt x="4386275" y="16002"/>
                  <a:pt x="4052646" y="0"/>
                  <a:pt x="4020769" y="14986"/>
                </a:cubicBezTo>
                <a:cubicBezTo>
                  <a:pt x="3988765" y="29972"/>
                  <a:pt x="3922852" y="6223"/>
                  <a:pt x="3922852" y="6223"/>
                </a:cubicBezTo>
                <a:lnTo>
                  <a:pt x="931164" y="4318"/>
                </a:lnTo>
                <a:lnTo>
                  <a:pt x="640207" y="3556"/>
                </a:lnTo>
                <a:lnTo>
                  <a:pt x="413258" y="11430"/>
                </a:lnTo>
                <a:lnTo>
                  <a:pt x="149479" y="10668"/>
                </a:lnTo>
                <a:lnTo>
                  <a:pt x="49403" y="1905"/>
                </a:lnTo>
                <a:cubicBezTo>
                  <a:pt x="33528" y="1905"/>
                  <a:pt x="20701" y="14605"/>
                  <a:pt x="20701" y="30480"/>
                </a:cubicBezTo>
                <a:lnTo>
                  <a:pt x="36957" y="275590"/>
                </a:lnTo>
                <a:lnTo>
                  <a:pt x="19177" y="546989"/>
                </a:lnTo>
                <a:lnTo>
                  <a:pt x="17018" y="938911"/>
                </a:lnTo>
                <a:lnTo>
                  <a:pt x="25019" y="1117727"/>
                </a:lnTo>
                <a:cubicBezTo>
                  <a:pt x="25019" y="1117727"/>
                  <a:pt x="0" y="1158875"/>
                  <a:pt x="16002" y="1318895"/>
                </a:cubicBezTo>
                <a:cubicBezTo>
                  <a:pt x="32004" y="1478915"/>
                  <a:pt x="49276" y="1574165"/>
                  <a:pt x="49276" y="1574165"/>
                </a:cubicBezTo>
                <a:lnTo>
                  <a:pt x="132842" y="1574419"/>
                </a:lnTo>
                <a:lnTo>
                  <a:pt x="305562" y="1557909"/>
                </a:lnTo>
                <a:lnTo>
                  <a:pt x="532511" y="1575435"/>
                </a:lnTo>
                <a:lnTo>
                  <a:pt x="771144" y="1584579"/>
                </a:lnTo>
                <a:lnTo>
                  <a:pt x="906526" y="1559433"/>
                </a:lnTo>
                <a:lnTo>
                  <a:pt x="1008761" y="1576705"/>
                </a:lnTo>
                <a:lnTo>
                  <a:pt x="3987622" y="1578610"/>
                </a:lnTo>
                <a:lnTo>
                  <a:pt x="4230573" y="1579245"/>
                </a:lnTo>
                <a:lnTo>
                  <a:pt x="4467428" y="1569593"/>
                </a:lnTo>
                <a:lnTo>
                  <a:pt x="4653737" y="1580388"/>
                </a:lnTo>
                <a:lnTo>
                  <a:pt x="4731207" y="1580642"/>
                </a:lnTo>
                <a:lnTo>
                  <a:pt x="4731588" y="1432687"/>
                </a:lnTo>
                <a:lnTo>
                  <a:pt x="4731842" y="1319022"/>
                </a:lnTo>
                <a:lnTo>
                  <a:pt x="4723968" y="1113536"/>
                </a:lnTo>
                <a:lnTo>
                  <a:pt x="4732858" y="945388"/>
                </a:lnTo>
                <a:lnTo>
                  <a:pt x="4734636" y="671576"/>
                </a:lnTo>
                <a:lnTo>
                  <a:pt x="4743780" y="424561"/>
                </a:lnTo>
                <a:cubicBezTo>
                  <a:pt x="4743780" y="424561"/>
                  <a:pt x="4727778" y="247015"/>
                  <a:pt x="4727397" y="186055"/>
                </a:cubicBezTo>
                <a:close/>
              </a:path>
            </a:pathLst>
          </a:custGeom>
          <a:solidFill>
            <a:schemeClr val="accent5">
              <a:lumMod val="9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" name="TextBox 4"/>
          <p:cNvSpPr txBox="1"/>
          <p:nvPr/>
        </p:nvSpPr>
        <p:spPr>
          <a:xfrm flipH="1">
            <a:off x="797178" y="2594746"/>
            <a:ext cx="464820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PH" sz="4000" dirty="0">
                <a:latin typeface="Changa" panose="020B0604020202020204" charset="-78"/>
                <a:cs typeface="Changa" panose="020B0604020202020204" charset="-78"/>
              </a:rPr>
              <a:t>5</a:t>
            </a:r>
            <a:r>
              <a:rPr lang="en-PH" sz="4000" dirty="0" smtClean="0">
                <a:latin typeface="Changa" panose="020B0604020202020204" charset="-78"/>
                <a:cs typeface="Changa" panose="020B0604020202020204" charset="-78"/>
              </a:rPr>
              <a:t>. </a:t>
            </a:r>
            <a:r>
              <a:rPr lang="en-PH" sz="4000" u="sng" dirty="0" smtClean="0">
                <a:latin typeface="Changa" panose="020B0604020202020204" charset="-78"/>
                <a:cs typeface="Changa" panose="020B0604020202020204" charset="-78"/>
              </a:rPr>
              <a:t>Identity Rule</a:t>
            </a:r>
            <a:endParaRPr lang="en-PH" sz="4000" u="sng" dirty="0">
              <a:latin typeface="Changa" panose="020B0604020202020204" charset="-78"/>
              <a:cs typeface="Changa" panose="020B0604020202020204" charset="-78"/>
            </a:endParaRPr>
          </a:p>
        </p:txBody>
      </p:sp>
      <p:sp>
        <p:nvSpPr>
          <p:cNvPr id="8" name="Google Shape;138;p12"/>
          <p:cNvSpPr/>
          <p:nvPr/>
        </p:nvSpPr>
        <p:spPr>
          <a:xfrm>
            <a:off x="9278238" y="2308087"/>
            <a:ext cx="8275319" cy="7232152"/>
          </a:xfrm>
          <a:custGeom>
            <a:avLst/>
            <a:gdLst/>
            <a:ahLst/>
            <a:cxnLst/>
            <a:rect l="l" t="t" r="r" b="b"/>
            <a:pathLst>
              <a:path w="4743780" h="1584579" extrusionOk="0">
                <a:moveTo>
                  <a:pt x="4727651" y="186309"/>
                </a:moveTo>
                <a:cubicBezTo>
                  <a:pt x="4727270" y="125349"/>
                  <a:pt x="4736668" y="8509"/>
                  <a:pt x="4736668" y="8509"/>
                </a:cubicBezTo>
                <a:lnTo>
                  <a:pt x="4591761" y="6223"/>
                </a:lnTo>
                <a:lnTo>
                  <a:pt x="4386275" y="16002"/>
                </a:lnTo>
                <a:cubicBezTo>
                  <a:pt x="4386275" y="16002"/>
                  <a:pt x="4052646" y="0"/>
                  <a:pt x="4020769" y="14986"/>
                </a:cubicBezTo>
                <a:cubicBezTo>
                  <a:pt x="3988765" y="29972"/>
                  <a:pt x="3922852" y="6223"/>
                  <a:pt x="3922852" y="6223"/>
                </a:cubicBezTo>
                <a:lnTo>
                  <a:pt x="931164" y="4318"/>
                </a:lnTo>
                <a:lnTo>
                  <a:pt x="640207" y="3556"/>
                </a:lnTo>
                <a:lnTo>
                  <a:pt x="413258" y="11430"/>
                </a:lnTo>
                <a:lnTo>
                  <a:pt x="149479" y="10668"/>
                </a:lnTo>
                <a:lnTo>
                  <a:pt x="49403" y="1905"/>
                </a:lnTo>
                <a:cubicBezTo>
                  <a:pt x="33528" y="1905"/>
                  <a:pt x="20701" y="14605"/>
                  <a:pt x="20701" y="30480"/>
                </a:cubicBezTo>
                <a:lnTo>
                  <a:pt x="36957" y="275590"/>
                </a:lnTo>
                <a:lnTo>
                  <a:pt x="19177" y="546989"/>
                </a:lnTo>
                <a:lnTo>
                  <a:pt x="17018" y="938911"/>
                </a:lnTo>
                <a:lnTo>
                  <a:pt x="25019" y="1117727"/>
                </a:lnTo>
                <a:cubicBezTo>
                  <a:pt x="25019" y="1117727"/>
                  <a:pt x="0" y="1158875"/>
                  <a:pt x="16002" y="1318895"/>
                </a:cubicBezTo>
                <a:cubicBezTo>
                  <a:pt x="32004" y="1478915"/>
                  <a:pt x="49276" y="1574165"/>
                  <a:pt x="49276" y="1574165"/>
                </a:cubicBezTo>
                <a:lnTo>
                  <a:pt x="132842" y="1574419"/>
                </a:lnTo>
                <a:lnTo>
                  <a:pt x="305562" y="1557909"/>
                </a:lnTo>
                <a:lnTo>
                  <a:pt x="532511" y="1575435"/>
                </a:lnTo>
                <a:lnTo>
                  <a:pt x="771144" y="1584579"/>
                </a:lnTo>
                <a:lnTo>
                  <a:pt x="906526" y="1559433"/>
                </a:lnTo>
                <a:lnTo>
                  <a:pt x="1008761" y="1576705"/>
                </a:lnTo>
                <a:lnTo>
                  <a:pt x="3987622" y="1578610"/>
                </a:lnTo>
                <a:lnTo>
                  <a:pt x="4230573" y="1579245"/>
                </a:lnTo>
                <a:lnTo>
                  <a:pt x="4467428" y="1569593"/>
                </a:lnTo>
                <a:lnTo>
                  <a:pt x="4653737" y="1580388"/>
                </a:lnTo>
                <a:lnTo>
                  <a:pt x="4731207" y="1580642"/>
                </a:lnTo>
                <a:lnTo>
                  <a:pt x="4731588" y="1432687"/>
                </a:lnTo>
                <a:lnTo>
                  <a:pt x="4731842" y="1319022"/>
                </a:lnTo>
                <a:lnTo>
                  <a:pt x="4723968" y="1113536"/>
                </a:lnTo>
                <a:lnTo>
                  <a:pt x="4732858" y="945388"/>
                </a:lnTo>
                <a:lnTo>
                  <a:pt x="4734636" y="671576"/>
                </a:lnTo>
                <a:lnTo>
                  <a:pt x="4743780" y="424561"/>
                </a:lnTo>
                <a:cubicBezTo>
                  <a:pt x="4743780" y="424561"/>
                  <a:pt x="4727778" y="247015"/>
                  <a:pt x="4727397" y="186055"/>
                </a:cubicBezTo>
                <a:close/>
              </a:path>
            </a:pathLst>
          </a:custGeom>
          <a:solidFill>
            <a:schemeClr val="accent5">
              <a:lumMod val="9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" name="TextBox 13"/>
          <p:cNvSpPr txBox="1"/>
          <p:nvPr/>
        </p:nvSpPr>
        <p:spPr>
          <a:xfrm flipH="1">
            <a:off x="797178" y="5763723"/>
            <a:ext cx="770674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PH" sz="4000" dirty="0">
                <a:latin typeface="Changa" panose="020B0604020202020204" charset="-78"/>
                <a:cs typeface="Changa" panose="020B0604020202020204" charset="-78"/>
              </a:rPr>
              <a:t>6</a:t>
            </a:r>
            <a:r>
              <a:rPr lang="en-PH" sz="4000" dirty="0" smtClean="0">
                <a:latin typeface="Changa" panose="020B0604020202020204" charset="-78"/>
                <a:cs typeface="Changa" panose="020B0604020202020204" charset="-78"/>
              </a:rPr>
              <a:t>. </a:t>
            </a:r>
            <a:r>
              <a:rPr lang="en-PH" sz="4000" u="sng" dirty="0" smtClean="0">
                <a:latin typeface="Changa" panose="020B0604020202020204" charset="-78"/>
                <a:cs typeface="Changa" panose="020B0604020202020204" charset="-78"/>
              </a:rPr>
              <a:t>Inverse Property of Logarithm</a:t>
            </a:r>
            <a:endParaRPr lang="en-PH" sz="4000" u="sng" dirty="0">
              <a:latin typeface="Changa" panose="020B0604020202020204" charset="-78"/>
              <a:cs typeface="Changa" panose="020B0604020202020204" charset="-78"/>
            </a:endParaRPr>
          </a:p>
        </p:txBody>
      </p:sp>
      <p:sp>
        <p:nvSpPr>
          <p:cNvPr id="17" name="TextBox 16"/>
          <p:cNvSpPr txBox="1"/>
          <p:nvPr/>
        </p:nvSpPr>
        <p:spPr>
          <a:xfrm flipH="1">
            <a:off x="797178" y="7488098"/>
            <a:ext cx="17619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PH" sz="2400" u="sng" dirty="0" smtClean="0">
                <a:latin typeface="Changa" panose="020B0604020202020204" charset="-78"/>
                <a:cs typeface="Changa" panose="020B0604020202020204" charset="-78"/>
              </a:rPr>
              <a:t>EXAMPLE:</a:t>
            </a:r>
            <a:endParaRPr lang="en-PH" sz="4000" u="sng" dirty="0">
              <a:latin typeface="Changa" panose="020B0604020202020204" charset="-78"/>
              <a:cs typeface="Changa" panose="020B0604020202020204" charset="-78"/>
            </a:endParaRPr>
          </a:p>
        </p:txBody>
      </p:sp>
      <p:sp>
        <p:nvSpPr>
          <p:cNvPr id="19" name="TextBox 18"/>
          <p:cNvSpPr txBox="1"/>
          <p:nvPr/>
        </p:nvSpPr>
        <p:spPr>
          <a:xfrm flipH="1">
            <a:off x="9562527" y="2594746"/>
            <a:ext cx="770674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PH" sz="4000" dirty="0">
                <a:latin typeface="Changa" panose="020B0604020202020204" charset="-78"/>
                <a:cs typeface="Changa" panose="020B0604020202020204" charset="-78"/>
              </a:rPr>
              <a:t>7</a:t>
            </a:r>
            <a:r>
              <a:rPr lang="en-PH" sz="4000" dirty="0" smtClean="0">
                <a:latin typeface="Changa" panose="020B0604020202020204" charset="-78"/>
                <a:cs typeface="Changa" panose="020B0604020202020204" charset="-78"/>
              </a:rPr>
              <a:t>. </a:t>
            </a:r>
            <a:r>
              <a:rPr lang="en-PH" sz="4000" u="sng" dirty="0" smtClean="0">
                <a:latin typeface="Changa" panose="020B0604020202020204" charset="-78"/>
                <a:cs typeface="Changa" panose="020B0604020202020204" charset="-78"/>
              </a:rPr>
              <a:t>Inverse Property of Exponent</a:t>
            </a:r>
            <a:endParaRPr lang="en-PH" sz="4000" u="sng" dirty="0">
              <a:latin typeface="Changa" panose="020B0604020202020204" charset="-78"/>
              <a:cs typeface="Changa" panose="020B0604020202020204" charset="-78"/>
            </a:endParaRPr>
          </a:p>
        </p:txBody>
      </p:sp>
      <p:sp>
        <p:nvSpPr>
          <p:cNvPr id="22" name="TextBox 21"/>
          <p:cNvSpPr txBox="1"/>
          <p:nvPr/>
        </p:nvSpPr>
        <p:spPr>
          <a:xfrm flipH="1">
            <a:off x="9613518" y="4274700"/>
            <a:ext cx="17619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PH" sz="2400" u="sng" dirty="0" smtClean="0">
                <a:latin typeface="Changa" panose="020B0604020202020204" charset="-78"/>
                <a:cs typeface="Changa" panose="020B0604020202020204" charset="-78"/>
              </a:rPr>
              <a:t>EXAMPLE:</a:t>
            </a:r>
            <a:endParaRPr lang="en-PH" sz="4000" u="sng" dirty="0">
              <a:latin typeface="Changa" panose="020B0604020202020204" charset="-78"/>
              <a:cs typeface="Changa" panose="020B0604020202020204" charset="-78"/>
            </a:endParaRPr>
          </a:p>
        </p:txBody>
      </p:sp>
      <p:sp>
        <p:nvSpPr>
          <p:cNvPr id="24" name="TextBox 23"/>
          <p:cNvSpPr txBox="1"/>
          <p:nvPr/>
        </p:nvSpPr>
        <p:spPr>
          <a:xfrm flipH="1">
            <a:off x="9645883" y="5756573"/>
            <a:ext cx="770674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PH" sz="4000" dirty="0">
                <a:latin typeface="Changa" panose="020B0604020202020204" charset="-78"/>
                <a:cs typeface="Changa" panose="020B0604020202020204" charset="-78"/>
              </a:rPr>
              <a:t>8</a:t>
            </a:r>
            <a:r>
              <a:rPr lang="en-PH" sz="4000" dirty="0" smtClean="0">
                <a:latin typeface="Changa" panose="020B0604020202020204" charset="-78"/>
                <a:cs typeface="Changa" panose="020B0604020202020204" charset="-78"/>
              </a:rPr>
              <a:t>. </a:t>
            </a:r>
            <a:r>
              <a:rPr lang="en-PH" sz="4000" u="sng" dirty="0" smtClean="0">
                <a:latin typeface="Changa" panose="020B0604020202020204" charset="-78"/>
                <a:cs typeface="Changa" panose="020B0604020202020204" charset="-78"/>
              </a:rPr>
              <a:t>Change of Base Formula</a:t>
            </a:r>
            <a:endParaRPr lang="en-PH" sz="4000" u="sng" dirty="0">
              <a:latin typeface="Changa" panose="020B0604020202020204" charset="-78"/>
              <a:cs typeface="Changa" panose="020B0604020202020204" charset="-7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/>
              <p:cNvSpPr txBox="1"/>
              <p:nvPr/>
            </p:nvSpPr>
            <p:spPr>
              <a:xfrm>
                <a:off x="972440" y="3302632"/>
                <a:ext cx="4101005" cy="615553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PH" sz="40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b>
                            <m:sSubPr>
                              <m:ctrlPr>
                                <a:rPr lang="en-PH" sz="4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PH" sz="4000" b="0" i="1" smtClean="0">
                                  <a:latin typeface="Cambria Math" panose="02040503050406030204" pitchFamily="18" charset="0"/>
                                </a:rPr>
                                <m:t>𝑙𝑜𝑔</m:t>
                              </m:r>
                            </m:e>
                            <m:sub>
                              <m:r>
                                <a:rPr lang="en-PH" sz="4000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sub>
                          </m:sSub>
                        </m:fName>
                        <m:e>
                          <m:d>
                            <m:dPr>
                              <m:ctrlPr>
                                <a:rPr lang="en-PH" sz="40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PH" sz="4000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</m:d>
                          <m:r>
                            <a:rPr lang="en-PH" sz="4000" b="0" i="1" smtClean="0">
                              <a:latin typeface="Cambria Math" panose="02040503050406030204" pitchFamily="18" charset="0"/>
                            </a:rPr>
                            <m:t>=1</m:t>
                          </m:r>
                        </m:e>
                      </m:func>
                    </m:oMath>
                  </m:oMathPara>
                </a14:m>
                <a:endParaRPr lang="en-PH" sz="4000" dirty="0"/>
              </a:p>
            </p:txBody>
          </p:sp>
        </mc:Choice>
        <mc:Fallback xmlns=""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2440" y="3302632"/>
                <a:ext cx="4101005" cy="615553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PH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/>
              <p:cNvSpPr txBox="1"/>
              <p:nvPr/>
            </p:nvSpPr>
            <p:spPr>
              <a:xfrm>
                <a:off x="3666450" y="3312293"/>
                <a:ext cx="4385620" cy="553998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PH" sz="3600" b="0" i="1" smtClean="0">
                          <a:latin typeface="Cambria Math" panose="02040503050406030204" pitchFamily="18" charset="0"/>
                        </a:rPr>
                        <m:t>𝑓𝑜𝑟</m:t>
                      </m:r>
                      <m:r>
                        <a:rPr lang="en-PH" sz="36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PH" sz="3600" b="0" i="1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PH" sz="3600" b="0" i="1" smtClean="0">
                          <a:latin typeface="Cambria Math" panose="02040503050406030204" pitchFamily="18" charset="0"/>
                        </a:rPr>
                        <m:t>&gt;0</m:t>
                      </m:r>
                    </m:oMath>
                  </m:oMathPara>
                </a14:m>
                <a:endParaRPr lang="en-PH" sz="4800" dirty="0"/>
              </a:p>
            </p:txBody>
          </p:sp>
        </mc:Choice>
        <mc:Fallback xmlns="">
          <p:sp>
            <p:nvSpPr>
              <p:cNvPr id="29" name="Text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66450" y="3312293"/>
                <a:ext cx="4385620" cy="553998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PH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/>
              <p:cNvSpPr txBox="1"/>
              <p:nvPr/>
            </p:nvSpPr>
            <p:spPr>
              <a:xfrm>
                <a:off x="10096419" y="4683385"/>
                <a:ext cx="7256206" cy="626518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PH" sz="40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PH" sz="4000" b="0" i="1" smtClean="0">
                              <a:latin typeface="Cambria Math" panose="02040503050406030204" pitchFamily="18" charset="0"/>
                            </a:rPr>
                            <m:t>7</m:t>
                          </m:r>
                        </m:e>
                        <m:sup>
                          <m:sSub>
                            <m:sSubPr>
                              <m:ctrlPr>
                                <a:rPr lang="en-PH" sz="40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PH" sz="4000" b="0" i="1" smtClean="0">
                                  <a:latin typeface="Cambria Math" panose="02040503050406030204" pitchFamily="18" charset="0"/>
                                </a:rPr>
                                <m:t>𝑙𝑜𝑔</m:t>
                              </m:r>
                            </m:e>
                            <m:sub>
                              <m:r>
                                <a:rPr lang="en-PH" sz="4000" b="0" i="1" smtClean="0">
                                  <a:latin typeface="Cambria Math" panose="02040503050406030204" pitchFamily="18" charset="0"/>
                                </a:rPr>
                                <m:t>7</m:t>
                              </m:r>
                            </m:sub>
                          </m:sSub>
                          <m:r>
                            <a:rPr lang="en-PH" sz="4000" b="0" i="1" smtClean="0">
                              <a:latin typeface="Cambria Math" panose="02040503050406030204" pitchFamily="18" charset="0"/>
                            </a:rPr>
                            <m:t>10</m:t>
                          </m:r>
                        </m:sup>
                      </m:sSup>
                      <m:r>
                        <a:rPr lang="en-PH" sz="4000" b="0" i="1" smtClean="0">
                          <a:latin typeface="Cambria Math" panose="02040503050406030204" pitchFamily="18" charset="0"/>
                        </a:rPr>
                        <m:t>=10</m:t>
                      </m:r>
                    </m:oMath>
                  </m:oMathPara>
                </a14:m>
                <a:endParaRPr lang="en-PH" sz="4000" dirty="0"/>
              </a:p>
            </p:txBody>
          </p:sp>
        </mc:Choice>
        <mc:Fallback xmlns="">
          <p:sp>
            <p:nvSpPr>
              <p:cNvPr id="33" name="TextBox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96419" y="4683385"/>
                <a:ext cx="7256206" cy="626518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PH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TextBox 19"/>
          <p:cNvSpPr txBox="1"/>
          <p:nvPr/>
        </p:nvSpPr>
        <p:spPr>
          <a:xfrm flipH="1">
            <a:off x="969935" y="4235790"/>
            <a:ext cx="17619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PH" sz="2400" u="sng" dirty="0" smtClean="0">
                <a:latin typeface="Changa" panose="020B0604020202020204" charset="-78"/>
                <a:cs typeface="Changa" panose="020B0604020202020204" charset="-78"/>
              </a:rPr>
              <a:t>EXAMPLE:</a:t>
            </a:r>
            <a:endParaRPr lang="en-PH" sz="4000" u="sng" dirty="0">
              <a:latin typeface="Changa" panose="020B0604020202020204" charset="-78"/>
              <a:cs typeface="Changa" panose="020B0604020202020204" charset="-7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1085523" y="4768817"/>
                <a:ext cx="4101005" cy="615553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PH" sz="40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b>
                            <m:sSubPr>
                              <m:ctrlPr>
                                <a:rPr lang="en-PH" sz="4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PH" sz="4000" b="0" i="1" smtClean="0">
                                  <a:latin typeface="Cambria Math" panose="02040503050406030204" pitchFamily="18" charset="0"/>
                                </a:rPr>
                                <m:t>𝑙𝑜𝑔</m:t>
                              </m:r>
                            </m:e>
                            <m:sub>
                              <m:r>
                                <a:rPr lang="en-PH" sz="40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</m:fName>
                        <m:e>
                          <m:d>
                            <m:dPr>
                              <m:ctrlPr>
                                <a:rPr lang="en-PH" sz="40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PH" sz="4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PH" sz="4000" b="0" i="1" smtClean="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e>
                                <m:sup>
                                  <m:r>
                                    <a:rPr lang="en-PH" sz="4000" b="0" i="1" smtClean="0"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sup>
                              </m:sSup>
                            </m:e>
                          </m:d>
                          <m:r>
                            <a:rPr lang="en-PH" sz="4000" b="0" i="1" smtClean="0">
                              <a:latin typeface="Cambria Math" panose="02040503050406030204" pitchFamily="18" charset="0"/>
                            </a:rPr>
                            <m:t>=4 </m:t>
                          </m:r>
                          <m:sSub>
                            <m:sSubPr>
                              <m:ctrlPr>
                                <a:rPr lang="en-PH" sz="4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PH" sz="4000" b="0" i="1" smtClean="0">
                                  <a:latin typeface="Cambria Math" panose="02040503050406030204" pitchFamily="18" charset="0"/>
                                </a:rPr>
                                <m:t>𝑙𝑜𝑔</m:t>
                              </m:r>
                            </m:e>
                            <m:sub>
                              <m:r>
                                <a:rPr lang="en-PH" sz="40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  <m:r>
                            <a:rPr lang="en-PH" sz="4000" b="0" i="1" smtClean="0">
                              <a:latin typeface="Cambria Math" panose="02040503050406030204" pitchFamily="18" charset="0"/>
                            </a:rPr>
                            <m:t>3=4</m:t>
                          </m:r>
                          <m:d>
                            <m:dPr>
                              <m:ctrlPr>
                                <a:rPr lang="en-PH" sz="40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PH" sz="40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d>
                          <m:r>
                            <a:rPr lang="en-PH" sz="4000" b="0" i="1" smtClean="0">
                              <a:latin typeface="Cambria Math" panose="02040503050406030204" pitchFamily="18" charset="0"/>
                            </a:rPr>
                            <m:t>=4</m:t>
                          </m:r>
                        </m:e>
                      </m:func>
                    </m:oMath>
                  </m:oMathPara>
                </a14:m>
                <a:endParaRPr lang="en-PH" sz="4000" dirty="0"/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85523" y="4768817"/>
                <a:ext cx="4101005" cy="615553"/>
              </a:xfrm>
              <a:prstGeom prst="rect">
                <a:avLst/>
              </a:prstGeom>
              <a:blipFill rotWithShape="0">
                <a:blip r:embed="rId6"/>
                <a:stretch>
                  <a:fillRect r="-64785"/>
                </a:stretch>
              </a:blipFill>
            </p:spPr>
            <p:txBody>
              <a:bodyPr/>
              <a:lstStyle/>
              <a:p>
                <a:r>
                  <a:rPr lang="en-PH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2186724" y="6636521"/>
                <a:ext cx="4101005" cy="71763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PH" sz="40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b>
                            <m:sSubPr>
                              <m:ctrlPr>
                                <a:rPr lang="en-PH" sz="4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PH" sz="4000" b="0" i="1" smtClean="0">
                                  <a:latin typeface="Cambria Math" panose="02040503050406030204" pitchFamily="18" charset="0"/>
                                </a:rPr>
                                <m:t>𝑙𝑜𝑔</m:t>
                              </m:r>
                            </m:e>
                            <m:sub>
                              <m:r>
                                <a:rPr lang="en-PH" sz="4000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sub>
                          </m:sSub>
                        </m:fName>
                        <m:e>
                          <m:d>
                            <m:dPr>
                              <m:ctrlPr>
                                <a:rPr lang="en-PH" sz="40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PH" sz="4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PH" sz="4000" b="0" i="1" smtClean="0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p>
                                  <m:r>
                                    <a:rPr lang="en-PH" sz="4000" b="0" i="1" smtClean="0"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sup>
                              </m:sSup>
                            </m:e>
                          </m:d>
                          <m:r>
                            <a:rPr lang="en-PH" sz="4000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PH" sz="4000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</m:func>
                    </m:oMath>
                  </m:oMathPara>
                </a14:m>
                <a:endParaRPr lang="en-PH" sz="4000" dirty="0"/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86724" y="6636521"/>
                <a:ext cx="4101005" cy="717632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PH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2186724" y="8153092"/>
                <a:ext cx="4101005" cy="615553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PH" sz="40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b>
                            <m:sSubPr>
                              <m:ctrlPr>
                                <a:rPr lang="en-PH" sz="4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PH" sz="4000" b="0" i="1" smtClean="0">
                                  <a:latin typeface="Cambria Math" panose="02040503050406030204" pitchFamily="18" charset="0"/>
                                </a:rPr>
                                <m:t>𝑙𝑜𝑔</m:t>
                              </m:r>
                            </m:e>
                            <m:sub>
                              <m:r>
                                <a:rPr lang="en-PH" sz="40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</m:fName>
                        <m:e>
                          <m:d>
                            <m:dPr>
                              <m:ctrlPr>
                                <a:rPr lang="en-PH" sz="40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PH" sz="4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PH" sz="4000" b="0" i="1" smtClean="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e>
                                <m:sup>
                                  <m:r>
                                    <a:rPr lang="en-PH" sz="4000" b="0" i="1" smtClean="0"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sup>
                              </m:sSup>
                            </m:e>
                          </m:d>
                          <m:r>
                            <a:rPr lang="en-PH" sz="4000" b="0" i="1" smtClean="0">
                              <a:latin typeface="Cambria Math" panose="02040503050406030204" pitchFamily="18" charset="0"/>
                            </a:rPr>
                            <m:t>=4</m:t>
                          </m:r>
                        </m:e>
                      </m:func>
                    </m:oMath>
                  </m:oMathPara>
                </a14:m>
                <a:endParaRPr lang="en-PH" sz="4000" dirty="0"/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86724" y="8153092"/>
                <a:ext cx="4101005" cy="615553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PH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/>
              <p:cNvSpPr txBox="1"/>
              <p:nvPr/>
            </p:nvSpPr>
            <p:spPr>
              <a:xfrm>
                <a:off x="11416386" y="3410043"/>
                <a:ext cx="4101005" cy="71763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PH" sz="40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d>
                            <m:dPr>
                              <m:ctrlPr>
                                <a:rPr lang="en-PH" sz="40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PH" sz="40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PH" sz="4000" i="1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p>
                                  <m:sSub>
                                    <m:sSubPr>
                                      <m:ctrlPr>
                                        <a:rPr lang="en-PH" sz="400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PH" sz="4000" b="0" i="1" smtClean="0">
                                          <a:latin typeface="Cambria Math" panose="02040503050406030204" pitchFamily="18" charset="0"/>
                                        </a:rPr>
                                        <m:t>𝑙𝑜𝑔</m:t>
                                      </m:r>
                                    </m:e>
                                    <m:sub>
                                      <m:r>
                                        <a:rPr lang="en-PH" sz="4000" b="0" i="1" smtClean="0">
                                          <a:latin typeface="Cambria Math" panose="02040503050406030204" pitchFamily="18" charset="0"/>
                                        </a:rPr>
                                        <m:t>𝑎</m:t>
                                      </m:r>
                                    </m:sub>
                                  </m:sSub>
                                  <m:r>
                                    <a:rPr lang="en-PH" sz="4000" b="0" i="1" smtClean="0">
                                      <a:latin typeface="Cambria Math" panose="02040503050406030204" pitchFamily="18" charset="0"/>
                                    </a:rPr>
                                    <m:t>(</m:t>
                                  </m:r>
                                  <m:r>
                                    <a:rPr lang="en-PH" sz="4000" b="0" i="1" smtClean="0"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  <m:r>
                                    <a:rPr lang="en-PH" sz="4000" b="0" i="1" smtClean="0">
                                      <a:latin typeface="Cambria Math" panose="02040503050406030204" pitchFamily="18" charset="0"/>
                                    </a:rPr>
                                    <m:t>)</m:t>
                                  </m:r>
                                </m:sup>
                              </m:sSup>
                            </m:e>
                          </m:d>
                        </m:fName>
                        <m:e>
                          <m:r>
                            <a:rPr lang="en-PH" sz="4000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PH" sz="4000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</m:func>
                    </m:oMath>
                  </m:oMathPara>
                </a14:m>
                <a:endParaRPr lang="en-PH" sz="4000" dirty="0"/>
              </a:p>
            </p:txBody>
          </p:sp>
        </mc:Choice>
        <mc:Fallback xmlns=""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16386" y="3410043"/>
                <a:ext cx="4101005" cy="717632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PH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/>
              <p:cNvSpPr txBox="1"/>
              <p:nvPr/>
            </p:nvSpPr>
            <p:spPr>
              <a:xfrm>
                <a:off x="9838785" y="6485419"/>
                <a:ext cx="7256206" cy="1269450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PH" sz="40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b>
                            <m:sSubPr>
                              <m:ctrlPr>
                                <a:rPr lang="en-PH" sz="4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PH" sz="4000" b="0" i="1" smtClean="0">
                                  <a:latin typeface="Cambria Math" panose="02040503050406030204" pitchFamily="18" charset="0"/>
                                </a:rPr>
                                <m:t>𝑙𝑜𝑔</m:t>
                              </m:r>
                            </m:e>
                            <m:sub>
                              <m:r>
                                <a:rPr lang="en-PH" sz="4000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sub>
                          </m:sSub>
                        </m:fName>
                        <m:e>
                          <m:r>
                            <a:rPr lang="en-PH" sz="4000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</m:func>
                      <m:r>
                        <a:rPr lang="en-PH" sz="4000" b="0" i="1" smtClean="0"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n-PH" sz="4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PH" sz="4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PH" sz="4000" b="0" i="1" smtClean="0">
                                  <a:latin typeface="Cambria Math" panose="02040503050406030204" pitchFamily="18" charset="0"/>
                                </a:rPr>
                                <m:t>𝑙𝑜𝑔</m:t>
                              </m:r>
                            </m:e>
                            <m:sub>
                              <m:r>
                                <a:rPr lang="en-PH" sz="4000" b="0" i="1" smtClean="0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sub>
                          </m:sSub>
                          <m:r>
                            <a:rPr lang="en-PH" sz="4000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num>
                        <m:den>
                          <m:sSub>
                            <m:sSubPr>
                              <m:ctrlPr>
                                <a:rPr lang="en-PH" sz="4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PH" sz="4000" b="0" i="1" smtClean="0">
                                  <a:latin typeface="Cambria Math" panose="02040503050406030204" pitchFamily="18" charset="0"/>
                                </a:rPr>
                                <m:t>𝑙𝑜𝑔</m:t>
                              </m:r>
                            </m:e>
                            <m:sub>
                              <m:r>
                                <a:rPr lang="en-PH" sz="4000" b="0" i="1" smtClean="0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sub>
                          </m:sSub>
                          <m:r>
                            <a:rPr lang="en-PH" sz="40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den>
                      </m:f>
                    </m:oMath>
                  </m:oMathPara>
                </a14:m>
                <a:endParaRPr lang="en-PH" sz="4000" dirty="0"/>
              </a:p>
            </p:txBody>
          </p:sp>
        </mc:Choice>
        <mc:Fallback xmlns="">
          <p:sp>
            <p:nvSpPr>
              <p:cNvPr id="36" name="TextBox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38785" y="6485419"/>
                <a:ext cx="7256206" cy="1269450"/>
              </a:xfrm>
              <a:prstGeom prst="rect">
                <a:avLst/>
              </a:prstGeom>
              <a:blipFill rotWithShape="0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PH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7" name="TextBox 36"/>
          <p:cNvSpPr txBox="1"/>
          <p:nvPr/>
        </p:nvSpPr>
        <p:spPr>
          <a:xfrm flipH="1">
            <a:off x="9654387" y="7786264"/>
            <a:ext cx="17619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PH" sz="2400" u="sng" dirty="0" smtClean="0">
                <a:latin typeface="Changa" panose="020B0604020202020204" charset="-78"/>
                <a:cs typeface="Changa" panose="020B0604020202020204" charset="-78"/>
              </a:rPr>
              <a:t>EXAMPLE:</a:t>
            </a:r>
            <a:endParaRPr lang="en-PH" sz="4000" u="sng" dirty="0">
              <a:latin typeface="Changa" panose="020B0604020202020204" charset="-78"/>
              <a:cs typeface="Changa" panose="020B0604020202020204" charset="-7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/>
              <p:cNvSpPr txBox="1"/>
              <p:nvPr/>
            </p:nvSpPr>
            <p:spPr>
              <a:xfrm>
                <a:off x="9838785" y="8032227"/>
                <a:ext cx="7256206" cy="1269450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PH" sz="40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b>
                            <m:sSubPr>
                              <m:ctrlPr>
                                <a:rPr lang="en-PH" sz="4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PH" sz="4000" b="0" i="1" smtClean="0">
                                  <a:latin typeface="Cambria Math" panose="02040503050406030204" pitchFamily="18" charset="0"/>
                                </a:rPr>
                                <m:t>𝑙𝑜𝑔</m:t>
                              </m:r>
                            </m:e>
                            <m:sub>
                              <m:r>
                                <a:rPr lang="en-PH" sz="4000" b="0" i="1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sub>
                          </m:sSub>
                        </m:fName>
                        <m:e>
                          <m:r>
                            <a:rPr lang="en-PH" sz="4000" b="0" i="1" smtClean="0">
                              <a:latin typeface="Cambria Math" panose="02040503050406030204" pitchFamily="18" charset="0"/>
                            </a:rPr>
                            <m:t>8</m:t>
                          </m:r>
                        </m:e>
                      </m:func>
                      <m:r>
                        <a:rPr lang="en-PH" sz="4000" b="0" i="1" smtClean="0"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n-PH" sz="4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PH" sz="4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PH" sz="4000" b="0" i="1" smtClean="0">
                                  <a:latin typeface="Cambria Math" panose="02040503050406030204" pitchFamily="18" charset="0"/>
                                </a:rPr>
                                <m:t>𝑙𝑜𝑔</m:t>
                              </m:r>
                            </m:e>
                            <m:sub>
                              <m:r>
                                <a:rPr lang="en-PH" sz="4000" b="0" i="1" smtClean="0">
                                  <a:latin typeface="Cambria Math" panose="02040503050406030204" pitchFamily="18" charset="0"/>
                                </a:rPr>
                                <m:t>10</m:t>
                              </m:r>
                            </m:sub>
                          </m:sSub>
                          <m:r>
                            <a:rPr lang="en-PH" sz="4000" b="0" i="1" smtClean="0">
                              <a:latin typeface="Cambria Math" panose="02040503050406030204" pitchFamily="18" charset="0"/>
                            </a:rPr>
                            <m:t>8</m:t>
                          </m:r>
                        </m:num>
                        <m:den>
                          <m:sSub>
                            <m:sSubPr>
                              <m:ctrlPr>
                                <a:rPr lang="en-PH" sz="4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PH" sz="4000" b="0" i="1" smtClean="0">
                                  <a:latin typeface="Cambria Math" panose="02040503050406030204" pitchFamily="18" charset="0"/>
                                </a:rPr>
                                <m:t>𝑙𝑜𝑔</m:t>
                              </m:r>
                            </m:e>
                            <m:sub>
                              <m:r>
                                <a:rPr lang="en-PH" sz="4000" b="0" i="1" smtClean="0">
                                  <a:latin typeface="Cambria Math" panose="02040503050406030204" pitchFamily="18" charset="0"/>
                                </a:rPr>
                                <m:t>10</m:t>
                              </m:r>
                            </m:sub>
                          </m:sSub>
                          <m:r>
                            <a:rPr lang="en-PH" sz="40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</m:oMath>
                  </m:oMathPara>
                </a14:m>
                <a:endParaRPr lang="en-PH" sz="4000" dirty="0"/>
              </a:p>
            </p:txBody>
          </p:sp>
        </mc:Choice>
        <mc:Fallback xmlns="">
          <p:sp>
            <p:nvSpPr>
              <p:cNvPr id="38" name="TextBox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38785" y="8032227"/>
                <a:ext cx="7256206" cy="1269450"/>
              </a:xfrm>
              <a:prstGeom prst="rect">
                <a:avLst/>
              </a:prstGeom>
              <a:blipFill rotWithShape="0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PH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62804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30045" y="278604"/>
            <a:ext cx="16073400" cy="1470000"/>
          </a:xfrm>
        </p:spPr>
        <p:txBody>
          <a:bodyPr>
            <a:normAutofit fontScale="90000"/>
          </a:bodyPr>
          <a:lstStyle/>
          <a:p>
            <a:r>
              <a:rPr lang="en-PH" dirty="0" smtClean="0"/>
              <a:t>SAMPLE EXERCISES (a-c)</a:t>
            </a:r>
            <a:endParaRPr lang="en-PH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60193" y="1370238"/>
            <a:ext cx="13413104" cy="3378744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56035" y="4901556"/>
            <a:ext cx="5223241" cy="52232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8370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D5A80"/>
        </a:solidFill>
        <a:effectLst/>
      </p:bgPr>
    </p:bg>
    <p:spTree>
      <p:nvGrpSpPr>
        <p:cNvPr id="1" name="Shape 6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" name="Google Shape;604;p25"/>
          <p:cNvSpPr/>
          <p:nvPr/>
        </p:nvSpPr>
        <p:spPr>
          <a:xfrm>
            <a:off x="37596" y="0"/>
            <a:ext cx="18250404" cy="18250404"/>
          </a:xfrm>
          <a:custGeom>
            <a:avLst/>
            <a:gdLst/>
            <a:ahLst/>
            <a:cxnLst/>
            <a:rect l="l" t="t" r="r" b="b"/>
            <a:pathLst>
              <a:path w="18250404" h="18250404" extrusionOk="0">
                <a:moveTo>
                  <a:pt x="0" y="0"/>
                </a:moveTo>
                <a:lnTo>
                  <a:pt x="18250404" y="0"/>
                </a:lnTo>
                <a:lnTo>
                  <a:pt x="18250404" y="18250404"/>
                </a:lnTo>
                <a:lnTo>
                  <a:pt x="0" y="1825040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 amt="19999"/>
            </a:blip>
            <a:stretch>
              <a:fillRect/>
            </a:stretch>
          </a:blipFill>
          <a:ln>
            <a:noFill/>
          </a:ln>
        </p:spPr>
      </p:sp>
      <p:sp>
        <p:nvSpPr>
          <p:cNvPr id="605" name="Google Shape;605;p25"/>
          <p:cNvSpPr txBox="1"/>
          <p:nvPr/>
        </p:nvSpPr>
        <p:spPr>
          <a:xfrm>
            <a:off x="3309731" y="4206838"/>
            <a:ext cx="11419560" cy="16619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0" dirty="0" smtClean="0">
                <a:solidFill>
                  <a:srgbClr val="59FF82"/>
                </a:solidFill>
                <a:latin typeface="Changa"/>
                <a:cs typeface="Changa"/>
                <a:sym typeface="Changa"/>
              </a:rPr>
              <a:t>Any more questions?</a:t>
            </a:r>
            <a:endParaRPr dirty="0"/>
          </a:p>
        </p:txBody>
      </p:sp>
      <p:sp>
        <p:nvSpPr>
          <p:cNvPr id="606" name="Google Shape;606;p25"/>
          <p:cNvSpPr txBox="1"/>
          <p:nvPr/>
        </p:nvSpPr>
        <p:spPr>
          <a:xfrm>
            <a:off x="2956045" y="8359796"/>
            <a:ext cx="12651949" cy="7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3000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499" b="1" i="0" u="none" strike="noStrike" cap="none" dirty="0" smtClean="0">
                <a:solidFill>
                  <a:srgbClr val="FFFFFF"/>
                </a:solidFill>
                <a:latin typeface="NTR"/>
                <a:ea typeface="NTR"/>
                <a:cs typeface="NTR"/>
                <a:sym typeface="NTR"/>
              </a:rPr>
              <a:t>GRADE 10 MATH TUTORIAL</a:t>
            </a:r>
            <a:endParaRPr b="1" dirty="0"/>
          </a:p>
        </p:txBody>
      </p:sp>
      <p:sp>
        <p:nvSpPr>
          <p:cNvPr id="607" name="Google Shape;607;p25"/>
          <p:cNvSpPr/>
          <p:nvPr/>
        </p:nvSpPr>
        <p:spPr>
          <a:xfrm>
            <a:off x="12991259" y="-484245"/>
            <a:ext cx="5039851" cy="3792488"/>
          </a:xfrm>
          <a:custGeom>
            <a:avLst/>
            <a:gdLst/>
            <a:ahLst/>
            <a:cxnLst/>
            <a:rect l="l" t="t" r="r" b="b"/>
            <a:pathLst>
              <a:path w="5039851" h="3792488" extrusionOk="0">
                <a:moveTo>
                  <a:pt x="0" y="0"/>
                </a:moveTo>
                <a:lnTo>
                  <a:pt x="5039851" y="0"/>
                </a:lnTo>
                <a:lnTo>
                  <a:pt x="5039851" y="3792488"/>
                </a:lnTo>
                <a:lnTo>
                  <a:pt x="0" y="379248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</p:sp>
      <p:sp>
        <p:nvSpPr>
          <p:cNvPr id="608" name="Google Shape;608;p25"/>
          <p:cNvSpPr/>
          <p:nvPr/>
        </p:nvSpPr>
        <p:spPr>
          <a:xfrm rot="4955683">
            <a:off x="-3140126" y="7701562"/>
            <a:ext cx="7315200" cy="1082588"/>
          </a:xfrm>
          <a:custGeom>
            <a:avLst/>
            <a:gdLst/>
            <a:ahLst/>
            <a:cxnLst/>
            <a:rect l="l" t="t" r="r" b="b"/>
            <a:pathLst>
              <a:path w="7315200" h="1082588" extrusionOk="0">
                <a:moveTo>
                  <a:pt x="0" y="0"/>
                </a:moveTo>
                <a:lnTo>
                  <a:pt x="7315200" y="0"/>
                </a:lnTo>
                <a:lnTo>
                  <a:pt x="7315200" y="1082588"/>
                </a:lnTo>
                <a:lnTo>
                  <a:pt x="0" y="108258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/>
            </a:stretch>
          </a:blipFill>
          <a:ln>
            <a:noFill/>
          </a:ln>
        </p:spPr>
      </p:sp>
      <p:sp>
        <p:nvSpPr>
          <p:cNvPr id="609" name="Google Shape;609;p25"/>
          <p:cNvSpPr/>
          <p:nvPr/>
        </p:nvSpPr>
        <p:spPr>
          <a:xfrm rot="-955411">
            <a:off x="1614799" y="1969895"/>
            <a:ext cx="647415" cy="740287"/>
          </a:xfrm>
          <a:custGeom>
            <a:avLst/>
            <a:gdLst/>
            <a:ahLst/>
            <a:cxnLst/>
            <a:rect l="l" t="t" r="r" b="b"/>
            <a:pathLst>
              <a:path w="647415" h="740287" extrusionOk="0">
                <a:moveTo>
                  <a:pt x="0" y="0"/>
                </a:moveTo>
                <a:lnTo>
                  <a:pt x="647415" y="0"/>
                </a:lnTo>
                <a:lnTo>
                  <a:pt x="647415" y="740287"/>
                </a:lnTo>
                <a:lnTo>
                  <a:pt x="0" y="74028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/>
            </a:stretch>
          </a:blipFill>
          <a:ln>
            <a:noFill/>
          </a:ln>
        </p:spPr>
      </p:sp>
      <p:sp>
        <p:nvSpPr>
          <p:cNvPr id="610" name="Google Shape;610;p25"/>
          <p:cNvSpPr/>
          <p:nvPr/>
        </p:nvSpPr>
        <p:spPr>
          <a:xfrm rot="827264">
            <a:off x="16699574" y="4495251"/>
            <a:ext cx="495631" cy="597801"/>
          </a:xfrm>
          <a:custGeom>
            <a:avLst/>
            <a:gdLst/>
            <a:ahLst/>
            <a:cxnLst/>
            <a:rect l="l" t="t" r="r" b="b"/>
            <a:pathLst>
              <a:path w="495631" h="597801" extrusionOk="0">
                <a:moveTo>
                  <a:pt x="0" y="0"/>
                </a:moveTo>
                <a:lnTo>
                  <a:pt x="495631" y="0"/>
                </a:lnTo>
                <a:lnTo>
                  <a:pt x="495631" y="597801"/>
                </a:lnTo>
                <a:lnTo>
                  <a:pt x="0" y="59780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7">
              <a:alphaModFix/>
            </a:blip>
            <a:stretch>
              <a:fillRect/>
            </a:stretch>
          </a:blipFill>
          <a:ln>
            <a:noFill/>
          </a:ln>
        </p:spPr>
      </p:sp>
      <p:sp>
        <p:nvSpPr>
          <p:cNvPr id="611" name="Google Shape;611;p25"/>
          <p:cNvSpPr/>
          <p:nvPr/>
        </p:nvSpPr>
        <p:spPr>
          <a:xfrm>
            <a:off x="15607994" y="7328466"/>
            <a:ext cx="3425711" cy="3491170"/>
          </a:xfrm>
          <a:custGeom>
            <a:avLst/>
            <a:gdLst/>
            <a:ahLst/>
            <a:cxnLst/>
            <a:rect l="l" t="t" r="r" b="b"/>
            <a:pathLst>
              <a:path w="3425711" h="3491170" extrusionOk="0">
                <a:moveTo>
                  <a:pt x="0" y="0"/>
                </a:moveTo>
                <a:lnTo>
                  <a:pt x="3425711" y="0"/>
                </a:lnTo>
                <a:lnTo>
                  <a:pt x="3425711" y="3491171"/>
                </a:lnTo>
                <a:lnTo>
                  <a:pt x="0" y="349117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8">
              <a:alphaModFix/>
            </a:blip>
            <a:stretch>
              <a:fillRect/>
            </a:stretch>
          </a:blipFill>
          <a:ln>
            <a:noFill/>
          </a:ln>
        </p:spPr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89039" y="4704259"/>
            <a:ext cx="16073400" cy="1470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End of Presentation</a:t>
            </a:r>
            <a:endParaRPr lang="en-PH" dirty="0"/>
          </a:p>
        </p:txBody>
      </p:sp>
    </p:spTree>
    <p:extLst>
      <p:ext uri="{BB962C8B-B14F-4D97-AF65-F5344CB8AC3E}">
        <p14:creationId xmlns:p14="http://schemas.microsoft.com/office/powerpoint/2010/main" val="39488135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D5A80"/>
        </a:solidFill>
        <a:effectLst/>
      </p:bgPr>
    </p:bg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1"/>
          <p:cNvSpPr/>
          <p:nvPr/>
        </p:nvSpPr>
        <p:spPr>
          <a:xfrm>
            <a:off x="37596" y="0"/>
            <a:ext cx="18250404" cy="17971104"/>
          </a:xfrm>
          <a:custGeom>
            <a:avLst/>
            <a:gdLst/>
            <a:ahLst/>
            <a:cxnLst/>
            <a:rect l="l" t="t" r="r" b="b"/>
            <a:pathLst>
              <a:path w="18250404" h="18250404" extrusionOk="0">
                <a:moveTo>
                  <a:pt x="0" y="0"/>
                </a:moveTo>
                <a:lnTo>
                  <a:pt x="18250404" y="0"/>
                </a:lnTo>
                <a:lnTo>
                  <a:pt x="18250404" y="18250404"/>
                </a:lnTo>
                <a:lnTo>
                  <a:pt x="0" y="1825040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 amt="19999"/>
            </a:blip>
            <a:stretch>
              <a:fillRect/>
            </a:stretch>
          </a:blipFill>
          <a:ln>
            <a:noFill/>
          </a:ln>
        </p:spPr>
      </p:sp>
      <p:sp>
        <p:nvSpPr>
          <p:cNvPr id="87" name="Google Shape;87;p11"/>
          <p:cNvSpPr/>
          <p:nvPr/>
        </p:nvSpPr>
        <p:spPr>
          <a:xfrm>
            <a:off x="3693121" y="4387468"/>
            <a:ext cx="703090" cy="710994"/>
          </a:xfrm>
          <a:custGeom>
            <a:avLst/>
            <a:gdLst/>
            <a:ahLst/>
            <a:cxnLst/>
            <a:rect l="l" t="t" r="r" b="b"/>
            <a:pathLst>
              <a:path w="703090" h="722044" extrusionOk="0">
                <a:moveTo>
                  <a:pt x="0" y="0"/>
                </a:moveTo>
                <a:lnTo>
                  <a:pt x="703090" y="0"/>
                </a:lnTo>
                <a:lnTo>
                  <a:pt x="703090" y="722044"/>
                </a:lnTo>
                <a:lnTo>
                  <a:pt x="0" y="72204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</p:sp>
      <p:sp>
        <p:nvSpPr>
          <p:cNvPr id="88" name="Google Shape;88;p11"/>
          <p:cNvSpPr/>
          <p:nvPr/>
        </p:nvSpPr>
        <p:spPr>
          <a:xfrm>
            <a:off x="3693121" y="5333253"/>
            <a:ext cx="703090" cy="710994"/>
          </a:xfrm>
          <a:custGeom>
            <a:avLst/>
            <a:gdLst/>
            <a:ahLst/>
            <a:cxnLst/>
            <a:rect l="l" t="t" r="r" b="b"/>
            <a:pathLst>
              <a:path w="703090" h="722044" extrusionOk="0">
                <a:moveTo>
                  <a:pt x="0" y="0"/>
                </a:moveTo>
                <a:lnTo>
                  <a:pt x="703090" y="0"/>
                </a:lnTo>
                <a:lnTo>
                  <a:pt x="703090" y="722044"/>
                </a:lnTo>
                <a:lnTo>
                  <a:pt x="0" y="72204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</p:sp>
      <p:sp>
        <p:nvSpPr>
          <p:cNvPr id="89" name="Google Shape;89;p11"/>
          <p:cNvSpPr/>
          <p:nvPr/>
        </p:nvSpPr>
        <p:spPr>
          <a:xfrm>
            <a:off x="3693121" y="6279038"/>
            <a:ext cx="703090" cy="710994"/>
          </a:xfrm>
          <a:custGeom>
            <a:avLst/>
            <a:gdLst/>
            <a:ahLst/>
            <a:cxnLst/>
            <a:rect l="l" t="t" r="r" b="b"/>
            <a:pathLst>
              <a:path w="703090" h="722044" extrusionOk="0">
                <a:moveTo>
                  <a:pt x="0" y="0"/>
                </a:moveTo>
                <a:lnTo>
                  <a:pt x="703090" y="0"/>
                </a:lnTo>
                <a:lnTo>
                  <a:pt x="703090" y="722044"/>
                </a:lnTo>
                <a:lnTo>
                  <a:pt x="0" y="72204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</p:sp>
      <p:sp>
        <p:nvSpPr>
          <p:cNvPr id="90" name="Google Shape;90;p11"/>
          <p:cNvSpPr/>
          <p:nvPr/>
        </p:nvSpPr>
        <p:spPr>
          <a:xfrm>
            <a:off x="3693121" y="7224823"/>
            <a:ext cx="703090" cy="710994"/>
          </a:xfrm>
          <a:custGeom>
            <a:avLst/>
            <a:gdLst/>
            <a:ahLst/>
            <a:cxnLst/>
            <a:rect l="l" t="t" r="r" b="b"/>
            <a:pathLst>
              <a:path w="703090" h="722044" extrusionOk="0">
                <a:moveTo>
                  <a:pt x="0" y="0"/>
                </a:moveTo>
                <a:lnTo>
                  <a:pt x="703090" y="0"/>
                </a:lnTo>
                <a:lnTo>
                  <a:pt x="703090" y="722044"/>
                </a:lnTo>
                <a:lnTo>
                  <a:pt x="0" y="72204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</p:sp>
      <p:sp>
        <p:nvSpPr>
          <p:cNvPr id="91" name="Google Shape;91;p11"/>
          <p:cNvSpPr/>
          <p:nvPr/>
        </p:nvSpPr>
        <p:spPr>
          <a:xfrm>
            <a:off x="10972800" y="8243425"/>
            <a:ext cx="7315200" cy="1499616"/>
          </a:xfrm>
          <a:custGeom>
            <a:avLst/>
            <a:gdLst/>
            <a:ahLst/>
            <a:cxnLst/>
            <a:rect l="l" t="t" r="r" b="b"/>
            <a:pathLst>
              <a:path w="7315200" h="1499616" extrusionOk="0">
                <a:moveTo>
                  <a:pt x="0" y="0"/>
                </a:moveTo>
                <a:lnTo>
                  <a:pt x="7315200" y="0"/>
                </a:lnTo>
                <a:lnTo>
                  <a:pt x="7315200" y="1499616"/>
                </a:lnTo>
                <a:lnTo>
                  <a:pt x="0" y="149961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/>
            </a:stretch>
          </a:blipFill>
          <a:ln>
            <a:noFill/>
          </a:ln>
        </p:spPr>
      </p:sp>
      <p:sp>
        <p:nvSpPr>
          <p:cNvPr id="92" name="Google Shape;92;p11"/>
          <p:cNvSpPr/>
          <p:nvPr/>
        </p:nvSpPr>
        <p:spPr>
          <a:xfrm>
            <a:off x="1858117" y="-391630"/>
            <a:ext cx="2129905" cy="2170604"/>
          </a:xfrm>
          <a:custGeom>
            <a:avLst/>
            <a:gdLst/>
            <a:ahLst/>
            <a:cxnLst/>
            <a:rect l="l" t="t" r="r" b="b"/>
            <a:pathLst>
              <a:path w="2129905" h="2170604" extrusionOk="0">
                <a:moveTo>
                  <a:pt x="0" y="0"/>
                </a:moveTo>
                <a:lnTo>
                  <a:pt x="2129905" y="0"/>
                </a:lnTo>
                <a:lnTo>
                  <a:pt x="2129905" y="2170603"/>
                </a:lnTo>
                <a:lnTo>
                  <a:pt x="0" y="2170603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/>
            </a:stretch>
          </a:blipFill>
          <a:ln>
            <a:noFill/>
          </a:ln>
        </p:spPr>
      </p:sp>
      <p:sp>
        <p:nvSpPr>
          <p:cNvPr id="93" name="Google Shape;93;p11"/>
          <p:cNvSpPr/>
          <p:nvPr/>
        </p:nvSpPr>
        <p:spPr>
          <a:xfrm rot="-2556956">
            <a:off x="753893" y="1101640"/>
            <a:ext cx="743835" cy="1354666"/>
          </a:xfrm>
          <a:custGeom>
            <a:avLst/>
            <a:gdLst/>
            <a:ahLst/>
            <a:cxnLst/>
            <a:rect l="l" t="t" r="r" b="b"/>
            <a:pathLst>
              <a:path w="743835" h="1354666" extrusionOk="0">
                <a:moveTo>
                  <a:pt x="0" y="0"/>
                </a:moveTo>
                <a:lnTo>
                  <a:pt x="743835" y="0"/>
                </a:lnTo>
                <a:lnTo>
                  <a:pt x="743835" y="1354666"/>
                </a:lnTo>
                <a:lnTo>
                  <a:pt x="0" y="135466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7">
              <a:alphaModFix/>
            </a:blip>
            <a:stretch>
              <a:fillRect/>
            </a:stretch>
          </a:blipFill>
          <a:ln>
            <a:noFill/>
          </a:ln>
        </p:spPr>
      </p:sp>
      <p:sp>
        <p:nvSpPr>
          <p:cNvPr id="94" name="Google Shape;94;p11"/>
          <p:cNvSpPr/>
          <p:nvPr/>
        </p:nvSpPr>
        <p:spPr>
          <a:xfrm rot="1072861">
            <a:off x="17000813" y="3140682"/>
            <a:ext cx="516975" cy="488776"/>
          </a:xfrm>
          <a:custGeom>
            <a:avLst/>
            <a:gdLst/>
            <a:ahLst/>
            <a:cxnLst/>
            <a:rect l="l" t="t" r="r" b="b"/>
            <a:pathLst>
              <a:path w="516975" h="488776" extrusionOk="0">
                <a:moveTo>
                  <a:pt x="0" y="0"/>
                </a:moveTo>
                <a:lnTo>
                  <a:pt x="516974" y="0"/>
                </a:lnTo>
                <a:lnTo>
                  <a:pt x="516974" y="488776"/>
                </a:lnTo>
                <a:lnTo>
                  <a:pt x="0" y="48877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8">
              <a:alphaModFix/>
            </a:blip>
            <a:stretch>
              <a:fillRect/>
            </a:stretch>
          </a:blipFill>
          <a:ln>
            <a:noFill/>
          </a:ln>
        </p:spPr>
      </p:sp>
      <p:sp>
        <p:nvSpPr>
          <p:cNvPr id="95" name="Google Shape;95;p11"/>
          <p:cNvSpPr txBox="1"/>
          <p:nvPr/>
        </p:nvSpPr>
        <p:spPr>
          <a:xfrm>
            <a:off x="4215477" y="2515769"/>
            <a:ext cx="9617569" cy="13848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8999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999" dirty="0" smtClean="0">
                <a:solidFill>
                  <a:srgbClr val="59FF82"/>
                </a:solidFill>
                <a:latin typeface="Changa"/>
                <a:ea typeface="Changa"/>
                <a:cs typeface="Changa"/>
                <a:sym typeface="Changa"/>
              </a:rPr>
              <a:t>SESSION</a:t>
            </a:r>
            <a:r>
              <a:rPr lang="en-US" sz="9999" b="0" i="0" u="none" strike="noStrike" cap="none" dirty="0" smtClean="0">
                <a:solidFill>
                  <a:srgbClr val="59FF82"/>
                </a:solidFill>
                <a:latin typeface="Changa"/>
                <a:ea typeface="Changa"/>
                <a:cs typeface="Changa"/>
                <a:sym typeface="Changa"/>
              </a:rPr>
              <a:t> </a:t>
            </a:r>
            <a:r>
              <a:rPr lang="en-US" sz="9999" b="0" i="0" u="none" strike="noStrike" cap="none" dirty="0">
                <a:solidFill>
                  <a:srgbClr val="59FF82"/>
                </a:solidFill>
                <a:latin typeface="Changa"/>
                <a:ea typeface="Changa"/>
                <a:cs typeface="Changa"/>
                <a:sym typeface="Changa"/>
              </a:rPr>
              <a:t>OUTLINE</a:t>
            </a:r>
            <a:endParaRPr dirty="0"/>
          </a:p>
        </p:txBody>
      </p:sp>
      <p:sp>
        <p:nvSpPr>
          <p:cNvPr id="96" name="Google Shape;96;p11"/>
          <p:cNvSpPr/>
          <p:nvPr/>
        </p:nvSpPr>
        <p:spPr>
          <a:xfrm rot="1624025">
            <a:off x="5689829" y="1150582"/>
            <a:ext cx="499522" cy="909726"/>
          </a:xfrm>
          <a:custGeom>
            <a:avLst/>
            <a:gdLst/>
            <a:ahLst/>
            <a:cxnLst/>
            <a:rect l="l" t="t" r="r" b="b"/>
            <a:pathLst>
              <a:path w="499522" h="909726" extrusionOk="0">
                <a:moveTo>
                  <a:pt x="0" y="0"/>
                </a:moveTo>
                <a:lnTo>
                  <a:pt x="499522" y="0"/>
                </a:lnTo>
                <a:lnTo>
                  <a:pt x="499522" y="909725"/>
                </a:lnTo>
                <a:lnTo>
                  <a:pt x="0" y="90972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9">
              <a:alphaModFix/>
            </a:blip>
            <a:stretch>
              <a:fillRect/>
            </a:stretch>
          </a:blipFill>
          <a:ln>
            <a:noFill/>
          </a:ln>
        </p:spPr>
      </p:sp>
      <p:sp>
        <p:nvSpPr>
          <p:cNvPr id="98" name="Google Shape;98;p11"/>
          <p:cNvSpPr txBox="1"/>
          <p:nvPr/>
        </p:nvSpPr>
        <p:spPr>
          <a:xfrm>
            <a:off x="4769193" y="4450930"/>
            <a:ext cx="8759100" cy="7200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3000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599" b="1" dirty="0" smtClean="0">
                <a:solidFill>
                  <a:srgbClr val="FFFFFF"/>
                </a:solidFill>
                <a:latin typeface="NTR"/>
                <a:cs typeface="NTR"/>
                <a:sym typeface="NTR"/>
              </a:rPr>
              <a:t>RULES OF EXPONENTS</a:t>
            </a:r>
            <a:endParaRPr b="1" dirty="0"/>
          </a:p>
        </p:txBody>
      </p:sp>
      <p:sp>
        <p:nvSpPr>
          <p:cNvPr id="99" name="Google Shape;99;p11"/>
          <p:cNvSpPr txBox="1"/>
          <p:nvPr/>
        </p:nvSpPr>
        <p:spPr>
          <a:xfrm>
            <a:off x="4769192" y="5396716"/>
            <a:ext cx="10638447" cy="7200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3000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599" b="1" i="0" u="none" strike="noStrike" cap="none" dirty="0" smtClean="0">
                <a:solidFill>
                  <a:srgbClr val="FFFFFF"/>
                </a:solidFill>
                <a:latin typeface="NTR"/>
                <a:ea typeface="NTR"/>
                <a:cs typeface="NTR"/>
                <a:sym typeface="NTR"/>
              </a:rPr>
              <a:t>RULES OF LOGARITHMS AND NATURAL LOGARITHMS</a:t>
            </a:r>
            <a:endParaRPr b="1" dirty="0"/>
          </a:p>
        </p:txBody>
      </p:sp>
      <p:sp>
        <p:nvSpPr>
          <p:cNvPr id="100" name="Google Shape;100;p11"/>
          <p:cNvSpPr txBox="1"/>
          <p:nvPr/>
        </p:nvSpPr>
        <p:spPr>
          <a:xfrm>
            <a:off x="4769192" y="6342501"/>
            <a:ext cx="11187087" cy="7200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3000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599" b="1" i="0" u="none" strike="noStrike" cap="none" dirty="0" smtClean="0">
                <a:solidFill>
                  <a:srgbClr val="FFFFFF"/>
                </a:solidFill>
                <a:latin typeface="NTR"/>
                <a:ea typeface="NTR"/>
                <a:cs typeface="NTR"/>
                <a:sym typeface="NTR"/>
              </a:rPr>
              <a:t>SOLVING AND SIMPLIFYING LOGARITHMIC EXPRESSIONS</a:t>
            </a:r>
            <a:endParaRPr b="1" dirty="0"/>
          </a:p>
        </p:txBody>
      </p:sp>
      <p:sp>
        <p:nvSpPr>
          <p:cNvPr id="101" name="Google Shape;101;p11"/>
          <p:cNvSpPr txBox="1"/>
          <p:nvPr/>
        </p:nvSpPr>
        <p:spPr>
          <a:xfrm>
            <a:off x="4769193" y="7288286"/>
            <a:ext cx="8759100" cy="7200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3000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599" b="1" i="0" u="none" strike="noStrike" cap="none" dirty="0" smtClean="0">
                <a:solidFill>
                  <a:srgbClr val="FFFFFF"/>
                </a:solidFill>
                <a:latin typeface="NTR"/>
                <a:ea typeface="NTR"/>
                <a:cs typeface="NTR"/>
                <a:sym typeface="NTR"/>
              </a:rPr>
              <a:t>SAMPLE EXERCISES</a:t>
            </a:r>
            <a:endParaRPr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D5A80"/>
        </a:solidFill>
        <a:effectLst/>
      </p:bgPr>
    </p:bg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13"/>
          <p:cNvSpPr/>
          <p:nvPr/>
        </p:nvSpPr>
        <p:spPr>
          <a:xfrm>
            <a:off x="37596" y="0"/>
            <a:ext cx="18250404" cy="18250404"/>
          </a:xfrm>
          <a:custGeom>
            <a:avLst/>
            <a:gdLst/>
            <a:ahLst/>
            <a:cxnLst/>
            <a:rect l="l" t="t" r="r" b="b"/>
            <a:pathLst>
              <a:path w="18250404" h="18250404" extrusionOk="0">
                <a:moveTo>
                  <a:pt x="0" y="0"/>
                </a:moveTo>
                <a:lnTo>
                  <a:pt x="18250404" y="0"/>
                </a:lnTo>
                <a:lnTo>
                  <a:pt x="18250404" y="18250404"/>
                </a:lnTo>
                <a:lnTo>
                  <a:pt x="0" y="1825040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 amt="19999"/>
            </a:blip>
            <a:stretch>
              <a:fillRect/>
            </a:stretch>
          </a:blipFill>
          <a:ln>
            <a:noFill/>
          </a:ln>
        </p:spPr>
      </p:sp>
      <p:pic>
        <p:nvPicPr>
          <p:cNvPr id="165" name="Google Shape;165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0045209" y="1223150"/>
            <a:ext cx="6685832" cy="10287000"/>
          </a:xfrm>
          <a:prstGeom prst="rect">
            <a:avLst/>
          </a:prstGeom>
          <a:noFill/>
          <a:ln>
            <a:noFill/>
          </a:ln>
        </p:spPr>
      </p:pic>
      <p:sp>
        <p:nvSpPr>
          <p:cNvPr id="166" name="Google Shape;166;p13"/>
          <p:cNvSpPr/>
          <p:nvPr/>
        </p:nvSpPr>
        <p:spPr>
          <a:xfrm rot="5782266">
            <a:off x="15869319" y="1471397"/>
            <a:ext cx="2779963" cy="1314164"/>
          </a:xfrm>
          <a:custGeom>
            <a:avLst/>
            <a:gdLst/>
            <a:ahLst/>
            <a:cxnLst/>
            <a:rect l="l" t="t" r="r" b="b"/>
            <a:pathLst>
              <a:path w="2779963" h="1314164" extrusionOk="0">
                <a:moveTo>
                  <a:pt x="0" y="0"/>
                </a:moveTo>
                <a:lnTo>
                  <a:pt x="2779962" y="0"/>
                </a:lnTo>
                <a:lnTo>
                  <a:pt x="2779962" y="1314164"/>
                </a:lnTo>
                <a:lnTo>
                  <a:pt x="0" y="131416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/>
            </a:stretch>
          </a:blipFill>
          <a:ln>
            <a:noFill/>
          </a:ln>
        </p:spPr>
      </p:sp>
      <p:sp>
        <p:nvSpPr>
          <p:cNvPr id="167" name="Google Shape;167;p13"/>
          <p:cNvSpPr txBox="1"/>
          <p:nvPr/>
        </p:nvSpPr>
        <p:spPr>
          <a:xfrm>
            <a:off x="1616234" y="942975"/>
            <a:ext cx="8865900" cy="277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8999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999" b="0" i="0" u="none" strike="noStrike" cap="none" dirty="0">
                <a:solidFill>
                  <a:srgbClr val="59FF82"/>
                </a:solidFill>
                <a:latin typeface="Changa"/>
                <a:ea typeface="Changa"/>
                <a:cs typeface="Changa"/>
                <a:sym typeface="Changa"/>
              </a:rPr>
              <a:t>LEARNING OUTCOMES</a:t>
            </a:r>
            <a:endParaRPr dirty="0"/>
          </a:p>
        </p:txBody>
      </p:sp>
      <p:sp>
        <p:nvSpPr>
          <p:cNvPr id="168" name="Google Shape;168;p13"/>
          <p:cNvSpPr/>
          <p:nvPr/>
        </p:nvSpPr>
        <p:spPr>
          <a:xfrm rot="-7603577" flipH="1">
            <a:off x="9100527" y="1239437"/>
            <a:ext cx="3761333" cy="1778085"/>
          </a:xfrm>
          <a:custGeom>
            <a:avLst/>
            <a:gdLst/>
            <a:ahLst/>
            <a:cxnLst/>
            <a:rect l="l" t="t" r="r" b="b"/>
            <a:pathLst>
              <a:path w="3761333" h="1778085" extrusionOk="0">
                <a:moveTo>
                  <a:pt x="3761333" y="0"/>
                </a:moveTo>
                <a:lnTo>
                  <a:pt x="0" y="0"/>
                </a:lnTo>
                <a:lnTo>
                  <a:pt x="0" y="1778084"/>
                </a:lnTo>
                <a:lnTo>
                  <a:pt x="3761333" y="1778084"/>
                </a:lnTo>
                <a:lnTo>
                  <a:pt x="3761333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/>
            </a:stretch>
          </a:blipFill>
          <a:ln>
            <a:noFill/>
          </a:ln>
        </p:spPr>
      </p:sp>
      <p:sp>
        <p:nvSpPr>
          <p:cNvPr id="169" name="Google Shape;169;p13"/>
          <p:cNvSpPr/>
          <p:nvPr/>
        </p:nvSpPr>
        <p:spPr>
          <a:xfrm>
            <a:off x="37596" y="8974740"/>
            <a:ext cx="5578608" cy="1764869"/>
          </a:xfrm>
          <a:custGeom>
            <a:avLst/>
            <a:gdLst/>
            <a:ahLst/>
            <a:cxnLst/>
            <a:rect l="l" t="t" r="r" b="b"/>
            <a:pathLst>
              <a:path w="5578608" h="1764869" extrusionOk="0">
                <a:moveTo>
                  <a:pt x="0" y="0"/>
                </a:moveTo>
                <a:lnTo>
                  <a:pt x="5578609" y="0"/>
                </a:lnTo>
                <a:lnTo>
                  <a:pt x="5578609" y="1764869"/>
                </a:lnTo>
                <a:lnTo>
                  <a:pt x="0" y="176486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7">
              <a:alphaModFix/>
            </a:blip>
            <a:stretch>
              <a:fillRect/>
            </a:stretch>
          </a:blipFill>
          <a:ln>
            <a:noFill/>
          </a:ln>
        </p:spPr>
      </p:sp>
      <p:sp>
        <p:nvSpPr>
          <p:cNvPr id="170" name="Google Shape;170;p13"/>
          <p:cNvSpPr txBox="1"/>
          <p:nvPr/>
        </p:nvSpPr>
        <p:spPr>
          <a:xfrm>
            <a:off x="1692434" y="3973650"/>
            <a:ext cx="6660900" cy="44309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599" b="0" i="0" u="none" strike="noStrike" cap="none" dirty="0">
                <a:solidFill>
                  <a:srgbClr val="FFFFFF"/>
                </a:solidFill>
                <a:latin typeface="NTR"/>
                <a:ea typeface="NTR"/>
                <a:cs typeface="NTR"/>
                <a:sym typeface="NTR"/>
              </a:rPr>
              <a:t>By the end of the lesson, you'll be able to:</a:t>
            </a: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599" b="0" i="0" u="none" strike="noStrike" cap="none" dirty="0">
              <a:solidFill>
                <a:srgbClr val="FFFFFF"/>
              </a:solidFill>
              <a:latin typeface="NTR"/>
              <a:ea typeface="NTR"/>
              <a:cs typeface="NTR"/>
              <a:sym typeface="NTR"/>
            </a:endParaRPr>
          </a:p>
          <a:p>
            <a:pPr marL="777235" marR="0" lvl="1" indent="-38861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599"/>
              <a:buFont typeface="Arial"/>
              <a:buChar char="•"/>
            </a:pPr>
            <a:r>
              <a:rPr lang="en-US" sz="3599" b="1" i="0" u="none" strike="noStrike" cap="none" dirty="0" smtClean="0">
                <a:solidFill>
                  <a:srgbClr val="FFFFFF"/>
                </a:solidFill>
                <a:latin typeface="NTR"/>
                <a:ea typeface="NTR"/>
                <a:cs typeface="NTR"/>
                <a:sym typeface="NTR"/>
              </a:rPr>
              <a:t>Know rules of exponents and logarithms.</a:t>
            </a:r>
          </a:p>
          <a:p>
            <a:pPr marL="777235" marR="0" lvl="1" indent="-38861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599"/>
              <a:buFont typeface="Arial"/>
              <a:buChar char="•"/>
            </a:pPr>
            <a:r>
              <a:rPr lang="en-US" sz="3599" b="1" dirty="0" smtClean="0">
                <a:solidFill>
                  <a:srgbClr val="FFFFFF"/>
                </a:solidFill>
                <a:latin typeface="NTR"/>
                <a:cs typeface="NTR"/>
                <a:sym typeface="NTR"/>
              </a:rPr>
              <a:t>Apply these rules to solve and simplify exponential and logarithmic expressions.</a:t>
            </a:r>
            <a:endParaRPr b="1" dirty="0"/>
          </a:p>
        </p:txBody>
      </p:sp>
      <p:sp>
        <p:nvSpPr>
          <p:cNvPr id="171" name="Google Shape;171;p13"/>
          <p:cNvSpPr/>
          <p:nvPr/>
        </p:nvSpPr>
        <p:spPr>
          <a:xfrm rot="1072861">
            <a:off x="17321851" y="5211061"/>
            <a:ext cx="516975" cy="488776"/>
          </a:xfrm>
          <a:custGeom>
            <a:avLst/>
            <a:gdLst/>
            <a:ahLst/>
            <a:cxnLst/>
            <a:rect l="l" t="t" r="r" b="b"/>
            <a:pathLst>
              <a:path w="516975" h="488776" extrusionOk="0">
                <a:moveTo>
                  <a:pt x="0" y="0"/>
                </a:moveTo>
                <a:lnTo>
                  <a:pt x="516975" y="0"/>
                </a:lnTo>
                <a:lnTo>
                  <a:pt x="516975" y="488777"/>
                </a:lnTo>
                <a:lnTo>
                  <a:pt x="0" y="48877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8">
              <a:alphaModFix/>
            </a:blip>
            <a:stretch>
              <a:fillRect/>
            </a:stretch>
          </a:blipFill>
          <a:ln>
            <a:noFill/>
          </a:ln>
        </p:spPr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D5A80"/>
        </a:solidFill>
        <a:effectLst/>
      </p:bgPr>
    </p:bg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12"/>
          <p:cNvSpPr/>
          <p:nvPr/>
        </p:nvSpPr>
        <p:spPr>
          <a:xfrm>
            <a:off x="441961" y="3474720"/>
            <a:ext cx="8275319" cy="6263640"/>
          </a:xfrm>
          <a:custGeom>
            <a:avLst/>
            <a:gdLst/>
            <a:ahLst/>
            <a:cxnLst/>
            <a:rect l="l" t="t" r="r" b="b"/>
            <a:pathLst>
              <a:path w="4743780" h="1584579" extrusionOk="0">
                <a:moveTo>
                  <a:pt x="4727651" y="186309"/>
                </a:moveTo>
                <a:cubicBezTo>
                  <a:pt x="4727270" y="125349"/>
                  <a:pt x="4736668" y="8509"/>
                  <a:pt x="4736668" y="8509"/>
                </a:cubicBezTo>
                <a:lnTo>
                  <a:pt x="4591761" y="6223"/>
                </a:lnTo>
                <a:lnTo>
                  <a:pt x="4386275" y="16002"/>
                </a:lnTo>
                <a:cubicBezTo>
                  <a:pt x="4386275" y="16002"/>
                  <a:pt x="4052646" y="0"/>
                  <a:pt x="4020769" y="14986"/>
                </a:cubicBezTo>
                <a:cubicBezTo>
                  <a:pt x="3988765" y="29972"/>
                  <a:pt x="3922852" y="6223"/>
                  <a:pt x="3922852" y="6223"/>
                </a:cubicBezTo>
                <a:lnTo>
                  <a:pt x="931164" y="4318"/>
                </a:lnTo>
                <a:lnTo>
                  <a:pt x="640207" y="3556"/>
                </a:lnTo>
                <a:lnTo>
                  <a:pt x="413258" y="11430"/>
                </a:lnTo>
                <a:lnTo>
                  <a:pt x="149479" y="10668"/>
                </a:lnTo>
                <a:lnTo>
                  <a:pt x="49403" y="1905"/>
                </a:lnTo>
                <a:cubicBezTo>
                  <a:pt x="33528" y="1905"/>
                  <a:pt x="20701" y="14605"/>
                  <a:pt x="20701" y="30480"/>
                </a:cubicBezTo>
                <a:lnTo>
                  <a:pt x="36957" y="275590"/>
                </a:lnTo>
                <a:lnTo>
                  <a:pt x="19177" y="546989"/>
                </a:lnTo>
                <a:lnTo>
                  <a:pt x="17018" y="938911"/>
                </a:lnTo>
                <a:lnTo>
                  <a:pt x="25019" y="1117727"/>
                </a:lnTo>
                <a:cubicBezTo>
                  <a:pt x="25019" y="1117727"/>
                  <a:pt x="0" y="1158875"/>
                  <a:pt x="16002" y="1318895"/>
                </a:cubicBezTo>
                <a:cubicBezTo>
                  <a:pt x="32004" y="1478915"/>
                  <a:pt x="49276" y="1574165"/>
                  <a:pt x="49276" y="1574165"/>
                </a:cubicBezTo>
                <a:lnTo>
                  <a:pt x="132842" y="1574419"/>
                </a:lnTo>
                <a:lnTo>
                  <a:pt x="305562" y="1557909"/>
                </a:lnTo>
                <a:lnTo>
                  <a:pt x="532511" y="1575435"/>
                </a:lnTo>
                <a:lnTo>
                  <a:pt x="771144" y="1584579"/>
                </a:lnTo>
                <a:lnTo>
                  <a:pt x="906526" y="1559433"/>
                </a:lnTo>
                <a:lnTo>
                  <a:pt x="1008761" y="1576705"/>
                </a:lnTo>
                <a:lnTo>
                  <a:pt x="3987622" y="1578610"/>
                </a:lnTo>
                <a:lnTo>
                  <a:pt x="4230573" y="1579245"/>
                </a:lnTo>
                <a:lnTo>
                  <a:pt x="4467428" y="1569593"/>
                </a:lnTo>
                <a:lnTo>
                  <a:pt x="4653737" y="1580388"/>
                </a:lnTo>
                <a:lnTo>
                  <a:pt x="4731207" y="1580642"/>
                </a:lnTo>
                <a:lnTo>
                  <a:pt x="4731588" y="1432687"/>
                </a:lnTo>
                <a:lnTo>
                  <a:pt x="4731842" y="1319022"/>
                </a:lnTo>
                <a:lnTo>
                  <a:pt x="4723968" y="1113536"/>
                </a:lnTo>
                <a:lnTo>
                  <a:pt x="4732858" y="945388"/>
                </a:lnTo>
                <a:lnTo>
                  <a:pt x="4734636" y="671576"/>
                </a:lnTo>
                <a:lnTo>
                  <a:pt x="4743780" y="424561"/>
                </a:lnTo>
                <a:cubicBezTo>
                  <a:pt x="4743780" y="424561"/>
                  <a:pt x="4727778" y="247015"/>
                  <a:pt x="4727397" y="186055"/>
                </a:cubicBezTo>
                <a:close/>
              </a:path>
            </a:pathLst>
          </a:custGeom>
          <a:solidFill>
            <a:schemeClr val="accent5">
              <a:lumMod val="9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3" name="Google Shape;143;p12"/>
          <p:cNvSpPr txBox="1"/>
          <p:nvPr/>
        </p:nvSpPr>
        <p:spPr>
          <a:xfrm>
            <a:off x="972440" y="537346"/>
            <a:ext cx="16062959" cy="27697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8999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999" dirty="0" smtClean="0">
                <a:solidFill>
                  <a:srgbClr val="59FF82"/>
                </a:solidFill>
                <a:latin typeface="Changa"/>
                <a:ea typeface="Changa"/>
                <a:cs typeface="Changa"/>
                <a:sym typeface="Changa"/>
              </a:rPr>
              <a:t>EXPONENTIAL NUMBER/ EXPRESSION</a:t>
            </a:r>
            <a:r>
              <a:rPr lang="en-US" sz="9999" b="0" i="0" u="none" strike="noStrike" cap="none" dirty="0" smtClean="0">
                <a:solidFill>
                  <a:srgbClr val="59FF82"/>
                </a:solidFill>
                <a:latin typeface="Changa"/>
                <a:ea typeface="Changa"/>
                <a:cs typeface="Changa"/>
                <a:sym typeface="Changa"/>
              </a:rPr>
              <a:t> </a:t>
            </a:r>
            <a:endParaRPr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4036978"/>
            <a:ext cx="7178040" cy="5352483"/>
          </a:xfrm>
          <a:prstGeom prst="rect">
            <a:avLst/>
          </a:prstGeom>
        </p:spPr>
      </p:pic>
      <p:sp>
        <p:nvSpPr>
          <p:cNvPr id="59" name="Google Shape;138;p12"/>
          <p:cNvSpPr/>
          <p:nvPr/>
        </p:nvSpPr>
        <p:spPr>
          <a:xfrm>
            <a:off x="9265919" y="3474719"/>
            <a:ext cx="8275319" cy="6263640"/>
          </a:xfrm>
          <a:custGeom>
            <a:avLst/>
            <a:gdLst/>
            <a:ahLst/>
            <a:cxnLst/>
            <a:rect l="l" t="t" r="r" b="b"/>
            <a:pathLst>
              <a:path w="4743780" h="1584579" extrusionOk="0">
                <a:moveTo>
                  <a:pt x="4727651" y="186309"/>
                </a:moveTo>
                <a:cubicBezTo>
                  <a:pt x="4727270" y="125349"/>
                  <a:pt x="4736668" y="8509"/>
                  <a:pt x="4736668" y="8509"/>
                </a:cubicBezTo>
                <a:lnTo>
                  <a:pt x="4591761" y="6223"/>
                </a:lnTo>
                <a:lnTo>
                  <a:pt x="4386275" y="16002"/>
                </a:lnTo>
                <a:cubicBezTo>
                  <a:pt x="4386275" y="16002"/>
                  <a:pt x="4052646" y="0"/>
                  <a:pt x="4020769" y="14986"/>
                </a:cubicBezTo>
                <a:cubicBezTo>
                  <a:pt x="3988765" y="29972"/>
                  <a:pt x="3922852" y="6223"/>
                  <a:pt x="3922852" y="6223"/>
                </a:cubicBezTo>
                <a:lnTo>
                  <a:pt x="931164" y="4318"/>
                </a:lnTo>
                <a:lnTo>
                  <a:pt x="640207" y="3556"/>
                </a:lnTo>
                <a:lnTo>
                  <a:pt x="413258" y="11430"/>
                </a:lnTo>
                <a:lnTo>
                  <a:pt x="149479" y="10668"/>
                </a:lnTo>
                <a:lnTo>
                  <a:pt x="49403" y="1905"/>
                </a:lnTo>
                <a:cubicBezTo>
                  <a:pt x="33528" y="1905"/>
                  <a:pt x="20701" y="14605"/>
                  <a:pt x="20701" y="30480"/>
                </a:cubicBezTo>
                <a:lnTo>
                  <a:pt x="36957" y="275590"/>
                </a:lnTo>
                <a:lnTo>
                  <a:pt x="19177" y="546989"/>
                </a:lnTo>
                <a:lnTo>
                  <a:pt x="17018" y="938911"/>
                </a:lnTo>
                <a:lnTo>
                  <a:pt x="25019" y="1117727"/>
                </a:lnTo>
                <a:cubicBezTo>
                  <a:pt x="25019" y="1117727"/>
                  <a:pt x="0" y="1158875"/>
                  <a:pt x="16002" y="1318895"/>
                </a:cubicBezTo>
                <a:cubicBezTo>
                  <a:pt x="32004" y="1478915"/>
                  <a:pt x="49276" y="1574165"/>
                  <a:pt x="49276" y="1574165"/>
                </a:cubicBezTo>
                <a:lnTo>
                  <a:pt x="132842" y="1574419"/>
                </a:lnTo>
                <a:lnTo>
                  <a:pt x="305562" y="1557909"/>
                </a:lnTo>
                <a:lnTo>
                  <a:pt x="532511" y="1575435"/>
                </a:lnTo>
                <a:lnTo>
                  <a:pt x="771144" y="1584579"/>
                </a:lnTo>
                <a:lnTo>
                  <a:pt x="906526" y="1559433"/>
                </a:lnTo>
                <a:lnTo>
                  <a:pt x="1008761" y="1576705"/>
                </a:lnTo>
                <a:lnTo>
                  <a:pt x="3987622" y="1578610"/>
                </a:lnTo>
                <a:lnTo>
                  <a:pt x="4230573" y="1579245"/>
                </a:lnTo>
                <a:lnTo>
                  <a:pt x="4467428" y="1569593"/>
                </a:lnTo>
                <a:lnTo>
                  <a:pt x="4653737" y="1580388"/>
                </a:lnTo>
                <a:lnTo>
                  <a:pt x="4731207" y="1580642"/>
                </a:lnTo>
                <a:lnTo>
                  <a:pt x="4731588" y="1432687"/>
                </a:lnTo>
                <a:lnTo>
                  <a:pt x="4731842" y="1319022"/>
                </a:lnTo>
                <a:lnTo>
                  <a:pt x="4723968" y="1113536"/>
                </a:lnTo>
                <a:lnTo>
                  <a:pt x="4732858" y="945388"/>
                </a:lnTo>
                <a:lnTo>
                  <a:pt x="4734636" y="671576"/>
                </a:lnTo>
                <a:lnTo>
                  <a:pt x="4743780" y="424561"/>
                </a:lnTo>
                <a:cubicBezTo>
                  <a:pt x="4743780" y="424561"/>
                  <a:pt x="4727778" y="247015"/>
                  <a:pt x="4727397" y="186055"/>
                </a:cubicBezTo>
                <a:close/>
              </a:path>
            </a:pathLst>
          </a:custGeom>
          <a:solidFill>
            <a:schemeClr val="accent5">
              <a:lumMod val="9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" name="TextBox 3"/>
          <p:cNvSpPr txBox="1"/>
          <p:nvPr/>
        </p:nvSpPr>
        <p:spPr>
          <a:xfrm flipH="1">
            <a:off x="9662158" y="4312920"/>
            <a:ext cx="464820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PH" sz="4000" dirty="0" smtClean="0">
                <a:latin typeface="Changa" panose="020B0604020202020204" charset="-78"/>
                <a:cs typeface="Changa" panose="020B0604020202020204" charset="-78"/>
              </a:rPr>
              <a:t>FOR EXAMPLE,</a:t>
            </a:r>
            <a:endParaRPr lang="en-PH" sz="4000" dirty="0">
              <a:latin typeface="Changa" panose="020B0604020202020204" charset="-78"/>
              <a:cs typeface="Changa" panose="020B0604020202020204" charset="-78"/>
            </a:endParaRPr>
          </a:p>
        </p:txBody>
      </p:sp>
      <p:sp>
        <p:nvSpPr>
          <p:cNvPr id="61" name="TextBox 60"/>
          <p:cNvSpPr txBox="1"/>
          <p:nvPr/>
        </p:nvSpPr>
        <p:spPr>
          <a:xfrm flipH="1">
            <a:off x="9464036" y="5457291"/>
            <a:ext cx="623316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PH" sz="6000" dirty="0" smtClean="0">
                <a:latin typeface="Changa" panose="020B0604020202020204" charset="-78"/>
                <a:cs typeface="Changa" panose="020B0604020202020204" charset="-78"/>
              </a:rPr>
              <a:t>2</a:t>
            </a:r>
            <a:r>
              <a:rPr lang="en-PH" sz="6000" baseline="30000" dirty="0" smtClean="0">
                <a:latin typeface="Changa" panose="020B0604020202020204" charset="-78"/>
                <a:cs typeface="Changa" panose="020B0604020202020204" charset="-78"/>
              </a:rPr>
              <a:t>5</a:t>
            </a:r>
            <a:r>
              <a:rPr lang="en-PH" sz="6000" dirty="0" smtClean="0">
                <a:latin typeface="Changa" panose="020B0604020202020204" charset="-78"/>
                <a:cs typeface="Changa" panose="020B0604020202020204" charset="-78"/>
              </a:rPr>
              <a:t> = 2 • 2 • 2 • 2 • 2 </a:t>
            </a:r>
            <a:endParaRPr lang="en-PH" sz="6000" baseline="30000" dirty="0">
              <a:latin typeface="Changa" panose="020B0604020202020204" charset="-78"/>
              <a:cs typeface="Changa" panose="020B0604020202020204" charset="-78"/>
            </a:endParaRPr>
          </a:p>
        </p:txBody>
      </p:sp>
      <p:sp>
        <p:nvSpPr>
          <p:cNvPr id="62" name="TextBox 61"/>
          <p:cNvSpPr txBox="1"/>
          <p:nvPr/>
        </p:nvSpPr>
        <p:spPr>
          <a:xfrm flipH="1">
            <a:off x="9464036" y="6900238"/>
            <a:ext cx="623316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PH" sz="6000" dirty="0" smtClean="0">
                <a:latin typeface="Changa" panose="020B0604020202020204" charset="-78"/>
                <a:cs typeface="Changa" panose="020B0604020202020204" charset="-78"/>
              </a:rPr>
              <a:t>x</a:t>
            </a:r>
            <a:r>
              <a:rPr lang="en-PH" sz="6000" baseline="30000" dirty="0">
                <a:latin typeface="Changa" panose="020B0604020202020204" charset="-78"/>
                <a:cs typeface="Changa" panose="020B0604020202020204" charset="-78"/>
              </a:rPr>
              <a:t>4</a:t>
            </a:r>
            <a:r>
              <a:rPr lang="en-PH" sz="6000" dirty="0" smtClean="0">
                <a:latin typeface="Changa" panose="020B0604020202020204" charset="-78"/>
                <a:cs typeface="Changa" panose="020B0604020202020204" charset="-78"/>
              </a:rPr>
              <a:t> = x • x • x • x </a:t>
            </a:r>
            <a:endParaRPr lang="en-PH" sz="6000" baseline="30000" dirty="0">
              <a:latin typeface="Changa" panose="020B0604020202020204" charset="-78"/>
              <a:cs typeface="Changa" panose="020B0604020202020204" charset="-78"/>
            </a:endParaRPr>
          </a:p>
        </p:txBody>
      </p:sp>
      <p:sp>
        <p:nvSpPr>
          <p:cNvPr id="63" name="TextBox 62"/>
          <p:cNvSpPr txBox="1"/>
          <p:nvPr/>
        </p:nvSpPr>
        <p:spPr>
          <a:xfrm flipH="1">
            <a:off x="9464036" y="8319298"/>
            <a:ext cx="790956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PH" sz="6000" dirty="0" smtClean="0">
                <a:latin typeface="Changa" panose="020B0604020202020204" charset="-78"/>
                <a:cs typeface="Changa" panose="020B0604020202020204" charset="-78"/>
              </a:rPr>
              <a:t>4</a:t>
            </a:r>
            <a:r>
              <a:rPr lang="en-PH" sz="6000" baseline="30000" dirty="0">
                <a:latin typeface="Changa" panose="020B0604020202020204" charset="-78"/>
                <a:cs typeface="Changa" panose="020B0604020202020204" charset="-78"/>
              </a:rPr>
              <a:t>x</a:t>
            </a:r>
            <a:r>
              <a:rPr lang="en-PH" sz="6000" dirty="0" smtClean="0">
                <a:latin typeface="Changa" panose="020B0604020202020204" charset="-78"/>
                <a:cs typeface="Changa" panose="020B0604020202020204" charset="-78"/>
              </a:rPr>
              <a:t> = </a:t>
            </a:r>
            <a:r>
              <a:rPr lang="en-PH" sz="4400" dirty="0" smtClean="0">
                <a:latin typeface="Changa" panose="020B0604020202020204" charset="-78"/>
                <a:cs typeface="Changa" panose="020B0604020202020204" charset="-78"/>
              </a:rPr>
              <a:t>“4 raised to a power of x” </a:t>
            </a:r>
            <a:endParaRPr lang="en-PH" sz="4400" baseline="30000" dirty="0">
              <a:latin typeface="Changa" panose="020B0604020202020204" charset="-78"/>
              <a:cs typeface="Changa" panose="020B0604020202020204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D5A80"/>
        </a:solidFill>
        <a:effectLst/>
      </p:bgPr>
    </p:bg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12"/>
          <p:cNvSpPr txBox="1"/>
          <p:nvPr/>
        </p:nvSpPr>
        <p:spPr>
          <a:xfrm>
            <a:off x="972440" y="537346"/>
            <a:ext cx="16062959" cy="13848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8999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999" dirty="0" smtClean="0">
                <a:solidFill>
                  <a:srgbClr val="59FF82"/>
                </a:solidFill>
                <a:latin typeface="Changa"/>
                <a:ea typeface="Changa"/>
                <a:cs typeface="Changa"/>
                <a:sym typeface="Changa"/>
              </a:rPr>
              <a:t>RULES OF EXPONENTS</a:t>
            </a:r>
            <a:endParaRPr dirty="0"/>
          </a:p>
        </p:txBody>
      </p:sp>
      <p:sp>
        <p:nvSpPr>
          <p:cNvPr id="7" name="Google Shape;138;p12"/>
          <p:cNvSpPr/>
          <p:nvPr/>
        </p:nvSpPr>
        <p:spPr>
          <a:xfrm>
            <a:off x="335281" y="2308086"/>
            <a:ext cx="8275319" cy="7232153"/>
          </a:xfrm>
          <a:custGeom>
            <a:avLst/>
            <a:gdLst/>
            <a:ahLst/>
            <a:cxnLst/>
            <a:rect l="l" t="t" r="r" b="b"/>
            <a:pathLst>
              <a:path w="4743780" h="1584579" extrusionOk="0">
                <a:moveTo>
                  <a:pt x="4727651" y="186309"/>
                </a:moveTo>
                <a:cubicBezTo>
                  <a:pt x="4727270" y="125349"/>
                  <a:pt x="4736668" y="8509"/>
                  <a:pt x="4736668" y="8509"/>
                </a:cubicBezTo>
                <a:lnTo>
                  <a:pt x="4591761" y="6223"/>
                </a:lnTo>
                <a:lnTo>
                  <a:pt x="4386275" y="16002"/>
                </a:lnTo>
                <a:cubicBezTo>
                  <a:pt x="4386275" y="16002"/>
                  <a:pt x="4052646" y="0"/>
                  <a:pt x="4020769" y="14986"/>
                </a:cubicBezTo>
                <a:cubicBezTo>
                  <a:pt x="3988765" y="29972"/>
                  <a:pt x="3922852" y="6223"/>
                  <a:pt x="3922852" y="6223"/>
                </a:cubicBezTo>
                <a:lnTo>
                  <a:pt x="931164" y="4318"/>
                </a:lnTo>
                <a:lnTo>
                  <a:pt x="640207" y="3556"/>
                </a:lnTo>
                <a:lnTo>
                  <a:pt x="413258" y="11430"/>
                </a:lnTo>
                <a:lnTo>
                  <a:pt x="149479" y="10668"/>
                </a:lnTo>
                <a:lnTo>
                  <a:pt x="49403" y="1905"/>
                </a:lnTo>
                <a:cubicBezTo>
                  <a:pt x="33528" y="1905"/>
                  <a:pt x="20701" y="14605"/>
                  <a:pt x="20701" y="30480"/>
                </a:cubicBezTo>
                <a:lnTo>
                  <a:pt x="36957" y="275590"/>
                </a:lnTo>
                <a:lnTo>
                  <a:pt x="19177" y="546989"/>
                </a:lnTo>
                <a:lnTo>
                  <a:pt x="17018" y="938911"/>
                </a:lnTo>
                <a:lnTo>
                  <a:pt x="25019" y="1117727"/>
                </a:lnTo>
                <a:cubicBezTo>
                  <a:pt x="25019" y="1117727"/>
                  <a:pt x="0" y="1158875"/>
                  <a:pt x="16002" y="1318895"/>
                </a:cubicBezTo>
                <a:cubicBezTo>
                  <a:pt x="32004" y="1478915"/>
                  <a:pt x="49276" y="1574165"/>
                  <a:pt x="49276" y="1574165"/>
                </a:cubicBezTo>
                <a:lnTo>
                  <a:pt x="132842" y="1574419"/>
                </a:lnTo>
                <a:lnTo>
                  <a:pt x="305562" y="1557909"/>
                </a:lnTo>
                <a:lnTo>
                  <a:pt x="532511" y="1575435"/>
                </a:lnTo>
                <a:lnTo>
                  <a:pt x="771144" y="1584579"/>
                </a:lnTo>
                <a:lnTo>
                  <a:pt x="906526" y="1559433"/>
                </a:lnTo>
                <a:lnTo>
                  <a:pt x="1008761" y="1576705"/>
                </a:lnTo>
                <a:lnTo>
                  <a:pt x="3987622" y="1578610"/>
                </a:lnTo>
                <a:lnTo>
                  <a:pt x="4230573" y="1579245"/>
                </a:lnTo>
                <a:lnTo>
                  <a:pt x="4467428" y="1569593"/>
                </a:lnTo>
                <a:lnTo>
                  <a:pt x="4653737" y="1580388"/>
                </a:lnTo>
                <a:lnTo>
                  <a:pt x="4731207" y="1580642"/>
                </a:lnTo>
                <a:lnTo>
                  <a:pt x="4731588" y="1432687"/>
                </a:lnTo>
                <a:lnTo>
                  <a:pt x="4731842" y="1319022"/>
                </a:lnTo>
                <a:lnTo>
                  <a:pt x="4723968" y="1113536"/>
                </a:lnTo>
                <a:lnTo>
                  <a:pt x="4732858" y="945388"/>
                </a:lnTo>
                <a:lnTo>
                  <a:pt x="4734636" y="671576"/>
                </a:lnTo>
                <a:lnTo>
                  <a:pt x="4743780" y="424561"/>
                </a:lnTo>
                <a:cubicBezTo>
                  <a:pt x="4743780" y="424561"/>
                  <a:pt x="4727778" y="247015"/>
                  <a:pt x="4727397" y="186055"/>
                </a:cubicBezTo>
                <a:close/>
              </a:path>
            </a:pathLst>
          </a:custGeom>
          <a:solidFill>
            <a:schemeClr val="accent5">
              <a:lumMod val="9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" name="TextBox 4"/>
          <p:cNvSpPr txBox="1"/>
          <p:nvPr/>
        </p:nvSpPr>
        <p:spPr>
          <a:xfrm flipH="1">
            <a:off x="797178" y="2594746"/>
            <a:ext cx="464820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PH" sz="4000" dirty="0" smtClean="0">
                <a:latin typeface="Changa" panose="020B0604020202020204" charset="-78"/>
                <a:cs typeface="Changa" panose="020B0604020202020204" charset="-78"/>
              </a:rPr>
              <a:t>1. </a:t>
            </a:r>
            <a:r>
              <a:rPr lang="en-PH" sz="4000" u="sng" dirty="0" smtClean="0">
                <a:latin typeface="Changa" panose="020B0604020202020204" charset="-78"/>
                <a:cs typeface="Changa" panose="020B0604020202020204" charset="-78"/>
              </a:rPr>
              <a:t>Zero Property</a:t>
            </a:r>
            <a:endParaRPr lang="en-PH" sz="4000" u="sng" dirty="0">
              <a:latin typeface="Changa" panose="020B0604020202020204" charset="-78"/>
              <a:cs typeface="Changa" panose="020B0604020202020204" charset="-78"/>
            </a:endParaRPr>
          </a:p>
        </p:txBody>
      </p:sp>
      <p:sp>
        <p:nvSpPr>
          <p:cNvPr id="8" name="Google Shape;138;p12"/>
          <p:cNvSpPr/>
          <p:nvPr/>
        </p:nvSpPr>
        <p:spPr>
          <a:xfrm>
            <a:off x="9278239" y="2308087"/>
            <a:ext cx="8275319" cy="7232152"/>
          </a:xfrm>
          <a:custGeom>
            <a:avLst/>
            <a:gdLst/>
            <a:ahLst/>
            <a:cxnLst/>
            <a:rect l="l" t="t" r="r" b="b"/>
            <a:pathLst>
              <a:path w="4743780" h="1584579" extrusionOk="0">
                <a:moveTo>
                  <a:pt x="4727651" y="186309"/>
                </a:moveTo>
                <a:cubicBezTo>
                  <a:pt x="4727270" y="125349"/>
                  <a:pt x="4736668" y="8509"/>
                  <a:pt x="4736668" y="8509"/>
                </a:cubicBezTo>
                <a:lnTo>
                  <a:pt x="4591761" y="6223"/>
                </a:lnTo>
                <a:lnTo>
                  <a:pt x="4386275" y="16002"/>
                </a:lnTo>
                <a:cubicBezTo>
                  <a:pt x="4386275" y="16002"/>
                  <a:pt x="4052646" y="0"/>
                  <a:pt x="4020769" y="14986"/>
                </a:cubicBezTo>
                <a:cubicBezTo>
                  <a:pt x="3988765" y="29972"/>
                  <a:pt x="3922852" y="6223"/>
                  <a:pt x="3922852" y="6223"/>
                </a:cubicBezTo>
                <a:lnTo>
                  <a:pt x="931164" y="4318"/>
                </a:lnTo>
                <a:lnTo>
                  <a:pt x="640207" y="3556"/>
                </a:lnTo>
                <a:lnTo>
                  <a:pt x="413258" y="11430"/>
                </a:lnTo>
                <a:lnTo>
                  <a:pt x="149479" y="10668"/>
                </a:lnTo>
                <a:lnTo>
                  <a:pt x="49403" y="1905"/>
                </a:lnTo>
                <a:cubicBezTo>
                  <a:pt x="33528" y="1905"/>
                  <a:pt x="20701" y="14605"/>
                  <a:pt x="20701" y="30480"/>
                </a:cubicBezTo>
                <a:lnTo>
                  <a:pt x="36957" y="275590"/>
                </a:lnTo>
                <a:lnTo>
                  <a:pt x="19177" y="546989"/>
                </a:lnTo>
                <a:lnTo>
                  <a:pt x="17018" y="938911"/>
                </a:lnTo>
                <a:lnTo>
                  <a:pt x="25019" y="1117727"/>
                </a:lnTo>
                <a:cubicBezTo>
                  <a:pt x="25019" y="1117727"/>
                  <a:pt x="0" y="1158875"/>
                  <a:pt x="16002" y="1318895"/>
                </a:cubicBezTo>
                <a:cubicBezTo>
                  <a:pt x="32004" y="1478915"/>
                  <a:pt x="49276" y="1574165"/>
                  <a:pt x="49276" y="1574165"/>
                </a:cubicBezTo>
                <a:lnTo>
                  <a:pt x="132842" y="1574419"/>
                </a:lnTo>
                <a:lnTo>
                  <a:pt x="305562" y="1557909"/>
                </a:lnTo>
                <a:lnTo>
                  <a:pt x="532511" y="1575435"/>
                </a:lnTo>
                <a:lnTo>
                  <a:pt x="771144" y="1584579"/>
                </a:lnTo>
                <a:lnTo>
                  <a:pt x="906526" y="1559433"/>
                </a:lnTo>
                <a:lnTo>
                  <a:pt x="1008761" y="1576705"/>
                </a:lnTo>
                <a:lnTo>
                  <a:pt x="3987622" y="1578610"/>
                </a:lnTo>
                <a:lnTo>
                  <a:pt x="4230573" y="1579245"/>
                </a:lnTo>
                <a:lnTo>
                  <a:pt x="4467428" y="1569593"/>
                </a:lnTo>
                <a:lnTo>
                  <a:pt x="4653737" y="1580388"/>
                </a:lnTo>
                <a:lnTo>
                  <a:pt x="4731207" y="1580642"/>
                </a:lnTo>
                <a:lnTo>
                  <a:pt x="4731588" y="1432687"/>
                </a:lnTo>
                <a:lnTo>
                  <a:pt x="4731842" y="1319022"/>
                </a:lnTo>
                <a:lnTo>
                  <a:pt x="4723968" y="1113536"/>
                </a:lnTo>
                <a:lnTo>
                  <a:pt x="4732858" y="945388"/>
                </a:lnTo>
                <a:lnTo>
                  <a:pt x="4734636" y="671576"/>
                </a:lnTo>
                <a:lnTo>
                  <a:pt x="4743780" y="424561"/>
                </a:lnTo>
                <a:cubicBezTo>
                  <a:pt x="4743780" y="424561"/>
                  <a:pt x="4727778" y="247015"/>
                  <a:pt x="4727397" y="186055"/>
                </a:cubicBezTo>
                <a:close/>
              </a:path>
            </a:pathLst>
          </a:custGeom>
          <a:solidFill>
            <a:schemeClr val="accent5">
              <a:lumMod val="9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" name="TextBox 8"/>
          <p:cNvSpPr txBox="1"/>
          <p:nvPr/>
        </p:nvSpPr>
        <p:spPr>
          <a:xfrm flipH="1">
            <a:off x="1560952" y="3162364"/>
            <a:ext cx="272326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PH" sz="4800" dirty="0" smtClean="0">
                <a:latin typeface="Cambria Math" panose="02040503050406030204" pitchFamily="18" charset="0"/>
                <a:ea typeface="Cambria Math" panose="02040503050406030204" pitchFamily="18" charset="0"/>
                <a:cs typeface="Changa" panose="020B0604020202020204" charset="-78"/>
              </a:rPr>
              <a:t>x</a:t>
            </a:r>
            <a:r>
              <a:rPr lang="en-PH" sz="4800" baseline="30000" dirty="0" smtClean="0">
                <a:latin typeface="Cambria Math" panose="02040503050406030204" pitchFamily="18" charset="0"/>
                <a:ea typeface="Cambria Math" panose="02040503050406030204" pitchFamily="18" charset="0"/>
                <a:cs typeface="Changa" panose="020B0604020202020204" charset="-78"/>
              </a:rPr>
              <a:t>0</a:t>
            </a:r>
            <a:r>
              <a:rPr lang="en-PH" sz="4800" dirty="0" smtClean="0">
                <a:latin typeface="Cambria Math" panose="02040503050406030204" pitchFamily="18" charset="0"/>
                <a:ea typeface="Cambria Math" panose="02040503050406030204" pitchFamily="18" charset="0"/>
                <a:cs typeface="Changa" panose="020B0604020202020204" charset="-78"/>
              </a:rPr>
              <a:t> = 1</a:t>
            </a:r>
            <a:endParaRPr lang="en-PH" sz="4800" baseline="30000" dirty="0">
              <a:latin typeface="Cambria Math" panose="02040503050406030204" pitchFamily="18" charset="0"/>
              <a:ea typeface="Cambria Math" panose="02040503050406030204" pitchFamily="18" charset="0"/>
              <a:cs typeface="Changa" panose="020B0604020202020204" charset="-78"/>
            </a:endParaRPr>
          </a:p>
        </p:txBody>
      </p:sp>
      <p:sp>
        <p:nvSpPr>
          <p:cNvPr id="10" name="TextBox 9"/>
          <p:cNvSpPr txBox="1"/>
          <p:nvPr/>
        </p:nvSpPr>
        <p:spPr>
          <a:xfrm flipH="1">
            <a:off x="1439033" y="4501155"/>
            <a:ext cx="41376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PH" sz="4800" dirty="0" smtClean="0">
                <a:latin typeface="Cambria Math" panose="02040503050406030204" pitchFamily="18" charset="0"/>
                <a:ea typeface="Cambria Math" panose="02040503050406030204" pitchFamily="18" charset="0"/>
                <a:cs typeface="Changa" panose="020B0604020202020204" charset="-78"/>
              </a:rPr>
              <a:t>(2x</a:t>
            </a:r>
            <a:r>
              <a:rPr lang="en-PH" sz="4800" baseline="30000" dirty="0" smtClean="0">
                <a:latin typeface="Cambria Math" panose="02040503050406030204" pitchFamily="18" charset="0"/>
                <a:ea typeface="Cambria Math" panose="02040503050406030204" pitchFamily="18" charset="0"/>
                <a:cs typeface="Changa" panose="020B0604020202020204" charset="-78"/>
              </a:rPr>
              <a:t>2</a:t>
            </a:r>
            <a:r>
              <a:rPr lang="en-PH" sz="4800" dirty="0" smtClean="0">
                <a:latin typeface="Cambria Math" panose="02040503050406030204" pitchFamily="18" charset="0"/>
                <a:ea typeface="Cambria Math" panose="02040503050406030204" pitchFamily="18" charset="0"/>
                <a:cs typeface="Changa" panose="020B0604020202020204" charset="-78"/>
              </a:rPr>
              <a:t>y)</a:t>
            </a:r>
            <a:r>
              <a:rPr lang="en-PH" sz="4800" baseline="30000" dirty="0" smtClean="0">
                <a:latin typeface="Cambria Math" panose="02040503050406030204" pitchFamily="18" charset="0"/>
                <a:ea typeface="Cambria Math" panose="02040503050406030204" pitchFamily="18" charset="0"/>
                <a:cs typeface="Changa" panose="020B0604020202020204" charset="-78"/>
              </a:rPr>
              <a:t>0</a:t>
            </a:r>
            <a:r>
              <a:rPr lang="en-PH" sz="4800" dirty="0" smtClean="0">
                <a:latin typeface="Cambria Math" panose="02040503050406030204" pitchFamily="18" charset="0"/>
                <a:ea typeface="Cambria Math" panose="02040503050406030204" pitchFamily="18" charset="0"/>
                <a:cs typeface="Changa" panose="020B0604020202020204" charset="-78"/>
              </a:rPr>
              <a:t> = 1</a:t>
            </a:r>
            <a:endParaRPr lang="en-PH" sz="4800" baseline="30000" dirty="0">
              <a:latin typeface="Cambria Math" panose="02040503050406030204" pitchFamily="18" charset="0"/>
              <a:ea typeface="Cambria Math" panose="02040503050406030204" pitchFamily="18" charset="0"/>
              <a:cs typeface="Changa" panose="020B0604020202020204" charset="-78"/>
            </a:endParaRPr>
          </a:p>
        </p:txBody>
      </p:sp>
      <p:sp>
        <p:nvSpPr>
          <p:cNvPr id="11" name="TextBox 10"/>
          <p:cNvSpPr txBox="1"/>
          <p:nvPr/>
        </p:nvSpPr>
        <p:spPr>
          <a:xfrm flipH="1">
            <a:off x="797178" y="4084771"/>
            <a:ext cx="17619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PH" sz="2400" u="sng" dirty="0" smtClean="0">
                <a:latin typeface="Changa" panose="020B0604020202020204" charset="-78"/>
                <a:cs typeface="Changa" panose="020B0604020202020204" charset="-78"/>
              </a:rPr>
              <a:t>EXAMPLE:</a:t>
            </a:r>
            <a:endParaRPr lang="en-PH" sz="4000" u="sng" dirty="0">
              <a:latin typeface="Changa" panose="020B0604020202020204" charset="-78"/>
              <a:cs typeface="Changa" panose="020B0604020202020204" charset="-78"/>
            </a:endParaRPr>
          </a:p>
        </p:txBody>
      </p:sp>
      <p:sp>
        <p:nvSpPr>
          <p:cNvPr id="14" name="TextBox 13"/>
          <p:cNvSpPr txBox="1"/>
          <p:nvPr/>
        </p:nvSpPr>
        <p:spPr>
          <a:xfrm flipH="1">
            <a:off x="781938" y="5528814"/>
            <a:ext cx="770674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PH" sz="4000" dirty="0">
                <a:latin typeface="Changa" panose="020B0604020202020204" charset="-78"/>
                <a:cs typeface="Changa" panose="020B0604020202020204" charset="-78"/>
              </a:rPr>
              <a:t>2</a:t>
            </a:r>
            <a:r>
              <a:rPr lang="en-PH" sz="4000" dirty="0" smtClean="0">
                <a:latin typeface="Changa" panose="020B0604020202020204" charset="-78"/>
                <a:cs typeface="Changa" panose="020B0604020202020204" charset="-78"/>
              </a:rPr>
              <a:t>. </a:t>
            </a:r>
            <a:r>
              <a:rPr lang="en-PH" sz="4000" u="sng" dirty="0" smtClean="0">
                <a:latin typeface="Changa" panose="020B0604020202020204" charset="-78"/>
                <a:cs typeface="Changa" panose="020B0604020202020204" charset="-78"/>
              </a:rPr>
              <a:t>Negative Property of Exponent</a:t>
            </a:r>
            <a:endParaRPr lang="en-PH" sz="4000" u="sng" dirty="0">
              <a:latin typeface="Changa" panose="020B0604020202020204" charset="-78"/>
              <a:cs typeface="Changa" panose="020B0604020202020204" charset="-7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2844348" y="6140710"/>
                <a:ext cx="2879731" cy="1432636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PH" sz="4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PH" sz="48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PH" sz="48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PH" sz="48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sup>
                      </m:sSup>
                      <m:r>
                        <a:rPr lang="en-PH" sz="4800" b="0" i="1" smtClean="0"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n-PH" sz="4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PH" sz="48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sSup>
                            <m:sSupPr>
                              <m:ctrlPr>
                                <a:rPr lang="en-PH" sz="48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PH" sz="48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PH" sz="4800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PH" sz="4800" dirty="0"/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44348" y="6140710"/>
                <a:ext cx="2879731" cy="1432636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PH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TextBox 16"/>
          <p:cNvSpPr txBox="1"/>
          <p:nvPr/>
        </p:nvSpPr>
        <p:spPr>
          <a:xfrm flipH="1">
            <a:off x="797178" y="7488098"/>
            <a:ext cx="17619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PH" sz="2400" u="sng" dirty="0" smtClean="0">
                <a:latin typeface="Changa" panose="020B0604020202020204" charset="-78"/>
                <a:cs typeface="Changa" panose="020B0604020202020204" charset="-78"/>
              </a:rPr>
              <a:t>EXAMPLE:</a:t>
            </a:r>
            <a:endParaRPr lang="en-PH" sz="4000" u="sng" dirty="0">
              <a:latin typeface="Changa" panose="020B0604020202020204" charset="-78"/>
              <a:cs typeface="Changa" panose="020B0604020202020204" charset="-7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1786950" y="7852215"/>
                <a:ext cx="5223450" cy="1387688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PH" sz="4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PH" sz="48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e>
                        <m:sup>
                          <m:r>
                            <a:rPr lang="en-PH" sz="4800" b="0" i="1" smtClean="0">
                              <a:latin typeface="Cambria Math" panose="02040503050406030204" pitchFamily="18" charset="0"/>
                            </a:rPr>
                            <m:t>−2</m:t>
                          </m:r>
                        </m:sup>
                      </m:sSup>
                      <m:r>
                        <a:rPr lang="en-PH" sz="4800" b="0" i="1" smtClean="0"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n-PH" sz="4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PH" sz="48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sSup>
                            <m:sSupPr>
                              <m:ctrlPr>
                                <a:rPr lang="en-PH" sz="48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PH" sz="48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  <m:sup>
                              <m:r>
                                <a:rPr lang="en-PH" sz="48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PH" sz="48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PH" sz="4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PH" sz="48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PH" sz="4800" b="0" i="1" smtClean="0">
                              <a:latin typeface="Cambria Math" panose="02040503050406030204" pitchFamily="18" charset="0"/>
                            </a:rPr>
                            <m:t>9</m:t>
                          </m:r>
                        </m:den>
                      </m:f>
                    </m:oMath>
                  </m:oMathPara>
                </a14:m>
                <a:endParaRPr lang="en-PH" sz="4800" dirty="0"/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86950" y="7852215"/>
                <a:ext cx="5223450" cy="1387688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PH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TextBox 18"/>
          <p:cNvSpPr txBox="1"/>
          <p:nvPr/>
        </p:nvSpPr>
        <p:spPr>
          <a:xfrm flipH="1">
            <a:off x="9562527" y="2594746"/>
            <a:ext cx="770674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PH" sz="4000" dirty="0" smtClean="0">
                <a:latin typeface="Changa" panose="020B0604020202020204" charset="-78"/>
                <a:cs typeface="Changa" panose="020B0604020202020204" charset="-78"/>
              </a:rPr>
              <a:t>3. </a:t>
            </a:r>
            <a:r>
              <a:rPr lang="en-PH" sz="4000" u="sng" dirty="0" smtClean="0">
                <a:latin typeface="Changa" panose="020B0604020202020204" charset="-78"/>
                <a:cs typeface="Changa" panose="020B0604020202020204" charset="-78"/>
              </a:rPr>
              <a:t>Product Property of Exponent</a:t>
            </a:r>
            <a:endParaRPr lang="en-PH" sz="4000" u="sng" dirty="0">
              <a:latin typeface="Changa" panose="020B0604020202020204" charset="-78"/>
              <a:cs typeface="Changa" panose="020B0604020202020204" charset="-7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10822332" y="3454470"/>
                <a:ext cx="5187132" cy="75187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PH" sz="4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PH" sz="48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PH" sz="48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PH" sz="48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sup>
                      </m:sSup>
                      <m:r>
                        <a:rPr lang="en-PH" sz="4800" b="0" i="1" smtClean="0">
                          <a:latin typeface="Cambria Math" panose="02040503050406030204" pitchFamily="18" charset="0"/>
                        </a:rPr>
                        <m:t>)(</m:t>
                      </m:r>
                      <m:sSup>
                        <m:sSupPr>
                          <m:ctrlPr>
                            <a:rPr lang="en-PH" sz="4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PH" sz="48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PH" sz="4800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sup>
                      </m:sSup>
                      <m:r>
                        <a:rPr lang="en-PH" sz="4800" b="0" i="1" smtClean="0">
                          <a:latin typeface="Cambria Math" panose="02040503050406030204" pitchFamily="18" charset="0"/>
                        </a:rPr>
                        <m:t>) =</m:t>
                      </m:r>
                      <m:sSup>
                        <m:sSupPr>
                          <m:ctrlPr>
                            <a:rPr lang="en-PH" sz="4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PH" sz="48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PH" sz="48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en-PH" sz="48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PH" sz="4800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sup>
                      </m:sSup>
                    </m:oMath>
                  </m:oMathPara>
                </a14:m>
                <a:endParaRPr lang="en-PH" sz="4800" dirty="0"/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822332" y="3454470"/>
                <a:ext cx="5187132" cy="751872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PH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10989972" y="4667762"/>
                <a:ext cx="5187132" cy="74706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PH" sz="4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PH" sz="48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PH" sz="48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PH" sz="4800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sup>
                      </m:sSup>
                      <m:r>
                        <a:rPr lang="en-PH" sz="4800" b="0" i="1" smtClean="0">
                          <a:latin typeface="Cambria Math" panose="02040503050406030204" pitchFamily="18" charset="0"/>
                        </a:rPr>
                        <m:t>)(</m:t>
                      </m:r>
                      <m:sSup>
                        <m:sSupPr>
                          <m:ctrlPr>
                            <a:rPr lang="en-PH" sz="4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PH" sz="48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PH" sz="4800" b="0" i="1" smtClean="0">
                              <a:latin typeface="Cambria Math" panose="02040503050406030204" pitchFamily="18" charset="0"/>
                            </a:rPr>
                            <m:t>6</m:t>
                          </m:r>
                        </m:sup>
                      </m:sSup>
                      <m:r>
                        <a:rPr lang="en-PH" sz="4800" b="0" i="1" smtClean="0">
                          <a:latin typeface="Cambria Math" panose="02040503050406030204" pitchFamily="18" charset="0"/>
                        </a:rPr>
                        <m:t>) =</m:t>
                      </m:r>
                      <m:sSup>
                        <m:sSupPr>
                          <m:ctrlPr>
                            <a:rPr lang="en-PH" sz="4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PH" sz="48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PH" sz="4800" b="0" i="1" smtClean="0">
                              <a:latin typeface="Cambria Math" panose="02040503050406030204" pitchFamily="18" charset="0"/>
                            </a:rPr>
                            <m:t>11</m:t>
                          </m:r>
                        </m:sup>
                      </m:sSup>
                    </m:oMath>
                  </m:oMathPara>
                </a14:m>
                <a:endParaRPr lang="en-PH" sz="4800" dirty="0"/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89972" y="4667762"/>
                <a:ext cx="5187132" cy="747064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PH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TextBox 21"/>
          <p:cNvSpPr txBox="1"/>
          <p:nvPr/>
        </p:nvSpPr>
        <p:spPr>
          <a:xfrm flipH="1">
            <a:off x="9613518" y="4436929"/>
            <a:ext cx="17619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PH" sz="2400" u="sng" dirty="0" smtClean="0">
                <a:latin typeface="Changa" panose="020B0604020202020204" charset="-78"/>
                <a:cs typeface="Changa" panose="020B0604020202020204" charset="-78"/>
              </a:rPr>
              <a:t>EXAMPLES:</a:t>
            </a:r>
            <a:endParaRPr lang="en-PH" sz="4000" u="sng" dirty="0">
              <a:latin typeface="Changa" panose="020B0604020202020204" charset="-78"/>
              <a:cs typeface="Changa" panose="020B0604020202020204" charset="-7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9936480" y="5504876"/>
                <a:ext cx="7452360" cy="74706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PH" sz="4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PH" sz="48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PH" sz="48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PH" sz="4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PH" sz="4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sSup>
                        <m:sSupPr>
                          <m:ctrlPr>
                            <a:rPr lang="en-PH" sz="4800" b="0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PH" sz="4800" b="0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p>
                          <m:r>
                            <a:rPr lang="en-PH" sz="4800" b="0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sup>
                      </m:sSup>
                      <m:r>
                        <a:rPr lang="en-PH" sz="4800" b="0" i="1" smtClean="0">
                          <a:latin typeface="Cambria Math" panose="02040503050406030204" pitchFamily="18" charset="0"/>
                        </a:rPr>
                        <m:t>)(</m:t>
                      </m:r>
                      <m:r>
                        <a:rPr lang="en-PH" sz="4800" b="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4</m:t>
                      </m:r>
                      <m:sSup>
                        <m:sSupPr>
                          <m:ctrlPr>
                            <a:rPr lang="en-PH" sz="4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PH" sz="4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PH" sz="4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6</m:t>
                          </m:r>
                        </m:sup>
                      </m:sSup>
                      <m:sSup>
                        <m:sSupPr>
                          <m:ctrlPr>
                            <a:rPr lang="en-PH" sz="4800" b="0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PH" sz="4800" b="0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p>
                          <m:r>
                            <a:rPr lang="en-PH" sz="4800" b="0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sup>
                      </m:sSup>
                      <m:r>
                        <a:rPr lang="en-PH" sz="4800" b="0" i="1" smtClean="0">
                          <a:latin typeface="Cambria Math" panose="02040503050406030204" pitchFamily="18" charset="0"/>
                        </a:rPr>
                        <m:t>) =</m:t>
                      </m:r>
                      <m:r>
                        <a:rPr lang="en-PH" sz="4800" b="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8</m:t>
                      </m:r>
                      <m:sSup>
                        <m:sSupPr>
                          <m:ctrlPr>
                            <a:rPr lang="en-PH" sz="4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PH" sz="4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PH" sz="4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9</m:t>
                          </m:r>
                        </m:sup>
                      </m:sSup>
                      <m:sSup>
                        <m:sSupPr>
                          <m:ctrlPr>
                            <a:rPr lang="en-PH" sz="4800" b="0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PH" sz="4800" b="0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p>
                          <m:r>
                            <a:rPr lang="en-PH" sz="4800" b="0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9</m:t>
                          </m:r>
                        </m:sup>
                      </m:sSup>
                    </m:oMath>
                  </m:oMathPara>
                </a14:m>
                <a:endParaRPr lang="en-PH" sz="4800" dirty="0"/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36480" y="5504876"/>
                <a:ext cx="7452360" cy="747064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PH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TextBox 23"/>
          <p:cNvSpPr txBox="1"/>
          <p:nvPr/>
        </p:nvSpPr>
        <p:spPr>
          <a:xfrm flipH="1">
            <a:off x="9613518" y="6500655"/>
            <a:ext cx="770674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PH" sz="4000" dirty="0">
                <a:latin typeface="Changa" panose="020B0604020202020204" charset="-78"/>
                <a:cs typeface="Changa" panose="020B0604020202020204" charset="-78"/>
              </a:rPr>
              <a:t>4</a:t>
            </a:r>
            <a:r>
              <a:rPr lang="en-PH" sz="4000" dirty="0" smtClean="0">
                <a:latin typeface="Changa" panose="020B0604020202020204" charset="-78"/>
                <a:cs typeface="Changa" panose="020B0604020202020204" charset="-78"/>
              </a:rPr>
              <a:t>. </a:t>
            </a:r>
            <a:r>
              <a:rPr lang="en-PH" sz="4000" u="sng" dirty="0" smtClean="0">
                <a:latin typeface="Changa" panose="020B0604020202020204" charset="-78"/>
                <a:cs typeface="Changa" panose="020B0604020202020204" charset="-78"/>
              </a:rPr>
              <a:t>Quotient Property of Exponent</a:t>
            </a:r>
            <a:endParaRPr lang="en-PH" sz="4000" u="sng" dirty="0">
              <a:latin typeface="Changa" panose="020B0604020202020204" charset="-78"/>
              <a:cs typeface="Changa" panose="020B0604020202020204" charset="-7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9802403" y="7666379"/>
                <a:ext cx="3983170" cy="155318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PH" sz="4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PH" sz="48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PH" sz="4800" i="1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PH" sz="48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PH" sz="4800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sup>
                          </m:sSup>
                          <m:r>
                            <a:rPr lang="en-PH" sz="4800" i="1">
                              <a:latin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r>
                            <a:rPr lang="en-PH" sz="4800" i="1">
                              <a:latin typeface="Cambria Math" panose="02040503050406030204" pitchFamily="18" charset="0"/>
                            </a:rPr>
                            <m:t>(</m:t>
                          </m:r>
                          <m:sSup>
                            <m:sSupPr>
                              <m:ctrlPr>
                                <a:rPr lang="en-PH" sz="48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PH" sz="48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PH" sz="4800" i="1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sup>
                          </m:sSup>
                          <m:r>
                            <a:rPr lang="en-PH" sz="4800" i="1">
                              <a:latin typeface="Cambria Math" panose="02040503050406030204" pitchFamily="18" charset="0"/>
                            </a:rPr>
                            <m:t>)</m:t>
                          </m:r>
                        </m:den>
                      </m:f>
                      <m:r>
                        <a:rPr lang="en-PH" sz="4800" b="0" i="1" smtClean="0">
                          <a:latin typeface="Cambria Math" panose="02040503050406030204" pitchFamily="18" charset="0"/>
                        </a:rPr>
                        <m:t> =</m:t>
                      </m:r>
                      <m:sSup>
                        <m:sSupPr>
                          <m:ctrlPr>
                            <a:rPr lang="en-PH" sz="4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PH" sz="48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PH" sz="48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en-PH" sz="48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PH" sz="4800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sup>
                      </m:sSup>
                    </m:oMath>
                  </m:oMathPara>
                </a14:m>
                <a:endParaRPr lang="en-PH" sz="4800" dirty="0"/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02403" y="7666379"/>
                <a:ext cx="3983170" cy="1553182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PH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TextBox 25"/>
          <p:cNvSpPr txBox="1"/>
          <p:nvPr/>
        </p:nvSpPr>
        <p:spPr>
          <a:xfrm flipH="1">
            <a:off x="13919650" y="7282005"/>
            <a:ext cx="17619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PH" sz="2400" u="sng" dirty="0" smtClean="0">
                <a:latin typeface="Changa" panose="020B0604020202020204" charset="-78"/>
                <a:cs typeface="Changa" panose="020B0604020202020204" charset="-78"/>
              </a:rPr>
              <a:t>EXAMPLE:</a:t>
            </a:r>
            <a:endParaRPr lang="en-PH" sz="4000" u="sng" dirty="0">
              <a:latin typeface="Changa" panose="020B0604020202020204" charset="-78"/>
              <a:cs typeface="Changa" panose="020B0604020202020204" charset="-7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/>
              <p:cNvSpPr txBox="1"/>
              <p:nvPr/>
            </p:nvSpPr>
            <p:spPr>
              <a:xfrm>
                <a:off x="13329987" y="7711664"/>
                <a:ext cx="4414588" cy="1668790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PH" sz="4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PH" sz="480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PH" sz="4800" i="1" smtClean="0">
                                  <a:solidFill>
                                    <a:schemeClr val="accent5">
                                      <a:lumMod val="1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PH" sz="48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PH" sz="48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sup>
                          </m:sSup>
                          <m:sSup>
                            <m:sSupPr>
                              <m:ctrlPr>
                                <a:rPr lang="en-PH" sz="4800" b="0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PH" sz="4800" b="0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p>
                              <m:r>
                                <a:rPr lang="en-PH" sz="4800" b="0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8</m:t>
                              </m:r>
                            </m:sup>
                          </m:sSup>
                          <m:r>
                            <a:rPr lang="en-PH" sz="4800" i="1">
                              <a:latin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r>
                            <a:rPr lang="en-PH" sz="4800" i="1">
                              <a:latin typeface="Cambria Math" panose="02040503050406030204" pitchFamily="18" charset="0"/>
                            </a:rPr>
                            <m:t>(</m:t>
                          </m:r>
                          <m:sSup>
                            <m:sSupPr>
                              <m:ctrlPr>
                                <a:rPr lang="en-PH" sz="480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PH" sz="48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PH" sz="48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sup>
                          </m:sSup>
                          <m:sSup>
                            <m:sSupPr>
                              <m:ctrlPr>
                                <a:rPr lang="en-PH" sz="4800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PH" sz="4800" b="0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p>
                              <m:r>
                                <a:rPr lang="en-PH" sz="4800" b="0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7</m:t>
                              </m:r>
                            </m:sup>
                          </m:sSup>
                          <m:r>
                            <a:rPr lang="en-PH" sz="4800" i="1">
                              <a:latin typeface="Cambria Math" panose="02040503050406030204" pitchFamily="18" charset="0"/>
                            </a:rPr>
                            <m:t>)</m:t>
                          </m:r>
                        </m:den>
                      </m:f>
                      <m:r>
                        <a:rPr lang="en-PH" sz="4800" b="0" i="1" smtClean="0">
                          <a:latin typeface="Cambria Math" panose="02040503050406030204" pitchFamily="18" charset="0"/>
                        </a:rPr>
                        <m:t> =</m:t>
                      </m:r>
                      <m:r>
                        <a:rPr lang="en-PH" sz="48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PH" sz="4800" b="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en-PH" sz="4800" dirty="0"/>
              </a:p>
            </p:txBody>
          </p:sp>
        </mc:Choice>
        <mc:Fallback xmlns=""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329987" y="7711664"/>
                <a:ext cx="4414588" cy="1668790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PH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87982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D5A80"/>
        </a:solidFill>
        <a:effectLst/>
      </p:bgPr>
    </p:bg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12"/>
          <p:cNvSpPr txBox="1"/>
          <p:nvPr/>
        </p:nvSpPr>
        <p:spPr>
          <a:xfrm>
            <a:off x="972440" y="537346"/>
            <a:ext cx="16062959" cy="13848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8999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999" dirty="0" smtClean="0">
                <a:solidFill>
                  <a:srgbClr val="59FF82"/>
                </a:solidFill>
                <a:latin typeface="Changa"/>
                <a:ea typeface="Changa"/>
                <a:cs typeface="Changa"/>
                <a:sym typeface="Changa"/>
              </a:rPr>
              <a:t>RULES OF EXPONENTS</a:t>
            </a:r>
            <a:endParaRPr dirty="0"/>
          </a:p>
        </p:txBody>
      </p:sp>
      <p:sp>
        <p:nvSpPr>
          <p:cNvPr id="7" name="Google Shape;138;p12"/>
          <p:cNvSpPr/>
          <p:nvPr/>
        </p:nvSpPr>
        <p:spPr>
          <a:xfrm>
            <a:off x="335281" y="2308086"/>
            <a:ext cx="8275319" cy="7232153"/>
          </a:xfrm>
          <a:custGeom>
            <a:avLst/>
            <a:gdLst/>
            <a:ahLst/>
            <a:cxnLst/>
            <a:rect l="l" t="t" r="r" b="b"/>
            <a:pathLst>
              <a:path w="4743780" h="1584579" extrusionOk="0">
                <a:moveTo>
                  <a:pt x="4727651" y="186309"/>
                </a:moveTo>
                <a:cubicBezTo>
                  <a:pt x="4727270" y="125349"/>
                  <a:pt x="4736668" y="8509"/>
                  <a:pt x="4736668" y="8509"/>
                </a:cubicBezTo>
                <a:lnTo>
                  <a:pt x="4591761" y="6223"/>
                </a:lnTo>
                <a:lnTo>
                  <a:pt x="4386275" y="16002"/>
                </a:lnTo>
                <a:cubicBezTo>
                  <a:pt x="4386275" y="16002"/>
                  <a:pt x="4052646" y="0"/>
                  <a:pt x="4020769" y="14986"/>
                </a:cubicBezTo>
                <a:cubicBezTo>
                  <a:pt x="3988765" y="29972"/>
                  <a:pt x="3922852" y="6223"/>
                  <a:pt x="3922852" y="6223"/>
                </a:cubicBezTo>
                <a:lnTo>
                  <a:pt x="931164" y="4318"/>
                </a:lnTo>
                <a:lnTo>
                  <a:pt x="640207" y="3556"/>
                </a:lnTo>
                <a:lnTo>
                  <a:pt x="413258" y="11430"/>
                </a:lnTo>
                <a:lnTo>
                  <a:pt x="149479" y="10668"/>
                </a:lnTo>
                <a:lnTo>
                  <a:pt x="49403" y="1905"/>
                </a:lnTo>
                <a:cubicBezTo>
                  <a:pt x="33528" y="1905"/>
                  <a:pt x="20701" y="14605"/>
                  <a:pt x="20701" y="30480"/>
                </a:cubicBezTo>
                <a:lnTo>
                  <a:pt x="36957" y="275590"/>
                </a:lnTo>
                <a:lnTo>
                  <a:pt x="19177" y="546989"/>
                </a:lnTo>
                <a:lnTo>
                  <a:pt x="17018" y="938911"/>
                </a:lnTo>
                <a:lnTo>
                  <a:pt x="25019" y="1117727"/>
                </a:lnTo>
                <a:cubicBezTo>
                  <a:pt x="25019" y="1117727"/>
                  <a:pt x="0" y="1158875"/>
                  <a:pt x="16002" y="1318895"/>
                </a:cubicBezTo>
                <a:cubicBezTo>
                  <a:pt x="32004" y="1478915"/>
                  <a:pt x="49276" y="1574165"/>
                  <a:pt x="49276" y="1574165"/>
                </a:cubicBezTo>
                <a:lnTo>
                  <a:pt x="132842" y="1574419"/>
                </a:lnTo>
                <a:lnTo>
                  <a:pt x="305562" y="1557909"/>
                </a:lnTo>
                <a:lnTo>
                  <a:pt x="532511" y="1575435"/>
                </a:lnTo>
                <a:lnTo>
                  <a:pt x="771144" y="1584579"/>
                </a:lnTo>
                <a:lnTo>
                  <a:pt x="906526" y="1559433"/>
                </a:lnTo>
                <a:lnTo>
                  <a:pt x="1008761" y="1576705"/>
                </a:lnTo>
                <a:lnTo>
                  <a:pt x="3987622" y="1578610"/>
                </a:lnTo>
                <a:lnTo>
                  <a:pt x="4230573" y="1579245"/>
                </a:lnTo>
                <a:lnTo>
                  <a:pt x="4467428" y="1569593"/>
                </a:lnTo>
                <a:lnTo>
                  <a:pt x="4653737" y="1580388"/>
                </a:lnTo>
                <a:lnTo>
                  <a:pt x="4731207" y="1580642"/>
                </a:lnTo>
                <a:lnTo>
                  <a:pt x="4731588" y="1432687"/>
                </a:lnTo>
                <a:lnTo>
                  <a:pt x="4731842" y="1319022"/>
                </a:lnTo>
                <a:lnTo>
                  <a:pt x="4723968" y="1113536"/>
                </a:lnTo>
                <a:lnTo>
                  <a:pt x="4732858" y="945388"/>
                </a:lnTo>
                <a:lnTo>
                  <a:pt x="4734636" y="671576"/>
                </a:lnTo>
                <a:lnTo>
                  <a:pt x="4743780" y="424561"/>
                </a:lnTo>
                <a:cubicBezTo>
                  <a:pt x="4743780" y="424561"/>
                  <a:pt x="4727778" y="247015"/>
                  <a:pt x="4727397" y="186055"/>
                </a:cubicBezTo>
                <a:close/>
              </a:path>
            </a:pathLst>
          </a:custGeom>
          <a:solidFill>
            <a:schemeClr val="accent5">
              <a:lumMod val="9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" name="TextBox 4"/>
          <p:cNvSpPr txBox="1"/>
          <p:nvPr/>
        </p:nvSpPr>
        <p:spPr>
          <a:xfrm flipH="1">
            <a:off x="797177" y="2594746"/>
            <a:ext cx="749141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PH" sz="4000" dirty="0">
                <a:latin typeface="Changa" panose="020B0604020202020204" charset="-78"/>
                <a:cs typeface="Changa" panose="020B0604020202020204" charset="-78"/>
              </a:rPr>
              <a:t>5</a:t>
            </a:r>
            <a:r>
              <a:rPr lang="en-PH" sz="4000" dirty="0" smtClean="0">
                <a:latin typeface="Changa" panose="020B0604020202020204" charset="-78"/>
                <a:cs typeface="Changa" panose="020B0604020202020204" charset="-78"/>
              </a:rPr>
              <a:t>. </a:t>
            </a:r>
            <a:r>
              <a:rPr lang="en-PH" sz="4000" u="sng" dirty="0" smtClean="0">
                <a:latin typeface="Changa" panose="020B0604020202020204" charset="-78"/>
                <a:cs typeface="Changa" panose="020B0604020202020204" charset="-78"/>
              </a:rPr>
              <a:t>Power of a Power Property</a:t>
            </a:r>
            <a:endParaRPr lang="en-PH" sz="4000" u="sng" dirty="0">
              <a:latin typeface="Changa" panose="020B0604020202020204" charset="-78"/>
              <a:cs typeface="Changa" panose="020B0604020202020204" charset="-78"/>
            </a:endParaRPr>
          </a:p>
        </p:txBody>
      </p:sp>
      <p:sp>
        <p:nvSpPr>
          <p:cNvPr id="8" name="Google Shape;138;p12"/>
          <p:cNvSpPr/>
          <p:nvPr/>
        </p:nvSpPr>
        <p:spPr>
          <a:xfrm>
            <a:off x="9278239" y="2308087"/>
            <a:ext cx="8275319" cy="7232152"/>
          </a:xfrm>
          <a:custGeom>
            <a:avLst/>
            <a:gdLst/>
            <a:ahLst/>
            <a:cxnLst/>
            <a:rect l="l" t="t" r="r" b="b"/>
            <a:pathLst>
              <a:path w="4743780" h="1584579" extrusionOk="0">
                <a:moveTo>
                  <a:pt x="4727651" y="186309"/>
                </a:moveTo>
                <a:cubicBezTo>
                  <a:pt x="4727270" y="125349"/>
                  <a:pt x="4736668" y="8509"/>
                  <a:pt x="4736668" y="8509"/>
                </a:cubicBezTo>
                <a:lnTo>
                  <a:pt x="4591761" y="6223"/>
                </a:lnTo>
                <a:lnTo>
                  <a:pt x="4386275" y="16002"/>
                </a:lnTo>
                <a:cubicBezTo>
                  <a:pt x="4386275" y="16002"/>
                  <a:pt x="4052646" y="0"/>
                  <a:pt x="4020769" y="14986"/>
                </a:cubicBezTo>
                <a:cubicBezTo>
                  <a:pt x="3988765" y="29972"/>
                  <a:pt x="3922852" y="6223"/>
                  <a:pt x="3922852" y="6223"/>
                </a:cubicBezTo>
                <a:lnTo>
                  <a:pt x="931164" y="4318"/>
                </a:lnTo>
                <a:lnTo>
                  <a:pt x="640207" y="3556"/>
                </a:lnTo>
                <a:lnTo>
                  <a:pt x="413258" y="11430"/>
                </a:lnTo>
                <a:lnTo>
                  <a:pt x="149479" y="10668"/>
                </a:lnTo>
                <a:lnTo>
                  <a:pt x="49403" y="1905"/>
                </a:lnTo>
                <a:cubicBezTo>
                  <a:pt x="33528" y="1905"/>
                  <a:pt x="20701" y="14605"/>
                  <a:pt x="20701" y="30480"/>
                </a:cubicBezTo>
                <a:lnTo>
                  <a:pt x="36957" y="275590"/>
                </a:lnTo>
                <a:lnTo>
                  <a:pt x="19177" y="546989"/>
                </a:lnTo>
                <a:lnTo>
                  <a:pt x="17018" y="938911"/>
                </a:lnTo>
                <a:lnTo>
                  <a:pt x="25019" y="1117727"/>
                </a:lnTo>
                <a:cubicBezTo>
                  <a:pt x="25019" y="1117727"/>
                  <a:pt x="0" y="1158875"/>
                  <a:pt x="16002" y="1318895"/>
                </a:cubicBezTo>
                <a:cubicBezTo>
                  <a:pt x="32004" y="1478915"/>
                  <a:pt x="49276" y="1574165"/>
                  <a:pt x="49276" y="1574165"/>
                </a:cubicBezTo>
                <a:lnTo>
                  <a:pt x="132842" y="1574419"/>
                </a:lnTo>
                <a:lnTo>
                  <a:pt x="305562" y="1557909"/>
                </a:lnTo>
                <a:lnTo>
                  <a:pt x="532511" y="1575435"/>
                </a:lnTo>
                <a:lnTo>
                  <a:pt x="771144" y="1584579"/>
                </a:lnTo>
                <a:lnTo>
                  <a:pt x="906526" y="1559433"/>
                </a:lnTo>
                <a:lnTo>
                  <a:pt x="1008761" y="1576705"/>
                </a:lnTo>
                <a:lnTo>
                  <a:pt x="3987622" y="1578610"/>
                </a:lnTo>
                <a:lnTo>
                  <a:pt x="4230573" y="1579245"/>
                </a:lnTo>
                <a:lnTo>
                  <a:pt x="4467428" y="1569593"/>
                </a:lnTo>
                <a:lnTo>
                  <a:pt x="4653737" y="1580388"/>
                </a:lnTo>
                <a:lnTo>
                  <a:pt x="4731207" y="1580642"/>
                </a:lnTo>
                <a:lnTo>
                  <a:pt x="4731588" y="1432687"/>
                </a:lnTo>
                <a:lnTo>
                  <a:pt x="4731842" y="1319022"/>
                </a:lnTo>
                <a:lnTo>
                  <a:pt x="4723968" y="1113536"/>
                </a:lnTo>
                <a:lnTo>
                  <a:pt x="4732858" y="945388"/>
                </a:lnTo>
                <a:lnTo>
                  <a:pt x="4734636" y="671576"/>
                </a:lnTo>
                <a:lnTo>
                  <a:pt x="4743780" y="424561"/>
                </a:lnTo>
                <a:cubicBezTo>
                  <a:pt x="4743780" y="424561"/>
                  <a:pt x="4727778" y="247015"/>
                  <a:pt x="4727397" y="186055"/>
                </a:cubicBezTo>
                <a:close/>
              </a:path>
            </a:pathLst>
          </a:custGeom>
          <a:solidFill>
            <a:schemeClr val="accent5">
              <a:lumMod val="9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" name="TextBox 8"/>
          <p:cNvSpPr txBox="1"/>
          <p:nvPr/>
        </p:nvSpPr>
        <p:spPr>
          <a:xfrm flipH="1">
            <a:off x="1560952" y="3162364"/>
            <a:ext cx="46833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PH" sz="4800" dirty="0" smtClean="0">
                <a:latin typeface="Cambria Math" panose="02040503050406030204" pitchFamily="18" charset="0"/>
                <a:ea typeface="Cambria Math" panose="02040503050406030204" pitchFamily="18" charset="0"/>
                <a:cs typeface="Changa" panose="020B0604020202020204" charset="-78"/>
              </a:rPr>
              <a:t>(</a:t>
            </a:r>
            <a:r>
              <a:rPr lang="en-PH" sz="4800" dirty="0" err="1" smtClean="0">
                <a:latin typeface="Cambria Math" panose="02040503050406030204" pitchFamily="18" charset="0"/>
                <a:ea typeface="Cambria Math" panose="02040503050406030204" pitchFamily="18" charset="0"/>
                <a:cs typeface="Changa" panose="020B0604020202020204" charset="-78"/>
              </a:rPr>
              <a:t>x</a:t>
            </a:r>
            <a:r>
              <a:rPr lang="en-PH" sz="4800" baseline="30000" dirty="0" err="1" smtClean="0">
                <a:latin typeface="Cambria Math" panose="02040503050406030204" pitchFamily="18" charset="0"/>
                <a:ea typeface="Cambria Math" panose="02040503050406030204" pitchFamily="18" charset="0"/>
                <a:cs typeface="Changa" panose="020B0604020202020204" charset="-78"/>
              </a:rPr>
              <a:t>a</a:t>
            </a:r>
            <a:r>
              <a:rPr lang="en-PH" sz="4800" dirty="0" smtClean="0">
                <a:latin typeface="Cambria Math" panose="02040503050406030204" pitchFamily="18" charset="0"/>
                <a:ea typeface="Cambria Math" panose="02040503050406030204" pitchFamily="18" charset="0"/>
                <a:cs typeface="Changa" panose="020B0604020202020204" charset="-78"/>
              </a:rPr>
              <a:t>)</a:t>
            </a:r>
            <a:r>
              <a:rPr lang="en-PH" sz="4800" baseline="30000" dirty="0" smtClean="0">
                <a:latin typeface="Cambria Math" panose="02040503050406030204" pitchFamily="18" charset="0"/>
                <a:ea typeface="Cambria Math" panose="02040503050406030204" pitchFamily="18" charset="0"/>
                <a:cs typeface="Changa" panose="020B0604020202020204" charset="-78"/>
              </a:rPr>
              <a:t>b</a:t>
            </a:r>
            <a:r>
              <a:rPr lang="en-PH" sz="4800" dirty="0" smtClean="0">
                <a:latin typeface="Cambria Math" panose="02040503050406030204" pitchFamily="18" charset="0"/>
                <a:ea typeface="Cambria Math" panose="02040503050406030204" pitchFamily="18" charset="0"/>
                <a:cs typeface="Changa" panose="020B0604020202020204" charset="-78"/>
              </a:rPr>
              <a:t> = </a:t>
            </a:r>
            <a:r>
              <a:rPr lang="en-PH" sz="4800" dirty="0" err="1" smtClean="0">
                <a:latin typeface="Cambria Math" panose="02040503050406030204" pitchFamily="18" charset="0"/>
                <a:ea typeface="Cambria Math" panose="02040503050406030204" pitchFamily="18" charset="0"/>
                <a:cs typeface="Changa" panose="020B0604020202020204" charset="-78"/>
              </a:rPr>
              <a:t>x</a:t>
            </a:r>
            <a:r>
              <a:rPr lang="en-PH" sz="4800" baseline="30000" dirty="0" err="1" smtClean="0">
                <a:latin typeface="Cambria Math" panose="02040503050406030204" pitchFamily="18" charset="0"/>
                <a:ea typeface="Cambria Math" panose="02040503050406030204" pitchFamily="18" charset="0"/>
                <a:cs typeface="Changa" panose="020B0604020202020204" charset="-78"/>
              </a:rPr>
              <a:t>ab</a:t>
            </a:r>
            <a:endParaRPr lang="en-PH" sz="4800" baseline="30000" dirty="0">
              <a:latin typeface="Cambria Math" panose="02040503050406030204" pitchFamily="18" charset="0"/>
              <a:ea typeface="Cambria Math" panose="02040503050406030204" pitchFamily="18" charset="0"/>
              <a:cs typeface="Changa" panose="020B0604020202020204" charset="-78"/>
            </a:endParaRPr>
          </a:p>
        </p:txBody>
      </p:sp>
      <p:sp>
        <p:nvSpPr>
          <p:cNvPr id="10" name="TextBox 9"/>
          <p:cNvSpPr txBox="1"/>
          <p:nvPr/>
        </p:nvSpPr>
        <p:spPr>
          <a:xfrm flipH="1">
            <a:off x="1786950" y="4436929"/>
            <a:ext cx="57729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PH" sz="4800" dirty="0" smtClean="0">
                <a:latin typeface="Cambria Math" panose="02040503050406030204" pitchFamily="18" charset="0"/>
                <a:ea typeface="Cambria Math" panose="02040503050406030204" pitchFamily="18" charset="0"/>
                <a:cs typeface="Changa" panose="020B0604020202020204" charset="-78"/>
              </a:rPr>
              <a:t>(x</a:t>
            </a:r>
            <a:r>
              <a:rPr lang="en-PH" sz="4800" baseline="30000" dirty="0" smtClean="0">
                <a:latin typeface="Cambria Math" panose="02040503050406030204" pitchFamily="18" charset="0"/>
                <a:ea typeface="Cambria Math" panose="02040503050406030204" pitchFamily="18" charset="0"/>
                <a:cs typeface="Changa" panose="020B0604020202020204" charset="-78"/>
              </a:rPr>
              <a:t>2</a:t>
            </a:r>
            <a:r>
              <a:rPr lang="en-PH" sz="4800" dirty="0" smtClean="0">
                <a:latin typeface="Cambria Math" panose="02040503050406030204" pitchFamily="18" charset="0"/>
                <a:ea typeface="Cambria Math" panose="02040503050406030204" pitchFamily="18" charset="0"/>
                <a:cs typeface="Changa" panose="020B0604020202020204" charset="-78"/>
              </a:rPr>
              <a:t>)</a:t>
            </a:r>
            <a:r>
              <a:rPr lang="en-PH" sz="4800" baseline="30000" dirty="0" smtClean="0">
                <a:latin typeface="Cambria Math" panose="02040503050406030204" pitchFamily="18" charset="0"/>
                <a:ea typeface="Cambria Math" panose="02040503050406030204" pitchFamily="18" charset="0"/>
                <a:cs typeface="Changa" panose="020B0604020202020204" charset="-78"/>
              </a:rPr>
              <a:t>4</a:t>
            </a:r>
            <a:r>
              <a:rPr lang="en-PH" sz="4800" dirty="0" smtClean="0">
                <a:latin typeface="Cambria Math" panose="02040503050406030204" pitchFamily="18" charset="0"/>
                <a:ea typeface="Cambria Math" panose="02040503050406030204" pitchFamily="18" charset="0"/>
                <a:cs typeface="Changa" panose="020B0604020202020204" charset="-78"/>
              </a:rPr>
              <a:t> = x</a:t>
            </a:r>
            <a:r>
              <a:rPr lang="en-PH" sz="4800" baseline="30000" dirty="0" smtClean="0">
                <a:latin typeface="Cambria Math" panose="02040503050406030204" pitchFamily="18" charset="0"/>
                <a:ea typeface="Cambria Math" panose="02040503050406030204" pitchFamily="18" charset="0"/>
                <a:cs typeface="Changa" panose="020B0604020202020204" charset="-78"/>
              </a:rPr>
              <a:t>8</a:t>
            </a:r>
            <a:endParaRPr lang="en-PH" sz="4800" baseline="30000" dirty="0">
              <a:latin typeface="Cambria Math" panose="02040503050406030204" pitchFamily="18" charset="0"/>
              <a:ea typeface="Cambria Math" panose="02040503050406030204" pitchFamily="18" charset="0"/>
              <a:cs typeface="Changa" panose="020B0604020202020204" charset="-78"/>
            </a:endParaRPr>
          </a:p>
        </p:txBody>
      </p:sp>
      <p:sp>
        <p:nvSpPr>
          <p:cNvPr id="11" name="TextBox 10"/>
          <p:cNvSpPr txBox="1"/>
          <p:nvPr/>
        </p:nvSpPr>
        <p:spPr>
          <a:xfrm flipH="1">
            <a:off x="797178" y="4084771"/>
            <a:ext cx="17619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PH" sz="2400" u="sng" dirty="0" smtClean="0">
                <a:latin typeface="Changa" panose="020B0604020202020204" charset="-78"/>
                <a:cs typeface="Changa" panose="020B0604020202020204" charset="-78"/>
              </a:rPr>
              <a:t>EXAMPLE:</a:t>
            </a:r>
            <a:endParaRPr lang="en-PH" sz="4000" u="sng" dirty="0">
              <a:latin typeface="Changa" panose="020B0604020202020204" charset="-78"/>
              <a:cs typeface="Changa" panose="020B0604020202020204" charset="-78"/>
            </a:endParaRPr>
          </a:p>
        </p:txBody>
      </p:sp>
      <p:sp>
        <p:nvSpPr>
          <p:cNvPr id="14" name="TextBox 13"/>
          <p:cNvSpPr txBox="1"/>
          <p:nvPr/>
        </p:nvSpPr>
        <p:spPr>
          <a:xfrm flipH="1">
            <a:off x="781938" y="5528814"/>
            <a:ext cx="770674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PH" sz="4000" dirty="0" smtClean="0">
                <a:latin typeface="Changa" panose="020B0604020202020204" charset="-78"/>
                <a:cs typeface="Changa" panose="020B0604020202020204" charset="-78"/>
              </a:rPr>
              <a:t>6. </a:t>
            </a:r>
            <a:r>
              <a:rPr lang="en-PH" sz="4000" u="sng" dirty="0" smtClean="0">
                <a:latin typeface="Changa" panose="020B0604020202020204" charset="-78"/>
                <a:cs typeface="Changa" panose="020B0604020202020204" charset="-78"/>
              </a:rPr>
              <a:t>Power of a Product Property</a:t>
            </a:r>
            <a:endParaRPr lang="en-PH" sz="4000" u="sng" dirty="0">
              <a:latin typeface="Changa" panose="020B0604020202020204" charset="-78"/>
              <a:cs typeface="Changa" panose="020B0604020202020204" charset="-7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1938506" y="6293274"/>
                <a:ext cx="4897261" cy="73866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PH" sz="4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PH" sz="4800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PH" sz="4800" i="1">
                              <a:latin typeface="Cambria Math" panose="02040503050406030204" pitchFamily="18" charset="0"/>
                            </a:rPr>
                            <m:t>𝑥𝑦</m:t>
                          </m:r>
                          <m:r>
                            <a:rPr lang="en-PH" sz="4800" i="1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  <m:sup>
                          <m:r>
                            <a:rPr lang="en-PH" sz="48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sup>
                      </m:sSup>
                      <m:r>
                        <a:rPr lang="en-PH" sz="48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PH" sz="4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PH" sz="48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PH" sz="48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sup>
                      </m:sSup>
                      <m:sSup>
                        <m:sSupPr>
                          <m:ctrlPr>
                            <a:rPr lang="en-PH" sz="4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PH" sz="48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p>
                          <m:r>
                            <a:rPr lang="en-PH" sz="48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sup>
                      </m:sSup>
                    </m:oMath>
                  </m:oMathPara>
                </a14:m>
                <a:endParaRPr lang="en-PH" sz="4800" dirty="0"/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38506" y="6293274"/>
                <a:ext cx="4897261" cy="738664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PH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TextBox 16"/>
          <p:cNvSpPr txBox="1"/>
          <p:nvPr/>
        </p:nvSpPr>
        <p:spPr>
          <a:xfrm flipH="1">
            <a:off x="797178" y="7305499"/>
            <a:ext cx="17619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PH" sz="2400" u="sng" dirty="0" smtClean="0">
                <a:latin typeface="Changa" panose="020B0604020202020204" charset="-78"/>
                <a:cs typeface="Changa" panose="020B0604020202020204" charset="-78"/>
              </a:rPr>
              <a:t>EXAMPLE:</a:t>
            </a:r>
            <a:endParaRPr lang="en-PH" sz="4000" u="sng" dirty="0">
              <a:latin typeface="Changa" panose="020B0604020202020204" charset="-78"/>
              <a:cs typeface="Changa" panose="020B0604020202020204" charset="-78"/>
            </a:endParaRPr>
          </a:p>
        </p:txBody>
      </p:sp>
      <p:sp>
        <p:nvSpPr>
          <p:cNvPr id="19" name="TextBox 18"/>
          <p:cNvSpPr txBox="1"/>
          <p:nvPr/>
        </p:nvSpPr>
        <p:spPr>
          <a:xfrm flipH="1">
            <a:off x="9562527" y="2594746"/>
            <a:ext cx="770674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PH" sz="4000" dirty="0">
                <a:latin typeface="Changa" panose="020B0604020202020204" charset="-78"/>
                <a:cs typeface="Changa" panose="020B0604020202020204" charset="-78"/>
              </a:rPr>
              <a:t>7</a:t>
            </a:r>
            <a:r>
              <a:rPr lang="en-PH" sz="4000" dirty="0" smtClean="0">
                <a:latin typeface="Changa" panose="020B0604020202020204" charset="-78"/>
                <a:cs typeface="Changa" panose="020B0604020202020204" charset="-78"/>
              </a:rPr>
              <a:t>. </a:t>
            </a:r>
            <a:r>
              <a:rPr lang="en-PH" sz="4000" u="sng" dirty="0" smtClean="0">
                <a:latin typeface="Changa" panose="020B0604020202020204" charset="-78"/>
                <a:cs typeface="Changa" panose="020B0604020202020204" charset="-78"/>
              </a:rPr>
              <a:t>Power of a Quotient Property</a:t>
            </a:r>
            <a:endParaRPr lang="en-PH" sz="4000" u="sng" dirty="0">
              <a:latin typeface="Changa" panose="020B0604020202020204" charset="-78"/>
              <a:cs typeface="Changa" panose="020B0604020202020204" charset="-7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11554111" y="3456694"/>
                <a:ext cx="3983170" cy="1745478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PH" sz="4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PH" sz="48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PH" sz="48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PH" sz="48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num>
                                <m:den>
                                  <m:r>
                                    <a:rPr lang="en-PH" sz="4800" i="1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PH" sz="48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sup>
                      </m:sSup>
                      <m:r>
                        <a:rPr lang="en-PH" sz="48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PH" sz="4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PH" sz="48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PH" sz="4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PH" sz="48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PH" sz="4800" b="0" i="1" smtClean="0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sup>
                              </m:sSup>
                            </m:num>
                            <m:den>
                              <m:sSup>
                                <m:sSupPr>
                                  <m:ctrlPr>
                                    <a:rPr lang="en-PH" sz="4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PH" sz="4800" b="0" i="1" smtClean="0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  <m:sup>
                                  <m:r>
                                    <a:rPr lang="en-PH" sz="4800" b="0" i="1" smtClean="0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sup>
                              </m:sSup>
                            </m:den>
                          </m:f>
                        </m:e>
                      </m:d>
                    </m:oMath>
                  </m:oMathPara>
                </a14:m>
                <a:endParaRPr lang="en-PH" sz="4800" dirty="0"/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554111" y="3456694"/>
                <a:ext cx="3983170" cy="1745478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PH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TextBox 25"/>
          <p:cNvSpPr txBox="1"/>
          <p:nvPr/>
        </p:nvSpPr>
        <p:spPr>
          <a:xfrm flipH="1">
            <a:off x="10188308" y="5601053"/>
            <a:ext cx="17619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PH" sz="2400" u="sng" dirty="0" smtClean="0">
                <a:latin typeface="Changa" panose="020B0604020202020204" charset="-78"/>
                <a:cs typeface="Changa" panose="020B0604020202020204" charset="-78"/>
              </a:rPr>
              <a:t>EXAMPLE:</a:t>
            </a:r>
            <a:endParaRPr lang="en-PH" sz="4000" u="sng" dirty="0">
              <a:latin typeface="Changa" panose="020B0604020202020204" charset="-78"/>
              <a:cs typeface="Changa" panose="020B0604020202020204" charset="-7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/>
              <p:cNvSpPr txBox="1"/>
              <p:nvPr/>
            </p:nvSpPr>
            <p:spPr>
              <a:xfrm>
                <a:off x="1938506" y="7915037"/>
                <a:ext cx="5878139" cy="74706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PH" sz="4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PH" sz="4800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PH" sz="48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  <m:sSup>
                            <m:sSupPr>
                              <m:ctrlPr>
                                <a:rPr lang="en-PH" sz="480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PH" sz="48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PH" sz="48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sup>
                          </m:sSup>
                          <m:sSup>
                            <m:sSupPr>
                              <m:ctrlPr>
                                <a:rPr lang="en-PH" sz="4800" i="1" smtClean="0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PH" sz="4800" b="0" i="1" smtClean="0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p>
                              <m:r>
                                <a:rPr lang="en-PH" sz="4800" b="0" i="1" smtClean="0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</a:rPr>
                                <m:t>7</m:t>
                              </m:r>
                            </m:sup>
                          </m:sSup>
                          <m:r>
                            <a:rPr lang="en-PH" sz="4800" i="1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  <m:sup>
                          <m:r>
                            <a:rPr lang="en-PH" sz="4800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sup>
                      </m:sSup>
                      <m:r>
                        <a:rPr lang="en-PH" sz="48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PH" sz="4800" b="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32</m:t>
                      </m:r>
                      <m:sSup>
                        <m:sSupPr>
                          <m:ctrlPr>
                            <a:rPr lang="en-PH" sz="4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PH" sz="4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PH" sz="4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25</m:t>
                          </m:r>
                        </m:sup>
                      </m:sSup>
                      <m:sSup>
                        <m:sSupPr>
                          <m:ctrlPr>
                            <a:rPr lang="en-PH" sz="4800" b="0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PH" sz="4800" b="0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p>
                          <m:r>
                            <a:rPr lang="en-PH" sz="4800" b="0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35</m:t>
                          </m:r>
                        </m:sup>
                      </m:sSup>
                    </m:oMath>
                  </m:oMathPara>
                </a14:m>
                <a:endParaRPr lang="en-PH" sz="4800" dirty="0"/>
              </a:p>
            </p:txBody>
          </p:sp>
        </mc:Choice>
        <mc:Fallback xmlns=""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38506" y="7915037"/>
                <a:ext cx="5878139" cy="747064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PH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/>
              <p:cNvSpPr txBox="1"/>
              <p:nvPr/>
            </p:nvSpPr>
            <p:spPr>
              <a:xfrm>
                <a:off x="10710391" y="6396820"/>
                <a:ext cx="5670610" cy="181735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PH" sz="4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PH" sz="48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PH" sz="48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p>
                                    <m:sSupPr>
                                      <m:ctrlPr>
                                        <a:rPr lang="en-PH" sz="4800" i="1" smtClean="0">
                                          <a:solidFill>
                                            <a:srgbClr val="00B05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PH" sz="4800" b="0" i="1" smtClean="0">
                                          <a:solidFill>
                                            <a:srgbClr val="00B05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  <m:r>
                                        <a:rPr lang="en-PH" sz="4800" b="0" i="1" smtClean="0">
                                          <a:solidFill>
                                            <a:srgbClr val="00B05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p>
                                      <m:r>
                                        <a:rPr lang="en-PH" sz="4800" b="0" i="1" smtClean="0">
                                          <a:solidFill>
                                            <a:srgbClr val="00B05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4</m:t>
                                      </m:r>
                                    </m:sup>
                                  </m:sSup>
                                </m:num>
                                <m:den>
                                  <m:sSup>
                                    <m:sSupPr>
                                      <m:ctrlPr>
                                        <a:rPr lang="en-PH" sz="480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PH" sz="4800" i="1" smtClean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3</m:t>
                                      </m:r>
                                      <m:r>
                                        <a:rPr lang="en-PH" sz="4800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𝑦</m:t>
                                      </m:r>
                                    </m:e>
                                    <m:sup>
                                      <m:r>
                                        <a:rPr lang="en-PH" sz="4800" b="0" i="1" smtClean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3</m:t>
                                      </m:r>
                                    </m:sup>
                                  </m:sSup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PH" sz="48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r>
                        <a:rPr lang="en-PH" sz="48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PH" sz="4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PH" sz="48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PH" sz="4800" b="0" i="1" smtClean="0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PH" sz="4800" b="0" i="1" smtClean="0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</a:rPr>
                                    <m:t>8</m:t>
                                  </m:r>
                                  <m:r>
                                    <a:rPr lang="en-PH" sz="4800" b="0" i="1" smtClean="0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PH" sz="4800" b="0" i="1" smtClean="0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</a:rPr>
                                    <m:t>12</m:t>
                                  </m:r>
                                </m:sup>
                              </m:sSup>
                            </m:num>
                            <m:den>
                              <m:sSup>
                                <m:sSupPr>
                                  <m:ctrlPr>
                                    <a:rPr lang="en-PH" sz="48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PH" sz="48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27</m:t>
                                  </m:r>
                                  <m:r>
                                    <a:rPr lang="en-PH" sz="48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  <m:sup>
                                  <m:r>
                                    <a:rPr lang="en-PH" sz="48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9</m:t>
                                  </m:r>
                                </m:sup>
                              </m:sSup>
                            </m:den>
                          </m:f>
                        </m:e>
                      </m:d>
                    </m:oMath>
                  </m:oMathPara>
                </a14:m>
                <a:endParaRPr lang="en-PH" sz="4800" dirty="0"/>
              </a:p>
            </p:txBody>
          </p:sp>
        </mc:Choice>
        <mc:Fallback xmlns="">
          <p:sp>
            <p:nvSpPr>
              <p:cNvPr id="29" name="Text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10391" y="6396820"/>
                <a:ext cx="5670610" cy="1817357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PH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01366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30045" y="869679"/>
            <a:ext cx="16073400" cy="1470000"/>
          </a:xfrm>
        </p:spPr>
        <p:txBody>
          <a:bodyPr>
            <a:normAutofit fontScale="90000"/>
          </a:bodyPr>
          <a:lstStyle/>
          <a:p>
            <a:r>
              <a:rPr lang="en-PH" dirty="0" smtClean="0"/>
              <a:t>SAMPLE EXERCISES</a:t>
            </a:r>
            <a:endParaRPr lang="en-PH" dirty="0"/>
          </a:p>
        </p:txBody>
      </p:sp>
      <p:sp>
        <p:nvSpPr>
          <p:cNvPr id="3" name="Google Shape;138;p12"/>
          <p:cNvSpPr/>
          <p:nvPr/>
        </p:nvSpPr>
        <p:spPr>
          <a:xfrm>
            <a:off x="4475180" y="2339679"/>
            <a:ext cx="8583127" cy="7608236"/>
          </a:xfrm>
          <a:custGeom>
            <a:avLst/>
            <a:gdLst/>
            <a:ahLst/>
            <a:cxnLst/>
            <a:rect l="l" t="t" r="r" b="b"/>
            <a:pathLst>
              <a:path w="4743780" h="1584579" extrusionOk="0">
                <a:moveTo>
                  <a:pt x="4727651" y="186309"/>
                </a:moveTo>
                <a:cubicBezTo>
                  <a:pt x="4727270" y="125349"/>
                  <a:pt x="4736668" y="8509"/>
                  <a:pt x="4736668" y="8509"/>
                </a:cubicBezTo>
                <a:lnTo>
                  <a:pt x="4591761" y="6223"/>
                </a:lnTo>
                <a:lnTo>
                  <a:pt x="4386275" y="16002"/>
                </a:lnTo>
                <a:cubicBezTo>
                  <a:pt x="4386275" y="16002"/>
                  <a:pt x="4052646" y="0"/>
                  <a:pt x="4020769" y="14986"/>
                </a:cubicBezTo>
                <a:cubicBezTo>
                  <a:pt x="3988765" y="29972"/>
                  <a:pt x="3922852" y="6223"/>
                  <a:pt x="3922852" y="6223"/>
                </a:cubicBezTo>
                <a:lnTo>
                  <a:pt x="931164" y="4318"/>
                </a:lnTo>
                <a:lnTo>
                  <a:pt x="640207" y="3556"/>
                </a:lnTo>
                <a:lnTo>
                  <a:pt x="413258" y="11430"/>
                </a:lnTo>
                <a:lnTo>
                  <a:pt x="149479" y="10668"/>
                </a:lnTo>
                <a:lnTo>
                  <a:pt x="49403" y="1905"/>
                </a:lnTo>
                <a:cubicBezTo>
                  <a:pt x="33528" y="1905"/>
                  <a:pt x="20701" y="14605"/>
                  <a:pt x="20701" y="30480"/>
                </a:cubicBezTo>
                <a:lnTo>
                  <a:pt x="36957" y="275590"/>
                </a:lnTo>
                <a:lnTo>
                  <a:pt x="19177" y="546989"/>
                </a:lnTo>
                <a:lnTo>
                  <a:pt x="17018" y="938911"/>
                </a:lnTo>
                <a:lnTo>
                  <a:pt x="25019" y="1117727"/>
                </a:lnTo>
                <a:cubicBezTo>
                  <a:pt x="25019" y="1117727"/>
                  <a:pt x="0" y="1158875"/>
                  <a:pt x="16002" y="1318895"/>
                </a:cubicBezTo>
                <a:cubicBezTo>
                  <a:pt x="32004" y="1478915"/>
                  <a:pt x="49276" y="1574165"/>
                  <a:pt x="49276" y="1574165"/>
                </a:cubicBezTo>
                <a:lnTo>
                  <a:pt x="132842" y="1574419"/>
                </a:lnTo>
                <a:lnTo>
                  <a:pt x="305562" y="1557909"/>
                </a:lnTo>
                <a:lnTo>
                  <a:pt x="532511" y="1575435"/>
                </a:lnTo>
                <a:lnTo>
                  <a:pt x="771144" y="1584579"/>
                </a:lnTo>
                <a:lnTo>
                  <a:pt x="906526" y="1559433"/>
                </a:lnTo>
                <a:lnTo>
                  <a:pt x="1008761" y="1576705"/>
                </a:lnTo>
                <a:lnTo>
                  <a:pt x="3987622" y="1578610"/>
                </a:lnTo>
                <a:lnTo>
                  <a:pt x="4230573" y="1579245"/>
                </a:lnTo>
                <a:lnTo>
                  <a:pt x="4467428" y="1569593"/>
                </a:lnTo>
                <a:lnTo>
                  <a:pt x="4653737" y="1580388"/>
                </a:lnTo>
                <a:lnTo>
                  <a:pt x="4731207" y="1580642"/>
                </a:lnTo>
                <a:lnTo>
                  <a:pt x="4731588" y="1432687"/>
                </a:lnTo>
                <a:lnTo>
                  <a:pt x="4731842" y="1319022"/>
                </a:lnTo>
                <a:lnTo>
                  <a:pt x="4723968" y="1113536"/>
                </a:lnTo>
                <a:lnTo>
                  <a:pt x="4732858" y="945388"/>
                </a:lnTo>
                <a:lnTo>
                  <a:pt x="4734636" y="671576"/>
                </a:lnTo>
                <a:lnTo>
                  <a:pt x="4743780" y="424561"/>
                </a:lnTo>
                <a:cubicBezTo>
                  <a:pt x="4743780" y="424561"/>
                  <a:pt x="4727778" y="247015"/>
                  <a:pt x="4727397" y="186055"/>
                </a:cubicBezTo>
                <a:close/>
              </a:path>
            </a:pathLst>
          </a:custGeom>
          <a:solidFill>
            <a:schemeClr val="accent5">
              <a:lumMod val="9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endParaRPr dirty="0"/>
          </a:p>
        </p:txBody>
      </p:sp>
      <p:sp>
        <p:nvSpPr>
          <p:cNvPr id="4" name="TextBox 3"/>
          <p:cNvSpPr txBox="1"/>
          <p:nvPr/>
        </p:nvSpPr>
        <p:spPr>
          <a:xfrm flipH="1">
            <a:off x="4913373" y="2874965"/>
            <a:ext cx="770674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PH" sz="4000" u="sng" dirty="0" smtClean="0">
                <a:latin typeface="Changa" panose="020B0604020202020204" charset="-78"/>
                <a:cs typeface="Changa" panose="020B0604020202020204" charset="-78"/>
              </a:rPr>
              <a:t>Simplify</a:t>
            </a:r>
            <a:endParaRPr lang="en-PH" sz="4000" u="sng" dirty="0">
              <a:latin typeface="Changa" panose="020B0604020202020204" charset="-78"/>
              <a:cs typeface="Changa" panose="020B0604020202020204" charset="-7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5183093" y="6582693"/>
                <a:ext cx="3313930" cy="2068580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PH" sz="4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PH" sz="48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PH" sz="4800" i="1" smtClean="0">
                                      <a:solidFill>
                                        <a:schemeClr val="accent5">
                                          <a:lumMod val="1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PH" sz="4800" b="0" i="1" smtClean="0">
                                      <a:solidFill>
                                        <a:schemeClr val="accent5">
                                          <a:lumMod val="1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27</m:t>
                                  </m:r>
                                </m:num>
                                <m:den>
                                  <m:r>
                                    <a:rPr lang="en-PH" sz="4800" b="0" i="1" smtClean="0">
                                      <a:solidFill>
                                        <a:schemeClr val="accent5">
                                          <a:lumMod val="1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8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PH" sz="4800" b="0" i="1" smtClean="0">
                              <a:solidFill>
                                <a:schemeClr val="accent5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PH" sz="4800" b="0" i="1" smtClean="0">
                                  <a:solidFill>
                                    <a:schemeClr val="accent5">
                                      <a:lumMod val="1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PH" sz="4800" b="0" i="1" smtClean="0">
                                  <a:solidFill>
                                    <a:schemeClr val="accent5">
                                      <a:lumMod val="1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num>
                            <m:den>
                              <m:r>
                                <a:rPr lang="en-PH" sz="4800" b="0" i="1" smtClean="0">
                                  <a:solidFill>
                                    <a:schemeClr val="accent5">
                                      <a:lumMod val="1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den>
                          </m:f>
                        </m:sup>
                      </m:sSup>
                    </m:oMath>
                  </m:oMathPara>
                </a14:m>
                <a:endParaRPr lang="en-PH" sz="4800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83093" y="6582693"/>
                <a:ext cx="3313930" cy="2068580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PH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/>
          <p:cNvSpPr txBox="1"/>
          <p:nvPr/>
        </p:nvSpPr>
        <p:spPr>
          <a:xfrm flipH="1">
            <a:off x="4913373" y="3902764"/>
            <a:ext cx="53944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PH" sz="4000" dirty="0" smtClean="0">
                <a:latin typeface="Changa" panose="020B0604020202020204" charset="-78"/>
                <a:cs typeface="Changa" panose="020B0604020202020204" charset="-78"/>
              </a:rPr>
              <a:t>1.</a:t>
            </a:r>
            <a:endParaRPr lang="en-PH" sz="4000" dirty="0">
              <a:latin typeface="Changa" panose="020B0604020202020204" charset="-78"/>
              <a:cs typeface="Changa" panose="020B0604020202020204" charset="-78"/>
            </a:endParaRPr>
          </a:p>
        </p:txBody>
      </p:sp>
      <p:sp>
        <p:nvSpPr>
          <p:cNvPr id="7" name="TextBox 6"/>
          <p:cNvSpPr txBox="1"/>
          <p:nvPr/>
        </p:nvSpPr>
        <p:spPr>
          <a:xfrm flipH="1">
            <a:off x="4913371" y="7263040"/>
            <a:ext cx="69101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PH" sz="4000" dirty="0">
                <a:latin typeface="Changa" panose="020B0604020202020204" charset="-78"/>
                <a:cs typeface="Changa" panose="020B0604020202020204" charset="-78"/>
              </a:rPr>
              <a:t>2</a:t>
            </a:r>
            <a:r>
              <a:rPr lang="en-PH" sz="4000" dirty="0" smtClean="0">
                <a:latin typeface="Changa" panose="020B0604020202020204" charset="-78"/>
                <a:cs typeface="Changa" panose="020B0604020202020204" charset="-78"/>
              </a:rPr>
              <a:t>.</a:t>
            </a:r>
            <a:endParaRPr lang="en-PH" sz="4000" dirty="0">
              <a:latin typeface="Changa" panose="020B0604020202020204" charset="-78"/>
              <a:cs typeface="Changa" panose="020B0604020202020204" charset="-7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9744377" y="3952367"/>
                <a:ext cx="3313930" cy="181735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PH" sz="4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PH" sz="48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PH" sz="4800" i="1" smtClean="0">
                                      <a:solidFill>
                                        <a:schemeClr val="accent5">
                                          <a:lumMod val="1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PH" sz="4800" b="0" i="1" smtClean="0">
                                      <a:solidFill>
                                        <a:schemeClr val="accent5">
                                          <a:lumMod val="1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−3</m:t>
                                  </m:r>
                                  <m:sSup>
                                    <m:sSupPr>
                                      <m:ctrlPr>
                                        <a:rPr lang="en-PH" sz="4800" b="0" i="1" smtClean="0">
                                          <a:solidFill>
                                            <a:schemeClr val="accent5">
                                              <a:lumMod val="10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PH" sz="4800" b="0" i="1" smtClean="0">
                                          <a:solidFill>
                                            <a:schemeClr val="accent5">
                                              <a:lumMod val="10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p>
                                      <m:r>
                                        <a:rPr lang="en-PH" sz="4800" b="0" i="1" smtClean="0">
                                          <a:solidFill>
                                            <a:schemeClr val="accent5">
                                              <a:lumMod val="10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−4</m:t>
                                      </m:r>
                                    </m:sup>
                                  </m:sSup>
                                </m:num>
                                <m:den>
                                  <m:sSup>
                                    <m:sSupPr>
                                      <m:ctrlPr>
                                        <a:rPr lang="en-PH" sz="4800" b="0" i="1" smtClean="0">
                                          <a:solidFill>
                                            <a:schemeClr val="accent5">
                                              <a:lumMod val="10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PH" sz="4800" b="0" i="1" smtClean="0">
                                          <a:solidFill>
                                            <a:schemeClr val="accent5">
                                              <a:lumMod val="10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𝑦</m:t>
                                      </m:r>
                                    </m:e>
                                    <m:sup>
                                      <m:r>
                                        <a:rPr lang="en-PH" sz="4800" b="0" i="1" smtClean="0">
                                          <a:solidFill>
                                            <a:schemeClr val="accent5">
                                              <a:lumMod val="10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−2</m:t>
                                      </m:r>
                                    </m:sup>
                                  </m:sSup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PH" sz="4800" b="0" i="1" smtClean="0">
                              <a:solidFill>
                                <a:schemeClr val="accent5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−3</m:t>
                          </m:r>
                        </m:sup>
                      </m:sSup>
                    </m:oMath>
                  </m:oMathPara>
                </a14:m>
                <a:endParaRPr lang="en-PH" sz="4800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44377" y="3952367"/>
                <a:ext cx="3313930" cy="1817357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PH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Box 8"/>
          <p:cNvSpPr txBox="1"/>
          <p:nvPr/>
        </p:nvSpPr>
        <p:spPr>
          <a:xfrm flipH="1">
            <a:off x="9485155" y="3902764"/>
            <a:ext cx="69101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PH" sz="4000" dirty="0">
                <a:latin typeface="Changa" panose="020B0604020202020204" charset="-78"/>
                <a:cs typeface="Changa" panose="020B0604020202020204" charset="-78"/>
              </a:rPr>
              <a:t>3</a:t>
            </a:r>
            <a:r>
              <a:rPr lang="en-PH" sz="4000" dirty="0" smtClean="0">
                <a:latin typeface="Changa" panose="020B0604020202020204" charset="-78"/>
                <a:cs typeface="Changa" panose="020B0604020202020204" charset="-78"/>
              </a:rPr>
              <a:t>.</a:t>
            </a:r>
            <a:endParaRPr lang="en-PH" sz="4000" dirty="0">
              <a:latin typeface="Changa" panose="020B0604020202020204" charset="-78"/>
              <a:cs typeface="Changa" panose="020B0604020202020204" charset="-7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5183093" y="4287523"/>
                <a:ext cx="3313930" cy="148220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PH" sz="4800" i="1">
                              <a:solidFill>
                                <a:schemeClr val="accent5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PH" sz="4800" i="1">
                              <a:solidFill>
                                <a:schemeClr val="accent5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24</m:t>
                          </m:r>
                          <m:sSup>
                            <m:sSupPr>
                              <m:ctrlPr>
                                <a:rPr lang="en-PH" sz="4800" i="1">
                                  <a:solidFill>
                                    <a:schemeClr val="accent5">
                                      <a:lumMod val="1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PH" sz="4800" i="1">
                                  <a:solidFill>
                                    <a:schemeClr val="accent5">
                                      <a:lumMod val="1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p>
                              <m:r>
                                <a:rPr lang="en-PH" sz="4800" i="1">
                                  <a:solidFill>
                                    <a:schemeClr val="accent5">
                                      <a:lumMod val="1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6</m:t>
                              </m:r>
                            </m:sup>
                          </m:sSup>
                          <m:sSup>
                            <m:sSupPr>
                              <m:ctrlPr>
                                <a:rPr lang="en-PH" sz="4800" i="1">
                                  <a:solidFill>
                                    <a:schemeClr val="accent5">
                                      <a:lumMod val="1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PH" sz="4800" i="1">
                                  <a:solidFill>
                                    <a:schemeClr val="accent5">
                                      <a:lumMod val="1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p>
                              <m:r>
                                <a:rPr lang="en-PH" sz="4800" i="1">
                                  <a:solidFill>
                                    <a:schemeClr val="accent5">
                                      <a:lumMod val="1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sup>
                          </m:sSup>
                        </m:num>
                        <m:den>
                          <m:r>
                            <a:rPr lang="en-PH" sz="4800" i="1">
                              <a:solidFill>
                                <a:schemeClr val="accent5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15</m:t>
                          </m:r>
                          <m:sSup>
                            <m:sSupPr>
                              <m:ctrlPr>
                                <a:rPr lang="en-PH" sz="4800" i="1">
                                  <a:solidFill>
                                    <a:schemeClr val="accent5">
                                      <a:lumMod val="1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PH" sz="4800" i="1">
                                  <a:solidFill>
                                    <a:schemeClr val="accent5">
                                      <a:lumMod val="1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p>
                              <m:r>
                                <a:rPr lang="en-PH" sz="4800" i="1">
                                  <a:solidFill>
                                    <a:schemeClr val="accent5">
                                      <a:lumMod val="1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6</m:t>
                              </m:r>
                            </m:sup>
                          </m:sSup>
                          <m:sSup>
                            <m:sSupPr>
                              <m:ctrlPr>
                                <a:rPr lang="en-PH" sz="4800" i="1">
                                  <a:solidFill>
                                    <a:schemeClr val="accent5">
                                      <a:lumMod val="1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PH" sz="4800" i="1">
                                  <a:solidFill>
                                    <a:schemeClr val="accent5">
                                      <a:lumMod val="1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p>
                              <m:r>
                                <a:rPr lang="en-PH" sz="4800" i="1">
                                  <a:solidFill>
                                    <a:schemeClr val="accent5">
                                      <a:lumMod val="1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PH" sz="4800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83093" y="4287523"/>
                <a:ext cx="3313930" cy="1482201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PH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9828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1336" y="722195"/>
            <a:ext cx="17808678" cy="1470000"/>
          </a:xfrm>
        </p:spPr>
        <p:txBody>
          <a:bodyPr>
            <a:normAutofit fontScale="90000"/>
          </a:bodyPr>
          <a:lstStyle/>
          <a:p>
            <a:r>
              <a:rPr lang="en-PH" dirty="0" smtClean="0"/>
              <a:t>SOLUTIONS TO SAMPLE EXERCISES</a:t>
            </a:r>
            <a:endParaRPr lang="en-PH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1336" y="1993876"/>
            <a:ext cx="5206181" cy="814295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75081" y="1993876"/>
            <a:ext cx="5723890" cy="818382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57612" y="2014310"/>
            <a:ext cx="6153760" cy="81429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5332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17091" y="493713"/>
            <a:ext cx="17808678" cy="1470000"/>
          </a:xfrm>
        </p:spPr>
        <p:txBody>
          <a:bodyPr>
            <a:noAutofit/>
          </a:bodyPr>
          <a:lstStyle/>
          <a:p>
            <a:r>
              <a:rPr lang="en-PH" sz="7200" dirty="0" smtClean="0"/>
              <a:t>MORE SOLUTIONS TO SAMPLE EXERCISES</a:t>
            </a:r>
            <a:endParaRPr lang="en-PH" sz="72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t="14392"/>
          <a:stretch/>
        </p:blipFill>
        <p:spPr>
          <a:xfrm>
            <a:off x="3247517" y="1963713"/>
            <a:ext cx="11242854" cy="358385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42622" y="5769639"/>
            <a:ext cx="12614545" cy="39937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3371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unctions Lesson for Middle School">
  <a:themeElements>
    <a:clrScheme name="Office">
      <a:dk1>
        <a:srgbClr val="3D5A80"/>
      </a:dk1>
      <a:lt1>
        <a:srgbClr val="FFFFFF"/>
      </a:lt1>
      <a:dk2>
        <a:srgbClr val="00C4A8"/>
      </a:dk2>
      <a:lt2>
        <a:srgbClr val="FCB295"/>
      </a:lt2>
      <a:accent1>
        <a:srgbClr val="F9D021"/>
      </a:accent1>
      <a:accent2>
        <a:srgbClr val="B37345"/>
      </a:accent2>
      <a:accent3>
        <a:srgbClr val="EA863B"/>
      </a:accent3>
      <a:accent4>
        <a:srgbClr val="3D5A80"/>
      </a:accent4>
      <a:accent5>
        <a:srgbClr val="F6EEE3"/>
      </a:accent5>
      <a:accent6>
        <a:srgbClr val="59FF82"/>
      </a:accent6>
      <a:hlink>
        <a:srgbClr val="3D5A80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855</TotalTime>
  <Words>286</Words>
  <Application>Microsoft Office PowerPoint</Application>
  <PresentationFormat>Custom</PresentationFormat>
  <Paragraphs>99</Paragraphs>
  <Slides>16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1" baseType="lpstr">
      <vt:lpstr>Changa</vt:lpstr>
      <vt:lpstr>Cambria Math</vt:lpstr>
      <vt:lpstr>Arial</vt:lpstr>
      <vt:lpstr>NTR</vt:lpstr>
      <vt:lpstr>Functions Lesson for Middle School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SAMPLE EXERCISES</vt:lpstr>
      <vt:lpstr>SOLUTIONS TO SAMPLE EXERCISES</vt:lpstr>
      <vt:lpstr>MORE SOLUTIONS TO SAMPLE EXERCISES</vt:lpstr>
      <vt:lpstr>PowerPoint Presentation</vt:lpstr>
      <vt:lpstr>PowerPoint Presentation</vt:lpstr>
      <vt:lpstr>PowerPoint Presentation</vt:lpstr>
      <vt:lpstr>PowerPoint Presentation</vt:lpstr>
      <vt:lpstr>SAMPLE EXERCISES (a-c)</vt:lpstr>
      <vt:lpstr>PowerPoint Presentation</vt:lpstr>
      <vt:lpstr>End of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Mark Sean</dc:creator>
  <cp:lastModifiedBy>Mark</cp:lastModifiedBy>
  <cp:revision>73</cp:revision>
  <dcterms:modified xsi:type="dcterms:W3CDTF">2025-09-10T11:26:24Z</dcterms:modified>
</cp:coreProperties>
</file>