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7" r:id="rId7"/>
    <p:sldId id="283" r:id="rId8"/>
    <p:sldId id="265" r:id="rId9"/>
    <p:sldId id="266" r:id="rId10"/>
    <p:sldId id="270" r:id="rId11"/>
    <p:sldId id="280" r:id="rId12"/>
    <p:sldId id="274" r:id="rId13"/>
    <p:sldId id="268" r:id="rId14"/>
    <p:sldId id="273" r:id="rId15"/>
    <p:sldId id="275" r:id="rId16"/>
    <p:sldId id="276" r:id="rId17"/>
    <p:sldId id="277" r:id="rId18"/>
    <p:sldId id="278" r:id="rId19"/>
    <p:sldId id="281" r:id="rId20"/>
    <p:sldId id="27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F2F7E-094D-4DD6-B4ED-E863F14D20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BCB767-7B18-4948-9F49-96FD2C0D30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16AD7-5971-4E81-9462-12B82F2FC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58EC-BAAA-46C7-9E71-3B94449CE70C}" type="datetimeFigureOut">
              <a:rPr lang="en-PH" smtClean="0"/>
              <a:t>14/05/2022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B07D1-5DF8-4428-91DC-7280AEAA8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4275D-93CB-4805-A64D-785CDFE8C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1A22-987F-43BD-9A10-41BEDEB1A73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84186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0B1A8-8DFA-4A28-B132-67DE3952B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20D05D-8B07-44CF-A4CA-5F6B8D7D65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7B5BB-3C8C-46EA-A435-D48C3C6F0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58EC-BAAA-46C7-9E71-3B94449CE70C}" type="datetimeFigureOut">
              <a:rPr lang="en-PH" smtClean="0"/>
              <a:t>14/05/2022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421A2-FA29-4399-8EDD-610FC14E6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457ED-961D-404B-8C17-B7591CF8B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1A22-987F-43BD-9A10-41BEDEB1A73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58827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E6020F-D692-4813-8E80-FFD2DEA14B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9A7B3D-CB50-4D58-AAC5-A9D16FF255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43017-B977-40B6-B15F-E1CA4EF0F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58EC-BAAA-46C7-9E71-3B94449CE70C}" type="datetimeFigureOut">
              <a:rPr lang="en-PH" smtClean="0"/>
              <a:t>14/05/2022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8FF4A-6433-4F9C-9831-286D52D4E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F6FE4-AE3C-413B-B538-0D5E82DD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1A22-987F-43BD-9A10-41BEDEB1A73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38816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FF2AF-6FCC-4E57-A93F-E8A6A669C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97543-B6D2-41A9-92CB-EF035442A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E9D3E-32F2-4290-B52F-1A75C571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58EC-BAAA-46C7-9E71-3B94449CE70C}" type="datetimeFigureOut">
              <a:rPr lang="en-PH" smtClean="0"/>
              <a:t>14/05/2022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FF8AC-83D7-4B74-BA68-7BF357D37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D0B42-1234-488D-86C9-60797EBB5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1A22-987F-43BD-9A10-41BEDEB1A73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803763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87CBA-0819-4D2E-A547-6FFF7F83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F07E4A-EDB8-4099-8748-93BB0289C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78D94-82C5-4E95-876C-B1920F017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58EC-BAAA-46C7-9E71-3B94449CE70C}" type="datetimeFigureOut">
              <a:rPr lang="en-PH" smtClean="0"/>
              <a:t>14/05/2022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74E59-5215-43DA-B9E6-E9671B189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49EAC-1A5D-42D4-A556-F72CE2B6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1A22-987F-43BD-9A10-41BEDEB1A73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608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8E3CF-9DB2-4E2A-88EA-455AB0FAB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AEF0E-EA96-442D-8DD2-93C41E8BC5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8950EC-B84F-4678-8E71-769E0A4501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7F769A-964D-4CF7-B02F-2A29C4C1B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58EC-BAAA-46C7-9E71-3B94449CE70C}" type="datetimeFigureOut">
              <a:rPr lang="en-PH" smtClean="0"/>
              <a:t>14/05/2022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51718-A586-4B96-8443-A2EED0EDC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543C2-90D2-4A8F-9989-56C1F1FB4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1A22-987F-43BD-9A10-41BEDEB1A73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717194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DAD48-48D4-4A25-B658-B407245CC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CD5CA-87EA-4429-9C3C-9F2756408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30FC18-9239-41E7-B8A7-4F969556F0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3D2AF6-625D-4BB7-9597-729A6D0FF6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A7499E-B51A-47B1-8B49-2A58981D2D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11E798-5AA1-4835-8269-B2924DDFE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58EC-BAAA-46C7-9E71-3B94449CE70C}" type="datetimeFigureOut">
              <a:rPr lang="en-PH" smtClean="0"/>
              <a:t>14/05/2022</a:t>
            </a:fld>
            <a:endParaRPr lang="en-P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B1FA9E-ADA6-4AEA-9D92-F5497292E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5662A6-3EB5-4C48-B846-CB4667F06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1A22-987F-43BD-9A10-41BEDEB1A73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389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E7FEF-C3AF-45D8-845E-0512A8533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A1494B-41CF-4CFC-AAE8-3EE3A8266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58EC-BAAA-46C7-9E71-3B94449CE70C}" type="datetimeFigureOut">
              <a:rPr lang="en-PH" smtClean="0"/>
              <a:t>14/05/2022</a:t>
            </a:fld>
            <a:endParaRPr lang="en-P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098D89-0111-4CA4-B35C-76FAAA497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2388FF-0969-46D3-A54E-EDA5CB813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1A22-987F-43BD-9A10-41BEDEB1A73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99509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767D6E-E07C-4F91-B689-A2AC8EC30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58EC-BAAA-46C7-9E71-3B94449CE70C}" type="datetimeFigureOut">
              <a:rPr lang="en-PH" smtClean="0"/>
              <a:t>14/05/2022</a:t>
            </a:fld>
            <a:endParaRPr lang="en-P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45AB79-A68D-4EDA-B1E5-3C49B48E1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E5E5F6-4CF7-43AE-A3B4-DF0781184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1A22-987F-43BD-9A10-41BEDEB1A73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978865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7D778-DDD2-441A-8953-7787922D4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7389B-0139-4A7D-BD6A-87F2E5832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D579B9-48CD-478F-B1D7-9ADF08CE51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C682A-E966-49EC-8D19-0E5195F77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58EC-BAAA-46C7-9E71-3B94449CE70C}" type="datetimeFigureOut">
              <a:rPr lang="en-PH" smtClean="0"/>
              <a:t>14/05/2022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45715-FEE6-4C7A-A580-3D4B81040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66A3A3-F757-4D2D-BF94-E99CA1638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1A22-987F-43BD-9A10-41BEDEB1A73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220407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5377A-DED3-48DF-A9A9-FB7E70CE2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BC408A-6C7F-4DDD-847C-827F989D86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0D476A-5AE2-411D-8EFD-A7E15F838C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E164E3-E757-4C98-9131-A85E30E8F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58EC-BAAA-46C7-9E71-3B94449CE70C}" type="datetimeFigureOut">
              <a:rPr lang="en-PH" smtClean="0"/>
              <a:t>14/05/2022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4086C-4A53-4AEB-BBB4-726128999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40ED75-1CA1-447B-9871-3CEAA94B8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C1A22-987F-43BD-9A10-41BEDEB1A73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28399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BC755D-A8C9-445E-A651-674775DF0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515247-AB3D-4F62-9B43-7AD3688EB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BC678-B1B4-4E4A-970B-7BF182C40E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A58EC-BAAA-46C7-9E71-3B94449CE70C}" type="datetimeFigureOut">
              <a:rPr lang="en-PH" smtClean="0"/>
              <a:t>14/05/2022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F626A-FD71-4169-AB32-E2F1ED7E6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1BB33-2311-4BF2-BBAB-74C73F3B6A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C1A22-987F-43BD-9A10-41BEDEB1A73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72928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artoon style reading theme PowerPoint backgrounds_Google Slides theme">
            <a:extLst>
              <a:ext uri="{FF2B5EF4-FFF2-40B4-BE49-F238E27FC236}">
                <a16:creationId xmlns:a16="http://schemas.microsoft.com/office/drawing/2014/main" id="{84299441-0A10-41E3-A5A7-8240C89C87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4" t="6994" r="4895" b="4836"/>
          <a:stretch/>
        </p:blipFill>
        <p:spPr bwMode="auto">
          <a:xfrm>
            <a:off x="0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90340F7-A178-4633-95E9-87B438D09DF6}"/>
              </a:ext>
            </a:extLst>
          </p:cNvPr>
          <p:cNvSpPr txBox="1"/>
          <p:nvPr/>
        </p:nvSpPr>
        <p:spPr>
          <a:xfrm>
            <a:off x="1140781" y="2864089"/>
            <a:ext cx="2875634" cy="1569660"/>
          </a:xfrm>
          <a:prstGeom prst="rect">
            <a:avLst/>
          </a:prstGeom>
          <a:solidFill>
            <a:schemeClr val="bg1"/>
          </a:solidFill>
          <a:effectLst>
            <a:softEdge rad="317500"/>
          </a:effectLst>
        </p:spPr>
        <p:txBody>
          <a:bodyPr wrap="square" rtlCol="0">
            <a:spAutoFit/>
          </a:bodyPr>
          <a:lstStyle/>
          <a:p>
            <a:r>
              <a:rPr lang="en-PH" sz="9600" dirty="0">
                <a:latin typeface="Comic Sans MS" panose="030F0702030302020204" pitchFamily="66" charset="0"/>
              </a:rPr>
              <a:t>Half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80155B-C43E-4128-822B-C0D96C2648BF}"/>
              </a:ext>
            </a:extLst>
          </p:cNvPr>
          <p:cNvSpPr txBox="1"/>
          <p:nvPr/>
        </p:nvSpPr>
        <p:spPr>
          <a:xfrm>
            <a:off x="5628443" y="1905506"/>
            <a:ext cx="5770485" cy="3046988"/>
          </a:xfrm>
          <a:prstGeom prst="rect">
            <a:avLst/>
          </a:prstGeom>
          <a:solidFill>
            <a:schemeClr val="bg1"/>
          </a:solidFill>
          <a:effectLst>
            <a:softEdge rad="635000"/>
          </a:effectLst>
        </p:spPr>
        <p:txBody>
          <a:bodyPr wrap="square" rtlCol="0">
            <a:spAutoFit/>
          </a:bodyPr>
          <a:lstStyle/>
          <a:p>
            <a:r>
              <a:rPr lang="en-PH" sz="4800" dirty="0">
                <a:latin typeface="Comic Sans MS" panose="030F0702030302020204" pitchFamily="66" charset="0"/>
              </a:rPr>
              <a:t>It means that we have to divide a thing into two equal parts. </a:t>
            </a:r>
          </a:p>
        </p:txBody>
      </p:sp>
    </p:spTree>
    <p:extLst>
      <p:ext uri="{BB962C8B-B14F-4D97-AF65-F5344CB8AC3E}">
        <p14:creationId xmlns:p14="http://schemas.microsoft.com/office/powerpoint/2010/main" val="2488646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hildlike children's day festival celebration PPT background template |  Powerpoint and Google Slides">
            <a:extLst>
              <a:ext uri="{FF2B5EF4-FFF2-40B4-BE49-F238E27FC236}">
                <a16:creationId xmlns:a16="http://schemas.microsoft.com/office/drawing/2014/main" id="{CA0CC89D-C87E-4590-BAA7-86FDC789DA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90340F7-A178-4633-95E9-87B438D09DF6}"/>
              </a:ext>
            </a:extLst>
          </p:cNvPr>
          <p:cNvSpPr txBox="1"/>
          <p:nvPr/>
        </p:nvSpPr>
        <p:spPr>
          <a:xfrm>
            <a:off x="3703899" y="1120676"/>
            <a:ext cx="6273478" cy="1569660"/>
          </a:xfrm>
          <a:prstGeom prst="rect">
            <a:avLst/>
          </a:prstGeom>
          <a:solidFill>
            <a:schemeClr val="bg1"/>
          </a:solidFill>
          <a:effectLst>
            <a:softEdge rad="317500"/>
          </a:effectLst>
        </p:spPr>
        <p:txBody>
          <a:bodyPr wrap="square" rtlCol="0">
            <a:spAutoFit/>
          </a:bodyPr>
          <a:lstStyle/>
          <a:p>
            <a:r>
              <a:rPr lang="en-PH" sz="9600" dirty="0">
                <a:latin typeface="Comic Sans MS" panose="030F0702030302020204" pitchFamily="66" charset="0"/>
              </a:rPr>
              <a:t>QUARTER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80155B-C43E-4128-822B-C0D96C2648BF}"/>
              </a:ext>
            </a:extLst>
          </p:cNvPr>
          <p:cNvSpPr txBox="1"/>
          <p:nvPr/>
        </p:nvSpPr>
        <p:spPr>
          <a:xfrm>
            <a:off x="1392110" y="2806083"/>
            <a:ext cx="8793612" cy="1569660"/>
          </a:xfrm>
          <a:prstGeom prst="rect">
            <a:avLst/>
          </a:prstGeom>
          <a:solidFill>
            <a:schemeClr val="bg1"/>
          </a:solidFill>
          <a:effectLst>
            <a:softEdge rad="635000"/>
          </a:effectLst>
        </p:spPr>
        <p:txBody>
          <a:bodyPr wrap="square" rtlCol="0">
            <a:spAutoFit/>
          </a:bodyPr>
          <a:lstStyle/>
          <a:p>
            <a:r>
              <a:rPr lang="en-PH" sz="4800" dirty="0">
                <a:latin typeface="Comic Sans MS" panose="030F0702030302020204" pitchFamily="66" charset="0"/>
              </a:rPr>
              <a:t>we have to divide a thing into four equal parts. </a:t>
            </a:r>
          </a:p>
        </p:txBody>
      </p:sp>
    </p:spTree>
    <p:extLst>
      <p:ext uri="{BB962C8B-B14F-4D97-AF65-F5344CB8AC3E}">
        <p14:creationId xmlns:p14="http://schemas.microsoft.com/office/powerpoint/2010/main" val="3128023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hildlike children's day festival celebration PPT background template |  Powerpoint and Google Slides">
            <a:extLst>
              <a:ext uri="{FF2B5EF4-FFF2-40B4-BE49-F238E27FC236}">
                <a16:creationId xmlns:a16="http://schemas.microsoft.com/office/drawing/2014/main" id="{CA0CC89D-C87E-4590-BAA7-86FDC789DA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45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2" name="Picture 2" descr="Cartoon pizza Images, Stock Photos &amp; Vectors | Shutterstock">
            <a:extLst>
              <a:ext uri="{FF2B5EF4-FFF2-40B4-BE49-F238E27FC236}">
                <a16:creationId xmlns:a16="http://schemas.microsoft.com/office/drawing/2014/main" id="{C7D4C28D-DF83-4516-B954-804AA58002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54" t="1" b="6709"/>
          <a:stretch/>
        </p:blipFill>
        <p:spPr bwMode="auto">
          <a:xfrm>
            <a:off x="2708898" y="1945029"/>
            <a:ext cx="1269115" cy="248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artoon pizza Images, Stock Photos &amp; Vectors | Shutterstock">
            <a:extLst>
              <a:ext uri="{FF2B5EF4-FFF2-40B4-BE49-F238E27FC236}">
                <a16:creationId xmlns:a16="http://schemas.microsoft.com/office/drawing/2014/main" id="{4CF0BA8A-8467-4A34-8FC6-ECFEEA7849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51246" b="6709"/>
          <a:stretch/>
        </p:blipFill>
        <p:spPr bwMode="auto">
          <a:xfrm>
            <a:off x="1327471" y="1945029"/>
            <a:ext cx="1207385" cy="248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artoon pizza Images, Stock Photos &amp; Vectors | Shutterstock">
            <a:extLst>
              <a:ext uri="{FF2B5EF4-FFF2-40B4-BE49-F238E27FC236}">
                <a16:creationId xmlns:a16="http://schemas.microsoft.com/office/drawing/2014/main" id="{0A650C8F-C43B-432D-8F1B-E3F4FEDE30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54" t="1" b="53923"/>
          <a:stretch/>
        </p:blipFill>
        <p:spPr bwMode="auto">
          <a:xfrm>
            <a:off x="7967118" y="1699552"/>
            <a:ext cx="1269115" cy="1228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artoon pizza Images, Stock Photos &amp; Vectors | Shutterstock">
            <a:extLst>
              <a:ext uri="{FF2B5EF4-FFF2-40B4-BE49-F238E27FC236}">
                <a16:creationId xmlns:a16="http://schemas.microsoft.com/office/drawing/2014/main" id="{6A1CB7C4-DBB7-4DA1-BCCF-A83EA19885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51246" b="52784"/>
          <a:stretch/>
        </p:blipFill>
        <p:spPr bwMode="auto">
          <a:xfrm>
            <a:off x="6609264" y="1669167"/>
            <a:ext cx="1207385" cy="1259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artoon pizza Images, Stock Photos &amp; Vectors | Shutterstock">
            <a:extLst>
              <a:ext uri="{FF2B5EF4-FFF2-40B4-BE49-F238E27FC236}">
                <a16:creationId xmlns:a16="http://schemas.microsoft.com/office/drawing/2014/main" id="{459A498C-EDE6-4059-A214-CD8D492AA9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54" t="46076" b="6709"/>
          <a:stretch/>
        </p:blipFill>
        <p:spPr bwMode="auto">
          <a:xfrm>
            <a:off x="7967119" y="3070183"/>
            <a:ext cx="1269115" cy="1259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artoon pizza Images, Stock Photos &amp; Vectors | Shutterstock">
            <a:extLst>
              <a:ext uri="{FF2B5EF4-FFF2-40B4-BE49-F238E27FC236}">
                <a16:creationId xmlns:a16="http://schemas.microsoft.com/office/drawing/2014/main" id="{ACBFA1EB-A68F-4586-A96A-9CD606D29B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215" r="51246" b="6709"/>
          <a:stretch/>
        </p:blipFill>
        <p:spPr bwMode="auto">
          <a:xfrm>
            <a:off x="6609264" y="3090441"/>
            <a:ext cx="1207385" cy="1228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1A6A986-39E0-411D-91AD-CD250FEEED3F}"/>
              </a:ext>
            </a:extLst>
          </p:cNvPr>
          <p:cNvSpPr txBox="1"/>
          <p:nvPr/>
        </p:nvSpPr>
        <p:spPr>
          <a:xfrm>
            <a:off x="1327471" y="653504"/>
            <a:ext cx="3564580" cy="1015663"/>
          </a:xfrm>
          <a:prstGeom prst="rect">
            <a:avLst/>
          </a:prstGeom>
          <a:solidFill>
            <a:schemeClr val="bg1"/>
          </a:solidFill>
          <a:effectLst>
            <a:softEdge rad="317500"/>
          </a:effectLst>
        </p:spPr>
        <p:txBody>
          <a:bodyPr wrap="square" rtlCol="0">
            <a:spAutoFit/>
          </a:bodyPr>
          <a:lstStyle/>
          <a:p>
            <a:r>
              <a:rPr lang="en-PH" sz="6000" dirty="0">
                <a:latin typeface="Comic Sans MS" panose="030F0702030302020204" pitchFamily="66" charset="0"/>
              </a:rPr>
              <a:t>HALF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0581569-FD41-4C81-88A9-BA755878BBDF}"/>
              </a:ext>
            </a:extLst>
          </p:cNvPr>
          <p:cNvSpPr txBox="1"/>
          <p:nvPr/>
        </p:nvSpPr>
        <p:spPr>
          <a:xfrm>
            <a:off x="6528962" y="661707"/>
            <a:ext cx="4145426" cy="1015663"/>
          </a:xfrm>
          <a:prstGeom prst="rect">
            <a:avLst/>
          </a:prstGeom>
          <a:solidFill>
            <a:schemeClr val="bg1"/>
          </a:solidFill>
          <a:effectLst>
            <a:softEdge rad="317500"/>
          </a:effectLst>
        </p:spPr>
        <p:txBody>
          <a:bodyPr wrap="square" rtlCol="0">
            <a:spAutoFit/>
          </a:bodyPr>
          <a:lstStyle/>
          <a:p>
            <a:r>
              <a:rPr lang="en-PH" sz="6000" dirty="0">
                <a:latin typeface="Comic Sans MS" panose="030F0702030302020204" pitchFamily="66" charset="0"/>
              </a:rPr>
              <a:t>QUARTER</a:t>
            </a:r>
          </a:p>
        </p:txBody>
      </p:sp>
    </p:spTree>
    <p:extLst>
      <p:ext uri="{BB962C8B-B14F-4D97-AF65-F5344CB8AC3E}">
        <p14:creationId xmlns:p14="http://schemas.microsoft.com/office/powerpoint/2010/main" val="3303687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hildlike children's day festival celebration PPT background template |  Powerpoint and Google Slides">
            <a:extLst>
              <a:ext uri="{FF2B5EF4-FFF2-40B4-BE49-F238E27FC236}">
                <a16:creationId xmlns:a16="http://schemas.microsoft.com/office/drawing/2014/main" id="{818EF744-7B76-40EE-8E6F-E71840DCA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AF0A2C3-645C-41CC-8C94-9D55C8397132}"/>
              </a:ext>
            </a:extLst>
          </p:cNvPr>
          <p:cNvSpPr txBox="1"/>
          <p:nvPr/>
        </p:nvSpPr>
        <p:spPr>
          <a:xfrm>
            <a:off x="4224759" y="2828835"/>
            <a:ext cx="40627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7200" b="1" dirty="0">
                <a:latin typeface="Comic Sans MS" panose="030F0702030302020204" pitchFamily="66" charset="0"/>
              </a:rPr>
              <a:t>LEVEL 1</a:t>
            </a:r>
          </a:p>
        </p:txBody>
      </p:sp>
    </p:spTree>
    <p:extLst>
      <p:ext uri="{BB962C8B-B14F-4D97-AF65-F5344CB8AC3E}">
        <p14:creationId xmlns:p14="http://schemas.microsoft.com/office/powerpoint/2010/main" val="154974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Childlike children's day festival celebration PPT background template |  Powerpoint and Google Slides">
            <a:extLst>
              <a:ext uri="{FF2B5EF4-FFF2-40B4-BE49-F238E27FC236}">
                <a16:creationId xmlns:a16="http://schemas.microsoft.com/office/drawing/2014/main" id="{4B233C98-717A-47F5-BABA-95EF02FFD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71D1E3-0BDA-4D60-9F11-DFEBD579E4B1}"/>
              </a:ext>
            </a:extLst>
          </p:cNvPr>
          <p:cNvSpPr txBox="1"/>
          <p:nvPr/>
        </p:nvSpPr>
        <p:spPr>
          <a:xfrm>
            <a:off x="891250" y="1516284"/>
            <a:ext cx="71878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Peter has a quarter of 100 Yuan in his pocket.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A92ACF-8104-4098-A328-FFAF19010766}"/>
              </a:ext>
            </a:extLst>
          </p:cNvPr>
          <p:cNvSpPr txBox="1"/>
          <p:nvPr/>
        </p:nvSpPr>
        <p:spPr>
          <a:xfrm>
            <a:off x="891250" y="2716613"/>
            <a:ext cx="34261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How much money does he have?</a:t>
            </a:r>
          </a:p>
        </p:txBody>
      </p:sp>
    </p:spTree>
    <p:extLst>
      <p:ext uri="{BB962C8B-B14F-4D97-AF65-F5344CB8AC3E}">
        <p14:creationId xmlns:p14="http://schemas.microsoft.com/office/powerpoint/2010/main" val="3950551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Childlike children's day festival celebration PPT background template |  Powerpoint and Google Slides">
            <a:extLst>
              <a:ext uri="{FF2B5EF4-FFF2-40B4-BE49-F238E27FC236}">
                <a16:creationId xmlns:a16="http://schemas.microsoft.com/office/drawing/2014/main" id="{4B233C98-717A-47F5-BABA-95EF02FFD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71D1E3-0BDA-4D60-9F11-DFEBD579E4B1}"/>
              </a:ext>
            </a:extLst>
          </p:cNvPr>
          <p:cNvSpPr txBox="1"/>
          <p:nvPr/>
        </p:nvSpPr>
        <p:spPr>
          <a:xfrm>
            <a:off x="891250" y="1516284"/>
            <a:ext cx="71878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Chris has a quarter of 20 Yuan in his pocket.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A92ACF-8104-4098-A328-FFAF19010766}"/>
              </a:ext>
            </a:extLst>
          </p:cNvPr>
          <p:cNvSpPr txBox="1"/>
          <p:nvPr/>
        </p:nvSpPr>
        <p:spPr>
          <a:xfrm>
            <a:off x="891250" y="2716613"/>
            <a:ext cx="34261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How much money does he have?</a:t>
            </a:r>
          </a:p>
        </p:txBody>
      </p:sp>
    </p:spTree>
    <p:extLst>
      <p:ext uri="{BB962C8B-B14F-4D97-AF65-F5344CB8AC3E}">
        <p14:creationId xmlns:p14="http://schemas.microsoft.com/office/powerpoint/2010/main" val="1472619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Childlike children's day festival celebration PPT background template |  Powerpoint and Google Slides">
            <a:extLst>
              <a:ext uri="{FF2B5EF4-FFF2-40B4-BE49-F238E27FC236}">
                <a16:creationId xmlns:a16="http://schemas.microsoft.com/office/drawing/2014/main" id="{4B233C98-717A-47F5-BABA-95EF02FFD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71D1E3-0BDA-4D60-9F11-DFEBD579E4B1}"/>
              </a:ext>
            </a:extLst>
          </p:cNvPr>
          <p:cNvSpPr txBox="1"/>
          <p:nvPr/>
        </p:nvSpPr>
        <p:spPr>
          <a:xfrm>
            <a:off x="891250" y="1516284"/>
            <a:ext cx="71878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Luke has a quarter of 160 Yuan in his pocket.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A92ACF-8104-4098-A328-FFAF19010766}"/>
              </a:ext>
            </a:extLst>
          </p:cNvPr>
          <p:cNvSpPr txBox="1"/>
          <p:nvPr/>
        </p:nvSpPr>
        <p:spPr>
          <a:xfrm>
            <a:off x="891250" y="2716613"/>
            <a:ext cx="34261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How much money does he have?</a:t>
            </a:r>
          </a:p>
        </p:txBody>
      </p:sp>
    </p:spTree>
    <p:extLst>
      <p:ext uri="{BB962C8B-B14F-4D97-AF65-F5344CB8AC3E}">
        <p14:creationId xmlns:p14="http://schemas.microsoft.com/office/powerpoint/2010/main" val="3573533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hildlike children's day festival celebration PPT background template |  Powerpoint and Google Slides">
            <a:extLst>
              <a:ext uri="{FF2B5EF4-FFF2-40B4-BE49-F238E27FC236}">
                <a16:creationId xmlns:a16="http://schemas.microsoft.com/office/drawing/2014/main" id="{818EF744-7B76-40EE-8E6F-E71840DCA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AF0A2C3-645C-41CC-8C94-9D55C8397132}"/>
              </a:ext>
            </a:extLst>
          </p:cNvPr>
          <p:cNvSpPr txBox="1"/>
          <p:nvPr/>
        </p:nvSpPr>
        <p:spPr>
          <a:xfrm>
            <a:off x="4224759" y="2828835"/>
            <a:ext cx="40627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7200" b="1" dirty="0">
                <a:latin typeface="Comic Sans MS" panose="030F0702030302020204" pitchFamily="66" charset="0"/>
              </a:rPr>
              <a:t>LEVEL 2</a:t>
            </a:r>
          </a:p>
        </p:txBody>
      </p:sp>
    </p:spTree>
    <p:extLst>
      <p:ext uri="{BB962C8B-B14F-4D97-AF65-F5344CB8AC3E}">
        <p14:creationId xmlns:p14="http://schemas.microsoft.com/office/powerpoint/2010/main" val="2226195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Childlike children's day festival celebration PPT background template |  Powerpoint and Google Slides">
            <a:extLst>
              <a:ext uri="{FF2B5EF4-FFF2-40B4-BE49-F238E27FC236}">
                <a16:creationId xmlns:a16="http://schemas.microsoft.com/office/drawing/2014/main" id="{4B233C98-717A-47F5-BABA-95EF02FFD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023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71D1E3-0BDA-4D60-9F11-DFEBD579E4B1}"/>
              </a:ext>
            </a:extLst>
          </p:cNvPr>
          <p:cNvSpPr txBox="1"/>
          <p:nvPr/>
        </p:nvSpPr>
        <p:spPr>
          <a:xfrm>
            <a:off x="266218" y="1481560"/>
            <a:ext cx="71415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James has a quarter of 40 Yuan in his pocket.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A92ACF-8104-4098-A328-FFAF19010766}"/>
              </a:ext>
            </a:extLst>
          </p:cNvPr>
          <p:cNvSpPr txBox="1"/>
          <p:nvPr/>
        </p:nvSpPr>
        <p:spPr>
          <a:xfrm>
            <a:off x="266217" y="2681889"/>
            <a:ext cx="71415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Tina has a quarter of 80 Yuan in her pocket.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C0A411-9684-45E9-8FFD-DECEADE88ED9}"/>
              </a:ext>
            </a:extLst>
          </p:cNvPr>
          <p:cNvSpPr txBox="1"/>
          <p:nvPr/>
        </p:nvSpPr>
        <p:spPr>
          <a:xfrm>
            <a:off x="266217" y="3794987"/>
            <a:ext cx="71415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How much money they both have?</a:t>
            </a:r>
          </a:p>
        </p:txBody>
      </p:sp>
    </p:spTree>
    <p:extLst>
      <p:ext uri="{BB962C8B-B14F-4D97-AF65-F5344CB8AC3E}">
        <p14:creationId xmlns:p14="http://schemas.microsoft.com/office/powerpoint/2010/main" val="7729035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Childlike children's day festival celebration PPT background template |  Powerpoint and Google Slides">
            <a:extLst>
              <a:ext uri="{FF2B5EF4-FFF2-40B4-BE49-F238E27FC236}">
                <a16:creationId xmlns:a16="http://schemas.microsoft.com/office/drawing/2014/main" id="{4B233C98-717A-47F5-BABA-95EF02FFD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023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71D1E3-0BDA-4D60-9F11-DFEBD579E4B1}"/>
              </a:ext>
            </a:extLst>
          </p:cNvPr>
          <p:cNvSpPr txBox="1"/>
          <p:nvPr/>
        </p:nvSpPr>
        <p:spPr>
          <a:xfrm>
            <a:off x="266218" y="1481560"/>
            <a:ext cx="71415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Mat’s mom gave him a quarter of 200.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A92ACF-8104-4098-A328-FFAF19010766}"/>
              </a:ext>
            </a:extLst>
          </p:cNvPr>
          <p:cNvSpPr txBox="1"/>
          <p:nvPr/>
        </p:nvSpPr>
        <p:spPr>
          <a:xfrm>
            <a:off x="266217" y="2681889"/>
            <a:ext cx="71415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His dad gave him a quarter of 300.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C0A411-9684-45E9-8FFD-DECEADE88ED9}"/>
              </a:ext>
            </a:extLst>
          </p:cNvPr>
          <p:cNvSpPr txBox="1"/>
          <p:nvPr/>
        </p:nvSpPr>
        <p:spPr>
          <a:xfrm>
            <a:off x="266217" y="3794987"/>
            <a:ext cx="7141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How much money does he have?</a:t>
            </a:r>
          </a:p>
        </p:txBody>
      </p:sp>
    </p:spTree>
    <p:extLst>
      <p:ext uri="{BB962C8B-B14F-4D97-AF65-F5344CB8AC3E}">
        <p14:creationId xmlns:p14="http://schemas.microsoft.com/office/powerpoint/2010/main" val="22556587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hildlike children's day festival celebration PPT background template |  Powerpoint and Google Slides">
            <a:extLst>
              <a:ext uri="{FF2B5EF4-FFF2-40B4-BE49-F238E27FC236}">
                <a16:creationId xmlns:a16="http://schemas.microsoft.com/office/drawing/2014/main" id="{818EF744-7B76-40EE-8E6F-E71840DCA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AF0A2C3-645C-41CC-8C94-9D55C8397132}"/>
              </a:ext>
            </a:extLst>
          </p:cNvPr>
          <p:cNvSpPr txBox="1"/>
          <p:nvPr/>
        </p:nvSpPr>
        <p:spPr>
          <a:xfrm>
            <a:off x="4224759" y="2828835"/>
            <a:ext cx="40627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7200" b="1" dirty="0">
                <a:latin typeface="Comic Sans MS" panose="030F0702030302020204" pitchFamily="66" charset="0"/>
              </a:rPr>
              <a:t>LEVEL 3</a:t>
            </a:r>
          </a:p>
        </p:txBody>
      </p:sp>
    </p:spTree>
    <p:extLst>
      <p:ext uri="{BB962C8B-B14F-4D97-AF65-F5344CB8AC3E}">
        <p14:creationId xmlns:p14="http://schemas.microsoft.com/office/powerpoint/2010/main" val="400298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artoon style reading theme PowerPoint backgrounds_Google Slides theme">
            <a:extLst>
              <a:ext uri="{FF2B5EF4-FFF2-40B4-BE49-F238E27FC236}">
                <a16:creationId xmlns:a16="http://schemas.microsoft.com/office/drawing/2014/main" id="{3458C9BE-FA31-4C3F-BA09-4A6C66E3A4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4" t="6994" r="4895" b="4836"/>
          <a:stretch/>
        </p:blipFill>
        <p:spPr bwMode="auto">
          <a:xfrm>
            <a:off x="0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E739BA-C805-4095-BB86-E5B88C0FF2E9}"/>
              </a:ext>
            </a:extLst>
          </p:cNvPr>
          <p:cNvSpPr txBox="1"/>
          <p:nvPr/>
        </p:nvSpPr>
        <p:spPr>
          <a:xfrm>
            <a:off x="3687748" y="4509858"/>
            <a:ext cx="39609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9600" dirty="0">
                <a:latin typeface="Comic Sans MS" panose="030F0702030302020204" pitchFamily="66" charset="0"/>
              </a:rPr>
              <a:t>Whole</a:t>
            </a:r>
          </a:p>
        </p:txBody>
      </p:sp>
      <p:pic>
        <p:nvPicPr>
          <p:cNvPr id="2052" name="Picture 4" descr="Apple Clip Art Free PNG Image｜Illustoon">
            <a:extLst>
              <a:ext uri="{FF2B5EF4-FFF2-40B4-BE49-F238E27FC236}">
                <a16:creationId xmlns:a16="http://schemas.microsoft.com/office/drawing/2014/main" id="{F5DE4D42-4DDE-415A-83B2-9F24AE5EBC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7748" y="263554"/>
            <a:ext cx="4169176" cy="4169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21782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Childlike children's day festival celebration PPT background template |  Powerpoint and Google Slides">
            <a:extLst>
              <a:ext uri="{FF2B5EF4-FFF2-40B4-BE49-F238E27FC236}">
                <a16:creationId xmlns:a16="http://schemas.microsoft.com/office/drawing/2014/main" id="{4B233C98-717A-47F5-BABA-95EF02FFD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71D1E3-0BDA-4D60-9F11-DFEBD579E4B1}"/>
              </a:ext>
            </a:extLst>
          </p:cNvPr>
          <p:cNvSpPr txBox="1"/>
          <p:nvPr/>
        </p:nvSpPr>
        <p:spPr>
          <a:xfrm>
            <a:off x="266218" y="1481560"/>
            <a:ext cx="7141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An apple costs a quarter of 100.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A92ACF-8104-4098-A328-FFAF19010766}"/>
              </a:ext>
            </a:extLst>
          </p:cNvPr>
          <p:cNvSpPr txBox="1"/>
          <p:nvPr/>
        </p:nvSpPr>
        <p:spPr>
          <a:xfrm>
            <a:off x="266217" y="1991942"/>
            <a:ext cx="7141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A banana costs a quarter of 40.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C0A411-9684-45E9-8FFD-DECEADE88ED9}"/>
              </a:ext>
            </a:extLst>
          </p:cNvPr>
          <p:cNvSpPr txBox="1"/>
          <p:nvPr/>
        </p:nvSpPr>
        <p:spPr>
          <a:xfrm>
            <a:off x="266217" y="2502324"/>
            <a:ext cx="7141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An orange costs a half of 100.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26F363-C699-4044-B82E-4907F7C89B13}"/>
              </a:ext>
            </a:extLst>
          </p:cNvPr>
          <p:cNvSpPr txBox="1"/>
          <p:nvPr/>
        </p:nvSpPr>
        <p:spPr>
          <a:xfrm>
            <a:off x="266217" y="3012706"/>
            <a:ext cx="7141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A mango costs a half of 40.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AB73E4-B1C2-430F-B722-C401073ABBC1}"/>
              </a:ext>
            </a:extLst>
          </p:cNvPr>
          <p:cNvSpPr txBox="1"/>
          <p:nvPr/>
        </p:nvSpPr>
        <p:spPr>
          <a:xfrm>
            <a:off x="266217" y="4033470"/>
            <a:ext cx="71415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3600" dirty="0">
                <a:latin typeface="Comic Sans MS" panose="030F0702030302020204" pitchFamily="66" charset="0"/>
              </a:rPr>
              <a:t>How much money do you need to buy each of the fruits?</a:t>
            </a:r>
          </a:p>
        </p:txBody>
      </p:sp>
    </p:spTree>
    <p:extLst>
      <p:ext uri="{BB962C8B-B14F-4D97-AF65-F5344CB8AC3E}">
        <p14:creationId xmlns:p14="http://schemas.microsoft.com/office/powerpoint/2010/main" val="2177429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artoon style reading theme PowerPoint backgrounds_Google Slides theme">
            <a:extLst>
              <a:ext uri="{FF2B5EF4-FFF2-40B4-BE49-F238E27FC236}">
                <a16:creationId xmlns:a16="http://schemas.microsoft.com/office/drawing/2014/main" id="{5517B733-6116-4391-ADAB-5D24740924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4" t="6994" r="4895" b="4836"/>
          <a:stretch/>
        </p:blipFill>
        <p:spPr bwMode="auto">
          <a:xfrm>
            <a:off x="0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pple Clip Art Free PNG Image｜Illustoon">
            <a:extLst>
              <a:ext uri="{FF2B5EF4-FFF2-40B4-BE49-F238E27FC236}">
                <a16:creationId xmlns:a16="http://schemas.microsoft.com/office/drawing/2014/main" id="{F5DE4D42-4DDE-415A-83B2-9F24AE5EBC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79"/>
          <a:stretch/>
        </p:blipFill>
        <p:spPr bwMode="auto">
          <a:xfrm>
            <a:off x="6747357" y="921774"/>
            <a:ext cx="1964555" cy="4169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Apple Clip Art Free PNG Image｜Illustoon">
            <a:extLst>
              <a:ext uri="{FF2B5EF4-FFF2-40B4-BE49-F238E27FC236}">
                <a16:creationId xmlns:a16="http://schemas.microsoft.com/office/drawing/2014/main" id="{9FE93411-6405-4241-9780-A3EF58A56E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811"/>
          <a:stretch/>
        </p:blipFill>
        <p:spPr bwMode="auto">
          <a:xfrm>
            <a:off x="2180652" y="1051793"/>
            <a:ext cx="2134156" cy="4169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A6FBAD-0934-48D3-99B8-9EE7B226F7AF}"/>
              </a:ext>
            </a:extLst>
          </p:cNvPr>
          <p:cNvSpPr txBox="1"/>
          <p:nvPr/>
        </p:nvSpPr>
        <p:spPr>
          <a:xfrm>
            <a:off x="1217632" y="4808299"/>
            <a:ext cx="2875634" cy="1569660"/>
          </a:xfrm>
          <a:prstGeom prst="rect">
            <a:avLst/>
          </a:prstGeom>
          <a:solidFill>
            <a:schemeClr val="bg1"/>
          </a:solidFill>
          <a:effectLst>
            <a:softEdge rad="317500"/>
          </a:effectLst>
        </p:spPr>
        <p:txBody>
          <a:bodyPr wrap="square" rtlCol="0">
            <a:spAutoFit/>
          </a:bodyPr>
          <a:lstStyle/>
          <a:p>
            <a:r>
              <a:rPr lang="en-PH" sz="9600" dirty="0">
                <a:latin typeface="Comic Sans MS" panose="030F0702030302020204" pitchFamily="66" charset="0"/>
              </a:rPr>
              <a:t>Half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FEDE70-FD6C-4654-BDE7-D5C9CE0AD13F}"/>
              </a:ext>
            </a:extLst>
          </p:cNvPr>
          <p:cNvSpPr txBox="1"/>
          <p:nvPr/>
        </p:nvSpPr>
        <p:spPr>
          <a:xfrm>
            <a:off x="7800513" y="4135075"/>
            <a:ext cx="2875634" cy="1569660"/>
          </a:xfrm>
          <a:prstGeom prst="rect">
            <a:avLst/>
          </a:prstGeom>
          <a:solidFill>
            <a:schemeClr val="bg1"/>
          </a:solidFill>
          <a:effectLst>
            <a:softEdge rad="317500"/>
          </a:effectLst>
        </p:spPr>
        <p:txBody>
          <a:bodyPr wrap="square" rtlCol="0">
            <a:spAutoFit/>
          </a:bodyPr>
          <a:lstStyle/>
          <a:p>
            <a:r>
              <a:rPr lang="en-PH" sz="9600" dirty="0">
                <a:latin typeface="Comic Sans MS" panose="030F0702030302020204" pitchFamily="66" charset="0"/>
              </a:rPr>
              <a:t>Half</a:t>
            </a:r>
          </a:p>
        </p:txBody>
      </p:sp>
    </p:spTree>
    <p:extLst>
      <p:ext uri="{BB962C8B-B14F-4D97-AF65-F5344CB8AC3E}">
        <p14:creationId xmlns:p14="http://schemas.microsoft.com/office/powerpoint/2010/main" val="207218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artoon style reading theme PowerPoint backgrounds_Google Slides theme">
            <a:extLst>
              <a:ext uri="{FF2B5EF4-FFF2-40B4-BE49-F238E27FC236}">
                <a16:creationId xmlns:a16="http://schemas.microsoft.com/office/drawing/2014/main" id="{82E3A6DB-A025-4958-9CAD-E520E74667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4" t="6994" r="4895" b="4836"/>
          <a:stretch/>
        </p:blipFill>
        <p:spPr bwMode="auto">
          <a:xfrm>
            <a:off x="0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ibbon: Tilted Down 4">
            <a:extLst>
              <a:ext uri="{FF2B5EF4-FFF2-40B4-BE49-F238E27FC236}">
                <a16:creationId xmlns:a16="http://schemas.microsoft.com/office/drawing/2014/main" id="{78D8AFC0-55C9-449E-BE40-21DB3A841AA5}"/>
              </a:ext>
            </a:extLst>
          </p:cNvPr>
          <p:cNvSpPr/>
          <p:nvPr/>
        </p:nvSpPr>
        <p:spPr>
          <a:xfrm>
            <a:off x="3188517" y="87588"/>
            <a:ext cx="5752618" cy="1333726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D8B2D8-BC0B-463C-8C0F-776078A46A88}"/>
              </a:ext>
            </a:extLst>
          </p:cNvPr>
          <p:cNvSpPr txBox="1"/>
          <p:nvPr/>
        </p:nvSpPr>
        <p:spPr>
          <a:xfrm>
            <a:off x="5061748" y="348393"/>
            <a:ext cx="20684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8000" dirty="0">
                <a:solidFill>
                  <a:schemeClr val="bg1"/>
                </a:solidFill>
                <a:latin typeface="Comic Sans MS" panose="030F0702030302020204" pitchFamily="66" charset="0"/>
              </a:rPr>
              <a:t>200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21DB7355-6CEF-4B75-90FE-5F80E996F11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1" t="306" r="25510" b="79526"/>
          <a:stretch/>
        </p:blipFill>
        <p:spPr>
          <a:xfrm>
            <a:off x="5985689" y="2230889"/>
            <a:ext cx="2006155" cy="1029685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1C5A67C0-B561-4FE5-913B-4583AC991D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4841" y="2828887"/>
            <a:ext cx="2009775" cy="1028700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1A1778BA-F9F1-48CA-BD38-77FF9F695F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4060" y="1734308"/>
            <a:ext cx="2009775" cy="1028700"/>
          </a:xfrm>
          <a:prstGeom prst="rect">
            <a:avLst/>
          </a:prstGeom>
        </p:spPr>
      </p:pic>
      <p:pic>
        <p:nvPicPr>
          <p:cNvPr id="47" name="Picture 2" descr="1 Yuan High Resolution Stock Photography and Images - Alamy">
            <a:extLst>
              <a:ext uri="{FF2B5EF4-FFF2-40B4-BE49-F238E27FC236}">
                <a16:creationId xmlns:a16="http://schemas.microsoft.com/office/drawing/2014/main" id="{C64F5265-442C-4DBA-8C02-A99001309A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41"/>
          <a:stretch/>
        </p:blipFill>
        <p:spPr bwMode="auto">
          <a:xfrm>
            <a:off x="5967434" y="4706032"/>
            <a:ext cx="1893102" cy="89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4" descr="China - 10 Yuan - date: 2005 - P904">
            <a:extLst>
              <a:ext uri="{FF2B5EF4-FFF2-40B4-BE49-F238E27FC236}">
                <a16:creationId xmlns:a16="http://schemas.microsoft.com/office/drawing/2014/main" id="{4085C557-1DCF-4BE1-AAC0-80C6130AD2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434" y="3469187"/>
            <a:ext cx="1893103" cy="94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6" descr="China issues new 5-yuan note - stevenbron.nl">
            <a:extLst>
              <a:ext uri="{FF2B5EF4-FFF2-40B4-BE49-F238E27FC236}">
                <a16:creationId xmlns:a16="http://schemas.microsoft.com/office/drawing/2014/main" id="{40A1DB67-66B9-4CAB-A94D-D7563E64C8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060" y="3920064"/>
            <a:ext cx="2022593" cy="94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099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artoon style reading theme PowerPoint backgrounds_Google Slides theme">
            <a:extLst>
              <a:ext uri="{FF2B5EF4-FFF2-40B4-BE49-F238E27FC236}">
                <a16:creationId xmlns:a16="http://schemas.microsoft.com/office/drawing/2014/main" id="{82E3A6DB-A025-4958-9CAD-E520E74667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4" t="6994" r="4895" b="4836"/>
          <a:stretch/>
        </p:blipFill>
        <p:spPr bwMode="auto">
          <a:xfrm>
            <a:off x="-115748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ibbon: Tilted Down 4">
            <a:extLst>
              <a:ext uri="{FF2B5EF4-FFF2-40B4-BE49-F238E27FC236}">
                <a16:creationId xmlns:a16="http://schemas.microsoft.com/office/drawing/2014/main" id="{78D8AFC0-55C9-449E-BE40-21DB3A841AA5}"/>
              </a:ext>
            </a:extLst>
          </p:cNvPr>
          <p:cNvSpPr/>
          <p:nvPr/>
        </p:nvSpPr>
        <p:spPr>
          <a:xfrm>
            <a:off x="3176942" y="351794"/>
            <a:ext cx="5752618" cy="1333726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D8B2D8-BC0B-463C-8C0F-776078A46A88}"/>
              </a:ext>
            </a:extLst>
          </p:cNvPr>
          <p:cNvSpPr txBox="1"/>
          <p:nvPr/>
        </p:nvSpPr>
        <p:spPr>
          <a:xfrm>
            <a:off x="5235368" y="591909"/>
            <a:ext cx="20684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8000" dirty="0">
                <a:solidFill>
                  <a:schemeClr val="bg1"/>
                </a:solidFill>
                <a:latin typeface="Comic Sans MS" panose="030F0702030302020204" pitchFamily="66" charset="0"/>
              </a:rPr>
              <a:t>48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6E59F5C-BA2D-42B0-8CA1-ADFA953C4E8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1" t="306" r="25510" b="79526"/>
          <a:stretch/>
        </p:blipFill>
        <p:spPr>
          <a:xfrm>
            <a:off x="5985689" y="2230889"/>
            <a:ext cx="2006155" cy="102968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52DD9E6-8E1C-4E4C-B807-20E6175F74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4841" y="2828887"/>
            <a:ext cx="2009775" cy="10287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D5858BB-ED2F-4FE2-9ABF-FD589CF9C5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4060" y="1734308"/>
            <a:ext cx="2009775" cy="1028700"/>
          </a:xfrm>
          <a:prstGeom prst="rect">
            <a:avLst/>
          </a:prstGeom>
        </p:spPr>
      </p:pic>
      <p:pic>
        <p:nvPicPr>
          <p:cNvPr id="16" name="Picture 2" descr="1 Yuan High Resolution Stock Photography and Images - Alamy">
            <a:extLst>
              <a:ext uri="{FF2B5EF4-FFF2-40B4-BE49-F238E27FC236}">
                <a16:creationId xmlns:a16="http://schemas.microsoft.com/office/drawing/2014/main" id="{28579C8B-B817-4FA9-90BA-28E520D72E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41"/>
          <a:stretch/>
        </p:blipFill>
        <p:spPr bwMode="auto">
          <a:xfrm>
            <a:off x="5967434" y="4706032"/>
            <a:ext cx="1893102" cy="89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hina - 10 Yuan - date: 2005 - P904">
            <a:extLst>
              <a:ext uri="{FF2B5EF4-FFF2-40B4-BE49-F238E27FC236}">
                <a16:creationId xmlns:a16="http://schemas.microsoft.com/office/drawing/2014/main" id="{2679033B-6AD2-4E29-BE57-5B4F9A9FBC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434" y="3469187"/>
            <a:ext cx="1893103" cy="94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China issues new 5-yuan note - stevenbron.nl">
            <a:extLst>
              <a:ext uri="{FF2B5EF4-FFF2-40B4-BE49-F238E27FC236}">
                <a16:creationId xmlns:a16="http://schemas.microsoft.com/office/drawing/2014/main" id="{346832FD-6080-4D5F-84BF-A492153199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060" y="3920064"/>
            <a:ext cx="2022593" cy="94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98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artoon style reading theme PowerPoint backgrounds_Google Slides theme">
            <a:extLst>
              <a:ext uri="{FF2B5EF4-FFF2-40B4-BE49-F238E27FC236}">
                <a16:creationId xmlns:a16="http://schemas.microsoft.com/office/drawing/2014/main" id="{82E3A6DB-A025-4958-9CAD-E520E74667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4" t="6994" r="4895" b="4836"/>
          <a:stretch/>
        </p:blipFill>
        <p:spPr bwMode="auto">
          <a:xfrm>
            <a:off x="-107568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ibbon: Tilted Down 4">
            <a:extLst>
              <a:ext uri="{FF2B5EF4-FFF2-40B4-BE49-F238E27FC236}">
                <a16:creationId xmlns:a16="http://schemas.microsoft.com/office/drawing/2014/main" id="{78D8AFC0-55C9-449E-BE40-21DB3A841AA5}"/>
              </a:ext>
            </a:extLst>
          </p:cNvPr>
          <p:cNvSpPr/>
          <p:nvPr/>
        </p:nvSpPr>
        <p:spPr>
          <a:xfrm>
            <a:off x="3188517" y="87588"/>
            <a:ext cx="5752618" cy="1333726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D8B2D8-BC0B-463C-8C0F-776078A46A88}"/>
              </a:ext>
            </a:extLst>
          </p:cNvPr>
          <p:cNvSpPr txBox="1"/>
          <p:nvPr/>
        </p:nvSpPr>
        <p:spPr>
          <a:xfrm>
            <a:off x="5061748" y="348393"/>
            <a:ext cx="20684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8000" dirty="0">
                <a:solidFill>
                  <a:schemeClr val="bg1"/>
                </a:solidFill>
                <a:latin typeface="Comic Sans MS" panose="030F0702030302020204" pitchFamily="66" charset="0"/>
              </a:rPr>
              <a:t>48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89973DD-4E31-44F3-86A8-D7D77EDC26F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1" t="306" r="25510" b="79526"/>
          <a:stretch/>
        </p:blipFill>
        <p:spPr>
          <a:xfrm>
            <a:off x="5985689" y="2230889"/>
            <a:ext cx="2006155" cy="102968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B92CB04-B2E8-4D01-B4C1-A3F2651094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4841" y="2828887"/>
            <a:ext cx="2009775" cy="10287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D59F9AB-387C-43A2-9E7D-C43F5152EA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4060" y="1734308"/>
            <a:ext cx="2009775" cy="1028700"/>
          </a:xfrm>
          <a:prstGeom prst="rect">
            <a:avLst/>
          </a:prstGeom>
        </p:spPr>
      </p:pic>
      <p:pic>
        <p:nvPicPr>
          <p:cNvPr id="33" name="Picture 2" descr="1 Yuan High Resolution Stock Photography and Images - Alamy">
            <a:extLst>
              <a:ext uri="{FF2B5EF4-FFF2-40B4-BE49-F238E27FC236}">
                <a16:creationId xmlns:a16="http://schemas.microsoft.com/office/drawing/2014/main" id="{C18E19B8-D30B-4FF4-A69E-351A1806E4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41"/>
          <a:stretch/>
        </p:blipFill>
        <p:spPr bwMode="auto">
          <a:xfrm>
            <a:off x="5967434" y="4706032"/>
            <a:ext cx="1893102" cy="89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4" descr="China - 10 Yuan - date: 2005 - P904">
            <a:extLst>
              <a:ext uri="{FF2B5EF4-FFF2-40B4-BE49-F238E27FC236}">
                <a16:creationId xmlns:a16="http://schemas.microsoft.com/office/drawing/2014/main" id="{7ECC3850-394D-4ACE-93EC-6C45EE537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434" y="3469187"/>
            <a:ext cx="1893103" cy="94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6" descr="China issues new 5-yuan note - stevenbron.nl">
            <a:extLst>
              <a:ext uri="{FF2B5EF4-FFF2-40B4-BE49-F238E27FC236}">
                <a16:creationId xmlns:a16="http://schemas.microsoft.com/office/drawing/2014/main" id="{F797B95B-8F6C-4F51-989D-6E534FBDD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060" y="3920064"/>
            <a:ext cx="2022593" cy="94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563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artoon style reading theme PowerPoint backgrounds_Google Slides theme">
            <a:extLst>
              <a:ext uri="{FF2B5EF4-FFF2-40B4-BE49-F238E27FC236}">
                <a16:creationId xmlns:a16="http://schemas.microsoft.com/office/drawing/2014/main" id="{82E3A6DB-A025-4958-9CAD-E520E74667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4" t="6994" r="4895" b="4836"/>
          <a:stretch/>
        </p:blipFill>
        <p:spPr bwMode="auto">
          <a:xfrm>
            <a:off x="-107568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ibbon: Tilted Down 4">
            <a:extLst>
              <a:ext uri="{FF2B5EF4-FFF2-40B4-BE49-F238E27FC236}">
                <a16:creationId xmlns:a16="http://schemas.microsoft.com/office/drawing/2014/main" id="{78D8AFC0-55C9-449E-BE40-21DB3A841AA5}"/>
              </a:ext>
            </a:extLst>
          </p:cNvPr>
          <p:cNvSpPr/>
          <p:nvPr/>
        </p:nvSpPr>
        <p:spPr>
          <a:xfrm>
            <a:off x="3188517" y="87588"/>
            <a:ext cx="5752618" cy="1333726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D8B2D8-BC0B-463C-8C0F-776078A46A88}"/>
              </a:ext>
            </a:extLst>
          </p:cNvPr>
          <p:cNvSpPr txBox="1"/>
          <p:nvPr/>
        </p:nvSpPr>
        <p:spPr>
          <a:xfrm>
            <a:off x="5061748" y="348393"/>
            <a:ext cx="20684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8000" dirty="0">
                <a:solidFill>
                  <a:schemeClr val="bg1"/>
                </a:solidFill>
                <a:latin typeface="Comic Sans MS" panose="030F0702030302020204" pitchFamily="66" charset="0"/>
              </a:rPr>
              <a:t>250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89973DD-4E31-44F3-86A8-D7D77EDC26F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1" t="306" r="25510" b="79526"/>
          <a:stretch/>
        </p:blipFill>
        <p:spPr>
          <a:xfrm>
            <a:off x="5985689" y="2230889"/>
            <a:ext cx="2006155" cy="102968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B92CB04-B2E8-4D01-B4C1-A3F2651094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4841" y="2828887"/>
            <a:ext cx="2009775" cy="10287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D59F9AB-387C-43A2-9E7D-C43F5152EA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4060" y="1734308"/>
            <a:ext cx="2009775" cy="1028700"/>
          </a:xfrm>
          <a:prstGeom prst="rect">
            <a:avLst/>
          </a:prstGeom>
        </p:spPr>
      </p:pic>
      <p:pic>
        <p:nvPicPr>
          <p:cNvPr id="33" name="Picture 2" descr="1 Yuan High Resolution Stock Photography and Images - Alamy">
            <a:extLst>
              <a:ext uri="{FF2B5EF4-FFF2-40B4-BE49-F238E27FC236}">
                <a16:creationId xmlns:a16="http://schemas.microsoft.com/office/drawing/2014/main" id="{C18E19B8-D30B-4FF4-A69E-351A1806E4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41"/>
          <a:stretch/>
        </p:blipFill>
        <p:spPr bwMode="auto">
          <a:xfrm>
            <a:off x="5967434" y="4706032"/>
            <a:ext cx="1893102" cy="89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4" descr="China - 10 Yuan - date: 2005 - P904">
            <a:extLst>
              <a:ext uri="{FF2B5EF4-FFF2-40B4-BE49-F238E27FC236}">
                <a16:creationId xmlns:a16="http://schemas.microsoft.com/office/drawing/2014/main" id="{7ECC3850-394D-4ACE-93EC-6C45EE537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434" y="3469187"/>
            <a:ext cx="1893103" cy="94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6" descr="China issues new 5-yuan note - stevenbron.nl">
            <a:extLst>
              <a:ext uri="{FF2B5EF4-FFF2-40B4-BE49-F238E27FC236}">
                <a16:creationId xmlns:a16="http://schemas.microsoft.com/office/drawing/2014/main" id="{F797B95B-8F6C-4F51-989D-6E534FBDD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060" y="3920064"/>
            <a:ext cx="2022593" cy="94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7929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artoon style reading theme PowerPoint backgrounds_Google Slides theme">
            <a:extLst>
              <a:ext uri="{FF2B5EF4-FFF2-40B4-BE49-F238E27FC236}">
                <a16:creationId xmlns:a16="http://schemas.microsoft.com/office/drawing/2014/main" id="{82E3A6DB-A025-4958-9CAD-E520E74667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4" t="6994" r="4895" b="4836"/>
          <a:stretch/>
        </p:blipFill>
        <p:spPr bwMode="auto">
          <a:xfrm>
            <a:off x="-115748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ibbon: Tilted Down 4">
            <a:extLst>
              <a:ext uri="{FF2B5EF4-FFF2-40B4-BE49-F238E27FC236}">
                <a16:creationId xmlns:a16="http://schemas.microsoft.com/office/drawing/2014/main" id="{78D8AFC0-55C9-449E-BE40-21DB3A841AA5}"/>
              </a:ext>
            </a:extLst>
          </p:cNvPr>
          <p:cNvSpPr/>
          <p:nvPr/>
        </p:nvSpPr>
        <p:spPr>
          <a:xfrm>
            <a:off x="3188517" y="87588"/>
            <a:ext cx="5752618" cy="1333726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D8B2D8-BC0B-463C-8C0F-776078A46A88}"/>
              </a:ext>
            </a:extLst>
          </p:cNvPr>
          <p:cNvSpPr txBox="1"/>
          <p:nvPr/>
        </p:nvSpPr>
        <p:spPr>
          <a:xfrm>
            <a:off x="5061748" y="348393"/>
            <a:ext cx="20684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8000" dirty="0">
                <a:solidFill>
                  <a:schemeClr val="bg1"/>
                </a:solidFill>
                <a:latin typeface="Comic Sans MS" panose="030F0702030302020204" pitchFamily="66" charset="0"/>
              </a:rPr>
              <a:t>300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334C25B-C633-4EEF-B620-F886262333B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1" t="306" r="25510" b="79526"/>
          <a:stretch/>
        </p:blipFill>
        <p:spPr>
          <a:xfrm>
            <a:off x="6042216" y="2141632"/>
            <a:ext cx="2006155" cy="102968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7BC5093-DE22-40C3-8F9D-04F2AAF6B1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0477" y="2923044"/>
            <a:ext cx="2009775" cy="10287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3236CE6-F40B-4D12-8E74-ABD1D49D89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78658" y="1657829"/>
            <a:ext cx="2009775" cy="1028700"/>
          </a:xfrm>
          <a:prstGeom prst="rect">
            <a:avLst/>
          </a:prstGeom>
        </p:spPr>
      </p:pic>
      <p:pic>
        <p:nvPicPr>
          <p:cNvPr id="15" name="Picture 2" descr="1 Yuan High Resolution Stock Photography and Images - Alamy">
            <a:extLst>
              <a:ext uri="{FF2B5EF4-FFF2-40B4-BE49-F238E27FC236}">
                <a16:creationId xmlns:a16="http://schemas.microsoft.com/office/drawing/2014/main" id="{F4ED1C52-D00C-4547-B38A-3DE6F6F2FF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41"/>
          <a:stretch/>
        </p:blipFill>
        <p:spPr bwMode="auto">
          <a:xfrm>
            <a:off x="6042216" y="4976581"/>
            <a:ext cx="1893102" cy="89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hina - 10 Yuan - date: 2005 - P904">
            <a:extLst>
              <a:ext uri="{FF2B5EF4-FFF2-40B4-BE49-F238E27FC236}">
                <a16:creationId xmlns:a16="http://schemas.microsoft.com/office/drawing/2014/main" id="{561921F8-BAAD-4EBF-B9F5-6130C04660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2216" y="3603650"/>
            <a:ext cx="1893103" cy="94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hina issues new 5-yuan note - stevenbron.nl">
            <a:extLst>
              <a:ext uri="{FF2B5EF4-FFF2-40B4-BE49-F238E27FC236}">
                <a16:creationId xmlns:a16="http://schemas.microsoft.com/office/drawing/2014/main" id="{D77AB9F2-4D10-4DE6-8545-DBB7421AAF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59" y="4301965"/>
            <a:ext cx="2022593" cy="94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4127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artoon style reading theme PowerPoint backgrounds_Google Slides theme">
            <a:extLst>
              <a:ext uri="{FF2B5EF4-FFF2-40B4-BE49-F238E27FC236}">
                <a16:creationId xmlns:a16="http://schemas.microsoft.com/office/drawing/2014/main" id="{82E3A6DB-A025-4958-9CAD-E520E74667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4" t="6994" r="4895" b="4836"/>
          <a:stretch/>
        </p:blipFill>
        <p:spPr bwMode="auto">
          <a:xfrm>
            <a:off x="-115748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ibbon: Tilted Down 4">
            <a:extLst>
              <a:ext uri="{FF2B5EF4-FFF2-40B4-BE49-F238E27FC236}">
                <a16:creationId xmlns:a16="http://schemas.microsoft.com/office/drawing/2014/main" id="{78D8AFC0-55C9-449E-BE40-21DB3A841AA5}"/>
              </a:ext>
            </a:extLst>
          </p:cNvPr>
          <p:cNvSpPr/>
          <p:nvPr/>
        </p:nvSpPr>
        <p:spPr>
          <a:xfrm>
            <a:off x="3188517" y="87588"/>
            <a:ext cx="5752618" cy="1333726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D8B2D8-BC0B-463C-8C0F-776078A46A88}"/>
              </a:ext>
            </a:extLst>
          </p:cNvPr>
          <p:cNvSpPr txBox="1"/>
          <p:nvPr/>
        </p:nvSpPr>
        <p:spPr>
          <a:xfrm>
            <a:off x="5061748" y="348393"/>
            <a:ext cx="20684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8000" dirty="0">
                <a:solidFill>
                  <a:schemeClr val="bg1"/>
                </a:solidFill>
                <a:latin typeface="Comic Sans MS" panose="030F0702030302020204" pitchFamily="66" charset="0"/>
              </a:rPr>
              <a:t>184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334C25B-C633-4EEF-B620-F886262333B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1" t="306" r="25510" b="79526"/>
          <a:stretch/>
        </p:blipFill>
        <p:spPr>
          <a:xfrm>
            <a:off x="6042216" y="2141632"/>
            <a:ext cx="2006155" cy="102968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7BC5093-DE22-40C3-8F9D-04F2AAF6B1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0477" y="2923044"/>
            <a:ext cx="2009775" cy="10287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3236CE6-F40B-4D12-8E74-ABD1D49D89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78658" y="1657829"/>
            <a:ext cx="2009775" cy="1028700"/>
          </a:xfrm>
          <a:prstGeom prst="rect">
            <a:avLst/>
          </a:prstGeom>
        </p:spPr>
      </p:pic>
      <p:pic>
        <p:nvPicPr>
          <p:cNvPr id="15" name="Picture 2" descr="1 Yuan High Resolution Stock Photography and Images - Alamy">
            <a:extLst>
              <a:ext uri="{FF2B5EF4-FFF2-40B4-BE49-F238E27FC236}">
                <a16:creationId xmlns:a16="http://schemas.microsoft.com/office/drawing/2014/main" id="{F4ED1C52-D00C-4547-B38A-3DE6F6F2FF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41"/>
          <a:stretch/>
        </p:blipFill>
        <p:spPr bwMode="auto">
          <a:xfrm>
            <a:off x="6042216" y="4976581"/>
            <a:ext cx="1893102" cy="89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hina - 10 Yuan - date: 2005 - P904">
            <a:extLst>
              <a:ext uri="{FF2B5EF4-FFF2-40B4-BE49-F238E27FC236}">
                <a16:creationId xmlns:a16="http://schemas.microsoft.com/office/drawing/2014/main" id="{561921F8-BAAD-4EBF-B9F5-6130C04660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2216" y="3603650"/>
            <a:ext cx="1893103" cy="94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hina issues new 5-yuan note - stevenbron.nl">
            <a:extLst>
              <a:ext uri="{FF2B5EF4-FFF2-40B4-BE49-F238E27FC236}">
                <a16:creationId xmlns:a16="http://schemas.microsoft.com/office/drawing/2014/main" id="{D77AB9F2-4D10-4DE6-8545-DBB7421AAF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59" y="4301965"/>
            <a:ext cx="2022593" cy="94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2463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4238</TotalTime>
  <Words>197</Words>
  <Application>Microsoft Office PowerPoint</Application>
  <PresentationFormat>Widescreen</PresentationFormat>
  <Paragraphs>35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21</cp:revision>
  <dcterms:created xsi:type="dcterms:W3CDTF">2022-05-09T08:38:05Z</dcterms:created>
  <dcterms:modified xsi:type="dcterms:W3CDTF">2022-05-14T01:13:06Z</dcterms:modified>
</cp:coreProperties>
</file>