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50" hidden="1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" name="Freeform 51" hidden="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" name="Freeform 51" hidden="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3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4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3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20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7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28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6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37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4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5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46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1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4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55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3" name="Group 3"/>
          <p:cNvGrpSpPr/>
          <p:nvPr/>
        </p:nvGrpSpPr>
        <p:grpSpPr>
          <a:xfrm>
            <a:off x="142200" y="2409120"/>
            <a:ext cx="4851360" cy="2756880"/>
            <a:chOff x="142200" y="2409120"/>
            <a:chExt cx="4851360" cy="2756880"/>
          </a:xfrm>
        </p:grpSpPr>
        <p:sp>
          <p:nvSpPr>
            <p:cNvPr id="64" name="Freeform 457"/>
            <p:cNvSpPr/>
            <p:nvPr/>
          </p:nvSpPr>
          <p:spPr>
            <a:xfrm rot="248400">
              <a:off x="223200" y="2575080"/>
              <a:ext cx="4688640" cy="2424600"/>
            </a:xfrm>
            <a:custGeom>
              <a:avLst/>
              <a:gdLst>
                <a:gd name="textAreaLeft" fmla="*/ 0 w 4688640"/>
                <a:gd name="textAreaRight" fmla="*/ 4689000 w 4688640"/>
                <a:gd name="textAreaTop" fmla="*/ 0 h 2424600"/>
                <a:gd name="textAreaBottom" fmla="*/ 2424960 h 2424600"/>
                <a:gd name="GluePoint1X" fmla="*/ 13019.4367325147 w 6736"/>
                <a:gd name="GluePoint1Y" fmla="*/ 5580.1024 h 13025"/>
                <a:gd name="GluePoint2X" fmla="*/ 10292.0448478377 w 6736"/>
                <a:gd name="GluePoint2Y" fmla="*/ 4302.9568 h 13025"/>
                <a:gd name="GluePoint3X" fmla="*/ 9908.17939135077 w 6736"/>
                <a:gd name="GluePoint3Y" fmla="*/ 2342.1072 h 13025"/>
                <a:gd name="GluePoint4X" fmla="*/ 7810.82754938601 w 6736"/>
                <a:gd name="GluePoint4Y" fmla="*/ 2433.0432 h 13025"/>
                <a:gd name="GluePoint5X" fmla="*/ 7792.74693005873 w 6736"/>
                <a:gd name="GluePoint5Y" fmla="*/ 1338.4432 h 13025"/>
                <a:gd name="GluePoint6X" fmla="*/ 6614.72504004271 w 6736"/>
                <a:gd name="GluePoint6Y" fmla="*/ 544.9424 h 13025"/>
                <a:gd name="GluePoint7X" fmla="*/ 5264.24185798185 w 6736"/>
                <a:gd name="GluePoint7Y" fmla="*/ 1164.6544 h 13025"/>
                <a:gd name="GluePoint8X" fmla="*/ 4425.57928457021 w 6736"/>
                <a:gd name="GluePoint8Y" fmla="*/ 61.2976 h 13025"/>
                <a:gd name="GluePoint9X" fmla="*/ 2773.28884143086 w 6736"/>
                <a:gd name="GluePoint9Y" fmla="*/ 808.9936 h 13025"/>
                <a:gd name="GluePoint10X" fmla="*/ 0 w 6736"/>
                <a:gd name="GluePoint10Y" fmla="*/ 689.7664 h 13025"/>
                <a:gd name="GluePoint11X" fmla="*/ 0 w 6736"/>
                <a:gd name="GluePoint11Y" fmla="*/ 4758.984 h 13025"/>
                <a:gd name="GluePoint12X" fmla="*/ 11917.9097704218 w 6736"/>
                <a:gd name="GluePoint12Y" fmla="*/ 6736 h 13025"/>
                <a:gd name="GluePoint13X" fmla="*/ 13019.4367325147 w 6736"/>
                <a:gd name="GluePoint13Y" fmla="*/ 5580.1024 h 130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5" name="Freeform 458"/>
            <p:cNvSpPr/>
            <p:nvPr/>
          </p:nvSpPr>
          <p:spPr>
            <a:xfrm rot="248400">
              <a:off x="4480920" y="4739040"/>
              <a:ext cx="113760" cy="59400"/>
            </a:xfrm>
            <a:custGeom>
              <a:avLst/>
              <a:gdLst>
                <a:gd name="textAreaLeft" fmla="*/ 0 w 113760"/>
                <a:gd name="textAreaRight" fmla="*/ 114120 w 113760"/>
                <a:gd name="textAreaTop" fmla="*/ 0 h 59400"/>
                <a:gd name="textAreaBottom" fmla="*/ 59760 h 59400"/>
                <a:gd name="GluePoint1X" fmla="*/ 36.2285714285714 w 166"/>
                <a:gd name="GluePoint1Y" fmla="*/ 0 h 317"/>
                <a:gd name="GluePoint2X" fmla="*/ 0 w 166"/>
                <a:gd name="GluePoint2Y" fmla="*/ 46.1111111111111 h 317"/>
                <a:gd name="GluePoint3X" fmla="*/ 317 w 166"/>
                <a:gd name="GluePoint3Y" fmla="*/ 18.4444444444444 h 317"/>
                <a:gd name="GluePoint4X" fmla="*/ 36.2285714285714 w 166"/>
                <a:gd name="GluePoint4Y" fmla="*/ 0 h 3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9880" bIns="298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" name="Freeform 459"/>
            <p:cNvSpPr/>
            <p:nvPr/>
          </p:nvSpPr>
          <p:spPr>
            <a:xfrm rot="248400">
              <a:off x="2436840" y="2846880"/>
              <a:ext cx="72000" cy="8172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81720"/>
                <a:gd name="textAreaBottom" fmla="*/ 82080 h 81720"/>
                <a:gd name="GluePoint1X" fmla="*/ 36.5454545454546 w 228"/>
                <a:gd name="GluePoint1Y" fmla="*/ 0 h 201"/>
                <a:gd name="GluePoint2X" fmla="*/ 164.454545454545 w 228"/>
                <a:gd name="GluePoint2Y" fmla="*/ 228 h 201"/>
                <a:gd name="GluePoint3X" fmla="*/ 36.5454545454546 w 228"/>
                <a:gd name="GluePoint3Y" fmla="*/ 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" name="Freeform 460"/>
            <p:cNvSpPr/>
            <p:nvPr/>
          </p:nvSpPr>
          <p:spPr>
            <a:xfrm rot="248400">
              <a:off x="2255400" y="2989080"/>
              <a:ext cx="85680" cy="69120"/>
            </a:xfrm>
            <a:custGeom>
              <a:avLst/>
              <a:gdLst>
                <a:gd name="textAreaLeft" fmla="*/ 0 w 85680"/>
                <a:gd name="textAreaRight" fmla="*/ 86040 w 85680"/>
                <a:gd name="textAreaTop" fmla="*/ 0 h 69120"/>
                <a:gd name="textAreaBottom" fmla="*/ 69480 h 69120"/>
                <a:gd name="GluePoint1X" fmla="*/ 0 w 193"/>
                <a:gd name="GluePoint1Y" fmla="*/ 18.3809523809524 h 239"/>
                <a:gd name="GluePoint2X" fmla="*/ 239 w 193"/>
                <a:gd name="GluePoint2Y" fmla="*/ 137.857142857143 h 239"/>
                <a:gd name="GluePoint3X" fmla="*/ 0 w 193"/>
                <a:gd name="GluePoint3Y" fmla="*/ 18.3809523809524 h 2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" name="Freeform 461"/>
            <p:cNvSpPr/>
            <p:nvPr/>
          </p:nvSpPr>
          <p:spPr>
            <a:xfrm rot="248400">
              <a:off x="2376720" y="3142800"/>
              <a:ext cx="91440" cy="75960"/>
            </a:xfrm>
            <a:custGeom>
              <a:avLst/>
              <a:gdLst>
                <a:gd name="textAreaLeft" fmla="*/ 0 w 91440"/>
                <a:gd name="textAreaRight" fmla="*/ 91800 w 91440"/>
                <a:gd name="textAreaTop" fmla="*/ 0 h 75960"/>
                <a:gd name="textAreaBottom" fmla="*/ 76320 h 75960"/>
                <a:gd name="GluePoint1X" fmla="*/ 0 w 212"/>
                <a:gd name="GluePoint1Y" fmla="*/ 64.5217391304348 h 255"/>
                <a:gd name="GluePoint2X" fmla="*/ 255 w 212"/>
                <a:gd name="GluePoint2Y" fmla="*/ 110.608695652174 h 255"/>
                <a:gd name="GluePoint3X" fmla="*/ 0 w 212"/>
                <a:gd name="GluePoint3Y" fmla="*/ 64.5217391304348 h 2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160" bIns="381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" name="Freeform 462"/>
            <p:cNvSpPr/>
            <p:nvPr/>
          </p:nvSpPr>
          <p:spPr>
            <a:xfrm rot="248400">
              <a:off x="1999800" y="2977920"/>
              <a:ext cx="98280" cy="7488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74880"/>
                <a:gd name="textAreaBottom" fmla="*/ 75240 h 74880"/>
                <a:gd name="GluePoint1X" fmla="*/ 0 w 209"/>
                <a:gd name="GluePoint1Y" fmla="*/ 90.8695652173913 h 274"/>
                <a:gd name="GluePoint2X" fmla="*/ 274 w 209"/>
                <a:gd name="GluePoint2Y" fmla="*/ 90.8695652173913 h 274"/>
                <a:gd name="GluePoint3X" fmla="*/ 0 w 209"/>
                <a:gd name="GluePoint3Y" fmla="*/ 90.8695652173913 h 2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7440" bIns="37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" name="Freeform 463"/>
            <p:cNvSpPr/>
            <p:nvPr/>
          </p:nvSpPr>
          <p:spPr>
            <a:xfrm rot="248400">
              <a:off x="1816560" y="2581920"/>
              <a:ext cx="78840" cy="9828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98280"/>
                <a:gd name="textAreaBottom" fmla="*/ 98640 h 98280"/>
                <a:gd name="GluePoint1X" fmla="*/ 119.166666666667 w 274"/>
                <a:gd name="GluePoint1Y" fmla="*/ 274 h 220"/>
                <a:gd name="GluePoint2X" fmla="*/ 128.333333333333 w 274"/>
                <a:gd name="GluePoint2Y" fmla="*/ 0 h 220"/>
                <a:gd name="GluePoint3X" fmla="*/ 119.166666666667 w 274"/>
                <a:gd name="GluePoint3Y" fmla="*/ 274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" name="Freeform 464"/>
            <p:cNvSpPr/>
            <p:nvPr/>
          </p:nvSpPr>
          <p:spPr>
            <a:xfrm rot="248400">
              <a:off x="2834640" y="3370680"/>
              <a:ext cx="78840" cy="6228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62280"/>
                <a:gd name="textAreaBottom" fmla="*/ 62640 h 62280"/>
                <a:gd name="GluePoint1X" fmla="*/ 0 w 174"/>
                <a:gd name="GluePoint1Y" fmla="*/ 27.4736842105263 h 220"/>
                <a:gd name="GluePoint2X" fmla="*/ 220 w 174"/>
                <a:gd name="GluePoint2Y" fmla="*/ 174 h 220"/>
                <a:gd name="GluePoint3X" fmla="*/ 0 w 174"/>
                <a:gd name="GluePoint3Y" fmla="*/ 27.4736842105263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320" bIns="31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" name="Freeform 465"/>
            <p:cNvSpPr/>
            <p:nvPr/>
          </p:nvSpPr>
          <p:spPr>
            <a:xfrm rot="248400">
              <a:off x="2894400" y="3272400"/>
              <a:ext cx="91440" cy="75960"/>
            </a:xfrm>
            <a:custGeom>
              <a:avLst/>
              <a:gdLst>
                <a:gd name="textAreaLeft" fmla="*/ 0 w 91440"/>
                <a:gd name="textAreaRight" fmla="*/ 91800 w 91440"/>
                <a:gd name="textAreaTop" fmla="*/ 0 h 75960"/>
                <a:gd name="textAreaBottom" fmla="*/ 76320 h 75960"/>
                <a:gd name="GluePoint1X" fmla="*/ 0 w 212"/>
                <a:gd name="GluePoint1Y" fmla="*/ 101.391304347826 h 255"/>
                <a:gd name="GluePoint2X" fmla="*/ 255 w 212"/>
                <a:gd name="GluePoint2Y" fmla="*/ 147.478260869565 h 255"/>
                <a:gd name="GluePoint3X" fmla="*/ 0 w 212"/>
                <a:gd name="GluePoint3Y" fmla="*/ 101.391304347826 h 2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160" bIns="381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" name="Freeform 466"/>
            <p:cNvSpPr/>
            <p:nvPr/>
          </p:nvSpPr>
          <p:spPr>
            <a:xfrm rot="248400">
              <a:off x="3717360" y="4128480"/>
              <a:ext cx="72000" cy="6912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69120"/>
                <a:gd name="textAreaBottom" fmla="*/ 69480 h 69120"/>
                <a:gd name="GluePoint1X" fmla="*/ 0 w 193"/>
                <a:gd name="GluePoint1Y" fmla="*/ 27.5714285714286 h 201"/>
                <a:gd name="GluePoint2X" fmla="*/ 201 w 193"/>
                <a:gd name="GluePoint2Y" fmla="*/ 193 h 201"/>
                <a:gd name="GluePoint3X" fmla="*/ 0 w 193"/>
                <a:gd name="GluePoint3Y" fmla="*/ 27.5714285714286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" name="Freeform 467"/>
            <p:cNvSpPr/>
            <p:nvPr/>
          </p:nvSpPr>
          <p:spPr>
            <a:xfrm rot="248400">
              <a:off x="3783600" y="4042080"/>
              <a:ext cx="87120" cy="72000"/>
            </a:xfrm>
            <a:custGeom>
              <a:avLst/>
              <a:gdLst>
                <a:gd name="textAreaLeft" fmla="*/ 0 w 87120"/>
                <a:gd name="textAreaRight" fmla="*/ 87480 w 87120"/>
                <a:gd name="textAreaTop" fmla="*/ 0 h 72000"/>
                <a:gd name="textAreaBottom" fmla="*/ 72360 h 72000"/>
                <a:gd name="GluePoint1X" fmla="*/ 0 w 201"/>
                <a:gd name="GluePoint1Y" fmla="*/ 82.2272727272727 h 243"/>
                <a:gd name="GluePoint2X" fmla="*/ 243 w 201"/>
                <a:gd name="GluePoint2Y" fmla="*/ 146.181818181818 h 243"/>
                <a:gd name="GluePoint3X" fmla="*/ 0 w 201"/>
                <a:gd name="GluePoint3Y" fmla="*/ 82.2272727272727 h 2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000" bIns="36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" name="Freeform 468"/>
            <p:cNvSpPr/>
            <p:nvPr/>
          </p:nvSpPr>
          <p:spPr>
            <a:xfrm rot="248400">
              <a:off x="3192840" y="3592800"/>
              <a:ext cx="65160" cy="6912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69120"/>
                <a:gd name="textAreaBottom" fmla="*/ 69480 h 69120"/>
                <a:gd name="GluePoint1X" fmla="*/ 0 w 193"/>
                <a:gd name="GluePoint1Y" fmla="*/ 0 h 182"/>
                <a:gd name="GluePoint2X" fmla="*/ 182 w 193"/>
                <a:gd name="GluePoint2Y" fmla="*/ 193 h 182"/>
                <a:gd name="GluePoint3X" fmla="*/ 0 w 193"/>
                <a:gd name="GluePoint3Y" fmla="*/ 0 h 1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" name="Freeform 469"/>
            <p:cNvSpPr/>
            <p:nvPr/>
          </p:nvSpPr>
          <p:spPr>
            <a:xfrm rot="248400">
              <a:off x="3435120" y="3571560"/>
              <a:ext cx="72000" cy="8856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88560"/>
                <a:gd name="textAreaBottom" fmla="*/ 88920 h 88560"/>
                <a:gd name="GluePoint1X" fmla="*/ 45.6818181818182 w 247"/>
                <a:gd name="GluePoint1Y" fmla="*/ 0 h 201"/>
                <a:gd name="GluePoint2X" fmla="*/ 155.318181818182 w 247"/>
                <a:gd name="GluePoint2Y" fmla="*/ 247 h 201"/>
                <a:gd name="GluePoint3X" fmla="*/ 45.6818181818182 w 247"/>
                <a:gd name="GluePoint3Y" fmla="*/ 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" name="Freeform 470"/>
            <p:cNvSpPr/>
            <p:nvPr/>
          </p:nvSpPr>
          <p:spPr>
            <a:xfrm rot="248400">
              <a:off x="3586680" y="3457440"/>
              <a:ext cx="75960" cy="9288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92880"/>
                <a:gd name="textAreaBottom" fmla="*/ 93240 h 92880"/>
                <a:gd name="GluePoint1X" fmla="*/ 92.1739130434783 w 259"/>
                <a:gd name="GluePoint1Y" fmla="*/ 259 h 212"/>
                <a:gd name="GluePoint2X" fmla="*/ 156.695652173913 w 259"/>
                <a:gd name="GluePoint2Y" fmla="*/ 0 h 212"/>
                <a:gd name="GluePoint3X" fmla="*/ 92.1739130434783 w 259"/>
                <a:gd name="GluePoint3Y" fmla="*/ 259 h 2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" name="Freeform 471"/>
            <p:cNvSpPr/>
            <p:nvPr/>
          </p:nvSpPr>
          <p:spPr>
            <a:xfrm rot="248400">
              <a:off x="3831120" y="3827880"/>
              <a:ext cx="88560" cy="75960"/>
            </a:xfrm>
            <a:custGeom>
              <a:avLst/>
              <a:gdLst>
                <a:gd name="textAreaLeft" fmla="*/ 0 w 88560"/>
                <a:gd name="textAreaRight" fmla="*/ 88920 w 88560"/>
                <a:gd name="textAreaTop" fmla="*/ 0 h 75960"/>
                <a:gd name="textAreaBottom" fmla="*/ 76320 h 75960"/>
                <a:gd name="GluePoint1X" fmla="*/ 0 w 212"/>
                <a:gd name="GluePoint1Y" fmla="*/ 156.695652173913 h 247"/>
                <a:gd name="GluePoint2X" fmla="*/ 247 w 212"/>
                <a:gd name="GluePoint2Y" fmla="*/ 73.7391304347826 h 247"/>
                <a:gd name="GluePoint3X" fmla="*/ 0 w 212"/>
                <a:gd name="GluePoint3Y" fmla="*/ 156.695652173913 h 24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160" bIns="381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" name="Freeform 472"/>
            <p:cNvSpPr/>
            <p:nvPr/>
          </p:nvSpPr>
          <p:spPr>
            <a:xfrm rot="248400">
              <a:off x="4216320" y="4234680"/>
              <a:ext cx="77400" cy="91440"/>
            </a:xfrm>
            <a:custGeom>
              <a:avLst/>
              <a:gdLst>
                <a:gd name="textAreaLeft" fmla="*/ 0 w 77400"/>
                <a:gd name="textAreaRight" fmla="*/ 77760 w 77400"/>
                <a:gd name="textAreaTop" fmla="*/ 0 h 91440"/>
                <a:gd name="textAreaBottom" fmla="*/ 91800 h 91440"/>
                <a:gd name="GluePoint1X" fmla="*/ 117 w 255"/>
                <a:gd name="GluePoint1Y" fmla="*/ 255 h 216"/>
                <a:gd name="GluePoint2X" fmla="*/ 108 w 255"/>
                <a:gd name="GluePoint2Y" fmla="*/ 0 h 216"/>
                <a:gd name="GluePoint3X" fmla="*/ 117 w 255"/>
                <a:gd name="GluePoint3Y" fmla="*/ 255 h 2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" name="Freeform 473"/>
            <p:cNvSpPr/>
            <p:nvPr/>
          </p:nvSpPr>
          <p:spPr>
            <a:xfrm rot="248400">
              <a:off x="4107960" y="4236120"/>
              <a:ext cx="72000" cy="8460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84600"/>
                <a:gd name="textAreaBottom" fmla="*/ 84960 h 84600"/>
                <a:gd name="GluePoint1X" fmla="*/ 45.6818181818182 w 236"/>
                <a:gd name="GluePoint1Y" fmla="*/ 0 h 201"/>
                <a:gd name="GluePoint2X" fmla="*/ 164.454545454545 w 236"/>
                <a:gd name="GluePoint2Y" fmla="*/ 236 h 201"/>
                <a:gd name="GluePoint3X" fmla="*/ 45.6818181818182 w 236"/>
                <a:gd name="GluePoint3Y" fmla="*/ 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480" bIns="42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" name="Freeform 474"/>
            <p:cNvSpPr/>
            <p:nvPr/>
          </p:nvSpPr>
          <p:spPr>
            <a:xfrm rot="248400">
              <a:off x="4556880" y="4411080"/>
              <a:ext cx="65160" cy="7200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72000"/>
                <a:gd name="textAreaBottom" fmla="*/ 72360 h 72000"/>
                <a:gd name="GluePoint1X" fmla="*/ 9.1 w 201"/>
                <a:gd name="GluePoint1Y" fmla="*/ 201 h 182"/>
                <a:gd name="GluePoint2X" fmla="*/ 182 w 201"/>
                <a:gd name="GluePoint2Y" fmla="*/ 0 h 182"/>
                <a:gd name="GluePoint3X" fmla="*/ 9.1 w 201"/>
                <a:gd name="GluePoint3Y" fmla="*/ 201 h 1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000" bIns="36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" name="Freeform 475"/>
            <p:cNvSpPr/>
            <p:nvPr/>
          </p:nvSpPr>
          <p:spPr>
            <a:xfrm rot="248400">
              <a:off x="4605840" y="4507200"/>
              <a:ext cx="84600" cy="67680"/>
            </a:xfrm>
            <a:custGeom>
              <a:avLst/>
              <a:gdLst>
                <a:gd name="textAreaLeft" fmla="*/ 0 w 84600"/>
                <a:gd name="textAreaRight" fmla="*/ 84960 w 84600"/>
                <a:gd name="textAreaTop" fmla="*/ 0 h 67680"/>
                <a:gd name="textAreaBottom" fmla="*/ 68040 h 67680"/>
                <a:gd name="GluePoint1X" fmla="*/ 0 w 189"/>
                <a:gd name="GluePoint1Y" fmla="*/ 153 h 236"/>
                <a:gd name="GluePoint2X" fmla="*/ 236 w 189"/>
                <a:gd name="GluePoint2Y" fmla="*/ 45 h 236"/>
                <a:gd name="GluePoint3X" fmla="*/ 0 w 189"/>
                <a:gd name="GluePoint3Y" fmla="*/ 153 h 2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3840" bIns="338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" name="Freeform 476"/>
            <p:cNvSpPr/>
            <p:nvPr/>
          </p:nvSpPr>
          <p:spPr>
            <a:xfrm rot="248400">
              <a:off x="3911040" y="4364640"/>
              <a:ext cx="81720" cy="60840"/>
            </a:xfrm>
            <a:custGeom>
              <a:avLst/>
              <a:gdLst>
                <a:gd name="textAreaLeft" fmla="*/ 0 w 81720"/>
                <a:gd name="textAreaRight" fmla="*/ 82080 w 81720"/>
                <a:gd name="textAreaTop" fmla="*/ 0 h 60840"/>
                <a:gd name="textAreaBottom" fmla="*/ 61200 h 60840"/>
                <a:gd name="GluePoint1X" fmla="*/ 0 w 170"/>
                <a:gd name="GluePoint1Y" fmla="*/ 0 h 228"/>
                <a:gd name="GluePoint2X" fmla="*/ 228 w 170"/>
                <a:gd name="GluePoint2Y" fmla="*/ 143.157894736842 h 228"/>
                <a:gd name="GluePoint3X" fmla="*/ 0 w 170"/>
                <a:gd name="GluePoint3Y" fmla="*/ 0 h 2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0600" bIns="306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" name="Freeform 477"/>
            <p:cNvSpPr/>
            <p:nvPr/>
          </p:nvSpPr>
          <p:spPr>
            <a:xfrm rot="248400">
              <a:off x="2854800" y="2953800"/>
              <a:ext cx="74880" cy="62280"/>
            </a:xfrm>
            <a:custGeom>
              <a:avLst/>
              <a:gdLst>
                <a:gd name="textAreaLeft" fmla="*/ 0 w 74880"/>
                <a:gd name="textAreaRight" fmla="*/ 75240 w 74880"/>
                <a:gd name="textAreaTop" fmla="*/ 0 h 62280"/>
                <a:gd name="textAreaBottom" fmla="*/ 62640 h 62280"/>
                <a:gd name="GluePoint1X" fmla="*/ 0 w 174"/>
                <a:gd name="GluePoint1Y" fmla="*/ 137.368421052632 h 209"/>
                <a:gd name="GluePoint2X" fmla="*/ 209 w 174"/>
                <a:gd name="GluePoint2Y" fmla="*/ 27.4736842105263 h 209"/>
                <a:gd name="GluePoint3X" fmla="*/ 0 w 174"/>
                <a:gd name="GluePoint3Y" fmla="*/ 137.368421052632 h 2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320" bIns="31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" name="Freeform 478"/>
            <p:cNvSpPr/>
            <p:nvPr/>
          </p:nvSpPr>
          <p:spPr>
            <a:xfrm rot="248400">
              <a:off x="2690280" y="2847960"/>
              <a:ext cx="62280" cy="78840"/>
            </a:xfrm>
            <a:custGeom>
              <a:avLst/>
              <a:gdLst>
                <a:gd name="textAreaLeft" fmla="*/ 0 w 62280"/>
                <a:gd name="textAreaRight" fmla="*/ 62640 w 62280"/>
                <a:gd name="textAreaTop" fmla="*/ 0 h 78840"/>
                <a:gd name="textAreaBottom" fmla="*/ 79200 h 78840"/>
                <a:gd name="GluePoint1X" fmla="*/ 54.9473684210526 w 220"/>
                <a:gd name="GluePoint1Y" fmla="*/ 220 h 174"/>
                <a:gd name="GluePoint2X" fmla="*/ 137.368421052632 w 220"/>
                <a:gd name="GluePoint2Y" fmla="*/ 0 h 174"/>
                <a:gd name="GluePoint3X" fmla="*/ 54.9473684210526 w 220"/>
                <a:gd name="GluePoint3Y" fmla="*/ 220 h 1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600" bIns="396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" name="Freeform 479"/>
            <p:cNvSpPr/>
            <p:nvPr/>
          </p:nvSpPr>
          <p:spPr>
            <a:xfrm rot="248400">
              <a:off x="379080" y="2754720"/>
              <a:ext cx="101160" cy="8568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85680"/>
                <a:gd name="textAreaBottom" fmla="*/ 86040 h 85680"/>
                <a:gd name="GluePoint1X" fmla="*/ 0 w 239"/>
                <a:gd name="GluePoint1Y" fmla="*/ 174.653846153846 h 282"/>
                <a:gd name="GluePoint2X" fmla="*/ 282 w 239"/>
                <a:gd name="GluePoint2Y" fmla="*/ 27.5769230769231 h 282"/>
                <a:gd name="GluePoint3X" fmla="*/ 0 w 239"/>
                <a:gd name="GluePoint3Y" fmla="*/ 174.653846153846 h 2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840" bIns="428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" name="Freeform 480"/>
            <p:cNvSpPr/>
            <p:nvPr/>
          </p:nvSpPr>
          <p:spPr>
            <a:xfrm rot="248400">
              <a:off x="3436920" y="3798360"/>
              <a:ext cx="393120" cy="407160"/>
            </a:xfrm>
            <a:custGeom>
              <a:avLst/>
              <a:gdLst>
                <a:gd name="textAreaLeft" fmla="*/ 0 w 393120"/>
                <a:gd name="textAreaRight" fmla="*/ 393480 w 393120"/>
                <a:gd name="textAreaTop" fmla="*/ 0 h 407160"/>
                <a:gd name="textAreaBottom" fmla="*/ 407520 h 407160"/>
                <a:gd name="GluePoint1X" fmla="*/ 828.858333333333 w 1132"/>
                <a:gd name="GluePoint1Y" fmla="*/ 976.806451612903 h 1093"/>
                <a:gd name="GluePoint2X" fmla="*/ 965.483333333333 w 1132"/>
                <a:gd name="GluePoint2Y" fmla="*/ 575.129032258065 h 1093"/>
                <a:gd name="GluePoint3X" fmla="*/ 710.45 w 1132"/>
                <a:gd name="GluePoint3Y" fmla="*/ 547.741935483871 h 1093"/>
                <a:gd name="GluePoint4X" fmla="*/ 728.666666666667 w 1132"/>
                <a:gd name="GluePoint4Y" fmla="*/ 319.516129032258 h 1093"/>
                <a:gd name="GluePoint5X" fmla="*/ 364.333333333333 w 1132"/>
                <a:gd name="GluePoint5Y" fmla="*/ 410.806451612903 h 1093"/>
                <a:gd name="GluePoint6X" fmla="*/ 255.033333333333 w 1132"/>
                <a:gd name="GluePoint6Y" fmla="*/ 18.258064516129 h 1093"/>
                <a:gd name="GluePoint7X" fmla="*/ 45.5416666666667 w 1132"/>
                <a:gd name="GluePoint7Y" fmla="*/ 219.096774193548 h 1093"/>
                <a:gd name="GluePoint8X" fmla="*/ 300.575 w 1132"/>
                <a:gd name="GluePoint8Y" fmla="*/ 91.2903225806452 h 1093"/>
                <a:gd name="GluePoint9X" fmla="*/ 309.683333333333 w 1132"/>
                <a:gd name="GluePoint9Y" fmla="*/ 483.838709677419 h 1093"/>
                <a:gd name="GluePoint10X" fmla="*/ 664.908333333333 w 1132"/>
                <a:gd name="GluePoint10Y" fmla="*/ 346.903225806452 h 1093"/>
                <a:gd name="GluePoint11X" fmla="*/ 655.8 w 1132"/>
                <a:gd name="GluePoint11Y" fmla="*/ 611.645161290323 h 1093"/>
                <a:gd name="GluePoint12X" fmla="*/ 938.158333333333 w 1132"/>
                <a:gd name="GluePoint12Y" fmla="*/ 620.774193548387 h 1093"/>
                <a:gd name="GluePoint13X" fmla="*/ 737.775 w 1132"/>
                <a:gd name="GluePoint13Y" fmla="*/ 1004.1935483871 h 1093"/>
                <a:gd name="GluePoint14X" fmla="*/ 1083.89166666667 w 1132"/>
                <a:gd name="GluePoint14Y" fmla="*/ 1132 h 1093"/>
                <a:gd name="GluePoint15X" fmla="*/ 828.858333333333 w 1132"/>
                <a:gd name="GluePoint15Y" fmla="*/ 976.806451612903 h 109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" name="Freeform 481"/>
            <p:cNvSpPr/>
            <p:nvPr/>
          </p:nvSpPr>
          <p:spPr>
            <a:xfrm rot="248400">
              <a:off x="3127680" y="3381120"/>
              <a:ext cx="872640" cy="710280"/>
            </a:xfrm>
            <a:custGeom>
              <a:avLst/>
              <a:gdLst>
                <a:gd name="textAreaLeft" fmla="*/ 0 w 872640"/>
                <a:gd name="textAreaRight" fmla="*/ 873000 w 872640"/>
                <a:gd name="textAreaTop" fmla="*/ 0 h 710280"/>
                <a:gd name="textAreaBottom" fmla="*/ 710640 h 710280"/>
                <a:gd name="GluePoint1X" fmla="*/ 2233.55263157895 w 1974"/>
                <a:gd name="GluePoint1Y" fmla="*/ 1672.41666666667 h 2425"/>
                <a:gd name="GluePoint2X" fmla="*/ 2333.83458646617 w 1974"/>
                <a:gd name="GluePoint2Y" fmla="*/ 1407.38888888889 h 2425"/>
                <a:gd name="GluePoint3X" fmla="*/ 2078.57142857143 w 1974"/>
                <a:gd name="GluePoint3Y" fmla="*/ 1261.16666666667 h 2425"/>
                <a:gd name="GluePoint4X" fmla="*/ 2133.27067669173 w 1974"/>
                <a:gd name="GluePoint4Y" fmla="*/ 895.611111111111 h 2425"/>
                <a:gd name="GluePoint5X" fmla="*/ 1668.32706766917 w 1974"/>
                <a:gd name="GluePoint5Y" fmla="*/ 712.833333333333 h 2425"/>
                <a:gd name="GluePoint6X" fmla="*/ 1668.32706766917 w 1974"/>
                <a:gd name="GluePoint6Y" fmla="*/ 365.555555555556 h 2425"/>
                <a:gd name="GluePoint7X" fmla="*/ 1166.91729323308 w 1974"/>
                <a:gd name="GluePoint7Y" fmla="*/ 447.805555555556 h 2425"/>
                <a:gd name="GluePoint8X" fmla="*/ 1139.56766917293 w 1974"/>
                <a:gd name="GluePoint8Y" fmla="*/ 82.25 h 2425"/>
                <a:gd name="GluePoint9X" fmla="*/ 893.421052631579 w 1974"/>
                <a:gd name="GluePoint9Y" fmla="*/ 191.916666666667 h 2425"/>
                <a:gd name="GluePoint10X" fmla="*/ 674.624060150376 w 1974"/>
                <a:gd name="GluePoint10Y" fmla="*/ 63.9722222222222 h 2425"/>
                <a:gd name="GluePoint11X" fmla="*/ 519.642857142857 w 1974"/>
                <a:gd name="GluePoint11Y" fmla="*/ 411.25 h 2425"/>
                <a:gd name="GluePoint12X" fmla="*/ 200.563909774436 w 1974"/>
                <a:gd name="GluePoint12Y" fmla="*/ 191.916666666667 h 2425"/>
                <a:gd name="GluePoint13X" fmla="*/ 145.864661654135 w 1974"/>
                <a:gd name="GluePoint13Y" fmla="*/ 557.472222222222 h 2425"/>
                <a:gd name="GluePoint14X" fmla="*/ 246.146616541353 w 1974"/>
                <a:gd name="GluePoint14Y" fmla="*/ 246.75 h 2425"/>
                <a:gd name="GluePoint15X" fmla="*/ 546.992481203008 w 1974"/>
                <a:gd name="GluePoint15Y" fmla="*/ 557.472222222222 h 2425"/>
                <a:gd name="GluePoint16X" fmla="*/ 701.973684210526 w 1974"/>
                <a:gd name="GluePoint16Y" fmla="*/ 173.638888888889 h 2425"/>
                <a:gd name="GluePoint17X" fmla="*/ 911.654135338346 w 1974"/>
                <a:gd name="GluePoint17Y" fmla="*/ 374.694444444444 h 2425"/>
                <a:gd name="GluePoint18X" fmla="*/ 1084.86842105263 w 1974"/>
                <a:gd name="GluePoint18Y" fmla="*/ 155.361111111111 h 2425"/>
                <a:gd name="GluePoint19X" fmla="*/ 1112.21804511278 w 1974"/>
                <a:gd name="GluePoint19Y" fmla="*/ 566.611111111111 h 2425"/>
                <a:gd name="GluePoint20X" fmla="*/ 1613.62781954887 w 1974"/>
                <a:gd name="GluePoint20Y" fmla="*/ 438.666666666667 h 2425"/>
                <a:gd name="GluePoint21X" fmla="*/ 1558.92857142857 w 1974"/>
                <a:gd name="GluePoint21Y" fmla="*/ 767.666666666667 h 2425"/>
                <a:gd name="GluePoint22X" fmla="*/ 2078.57142857143 w 1974"/>
                <a:gd name="GluePoint22Y" fmla="*/ 977.861111111111 h 2425"/>
                <a:gd name="GluePoint23X" fmla="*/ 1914.47368421053 w 1974"/>
                <a:gd name="GluePoint23Y" fmla="*/ 1316 h 2425"/>
                <a:gd name="GluePoint24X" fmla="*/ 2270.01879699248 w 1974"/>
                <a:gd name="GluePoint24Y" fmla="*/ 1434.80555555556 h 2425"/>
                <a:gd name="GluePoint25X" fmla="*/ 2124.15413533835 w 1974"/>
                <a:gd name="GluePoint25Y" fmla="*/ 1681.55555555556 h 2425"/>
                <a:gd name="GluePoint26X" fmla="*/ 2324.71804511278 w 1974"/>
                <a:gd name="GluePoint26Y" fmla="*/ 1836.91666666667 h 2425"/>
                <a:gd name="GluePoint27X" fmla="*/ 2233.55263157895 w 1974"/>
                <a:gd name="GluePoint27Y" fmla="*/ 1928.30555555556 h 2425"/>
                <a:gd name="GluePoint28X" fmla="*/ 2224.43609022556 w 1974"/>
                <a:gd name="GluePoint28Y" fmla="*/ 1964.86111111111 h 2425"/>
                <a:gd name="GluePoint29X" fmla="*/ 2388.53383458647 w 1974"/>
                <a:gd name="GluePoint29Y" fmla="*/ 1846.05555555556 h 2425"/>
                <a:gd name="GluePoint30X" fmla="*/ 2233.55263157895 w 1974"/>
                <a:gd name="GluePoint30Y" fmla="*/ 1672.41666666667 h 24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" name="Freeform 482"/>
            <p:cNvSpPr/>
            <p:nvPr/>
          </p:nvSpPr>
          <p:spPr>
            <a:xfrm rot="248400">
              <a:off x="4384440" y="4216680"/>
              <a:ext cx="416880" cy="814320"/>
            </a:xfrm>
            <a:custGeom>
              <a:avLst/>
              <a:gdLst>
                <a:gd name="textAreaLeft" fmla="*/ 0 w 416880"/>
                <a:gd name="textAreaRight" fmla="*/ 417240 w 416880"/>
                <a:gd name="textAreaTop" fmla="*/ 0 h 814320"/>
                <a:gd name="textAreaBottom" fmla="*/ 814680 h 814320"/>
                <a:gd name="GluePoint1X" fmla="*/ 921.724409448819 w 2263"/>
                <a:gd name="GluePoint1Y" fmla="*/ 1131.5 h 1159"/>
                <a:gd name="GluePoint2X" fmla="*/ 1104.24409448819 w 2263"/>
                <a:gd name="GluePoint2Y" fmla="*/ 921.625 h 1159"/>
                <a:gd name="GluePoint3X" fmla="*/ 730.07874015748 w 2263"/>
                <a:gd name="GluePoint3Y" fmla="*/ 711.75 h 1159"/>
                <a:gd name="GluePoint4X" fmla="*/ 912.59842519685 w 2263"/>
                <a:gd name="GluePoint4Y" fmla="*/ 474.5 h 1159"/>
                <a:gd name="GluePoint5X" fmla="*/ 675.322834645669 w 2263"/>
                <a:gd name="GluePoint5Y" fmla="*/ 419.75 h 1159"/>
                <a:gd name="GluePoint6X" fmla="*/ 611.44094488189 w 2263"/>
                <a:gd name="GluePoint6Y" fmla="*/ 228.125 h 1159"/>
                <a:gd name="GluePoint7X" fmla="*/ 328.535433070866 w 2263"/>
                <a:gd name="GluePoint7Y" fmla="*/ 355.875 h 1159"/>
                <a:gd name="GluePoint8X" fmla="*/ 228.149606299213 w 2263"/>
                <a:gd name="GluePoint8Y" fmla="*/ 54.75 h 1159"/>
                <a:gd name="GluePoint9X" fmla="*/ 0 w 2263"/>
                <a:gd name="GluePoint9Y" fmla="*/ 237.25 h 1159"/>
                <a:gd name="GluePoint10X" fmla="*/ 228.149606299213 w 2263"/>
                <a:gd name="GluePoint10Y" fmla="*/ 109.5 h 1159"/>
                <a:gd name="GluePoint11X" fmla="*/ 255.527559055118 w 2263"/>
                <a:gd name="GluePoint11Y" fmla="*/ 456.25 h 1159"/>
                <a:gd name="GluePoint12X" fmla="*/ 574.937007874016 w 2263"/>
                <a:gd name="GluePoint12Y" fmla="*/ 301.125 h 1159"/>
                <a:gd name="GluePoint13X" fmla="*/ 602.314960629921 w 2263"/>
                <a:gd name="GluePoint13Y" fmla="*/ 529.25 h 1159"/>
                <a:gd name="GluePoint14X" fmla="*/ 830.464566929134 w 2263"/>
                <a:gd name="GluePoint14Y" fmla="*/ 492.75 h 1159"/>
                <a:gd name="GluePoint15X" fmla="*/ 629.692913385827 w 2263"/>
                <a:gd name="GluePoint15Y" fmla="*/ 748.25 h 1159"/>
                <a:gd name="GluePoint16X" fmla="*/ 1012.9842519685 w 2263"/>
                <a:gd name="GluePoint16Y" fmla="*/ 939.875 h 1159"/>
                <a:gd name="GluePoint17X" fmla="*/ 812.212598425197 w 2263"/>
                <a:gd name="GluePoint17Y" fmla="*/ 1113.25 h 1159"/>
                <a:gd name="GluePoint18X" fmla="*/ 1040.36220472441 w 2263"/>
                <a:gd name="GluePoint18Y" fmla="*/ 1505.625 h 1159"/>
                <a:gd name="GluePoint19X" fmla="*/ 739.204724409449 w 2263"/>
                <a:gd name="GluePoint19Y" fmla="*/ 1615.125 h 1159"/>
                <a:gd name="GluePoint20X" fmla="*/ 912.59842519685 w 2263"/>
                <a:gd name="GluePoint20Y" fmla="*/ 1879.75 h 1159"/>
                <a:gd name="GluePoint21X" fmla="*/ 684.448818897638 w 2263"/>
                <a:gd name="GluePoint21Y" fmla="*/ 1943.625 h 1159"/>
                <a:gd name="GluePoint22X" fmla="*/ 730.07874015748 w 2263"/>
                <a:gd name="GluePoint22Y" fmla="*/ 2144.375 h 1159"/>
                <a:gd name="GluePoint23X" fmla="*/ 620.566929133858 w 2263"/>
                <a:gd name="GluePoint23Y" fmla="*/ 2144.375 h 1159"/>
                <a:gd name="GluePoint24X" fmla="*/ 593.188976377953 w 2263"/>
                <a:gd name="GluePoint24Y" fmla="*/ 2162.625 h 1159"/>
                <a:gd name="GluePoint25X" fmla="*/ 766.582677165354 w 2263"/>
                <a:gd name="GluePoint25Y" fmla="*/ 2180.875 h 1159"/>
                <a:gd name="GluePoint26X" fmla="*/ 757.456692913386 w 2263"/>
                <a:gd name="GluePoint26Y" fmla="*/ 1998.375 h 1159"/>
                <a:gd name="GluePoint27X" fmla="*/ 967.354330708662 w 2263"/>
                <a:gd name="GluePoint27Y" fmla="*/ 1898 h 1159"/>
                <a:gd name="GluePoint28X" fmla="*/ 876.094488188976 w 2263"/>
                <a:gd name="GluePoint28Y" fmla="*/ 1669.875 h 1159"/>
                <a:gd name="GluePoint29X" fmla="*/ 1122.49606299213 w 2263"/>
                <a:gd name="GluePoint29Y" fmla="*/ 1496.5 h 1159"/>
                <a:gd name="GluePoint30X" fmla="*/ 921.724409448819 w 2263"/>
                <a:gd name="GluePoint30Y" fmla="*/ 1131.5 h 1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" name="Freeform 483"/>
            <p:cNvSpPr/>
            <p:nvPr/>
          </p:nvSpPr>
          <p:spPr>
            <a:xfrm rot="248400">
              <a:off x="2188440" y="2775240"/>
              <a:ext cx="925560" cy="570960"/>
            </a:xfrm>
            <a:custGeom>
              <a:avLst/>
              <a:gdLst>
                <a:gd name="textAreaLeft" fmla="*/ 0 w 925560"/>
                <a:gd name="textAreaRight" fmla="*/ 925920 w 925560"/>
                <a:gd name="textAreaTop" fmla="*/ 0 h 570960"/>
                <a:gd name="textAreaBottom" fmla="*/ 571320 h 570960"/>
                <a:gd name="GluePoint1X" fmla="*/ 2216.29787234043 w 1587"/>
                <a:gd name="GluePoint1Y" fmla="*/ 1158.3275862069 h 2572"/>
                <a:gd name="GluePoint2X" fmla="*/ 2453.43262411348 w 1587"/>
                <a:gd name="GluePoint2Y" fmla="*/ 793.5 h 2572"/>
                <a:gd name="GluePoint3X" fmla="*/ 2234.5390070922 w 1587"/>
                <a:gd name="GluePoint3Y" fmla="*/ 684.051724137931 h 2572"/>
                <a:gd name="GluePoint4X" fmla="*/ 2234.5390070922 w 1587"/>
                <a:gd name="GluePoint4Y" fmla="*/ 383.068965517241 h 2572"/>
                <a:gd name="GluePoint5X" fmla="*/ 1887.95744680851 w 1587"/>
                <a:gd name="GluePoint5Y" fmla="*/ 611.086206896552 h 2572"/>
                <a:gd name="GluePoint6X" fmla="*/ 1742.02836879433 w 1587"/>
                <a:gd name="GluePoint6Y" fmla="*/ 109.448275862069 h 2572"/>
                <a:gd name="GluePoint7X" fmla="*/ 1441.04964539007 w 1587"/>
                <a:gd name="GluePoint7Y" fmla="*/ 337.465517241379 h 2572"/>
                <a:gd name="GluePoint8X" fmla="*/ 1057.98581560284 w 1587"/>
                <a:gd name="GluePoint8Y" fmla="*/ 54.7241379310345 h 2572"/>
                <a:gd name="GluePoint9X" fmla="*/ 766.127659574468 w 1587"/>
                <a:gd name="GluePoint9Y" fmla="*/ 364.827586206897 h 2572"/>
                <a:gd name="GluePoint10X" fmla="*/ 528.992907801419 w 1587"/>
                <a:gd name="GluePoint10Y" fmla="*/ 218.896551724138 h 2572"/>
                <a:gd name="GluePoint11X" fmla="*/ 346.581560283688 w 1587"/>
                <a:gd name="GluePoint11Y" fmla="*/ 492.51724137931 h 2572"/>
                <a:gd name="GluePoint12X" fmla="*/ 127.687943262411 w 1587"/>
                <a:gd name="GluePoint12Y" fmla="*/ 474.275862068966 h 2572"/>
                <a:gd name="GluePoint13X" fmla="*/ 91.2056737588653 w 1587"/>
                <a:gd name="GluePoint13Y" fmla="*/ 711.413793103448 h 2572"/>
                <a:gd name="GluePoint14X" fmla="*/ 127.687943262411 w 1587"/>
                <a:gd name="GluePoint14Y" fmla="*/ 674.931034482759 h 2572"/>
                <a:gd name="GluePoint15X" fmla="*/ 164.170212765957 w 1587"/>
                <a:gd name="GluePoint15Y" fmla="*/ 529 h 2572"/>
                <a:gd name="GluePoint16X" fmla="*/ 392.184397163121 w 1587"/>
                <a:gd name="GluePoint16Y" fmla="*/ 592.844827586207 h 2572"/>
                <a:gd name="GluePoint17X" fmla="*/ 528.992907801419 w 1587"/>
                <a:gd name="GluePoint17Y" fmla="*/ 310.103448275862 h 2572"/>
                <a:gd name="GluePoint18X" fmla="*/ 802.609929078014 w 1587"/>
                <a:gd name="GluePoint18Y" fmla="*/ 547.241379310345 h 2572"/>
                <a:gd name="GluePoint19X" fmla="*/ 1030.62411347518 w 1587"/>
                <a:gd name="GluePoint19Y" fmla="*/ 155.051724137931 h 2572"/>
                <a:gd name="GluePoint20X" fmla="*/ 1431.92907801418 w 1587"/>
                <a:gd name="GluePoint20Y" fmla="*/ 474.275862068966 h 2572"/>
                <a:gd name="GluePoint21X" fmla="*/ 1696.42553191489 w 1587"/>
                <a:gd name="GluePoint21Y" fmla="*/ 209.775862068966 h 2572"/>
                <a:gd name="GluePoint22X" fmla="*/ 1814.99290780142 w 1587"/>
                <a:gd name="GluePoint22Y" fmla="*/ 747.896551724138 h 2572"/>
                <a:gd name="GluePoint23X" fmla="*/ 2188.93617021277 w 1587"/>
                <a:gd name="GluePoint23Y" fmla="*/ 483.396551724138 h 2572"/>
                <a:gd name="GluePoint24X" fmla="*/ 2079.48936170213 w 1587"/>
                <a:gd name="GluePoint24Y" fmla="*/ 793.5 h 2572"/>
                <a:gd name="GluePoint25X" fmla="*/ 2343.98581560284 w 1587"/>
                <a:gd name="GluePoint25Y" fmla="*/ 839.103448275862 h 2572"/>
                <a:gd name="GluePoint26X" fmla="*/ 2070.36879432624 w 1587"/>
                <a:gd name="GluePoint26Y" fmla="*/ 1240.41379310345 h 2572"/>
                <a:gd name="GluePoint27X" fmla="*/ 2480.79432624114 w 1587"/>
                <a:gd name="GluePoint27Y" fmla="*/ 1295.13793103448 h 2572"/>
                <a:gd name="GluePoint28X" fmla="*/ 2261.90070921986 w 1587"/>
                <a:gd name="GluePoint28Y" fmla="*/ 1587 h 2572"/>
                <a:gd name="GluePoint29X" fmla="*/ 2544.63829787234 w 1587"/>
                <a:gd name="GluePoint29Y" fmla="*/ 1295.13793103448 h 2572"/>
                <a:gd name="GluePoint30X" fmla="*/ 2216.29787234043 w 1587"/>
                <a:gd name="GluePoint30Y" fmla="*/ 1158.3275862069 h 25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" name="Freeform 484"/>
            <p:cNvSpPr/>
            <p:nvPr/>
          </p:nvSpPr>
          <p:spPr>
            <a:xfrm rot="248400">
              <a:off x="2312640" y="3018960"/>
              <a:ext cx="525240" cy="259560"/>
            </a:xfrm>
            <a:custGeom>
              <a:avLst/>
              <a:gdLst>
                <a:gd name="textAreaLeft" fmla="*/ 0 w 525240"/>
                <a:gd name="textAreaRight" fmla="*/ 525600 w 525240"/>
                <a:gd name="textAreaTop" fmla="*/ 0 h 259560"/>
                <a:gd name="textAreaBottom" fmla="*/ 259920 h 259560"/>
                <a:gd name="GluePoint1X" fmla="*/ 976.375 w 722"/>
                <a:gd name="GluePoint1Y" fmla="*/ 493.518987341772 h 1460"/>
                <a:gd name="GluePoint2X" fmla="*/ 885.125 w 722"/>
                <a:gd name="GluePoint2Y" fmla="*/ 127.949367088608 h 1460"/>
                <a:gd name="GluePoint3X" fmla="*/ 684.375 w 722"/>
                <a:gd name="GluePoint3Y" fmla="*/ 246.759493670886 h 1460"/>
                <a:gd name="GluePoint4X" fmla="*/ 547.5 w 722"/>
                <a:gd name="GluePoint4Y" fmla="*/ 36.5569620253165 h 1460"/>
                <a:gd name="GluePoint5X" fmla="*/ 255.5 w 722"/>
                <a:gd name="GluePoint5Y" fmla="*/ 338.151898734177 h 1460"/>
                <a:gd name="GluePoint6X" fmla="*/ 0 w 722"/>
                <a:gd name="GluePoint6Y" fmla="*/ 182.784810126582 h 1460"/>
                <a:gd name="GluePoint7X" fmla="*/ 273.75 w 722"/>
                <a:gd name="GluePoint7Y" fmla="*/ 420.405063291139 h 1460"/>
                <a:gd name="GluePoint8X" fmla="*/ 520.125 w 722"/>
                <a:gd name="GluePoint8Y" fmla="*/ 82.253164556962 h 1460"/>
                <a:gd name="GluePoint9X" fmla="*/ 657 w 722"/>
                <a:gd name="GluePoint9Y" fmla="*/ 329.012658227848 h 1460"/>
                <a:gd name="GluePoint10X" fmla="*/ 894.25 w 722"/>
                <a:gd name="GluePoint10Y" fmla="*/ 201.063291139241 h 1460"/>
                <a:gd name="GluePoint11X" fmla="*/ 930.75 w 722"/>
                <a:gd name="GluePoint11Y" fmla="*/ 575.772151898734 h 1460"/>
                <a:gd name="GluePoint12X" fmla="*/ 1277.5 w 722"/>
                <a:gd name="GluePoint12Y" fmla="*/ 411.26582278481 h 1460"/>
                <a:gd name="GluePoint13X" fmla="*/ 1277.5 w 722"/>
                <a:gd name="GluePoint13Y" fmla="*/ 694.582278481013 h 1460"/>
                <a:gd name="GluePoint14X" fmla="*/ 1377.875 w 722"/>
                <a:gd name="GluePoint14Y" fmla="*/ 420.405063291139 h 1460"/>
                <a:gd name="GluePoint15X" fmla="*/ 976.375 w 722"/>
                <a:gd name="GluePoint15Y" fmla="*/ 493.518987341772 h 14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" name="Freeform 485"/>
            <p:cNvSpPr/>
            <p:nvPr/>
          </p:nvSpPr>
          <p:spPr>
            <a:xfrm rot="248400">
              <a:off x="4066560" y="4378680"/>
              <a:ext cx="532080" cy="305640"/>
            </a:xfrm>
            <a:custGeom>
              <a:avLst/>
              <a:gdLst>
                <a:gd name="textAreaLeft" fmla="*/ 0 w 532080"/>
                <a:gd name="textAreaRight" fmla="*/ 532440 w 532080"/>
                <a:gd name="textAreaTop" fmla="*/ 0 h 305640"/>
                <a:gd name="textAreaBottom" fmla="*/ 306000 h 305640"/>
                <a:gd name="GluePoint1X" fmla="*/ 1360.31481481481 w 850"/>
                <a:gd name="GluePoint1Y" fmla="*/ 685.483870967742 h 1479"/>
                <a:gd name="GluePoint2X" fmla="*/ 1396.83333333333 w 850"/>
                <a:gd name="GluePoint2Y" fmla="*/ 530.10752688172 h 1479"/>
                <a:gd name="GluePoint3X" fmla="*/ 1241.62962962963 w 850"/>
                <a:gd name="GluePoint3Y" fmla="*/ 502.688172043011 h 1479"/>
                <a:gd name="GluePoint4X" fmla="*/ 1250.75925925926 w 850"/>
                <a:gd name="GluePoint4Y" fmla="*/ 301.612903225806 h 1479"/>
                <a:gd name="GluePoint5X" fmla="*/ 976.87037037037 w 850"/>
                <a:gd name="GluePoint5Y" fmla="*/ 274.193548387097 h 1479"/>
                <a:gd name="GluePoint6X" fmla="*/ 940.351851851852 w 850"/>
                <a:gd name="GluePoint6Y" fmla="*/ 91.3978494623656 h 1479"/>
                <a:gd name="GluePoint7X" fmla="*/ 666.462962962963 w 850"/>
                <a:gd name="GluePoint7Y" fmla="*/ 219.354838709677 h 1479"/>
                <a:gd name="GluePoint8X" fmla="*/ 620.814814814815 w 850"/>
                <a:gd name="GluePoint8Y" fmla="*/ 36.5591397849462 h 1479"/>
                <a:gd name="GluePoint9X" fmla="*/ 502.12962962963 w 850"/>
                <a:gd name="GluePoint9Y" fmla="*/ 137.096774193548 h 1479"/>
                <a:gd name="GluePoint10X" fmla="*/ 365.185185185185 w 850"/>
                <a:gd name="GluePoint10Y" fmla="*/ 100.537634408602 h 1479"/>
                <a:gd name="GluePoint11X" fmla="*/ 301.277777777778 w 850"/>
                <a:gd name="GluePoint11Y" fmla="*/ 319.89247311828 h 1479"/>
                <a:gd name="GluePoint12X" fmla="*/ 109.555555555556 w 850"/>
                <a:gd name="GluePoint12Y" fmla="*/ 255.913978494624 h 1479"/>
                <a:gd name="GluePoint13X" fmla="*/ 100.425925925926 w 850"/>
                <a:gd name="GluePoint13Y" fmla="*/ 447.849462365591 h 1479"/>
                <a:gd name="GluePoint14X" fmla="*/ 136.944444444444 w 850"/>
                <a:gd name="GluePoint14Y" fmla="*/ 283.333333333333 h 1479"/>
                <a:gd name="GluePoint15X" fmla="*/ 328.666666666667 w 850"/>
                <a:gd name="GluePoint15Y" fmla="*/ 383.870967741936 h 1479"/>
                <a:gd name="GluePoint16X" fmla="*/ 383.444444444444 w 850"/>
                <a:gd name="GluePoint16Y" fmla="*/ 155.376344086022 h 1479"/>
                <a:gd name="GluePoint17X" fmla="*/ 520.388888888889 w 850"/>
                <a:gd name="GluePoint17Y" fmla="*/ 219.354838709677 h 1479"/>
                <a:gd name="GluePoint18X" fmla="*/ 602.555555555556 w 850"/>
                <a:gd name="GluePoint18Y" fmla="*/ 82.258064516129 h 1479"/>
                <a:gd name="GluePoint19X" fmla="*/ 648.203703703704 w 850"/>
                <a:gd name="GluePoint19Y" fmla="*/ 301.612903225806 h 1479"/>
                <a:gd name="GluePoint20X" fmla="*/ 912.962962962963 w 850"/>
                <a:gd name="GluePoint20Y" fmla="*/ 146.236559139785 h 1479"/>
                <a:gd name="GluePoint21X" fmla="*/ 912.962962962963 w 850"/>
                <a:gd name="GluePoint21Y" fmla="*/ 329.032258064516 h 1479"/>
                <a:gd name="GluePoint22X" fmla="*/ 1223.37037037037 w 850"/>
                <a:gd name="GluePoint22Y" fmla="*/ 347.311827956989 h 1479"/>
                <a:gd name="GluePoint23X" fmla="*/ 1150.33333333333 w 850"/>
                <a:gd name="GluePoint23Y" fmla="*/ 557.52688172043 h 1479"/>
                <a:gd name="GluePoint24X" fmla="*/ 1360.31481481481 w 850"/>
                <a:gd name="GluePoint24Y" fmla="*/ 557.52688172043 h 1479"/>
                <a:gd name="GluePoint25X" fmla="*/ 1305.53703703704 w 850"/>
                <a:gd name="GluePoint25Y" fmla="*/ 703.763440860215 h 1479"/>
                <a:gd name="GluePoint26X" fmla="*/ 1433.35185185185 w 850"/>
                <a:gd name="GluePoint26Y" fmla="*/ 767.741935483871 h 1479"/>
                <a:gd name="GluePoint27X" fmla="*/ 1378.57407407407 w 850"/>
                <a:gd name="GluePoint27Y" fmla="*/ 831.720430107527 h 1479"/>
                <a:gd name="GluePoint28X" fmla="*/ 1369.44444444444 w 850"/>
                <a:gd name="GluePoint28Y" fmla="*/ 850 h 1479"/>
                <a:gd name="GluePoint29X" fmla="*/ 1460.74074074074 w 850"/>
                <a:gd name="GluePoint29Y" fmla="*/ 758.602150537634 h 1479"/>
                <a:gd name="GluePoint30X" fmla="*/ 1360.31481481481 w 850"/>
                <a:gd name="GluePoint30Y" fmla="*/ 685.483870967742 h 147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" name="Freeform 486"/>
            <p:cNvSpPr/>
            <p:nvPr/>
          </p:nvSpPr>
          <p:spPr>
            <a:xfrm rot="248400">
              <a:off x="3167280" y="3533040"/>
              <a:ext cx="530640" cy="302760"/>
            </a:xfrm>
            <a:custGeom>
              <a:avLst/>
              <a:gdLst>
                <a:gd name="textAreaLeft" fmla="*/ 0 w 530640"/>
                <a:gd name="textAreaRight" fmla="*/ 531000 w 530640"/>
                <a:gd name="textAreaTop" fmla="*/ 0 h 302760"/>
                <a:gd name="textAreaBottom" fmla="*/ 303120 h 302760"/>
                <a:gd name="GluePoint1X" fmla="*/ 1365.74074074074 w 842"/>
                <a:gd name="GluePoint1Y" fmla="*/ 677.260869565217 h 1475"/>
                <a:gd name="GluePoint2X" fmla="*/ 1402.16049382716 w 842"/>
                <a:gd name="GluePoint2Y" fmla="*/ 521.673913043478 h 1475"/>
                <a:gd name="GluePoint3X" fmla="*/ 1238.27160493827 w 842"/>
                <a:gd name="GluePoint3Y" fmla="*/ 494.217391304348 h 1475"/>
                <a:gd name="GluePoint4X" fmla="*/ 1247.37654320988 w 842"/>
                <a:gd name="GluePoint4Y" fmla="*/ 283.717391304348 h 1475"/>
                <a:gd name="GluePoint5X" fmla="*/ 974.228395061728 w 842"/>
                <a:gd name="GluePoint5Y" fmla="*/ 265.413043478261 h 1475"/>
                <a:gd name="GluePoint6X" fmla="*/ 946.913580246914 w 842"/>
                <a:gd name="GluePoint6Y" fmla="*/ 82.3695652173913 h 1475"/>
                <a:gd name="GluePoint7X" fmla="*/ 673.765432098766 w 842"/>
                <a:gd name="GluePoint7Y" fmla="*/ 219.652173913043 h 1475"/>
                <a:gd name="GluePoint8X" fmla="*/ 619.135802469136 w 842"/>
                <a:gd name="GluePoint8Y" fmla="*/ 18.304347826087 h 1475"/>
                <a:gd name="GluePoint9X" fmla="*/ 491.666666666667 w 842"/>
                <a:gd name="GluePoint9Y" fmla="*/ 128.130434782609 h 1475"/>
                <a:gd name="GluePoint10X" fmla="*/ 364.197530864198 w 842"/>
                <a:gd name="GluePoint10Y" fmla="*/ 91.5217391304348 h 1475"/>
                <a:gd name="GluePoint11X" fmla="*/ 300.462962962963 w 842"/>
                <a:gd name="GluePoint11Y" fmla="*/ 302.021739130435 h 1475"/>
                <a:gd name="GluePoint12X" fmla="*/ 109.259259259259 w 842"/>
                <a:gd name="GluePoint12Y" fmla="*/ 247.108695652174 h 1475"/>
                <a:gd name="GluePoint13X" fmla="*/ 100.154320987654 w 842"/>
                <a:gd name="GluePoint13Y" fmla="*/ 439.304347826087 h 1475"/>
                <a:gd name="GluePoint14X" fmla="*/ 136.574074074074 w 842"/>
                <a:gd name="GluePoint14Y" fmla="*/ 265.413043478261 h 1475"/>
                <a:gd name="GluePoint15X" fmla="*/ 327.777777777778 w 842"/>
                <a:gd name="GluePoint15Y" fmla="*/ 375.239130434783 h 1475"/>
                <a:gd name="GluePoint16X" fmla="*/ 382.407407407407 w 842"/>
                <a:gd name="GluePoint16Y" fmla="*/ 146.434782608696 h 1475"/>
                <a:gd name="GluePoint17X" fmla="*/ 518.981481481482 w 842"/>
                <a:gd name="GluePoint17Y" fmla="*/ 219.652173913043 h 1475"/>
                <a:gd name="GluePoint18X" fmla="*/ 600.925925925926 w 842"/>
                <a:gd name="GluePoint18Y" fmla="*/ 73.2173913043478 h 1475"/>
                <a:gd name="GluePoint19X" fmla="*/ 646.450617283951 w 842"/>
                <a:gd name="GluePoint19Y" fmla="*/ 283.717391304348 h 1475"/>
                <a:gd name="GluePoint20X" fmla="*/ 919.598765432099 w 842"/>
                <a:gd name="GluePoint20Y" fmla="*/ 128.130434782609 h 1475"/>
                <a:gd name="GluePoint21X" fmla="*/ 919.598765432099 w 842"/>
                <a:gd name="GluePoint21Y" fmla="*/ 320.326086956522 h 1475"/>
                <a:gd name="GluePoint22X" fmla="*/ 1220.06172839506 w 842"/>
                <a:gd name="GluePoint22Y" fmla="*/ 338.630434782609 h 1475"/>
                <a:gd name="GluePoint23X" fmla="*/ 1156.32716049383 w 842"/>
                <a:gd name="GluePoint23Y" fmla="*/ 549.130434782609 h 1475"/>
                <a:gd name="GluePoint24X" fmla="*/ 1365.74074074074 w 842"/>
                <a:gd name="GluePoint24Y" fmla="*/ 549.130434782609 h 1475"/>
                <a:gd name="GluePoint25X" fmla="*/ 1311.11111111111 w 842"/>
                <a:gd name="GluePoint25Y" fmla="*/ 695.565217391304 h 1475"/>
                <a:gd name="GluePoint26X" fmla="*/ 1420.37037037037 w 842"/>
                <a:gd name="GluePoint26Y" fmla="*/ 750.478260869565 h 1475"/>
                <a:gd name="GluePoint27X" fmla="*/ 1374.84567901235 w 842"/>
                <a:gd name="GluePoint27Y" fmla="*/ 814.54347826087 h 1475"/>
                <a:gd name="GluePoint28X" fmla="*/ 1374.84567901235 w 842"/>
                <a:gd name="GluePoint28Y" fmla="*/ 842 h 1475"/>
                <a:gd name="GluePoint29X" fmla="*/ 1456.79012345679 w 842"/>
                <a:gd name="GluePoint29Y" fmla="*/ 750.478260869565 h 1475"/>
                <a:gd name="GluePoint30X" fmla="*/ 1365.74074074074 w 842"/>
                <a:gd name="GluePoint30Y" fmla="*/ 677.260869565217 h 14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" name="Freeform 487"/>
            <p:cNvSpPr/>
            <p:nvPr/>
          </p:nvSpPr>
          <p:spPr>
            <a:xfrm rot="248400">
              <a:off x="1329840" y="2574000"/>
              <a:ext cx="821520" cy="38052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80520"/>
                <a:gd name="textAreaBottom" fmla="*/ 380880 h 380520"/>
                <a:gd name="GluePoint1X" fmla="*/ 1945.116 w 1058"/>
                <a:gd name="GluePoint1Y" fmla="*/ 747.896551724138 h 2283"/>
                <a:gd name="GluePoint2X" fmla="*/ 2118.624 w 1058"/>
                <a:gd name="GluePoint2Y" fmla="*/ 446.913793103448 h 2283"/>
                <a:gd name="GluePoint3X" fmla="*/ 1917.72 w 1058"/>
                <a:gd name="GluePoint3Y" fmla="*/ 401.310344827586 h 2283"/>
                <a:gd name="GluePoint4X" fmla="*/ 1872.06 w 1058"/>
                <a:gd name="GluePoint4Y" fmla="*/ 182.413793103448 h 2283"/>
                <a:gd name="GluePoint5X" fmla="*/ 1607.232 w 1058"/>
                <a:gd name="GluePoint5Y" fmla="*/ 373.948275862069 h 2283"/>
                <a:gd name="GluePoint6X" fmla="*/ 1442.856 w 1058"/>
                <a:gd name="GluePoint6Y" fmla="*/ 27.3620689655172 h 2283"/>
                <a:gd name="GluePoint7X" fmla="*/ 1196.292 w 1058"/>
                <a:gd name="GluePoint7Y" fmla="*/ 218.896551724138 h 2283"/>
                <a:gd name="GluePoint8X" fmla="*/ 849.276 w 1058"/>
                <a:gd name="GluePoint8Y" fmla="*/ 63.8448275862069 h 2283"/>
                <a:gd name="GluePoint9X" fmla="*/ 639.24 w 1058"/>
                <a:gd name="GluePoint9Y" fmla="*/ 310.103448275862 h 2283"/>
                <a:gd name="GluePoint10X" fmla="*/ 410.94 w 1058"/>
                <a:gd name="GluePoint10Y" fmla="*/ 228.01724137931 h 2283"/>
                <a:gd name="GluePoint11X" fmla="*/ 283.092 w 1058"/>
                <a:gd name="GluePoint11Y" fmla="*/ 456.034482758621 h 2283"/>
                <a:gd name="GluePoint12X" fmla="*/ 100.452 w 1058"/>
                <a:gd name="GluePoint12Y" fmla="*/ 456.034482758621 h 2283"/>
                <a:gd name="GluePoint13X" fmla="*/ 91.32 w 1058"/>
                <a:gd name="GluePoint13Y" fmla="*/ 629.327586206897 h 2283"/>
                <a:gd name="GluePoint14X" fmla="*/ 118.716 w 1058"/>
                <a:gd name="GluePoint14Y" fmla="*/ 601.965517241379 h 2283"/>
                <a:gd name="GluePoint15X" fmla="*/ 127.848 w 1058"/>
                <a:gd name="GluePoint15Y" fmla="*/ 501.637931034483 h 2283"/>
                <a:gd name="GluePoint16X" fmla="*/ 328.752 w 1058"/>
                <a:gd name="GluePoint16Y" fmla="*/ 519.879310344828 h 2283"/>
                <a:gd name="GluePoint17X" fmla="*/ 429.204 w 1058"/>
                <a:gd name="GluePoint17Y" fmla="*/ 300.98275862069 h 2283"/>
                <a:gd name="GluePoint18X" fmla="*/ 666.636 w 1058"/>
                <a:gd name="GluePoint18Y" fmla="*/ 437.793103448276 h 2283"/>
                <a:gd name="GluePoint19X" fmla="*/ 831.012 w 1058"/>
                <a:gd name="GluePoint19Y" fmla="*/ 136.810344827586 h 2283"/>
                <a:gd name="GluePoint20X" fmla="*/ 1214.556 w 1058"/>
                <a:gd name="GluePoint20Y" fmla="*/ 328.344827586207 h 2283"/>
                <a:gd name="GluePoint21X" fmla="*/ 1406.328 w 1058"/>
                <a:gd name="GluePoint21Y" fmla="*/ 109.448275862069 h 2283"/>
                <a:gd name="GluePoint22X" fmla="*/ 1561.572 w 1058"/>
                <a:gd name="GluePoint22Y" fmla="*/ 474.275862068966 h 2283"/>
                <a:gd name="GluePoint23X" fmla="*/ 1853.796 w 1058"/>
                <a:gd name="GluePoint23Y" fmla="*/ 255.379310344828 h 2283"/>
                <a:gd name="GluePoint24X" fmla="*/ 1789.872 w 1058"/>
                <a:gd name="GluePoint24Y" fmla="*/ 483.396551724138 h 2283"/>
                <a:gd name="GluePoint25X" fmla="*/ 2018.172 w 1058"/>
                <a:gd name="GluePoint25Y" fmla="*/ 501.637931034483 h 2283"/>
                <a:gd name="GluePoint26X" fmla="*/ 1835.532 w 1058"/>
                <a:gd name="GluePoint26Y" fmla="*/ 820.862068965517 h 2283"/>
                <a:gd name="GluePoint27X" fmla="*/ 2182.548 w 1058"/>
                <a:gd name="GluePoint27Y" fmla="*/ 820.862068965517 h 2283"/>
                <a:gd name="GluePoint28X" fmla="*/ 2027.304 w 1058"/>
                <a:gd name="GluePoint28Y" fmla="*/ 1058 h 2283"/>
                <a:gd name="GluePoint29X" fmla="*/ 2237.34 w 1058"/>
                <a:gd name="GluePoint29Y" fmla="*/ 811.741379310345 h 2283"/>
                <a:gd name="GluePoint30X" fmla="*/ 1945.116 w 1058"/>
                <a:gd name="GluePoint30Y" fmla="*/ 747.896551724138 h 22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" name="Freeform 488"/>
            <p:cNvSpPr/>
            <p:nvPr/>
          </p:nvSpPr>
          <p:spPr>
            <a:xfrm rot="248400">
              <a:off x="1446120" y="2772360"/>
              <a:ext cx="458640" cy="148320"/>
            </a:xfrm>
            <a:custGeom>
              <a:avLst/>
              <a:gdLst>
                <a:gd name="textAreaLeft" fmla="*/ 0 w 458640"/>
                <a:gd name="textAreaRight" fmla="*/ 459000 w 458640"/>
                <a:gd name="textAreaTop" fmla="*/ 0 h 148320"/>
                <a:gd name="textAreaBottom" fmla="*/ 148680 h 148320"/>
                <a:gd name="GluePoint1X" fmla="*/ 856.071428571429 w 413"/>
                <a:gd name="GluePoint1Y" fmla="*/ 293.688888888889 h 1275"/>
                <a:gd name="GluePoint2X" fmla="*/ 737.678571428571 w 413"/>
                <a:gd name="GluePoint2Y" fmla="*/ 27.5333333333333 h 1275"/>
                <a:gd name="GluePoint3X" fmla="*/ 591.964285714286 w 413"/>
                <a:gd name="GluePoint3Y" fmla="*/ 137.666666666667 h 1275"/>
                <a:gd name="GluePoint4X" fmla="*/ 455.357142857143 w 413"/>
                <a:gd name="GluePoint4Y" fmla="*/ 0 h 1275"/>
                <a:gd name="GluePoint5X" fmla="*/ 236.785714285714 w 413"/>
                <a:gd name="GluePoint5Y" fmla="*/ 247.8 h 1275"/>
                <a:gd name="GluePoint6X" fmla="*/ 0 w 413"/>
                <a:gd name="GluePoint6Y" fmla="*/ 156.022222222222 h 1275"/>
                <a:gd name="GluePoint7X" fmla="*/ 255 w 413"/>
                <a:gd name="GluePoint7Y" fmla="*/ 312.044444444444 h 1275"/>
                <a:gd name="GluePoint8X" fmla="*/ 437.142857142857 w 413"/>
                <a:gd name="GluePoint8Y" fmla="*/ 36.7111111111111 h 1275"/>
                <a:gd name="GluePoint9X" fmla="*/ 573.75 w 413"/>
                <a:gd name="GluePoint9Y" fmla="*/ 201.911111111111 h 1275"/>
                <a:gd name="GluePoint10X" fmla="*/ 755.892857142857 w 413"/>
                <a:gd name="GluePoint10Y" fmla="*/ 82.6 h 1275"/>
                <a:gd name="GluePoint11X" fmla="*/ 828.75 w 413"/>
                <a:gd name="GluePoint11Y" fmla="*/ 348.755555555556 h 1275"/>
                <a:gd name="GluePoint12X" fmla="*/ 1111.07142857143 w 413"/>
                <a:gd name="GluePoint12Y" fmla="*/ 201.911111111111 h 1275"/>
                <a:gd name="GluePoint13X" fmla="*/ 1147.5 w 413"/>
                <a:gd name="GluePoint13Y" fmla="*/ 403.822222222222 h 1275"/>
                <a:gd name="GluePoint14X" fmla="*/ 1193.03571428571 w 413"/>
                <a:gd name="GluePoint14Y" fmla="*/ 201.911111111111 h 1275"/>
                <a:gd name="GluePoint15X" fmla="*/ 856.071428571429 w 413"/>
                <a:gd name="GluePoint15Y" fmla="*/ 293.688888888889 h 12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" name="Freeform 489"/>
            <p:cNvSpPr/>
            <p:nvPr/>
          </p:nvSpPr>
          <p:spPr>
            <a:xfrm rot="248400">
              <a:off x="320400" y="2485440"/>
              <a:ext cx="932760" cy="462600"/>
            </a:xfrm>
            <a:custGeom>
              <a:avLst/>
              <a:gdLst>
                <a:gd name="textAreaLeft" fmla="*/ 0 w 932760"/>
                <a:gd name="textAreaRight" fmla="*/ 933120 w 932760"/>
                <a:gd name="textAreaTop" fmla="*/ 0 h 462600"/>
                <a:gd name="textAreaBottom" fmla="*/ 462960 h 462600"/>
                <a:gd name="GluePoint1X" fmla="*/ 2482.47887323944 w 1286"/>
                <a:gd name="GluePoint1Y" fmla="*/ 565.475177304965 h 2592"/>
                <a:gd name="GluePoint2X" fmla="*/ 2263.43661971831 w 1286"/>
                <a:gd name="GluePoint2Y" fmla="*/ 556.354609929078 h 2592"/>
                <a:gd name="GluePoint3X" fmla="*/ 2126.53521126761 w 1286"/>
                <a:gd name="GluePoint3Y" fmla="*/ 282.737588652482 h 2592"/>
                <a:gd name="GluePoint4X" fmla="*/ 1861.85915492958 w 1286"/>
                <a:gd name="GluePoint4Y" fmla="*/ 373.943262411348 h 2592"/>
                <a:gd name="GluePoint5X" fmla="*/ 1624.56338028169 w 1286"/>
                <a:gd name="GluePoint5Y" fmla="*/ 63.8439716312057 h 2592"/>
                <a:gd name="GluePoint6X" fmla="*/ 1232.11267605634 w 1286"/>
                <a:gd name="GluePoint6Y" fmla="*/ 273.617021276596 h 2592"/>
                <a:gd name="GluePoint7X" fmla="*/ 958.30985915493 w 1286"/>
                <a:gd name="GluePoint7Y" fmla="*/ 27.3617021276596 h 2592"/>
                <a:gd name="GluePoint8X" fmla="*/ 757.521126760563 w 1286"/>
                <a:gd name="GluePoint8Y" fmla="*/ 456.028368794326 h 2592"/>
                <a:gd name="GluePoint9X" fmla="*/ 456.338028169014 w 1286"/>
                <a:gd name="GluePoint9Y" fmla="*/ 218.893617021277 h 2592"/>
                <a:gd name="GluePoint10X" fmla="*/ 419.830985915493 w 1286"/>
                <a:gd name="GluePoint10Y" fmla="*/ 483.390070921986 h 2592"/>
                <a:gd name="GluePoint11X" fmla="*/ 200.788732394366 w 1286"/>
                <a:gd name="GluePoint11Y" fmla="*/ 556.354609929078 h 2592"/>
                <a:gd name="GluePoint12X" fmla="*/ 392.450704225352 w 1286"/>
                <a:gd name="GluePoint12Y" fmla="*/ 912.056737588653 h 2592"/>
                <a:gd name="GluePoint13X" fmla="*/ 45.6338028169014 w 1286"/>
                <a:gd name="GluePoint13Y" fmla="*/ 985.021276595745 h 2592"/>
                <a:gd name="GluePoint14X" fmla="*/ 292.056338028169 w 1286"/>
                <a:gd name="GluePoint14Y" fmla="*/ 1286 h 2592"/>
                <a:gd name="GluePoint15X" fmla="*/ 118.647887323944 w 1286"/>
                <a:gd name="GluePoint15Y" fmla="*/ 994.141843971631 h 2592"/>
                <a:gd name="GluePoint16X" fmla="*/ 511.098591549296 w 1286"/>
                <a:gd name="GluePoint16Y" fmla="*/ 985.021276595745 h 2592"/>
                <a:gd name="GluePoint17X" fmla="*/ 292.056338028169 w 1286"/>
                <a:gd name="GluePoint17Y" fmla="*/ 611.078014184397 h 2592"/>
                <a:gd name="GluePoint18X" fmla="*/ 565.859154929578 w 1286"/>
                <a:gd name="GluePoint18Y" fmla="*/ 601.957446808511 h 2592"/>
                <a:gd name="GluePoint19X" fmla="*/ 483.718309859155 w 1286"/>
                <a:gd name="GluePoint19Y" fmla="*/ 310.099290780142 h 2592"/>
                <a:gd name="GluePoint20X" fmla="*/ 821.408450704225 w 1286"/>
                <a:gd name="GluePoint20Y" fmla="*/ 583.716312056738 h 2592"/>
                <a:gd name="GluePoint21X" fmla="*/ 985.690140845071 w 1286"/>
                <a:gd name="GluePoint21Y" fmla="*/ 136.808510638298 h 2592"/>
                <a:gd name="GluePoint22X" fmla="*/ 1222.98591549296 w 1286"/>
                <a:gd name="GluePoint22Y" fmla="*/ 401.304964539007 h 2592"/>
                <a:gd name="GluePoint23X" fmla="*/ 1642.81690140845 w 1286"/>
                <a:gd name="GluePoint23Y" fmla="*/ 164.170212765957 h 2592"/>
                <a:gd name="GluePoint24X" fmla="*/ 1825.35211267606 w 1286"/>
                <a:gd name="GluePoint24Y" fmla="*/ 528.992907801419 h 2592"/>
                <a:gd name="GluePoint25X" fmla="*/ 2108.28169014085 w 1286"/>
                <a:gd name="GluePoint25Y" fmla="*/ 364.822695035461 h 2592"/>
                <a:gd name="GluePoint26X" fmla="*/ 2217.80281690141 w 1286"/>
                <a:gd name="GluePoint26Y" fmla="*/ 629.31914893617 h 2592"/>
                <a:gd name="GluePoint27X" fmla="*/ 2445.97183098592 w 1286"/>
                <a:gd name="GluePoint27Y" fmla="*/ 601.957446808511 h 2592"/>
                <a:gd name="GluePoint28X" fmla="*/ 2464.22535211268 w 1286"/>
                <a:gd name="GluePoint28Y" fmla="*/ 729.645390070922 h 2592"/>
                <a:gd name="GluePoint29X" fmla="*/ 2482.47887323944 w 1286"/>
                <a:gd name="GluePoint29Y" fmla="*/ 766.127659574468 h 2592"/>
                <a:gd name="GluePoint30X" fmla="*/ 2482.47887323944 w 1286"/>
                <a:gd name="GluePoint30Y" fmla="*/ 565.475177304965 h 25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" name="Freeform 490"/>
            <p:cNvSpPr/>
            <p:nvPr/>
          </p:nvSpPr>
          <p:spPr>
            <a:xfrm rot="248400">
              <a:off x="587520" y="2736360"/>
              <a:ext cx="515520" cy="187200"/>
            </a:xfrm>
            <a:custGeom>
              <a:avLst/>
              <a:gdLst>
                <a:gd name="textAreaLeft" fmla="*/ 0 w 515520"/>
                <a:gd name="textAreaRight" fmla="*/ 515880 w 515520"/>
                <a:gd name="textAreaTop" fmla="*/ 0 h 187200"/>
                <a:gd name="textAreaBottom" fmla="*/ 187560 h 187200"/>
                <a:gd name="GluePoint1X" fmla="*/ 1168.30573248408 w 521"/>
                <a:gd name="GluePoint1Y" fmla="*/ 310.771929824561 h 1433"/>
                <a:gd name="GluePoint2X" fmla="*/ 921.866242038217 w 521"/>
                <a:gd name="GluePoint2Y" fmla="*/ 0 h 1433"/>
                <a:gd name="GluePoint3X" fmla="*/ 766.700636942675 w 521"/>
                <a:gd name="GluePoint3Y" fmla="*/ 173.666666666667 h 1433"/>
                <a:gd name="GluePoint4X" fmla="*/ 593.28025477707 w 521"/>
                <a:gd name="GluePoint4Y" fmla="*/ 45.7017543859649 h 1433"/>
                <a:gd name="GluePoint5X" fmla="*/ 456.369426751592 w 521"/>
                <a:gd name="GluePoint5Y" fmla="*/ 356.473684210526 h 1433"/>
                <a:gd name="GluePoint6X" fmla="*/ 91.2738853503185 w 521"/>
                <a:gd name="GluePoint6Y" fmla="*/ 237.649122807018 h 1433"/>
                <a:gd name="GluePoint7X" fmla="*/ 146.03821656051 w 521"/>
                <a:gd name="GluePoint7Y" fmla="*/ 502.719298245614 h 1433"/>
                <a:gd name="GluePoint8X" fmla="*/ 173.420382165605 w 521"/>
                <a:gd name="GluePoint8Y" fmla="*/ 246.789473684211 h 1433"/>
                <a:gd name="GluePoint9X" fmla="*/ 502.006369426752 w 521"/>
                <a:gd name="GluePoint9Y" fmla="*/ 429.59649122807 h 1433"/>
                <a:gd name="GluePoint10X" fmla="*/ 584.152866242038 w 521"/>
                <a:gd name="GluePoint10Y" fmla="*/ 118.824561403509 h 1433"/>
                <a:gd name="GluePoint11X" fmla="*/ 794.082802547771 w 521"/>
                <a:gd name="GluePoint11Y" fmla="*/ 246.789473684211 h 1433"/>
                <a:gd name="GluePoint12X" fmla="*/ 940.12101910828 w 521"/>
                <a:gd name="GluePoint12Y" fmla="*/ 45.7017543859649 h 1433"/>
                <a:gd name="GluePoint13X" fmla="*/ 1150.05095541401 w 521"/>
                <a:gd name="GluePoint13Y" fmla="*/ 383.894736842105 h 1433"/>
                <a:gd name="GluePoint14X" fmla="*/ 1433 w 521"/>
                <a:gd name="GluePoint14Y" fmla="*/ 201.087719298246 h 1433"/>
                <a:gd name="GluePoint15X" fmla="*/ 1168.30573248408 w 521"/>
                <a:gd name="GluePoint15Y" fmla="*/ 310.771929824561 h 143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" name="Freeform 485"/>
            <p:cNvSpPr/>
            <p:nvPr/>
          </p:nvSpPr>
          <p:spPr>
            <a:xfrm rot="20998800">
              <a:off x="3959280" y="4154760"/>
              <a:ext cx="532080" cy="305640"/>
            </a:xfrm>
            <a:custGeom>
              <a:avLst/>
              <a:gdLst>
                <a:gd name="textAreaLeft" fmla="*/ 0 w 532080"/>
                <a:gd name="textAreaRight" fmla="*/ 532440 w 532080"/>
                <a:gd name="textAreaTop" fmla="*/ 0 h 305640"/>
                <a:gd name="textAreaBottom" fmla="*/ 306000 h 305640"/>
                <a:gd name="GluePoint1X" fmla="*/ 1360.31481481481 w 850"/>
                <a:gd name="GluePoint1Y" fmla="*/ 685.483870967742 h 1479"/>
                <a:gd name="GluePoint2X" fmla="*/ 1396.83333333333 w 850"/>
                <a:gd name="GluePoint2Y" fmla="*/ 530.10752688172 h 1479"/>
                <a:gd name="GluePoint3X" fmla="*/ 1241.62962962963 w 850"/>
                <a:gd name="GluePoint3Y" fmla="*/ 502.688172043011 h 1479"/>
                <a:gd name="GluePoint4X" fmla="*/ 1250.75925925926 w 850"/>
                <a:gd name="GluePoint4Y" fmla="*/ 301.612903225806 h 1479"/>
                <a:gd name="GluePoint5X" fmla="*/ 976.87037037037 w 850"/>
                <a:gd name="GluePoint5Y" fmla="*/ 274.193548387097 h 1479"/>
                <a:gd name="GluePoint6X" fmla="*/ 940.351851851852 w 850"/>
                <a:gd name="GluePoint6Y" fmla="*/ 91.3978494623656 h 1479"/>
                <a:gd name="GluePoint7X" fmla="*/ 666.462962962963 w 850"/>
                <a:gd name="GluePoint7Y" fmla="*/ 219.354838709677 h 1479"/>
                <a:gd name="GluePoint8X" fmla="*/ 620.814814814815 w 850"/>
                <a:gd name="GluePoint8Y" fmla="*/ 36.5591397849462 h 1479"/>
                <a:gd name="GluePoint9X" fmla="*/ 502.12962962963 w 850"/>
                <a:gd name="GluePoint9Y" fmla="*/ 137.096774193548 h 1479"/>
                <a:gd name="GluePoint10X" fmla="*/ 365.185185185185 w 850"/>
                <a:gd name="GluePoint10Y" fmla="*/ 100.537634408602 h 1479"/>
                <a:gd name="GluePoint11X" fmla="*/ 301.277777777778 w 850"/>
                <a:gd name="GluePoint11Y" fmla="*/ 319.89247311828 h 1479"/>
                <a:gd name="GluePoint12X" fmla="*/ 109.555555555556 w 850"/>
                <a:gd name="GluePoint12Y" fmla="*/ 255.913978494624 h 1479"/>
                <a:gd name="GluePoint13X" fmla="*/ 100.425925925926 w 850"/>
                <a:gd name="GluePoint13Y" fmla="*/ 447.849462365591 h 1479"/>
                <a:gd name="GluePoint14X" fmla="*/ 136.944444444444 w 850"/>
                <a:gd name="GluePoint14Y" fmla="*/ 283.333333333333 h 1479"/>
                <a:gd name="GluePoint15X" fmla="*/ 328.666666666667 w 850"/>
                <a:gd name="GluePoint15Y" fmla="*/ 383.870967741936 h 1479"/>
                <a:gd name="GluePoint16X" fmla="*/ 383.444444444444 w 850"/>
                <a:gd name="GluePoint16Y" fmla="*/ 155.376344086022 h 1479"/>
                <a:gd name="GluePoint17X" fmla="*/ 520.388888888889 w 850"/>
                <a:gd name="GluePoint17Y" fmla="*/ 219.354838709677 h 1479"/>
                <a:gd name="GluePoint18X" fmla="*/ 602.555555555556 w 850"/>
                <a:gd name="GluePoint18Y" fmla="*/ 82.258064516129 h 1479"/>
                <a:gd name="GluePoint19X" fmla="*/ 648.203703703704 w 850"/>
                <a:gd name="GluePoint19Y" fmla="*/ 301.612903225806 h 1479"/>
                <a:gd name="GluePoint20X" fmla="*/ 912.962962962963 w 850"/>
                <a:gd name="GluePoint20Y" fmla="*/ 146.236559139785 h 1479"/>
                <a:gd name="GluePoint21X" fmla="*/ 912.962962962963 w 850"/>
                <a:gd name="GluePoint21Y" fmla="*/ 329.032258064516 h 1479"/>
                <a:gd name="GluePoint22X" fmla="*/ 1223.37037037037 w 850"/>
                <a:gd name="GluePoint22Y" fmla="*/ 347.311827956989 h 1479"/>
                <a:gd name="GluePoint23X" fmla="*/ 1150.33333333333 w 850"/>
                <a:gd name="GluePoint23Y" fmla="*/ 557.52688172043 h 1479"/>
                <a:gd name="GluePoint24X" fmla="*/ 1360.31481481481 w 850"/>
                <a:gd name="GluePoint24Y" fmla="*/ 557.52688172043 h 1479"/>
                <a:gd name="GluePoint25X" fmla="*/ 1305.53703703704 w 850"/>
                <a:gd name="GluePoint25Y" fmla="*/ 703.763440860215 h 1479"/>
                <a:gd name="GluePoint26X" fmla="*/ 1433.35185185185 w 850"/>
                <a:gd name="GluePoint26Y" fmla="*/ 767.741935483871 h 1479"/>
                <a:gd name="GluePoint27X" fmla="*/ 1378.57407407407 w 850"/>
                <a:gd name="GluePoint27Y" fmla="*/ 831.720430107527 h 1479"/>
                <a:gd name="GluePoint28X" fmla="*/ 1369.44444444444 w 850"/>
                <a:gd name="GluePoint28Y" fmla="*/ 850 h 1479"/>
                <a:gd name="GluePoint29X" fmla="*/ 1460.74074074074 w 850"/>
                <a:gd name="GluePoint29Y" fmla="*/ 758.602150537634 h 1479"/>
                <a:gd name="GluePoint30X" fmla="*/ 1360.31481481481 w 850"/>
                <a:gd name="GluePoint30Y" fmla="*/ 685.483870967742 h 147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99" name="Group 39"/>
          <p:cNvGrpSpPr/>
          <p:nvPr/>
        </p:nvGrpSpPr>
        <p:grpSpPr>
          <a:xfrm>
            <a:off x="-47160" y="115920"/>
            <a:ext cx="721080" cy="706680"/>
            <a:chOff x="-47160" y="115920"/>
            <a:chExt cx="721080" cy="706680"/>
          </a:xfrm>
        </p:grpSpPr>
        <p:sp>
          <p:nvSpPr>
            <p:cNvPr id="100" name="Freeform 28"/>
            <p:cNvSpPr/>
            <p:nvPr/>
          </p:nvSpPr>
          <p:spPr>
            <a:xfrm rot="17788200">
              <a:off x="54720" y="195120"/>
              <a:ext cx="516960" cy="547920"/>
            </a:xfrm>
            <a:custGeom>
              <a:avLst/>
              <a:gdLst>
                <a:gd name="textAreaLeft" fmla="*/ 0 w 516960"/>
                <a:gd name="textAreaRight" fmla="*/ 517320 w 516960"/>
                <a:gd name="textAreaTop" fmla="*/ 0 h 547920"/>
                <a:gd name="textAreaBottom" fmla="*/ 548280 h 547920"/>
                <a:gd name="GluePoint1X" fmla="*/ 626.683569979716 w 1523"/>
                <a:gd name="GluePoint1Y" fmla="*/ 1357.01338432122 h 1437"/>
                <a:gd name="GluePoint2X" fmla="*/ 87.4442190669371 w 1523"/>
                <a:gd name="GluePoint2Y" fmla="*/ 960.975143403442 h 1437"/>
                <a:gd name="GluePoint3X" fmla="*/ 332.288032454361 w 1523"/>
                <a:gd name="GluePoint3Y" fmla="*/ 1074.54493307839 h 1437"/>
                <a:gd name="GluePoint4X" fmla="*/ 169.058823529412 w 1523"/>
                <a:gd name="GluePoint4Y" fmla="*/ 323.237093690249 h 1437"/>
                <a:gd name="GluePoint5X" fmla="*/ 521.750507099392 w 1523"/>
                <a:gd name="GluePoint5Y" fmla="*/ 690.154875717017 h 1437"/>
                <a:gd name="GluePoint6X" fmla="*/ 973.545638945233 w 1523"/>
                <a:gd name="GluePoint6Y" fmla="*/ 0 h 1437"/>
                <a:gd name="GluePoint7X" fmla="*/ 938.567951318458 w 1523"/>
                <a:gd name="GluePoint7Y" fmla="*/ 777.516252390057 h 1437"/>
                <a:gd name="GluePoint8X" fmla="*/ 1437 w 1523"/>
                <a:gd name="GluePoint8Y" fmla="*/ 544.55258126195 h 1437"/>
                <a:gd name="GluePoint9X" fmla="*/ 1163.00811359026 w 1523"/>
                <a:gd name="GluePoint9Y" fmla="*/ 1077.4569789675 h 1437"/>
                <a:gd name="GluePoint10X" fmla="*/ 1358.30020283976 w 1523"/>
                <a:gd name="GluePoint10Y" fmla="*/ 1033.77629063098 h 1437"/>
                <a:gd name="GluePoint11X" fmla="*/ 626.683569979716 w 1523"/>
                <a:gd name="GluePoint11Y" fmla="*/ 1357.01338432122 h 14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" name="Freeform 29"/>
            <p:cNvSpPr/>
            <p:nvPr/>
          </p:nvSpPr>
          <p:spPr>
            <a:xfrm rot="17788200">
              <a:off x="79920" y="234360"/>
              <a:ext cx="437760" cy="444600"/>
            </a:xfrm>
            <a:custGeom>
              <a:avLst/>
              <a:gdLst>
                <a:gd name="textAreaLeft" fmla="*/ 0 w 437760"/>
                <a:gd name="textAreaRight" fmla="*/ 438120 w 437760"/>
                <a:gd name="textAreaTop" fmla="*/ 0 h 444600"/>
                <a:gd name="textAreaBottom" fmla="*/ 444960 h 444600"/>
                <a:gd name="GluePoint1X" fmla="*/ 649.260765550239 w 1236"/>
                <a:gd name="GluePoint1Y" fmla="*/ 1230.16981132075 h 1217"/>
                <a:gd name="GluePoint2X" fmla="*/ 1120.92105263158 w 1236"/>
                <a:gd name="GluePoint2Y" fmla="*/ 1043.60377358491 h 1217"/>
                <a:gd name="GluePoint3X" fmla="*/ 885.090909090909 w 1236"/>
                <a:gd name="GluePoint3Y" fmla="*/ 1049.43396226415 h 1217"/>
                <a:gd name="GluePoint4X" fmla="*/ 1214.08851674641 w 1236"/>
                <a:gd name="GluePoint4Y" fmla="*/ 571.358490566038 h 1217"/>
                <a:gd name="GluePoint5X" fmla="*/ 742.428229665072 w 1236"/>
                <a:gd name="GluePoint5Y" fmla="*/ 781.245283018868 h 1217"/>
                <a:gd name="GluePoint6X" fmla="*/ 791.923444976077 w 1236"/>
                <a:gd name="GluePoint6Y" fmla="*/ 0 h 1217"/>
                <a:gd name="GluePoint7X" fmla="*/ 436.722488038278 w 1236"/>
                <a:gd name="GluePoint7Y" fmla="*/ 705.452830188679 h 1217"/>
                <a:gd name="GluePoint8X" fmla="*/ 72.7870813397129 w 1236"/>
                <a:gd name="GluePoint8Y" fmla="*/ 367.301886792453 h 1217"/>
                <a:gd name="GluePoint9X" fmla="*/ 378.492822966507 w 1236"/>
                <a:gd name="GluePoint9Y" fmla="*/ 1064.00943396226 h 1217"/>
                <a:gd name="GluePoint10X" fmla="*/ 87.3444976076555 w 1236"/>
                <a:gd name="GluePoint10Y" fmla="*/ 988.216981132076 h 1217"/>
                <a:gd name="GluePoint11X" fmla="*/ 631.791866028708 w 1236"/>
                <a:gd name="GluePoint11Y" fmla="*/ 1236 h 1217"/>
                <a:gd name="GluePoint12X" fmla="*/ 649.260765550239 w 1236"/>
                <a:gd name="GluePoint12Y" fmla="*/ 1230.16981132075 h 1217"/>
                <a:gd name="GluePoint13X" fmla="*/ 649.260765550239 w 1236"/>
                <a:gd name="GluePoint13Y" fmla="*/ 1230.16981132075 h 12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" name="Freeform 30"/>
            <p:cNvSpPr/>
            <p:nvPr/>
          </p:nvSpPr>
          <p:spPr>
            <a:xfrm rot="17788200">
              <a:off x="302400" y="334800"/>
              <a:ext cx="72000" cy="309240"/>
            </a:xfrm>
            <a:custGeom>
              <a:avLst/>
              <a:gdLst>
                <a:gd name="textAreaLeft" fmla="*/ 0 w 72000"/>
                <a:gd name="textAreaRight" fmla="*/ 72360 w 72000"/>
                <a:gd name="textAreaTop" fmla="*/ 0 h 309240"/>
                <a:gd name="textAreaBottom" fmla="*/ 309600 h 309240"/>
                <a:gd name="GluePoint1X" fmla="*/ 154.391304347826 w 860"/>
                <a:gd name="GluePoint1Y" fmla="*/ 860 h 201"/>
                <a:gd name="GluePoint2X" fmla="*/ 201 w 860"/>
                <a:gd name="GluePoint2Y" fmla="*/ 0 h 201"/>
                <a:gd name="GluePoint3X" fmla="*/ 154.391304347826 w 860"/>
                <a:gd name="GluePoint3Y" fmla="*/ 860 h 2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" name="Freeform 31"/>
            <p:cNvSpPr/>
            <p:nvPr/>
          </p:nvSpPr>
          <p:spPr>
            <a:xfrm rot="17788200">
              <a:off x="242280" y="492480"/>
              <a:ext cx="140040" cy="149760"/>
            </a:xfrm>
            <a:custGeom>
              <a:avLst/>
              <a:gdLst>
                <a:gd name="textAreaLeft" fmla="*/ 0 w 140040"/>
                <a:gd name="textAreaRight" fmla="*/ 140400 w 140040"/>
                <a:gd name="textAreaTop" fmla="*/ 0 h 149760"/>
                <a:gd name="textAreaBottom" fmla="*/ 150120 h 149760"/>
                <a:gd name="GluePoint1X" fmla="*/ 390 w 417"/>
                <a:gd name="GluePoint1Y" fmla="*/ 417 h 390"/>
                <a:gd name="GluePoint2X" fmla="*/ 0 w 417"/>
                <a:gd name="GluePoint2Y" fmla="*/ 0 h 390"/>
                <a:gd name="GluePoint3X" fmla="*/ 390 w 417"/>
                <a:gd name="GluePoint3Y" fmla="*/ 417 h 3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" name="Freeform 32"/>
            <p:cNvSpPr/>
            <p:nvPr/>
          </p:nvSpPr>
          <p:spPr>
            <a:xfrm rot="17788200">
              <a:off x="372600" y="590400"/>
              <a:ext cx="122040" cy="41760"/>
            </a:xfrm>
            <a:custGeom>
              <a:avLst/>
              <a:gdLst>
                <a:gd name="textAreaLeft" fmla="*/ 0 w 122040"/>
                <a:gd name="textAreaRight" fmla="*/ 122400 w 122040"/>
                <a:gd name="textAreaTop" fmla="*/ 0 h 41760"/>
                <a:gd name="textAreaBottom" fmla="*/ 42120 h 41760"/>
                <a:gd name="GluePoint1X" fmla="*/ 340 w 117"/>
                <a:gd name="GluePoint1Y" fmla="*/ 64.35 h 340"/>
                <a:gd name="GluePoint2X" fmla="*/ 0 w 117"/>
                <a:gd name="GluePoint2Y" fmla="*/ 0 h 340"/>
                <a:gd name="GluePoint3X" fmla="*/ 340 w 117"/>
                <a:gd name="GluePoint3Y" fmla="*/ 64.35 h 3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880" bIns="208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" name="Freeform 33"/>
            <p:cNvSpPr/>
            <p:nvPr/>
          </p:nvSpPr>
          <p:spPr>
            <a:xfrm rot="17788200">
              <a:off x="337680" y="349920"/>
              <a:ext cx="171360" cy="115200"/>
            </a:xfrm>
            <a:custGeom>
              <a:avLst/>
              <a:gdLst>
                <a:gd name="textAreaLeft" fmla="*/ 0 w 171360"/>
                <a:gd name="textAreaRight" fmla="*/ 171720 w 171360"/>
                <a:gd name="textAreaTop" fmla="*/ 0 h 115200"/>
                <a:gd name="textAreaBottom" fmla="*/ 115560 h 115200"/>
                <a:gd name="GluePoint1X" fmla="*/ 0 w 321"/>
                <a:gd name="GluePoint1Y" fmla="*/ 306.409090909091 h 477"/>
                <a:gd name="GluePoint2X" fmla="*/ 477 w 321"/>
                <a:gd name="GluePoint2Y" fmla="*/ 0 h 477"/>
                <a:gd name="GluePoint3X" fmla="*/ 0 w 321"/>
                <a:gd name="GluePoint3Y" fmla="*/ 306.409090909091 h 4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6" name="Freeform 34"/>
            <p:cNvSpPr/>
            <p:nvPr/>
          </p:nvSpPr>
          <p:spPr>
            <a:xfrm rot="17788200">
              <a:off x="426240" y="437040"/>
              <a:ext cx="165240" cy="52200"/>
            </a:xfrm>
            <a:custGeom>
              <a:avLst/>
              <a:gdLst>
                <a:gd name="textAreaLeft" fmla="*/ 0 w 165240"/>
                <a:gd name="textAreaRight" fmla="*/ 165600 w 165240"/>
                <a:gd name="textAreaTop" fmla="*/ 0 h 52200"/>
                <a:gd name="textAreaBottom" fmla="*/ 52560 h 52200"/>
                <a:gd name="GluePoint1X" fmla="*/ 0 w 146"/>
                <a:gd name="GluePoint1Y" fmla="*/ 75.92 h 460"/>
                <a:gd name="GluePoint2X" fmla="*/ 460 w 146"/>
                <a:gd name="GluePoint2Y" fmla="*/ 0 h 460"/>
                <a:gd name="GluePoint3X" fmla="*/ 0 w 146"/>
                <a:gd name="GluePoint3Y" fmla="*/ 75.92 h 4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6280" bIns="26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7" name="Freeform 35"/>
            <p:cNvSpPr/>
            <p:nvPr/>
          </p:nvSpPr>
          <p:spPr>
            <a:xfrm rot="17788200">
              <a:off x="492480" y="565560"/>
              <a:ext cx="82800" cy="105840"/>
            </a:xfrm>
            <a:custGeom>
              <a:avLst/>
              <a:gdLst>
                <a:gd name="textAreaLeft" fmla="*/ 0 w 82800"/>
                <a:gd name="textAreaRight" fmla="*/ 83160 w 82800"/>
                <a:gd name="textAreaTop" fmla="*/ 0 h 105840"/>
                <a:gd name="textAreaBottom" fmla="*/ 106200 h 105840"/>
                <a:gd name="GluePoint1X" fmla="*/ 172.518987341772 w 295"/>
                <a:gd name="GluePoint1Y" fmla="*/ 17.5247524752475 h 231"/>
                <a:gd name="GluePoint2X" fmla="*/ 32.1645569620253 w 295"/>
                <a:gd name="GluePoint2Y" fmla="*/ 295 h 231"/>
                <a:gd name="GluePoint3X" fmla="*/ 0 w 295"/>
                <a:gd name="GluePoint3Y" fmla="*/ 268.712871287129 h 231"/>
                <a:gd name="GluePoint4X" fmla="*/ 143.278481012658 w 295"/>
                <a:gd name="GluePoint4Y" fmla="*/ 169.405940594059 h 231"/>
                <a:gd name="GluePoint5X" fmla="*/ 152.050632911392 w 295"/>
                <a:gd name="GluePoint5Y" fmla="*/ 0 h 231"/>
                <a:gd name="GluePoint6X" fmla="*/ 172.518987341772 w 295"/>
                <a:gd name="GluePoint6Y" fmla="*/ 17.5247524752475 h 231"/>
                <a:gd name="GluePoint7X" fmla="*/ 172.518987341772 w 295"/>
                <a:gd name="GluePoint7Y" fmla="*/ 17.5247524752475 h 2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08" name="Freeform 500"/>
          <p:cNvSpPr/>
          <p:nvPr/>
        </p:nvSpPr>
        <p:spPr>
          <a:xfrm>
            <a:off x="3284280" y="4664160"/>
            <a:ext cx="8902440" cy="2193480"/>
          </a:xfrm>
          <a:custGeom>
            <a:avLst/>
            <a:gdLst>
              <a:gd name="textAreaLeft" fmla="*/ 0 w 8902440"/>
              <a:gd name="textAreaRight" fmla="*/ 8902800 w 8902440"/>
              <a:gd name="textAreaTop" fmla="*/ 0 h 2193480"/>
              <a:gd name="textAreaBottom" fmla="*/ 2193840 h 2193480"/>
            </a:gdLst>
            <a:ahLst/>
            <a:cxnLst/>
            <a:rect l="textAreaLeft" t="textAreaTop" r="textAreaRight" b="textAreaBottom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09" name="Group 49"/>
          <p:cNvGrpSpPr/>
          <p:nvPr/>
        </p:nvGrpSpPr>
        <p:grpSpPr>
          <a:xfrm>
            <a:off x="11344320" y="-90000"/>
            <a:ext cx="858240" cy="837720"/>
            <a:chOff x="11344320" y="-90000"/>
            <a:chExt cx="858240" cy="837720"/>
          </a:xfrm>
        </p:grpSpPr>
        <p:sp>
          <p:nvSpPr>
            <p:cNvPr id="110" name="Freeform 36"/>
            <p:cNvSpPr/>
            <p:nvPr/>
          </p:nvSpPr>
          <p:spPr>
            <a:xfrm rot="20399400">
              <a:off x="11877120" y="514800"/>
              <a:ext cx="133200" cy="203760"/>
            </a:xfrm>
            <a:custGeom>
              <a:avLst/>
              <a:gdLst>
                <a:gd name="textAreaLeft" fmla="*/ 0 w 133200"/>
                <a:gd name="textAreaRight" fmla="*/ 133560 w 133200"/>
                <a:gd name="textAreaTop" fmla="*/ 0 h 203760"/>
                <a:gd name="textAreaBottom" fmla="*/ 204120 h 203760"/>
                <a:gd name="GluePoint1X" fmla="*/ 191.296875 w 567"/>
                <a:gd name="GluePoint1Y" fmla="*/ 23.1428571428571 h 371"/>
                <a:gd name="GluePoint2X" fmla="*/ 69.5625 w 567"/>
                <a:gd name="GluePoint2Y" fmla="*/ 561.214285714286 h 371"/>
                <a:gd name="GluePoint3X" fmla="*/ 0 w 567"/>
                <a:gd name="GluePoint3Y" fmla="*/ 532.285714285714 h 371"/>
                <a:gd name="GluePoint4X" fmla="*/ 202.890625 w 567"/>
                <a:gd name="GluePoint4Y" fmla="*/ 295.071428571429 h 371"/>
                <a:gd name="GluePoint5X" fmla="*/ 139.125 w 567"/>
                <a:gd name="GluePoint5Y" fmla="*/ 0 h 371"/>
                <a:gd name="GluePoint6X" fmla="*/ 191.296875 w 567"/>
                <a:gd name="GluePoint6Y" fmla="*/ 23.1428571428571 h 371"/>
                <a:gd name="GluePoint7X" fmla="*/ 191.296875 w 567"/>
                <a:gd name="GluePoint7Y" fmla="*/ 23.1428571428571 h 3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1" name="Freeform 37"/>
            <p:cNvSpPr/>
            <p:nvPr/>
          </p:nvSpPr>
          <p:spPr>
            <a:xfrm rot="20399400">
              <a:off x="11433960" y="6480"/>
              <a:ext cx="678600" cy="644400"/>
            </a:xfrm>
            <a:custGeom>
              <a:avLst/>
              <a:gdLst>
                <a:gd name="textAreaLeft" fmla="*/ 0 w 678600"/>
                <a:gd name="textAreaRight" fmla="*/ 678960 w 678600"/>
                <a:gd name="textAreaTop" fmla="*/ 0 h 644400"/>
                <a:gd name="textAreaBottom" fmla="*/ 644760 h 644400"/>
                <a:gd name="GluePoint1X" fmla="*/ 940.098461538462 w 1791"/>
                <a:gd name="GluePoint1Y" fmla="*/ 1744.63106796117 h 1886"/>
                <a:gd name="GluePoint2X" fmla="*/ 1688.69538461538 w 1791"/>
                <a:gd name="GluePoint2Y" fmla="*/ 1292.53398058252 h 1886"/>
                <a:gd name="GluePoint3X" fmla="*/ 1764.13538461538 w 1791"/>
                <a:gd name="GluePoint3Y" fmla="*/ 881.009708737864 h 1886"/>
                <a:gd name="GluePoint4X" fmla="*/ 1444.96615384615 w 1791"/>
                <a:gd name="GluePoint4Y" fmla="*/ 1199.79611650485 h 1886"/>
                <a:gd name="GluePoint5X" fmla="*/ 1555.22461538462 w 1791"/>
                <a:gd name="GluePoint5Y" fmla="*/ 336.174757281553 h 1886"/>
                <a:gd name="GluePoint6X" fmla="*/ 1410.14769230769 w 1791"/>
                <a:gd name="GluePoint6Y" fmla="*/ 156.495145631068 h 1886"/>
                <a:gd name="GluePoint7X" fmla="*/ 1143.20615384615 w 1791"/>
                <a:gd name="GluePoint7Y" fmla="*/ 695.533980582524 h 1886"/>
                <a:gd name="GluePoint8X" fmla="*/ 626.732307692308 w 1791"/>
                <a:gd name="GluePoint8Y" fmla="*/ 173.883495145631 h 1886"/>
                <a:gd name="GluePoint9X" fmla="*/ 243.729230769231 w 1791"/>
                <a:gd name="GluePoint9Y" fmla="*/ 0 h 1886"/>
                <a:gd name="GluePoint10X" fmla="*/ 673.156923076923 w 1791"/>
                <a:gd name="GluePoint10Y" fmla="*/ 1002.72815533981 h 1886"/>
                <a:gd name="GluePoint11X" fmla="*/ 0 w 1791"/>
                <a:gd name="GluePoint11Y" fmla="*/ 938.970873786408 h 1886"/>
                <a:gd name="GluePoint12X" fmla="*/ 504.867692307692 w 1791"/>
                <a:gd name="GluePoint12Y" fmla="*/ 1489.60194174757 h 1886"/>
                <a:gd name="GluePoint13X" fmla="*/ 266.941538461538 w 1791"/>
                <a:gd name="GluePoint13Y" fmla="*/ 1512.78640776699 h 1886"/>
                <a:gd name="GluePoint14X" fmla="*/ 545.489230769231 w 1791"/>
                <a:gd name="GluePoint14Y" fmla="*/ 1738.83495145631 h 1886"/>
                <a:gd name="GluePoint15X" fmla="*/ 911.083076923077 w 1791"/>
                <a:gd name="GluePoint15Y" fmla="*/ 1756.22330097087 h 1886"/>
                <a:gd name="GluePoint16X" fmla="*/ 940.098461538462 w 1791"/>
                <a:gd name="GluePoint16Y" fmla="*/ 1744.63106796117 h 1886"/>
                <a:gd name="GluePoint17X" fmla="*/ 940.098461538462 w 1791"/>
                <a:gd name="GluePoint17Y" fmla="*/ 1744.63106796117 h 18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2" name="Freeform 38"/>
            <p:cNvSpPr/>
            <p:nvPr/>
          </p:nvSpPr>
          <p:spPr>
            <a:xfrm rot="20399400">
              <a:off x="11478600" y="63360"/>
              <a:ext cx="573480" cy="599040"/>
            </a:xfrm>
            <a:custGeom>
              <a:avLst/>
              <a:gdLst>
                <a:gd name="textAreaLeft" fmla="*/ 0 w 573480"/>
                <a:gd name="textAreaRight" fmla="*/ 573840 w 573480"/>
                <a:gd name="textAreaTop" fmla="*/ 0 h 599040"/>
                <a:gd name="textAreaBottom" fmla="*/ 599400 h 599040"/>
                <a:gd name="GluePoint1X" fmla="*/ 996.974545454546 w 1665"/>
                <a:gd name="GluePoint1Y" fmla="*/ 1473.55400696864 h 1594"/>
                <a:gd name="GluePoint2X" fmla="*/ 318.8 w 1665"/>
                <a:gd name="GluePoint2Y" fmla="*/ 1444.54703832753 h 1594"/>
                <a:gd name="GluePoint3X" fmla="*/ 626.007272727273 w 1665"/>
                <a:gd name="GluePoint3Y" fmla="*/ 1345.92334494774 h 1594"/>
                <a:gd name="GluePoint4X" fmla="*/ 0 w 1665"/>
                <a:gd name="GluePoint4Y" fmla="*/ 905.017421602787 h 1594"/>
                <a:gd name="GluePoint5X" fmla="*/ 678.174545454545 w 1665"/>
                <a:gd name="GluePoint5Y" fmla="*/ 951.428571428571 h 1594"/>
                <a:gd name="GluePoint6X" fmla="*/ 284.021818181818 w 1665"/>
                <a:gd name="GluePoint6Y" fmla="*/ 0 h 1594"/>
                <a:gd name="GluePoint7X" fmla="*/ 1031.75272727273 w 1665"/>
                <a:gd name="GluePoint7Y" fmla="*/ 725.174216027875 h 1594"/>
                <a:gd name="GluePoint8X" fmla="*/ 1344.75636363636 w 1665"/>
                <a:gd name="GluePoint8Y" fmla="*/ 145.034843205575 h 1594"/>
                <a:gd name="GluePoint9X" fmla="*/ 1263.60727272727 w 1665"/>
                <a:gd name="GluePoint9Y" fmla="*/ 1142.87456445993 h 1594"/>
                <a:gd name="GluePoint10X" fmla="*/ 1594 w 1665"/>
                <a:gd name="GluePoint10Y" fmla="*/ 928.22299651568 h 1594"/>
                <a:gd name="GluePoint11X" fmla="*/ 1020.16 w 1665"/>
                <a:gd name="GluePoint11Y" fmla="*/ 1473.55400696864 h 1594"/>
                <a:gd name="GluePoint12X" fmla="*/ 996.974545454546 w 1665"/>
                <a:gd name="GluePoint12Y" fmla="*/ 1473.55400696864 h 1594"/>
                <a:gd name="GluePoint13X" fmla="*/ 996.974545454546 w 1665"/>
                <a:gd name="GluePoint13Y" fmla="*/ 1473.55400696864 h 1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" name="Freeform 39"/>
            <p:cNvSpPr/>
            <p:nvPr/>
          </p:nvSpPr>
          <p:spPr>
            <a:xfrm rot="20399400">
              <a:off x="11688480" y="185400"/>
              <a:ext cx="187920" cy="3798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79800"/>
                <a:gd name="textAreaBottom" fmla="*/ 380160 h 379800"/>
                <a:gd name="GluePoint1X" fmla="*/ 435.833333333333 w 1056"/>
                <a:gd name="GluePoint1Y" fmla="*/ 1056 h 523"/>
                <a:gd name="GluePoint2X" fmla="*/ 0 w 1056"/>
                <a:gd name="GluePoint2Y" fmla="*/ 0 h 523"/>
                <a:gd name="GluePoint3X" fmla="*/ 435.833333333333 w 1056"/>
                <a:gd name="GluePoint3Y" fmla="*/ 1056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" name="Freeform 40"/>
            <p:cNvSpPr/>
            <p:nvPr/>
          </p:nvSpPr>
          <p:spPr>
            <a:xfrm rot="20399400">
              <a:off x="11835000" y="177480"/>
              <a:ext cx="111960" cy="248040"/>
            </a:xfrm>
            <a:custGeom>
              <a:avLst/>
              <a:gdLst>
                <a:gd name="textAreaLeft" fmla="*/ 0 w 111960"/>
                <a:gd name="textAreaRight" fmla="*/ 112320 w 111960"/>
                <a:gd name="textAreaTop" fmla="*/ 0 h 248040"/>
                <a:gd name="textAreaBottom" fmla="*/ 248400 h 248040"/>
                <a:gd name="GluePoint1X" fmla="*/ 0 w 690"/>
                <a:gd name="GluePoint1Y" fmla="*/ 690 h 312"/>
                <a:gd name="GluePoint2X" fmla="*/ 300.444444444444 w 690"/>
                <a:gd name="GluePoint2Y" fmla="*/ 0 h 312"/>
                <a:gd name="GluePoint3X" fmla="*/ 0 w 690"/>
                <a:gd name="GluePoint3Y" fmla="*/ 690 h 3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" name="Freeform 41"/>
            <p:cNvSpPr/>
            <p:nvPr/>
          </p:nvSpPr>
          <p:spPr>
            <a:xfrm rot="20399400">
              <a:off x="11912760" y="387000"/>
              <a:ext cx="143640" cy="90000"/>
            </a:xfrm>
            <a:custGeom>
              <a:avLst/>
              <a:gdLst>
                <a:gd name="textAreaLeft" fmla="*/ 0 w 143640"/>
                <a:gd name="textAreaRight" fmla="*/ 144000 w 143640"/>
                <a:gd name="textAreaTop" fmla="*/ 0 h 90000"/>
                <a:gd name="textAreaBottom" fmla="*/ 90360 h 90000"/>
                <a:gd name="GluePoint1X" fmla="*/ 0 w 251"/>
                <a:gd name="GluePoint1Y" fmla="*/ 233.488372093023 h 400"/>
                <a:gd name="GluePoint2X" fmla="*/ 400 w 251"/>
                <a:gd name="GluePoint2Y" fmla="*/ 0 h 400"/>
                <a:gd name="GluePoint3X" fmla="*/ 0 w 251"/>
                <a:gd name="GluePoint3Y" fmla="*/ 233.488372093023 h 4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6" name="Freeform 42"/>
            <p:cNvSpPr/>
            <p:nvPr/>
          </p:nvSpPr>
          <p:spPr>
            <a:xfrm rot="20399400">
              <a:off x="11740320" y="543960"/>
              <a:ext cx="156960" cy="51840"/>
            </a:xfrm>
            <a:custGeom>
              <a:avLst/>
              <a:gdLst>
                <a:gd name="textAreaLeft" fmla="*/ 0 w 156960"/>
                <a:gd name="textAreaRight" fmla="*/ 157320 w 156960"/>
                <a:gd name="textAreaTop" fmla="*/ 0 h 51840"/>
                <a:gd name="textAreaBottom" fmla="*/ 52200 h 51840"/>
                <a:gd name="GluePoint1X" fmla="*/ 437 w 145"/>
                <a:gd name="GluePoint1Y" fmla="*/ 0 h 437"/>
                <a:gd name="GluePoint2X" fmla="*/ 0 w 145"/>
                <a:gd name="GluePoint2Y" fmla="*/ 133.4 h 437"/>
                <a:gd name="GluePoint3X" fmla="*/ 437 w 145"/>
                <a:gd name="GluePoint3Y" fmla="*/ 0 h 4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920" bIns="25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" name="Freeform 43"/>
            <p:cNvSpPr/>
            <p:nvPr/>
          </p:nvSpPr>
          <p:spPr>
            <a:xfrm rot="20399400">
              <a:off x="11588040" y="456840"/>
              <a:ext cx="264960" cy="9792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97920"/>
                <a:gd name="textAreaBottom" fmla="*/ 98280 h 97920"/>
                <a:gd name="GluePoint1X" fmla="*/ 737 w 273"/>
                <a:gd name="GluePoint1Y" fmla="*/ 174.255319148936 h 737"/>
                <a:gd name="GluePoint2X" fmla="*/ 0 w 273"/>
                <a:gd name="GluePoint2Y" fmla="*/ 0 h 737"/>
                <a:gd name="GluePoint3X" fmla="*/ 737 w 273"/>
                <a:gd name="GluePoint3Y" fmla="*/ 174.255319148936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18" name="Freeform 413"/>
          <p:cNvSpPr/>
          <p:nvPr/>
        </p:nvSpPr>
        <p:spPr>
          <a:xfrm>
            <a:off x="-23400" y="3007440"/>
            <a:ext cx="12188520" cy="3850200"/>
          </a:xfrm>
          <a:custGeom>
            <a:avLst/>
            <a:gdLst>
              <a:gd name="textAreaLeft" fmla="*/ 0 w 12188520"/>
              <a:gd name="textAreaRight" fmla="*/ 12188880 w 12188520"/>
              <a:gd name="textAreaTop" fmla="*/ 0 h 3850200"/>
              <a:gd name="textAreaBottom" fmla="*/ 3850560 h 3850200"/>
              <a:gd name="GluePoint1X" fmla="*/ 785.712025447307 w 10696"/>
              <a:gd name="GluePoint1Y" fmla="*/ 2.64727172244142 h 33858"/>
              <a:gd name="GluePoint2X" fmla="*/ 6595.25548611562 w 10696"/>
              <a:gd name="GluePoint2Y" fmla="*/ 1206.13921975604 h 33858"/>
              <a:gd name="GluePoint3X" fmla="*/ 20632.2336804674 w 10696"/>
              <a:gd name="GluePoint3Y" fmla="*/ 8356.18124871445 h 33858"/>
              <a:gd name="GluePoint4X" fmla="*/ 33858 w 10696"/>
              <a:gd name="GluePoint4Y" fmla="*/ 5972.17000442541 h 33858"/>
              <a:gd name="GluePoint5X" fmla="*/ 33858 w 10696"/>
              <a:gd name="GluePoint5Y" fmla="*/ 10696 h 33858"/>
              <a:gd name="GluePoint6X" fmla="*/ 0 w 10696"/>
              <a:gd name="GluePoint6Y" fmla="*/ 10696 h 33858"/>
              <a:gd name="GluePoint7X" fmla="*/ 0 w 10696"/>
              <a:gd name="GluePoint7Y" fmla="*/ 6.58067860489372 h 33858"/>
              <a:gd name="GluePoint8X" fmla="*/ 785.712025447307 w 10696"/>
              <a:gd name="GluePoint8Y" fmla="*/ 2.64727172244142 h 3385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</a:cxnLst>
            <a:rect l="textAreaLeft" t="textAreaTop" r="textAreaRight" b="textAreaBottom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9" name="Freeform 414"/>
          <p:cNvSpPr/>
          <p:nvPr/>
        </p:nvSpPr>
        <p:spPr>
          <a:xfrm>
            <a:off x="-23400" y="3324600"/>
            <a:ext cx="12188520" cy="3382920"/>
          </a:xfrm>
          <a:custGeom>
            <a:avLst/>
            <a:gdLst>
              <a:gd name="textAreaLeft" fmla="*/ 0 w 12188520"/>
              <a:gd name="textAreaRight" fmla="*/ 12188880 w 1218852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20" name="Group 5"/>
          <p:cNvGrpSpPr/>
          <p:nvPr/>
        </p:nvGrpSpPr>
        <p:grpSpPr>
          <a:xfrm>
            <a:off x="-1440" y="854280"/>
            <a:ext cx="1881000" cy="2341440"/>
            <a:chOff x="-1440" y="854280"/>
            <a:chExt cx="1881000" cy="2341440"/>
          </a:xfrm>
        </p:grpSpPr>
        <p:sp>
          <p:nvSpPr>
            <p:cNvPr id="121" name="Freeform 6"/>
            <p:cNvSpPr/>
            <p:nvPr/>
          </p:nvSpPr>
          <p:spPr>
            <a:xfrm>
              <a:off x="19800" y="2489400"/>
              <a:ext cx="94680" cy="103680"/>
            </a:xfrm>
            <a:custGeom>
              <a:avLst/>
              <a:gdLst>
                <a:gd name="textAreaLeft" fmla="*/ 0 w 94680"/>
                <a:gd name="textAreaRight" fmla="*/ 95040 w 94680"/>
                <a:gd name="textAreaTop" fmla="*/ 0 h 103680"/>
                <a:gd name="textAreaBottom" fmla="*/ 104040 h 103680"/>
                <a:gd name="GluePoint1X" fmla="*/ 0 w 289"/>
                <a:gd name="GluePoint1Y" fmla="*/ 237.128205128205 h 264"/>
                <a:gd name="GluePoint2X" fmla="*/ 14.6666666666667 w 289"/>
                <a:gd name="GluePoint2Y" fmla="*/ 289 h 264"/>
                <a:gd name="GluePoint3X" fmla="*/ 190.666666666667 w 289"/>
                <a:gd name="GluePoint3Y" fmla="*/ 0 h 264"/>
                <a:gd name="GluePoint4X" fmla="*/ 0 w 289"/>
                <a:gd name="GluePoint4Y" fmla="*/ 237.128205128205 h 2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" name="Freeform 7"/>
            <p:cNvSpPr/>
            <p:nvPr/>
          </p:nvSpPr>
          <p:spPr>
            <a:xfrm>
              <a:off x="62280" y="2535120"/>
              <a:ext cx="129600" cy="8136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1360"/>
                <a:gd name="textAreaBottom" fmla="*/ 81720 h 81360"/>
                <a:gd name="GluePoint1X" fmla="*/ 272.591836734694 w 227"/>
                <a:gd name="GluePoint1Y" fmla="*/ 124.483870967742 h 361"/>
                <a:gd name="GluePoint2X" fmla="*/ 95.7755102040816 w 227"/>
                <a:gd name="GluePoint2Y" fmla="*/ 168.41935483871 h 361"/>
                <a:gd name="GluePoint3X" fmla="*/ 36.8367346938776 w 227"/>
                <a:gd name="GluePoint3Y" fmla="*/ 95.1935483870968 h 361"/>
                <a:gd name="GluePoint4X" fmla="*/ 0 w 227"/>
                <a:gd name="GluePoint4Y" fmla="*/ 146.451612903226 h 361"/>
                <a:gd name="GluePoint5X" fmla="*/ 103.142857142857 w 227"/>
                <a:gd name="GluePoint5Y" fmla="*/ 227 h 361"/>
                <a:gd name="GluePoint6X" fmla="*/ 316.795918367347 w 227"/>
                <a:gd name="GluePoint6Y" fmla="*/ 146.451612903226 h 361"/>
                <a:gd name="GluePoint7X" fmla="*/ 361 w 227"/>
                <a:gd name="GluePoint7Y" fmla="*/ 0 h 361"/>
                <a:gd name="GluePoint8X" fmla="*/ 272.591836734694 w 227"/>
                <a:gd name="GluePoint8Y" fmla="*/ 124.483870967742 h 3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680" bIns="40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" name="Freeform 8"/>
            <p:cNvSpPr/>
            <p:nvPr/>
          </p:nvSpPr>
          <p:spPr>
            <a:xfrm>
              <a:off x="147600" y="2601360"/>
              <a:ext cx="79200" cy="2556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25560"/>
                <a:gd name="textAreaBottom" fmla="*/ 25920 h 25560"/>
                <a:gd name="GluePoint1X" fmla="*/ 95.7666666666667 w 72"/>
                <a:gd name="GluePoint1Y" fmla="*/ 36 h 221"/>
                <a:gd name="GluePoint2X" fmla="*/ 44.2 w 72"/>
                <a:gd name="GluePoint2Y" fmla="*/ 0 h 221"/>
                <a:gd name="GluePoint3X" fmla="*/ 0 w 72"/>
                <a:gd name="GluePoint3Y" fmla="*/ 7.2 h 221"/>
                <a:gd name="GluePoint4X" fmla="*/ 95.7666666666667 w 72"/>
                <a:gd name="GluePoint4Y" fmla="*/ 72 h 221"/>
                <a:gd name="GluePoint5X" fmla="*/ 221 w 72"/>
                <a:gd name="GluePoint5Y" fmla="*/ 7.2 h 221"/>
                <a:gd name="GluePoint6X" fmla="*/ 95.7666666666667 w 72"/>
                <a:gd name="GluePoint6Y" fmla="*/ 36 h 2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" name="Freeform 9"/>
            <p:cNvSpPr/>
            <p:nvPr/>
          </p:nvSpPr>
          <p:spPr>
            <a:xfrm>
              <a:off x="1800" y="2675160"/>
              <a:ext cx="261720" cy="221400"/>
            </a:xfrm>
            <a:custGeom>
              <a:avLst/>
              <a:gdLst>
                <a:gd name="textAreaLeft" fmla="*/ 0 w 261720"/>
                <a:gd name="textAreaRight" fmla="*/ 262080 w 261720"/>
                <a:gd name="textAreaTop" fmla="*/ 0 h 221400"/>
                <a:gd name="textAreaBottom" fmla="*/ 221760 h 221400"/>
                <a:gd name="GluePoint1X" fmla="*/ 80.8888888888889 w 616"/>
                <a:gd name="GluePoint1Y" fmla="*/ 66 h 728"/>
                <a:gd name="GluePoint2X" fmla="*/ 139.717171717172 w 616"/>
                <a:gd name="GluePoint2Y" fmla="*/ 220 h 728"/>
                <a:gd name="GluePoint3X" fmla="*/ 375.030303030303 w 616"/>
                <a:gd name="GluePoint3Y" fmla="*/ 212.666666666667 h 728"/>
                <a:gd name="GluePoint4X" fmla="*/ 397.090909090909 w 616"/>
                <a:gd name="GluePoint4Y" fmla="*/ 396 h 728"/>
                <a:gd name="GluePoint5X" fmla="*/ 551.515151515152 w 616"/>
                <a:gd name="GluePoint5Y" fmla="*/ 374 h 728"/>
                <a:gd name="GluePoint6X" fmla="*/ 558.868686868687 w 616"/>
                <a:gd name="GluePoint6Y" fmla="*/ 506 h 728"/>
                <a:gd name="GluePoint7X" fmla="*/ 661.818181818182 w 616"/>
                <a:gd name="GluePoint7Y" fmla="*/ 535.333333333333 h 728"/>
                <a:gd name="GluePoint8X" fmla="*/ 647.111111111111 w 616"/>
                <a:gd name="GluePoint8Y" fmla="*/ 601.333333333333 h 728"/>
                <a:gd name="GluePoint9X" fmla="*/ 654.464646464646 w 616"/>
                <a:gd name="GluePoint9Y" fmla="*/ 616 h 728"/>
                <a:gd name="GluePoint10X" fmla="*/ 683.878787878788 w 616"/>
                <a:gd name="GluePoint10Y" fmla="*/ 528 h 728"/>
                <a:gd name="GluePoint11X" fmla="*/ 588.282828282828 w 616"/>
                <a:gd name="GluePoint11Y" fmla="*/ 484 h 728"/>
                <a:gd name="GluePoint12X" fmla="*/ 573.575757575758 w 616"/>
                <a:gd name="GluePoint12Y" fmla="*/ 352 h 728"/>
                <a:gd name="GluePoint13X" fmla="*/ 441.212121212121 w 616"/>
                <a:gd name="GluePoint13Y" fmla="*/ 330 h 728"/>
                <a:gd name="GluePoint14X" fmla="*/ 382.383838383838 w 616"/>
                <a:gd name="GluePoint14Y" fmla="*/ 168.666666666667 h 728"/>
                <a:gd name="GluePoint15X" fmla="*/ 161.777777777778 w 616"/>
                <a:gd name="GluePoint15Y" fmla="*/ 176 h 728"/>
                <a:gd name="GluePoint16X" fmla="*/ 88.2424242424243 w 616"/>
                <a:gd name="GluePoint16Y" fmla="*/ 22 h 728"/>
                <a:gd name="GluePoint17X" fmla="*/ 0 w 616"/>
                <a:gd name="GluePoint17Y" fmla="*/ 29.3333333333333 h 728"/>
                <a:gd name="GluePoint18X" fmla="*/ 0 w 616"/>
                <a:gd name="GluePoint18Y" fmla="*/ 80.6666666666667 h 728"/>
                <a:gd name="GluePoint19X" fmla="*/ 80.8888888888889 w 616"/>
                <a:gd name="GluePoint19Y" fmla="*/ 66 h 7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</a:cxnLst>
              <a:rect l="textAreaLeft" t="textAreaTop" r="textAreaRight" b="textAreaBottom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" name="Freeform 10"/>
            <p:cNvSpPr/>
            <p:nvPr/>
          </p:nvSpPr>
          <p:spPr>
            <a:xfrm>
              <a:off x="1779120" y="1920240"/>
              <a:ext cx="100440" cy="2412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24120"/>
                <a:gd name="textAreaBottom" fmla="*/ 24480 h 24120"/>
                <a:gd name="GluePoint1X" fmla="*/ 280 w 68"/>
                <a:gd name="GluePoint1Y" fmla="*/ 45.3333333333333 h 280"/>
                <a:gd name="GluePoint2X" fmla="*/ 73.6842105263158 w 68"/>
                <a:gd name="GluePoint2Y" fmla="*/ 0 h 280"/>
                <a:gd name="GluePoint3X" fmla="*/ 7.36842105263158 w 68"/>
                <a:gd name="GluePoint3Y" fmla="*/ 0 h 280"/>
                <a:gd name="GluePoint4X" fmla="*/ 0 w 68"/>
                <a:gd name="GluePoint4Y" fmla="*/ 68 h 280"/>
                <a:gd name="GluePoint5X" fmla="*/ 280 w 68"/>
                <a:gd name="GluePoint5Y" fmla="*/ 45.3333333333333 h 2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240" bIns="12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" name="Freeform 11"/>
            <p:cNvSpPr/>
            <p:nvPr/>
          </p:nvSpPr>
          <p:spPr>
            <a:xfrm>
              <a:off x="-1440" y="1431000"/>
              <a:ext cx="1791360" cy="1714320"/>
            </a:xfrm>
            <a:custGeom>
              <a:avLst/>
              <a:gdLst>
                <a:gd name="textAreaLeft" fmla="*/ 0 w 1791360"/>
                <a:gd name="textAreaRight" fmla="*/ 1791720 w 1791360"/>
                <a:gd name="textAreaTop" fmla="*/ 0 h 1714320"/>
                <a:gd name="textAreaBottom" fmla="*/ 1714680 h 1714320"/>
                <a:gd name="GluePoint1X" fmla="*/ 4918.18759231906 w 4763"/>
                <a:gd name="GluePoint1Y" fmla="*/ 1286.30401234568 h 4977"/>
                <a:gd name="GluePoint2X" fmla="*/ 3565.50221565731 w 4763"/>
                <a:gd name="GluePoint2Y" fmla="*/ 654.177469135802 h 4977"/>
                <a:gd name="GluePoint3X" fmla="*/ 2800.94091580502 w 4763"/>
                <a:gd name="GluePoint3Y" fmla="*/ 264.611111111111 h 4977"/>
                <a:gd name="GluePoint4X" fmla="*/ 2256.92614475628 w 4763"/>
                <a:gd name="GluePoint4Y" fmla="*/ 0 h 4977"/>
                <a:gd name="GluePoint5X" fmla="*/ 1521.77104874446 w 4763"/>
                <a:gd name="GluePoint5Y" fmla="*/ 323.413580246914 h 4977"/>
                <a:gd name="GluePoint6X" fmla="*/ 1433.55243722304 w 4763"/>
                <a:gd name="GluePoint6Y" fmla="*/ 360.16512345679 h 4977"/>
                <a:gd name="GluePoint7X" fmla="*/ 1433.55243722304 w 4763"/>
                <a:gd name="GluePoint7Y" fmla="*/ 374.865740740741 h 4977"/>
                <a:gd name="GluePoint8X" fmla="*/ 735.155096011817 w 4763"/>
                <a:gd name="GluePoint8Y" fmla="*/ 690.929012345679 h 4977"/>
                <a:gd name="GluePoint9X" fmla="*/ 0 w 4763"/>
                <a:gd name="GluePoint9Y" fmla="*/ 1029.04320987654 h 4977"/>
                <a:gd name="GluePoint10X" fmla="*/ 0 w 4763"/>
                <a:gd name="GluePoint10Y" fmla="*/ 4718.89814814815 h 4977"/>
                <a:gd name="GluePoint11X" fmla="*/ 602.82717872969 w 4763"/>
                <a:gd name="GluePoint11Y" fmla="*/ 4704.1975308642 h 4977"/>
                <a:gd name="GluePoint12X" fmla="*/ 1477.66174298375 w 4763"/>
                <a:gd name="GluePoint12Y" fmla="*/ 4733.5987654321 h 4977"/>
                <a:gd name="GluePoint13X" fmla="*/ 1734.96602658789 w 4763"/>
                <a:gd name="GluePoint13Y" fmla="*/ 4733.5987654321 h 4977"/>
                <a:gd name="GluePoint14X" fmla="*/ 2992.08124076809 w 4763"/>
                <a:gd name="GluePoint14Y" fmla="*/ 4733.5987654321 h 4977"/>
                <a:gd name="GluePoint15X" fmla="*/ 3344.95568685377 w 4763"/>
                <a:gd name="GluePoint15Y" fmla="*/ 4763 h 4977"/>
                <a:gd name="GluePoint16X" fmla="*/ 4028.64992614476 w 4763"/>
                <a:gd name="GluePoint16Y" fmla="*/ 4689.49691358025 h 4977"/>
                <a:gd name="GluePoint17X" fmla="*/ 4646.18020679468 w 4763"/>
                <a:gd name="GluePoint17Y" fmla="*/ 4726.24845679012 h 4977"/>
                <a:gd name="GluePoint18X" fmla="*/ 4977 w 4763"/>
                <a:gd name="GluePoint18Y" fmla="*/ 1308.3549382716 h 4977"/>
                <a:gd name="GluePoint19X" fmla="*/ 4918.18759231906 w 4763"/>
                <a:gd name="GluePoint19Y" fmla="*/ 1286.30401234568 h 4977"/>
                <a:gd name="GluePoint20X" fmla="*/ 4918.18759231906 w 4763"/>
                <a:gd name="GluePoint20Y" fmla="*/ 1286.30401234568 h 49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" name="Freeform 12"/>
            <p:cNvSpPr/>
            <p:nvPr/>
          </p:nvSpPr>
          <p:spPr>
            <a:xfrm>
              <a:off x="483480" y="1553040"/>
              <a:ext cx="626760" cy="18720"/>
            </a:xfrm>
            <a:custGeom>
              <a:avLst/>
              <a:gdLst>
                <a:gd name="textAreaLeft" fmla="*/ 0 w 626760"/>
                <a:gd name="textAreaRight" fmla="*/ 627120 w 626760"/>
                <a:gd name="textAreaTop" fmla="*/ 0 h 18720"/>
                <a:gd name="textAreaBottom" fmla="*/ 19080 h 18720"/>
                <a:gd name="GluePoint1X" fmla="*/ 1742 w 53"/>
                <a:gd name="GluePoint1Y" fmla="*/ 53 h 1742"/>
                <a:gd name="GluePoint2X" fmla="*/ 1683.19831223629 w 53"/>
                <a:gd name="GluePoint2Y" fmla="*/ 22.7142857142857 h 1742"/>
                <a:gd name="GluePoint3X" fmla="*/ 948.177215189873 w 53"/>
                <a:gd name="GluePoint3Y" fmla="*/ 7.57142857142857 h 1742"/>
                <a:gd name="GluePoint4X" fmla="*/ 95.5527426160338 w 53"/>
                <a:gd name="GluePoint4Y" fmla="*/ 0 h 1742"/>
                <a:gd name="GluePoint5X" fmla="*/ 88.2025316455696 w 53"/>
                <a:gd name="GluePoint5Y" fmla="*/ 0 h 1742"/>
                <a:gd name="GluePoint6X" fmla="*/ 88.2025316455696 w 53"/>
                <a:gd name="GluePoint6Y" fmla="*/ 15.1428571428571 h 1742"/>
                <a:gd name="GluePoint7X" fmla="*/ 0 w 53"/>
                <a:gd name="GluePoint7Y" fmla="*/ 45.4285714285714 h 1742"/>
                <a:gd name="GluePoint8X" fmla="*/ 191.105485232068 w 53"/>
                <a:gd name="GluePoint8Y" fmla="*/ 45.4285714285714 h 1742"/>
                <a:gd name="GluePoint9X" fmla="*/ 1742 w 53"/>
                <a:gd name="GluePoint9Y" fmla="*/ 53 h 174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360" bIns="9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" name="Freeform 13"/>
            <p:cNvSpPr/>
            <p:nvPr/>
          </p:nvSpPr>
          <p:spPr>
            <a:xfrm>
              <a:off x="-1440" y="1572120"/>
              <a:ext cx="1836360" cy="1623600"/>
            </a:xfrm>
            <a:custGeom>
              <a:avLst/>
              <a:gdLst>
                <a:gd name="textAreaLeft" fmla="*/ 0 w 1836360"/>
                <a:gd name="textAreaRight" fmla="*/ 1836720 w 1836360"/>
                <a:gd name="textAreaTop" fmla="*/ 0 h 1623600"/>
                <a:gd name="textAreaBottom" fmla="*/ 1623960 h 1623600"/>
                <a:gd name="GluePoint1X" fmla="*/ 4888.80403458213 w 4511"/>
                <a:gd name="GluePoint1Y" fmla="*/ 1675.09446254072 h 5102"/>
                <a:gd name="GluePoint2X" fmla="*/ 4212.45821325648 w 4511"/>
                <a:gd name="GluePoint2Y" fmla="*/ 1351.83061889251 h 5102"/>
                <a:gd name="GluePoint3X" fmla="*/ 4227.1613832853 w 4511"/>
                <a:gd name="GluePoint3Y" fmla="*/ 874.281758957655 h 5102"/>
                <a:gd name="GluePoint4X" fmla="*/ 4528.57636887608 w 4511"/>
                <a:gd name="GluePoint4Y" fmla="*/ 697.956026058632 h 5102"/>
                <a:gd name="GluePoint5X" fmla="*/ 3719.90201729107 w 4511"/>
                <a:gd name="GluePoint5Y" fmla="*/ 323.263843648209 h 5102"/>
                <a:gd name="GluePoint6X" fmla="*/ 2124.60806916427 w 4511"/>
                <a:gd name="GluePoint6Y" fmla="*/ 293.876221498371 h 5102"/>
                <a:gd name="GluePoint7X" fmla="*/ 2176.06916426513 w 4511"/>
                <a:gd name="GluePoint7Y" fmla="*/ 337.957654723127 h 5102"/>
                <a:gd name="GluePoint8X" fmla="*/ 1337.98847262248 w 4511"/>
                <a:gd name="GluePoint8Y" fmla="*/ 653.874592833876 h 5102"/>
                <a:gd name="GluePoint9X" fmla="*/ 0 w 4511"/>
                <a:gd name="GluePoint9Y" fmla="*/ 705.302931596091 h 5102"/>
                <a:gd name="GluePoint10X" fmla="*/ 2470.1325648415 w 4511"/>
                <a:gd name="GluePoint10Y" fmla="*/ 712.649837133551 h 5102"/>
                <a:gd name="GluePoint11X" fmla="*/ 205.844380403458 w 4511"/>
                <a:gd name="GluePoint11Y" fmla="*/ 888.975570032573 h 5102"/>
                <a:gd name="GluePoint12X" fmla="*/ 0 w 4511"/>
                <a:gd name="GluePoint12Y" fmla="*/ 1344.48371335505 h 5102"/>
                <a:gd name="GluePoint13X" fmla="*/ 213.195965417867 w 4511"/>
                <a:gd name="GluePoint13Y" fmla="*/ 1726.52280130293 h 5102"/>
                <a:gd name="GluePoint14X" fmla="*/ 220.547550432277 w 4511"/>
                <a:gd name="GluePoint14Y" fmla="*/ 2204.07166123779 h 5102"/>
                <a:gd name="GluePoint15X" fmla="*/ 3462.59654178674 w 4511"/>
                <a:gd name="GluePoint15Y" fmla="*/ 2204.07166123779 h 5102"/>
                <a:gd name="GluePoint16X" fmla="*/ 786.619596541787 w 4511"/>
                <a:gd name="GluePoint16Y" fmla="*/ 2762.43648208469 h 5102"/>
                <a:gd name="GluePoint17X" fmla="*/ 213.195965417867 w 4511"/>
                <a:gd name="GluePoint17Y" fmla="*/ 3115.08794788274 h 5102"/>
                <a:gd name="GluePoint18X" fmla="*/ 0 w 4511"/>
                <a:gd name="GluePoint18Y" fmla="*/ 3467.73941368078 h 5102"/>
                <a:gd name="GluePoint19X" fmla="*/ 985.112391930836 w 4511"/>
                <a:gd name="GluePoint19Y" fmla="*/ 3791.00325732899 h 5102"/>
                <a:gd name="GluePoint20X" fmla="*/ 1411.50432276657 w 4511"/>
                <a:gd name="GluePoint20Y" fmla="*/ 4312.6335504886 h 5102"/>
                <a:gd name="GluePoint21X" fmla="*/ 3095.01729106628 w 4511"/>
                <a:gd name="GluePoint21Y" fmla="*/ 4430.18403908795 h 5102"/>
                <a:gd name="GluePoint22X" fmla="*/ 2190.77233429395 w 4511"/>
                <a:gd name="GluePoint22Y" fmla="*/ 1395.91205211726 h 5102"/>
                <a:gd name="GluePoint23X" fmla="*/ 1455.61383285303 w 4511"/>
                <a:gd name="GluePoint23Y" fmla="*/ 1381.21824104235 h 5102"/>
                <a:gd name="GluePoint24X" fmla="*/ 2006.98270893372 w 4511"/>
                <a:gd name="GluePoint24Y" fmla="*/ 2042.43973941368 h 5102"/>
                <a:gd name="GluePoint25X" fmla="*/ 2631.8674351585 w 4511"/>
                <a:gd name="GluePoint25Y" fmla="*/ 1719.17589576547 h 5102"/>
                <a:gd name="GluePoint26X" fmla="*/ 2631.8674351585 w 4511"/>
                <a:gd name="GluePoint26Y" fmla="*/ 1403.25895765472 h 5102"/>
                <a:gd name="GluePoint27X" fmla="*/ 1440.91066282421 w 4511"/>
                <a:gd name="GluePoint27Y" fmla="*/ 1028.5667752443 h 5102"/>
                <a:gd name="GluePoint28X" fmla="*/ 2440.72622478386 w 4511"/>
                <a:gd name="GluePoint28Y" fmla="*/ 1028.5667752443 h 5102"/>
                <a:gd name="GluePoint29X" fmla="*/ 2933.28242074928 w 4511"/>
                <a:gd name="GluePoint29Y" fmla="*/ 1359.17752442997 h 5102"/>
                <a:gd name="GluePoint30X" fmla="*/ 808.674351585014 w 4511"/>
                <a:gd name="GluePoint30Y" fmla="*/ 3056.31270358306 h 5102"/>
                <a:gd name="GluePoint31X" fmla="*/ 1404.15273775216 w 4511"/>
                <a:gd name="GluePoint31Y" fmla="*/ 3754.26872964169 h 5102"/>
                <a:gd name="GluePoint32X" fmla="*/ 1411.50432276657 w 4511"/>
                <a:gd name="GluePoint32Y" fmla="*/ 4114.2671009772 h 5102"/>
                <a:gd name="GluePoint33X" fmla="*/ 2286.34293948127 w 4511"/>
                <a:gd name="GluePoint33Y" fmla="*/ 3063.65960912052 h 5102"/>
                <a:gd name="GluePoint34X" fmla="*/ 2933.28242074928 w 4511"/>
                <a:gd name="GluePoint34Y" fmla="*/ 2740.39576547231 h 5102"/>
                <a:gd name="GluePoint35X" fmla="*/ 1492.37175792507 w 4511"/>
                <a:gd name="GluePoint35Y" fmla="*/ 3431.00488599349 h 5102"/>
                <a:gd name="GluePoint36X" fmla="*/ 2286.34293948127 w 4511"/>
                <a:gd name="GluePoint36Y" fmla="*/ 3754.26872964169 h 5102"/>
                <a:gd name="GluePoint37X" fmla="*/ 2947.9855907781 w 4511"/>
                <a:gd name="GluePoint37Y" fmla="*/ 4121.61400651466 h 5102"/>
                <a:gd name="GluePoint38X" fmla="*/ 2190.77233429395 w 4511"/>
                <a:gd name="GluePoint38Y" fmla="*/ 4165.69543973941 h 5102"/>
                <a:gd name="GluePoint39X" fmla="*/ 3587.5734870317 w 4511"/>
                <a:gd name="GluePoint39Y" fmla="*/ 3115.08794788274 h 5102"/>
                <a:gd name="GluePoint40X" fmla="*/ 3043.55619596542 w 4511"/>
                <a:gd name="GluePoint40Y" fmla="*/ 3107.74104234528 h 5102"/>
                <a:gd name="GluePoint41X" fmla="*/ 4682.95965417867 w 4511"/>
                <a:gd name="GluePoint41Y" fmla="*/ 3754.26872964169 h 5102"/>
                <a:gd name="GluePoint42X" fmla="*/ 4653.55331412104 w 4511"/>
                <a:gd name="GluePoint42Y" fmla="*/ 4158.34853420195 h 5102"/>
                <a:gd name="GluePoint43X" fmla="*/ 4050.72334293948 w 4511"/>
                <a:gd name="GluePoint43Y" fmla="*/ 4165.69543973941 h 5102"/>
                <a:gd name="GluePoint44X" fmla="*/ 3153.82997118156 w 4511"/>
                <a:gd name="GluePoint44Y" fmla="*/ 3805.69706840391 h 5102"/>
                <a:gd name="GluePoint45X" fmla="*/ 3050.90778097983 w 4511"/>
                <a:gd name="GluePoint45Y" fmla="*/ 3482.4332247557 h 5102"/>
                <a:gd name="GluePoint46X" fmla="*/ 3594.92507204611 w 4511"/>
                <a:gd name="GluePoint46Y" fmla="*/ 3115.08794788274 h 5102"/>
                <a:gd name="GluePoint47X" fmla="*/ 4822.63976945245 w 4511"/>
                <a:gd name="GluePoint47Y" fmla="*/ 2358.35667752443 h 5102"/>
                <a:gd name="GluePoint48X" fmla="*/ 4785.8818443804 w 4511"/>
                <a:gd name="GluePoint48Y" fmla="*/ 2769.78338762215 h 5102"/>
                <a:gd name="GluePoint49X" fmla="*/ 3036.20461095101 w 4511"/>
                <a:gd name="GluePoint49Y" fmla="*/ 2784.47719869707 h 5102"/>
                <a:gd name="GluePoint50X" fmla="*/ 4785.8818443804 w 4511"/>
                <a:gd name="GluePoint50Y" fmla="*/ 2762.43648208469 h 5102"/>
                <a:gd name="GluePoint51X" fmla="*/ 4278.62247838617 w 4511"/>
                <a:gd name="GluePoint51Y" fmla="*/ 2725.70195439739 h 5102"/>
                <a:gd name="GluePoint52X" fmla="*/ 1337.98847262248 w 4511"/>
                <a:gd name="GluePoint52Y" fmla="*/ 2725.70195439739 h 5102"/>
                <a:gd name="GluePoint53X" fmla="*/ 4675.60806916427 w 4511"/>
                <a:gd name="GluePoint53Y" fmla="*/ 2424.47882736156 h 5102"/>
                <a:gd name="GluePoint54X" fmla="*/ 4183.05187319885 w 4511"/>
                <a:gd name="GluePoint54Y" fmla="*/ 2189.37785016287 h 5102"/>
                <a:gd name="GluePoint55X" fmla="*/ 4859.3976945245 w 4511"/>
                <a:gd name="GluePoint55Y" fmla="*/ 2027.74592833876 h 5102"/>
                <a:gd name="GluePoint56X" fmla="*/ 4881.45244956772 w 4511"/>
                <a:gd name="GluePoint56Y" fmla="*/ 1733.86970684039 h 51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</a:cxnLst>
              <a:rect l="textAreaLeft" t="textAreaTop" r="textAreaRight" b="textAreaBottom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9" name="Freeform 14"/>
            <p:cNvSpPr/>
            <p:nvPr/>
          </p:nvSpPr>
          <p:spPr>
            <a:xfrm>
              <a:off x="747720" y="1005480"/>
              <a:ext cx="65880" cy="63360"/>
            </a:xfrm>
            <a:custGeom>
              <a:avLst/>
              <a:gdLst>
                <a:gd name="textAreaLeft" fmla="*/ 0 w 65880"/>
                <a:gd name="textAreaRight" fmla="*/ 66240 w 65880"/>
                <a:gd name="textAreaTop" fmla="*/ 0 h 63360"/>
                <a:gd name="textAreaBottom" fmla="*/ 63720 h 63360"/>
                <a:gd name="GluePoint1X" fmla="*/ 147.2 w 177"/>
                <a:gd name="GluePoint1Y" fmla="*/ 118 h 184"/>
                <a:gd name="GluePoint2X" fmla="*/ 110.4 w 177"/>
                <a:gd name="GluePoint2Y" fmla="*/ 0 h 184"/>
                <a:gd name="GluePoint3X" fmla="*/ 0 w 177"/>
                <a:gd name="GluePoint3Y" fmla="*/ 66.375 h 184"/>
                <a:gd name="GluePoint4X" fmla="*/ 44.16 w 177"/>
                <a:gd name="GluePoint4Y" fmla="*/ 177 h 184"/>
                <a:gd name="GluePoint5X" fmla="*/ 147.2 w 177"/>
                <a:gd name="GluePoint5Y" fmla="*/ 118 h 184"/>
                <a:gd name="GluePoint6X" fmla="*/ 147.2 w 177"/>
                <a:gd name="GluePoint6Y" fmla="*/ 118 h 1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" name="Freeform 15"/>
            <p:cNvSpPr/>
            <p:nvPr/>
          </p:nvSpPr>
          <p:spPr>
            <a:xfrm>
              <a:off x="676080" y="1010880"/>
              <a:ext cx="306360" cy="337680"/>
            </a:xfrm>
            <a:custGeom>
              <a:avLst/>
              <a:gdLst>
                <a:gd name="textAreaLeft" fmla="*/ 0 w 306360"/>
                <a:gd name="textAreaRight" fmla="*/ 306720 w 306360"/>
                <a:gd name="textAreaTop" fmla="*/ 0 h 337680"/>
                <a:gd name="textAreaBottom" fmla="*/ 338040 h 337680"/>
                <a:gd name="GluePoint1X" fmla="*/ 631.655172413793 w 939"/>
                <a:gd name="GluePoint1Y" fmla="*/ 264.09375 h 852"/>
                <a:gd name="GluePoint2X" fmla="*/ 257.068965517241 w 939"/>
                <a:gd name="GluePoint2Y" fmla="*/ 80.6953125 h 852"/>
                <a:gd name="GluePoint3X" fmla="*/ 51.4137931034483 w 939"/>
                <a:gd name="GluePoint3Y" fmla="*/ 432.8203125 h 852"/>
                <a:gd name="GluePoint4X" fmla="*/ 227.689655172414 w 939"/>
                <a:gd name="GluePoint4Y" fmla="*/ 682.2421875 h 852"/>
                <a:gd name="GluePoint5X" fmla="*/ 73.448275862069 w 939"/>
                <a:gd name="GluePoint5Y" fmla="*/ 880.3125 h 852"/>
                <a:gd name="GluePoint6X" fmla="*/ 852 w 939"/>
                <a:gd name="GluePoint6Y" fmla="*/ 616.21875 h 852"/>
                <a:gd name="GluePoint7X" fmla="*/ 631.655172413793 w 939"/>
                <a:gd name="GluePoint7Y" fmla="*/ 557.53125 h 852"/>
                <a:gd name="GluePoint8X" fmla="*/ 631.655172413793 w 939"/>
                <a:gd name="GluePoint8Y" fmla="*/ 264.09375 h 85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" name="Freeform 16"/>
            <p:cNvSpPr/>
            <p:nvPr/>
          </p:nvSpPr>
          <p:spPr>
            <a:xfrm>
              <a:off x="705240" y="1232640"/>
              <a:ext cx="277560" cy="121680"/>
            </a:xfrm>
            <a:custGeom>
              <a:avLst/>
              <a:gdLst>
                <a:gd name="textAreaLeft" fmla="*/ 0 w 277560"/>
                <a:gd name="textAreaRight" fmla="*/ 277920 w 277560"/>
                <a:gd name="textAreaTop" fmla="*/ 0 h 121680"/>
                <a:gd name="textAreaBottom" fmla="*/ 122040 h 121680"/>
                <a:gd name="GluePoint1X" fmla="*/ 772 w 339"/>
                <a:gd name="GluePoint1Y" fmla="*/ 0 h 772"/>
                <a:gd name="GluePoint2X" fmla="*/ 360.266666666667 w 339"/>
                <a:gd name="GluePoint2Y" fmla="*/ 81.0652173913043 h 772"/>
                <a:gd name="GluePoint3X" fmla="*/ 0 w 339"/>
                <a:gd name="GluePoint3Y" fmla="*/ 243.195652173913 h 772"/>
                <a:gd name="GluePoint4X" fmla="*/ 411.733333333333 w 339"/>
                <a:gd name="GluePoint4Y" fmla="*/ 265.304347826087 h 772"/>
                <a:gd name="GluePoint5X" fmla="*/ 772 w 339"/>
                <a:gd name="GluePoint5Y" fmla="*/ 0 h 7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" name="Freeform 17"/>
            <p:cNvSpPr/>
            <p:nvPr/>
          </p:nvSpPr>
          <p:spPr>
            <a:xfrm>
              <a:off x="819360" y="1265040"/>
              <a:ext cx="75960" cy="41040"/>
            </a:xfrm>
            <a:custGeom>
              <a:avLst/>
              <a:gdLst>
                <a:gd name="textAreaLeft" fmla="*/ 0 w 75960"/>
                <a:gd name="textAreaRight" fmla="*/ 76320 w 75960"/>
                <a:gd name="textAreaTop" fmla="*/ 0 h 41040"/>
                <a:gd name="textAreaBottom" fmla="*/ 41400 h 41040"/>
                <a:gd name="GluePoint1X" fmla="*/ 0 w 115"/>
                <a:gd name="GluePoint1Y" fmla="*/ 64.6875 h 212"/>
                <a:gd name="GluePoint2X" fmla="*/ 197.379310344828 w 115"/>
                <a:gd name="GluePoint2Y" fmla="*/ 7.1875 h 212"/>
                <a:gd name="GluePoint3X" fmla="*/ 124.275862068966 w 115"/>
                <a:gd name="GluePoint3Y" fmla="*/ 115 h 212"/>
                <a:gd name="GluePoint4X" fmla="*/ 0 w 115"/>
                <a:gd name="GluePoint4Y" fmla="*/ 64.6875 h 2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520" bIns="205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" name="Freeform 18"/>
            <p:cNvSpPr/>
            <p:nvPr/>
          </p:nvSpPr>
          <p:spPr>
            <a:xfrm>
              <a:off x="462240" y="854280"/>
              <a:ext cx="677160" cy="653760"/>
            </a:xfrm>
            <a:custGeom>
              <a:avLst/>
              <a:gdLst>
                <a:gd name="textAreaLeft" fmla="*/ 0 w 677160"/>
                <a:gd name="textAreaRight" fmla="*/ 677520 w 677160"/>
                <a:gd name="textAreaTop" fmla="*/ 0 h 653760"/>
                <a:gd name="textAreaBottom" fmla="*/ 654120 h 653760"/>
                <a:gd name="GluePoint1X" fmla="*/ 130.651239669422 w 1817"/>
                <a:gd name="GluePoint1Y" fmla="*/ 1810.77739726027 h 1882"/>
                <a:gd name="GluePoint2X" fmla="*/ 205.309090909091 w 1817"/>
                <a:gd name="GluePoint2Y" fmla="*/ 1773.44178082192 h 1882"/>
                <a:gd name="GluePoint3X" fmla="*/ 177.312396694215 w 1817"/>
                <a:gd name="GluePoint3Y" fmla="*/ 1508.98116438356 h 1882"/>
                <a:gd name="GluePoint4X" fmla="*/ 96.4330578512397 w 1817"/>
                <a:gd name="GluePoint4Y" fmla="*/ 706.265410958904 h 1882"/>
                <a:gd name="GluePoint5X" fmla="*/ 927.001652892562 w 1817"/>
                <a:gd name="GluePoint5Y" fmla="*/ 118.229452054795 h 1882"/>
                <a:gd name="GluePoint6X" fmla="*/ 1757.57024793388 w 1817"/>
                <a:gd name="GluePoint6Y" fmla="*/ 668.929794520548 h 1882"/>
                <a:gd name="GluePoint7X" fmla="*/ 1710.90909090909 w 1817"/>
                <a:gd name="GluePoint7Y" fmla="*/ 1530.7602739726 h 1882"/>
                <a:gd name="GluePoint8X" fmla="*/ 1698.46611570248 w 1817"/>
                <a:gd name="GluePoint8Y" fmla="*/ 1773.44178082192 h 1882"/>
                <a:gd name="GluePoint9X" fmla="*/ 1801.12066115702 w 1817"/>
                <a:gd name="GluePoint9Y" fmla="*/ 1817 h 1882"/>
                <a:gd name="GluePoint10X" fmla="*/ 1822.8958677686 w 1817"/>
                <a:gd name="GluePoint10Y" fmla="*/ 1589.875 h 1882"/>
                <a:gd name="GluePoint11X" fmla="*/ 1882 w 1817"/>
                <a:gd name="GluePoint11Y" fmla="*/ 609.815068493151 h 1882"/>
                <a:gd name="GluePoint12X" fmla="*/ 917.669421487603 w 1817"/>
                <a:gd name="GluePoint12Y" fmla="*/ 0 h 1882"/>
                <a:gd name="GluePoint13X" fmla="*/ 0 w 1817"/>
                <a:gd name="GluePoint13Y" fmla="*/ 678.263698630137 h 1882"/>
                <a:gd name="GluePoint14X" fmla="*/ 102.654545454545 w 1817"/>
                <a:gd name="GluePoint14Y" fmla="*/ 1543.20547945205 h 1882"/>
                <a:gd name="GluePoint15X" fmla="*/ 130.651239669422 w 1817"/>
                <a:gd name="GluePoint15Y" fmla="*/ 1810.77739726027 h 1882"/>
                <a:gd name="GluePoint16X" fmla="*/ 130.651239669422 w 1817"/>
                <a:gd name="GluePoint16Y" fmla="*/ 1810.77739726027 h 1882"/>
                <a:gd name="GluePoint17X" fmla="*/ 130.651239669422 w 1817"/>
                <a:gd name="GluePoint17Y" fmla="*/ 1810.77739726027 h 18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" name="Freeform 19"/>
            <p:cNvSpPr/>
            <p:nvPr/>
          </p:nvSpPr>
          <p:spPr>
            <a:xfrm>
              <a:off x="514800" y="2476800"/>
              <a:ext cx="563040" cy="646920"/>
            </a:xfrm>
            <a:custGeom>
              <a:avLst/>
              <a:gdLst>
                <a:gd name="textAreaLeft" fmla="*/ 0 w 563040"/>
                <a:gd name="textAreaRight" fmla="*/ 563400 w 563040"/>
                <a:gd name="textAreaTop" fmla="*/ 0 h 646920"/>
                <a:gd name="textAreaBottom" fmla="*/ 647280 h 646920"/>
                <a:gd name="GluePoint1X" fmla="*/ 0 w 1798"/>
                <a:gd name="GluePoint1Y" fmla="*/ 0 h 1565"/>
                <a:gd name="GluePoint2X" fmla="*/ 44.0845070422535 w 1798"/>
                <a:gd name="GluePoint2Y" fmla="*/ 1798 h 1565"/>
                <a:gd name="GluePoint3X" fmla="*/ 293.896713615024 w 1798"/>
                <a:gd name="GluePoint3Y" fmla="*/ 1798 h 1565"/>
                <a:gd name="GluePoint4X" fmla="*/ 1542.95774647887 w 1798"/>
                <a:gd name="GluePoint4Y" fmla="*/ 1798 h 1565"/>
                <a:gd name="GluePoint5X" fmla="*/ 1565 w 1798"/>
                <a:gd name="GluePoint5Y" fmla="*/ 1798 h 1565"/>
                <a:gd name="GluePoint6X" fmla="*/ 1528.26291079812 w 1798"/>
                <a:gd name="GluePoint6Y" fmla="*/ 51.3714285714286 h 1565"/>
                <a:gd name="GluePoint7X" fmla="*/ 0 w 1798"/>
                <a:gd name="GluePoint7Y" fmla="*/ 0 h 1565"/>
                <a:gd name="GluePoint8X" fmla="*/ 0 w 1798"/>
                <a:gd name="GluePoint8Y" fmla="*/ 0 h 15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" name="Freeform 20"/>
            <p:cNvSpPr/>
            <p:nvPr/>
          </p:nvSpPr>
          <p:spPr>
            <a:xfrm>
              <a:off x="776880" y="2479320"/>
              <a:ext cx="36720" cy="64476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644760"/>
                <a:gd name="textAreaBottom" fmla="*/ 645120 h 644760"/>
                <a:gd name="GluePoint1X" fmla="*/ 0 w 1792"/>
                <a:gd name="GluePoint1Y" fmla="*/ 0 h 103"/>
                <a:gd name="GluePoint2X" fmla="*/ 44.1428571428571 w 1792"/>
                <a:gd name="GluePoint2Y" fmla="*/ 1792 h 103"/>
                <a:gd name="GluePoint3X" fmla="*/ 103 w 1792"/>
                <a:gd name="GluePoint3Y" fmla="*/ 1792 h 103"/>
                <a:gd name="GluePoint4X" fmla="*/ 80.9285714285714 w 1792"/>
                <a:gd name="GluePoint4Y" fmla="*/ 7.34426229508197 h 103"/>
                <a:gd name="GluePoint5X" fmla="*/ 0 w 1792"/>
                <a:gd name="GluePoint5Y" fmla="*/ 0 h 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6" name="Freeform 21"/>
            <p:cNvSpPr/>
            <p:nvPr/>
          </p:nvSpPr>
          <p:spPr>
            <a:xfrm>
              <a:off x="104760" y="1929240"/>
              <a:ext cx="399600" cy="398160"/>
            </a:xfrm>
            <a:custGeom>
              <a:avLst/>
              <a:gdLst>
                <a:gd name="textAreaLeft" fmla="*/ 0 w 399600"/>
                <a:gd name="textAreaRight" fmla="*/ 399960 w 399600"/>
                <a:gd name="textAreaTop" fmla="*/ 0 h 398160"/>
                <a:gd name="textAreaBottom" fmla="*/ 398520 h 398160"/>
                <a:gd name="GluePoint1X" fmla="*/ 0 w 1107"/>
                <a:gd name="GluePoint1Y" fmla="*/ 0 h 1111"/>
                <a:gd name="GluePoint2X" fmla="*/ 65.3529411764706 w 1107"/>
                <a:gd name="GluePoint2Y" fmla="*/ 1107 h 1111"/>
                <a:gd name="GluePoint3X" fmla="*/ 1111 w 1107"/>
                <a:gd name="GluePoint3Y" fmla="*/ 1107 h 1111"/>
                <a:gd name="GluePoint4X" fmla="*/ 1067.43137254902 w 1107"/>
                <a:gd name="GluePoint4Y" fmla="*/ 34.2050561797753 h 1111"/>
                <a:gd name="GluePoint5X" fmla="*/ 0 w 1107"/>
                <a:gd name="GluePoint5Y" fmla="*/ 0 h 1111"/>
                <a:gd name="GluePoint6X" fmla="*/ 0 w 1107"/>
                <a:gd name="GluePoint6Y" fmla="*/ 0 h 1111"/>
                <a:gd name="GluePoint7X" fmla="*/ 0 w 1107"/>
                <a:gd name="GluePoint7Y" fmla="*/ 0 h 1111"/>
                <a:gd name="GluePoint8X" fmla="*/ 0 w 1107"/>
                <a:gd name="GluePoint8Y" fmla="*/ 0 h 1111"/>
                <a:gd name="GluePoint9X" fmla="*/ 0 w 1107"/>
                <a:gd name="GluePoint9Y" fmla="*/ 0 h 11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7" name="Freeform 22"/>
            <p:cNvSpPr/>
            <p:nvPr/>
          </p:nvSpPr>
          <p:spPr>
            <a:xfrm>
              <a:off x="1083600" y="1929240"/>
              <a:ext cx="397080" cy="398160"/>
            </a:xfrm>
            <a:custGeom>
              <a:avLst/>
              <a:gdLst>
                <a:gd name="textAreaLeft" fmla="*/ 0 w 397080"/>
                <a:gd name="textAreaRight" fmla="*/ 397440 w 397080"/>
                <a:gd name="textAreaTop" fmla="*/ 0 h 398160"/>
                <a:gd name="textAreaBottom" fmla="*/ 398520 h 398160"/>
                <a:gd name="GluePoint1X" fmla="*/ 0 w 1107"/>
                <a:gd name="GluePoint1Y" fmla="*/ 0 h 1104"/>
                <a:gd name="GluePoint2X" fmla="*/ 37.3183098591549 w 1107"/>
                <a:gd name="GluePoint2Y" fmla="*/ 1107 h 1104"/>
                <a:gd name="GluePoint3X" fmla="*/ 1104 w 1107"/>
                <a:gd name="GluePoint3Y" fmla="*/ 1107 h 1104"/>
                <a:gd name="GluePoint4X" fmla="*/ 1079.12112676056 w 1107"/>
                <a:gd name="GluePoint4Y" fmla="*/ 0 h 1104"/>
                <a:gd name="GluePoint5X" fmla="*/ 0 w 1107"/>
                <a:gd name="GluePoint5Y" fmla="*/ 0 h 1104"/>
                <a:gd name="GluePoint6X" fmla="*/ 0 w 1107"/>
                <a:gd name="GluePoint6Y" fmla="*/ 0 h 1104"/>
                <a:gd name="GluePoint7X" fmla="*/ 0 w 1107"/>
                <a:gd name="GluePoint7Y" fmla="*/ 0 h 1104"/>
                <a:gd name="GluePoint8X" fmla="*/ 0 w 1107"/>
                <a:gd name="GluePoint8Y" fmla="*/ 0 h 1104"/>
                <a:gd name="GluePoint9X" fmla="*/ 0 w 1107"/>
                <a:gd name="GluePoint9Y" fmla="*/ 0 h 11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8" name="Freeform 23"/>
            <p:cNvSpPr/>
            <p:nvPr/>
          </p:nvSpPr>
          <p:spPr>
            <a:xfrm>
              <a:off x="-1440" y="1405080"/>
              <a:ext cx="1830600" cy="536040"/>
            </a:xfrm>
            <a:custGeom>
              <a:avLst/>
              <a:gdLst>
                <a:gd name="textAreaLeft" fmla="*/ 0 w 1830600"/>
                <a:gd name="textAreaRight" fmla="*/ 1830960 w 1830600"/>
                <a:gd name="textAreaTop" fmla="*/ 0 h 536040"/>
                <a:gd name="textAreaBottom" fmla="*/ 536400 h 536040"/>
                <a:gd name="GluePoint1X" fmla="*/ 2278.41040462428 w 1490"/>
                <a:gd name="GluePoint1Y" fmla="*/ 0 h 5086"/>
                <a:gd name="GluePoint2X" fmla="*/ 2278.41040462428 w 1490"/>
                <a:gd name="GluePoint2Y" fmla="*/ 0 h 5086"/>
                <a:gd name="GluePoint3X" fmla="*/ 2278.41040462428 w 1490"/>
                <a:gd name="GluePoint3Y" fmla="*/ 0 h 5086"/>
                <a:gd name="GluePoint4X" fmla="*/ 2278.41040462428 w 1490"/>
                <a:gd name="GluePoint4Y" fmla="*/ 0 h 5086"/>
                <a:gd name="GluePoint5X" fmla="*/ 2278.41040462428 w 1490"/>
                <a:gd name="GluePoint5Y" fmla="*/ 0 h 5086"/>
                <a:gd name="GluePoint6X" fmla="*/ 1844.7774566474 w 1490"/>
                <a:gd name="GluePoint6Y" fmla="*/ 183.497536945813 h 5086"/>
                <a:gd name="GluePoint7X" fmla="*/ 110.245664739884 w 1490"/>
                <a:gd name="GluePoint7Y" fmla="*/ 961.527093596059 h 5086"/>
                <a:gd name="GluePoint8X" fmla="*/ 0 w 1490"/>
                <a:gd name="GluePoint8Y" fmla="*/ 1012.90640394089 h 5086"/>
                <a:gd name="GluePoint9X" fmla="*/ 0 w 1490"/>
                <a:gd name="GluePoint9Y" fmla="*/ 1152.3645320197 h 5086"/>
                <a:gd name="GluePoint10X" fmla="*/ 845.21676300578 w 1490"/>
                <a:gd name="GluePoint10Y" fmla="*/ 770.689655172414 h 5086"/>
                <a:gd name="GluePoint11X" fmla="*/ 2263.71098265896 w 1490"/>
                <a:gd name="GluePoint11Y" fmla="*/ 117.43842364532 h 5086"/>
                <a:gd name="GluePoint12X" fmla="*/ 2271.06069364162 w 1490"/>
                <a:gd name="GluePoint12Y" fmla="*/ 66.0591133004926 h 5086"/>
                <a:gd name="GluePoint13X" fmla="*/ 2271.06069364162 w 1490"/>
                <a:gd name="GluePoint13Y" fmla="*/ 51.3793103448276 h 5086"/>
                <a:gd name="GluePoint14X" fmla="*/ 2271.06069364162 w 1490"/>
                <a:gd name="GluePoint14Y" fmla="*/ 66.0591133004926 h 5086"/>
                <a:gd name="GluePoint15X" fmla="*/ 2271.06069364162 w 1490"/>
                <a:gd name="GluePoint15Y" fmla="*/ 66.0591133004926 h 5086"/>
                <a:gd name="GluePoint16X" fmla="*/ 2263.71098265896 w 1490"/>
                <a:gd name="GluePoint16Y" fmla="*/ 117.43842364532 h 5086"/>
                <a:gd name="GluePoint17X" fmla="*/ 2359.25722543353 w 1490"/>
                <a:gd name="GluePoint17Y" fmla="*/ 154.137931034483 h 5086"/>
                <a:gd name="GluePoint18X" fmla="*/ 3954.14450867052 w 1490"/>
                <a:gd name="GluePoint18Y" fmla="*/ 961.527093596059 h 5086"/>
                <a:gd name="GluePoint19X" fmla="*/ 4953.70520231214 w 1490"/>
                <a:gd name="GluePoint19Y" fmla="*/ 1423.94088669951 h 5086"/>
                <a:gd name="GluePoint20X" fmla="*/ 4953.70520231214 w 1490"/>
                <a:gd name="GluePoint20Y" fmla="*/ 1423.94088669951 h 5086"/>
                <a:gd name="GluePoint21X" fmla="*/ 5086 w 1490"/>
                <a:gd name="GluePoint21Y" fmla="*/ 1490 h 5086"/>
                <a:gd name="GluePoint22X" fmla="*/ 5086 w 1490"/>
                <a:gd name="GluePoint22Y" fmla="*/ 1350.54187192118 h 5086"/>
                <a:gd name="GluePoint23X" fmla="*/ 2278.41040462428 w 1490"/>
                <a:gd name="GluePoint23Y" fmla="*/ 0 h 5086"/>
                <a:gd name="GluePoint24X" fmla="*/ 1418.49421965318 w 1490"/>
                <a:gd name="GluePoint24Y" fmla="*/ 411.034482758621 h 5086"/>
                <a:gd name="GluePoint25X" fmla="*/ 1418.49421965318 w 1490"/>
                <a:gd name="GluePoint25Y" fmla="*/ 418.374384236453 h 5086"/>
                <a:gd name="GluePoint26X" fmla="*/ 1418.49421965318 w 1490"/>
                <a:gd name="GluePoint26Y" fmla="*/ 418.374384236453 h 5086"/>
                <a:gd name="GluePoint27X" fmla="*/ 1418.49421965318 w 1490"/>
                <a:gd name="GluePoint27Y" fmla="*/ 411.034482758621 h 5086"/>
                <a:gd name="GluePoint28X" fmla="*/ 1455.24277456647 w 1490"/>
                <a:gd name="GluePoint28Y" fmla="*/ 396.354679802956 h 5086"/>
                <a:gd name="GluePoint29X" fmla="*/ 1418.49421965318 w 1490"/>
                <a:gd name="GluePoint29Y" fmla="*/ 411.034482758621 h 50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9" name="Freeform 24"/>
            <p:cNvSpPr/>
            <p:nvPr/>
          </p:nvSpPr>
          <p:spPr>
            <a:xfrm>
              <a:off x="528120" y="3124080"/>
              <a:ext cx="549360" cy="12960"/>
            </a:xfrm>
            <a:custGeom>
              <a:avLst/>
              <a:gdLst>
                <a:gd name="textAreaLeft" fmla="*/ 0 w 549360"/>
                <a:gd name="textAreaRight" fmla="*/ 549720 w 549360"/>
                <a:gd name="textAreaTop" fmla="*/ 0 h 12960"/>
                <a:gd name="textAreaBottom" fmla="*/ 13320 h 12960"/>
                <a:gd name="GluePoint1X" fmla="*/ 249.605769230769 w 37"/>
                <a:gd name="GluePoint1Y" fmla="*/ 0 h 1527"/>
                <a:gd name="GluePoint2X" fmla="*/ 0 w 37"/>
                <a:gd name="GluePoint2Y" fmla="*/ 0 h 1527"/>
                <a:gd name="GluePoint3X" fmla="*/ 0 w 37"/>
                <a:gd name="GluePoint3Y" fmla="*/ 37 h 1527"/>
                <a:gd name="GluePoint4X" fmla="*/ 264.288461538462 w 37"/>
                <a:gd name="GluePoint4Y" fmla="*/ 37 h 1527"/>
                <a:gd name="GluePoint5X" fmla="*/ 1527 w 37"/>
                <a:gd name="GluePoint5Y" fmla="*/ 29.6 h 1527"/>
                <a:gd name="GluePoint6X" fmla="*/ 1527 w 37"/>
                <a:gd name="GluePoint6Y" fmla="*/ 0 h 1527"/>
                <a:gd name="GluePoint7X" fmla="*/ 1504.97596153846 w 37"/>
                <a:gd name="GluePoint7Y" fmla="*/ 0 h 1527"/>
                <a:gd name="GluePoint8X" fmla="*/ 249.605769230769 w 37"/>
                <a:gd name="GluePoint8Y" fmla="*/ 0 h 15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6480" bIns="6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40" name="Group 33"/>
          <p:cNvGrpSpPr/>
          <p:nvPr/>
        </p:nvGrpSpPr>
        <p:grpSpPr>
          <a:xfrm>
            <a:off x="1715040" y="4544280"/>
            <a:ext cx="1873080" cy="2323800"/>
            <a:chOff x="1715040" y="4544280"/>
            <a:chExt cx="1873080" cy="2323800"/>
          </a:xfrm>
        </p:grpSpPr>
        <p:sp>
          <p:nvSpPr>
            <p:cNvPr id="141" name="Freeform 34"/>
            <p:cNvSpPr/>
            <p:nvPr/>
          </p:nvSpPr>
          <p:spPr>
            <a:xfrm>
              <a:off x="1715040" y="4544280"/>
              <a:ext cx="1873080" cy="1831320"/>
            </a:xfrm>
            <a:custGeom>
              <a:avLst/>
              <a:gdLst>
                <a:gd name="textAreaLeft" fmla="*/ 0 w 1873080"/>
                <a:gd name="textAreaRight" fmla="*/ 1873440 w 1873080"/>
                <a:gd name="textAreaTop" fmla="*/ 0 h 1831320"/>
                <a:gd name="textAreaBottom" fmla="*/ 1831680 h 1831320"/>
                <a:gd name="GluePoint1X" fmla="*/ 2778.07518796992 w 5088"/>
                <a:gd name="GluePoint1Y" fmla="*/ 5022.76923076923 h 5204"/>
                <a:gd name="GluePoint2X" fmla="*/ 4812.72180451128 w 5088"/>
                <a:gd name="GluePoint2Y" fmla="*/ 2583.13846153846 h 5204"/>
                <a:gd name="GluePoint3X" fmla="*/ 821.684210526316 w 5088"/>
                <a:gd name="GluePoint3Y" fmla="*/ 1526.4 h 5204"/>
                <a:gd name="GluePoint4X" fmla="*/ 2778.07518796992 w 5088"/>
                <a:gd name="GluePoint4Y" fmla="*/ 5022.76923076923 h 5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2" name="Freeform 35"/>
            <p:cNvSpPr/>
            <p:nvPr/>
          </p:nvSpPr>
          <p:spPr>
            <a:xfrm>
              <a:off x="2124360" y="5301000"/>
              <a:ext cx="1116000" cy="1567080"/>
            </a:xfrm>
            <a:custGeom>
              <a:avLst/>
              <a:gdLst>
                <a:gd name="textAreaLeft" fmla="*/ 0 w 1116000"/>
                <a:gd name="textAreaRight" fmla="*/ 1116360 w 1116000"/>
                <a:gd name="textAreaTop" fmla="*/ 0 h 1567080"/>
                <a:gd name="textAreaBottom" fmla="*/ 1567440 h 1567080"/>
                <a:gd name="GluePoint1X" fmla="*/ 1785.02941176471 w 4354"/>
                <a:gd name="GluePoint1Y" fmla="*/ 1785.92215568862 h 3101"/>
                <a:gd name="GluePoint2X" fmla="*/ 3101 w 4354"/>
                <a:gd name="GluePoint2Y" fmla="*/ 1577.34730538922 h 3101"/>
                <a:gd name="GluePoint3X" fmla="*/ 1758.97058823529 w 4354"/>
                <a:gd name="GluePoint3Y" fmla="*/ 1486.09580838323 h 3101"/>
                <a:gd name="GluePoint4X" fmla="*/ 3101 w 4354"/>
                <a:gd name="GluePoint4Y" fmla="*/ 703.940119760479 h 3101"/>
                <a:gd name="GluePoint5X" fmla="*/ 1706.85294117647 w 4354"/>
                <a:gd name="GluePoint5Y" fmla="*/ 1095.01796407186 h 3101"/>
                <a:gd name="GluePoint6X" fmla="*/ 1706.85294117647 w 4354"/>
                <a:gd name="GluePoint6Y" fmla="*/ 1095.01796407186 h 3101"/>
                <a:gd name="GluePoint7X" fmla="*/ 2319.23529411765 w 4354"/>
                <a:gd name="GluePoint7Y" fmla="*/ 78.2155688622755 h 3101"/>
                <a:gd name="GluePoint8X" fmla="*/ 1641.70588235294 w 4354"/>
                <a:gd name="GluePoint8Y" fmla="*/ 808.22754491018 h 3101"/>
                <a:gd name="GluePoint9X" fmla="*/ 1198.70588235294 w 4354"/>
                <a:gd name="GluePoint9Y" fmla="*/ 0 h 3101"/>
                <a:gd name="GluePoint10X" fmla="*/ 1537.47058823529 w 4354"/>
                <a:gd name="GluePoint10Y" fmla="*/ 1108.05389221557 h 3101"/>
                <a:gd name="GluePoint11X" fmla="*/ 1550.5 w 4354"/>
                <a:gd name="GluePoint11Y" fmla="*/ 1160.19760479042 h 3101"/>
                <a:gd name="GluePoint12X" fmla="*/ 286.647058823529 w 4354"/>
                <a:gd name="GluePoint12Y" fmla="*/ 365.005988023952 h 3101"/>
                <a:gd name="GluePoint13X" fmla="*/ 1420.20588235294 w 4354"/>
                <a:gd name="GluePoint13Y" fmla="*/ 1525.20359281437 h 3101"/>
                <a:gd name="GluePoint14X" fmla="*/ 0 w 4354"/>
                <a:gd name="GluePoint14Y" fmla="*/ 1316.62874251497 h 3101"/>
                <a:gd name="GluePoint15X" fmla="*/ 1446.26470588235 w 4354"/>
                <a:gd name="GluePoint15Y" fmla="*/ 1838.06586826347 h 3101"/>
                <a:gd name="GluePoint16X" fmla="*/ 1394.14705882353 w 4354"/>
                <a:gd name="GluePoint16Y" fmla="*/ 4354 h 3101"/>
                <a:gd name="GluePoint17X" fmla="*/ 1706.85294117647 w 4354"/>
                <a:gd name="GluePoint17Y" fmla="*/ 4354 h 3101"/>
                <a:gd name="GluePoint18X" fmla="*/ 1785.02941176471 w 4354"/>
                <a:gd name="GluePoint18Y" fmla="*/ 1785.92215568862 h 31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3" name="Freeform 36"/>
            <p:cNvSpPr/>
            <p:nvPr/>
          </p:nvSpPr>
          <p:spPr>
            <a:xfrm>
              <a:off x="2100240" y="4736880"/>
              <a:ext cx="1183680" cy="380880"/>
            </a:xfrm>
            <a:custGeom>
              <a:avLst/>
              <a:gdLst>
                <a:gd name="textAreaLeft" fmla="*/ 0 w 1183680"/>
                <a:gd name="textAreaRight" fmla="*/ 1184040 w 1183680"/>
                <a:gd name="textAreaTop" fmla="*/ 0 h 380880"/>
                <a:gd name="textAreaBottom" fmla="*/ 381240 h 380880"/>
                <a:gd name="GluePoint1X" fmla="*/ 1918.58333333333 w 1059"/>
                <a:gd name="GluePoint1Y" fmla="*/ 222.259259259259 h 3289"/>
                <a:gd name="GluePoint2X" fmla="*/ 2205.71825396825 w 1059"/>
                <a:gd name="GluePoint2Y" fmla="*/ 980.555555555556 h 3289"/>
                <a:gd name="GluePoint3X" fmla="*/ 2832.19444444444 w 1059"/>
                <a:gd name="GluePoint3Y" fmla="*/ 444.518518518519 h 3289"/>
                <a:gd name="GluePoint4X" fmla="*/ 3001.86507936508 w 1059"/>
                <a:gd name="GluePoint4Y" fmla="*/ 1032.85185185185 h 3289"/>
                <a:gd name="GluePoint5X" fmla="*/ 3041.01984126984 w 1059"/>
                <a:gd name="GluePoint5Y" fmla="*/ 405.296296296296 h 3289"/>
                <a:gd name="GluePoint6X" fmla="*/ 2244.87301587302 w 1059"/>
                <a:gd name="GluePoint6Y" fmla="*/ 784.444444444445 h 3289"/>
                <a:gd name="GluePoint7X" fmla="*/ 1840.27380952381 w 1059"/>
                <a:gd name="GluePoint7Y" fmla="*/ 52.2962962962963 h 3289"/>
                <a:gd name="GluePoint8X" fmla="*/ 1500.93253968254 w 1059"/>
                <a:gd name="GluePoint8Y" fmla="*/ 418.37037037037 h 3289"/>
                <a:gd name="GluePoint9X" fmla="*/ 1109.38492063492 w 1059"/>
                <a:gd name="GluePoint9Y" fmla="*/ 26.1481481481482 h 3289"/>
                <a:gd name="GluePoint10X" fmla="*/ 639.527777777778 w 1059"/>
                <a:gd name="GluePoint10Y" fmla="*/ 836.740740740741 h 3289"/>
                <a:gd name="GluePoint11X" fmla="*/ 0 w 1059"/>
                <a:gd name="GluePoint11Y" fmla="*/ 653.703703703704 h 3289"/>
                <a:gd name="GluePoint12X" fmla="*/ 730.888888888889 w 1059"/>
                <a:gd name="GluePoint12Y" fmla="*/ 1006.7037037037 h 3289"/>
                <a:gd name="GluePoint13X" fmla="*/ 1070.23015873016 w 1059"/>
                <a:gd name="GluePoint13Y" fmla="*/ 143.814814814815 h 3289"/>
                <a:gd name="GluePoint14X" fmla="*/ 1487.88095238095 w 1059"/>
                <a:gd name="GluePoint14Y" fmla="*/ 601.407407407407 h 3289"/>
                <a:gd name="GluePoint15X" fmla="*/ 1918.58333333333 w 1059"/>
                <a:gd name="GluePoint15Y" fmla="*/ 222.259259259259 h 32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4" name="Freeform 37"/>
            <p:cNvSpPr/>
            <p:nvPr/>
          </p:nvSpPr>
          <p:spPr>
            <a:xfrm>
              <a:off x="1810440" y="5070600"/>
              <a:ext cx="605520" cy="1312560"/>
            </a:xfrm>
            <a:custGeom>
              <a:avLst/>
              <a:gdLst>
                <a:gd name="textAreaLeft" fmla="*/ 0 w 605520"/>
                <a:gd name="textAreaRight" fmla="*/ 605880 w 605520"/>
                <a:gd name="textAreaTop" fmla="*/ 0 h 1312560"/>
                <a:gd name="textAreaBottom" fmla="*/ 1312920 h 1312560"/>
                <a:gd name="GluePoint1X" fmla="*/ 1200.27906976744 w 3647"/>
                <a:gd name="GluePoint1Y" fmla="*/ 3347.425 h 1683"/>
                <a:gd name="GluePoint2X" fmla="*/ 1161.13953488372 w 3647"/>
                <a:gd name="GluePoint2Y" fmla="*/ 2865.5 h 1683"/>
                <a:gd name="GluePoint3X" fmla="*/ 652.325581395349 w 3647"/>
                <a:gd name="GluePoint3Y" fmla="*/ 3047.85 h 1683"/>
                <a:gd name="GluePoint4X" fmla="*/ 834.976744186047 w 3647"/>
                <a:gd name="GluePoint4Y" fmla="*/ 2422.65 h 1683"/>
                <a:gd name="GluePoint5X" fmla="*/ 391.395348837209 w 3647"/>
                <a:gd name="GluePoint5Y" fmla="*/ 2396.6 h 1683"/>
                <a:gd name="GluePoint6X" fmla="*/ 587.093023255814 w 3647"/>
                <a:gd name="GluePoint6Y" fmla="*/ 1901.65 h 1683"/>
                <a:gd name="GluePoint7X" fmla="*/ 143.511627906977 w 3647"/>
                <a:gd name="GluePoint7Y" fmla="*/ 1732.325 h 1683"/>
                <a:gd name="GluePoint8X" fmla="*/ 626.232558139535 w 3647"/>
                <a:gd name="GluePoint8Y" fmla="*/ 1354.6 h 1683"/>
                <a:gd name="GluePoint9X" fmla="*/ 208.744186046512 w 3647"/>
                <a:gd name="GluePoint9Y" fmla="*/ 1068.05 h 1683"/>
                <a:gd name="GluePoint10X" fmla="*/ 587.093023255814 w 3647"/>
                <a:gd name="GluePoint10Y" fmla="*/ 833.6 h 1683"/>
                <a:gd name="GluePoint11X" fmla="*/ 365.302325581395 w 3647"/>
                <a:gd name="GluePoint11Y" fmla="*/ 455.875 h 1683"/>
                <a:gd name="GluePoint12X" fmla="*/ 613.186046511628 w 3647"/>
                <a:gd name="GluePoint12Y" fmla="*/ 195.375 h 1683"/>
                <a:gd name="GluePoint13X" fmla="*/ 939.348837209302 w 3647"/>
                <a:gd name="GluePoint13Y" fmla="*/ 104.2 h 1683"/>
                <a:gd name="GluePoint14X" fmla="*/ 300.06976744186 w 3647"/>
                <a:gd name="GluePoint14Y" fmla="*/ 325.625 h 1683"/>
                <a:gd name="GluePoint15X" fmla="*/ 456.627906976744 w 3647"/>
                <a:gd name="GluePoint15Y" fmla="*/ 807.55 h 1683"/>
                <a:gd name="GluePoint16X" fmla="*/ 104.372093023256 w 3647"/>
                <a:gd name="GluePoint16Y" fmla="*/ 1094.1 h 1683"/>
                <a:gd name="GluePoint17X" fmla="*/ 443.581395348837 w 3647"/>
                <a:gd name="GluePoint17Y" fmla="*/ 1380.65 h 1683"/>
                <a:gd name="GluePoint18X" fmla="*/ 13.046511627907 w 3647"/>
                <a:gd name="GluePoint18Y" fmla="*/ 1823.5 h 1683"/>
                <a:gd name="GluePoint19X" fmla="*/ 443.581395348837 w 3647"/>
                <a:gd name="GluePoint19Y" fmla="*/ 2005.85 h 1683"/>
                <a:gd name="GluePoint20X" fmla="*/ 287.023255813954 w 3647"/>
                <a:gd name="GluePoint20Y" fmla="*/ 2435.675 h 1683"/>
                <a:gd name="GluePoint21X" fmla="*/ 691.46511627907 w 3647"/>
                <a:gd name="GluePoint21Y" fmla="*/ 2474.75 h 1683"/>
                <a:gd name="GluePoint22X" fmla="*/ 534.906976744186 w 3647"/>
                <a:gd name="GluePoint22Y" fmla="*/ 3086.925 h 1683"/>
                <a:gd name="GluePoint23X" fmla="*/ 1043.72093023256 w 3647"/>
                <a:gd name="GluePoint23Y" fmla="*/ 3008.775 h 1683"/>
                <a:gd name="GluePoint24X" fmla="*/ 1304.6511627907 w 3647"/>
                <a:gd name="GluePoint24Y" fmla="*/ 3555.825 h 1683"/>
                <a:gd name="GluePoint25X" fmla="*/ 1683 w 3647"/>
                <a:gd name="GluePoint25Y" fmla="*/ 3243.225 h 1683"/>
                <a:gd name="GluePoint26X" fmla="*/ 1200.27906976744 w 3647"/>
                <a:gd name="GluePoint26Y" fmla="*/ 3347.425 h 16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5" name="Freeform 38"/>
            <p:cNvSpPr/>
            <p:nvPr/>
          </p:nvSpPr>
          <p:spPr>
            <a:xfrm>
              <a:off x="2757960" y="5052600"/>
              <a:ext cx="778320" cy="1322640"/>
            </a:xfrm>
            <a:custGeom>
              <a:avLst/>
              <a:gdLst>
                <a:gd name="textAreaLeft" fmla="*/ 0 w 778320"/>
                <a:gd name="textAreaRight" fmla="*/ 778680 w 778320"/>
                <a:gd name="textAreaTop" fmla="*/ 0 h 1322640"/>
                <a:gd name="textAreaBottom" fmla="*/ 1323000 h 1322640"/>
                <a:gd name="GluePoint1X" fmla="*/ 2123.90963855422 w 3675"/>
                <a:gd name="GluePoint1Y" fmla="*/ 1459.57446808511 h 2163"/>
                <a:gd name="GluePoint2X" fmla="*/ 1798.15662650602 w 3675"/>
                <a:gd name="GluePoint2Y" fmla="*/ 1081.64893617021 h 2163"/>
                <a:gd name="GluePoint3X" fmla="*/ 2019.6686746988 w 3675"/>
                <a:gd name="GluePoint3Y" fmla="*/ 729.787234042553 h 2163"/>
                <a:gd name="GluePoint4X" fmla="*/ 1706.94578313253 w 3675"/>
                <a:gd name="GluePoint4Y" fmla="*/ 482.18085106383 h 2163"/>
                <a:gd name="GluePoint5X" fmla="*/ 1772.09638554217 w 3675"/>
                <a:gd name="GluePoint5Y" fmla="*/ 169.414893617021 h 2163"/>
                <a:gd name="GluePoint6X" fmla="*/ 1485.43373493976 w 3675"/>
                <a:gd name="GluePoint6Y" fmla="*/ 143.351063829787 h 2163"/>
                <a:gd name="GluePoint7X" fmla="*/ 1524.52409638554 w 3675"/>
                <a:gd name="GluePoint7Y" fmla="*/ 182.446808510638 h 2163"/>
                <a:gd name="GluePoint8X" fmla="*/ 1706.94578313253 w 3675"/>
                <a:gd name="GluePoint8Y" fmla="*/ 221.542553191489 h 2163"/>
                <a:gd name="GluePoint9X" fmla="*/ 1589.67469879518 w 3675"/>
                <a:gd name="GluePoint9Y" fmla="*/ 547.340425531915 h 2163"/>
                <a:gd name="GluePoint10X" fmla="*/ 1902.39759036145 w 3675"/>
                <a:gd name="GluePoint10Y" fmla="*/ 742.81914893617 h 2163"/>
                <a:gd name="GluePoint11X" fmla="*/ 1576.64457831325 w 3675"/>
                <a:gd name="GluePoint11Y" fmla="*/ 1120.74468085106 h 2163"/>
                <a:gd name="GluePoint12X" fmla="*/ 2006.63855421687 w 3675"/>
                <a:gd name="GluePoint12Y" fmla="*/ 1420.47872340426 h 2163"/>
                <a:gd name="GluePoint13X" fmla="*/ 1524.52409638554 w 3675"/>
                <a:gd name="GluePoint13Y" fmla="*/ 2006.91489361702 h 2163"/>
                <a:gd name="GluePoint14X" fmla="*/ 1811.18674698795 w 3675"/>
                <a:gd name="GluePoint14Y" fmla="*/ 2371.8085106383 h 2163"/>
                <a:gd name="GluePoint15X" fmla="*/ 1146.65060240964 w 3675"/>
                <a:gd name="GluePoint15Y" fmla="*/ 2554.25531914894 h 2163"/>
                <a:gd name="GluePoint16X" fmla="*/ 1368.16265060241 w 3675"/>
                <a:gd name="GluePoint16Y" fmla="*/ 3075.53191489362 h 2163"/>
                <a:gd name="GluePoint17X" fmla="*/ 1029.37951807229 w 3675"/>
                <a:gd name="GluePoint17Y" fmla="*/ 2932.18085106383 h 2163"/>
                <a:gd name="GluePoint18X" fmla="*/ 912.10843373494 w 3675"/>
                <a:gd name="GluePoint18Y" fmla="*/ 3310.10638297872 h 2163"/>
                <a:gd name="GluePoint19X" fmla="*/ 469.084337349398 w 3675"/>
                <a:gd name="GluePoint19Y" fmla="*/ 2971.27659574468 h 2163"/>
                <a:gd name="GluePoint20X" fmla="*/ 325.753012048193 w 3675"/>
                <a:gd name="GluePoint20Y" fmla="*/ 3531.64893617021 h 2163"/>
                <a:gd name="GluePoint21X" fmla="*/ 0 w 3675"/>
                <a:gd name="GluePoint21Y" fmla="*/ 3244.94680851064 h 2163"/>
                <a:gd name="GluePoint22X" fmla="*/ 312.722891566265 w 3675"/>
                <a:gd name="GluePoint22Y" fmla="*/ 3622.87234042553 h 2163"/>
                <a:gd name="GluePoint23X" fmla="*/ 547.265060240964 w 3675"/>
                <a:gd name="GluePoint23Y" fmla="*/ 3140.6914893617 h 2163"/>
                <a:gd name="GluePoint24X" fmla="*/ 964.228915662651 w 3675"/>
                <a:gd name="GluePoint24Y" fmla="*/ 3453.45744680851 h 2163"/>
                <a:gd name="GluePoint25X" fmla="*/ 1133.62048192771 w 3675"/>
                <a:gd name="GluePoint25Y" fmla="*/ 3140.6914893617 h 2163"/>
                <a:gd name="GluePoint26X" fmla="*/ 1498.46385542169 w 3675"/>
                <a:gd name="GluePoint26Y" fmla="*/ 3127.65957446809 h 2163"/>
                <a:gd name="GluePoint27X" fmla="*/ 1289.98192771084 w 3675"/>
                <a:gd name="GluePoint27Y" fmla="*/ 2658.51063829787 h 2163"/>
                <a:gd name="GluePoint28X" fmla="*/ 1941.48795180723 w 3675"/>
                <a:gd name="GluePoint28Y" fmla="*/ 2423.93617021277 h 2163"/>
                <a:gd name="GluePoint29X" fmla="*/ 1706.94578313253 w 3675"/>
                <a:gd name="GluePoint29Y" fmla="*/ 2006.91489361702 h 2163"/>
                <a:gd name="GluePoint30X" fmla="*/ 2123.90963855422 w 3675"/>
                <a:gd name="GluePoint30Y" fmla="*/ 1459.57446808511 h 21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46" name="Group 43"/>
          <p:cNvGrpSpPr/>
          <p:nvPr/>
        </p:nvGrpSpPr>
        <p:grpSpPr>
          <a:xfrm>
            <a:off x="1168560" y="5011200"/>
            <a:ext cx="1496520" cy="1856880"/>
            <a:chOff x="1168560" y="5011200"/>
            <a:chExt cx="1496520" cy="1856880"/>
          </a:xfrm>
        </p:grpSpPr>
        <p:sp>
          <p:nvSpPr>
            <p:cNvPr id="147" name="Freeform 44"/>
            <p:cNvSpPr/>
            <p:nvPr/>
          </p:nvSpPr>
          <p:spPr>
            <a:xfrm>
              <a:off x="1787400" y="6098400"/>
              <a:ext cx="374400" cy="139320"/>
            </a:xfrm>
            <a:custGeom>
              <a:avLst/>
              <a:gdLst>
                <a:gd name="textAreaLeft" fmla="*/ 0 w 374400"/>
                <a:gd name="textAreaRight" fmla="*/ 374760 w 374400"/>
                <a:gd name="textAreaTop" fmla="*/ 0 h 139320"/>
                <a:gd name="textAreaBottom" fmla="*/ 139680 h 139320"/>
                <a:gd name="GluePoint1X" fmla="*/ 0 w 388"/>
                <a:gd name="GluePoint1Y" fmla="*/ 125.837837837838 h 1041"/>
                <a:gd name="GluePoint2X" fmla="*/ 1020.18 w 388"/>
                <a:gd name="GluePoint2Y" fmla="*/ 388 h 1041"/>
                <a:gd name="GluePoint3X" fmla="*/ 1041 w 388"/>
                <a:gd name="GluePoint3Y" fmla="*/ 262.162162162162 h 1041"/>
                <a:gd name="GluePoint4X" fmla="*/ 41.64 w 388"/>
                <a:gd name="GluePoint4Y" fmla="*/ 0 h 1041"/>
                <a:gd name="GluePoint5X" fmla="*/ 0 w 388"/>
                <a:gd name="GluePoint5Y" fmla="*/ 125.837837837838 h 10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8" name="Freeform 45"/>
            <p:cNvSpPr/>
            <p:nvPr/>
          </p:nvSpPr>
          <p:spPr>
            <a:xfrm>
              <a:off x="1168560" y="5011200"/>
              <a:ext cx="1496520" cy="1463400"/>
            </a:xfrm>
            <a:custGeom>
              <a:avLst/>
              <a:gdLst>
                <a:gd name="textAreaLeft" fmla="*/ 0 w 1496520"/>
                <a:gd name="textAreaRight" fmla="*/ 1496880 w 1496520"/>
                <a:gd name="textAreaTop" fmla="*/ 0 h 1463400"/>
                <a:gd name="textAreaBottom" fmla="*/ 1463760 h 1463400"/>
                <a:gd name="GluePoint1X" fmla="*/ 2209.26315789474 w 4066"/>
                <a:gd name="GluePoint1Y" fmla="*/ 4013.8717948718 h 4158"/>
                <a:gd name="GluePoint2X" fmla="*/ 3834.94736842105 w 4066"/>
                <a:gd name="GluePoint2Y" fmla="*/ 2064.27692307692 h 4158"/>
                <a:gd name="GluePoint3X" fmla="*/ 646.105263157895 w 4066"/>
                <a:gd name="GluePoint3Y" fmla="*/ 1219.8 h 4158"/>
                <a:gd name="GluePoint4X" fmla="*/ 2209.26315789474 w 4066"/>
                <a:gd name="GluePoint4Y" fmla="*/ 4013.8717948718 h 41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49" name="Freeform 46"/>
            <p:cNvSpPr/>
            <p:nvPr/>
          </p:nvSpPr>
          <p:spPr>
            <a:xfrm>
              <a:off x="1492200" y="5616000"/>
              <a:ext cx="894960" cy="1252080"/>
            </a:xfrm>
            <a:custGeom>
              <a:avLst/>
              <a:gdLst>
                <a:gd name="textAreaLeft" fmla="*/ 0 w 894960"/>
                <a:gd name="textAreaRight" fmla="*/ 895320 w 894960"/>
                <a:gd name="textAreaTop" fmla="*/ 0 h 1252080"/>
                <a:gd name="textAreaBottom" fmla="*/ 1252440 h 1252080"/>
                <a:gd name="GluePoint1X" fmla="*/ 1415.19665271967 w 3479"/>
                <a:gd name="GluePoint1Y" fmla="*/ 1427.01497005988 h 2487"/>
                <a:gd name="GluePoint2X" fmla="*/ 2476.59414225941 w 3479"/>
                <a:gd name="GluePoint2Y" fmla="*/ 1260.35628742515 h 2487"/>
                <a:gd name="GluePoint3X" fmla="*/ 1415.19665271967 w 3479"/>
                <a:gd name="GluePoint3Y" fmla="*/ 1187.44311377246 h 2487"/>
                <a:gd name="GluePoint4X" fmla="*/ 2487 w 3479"/>
                <a:gd name="GluePoint4Y" fmla="*/ 562.473053892216 h 2487"/>
                <a:gd name="GluePoint5X" fmla="*/ 1383.97907949791 w 3479"/>
                <a:gd name="GluePoint5Y" fmla="*/ 874.958083832335 h 2487"/>
                <a:gd name="GluePoint6X" fmla="*/ 1383.97907949791 w 3479"/>
                <a:gd name="GluePoint6Y" fmla="*/ 874.958083832335 h 2487"/>
                <a:gd name="GluePoint7X" fmla="*/ 1852.24267782427 w 3479"/>
                <a:gd name="GluePoint7Y" fmla="*/ 62.497005988024 h 2487"/>
                <a:gd name="GluePoint8X" fmla="*/ 1321.54393305439 w 3479"/>
                <a:gd name="GluePoint8Y" fmla="*/ 645.802395209581 h 2487"/>
                <a:gd name="GluePoint9X" fmla="*/ 957.338912133891 w 3479"/>
                <a:gd name="GluePoint9Y" fmla="*/ 0 h 2487"/>
                <a:gd name="GluePoint10X" fmla="*/ 1238.29707112971 w 3479"/>
                <a:gd name="GluePoint10Y" fmla="*/ 885.374251497006 h 2487"/>
                <a:gd name="GluePoint11X" fmla="*/ 1238.29707112971 w 3479"/>
                <a:gd name="GluePoint11Y" fmla="*/ 927.038922155689 h 2487"/>
                <a:gd name="GluePoint12X" fmla="*/ 218.523012552301 w 3479"/>
                <a:gd name="GluePoint12Y" fmla="*/ 291.652694610778 h 2487"/>
                <a:gd name="GluePoint13X" fmla="*/ 1123.83263598326 w 3479"/>
                <a:gd name="GluePoint13Y" fmla="*/ 1218.69161676647 h 2487"/>
                <a:gd name="GluePoint14X" fmla="*/ 0 w 3479"/>
                <a:gd name="GluePoint14Y" fmla="*/ 1052.03293413174 h 2487"/>
                <a:gd name="GluePoint15X" fmla="*/ 1144.64435146444 w 3479"/>
                <a:gd name="GluePoint15Y" fmla="*/ 1468.67964071856 h 2487"/>
                <a:gd name="GluePoint16X" fmla="*/ 1103.02092050209 w 3479"/>
                <a:gd name="GluePoint16Y" fmla="*/ 3479 h 2487"/>
                <a:gd name="GluePoint17X" fmla="*/ 1352.76150627615 w 3479"/>
                <a:gd name="GluePoint17Y" fmla="*/ 3479 h 2487"/>
                <a:gd name="GluePoint18X" fmla="*/ 1415.19665271967 w 3479"/>
                <a:gd name="GluePoint18Y" fmla="*/ 1427.01497005988 h 24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0" name="Freeform 47"/>
            <p:cNvSpPr/>
            <p:nvPr/>
          </p:nvSpPr>
          <p:spPr>
            <a:xfrm>
              <a:off x="1424160" y="5164920"/>
              <a:ext cx="941040" cy="304560"/>
            </a:xfrm>
            <a:custGeom>
              <a:avLst/>
              <a:gdLst>
                <a:gd name="textAreaLeft" fmla="*/ 0 w 941040"/>
                <a:gd name="textAreaRight" fmla="*/ 941400 w 941040"/>
                <a:gd name="textAreaTop" fmla="*/ 0 h 304560"/>
                <a:gd name="textAreaBottom" fmla="*/ 304920 h 304560"/>
                <a:gd name="GluePoint1X" fmla="*/ 2041.99203187251 w 847"/>
                <a:gd name="GluePoint1Y" fmla="*/ 805.172839506173 h 2615"/>
                <a:gd name="GluePoint2X" fmla="*/ 2615 w 847"/>
                <a:gd name="GluePoint2Y" fmla="*/ 522.83950617284 h 2615"/>
                <a:gd name="GluePoint3X" fmla="*/ 2114.9203187251 w 847"/>
                <a:gd name="GluePoint3Y" fmla="*/ 669.234567901235 h 2615"/>
                <a:gd name="GluePoint4X" fmla="*/ 1750.27888446215 w 847"/>
                <a:gd name="GluePoint4Y" fmla="*/ 20.9135802469136 h 2615"/>
                <a:gd name="GluePoint5X" fmla="*/ 1416.89243027888 w 847"/>
                <a:gd name="GluePoint5Y" fmla="*/ 334.617283950617 h 2615"/>
                <a:gd name="GluePoint6X" fmla="*/ 1156.43426294821 w 847"/>
                <a:gd name="GluePoint6Y" fmla="*/ 41.8271604938272 h 2615"/>
                <a:gd name="GluePoint7X" fmla="*/ 823.04780876494 w 847"/>
                <a:gd name="GluePoint7Y" fmla="*/ 627.407407407407 h 2615"/>
                <a:gd name="GluePoint8X" fmla="*/ 197.948207171315 w 847"/>
                <a:gd name="GluePoint8Y" fmla="*/ 324.160493827161 h 2615"/>
                <a:gd name="GluePoint9X" fmla="*/ 229.203187250996 w 847"/>
                <a:gd name="GluePoint9Y" fmla="*/ 826.086419753086 h 2615"/>
                <a:gd name="GluePoint10X" fmla="*/ 354.223107569721 w 847"/>
                <a:gd name="GluePoint10Y" fmla="*/ 355.530864197531 h 2615"/>
                <a:gd name="GluePoint11X" fmla="*/ 864.721115537849 w 847"/>
                <a:gd name="GluePoint11Y" fmla="*/ 784.259259259259 h 2615"/>
                <a:gd name="GluePoint12X" fmla="*/ 1104.34262948207 w 847"/>
                <a:gd name="GluePoint12Y" fmla="*/ 177.765432098765 h 2615"/>
                <a:gd name="GluePoint13X" fmla="*/ 1437.72908366534 w 847"/>
                <a:gd name="GluePoint13Y" fmla="*/ 481.012345679012 h 2615"/>
                <a:gd name="GluePoint14X" fmla="*/ 1781.53386454183 w 847"/>
                <a:gd name="GluePoint14Y" fmla="*/ 115.024691358025 h 2615"/>
                <a:gd name="GluePoint15X" fmla="*/ 2041.99203187251 w 847"/>
                <a:gd name="GluePoint15Y" fmla="*/ 805.172839506173 h 26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1" name="Freeform 48"/>
            <p:cNvSpPr/>
            <p:nvPr/>
          </p:nvSpPr>
          <p:spPr>
            <a:xfrm>
              <a:off x="2117880" y="5431680"/>
              <a:ext cx="487080" cy="1049040"/>
            </a:xfrm>
            <a:custGeom>
              <a:avLst/>
              <a:gdLst>
                <a:gd name="textAreaLeft" fmla="*/ 0 w 487080"/>
                <a:gd name="textAreaRight" fmla="*/ 487440 w 487080"/>
                <a:gd name="textAreaTop" fmla="*/ 0 h 1049040"/>
                <a:gd name="textAreaBottom" fmla="*/ 1049400 h 1049040"/>
                <a:gd name="GluePoint1X" fmla="*/ 989.461538461539 w 2915"/>
                <a:gd name="GluePoint1Y" fmla="*/ 1103.53571428571 h 1354"/>
                <a:gd name="GluePoint2X" fmla="*/ 1270.67692307692 w 2915"/>
                <a:gd name="GluePoint2Y" fmla="*/ 874.5 h 1354"/>
                <a:gd name="GluePoint3X" fmla="*/ 979.046153846154 w 2915"/>
                <a:gd name="GluePoint3Y" fmla="*/ 645.464285714286 h 1354"/>
                <a:gd name="GluePoint4X" fmla="*/ 1114.44615384615 w 2915"/>
                <a:gd name="GluePoint4Y" fmla="*/ 260.267857142857 h 1354"/>
                <a:gd name="GluePoint5X" fmla="*/ 583.261538461538 w 2915"/>
                <a:gd name="GluePoint5Y" fmla="*/ 83.2857142857143 h 1354"/>
                <a:gd name="GluePoint6X" fmla="*/ 843.646153846154 w 2915"/>
                <a:gd name="GluePoint6Y" fmla="*/ 156.160714285714 h 1354"/>
                <a:gd name="GluePoint7X" fmla="*/ 1051.95384615385 w 2915"/>
                <a:gd name="GluePoint7Y" fmla="*/ 364.375 h 1354"/>
                <a:gd name="GluePoint8X" fmla="*/ 864.476923076923 w 2915"/>
                <a:gd name="GluePoint8Y" fmla="*/ 666.285714285714 h 1354"/>
                <a:gd name="GluePoint9X" fmla="*/ 1176.93846153846 w 2915"/>
                <a:gd name="GluePoint9Y" fmla="*/ 853.678571428571 h 1354"/>
                <a:gd name="GluePoint10X" fmla="*/ 833.230769230769 w 2915"/>
                <a:gd name="GluePoint10Y" fmla="*/ 1082.71428571429 h 1354"/>
                <a:gd name="GluePoint11X" fmla="*/ 1239.43076923077 w 2915"/>
                <a:gd name="GluePoint11Y" fmla="*/ 1384.625 h 1354"/>
                <a:gd name="GluePoint12X" fmla="*/ 874.892307692308 w 2915"/>
                <a:gd name="GluePoint12Y" fmla="*/ 1519.96428571429 h 1354"/>
                <a:gd name="GluePoint13X" fmla="*/ 1031.12307692308 w 2915"/>
                <a:gd name="GluePoint13Y" fmla="*/ 1915.57142857143 h 1354"/>
                <a:gd name="GluePoint14X" fmla="*/ 677 w 2915"/>
                <a:gd name="GluePoint14Y" fmla="*/ 1936.39285714286 h 1354"/>
                <a:gd name="GluePoint15X" fmla="*/ 822.815384615385 w 2915"/>
                <a:gd name="GluePoint15Y" fmla="*/ 2436.10714285714 h 1354"/>
                <a:gd name="GluePoint16X" fmla="*/ 427.030769230769 w 2915"/>
                <a:gd name="GluePoint16Y" fmla="*/ 2290.35714285714 h 1354"/>
                <a:gd name="GluePoint17X" fmla="*/ 385.369230769231 w 2915"/>
                <a:gd name="GluePoint17Y" fmla="*/ 2675.55357142857 h 1354"/>
                <a:gd name="GluePoint18X" fmla="*/ 0 w 2915"/>
                <a:gd name="GluePoint18Y" fmla="*/ 2592.26785714286 h 1354"/>
                <a:gd name="GluePoint19X" fmla="*/ 302.046153846154 w 2915"/>
                <a:gd name="GluePoint19Y" fmla="*/ 2842.125 h 1354"/>
                <a:gd name="GluePoint20X" fmla="*/ 510.353846153846 w 2915"/>
                <a:gd name="GluePoint20Y" fmla="*/ 2404.875 h 1354"/>
                <a:gd name="GluePoint21X" fmla="*/ 926.969230769231 w 2915"/>
                <a:gd name="GluePoint21Y" fmla="*/ 2467.33928571429 h 1354"/>
                <a:gd name="GluePoint22X" fmla="*/ 791.569230769231 w 2915"/>
                <a:gd name="GluePoint22Y" fmla="*/ 1978.03571428571 h 1354"/>
                <a:gd name="GluePoint23X" fmla="*/ 1114.44615384615 w 2915"/>
                <a:gd name="GluePoint23Y" fmla="*/ 1946.80357142857 h 1354"/>
                <a:gd name="GluePoint24X" fmla="*/ 989.461538461539 w 2915"/>
                <a:gd name="GluePoint24Y" fmla="*/ 1603.25 h 1354"/>
                <a:gd name="GluePoint25X" fmla="*/ 1333.16923076923 w 2915"/>
                <a:gd name="GluePoint25Y" fmla="*/ 1457.5 h 1354"/>
                <a:gd name="GluePoint26X" fmla="*/ 989.461538461539 w 2915"/>
                <a:gd name="GluePoint26Y" fmla="*/ 1103.53571428571 h 1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2" name="Freeform 49"/>
            <p:cNvSpPr/>
            <p:nvPr/>
          </p:nvSpPr>
          <p:spPr>
            <a:xfrm>
              <a:off x="1225440" y="5417280"/>
              <a:ext cx="617040" cy="1056960"/>
            </a:xfrm>
            <a:custGeom>
              <a:avLst/>
              <a:gdLst>
                <a:gd name="textAreaLeft" fmla="*/ 0 w 617040"/>
                <a:gd name="textAreaRight" fmla="*/ 617400 w 617040"/>
                <a:gd name="textAreaTop" fmla="*/ 0 h 1056960"/>
                <a:gd name="textAreaBottom" fmla="*/ 1057320 h 1056960"/>
                <a:gd name="GluePoint1X" fmla="*/ 1465.54545454545 w 2937"/>
                <a:gd name="GluePoint1Y" fmla="*/ 2822.43617021277 h 1715"/>
                <a:gd name="GluePoint2X" fmla="*/ 1351.21212121212 w 2937"/>
                <a:gd name="GluePoint2Y" fmla="*/ 2374.59574468085 h 1715"/>
                <a:gd name="GluePoint3X" fmla="*/ 997.818181818182 w 2937"/>
                <a:gd name="GluePoint3Y" fmla="*/ 2645.3829787234 h 1715"/>
                <a:gd name="GluePoint4X" fmla="*/ 904.272727272727 w 2937"/>
                <a:gd name="GluePoint4Y" fmla="*/ 2343.35106382979 h 1715"/>
                <a:gd name="GluePoint5X" fmla="*/ 623.636363636364 w 2937"/>
                <a:gd name="GluePoint5Y" fmla="*/ 2457.91489361702 h 1715"/>
                <a:gd name="GluePoint6X" fmla="*/ 821.121212121212 w 2937"/>
                <a:gd name="GluePoint6Y" fmla="*/ 2041.31914893617 h 1715"/>
                <a:gd name="GluePoint7X" fmla="*/ 280.636363636364 w 2937"/>
                <a:gd name="GluePoint7Y" fmla="*/ 1895.51063829787 h 1715"/>
                <a:gd name="GluePoint8X" fmla="*/ 509.30303030303 w 2937"/>
                <a:gd name="GluePoint8Y" fmla="*/ 1603.89361702128 h 1715"/>
                <a:gd name="GluePoint9X" fmla="*/ 124.727272727273 w 2937"/>
                <a:gd name="GluePoint9Y" fmla="*/ 1135.22340425532 h 1715"/>
                <a:gd name="GluePoint10X" fmla="*/ 467.727272727273 w 2937"/>
                <a:gd name="GluePoint10Y" fmla="*/ 895.68085106383 h 1715"/>
                <a:gd name="GluePoint11X" fmla="*/ 197.484848484849 w 2937"/>
                <a:gd name="GluePoint11Y" fmla="*/ 593.648936170213 h 1715"/>
                <a:gd name="GluePoint12X" fmla="*/ 457.333333333333 w 2937"/>
                <a:gd name="GluePoint12Y" fmla="*/ 437.425531914894 h 1715"/>
                <a:gd name="GluePoint13X" fmla="*/ 363.787878787879 w 2937"/>
                <a:gd name="GluePoint13Y" fmla="*/ 177.053191489362 h 1715"/>
                <a:gd name="GluePoint14X" fmla="*/ 509.30303030303 w 2937"/>
                <a:gd name="GluePoint14Y" fmla="*/ 145.808510638298 h 1715"/>
                <a:gd name="GluePoint15X" fmla="*/ 530.090909090909 w 2937"/>
                <a:gd name="GluePoint15Y" fmla="*/ 114.563829787234 h 1715"/>
                <a:gd name="GluePoint16X" fmla="*/ 301.424242424242 w 2937"/>
                <a:gd name="GluePoint16Y" fmla="*/ 135.393617021277 h 1715"/>
                <a:gd name="GluePoint17X" fmla="*/ 363.787878787879 w 2937"/>
                <a:gd name="GluePoint17Y" fmla="*/ 385.351063829787 h 1715"/>
                <a:gd name="GluePoint18X" fmla="*/ 114.333333333333 w 2937"/>
                <a:gd name="GluePoint18Y" fmla="*/ 583.234042553191 h 1715"/>
                <a:gd name="GluePoint19X" fmla="*/ 280.636363636364 w 2937"/>
                <a:gd name="GluePoint19Y" fmla="*/ 864.436170212766 h 1715"/>
                <a:gd name="GluePoint20X" fmla="*/ 31.1818181818182 w 2937"/>
                <a:gd name="GluePoint20Y" fmla="*/ 1166.46808510638 h 1715"/>
                <a:gd name="GluePoint21X" fmla="*/ 363.787878787879 w 2937"/>
                <a:gd name="GluePoint21Y" fmla="*/ 1603.89361702128 h 1715"/>
                <a:gd name="GluePoint22X" fmla="*/ 176.69696969697 w 2937"/>
                <a:gd name="GluePoint22Y" fmla="*/ 1937.17021276596 h 1715"/>
                <a:gd name="GluePoint23X" fmla="*/ 696.393939393939 w 2937"/>
                <a:gd name="GluePoint23Y" fmla="*/ 2124.63829787234 h 1715"/>
                <a:gd name="GluePoint24X" fmla="*/ 519.69696969697 w 2937"/>
                <a:gd name="GluePoint24Y" fmla="*/ 2499.57446808511 h 1715"/>
                <a:gd name="GluePoint25X" fmla="*/ 821.121212121212 w 2937"/>
                <a:gd name="GluePoint25Y" fmla="*/ 2509.98936170213 h 1715"/>
                <a:gd name="GluePoint26X" fmla="*/ 956.242424242424 w 2937"/>
                <a:gd name="GluePoint26Y" fmla="*/ 2759.94680851064 h 1715"/>
                <a:gd name="GluePoint27X" fmla="*/ 1288.84848484848 w 2937"/>
                <a:gd name="GluePoint27Y" fmla="*/ 2509.98936170213 h 1715"/>
                <a:gd name="GluePoint28X" fmla="*/ 1475.93939393939 w 2937"/>
                <a:gd name="GluePoint28Y" fmla="*/ 2895.34042553192 h 1715"/>
                <a:gd name="GluePoint29X" fmla="*/ 1715 w 2937"/>
                <a:gd name="GluePoint29Y" fmla="*/ 2593.3085106383 h 1715"/>
                <a:gd name="GluePoint30X" fmla="*/ 1465.54545454545 w 2937"/>
                <a:gd name="GluePoint30Y" fmla="*/ 2822.43617021277 h 17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53" name="Group 93"/>
          <p:cNvGrpSpPr/>
          <p:nvPr/>
        </p:nvGrpSpPr>
        <p:grpSpPr>
          <a:xfrm>
            <a:off x="-21960" y="4350240"/>
            <a:ext cx="1696320" cy="2517840"/>
            <a:chOff x="-21960" y="4350240"/>
            <a:chExt cx="1696320" cy="2517840"/>
          </a:xfrm>
        </p:grpSpPr>
        <p:sp>
          <p:nvSpPr>
            <p:cNvPr id="154" name="Freeform 34"/>
            <p:cNvSpPr/>
            <p:nvPr/>
          </p:nvSpPr>
          <p:spPr>
            <a:xfrm>
              <a:off x="-20160" y="4440960"/>
              <a:ext cx="1614960" cy="1819800"/>
            </a:xfrm>
            <a:custGeom>
              <a:avLst/>
              <a:gdLst>
                <a:gd name="textAreaLeft" fmla="*/ 0 w 1614960"/>
                <a:gd name="textAreaRight" fmla="*/ 1615320 w 1614960"/>
                <a:gd name="textAreaTop" fmla="*/ 0 h 1819800"/>
                <a:gd name="textAreaBottom" fmla="*/ 1820160 h 1819800"/>
              </a:gdLst>
              <a:ahLst/>
              <a:cxnLst/>
              <a:rect l="textAreaLeft" t="textAreaTop" r="textAreaRight" b="textAreaBottom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5" name="Freeform 35"/>
            <p:cNvSpPr/>
            <p:nvPr/>
          </p:nvSpPr>
          <p:spPr>
            <a:xfrm>
              <a:off x="6120" y="5016600"/>
              <a:ext cx="1318680" cy="1851480"/>
            </a:xfrm>
            <a:custGeom>
              <a:avLst/>
              <a:gdLst>
                <a:gd name="textAreaLeft" fmla="*/ 0 w 1318680"/>
                <a:gd name="textAreaRight" fmla="*/ 1319040 w 1318680"/>
                <a:gd name="textAreaTop" fmla="*/ 0 h 1851480"/>
                <a:gd name="textAreaBottom" fmla="*/ 1851840 h 1851480"/>
                <a:gd name="GluePoint1X" fmla="*/ 2109.10924369748 w 5144"/>
                <a:gd name="GluePoint1Y" fmla="*/ 2109.96407185629 h 3664"/>
                <a:gd name="GluePoint2X" fmla="*/ 3664 w 5144"/>
                <a:gd name="GluePoint2Y" fmla="*/ 1863.54491017964 h 3664"/>
                <a:gd name="GluePoint3X" fmla="*/ 2078.31932773109 w 5144"/>
                <a:gd name="GluePoint3Y" fmla="*/ 1755.73652694611 h 3664"/>
                <a:gd name="GluePoint4X" fmla="*/ 3664 w 5144"/>
                <a:gd name="GluePoint4Y" fmla="*/ 831.664670658683 h 3664"/>
                <a:gd name="GluePoint5X" fmla="*/ 2016.73949579832 w 5144"/>
                <a:gd name="GluePoint5Y" fmla="*/ 1293.7005988024 h 3664"/>
                <a:gd name="GluePoint6X" fmla="*/ 2016.73949579832 w 5144"/>
                <a:gd name="GluePoint6Y" fmla="*/ 1293.7005988024 h 3664"/>
                <a:gd name="GluePoint7X" fmla="*/ 2740.3025210084 w 5144"/>
                <a:gd name="GluePoint7Y" fmla="*/ 92.4071856287425 h 3664"/>
                <a:gd name="GluePoint8X" fmla="*/ 1939.76470588235 w 5144"/>
                <a:gd name="GluePoint8Y" fmla="*/ 954.874251497006 h 3664"/>
                <a:gd name="GluePoint9X" fmla="*/ 1416.33613445378 w 5144"/>
                <a:gd name="GluePoint9Y" fmla="*/ 0 h 3664"/>
                <a:gd name="GluePoint10X" fmla="*/ 1816.60504201681 w 5144"/>
                <a:gd name="GluePoint10Y" fmla="*/ 1309.10179640719 h 3664"/>
                <a:gd name="GluePoint11X" fmla="*/ 1832 w 5144"/>
                <a:gd name="GluePoint11Y" fmla="*/ 1370.70658682635 h 3664"/>
                <a:gd name="GluePoint12X" fmla="*/ 338.689075630252 w 5144"/>
                <a:gd name="GluePoint12Y" fmla="*/ 431.233532934132 h 3664"/>
                <a:gd name="GluePoint13X" fmla="*/ 1678.05042016807 w 5144"/>
                <a:gd name="GluePoint13Y" fmla="*/ 1801.94011976048 h 3664"/>
                <a:gd name="GluePoint14X" fmla="*/ 0 w 5144"/>
                <a:gd name="GluePoint14Y" fmla="*/ 1555.52095808383 h 3664"/>
                <a:gd name="GluePoint15X" fmla="*/ 1708.84033613445 w 5144"/>
                <a:gd name="GluePoint15Y" fmla="*/ 2171.56886227545 h 3664"/>
                <a:gd name="GluePoint16X" fmla="*/ 1647.26050420168 w 5144"/>
                <a:gd name="GluePoint16Y" fmla="*/ 5144 h 3664"/>
                <a:gd name="GluePoint17X" fmla="*/ 2016.73949579832 w 5144"/>
                <a:gd name="GluePoint17Y" fmla="*/ 5144 h 3664"/>
                <a:gd name="GluePoint18X" fmla="*/ 2109.10924369748 w 5144"/>
                <a:gd name="GluePoint18Y" fmla="*/ 2109.96407185629 h 36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6" name="Freeform 36"/>
            <p:cNvSpPr/>
            <p:nvPr/>
          </p:nvSpPr>
          <p:spPr>
            <a:xfrm>
              <a:off x="-21960" y="4350240"/>
              <a:ext cx="1398240" cy="450360"/>
            </a:xfrm>
            <a:custGeom>
              <a:avLst/>
              <a:gdLst>
                <a:gd name="textAreaLeft" fmla="*/ 0 w 1398240"/>
                <a:gd name="textAreaRight" fmla="*/ 1398600 w 1398240"/>
                <a:gd name="textAreaTop" fmla="*/ 0 h 450360"/>
                <a:gd name="textAreaBottom" fmla="*/ 450720 h 450360"/>
                <a:gd name="GluePoint1X" fmla="*/ 2266.25 w 1252"/>
                <a:gd name="GluePoint1Y" fmla="*/ 262.765432098765 h 3885"/>
                <a:gd name="GluePoint2X" fmla="*/ 2605.41666666667 w 1252"/>
                <a:gd name="GluePoint2Y" fmla="*/ 1159.25925925926 h 3885"/>
                <a:gd name="GluePoint3X" fmla="*/ 3345.41666666667 w 1252"/>
                <a:gd name="GluePoint3Y" fmla="*/ 525.530864197531 h 3885"/>
                <a:gd name="GluePoint4X" fmla="*/ 3545.83333333333 w 1252"/>
                <a:gd name="GluePoint4Y" fmla="*/ 1221.08641975309 h 3885"/>
                <a:gd name="GluePoint5X" fmla="*/ 3592.08333333333 w 1252"/>
                <a:gd name="GluePoint5Y" fmla="*/ 479.160493827161 h 3885"/>
                <a:gd name="GluePoint6X" fmla="*/ 2651.66666666667 w 1252"/>
                <a:gd name="GluePoint6Y" fmla="*/ 927.407407407407 h 3885"/>
                <a:gd name="GluePoint7X" fmla="*/ 2173.75 w 1252"/>
                <a:gd name="GluePoint7Y" fmla="*/ 61.8271604938272 h 3885"/>
                <a:gd name="GluePoint8X" fmla="*/ 1772.91666666667 w 1252"/>
                <a:gd name="GluePoint8Y" fmla="*/ 494.617283950617 h 3885"/>
                <a:gd name="GluePoint9X" fmla="*/ 1310.41666666667 w 1252"/>
                <a:gd name="GluePoint9Y" fmla="*/ 30.9135802469136 h 3885"/>
                <a:gd name="GluePoint10X" fmla="*/ 755.416666666667 w 1252"/>
                <a:gd name="GluePoint10Y" fmla="*/ 989.234567901235 h 3885"/>
                <a:gd name="GluePoint11X" fmla="*/ 0 w 1252"/>
                <a:gd name="GluePoint11Y" fmla="*/ 772.83950617284 h 3885"/>
                <a:gd name="GluePoint12X" fmla="*/ 863.333333333333 w 1252"/>
                <a:gd name="GluePoint12Y" fmla="*/ 1190.17283950617 h 3885"/>
                <a:gd name="GluePoint13X" fmla="*/ 1264.16666666667 w 1252"/>
                <a:gd name="GluePoint13Y" fmla="*/ 170.024691358025 h 3885"/>
                <a:gd name="GluePoint14X" fmla="*/ 1757.5 w 1252"/>
                <a:gd name="GluePoint14Y" fmla="*/ 711.012345679012 h 3885"/>
                <a:gd name="GluePoint15X" fmla="*/ 2266.25 w 1252"/>
                <a:gd name="GluePoint15Y" fmla="*/ 262.765432098765 h 38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57" name="Freeform 38"/>
            <p:cNvSpPr/>
            <p:nvPr/>
          </p:nvSpPr>
          <p:spPr>
            <a:xfrm>
              <a:off x="754920" y="4723560"/>
              <a:ext cx="919440" cy="1562760"/>
            </a:xfrm>
            <a:custGeom>
              <a:avLst/>
              <a:gdLst>
                <a:gd name="textAreaLeft" fmla="*/ 0 w 919440"/>
                <a:gd name="textAreaRight" fmla="*/ 919800 w 919440"/>
                <a:gd name="textAreaTop" fmla="*/ 0 h 1562760"/>
                <a:gd name="textAreaBottom" fmla="*/ 1563120 h 1562760"/>
                <a:gd name="GluePoint1X" fmla="*/ 2508.82530120482 w 4342"/>
                <a:gd name="GluePoint1Y" fmla="*/ 1724.48226950355 h 2555"/>
                <a:gd name="GluePoint2X" fmla="*/ 2124.03614457831 w 4342"/>
                <a:gd name="GluePoint2Y" fmla="*/ 1277.96453900709 h 2555"/>
                <a:gd name="GluePoint3X" fmla="*/ 2385.69277108434 w 4342"/>
                <a:gd name="GluePoint3Y" fmla="*/ 862.241134751773 h 2555"/>
                <a:gd name="GluePoint4X" fmla="*/ 2016.29518072289 w 4342"/>
                <a:gd name="GluePoint4Y" fmla="*/ 569.695035460993 h 2555"/>
                <a:gd name="GluePoint5X" fmla="*/ 2093.25301204819 w 4342"/>
                <a:gd name="GluePoint5Y" fmla="*/ 200.163120567376 h 2555"/>
                <a:gd name="GluePoint6X" fmla="*/ 1754.63855421687 w 4342"/>
                <a:gd name="GluePoint6Y" fmla="*/ 169.368794326241 h 2555"/>
                <a:gd name="GluePoint7X" fmla="*/ 1800.81325301205 w 4342"/>
                <a:gd name="GluePoint7Y" fmla="*/ 215.560283687943 h 2555"/>
                <a:gd name="GluePoint8X" fmla="*/ 2016.29518072289 w 4342"/>
                <a:gd name="GluePoint8Y" fmla="*/ 261.751773049645 h 2555"/>
                <a:gd name="GluePoint9X" fmla="*/ 1877.77108433735 w 4342"/>
                <a:gd name="GluePoint9Y" fmla="*/ 646.68085106383 h 2555"/>
                <a:gd name="GluePoint10X" fmla="*/ 2247.1686746988 w 4342"/>
                <a:gd name="GluePoint10Y" fmla="*/ 877.63829787234 h 2555"/>
                <a:gd name="GluePoint11X" fmla="*/ 1862.37951807229 w 4342"/>
                <a:gd name="GluePoint11Y" fmla="*/ 1324.15602836879 h 2555"/>
                <a:gd name="GluePoint12X" fmla="*/ 2370.30120481928 w 4342"/>
                <a:gd name="GluePoint12Y" fmla="*/ 1678.29078014184 h 2555"/>
                <a:gd name="GluePoint13X" fmla="*/ 1800.81325301205 w 4342"/>
                <a:gd name="GluePoint13Y" fmla="*/ 2371.16312056738 h 2555"/>
                <a:gd name="GluePoint14X" fmla="*/ 2139.42771084337 w 4342"/>
                <a:gd name="GluePoint14Y" fmla="*/ 2802.28368794326 h 2555"/>
                <a:gd name="GluePoint15X" fmla="*/ 1354.4578313253 w 4342"/>
                <a:gd name="GluePoint15Y" fmla="*/ 3017.84397163121 h 2555"/>
                <a:gd name="GluePoint16X" fmla="*/ 1616.11445783133 w 4342"/>
                <a:gd name="GluePoint16Y" fmla="*/ 3633.7304964539 h 2555"/>
                <a:gd name="GluePoint17X" fmla="*/ 1215.93373493976 w 4342"/>
                <a:gd name="GluePoint17Y" fmla="*/ 3464.36170212766 h 2555"/>
                <a:gd name="GluePoint18X" fmla="*/ 1077.40963855422 w 4342"/>
                <a:gd name="GluePoint18Y" fmla="*/ 3910.87943262411 h 2555"/>
                <a:gd name="GluePoint19X" fmla="*/ 554.096385542169 w 4342"/>
                <a:gd name="GluePoint19Y" fmla="*/ 3510.55319148936 h 2555"/>
                <a:gd name="GluePoint20X" fmla="*/ 384.789156626506 w 4342"/>
                <a:gd name="GluePoint20Y" fmla="*/ 4172.63120567376 h 2555"/>
                <a:gd name="GluePoint21X" fmla="*/ 0 w 4342"/>
                <a:gd name="GluePoint21Y" fmla="*/ 3833.89361702128 h 2555"/>
                <a:gd name="GluePoint22X" fmla="*/ 369.397590361446 w 4342"/>
                <a:gd name="GluePoint22Y" fmla="*/ 4280.41134751773 h 2555"/>
                <a:gd name="GluePoint23X" fmla="*/ 646.44578313253 w 4342"/>
                <a:gd name="GluePoint23Y" fmla="*/ 3710.71631205674 h 2555"/>
                <a:gd name="GluePoint24X" fmla="*/ 1138.97590361446 w 4342"/>
                <a:gd name="GluePoint24Y" fmla="*/ 4080.24822695036 h 2555"/>
                <a:gd name="GluePoint25X" fmla="*/ 1339.06626506024 w 4342"/>
                <a:gd name="GluePoint25Y" fmla="*/ 3710.71631205674 h 2555"/>
                <a:gd name="GluePoint26X" fmla="*/ 1770.03012048193 w 4342"/>
                <a:gd name="GluePoint26Y" fmla="*/ 3695.31914893617 h 2555"/>
                <a:gd name="GluePoint27X" fmla="*/ 1523.76506024096 w 4342"/>
                <a:gd name="GluePoint27Y" fmla="*/ 3141.02127659575 h 2555"/>
                <a:gd name="GluePoint28X" fmla="*/ 2293.34337349398 w 4342"/>
                <a:gd name="GluePoint28Y" fmla="*/ 2863.87234042553 h 2555"/>
                <a:gd name="GluePoint29X" fmla="*/ 2016.29518072289 w 4342"/>
                <a:gd name="GluePoint29Y" fmla="*/ 2371.16312056738 h 2555"/>
                <a:gd name="GluePoint30X" fmla="*/ 2508.82530120482 w 4342"/>
                <a:gd name="GluePoint30Y" fmla="*/ 1724.48226950355 h 25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58" name="Group 43"/>
          <p:cNvGrpSpPr/>
          <p:nvPr/>
        </p:nvGrpSpPr>
        <p:grpSpPr>
          <a:xfrm>
            <a:off x="2911320" y="4572360"/>
            <a:ext cx="1850040" cy="2295720"/>
            <a:chOff x="2911320" y="4572360"/>
            <a:chExt cx="1850040" cy="2295720"/>
          </a:xfrm>
        </p:grpSpPr>
        <p:sp>
          <p:nvSpPr>
            <p:cNvPr id="159" name="Freeform 44"/>
            <p:cNvSpPr/>
            <p:nvPr/>
          </p:nvSpPr>
          <p:spPr>
            <a:xfrm>
              <a:off x="3676680" y="5916600"/>
              <a:ext cx="462600" cy="172440"/>
            </a:xfrm>
            <a:custGeom>
              <a:avLst/>
              <a:gdLst>
                <a:gd name="textAreaLeft" fmla="*/ 0 w 462600"/>
                <a:gd name="textAreaRight" fmla="*/ 462960 w 462600"/>
                <a:gd name="textAreaTop" fmla="*/ 0 h 172440"/>
                <a:gd name="textAreaBottom" fmla="*/ 172800 h 172440"/>
                <a:gd name="GluePoint1X" fmla="*/ 0 w 480"/>
                <a:gd name="GluePoint1Y" fmla="*/ 155.675675675676 h 1286"/>
                <a:gd name="GluePoint2X" fmla="*/ 1260.28 w 480"/>
                <a:gd name="GluePoint2Y" fmla="*/ 480 h 1286"/>
                <a:gd name="GluePoint3X" fmla="*/ 1286 w 480"/>
                <a:gd name="GluePoint3Y" fmla="*/ 324.324324324324 h 1286"/>
                <a:gd name="GluePoint4X" fmla="*/ 51.44 w 480"/>
                <a:gd name="GluePoint4Y" fmla="*/ 0 h 1286"/>
                <a:gd name="GluePoint5X" fmla="*/ 0 w 480"/>
                <a:gd name="GluePoint5Y" fmla="*/ 155.675675675676 h 12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0" name="Freeform 45"/>
            <p:cNvSpPr/>
            <p:nvPr/>
          </p:nvSpPr>
          <p:spPr>
            <a:xfrm>
              <a:off x="2911320" y="4572360"/>
              <a:ext cx="1850040" cy="1809000"/>
            </a:xfrm>
            <a:custGeom>
              <a:avLst/>
              <a:gdLst>
                <a:gd name="textAreaLeft" fmla="*/ 0 w 1850040"/>
                <a:gd name="textAreaRight" fmla="*/ 1850400 w 1850040"/>
                <a:gd name="textAreaTop" fmla="*/ 0 h 1809000"/>
                <a:gd name="textAreaBottom" fmla="*/ 1809360 h 1809000"/>
                <a:gd name="GluePoint1X" fmla="*/ 2731.02756892231 w 5026"/>
                <a:gd name="GluePoint1Y" fmla="*/ 4961.5641025641 h 5140"/>
                <a:gd name="GluePoint2X" fmla="*/ 4740.65162907268 w 5026"/>
                <a:gd name="GluePoint2Y" fmla="*/ 2551.66153846154 h 5140"/>
                <a:gd name="GluePoint3X" fmla="*/ 798.696741854637 w 5026"/>
                <a:gd name="GluePoint3Y" fmla="*/ 1507.8 h 5140"/>
                <a:gd name="GluePoint4X" fmla="*/ 2731.02756892231 w 5026"/>
                <a:gd name="GluePoint4Y" fmla="*/ 4961.5641025641 h 51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1" name="Freeform 46"/>
            <p:cNvSpPr/>
            <p:nvPr/>
          </p:nvSpPr>
          <p:spPr>
            <a:xfrm>
              <a:off x="3311640" y="5320080"/>
              <a:ext cx="1106280" cy="1548000"/>
            </a:xfrm>
            <a:custGeom>
              <a:avLst/>
              <a:gdLst>
                <a:gd name="textAreaLeft" fmla="*/ 0 w 1106280"/>
                <a:gd name="textAreaRight" fmla="*/ 1106640 w 1106280"/>
                <a:gd name="textAreaTop" fmla="*/ 0 h 1548000"/>
                <a:gd name="textAreaBottom" fmla="*/ 1548360 h 1548000"/>
                <a:gd name="GluePoint1X" fmla="*/ 1749.22175732218 w 4301"/>
                <a:gd name="GluePoint1Y" fmla="*/ 1764.18263473054 h 3074"/>
                <a:gd name="GluePoint2X" fmla="*/ 3061.13807531381 w 4301"/>
                <a:gd name="GluePoint2Y" fmla="*/ 1558.14670658683 h 3074"/>
                <a:gd name="GluePoint3X" fmla="*/ 1749.22175732218 w 4301"/>
                <a:gd name="GluePoint3Y" fmla="*/ 1468.00598802395 h 3074"/>
                <a:gd name="GluePoint4X" fmla="*/ 3074 w 4301"/>
                <a:gd name="GluePoint4Y" fmla="*/ 695.37125748503 h 3074"/>
                <a:gd name="GluePoint5X" fmla="*/ 1710.6359832636 w 4301"/>
                <a:gd name="GluePoint5Y" fmla="*/ 1081.68862275449 h 3074"/>
                <a:gd name="GluePoint6X" fmla="*/ 1710.6359832636 w 4301"/>
                <a:gd name="GluePoint6Y" fmla="*/ 1081.68862275449 h 3074"/>
                <a:gd name="GluePoint7X" fmla="*/ 2289.42259414226 w 4301"/>
                <a:gd name="GluePoint7Y" fmla="*/ 77.2634730538922 h 3074"/>
                <a:gd name="GluePoint8X" fmla="*/ 1633.46443514644 w 4301"/>
                <a:gd name="GluePoint8Y" fmla="*/ 798.389221556886 h 3074"/>
                <a:gd name="GluePoint9X" fmla="*/ 1183.29707112971 w 4301"/>
                <a:gd name="GluePoint9Y" fmla="*/ 0 h 3074"/>
                <a:gd name="GluePoint10X" fmla="*/ 1530.5690376569 w 4301"/>
                <a:gd name="GluePoint10Y" fmla="*/ 1094.56586826347 h 3074"/>
                <a:gd name="GluePoint11X" fmla="*/ 1530.5690376569 w 4301"/>
                <a:gd name="GluePoint11Y" fmla="*/ 1146.0748502994 h 3074"/>
                <a:gd name="GluePoint12X" fmla="*/ 270.100418410042 w 4301"/>
                <a:gd name="GluePoint12Y" fmla="*/ 360.562874251497 h 3074"/>
                <a:gd name="GluePoint13X" fmla="*/ 1389.08786610879 w 4301"/>
                <a:gd name="GluePoint13Y" fmla="*/ 1506.6377245509 h 3074"/>
                <a:gd name="GluePoint14X" fmla="*/ 0 w 4301"/>
                <a:gd name="GluePoint14Y" fmla="*/ 1300.60179640719 h 3074"/>
                <a:gd name="GluePoint15X" fmla="*/ 1414.81171548117 w 4301"/>
                <a:gd name="GluePoint15Y" fmla="*/ 1815.69161676647 h 3074"/>
                <a:gd name="GluePoint16X" fmla="*/ 1363.3640167364 w 4301"/>
                <a:gd name="GluePoint16Y" fmla="*/ 4301 h 3074"/>
                <a:gd name="GluePoint17X" fmla="*/ 1672.05020920502 w 4301"/>
                <a:gd name="GluePoint17Y" fmla="*/ 4301 h 3074"/>
                <a:gd name="GluePoint18X" fmla="*/ 1749.22175732218 w 4301"/>
                <a:gd name="GluePoint18Y" fmla="*/ 1764.18263473054 h 30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</a:cxnLst>
              <a:rect l="textAreaLeft" t="textAreaTop" r="textAreaRight" b="textAreaBottom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2" name="Freeform 47"/>
            <p:cNvSpPr/>
            <p:nvPr/>
          </p:nvSpPr>
          <p:spPr>
            <a:xfrm>
              <a:off x="3227400" y="4762800"/>
              <a:ext cx="1163160" cy="376560"/>
            </a:xfrm>
            <a:custGeom>
              <a:avLst/>
              <a:gdLst>
                <a:gd name="textAreaLeft" fmla="*/ 0 w 1163160"/>
                <a:gd name="textAreaRight" fmla="*/ 1163520 w 1163160"/>
                <a:gd name="textAreaTop" fmla="*/ 0 h 376560"/>
                <a:gd name="textAreaBottom" fmla="*/ 376920 h 376560"/>
                <a:gd name="GluePoint1X" fmla="*/ 2523.79282868526 w 1047"/>
                <a:gd name="GluePoint1Y" fmla="*/ 995.296296296296 h 3232"/>
                <a:gd name="GluePoint2X" fmla="*/ 3232 w 1047"/>
                <a:gd name="GluePoint2Y" fmla="*/ 646.296296296296 h 3232"/>
                <a:gd name="GluePoint3X" fmla="*/ 2613.92828685259 w 1047"/>
                <a:gd name="GluePoint3Y" fmla="*/ 827.259259259259 h 3232"/>
                <a:gd name="GluePoint4X" fmla="*/ 2163.25099601594 w 1047"/>
                <a:gd name="GluePoint4Y" fmla="*/ 25.8518518518519 h 3232"/>
                <a:gd name="GluePoint5X" fmla="*/ 1751.203187251 w 1047"/>
                <a:gd name="GluePoint5Y" fmla="*/ 413.62962962963 h 3232"/>
                <a:gd name="GluePoint6X" fmla="*/ 1429.29083665339 w 1047"/>
                <a:gd name="GluePoint6Y" fmla="*/ 51.7037037037037 h 3232"/>
                <a:gd name="GluePoint7X" fmla="*/ 1017.24302788845 w 1047"/>
                <a:gd name="GluePoint7Y" fmla="*/ 775.555555555556 h 3232"/>
                <a:gd name="GluePoint8X" fmla="*/ 244.653386454183 w 1047"/>
                <a:gd name="GluePoint8Y" fmla="*/ 400.703703703704 h 3232"/>
                <a:gd name="GluePoint9X" fmla="*/ 283.282868525896 w 1047"/>
                <a:gd name="GluePoint9Y" fmla="*/ 1021.14814814815 h 3232"/>
                <a:gd name="GluePoint10X" fmla="*/ 437.800796812749 w 1047"/>
                <a:gd name="GluePoint10Y" fmla="*/ 439.481481481481 h 3232"/>
                <a:gd name="GluePoint11X" fmla="*/ 1068.74900398406 w 1047"/>
                <a:gd name="GluePoint11Y" fmla="*/ 969.444444444445 h 3232"/>
                <a:gd name="GluePoint12X" fmla="*/ 1364.90836653386 w 1047"/>
                <a:gd name="GluePoint12Y" fmla="*/ 219.740740740741 h 3232"/>
                <a:gd name="GluePoint13X" fmla="*/ 1776.9561752988 w 1047"/>
                <a:gd name="GluePoint13Y" fmla="*/ 594.592592592593 h 3232"/>
                <a:gd name="GluePoint14X" fmla="*/ 2201.88047808765 w 1047"/>
                <a:gd name="GluePoint14Y" fmla="*/ 142.185185185185 h 3232"/>
                <a:gd name="GluePoint15X" fmla="*/ 2523.79282868526 w 1047"/>
                <a:gd name="GluePoint15Y" fmla="*/ 995.296296296296 h 32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</a:cxnLst>
              <a:rect l="textAreaLeft" t="textAreaTop" r="textAreaRight" b="textAreaBottom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3" name="Freeform 48"/>
            <p:cNvSpPr/>
            <p:nvPr/>
          </p:nvSpPr>
          <p:spPr>
            <a:xfrm>
              <a:off x="4084920" y="5092560"/>
              <a:ext cx="601920" cy="1296720"/>
            </a:xfrm>
            <a:custGeom>
              <a:avLst/>
              <a:gdLst>
                <a:gd name="textAreaLeft" fmla="*/ 0 w 601920"/>
                <a:gd name="textAreaRight" fmla="*/ 602280 w 601920"/>
                <a:gd name="textAreaTop" fmla="*/ 0 h 1296720"/>
                <a:gd name="textAreaBottom" fmla="*/ 1297080 h 1296720"/>
                <a:gd name="GluePoint1X" fmla="*/ 1222.57692307692 w 3603"/>
                <a:gd name="GluePoint1Y" fmla="*/ 1363.99285714286 h 1673"/>
                <a:gd name="GluePoint2X" fmla="*/ 1570.04615384615 w 3603"/>
                <a:gd name="GluePoint2Y" fmla="*/ 1080.9 h 1673"/>
                <a:gd name="GluePoint3X" fmla="*/ 1209.70769230769 w 3603"/>
                <a:gd name="GluePoint3Y" fmla="*/ 797.807142857143 h 1673"/>
                <a:gd name="GluePoint4X" fmla="*/ 1377.00769230769 w 3603"/>
                <a:gd name="GluePoint4Y" fmla="*/ 321.696428571429 h 1673"/>
                <a:gd name="GluePoint5X" fmla="*/ 720.676923076923 w 3603"/>
                <a:gd name="GluePoint5Y" fmla="*/ 102.942857142857 h 1673"/>
                <a:gd name="GluePoint6X" fmla="*/ 1042.40769230769 w 3603"/>
                <a:gd name="GluePoint6Y" fmla="*/ 193.017857142857 h 1673"/>
                <a:gd name="GluePoint7X" fmla="*/ 1299.79230769231 w 3603"/>
                <a:gd name="GluePoint7Y" fmla="*/ 450.375 h 1673"/>
                <a:gd name="GluePoint8X" fmla="*/ 1068.14615384615 w 3603"/>
                <a:gd name="GluePoint8Y" fmla="*/ 823.542857142857 h 1673"/>
                <a:gd name="GluePoint9X" fmla="*/ 1454.22307692308 w 3603"/>
                <a:gd name="GluePoint9Y" fmla="*/ 1055.16428571429 h 1673"/>
                <a:gd name="GluePoint10X" fmla="*/ 1029.53846153846 w 3603"/>
                <a:gd name="GluePoint10Y" fmla="*/ 1338.25714285714 h 1673"/>
                <a:gd name="GluePoint11X" fmla="*/ 1531.43846153846 w 3603"/>
                <a:gd name="GluePoint11Y" fmla="*/ 1711.425 h 1673"/>
                <a:gd name="GluePoint12X" fmla="*/ 1081.01538461538 w 3603"/>
                <a:gd name="GluePoint12Y" fmla="*/ 1878.70714285714 h 1673"/>
                <a:gd name="GluePoint13X" fmla="*/ 1274.05384615385 w 3603"/>
                <a:gd name="GluePoint13Y" fmla="*/ 2367.68571428571 h 1673"/>
                <a:gd name="GluePoint14X" fmla="*/ 836.5 w 3603"/>
                <a:gd name="GluePoint14Y" fmla="*/ 2393.42142857143 h 1673"/>
                <a:gd name="GluePoint15X" fmla="*/ 1016.66923076923 w 3603"/>
                <a:gd name="GluePoint15Y" fmla="*/ 3011.07857142857 h 1673"/>
                <a:gd name="GluePoint16X" fmla="*/ 527.638461538462 w 3603"/>
                <a:gd name="GluePoint16Y" fmla="*/ 2830.92857142857 h 1673"/>
                <a:gd name="GluePoint17X" fmla="*/ 476.161538461538 w 3603"/>
                <a:gd name="GluePoint17Y" fmla="*/ 3307.03928571429 h 1673"/>
                <a:gd name="GluePoint18X" fmla="*/ 0 w 3603"/>
                <a:gd name="GluePoint18Y" fmla="*/ 3204.09642857143 h 1673"/>
                <a:gd name="GluePoint19X" fmla="*/ 373.207692307692 w 3603"/>
                <a:gd name="GluePoint19Y" fmla="*/ 3512.925 h 1673"/>
                <a:gd name="GluePoint20X" fmla="*/ 630.592307692308 w 3603"/>
                <a:gd name="GluePoint20Y" fmla="*/ 2972.475 h 1673"/>
                <a:gd name="GluePoint21X" fmla="*/ 1145.36153846154 w 3603"/>
                <a:gd name="GluePoint21Y" fmla="*/ 3049.68214285714 h 1673"/>
                <a:gd name="GluePoint22X" fmla="*/ 978.061538461539 w 3603"/>
                <a:gd name="GluePoint22Y" fmla="*/ 2444.89285714286 h 1673"/>
                <a:gd name="GluePoint23X" fmla="*/ 1377.00769230769 w 3603"/>
                <a:gd name="GluePoint23Y" fmla="*/ 2406.28928571429 h 1673"/>
                <a:gd name="GluePoint24X" fmla="*/ 1222.57692307692 w 3603"/>
                <a:gd name="GluePoint24Y" fmla="*/ 1981.65 h 1673"/>
                <a:gd name="GluePoint25X" fmla="*/ 1647.26153846154 w 3603"/>
                <a:gd name="GluePoint25Y" fmla="*/ 1801.5 h 1673"/>
                <a:gd name="GluePoint26X" fmla="*/ 1222.57692307692 w 3603"/>
                <a:gd name="GluePoint26Y" fmla="*/ 1363.99285714286 h 167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</a:cxnLst>
              <a:rect l="textAreaLeft" t="textAreaTop" r="textAreaRight" b="textAreaBottom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4" name="Freeform 49"/>
            <p:cNvSpPr/>
            <p:nvPr/>
          </p:nvSpPr>
          <p:spPr>
            <a:xfrm>
              <a:off x="2981880" y="5074920"/>
              <a:ext cx="762840" cy="1306440"/>
            </a:xfrm>
            <a:custGeom>
              <a:avLst/>
              <a:gdLst>
                <a:gd name="textAreaLeft" fmla="*/ 0 w 762840"/>
                <a:gd name="textAreaRight" fmla="*/ 763200 w 762840"/>
                <a:gd name="textAreaTop" fmla="*/ 0 h 1306440"/>
                <a:gd name="textAreaBottom" fmla="*/ 1306800 h 1306440"/>
                <a:gd name="GluePoint1X" fmla="*/ 1811.63636363636 w 3630"/>
                <a:gd name="GluePoint1Y" fmla="*/ 3488.40425531915 h 2120"/>
                <a:gd name="GluePoint2X" fmla="*/ 1670.30303030303 w 3630"/>
                <a:gd name="GluePoint2Y" fmla="*/ 2934.89361702128 h 2120"/>
                <a:gd name="GluePoint3X" fmla="*/ 1233.45454545455 w 3630"/>
                <a:gd name="GluePoint3Y" fmla="*/ 3269.57446808511 h 2120"/>
                <a:gd name="GluePoint4X" fmla="*/ 1117.81818181818 w 3630"/>
                <a:gd name="GluePoint4Y" fmla="*/ 2896.27659574468 h 2120"/>
                <a:gd name="GluePoint5X" fmla="*/ 770.909090909091 w 3630"/>
                <a:gd name="GluePoint5Y" fmla="*/ 3037.87234042553 h 2120"/>
                <a:gd name="GluePoint6X" fmla="*/ 1015.0303030303 w 3630"/>
                <a:gd name="GluePoint6Y" fmla="*/ 2522.97872340426 h 2120"/>
                <a:gd name="GluePoint7X" fmla="*/ 346.909090909091 w 3630"/>
                <a:gd name="GluePoint7Y" fmla="*/ 2342.76595744681 h 2120"/>
                <a:gd name="GluePoint8X" fmla="*/ 629.575757575758 w 3630"/>
                <a:gd name="GluePoint8Y" fmla="*/ 1982.34042553192 h 2120"/>
                <a:gd name="GluePoint9X" fmla="*/ 154.181818181818 w 3630"/>
                <a:gd name="GluePoint9Y" fmla="*/ 1403.08510638298 h 2120"/>
                <a:gd name="GluePoint10X" fmla="*/ 578.181818181818 w 3630"/>
                <a:gd name="GluePoint10Y" fmla="*/ 1107.02127659574 h 2120"/>
                <a:gd name="GluePoint11X" fmla="*/ 244.121212121212 w 3630"/>
                <a:gd name="GluePoint11Y" fmla="*/ 733.723404255319 h 2120"/>
                <a:gd name="GluePoint12X" fmla="*/ 565.333333333333 w 3630"/>
                <a:gd name="GluePoint12Y" fmla="*/ 540.63829787234 h 2120"/>
                <a:gd name="GluePoint13X" fmla="*/ 449.69696969697 w 3630"/>
                <a:gd name="GluePoint13Y" fmla="*/ 218.829787234043 h 2120"/>
                <a:gd name="GluePoint14X" fmla="*/ 629.575757575758 w 3630"/>
                <a:gd name="GluePoint14Y" fmla="*/ 180.212765957447 h 2120"/>
                <a:gd name="GluePoint15X" fmla="*/ 655.272727272727 w 3630"/>
                <a:gd name="GluePoint15Y" fmla="*/ 141.595744680851 h 2120"/>
                <a:gd name="GluePoint16X" fmla="*/ 372.606060606061 w 3630"/>
                <a:gd name="GluePoint16Y" fmla="*/ 167.340425531915 h 2120"/>
                <a:gd name="GluePoint17X" fmla="*/ 449.69696969697 w 3630"/>
                <a:gd name="GluePoint17Y" fmla="*/ 476.276595744681 h 2120"/>
                <a:gd name="GluePoint18X" fmla="*/ 141.333333333333 w 3630"/>
                <a:gd name="GluePoint18Y" fmla="*/ 720.851063829787 h 2120"/>
                <a:gd name="GluePoint19X" fmla="*/ 346.909090909091 w 3630"/>
                <a:gd name="GluePoint19Y" fmla="*/ 1068.40425531915 h 2120"/>
                <a:gd name="GluePoint20X" fmla="*/ 38.5454545454546 w 3630"/>
                <a:gd name="GluePoint20Y" fmla="*/ 1441.70212765957 h 2120"/>
                <a:gd name="GluePoint21X" fmla="*/ 449.69696969697 w 3630"/>
                <a:gd name="GluePoint21Y" fmla="*/ 1982.34042553192 h 2120"/>
                <a:gd name="GluePoint22X" fmla="*/ 218.424242424242 w 3630"/>
                <a:gd name="GluePoint22Y" fmla="*/ 2394.25531914894 h 2120"/>
                <a:gd name="GluePoint23X" fmla="*/ 860.848484848485 w 3630"/>
                <a:gd name="GluePoint23Y" fmla="*/ 2625.95744680851 h 2120"/>
                <a:gd name="GluePoint24X" fmla="*/ 642.424242424242 w 3630"/>
                <a:gd name="GluePoint24Y" fmla="*/ 3089.36170212766 h 2120"/>
                <a:gd name="GluePoint25X" fmla="*/ 1015.0303030303 w 3630"/>
                <a:gd name="GluePoint25Y" fmla="*/ 3102.23404255319 h 2120"/>
                <a:gd name="GluePoint26X" fmla="*/ 1182.06060606061 w 3630"/>
                <a:gd name="GluePoint26Y" fmla="*/ 3411.17021276596 h 2120"/>
                <a:gd name="GluePoint27X" fmla="*/ 1593.21212121212 w 3630"/>
                <a:gd name="GluePoint27Y" fmla="*/ 3102.23404255319 h 2120"/>
                <a:gd name="GluePoint28X" fmla="*/ 1824.48484848485 w 3630"/>
                <a:gd name="GluePoint28Y" fmla="*/ 3578.51063829787 h 2120"/>
                <a:gd name="GluePoint29X" fmla="*/ 2120 w 3630"/>
                <a:gd name="GluePoint29Y" fmla="*/ 3205.21276595745 h 2120"/>
                <a:gd name="GluePoint30X" fmla="*/ 1811.63636363636 w 3630"/>
                <a:gd name="GluePoint30Y" fmla="*/ 3488.40425531915 h 21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</a:cxnLst>
              <a:rect l="textAreaLeft" t="textAreaTop" r="textAreaRight" b="textAreaBottom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65" name="Group 105"/>
          <p:cNvGrpSpPr/>
          <p:nvPr/>
        </p:nvGrpSpPr>
        <p:grpSpPr>
          <a:xfrm>
            <a:off x="11086560" y="2847240"/>
            <a:ext cx="1143000" cy="1227600"/>
            <a:chOff x="11086560" y="2847240"/>
            <a:chExt cx="1143000" cy="1227600"/>
          </a:xfrm>
        </p:grpSpPr>
        <p:sp>
          <p:nvSpPr>
            <p:cNvPr id="166" name="Freeform 28"/>
            <p:cNvSpPr/>
            <p:nvPr/>
          </p:nvSpPr>
          <p:spPr>
            <a:xfrm rot="375600">
              <a:off x="11143080" y="2899800"/>
              <a:ext cx="1029960" cy="1091880"/>
            </a:xfrm>
            <a:custGeom>
              <a:avLst/>
              <a:gdLst>
                <a:gd name="textAreaLeft" fmla="*/ 0 w 1029960"/>
                <a:gd name="textAreaRight" fmla="*/ 1030320 w 1029960"/>
                <a:gd name="textAreaTop" fmla="*/ 0 h 1091880"/>
                <a:gd name="textAreaBottom" fmla="*/ 1092240 h 1091880"/>
                <a:gd name="GluePoint1X" fmla="*/ 1248.13387423935 w 3034"/>
                <a:gd name="GluePoint1Y" fmla="*/ 2703.33460803059 h 2862"/>
                <a:gd name="GluePoint2X" fmla="*/ 174.158215010142 w 3034"/>
                <a:gd name="GluePoint2Y" fmla="*/ 1914.37858508604 h 2862"/>
                <a:gd name="GluePoint3X" fmla="*/ 661.80121703854 w 3034"/>
                <a:gd name="GluePoint3Y" fmla="*/ 2140.62332695985 h 2862"/>
                <a:gd name="GluePoint4X" fmla="*/ 336.705882352941 w 3034"/>
                <a:gd name="GluePoint4Y" fmla="*/ 643.927342256214 h 2862"/>
                <a:gd name="GluePoint5X" fmla="*/ 1039.14401622718 w 3034"/>
                <a:gd name="GluePoint5Y" fmla="*/ 1374.87189292543 h 2862"/>
                <a:gd name="GluePoint6X" fmla="*/ 1938.96146044625 w 3034"/>
                <a:gd name="GluePoint6Y" fmla="*/ 0 h 2862"/>
                <a:gd name="GluePoint7X" fmla="*/ 1869.29817444219 w 3034"/>
                <a:gd name="GluePoint7Y" fmla="*/ 1548.90630975143 h 2862"/>
                <a:gd name="GluePoint8X" fmla="*/ 2862 w 3034"/>
                <a:gd name="GluePoint8Y" fmla="*/ 1084.81453154876 h 2862"/>
                <a:gd name="GluePoint9X" fmla="*/ 2316.30425963489 w 3034"/>
                <a:gd name="GluePoint9Y" fmla="*/ 2146.42447418738 h 2862"/>
                <a:gd name="GluePoint10X" fmla="*/ 2705.25760649087 w 3034"/>
                <a:gd name="GluePoint10Y" fmla="*/ 2059.40726577438 h 2862"/>
                <a:gd name="GluePoint11X" fmla="*/ 1248.13387423935 w 3034"/>
                <a:gd name="GluePoint11Y" fmla="*/ 2703.33460803059 h 2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7" name="Freeform 29"/>
            <p:cNvSpPr/>
            <p:nvPr/>
          </p:nvSpPr>
          <p:spPr>
            <a:xfrm rot="375600">
              <a:off x="11235240" y="2967120"/>
              <a:ext cx="872280" cy="885600"/>
            </a:xfrm>
            <a:custGeom>
              <a:avLst/>
              <a:gdLst>
                <a:gd name="textAreaLeft" fmla="*/ 0 w 872280"/>
                <a:gd name="textAreaRight" fmla="*/ 872640 w 872280"/>
                <a:gd name="textAreaTop" fmla="*/ 0 h 885600"/>
                <a:gd name="textAreaBottom" fmla="*/ 885960 h 885600"/>
                <a:gd name="GluePoint1X" fmla="*/ 1293.18660287081 w 2461"/>
                <a:gd name="GluePoint1Y" fmla="*/ 2449.39150943396 h 2424"/>
                <a:gd name="GluePoint2X" fmla="*/ 2232.63157894737 w 2461"/>
                <a:gd name="GluePoint2Y" fmla="*/ 2077.91981132076 h 2424"/>
                <a:gd name="GluePoint3X" fmla="*/ 1762.90909090909 w 2461"/>
                <a:gd name="GluePoint3Y" fmla="*/ 2089.52830188679 h 2424"/>
                <a:gd name="GluePoint4X" fmla="*/ 2418.2009569378 w 2461"/>
                <a:gd name="GluePoint4Y" fmla="*/ 1137.6320754717 h 2424"/>
                <a:gd name="GluePoint5X" fmla="*/ 1478.75598086124 w 2461"/>
                <a:gd name="GluePoint5Y" fmla="*/ 1555.53773584906 h 2424"/>
                <a:gd name="GluePoint6X" fmla="*/ 1577.33971291866 w 2461"/>
                <a:gd name="GluePoint6Y" fmla="*/ 0 h 2424"/>
                <a:gd name="GluePoint7X" fmla="*/ 869.856459330144 w 2461"/>
                <a:gd name="GluePoint7Y" fmla="*/ 1404.62735849057 h 2424"/>
                <a:gd name="GluePoint8X" fmla="*/ 144.976076555024 w 2461"/>
                <a:gd name="GluePoint8Y" fmla="*/ 731.334905660377 h 2424"/>
                <a:gd name="GluePoint9X" fmla="*/ 753.875598086125 w 2461"/>
                <a:gd name="GluePoint9Y" fmla="*/ 2118.54952830189 h 2424"/>
                <a:gd name="GluePoint10X" fmla="*/ 173.971291866029 w 2461"/>
                <a:gd name="GluePoint10Y" fmla="*/ 1967.6391509434 h 2424"/>
                <a:gd name="GluePoint11X" fmla="*/ 1258.39234449761 w 2461"/>
                <a:gd name="GluePoint11Y" fmla="*/ 2461 h 2424"/>
                <a:gd name="GluePoint12X" fmla="*/ 1293.18660287081 w 2461"/>
                <a:gd name="GluePoint12Y" fmla="*/ 2449.39150943396 h 2424"/>
                <a:gd name="GluePoint13X" fmla="*/ 1293.18660287081 w 2461"/>
                <a:gd name="GluePoint13Y" fmla="*/ 2449.39150943396 h 24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8" name="Freeform 30"/>
            <p:cNvSpPr/>
            <p:nvPr/>
          </p:nvSpPr>
          <p:spPr>
            <a:xfrm rot="375600">
              <a:off x="11565000" y="3198600"/>
              <a:ext cx="143640" cy="615960"/>
            </a:xfrm>
            <a:custGeom>
              <a:avLst/>
              <a:gdLst>
                <a:gd name="textAreaLeft" fmla="*/ 0 w 143640"/>
                <a:gd name="textAreaRight" fmla="*/ 144000 w 143640"/>
                <a:gd name="textAreaTop" fmla="*/ 0 h 615960"/>
                <a:gd name="textAreaBottom" fmla="*/ 616320 h 615960"/>
                <a:gd name="GluePoint1X" fmla="*/ 307.246376811594 w 1712"/>
                <a:gd name="GluePoint1Y" fmla="*/ 1712 h 400"/>
                <a:gd name="GluePoint2X" fmla="*/ 400 w 1712"/>
                <a:gd name="GluePoint2Y" fmla="*/ 0 h 400"/>
                <a:gd name="GluePoint3X" fmla="*/ 307.246376811594 w 1712"/>
                <a:gd name="GluePoint3Y" fmla="*/ 1712 h 4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69" name="Freeform 31"/>
            <p:cNvSpPr/>
            <p:nvPr/>
          </p:nvSpPr>
          <p:spPr>
            <a:xfrm rot="375600">
              <a:off x="11333520" y="3362040"/>
              <a:ext cx="279000" cy="298440"/>
            </a:xfrm>
            <a:custGeom>
              <a:avLst/>
              <a:gdLst>
                <a:gd name="textAreaLeft" fmla="*/ 0 w 279000"/>
                <a:gd name="textAreaRight" fmla="*/ 279360 w 279000"/>
                <a:gd name="textAreaTop" fmla="*/ 0 h 298440"/>
                <a:gd name="textAreaBottom" fmla="*/ 298800 h 298440"/>
                <a:gd name="GluePoint1X" fmla="*/ 776 w 830"/>
                <a:gd name="GluePoint1Y" fmla="*/ 830 h 776"/>
                <a:gd name="GluePoint2X" fmla="*/ 0 w 830"/>
                <a:gd name="GluePoint2Y" fmla="*/ 0 h 776"/>
                <a:gd name="GluePoint3X" fmla="*/ 776 w 830"/>
                <a:gd name="GluePoint3Y" fmla="*/ 830 h 7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0" name="Freeform 32"/>
            <p:cNvSpPr/>
            <p:nvPr/>
          </p:nvSpPr>
          <p:spPr>
            <a:xfrm rot="375600">
              <a:off x="11353320" y="3727440"/>
              <a:ext cx="243720" cy="83520"/>
            </a:xfrm>
            <a:custGeom>
              <a:avLst/>
              <a:gdLst>
                <a:gd name="textAreaLeft" fmla="*/ 0 w 243720"/>
                <a:gd name="textAreaRight" fmla="*/ 244080 w 243720"/>
                <a:gd name="textAreaTop" fmla="*/ 0 h 83520"/>
                <a:gd name="textAreaBottom" fmla="*/ 83880 h 83520"/>
                <a:gd name="GluePoint1X" fmla="*/ 678 w 233"/>
                <a:gd name="GluePoint1Y" fmla="*/ 128.15 h 678"/>
                <a:gd name="GluePoint2X" fmla="*/ 0 w 233"/>
                <a:gd name="GluePoint2Y" fmla="*/ 0 h 678"/>
                <a:gd name="GluePoint3X" fmla="*/ 678 w 233"/>
                <a:gd name="GluePoint3Y" fmla="*/ 128.15 h 6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760" bIns="417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1" name="Freeform 33"/>
            <p:cNvSpPr/>
            <p:nvPr/>
          </p:nvSpPr>
          <p:spPr>
            <a:xfrm rot="375600">
              <a:off x="11678040" y="3493800"/>
              <a:ext cx="342000" cy="229680"/>
            </a:xfrm>
            <a:custGeom>
              <a:avLst/>
              <a:gdLst>
                <a:gd name="textAreaLeft" fmla="*/ 0 w 342000"/>
                <a:gd name="textAreaRight" fmla="*/ 342360 w 342000"/>
                <a:gd name="textAreaTop" fmla="*/ 0 h 229680"/>
                <a:gd name="textAreaBottom" fmla="*/ 230040 h 229680"/>
                <a:gd name="GluePoint1X" fmla="*/ 0 w 639"/>
                <a:gd name="GluePoint1Y" fmla="*/ 609.954545454546 h 951"/>
                <a:gd name="GluePoint2X" fmla="*/ 951 w 639"/>
                <a:gd name="GluePoint2Y" fmla="*/ 0 h 951"/>
                <a:gd name="GluePoint3X" fmla="*/ 0 w 639"/>
                <a:gd name="GluePoint3Y" fmla="*/ 609.954545454546 h 9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2" name="Freeform 34"/>
            <p:cNvSpPr/>
            <p:nvPr/>
          </p:nvSpPr>
          <p:spPr>
            <a:xfrm rot="375600">
              <a:off x="11639160" y="3755520"/>
              <a:ext cx="329400" cy="104040"/>
            </a:xfrm>
            <a:custGeom>
              <a:avLst/>
              <a:gdLst>
                <a:gd name="textAreaLeft" fmla="*/ 0 w 329400"/>
                <a:gd name="textAreaRight" fmla="*/ 329760 w 329400"/>
                <a:gd name="textAreaTop" fmla="*/ 0 h 104040"/>
                <a:gd name="textAreaBottom" fmla="*/ 104400 h 104040"/>
                <a:gd name="GluePoint1X" fmla="*/ 0 w 290"/>
                <a:gd name="GluePoint1Y" fmla="*/ 150.8 h 916"/>
                <a:gd name="GluePoint2X" fmla="*/ 916 w 290"/>
                <a:gd name="GluePoint2Y" fmla="*/ 0 h 916"/>
                <a:gd name="GluePoint3X" fmla="*/ 0 w 290"/>
                <a:gd name="GluePoint3Y" fmla="*/ 150.8 h 9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3" name="Freeform 35"/>
            <p:cNvSpPr/>
            <p:nvPr/>
          </p:nvSpPr>
          <p:spPr>
            <a:xfrm rot="375600">
              <a:off x="11447640" y="3855600"/>
              <a:ext cx="164880" cy="210960"/>
            </a:xfrm>
            <a:custGeom>
              <a:avLst/>
              <a:gdLst>
                <a:gd name="textAreaLeft" fmla="*/ 0 w 164880"/>
                <a:gd name="textAreaRight" fmla="*/ 165240 w 164880"/>
                <a:gd name="textAreaTop" fmla="*/ 0 h 210960"/>
                <a:gd name="textAreaBottom" fmla="*/ 211320 h 210960"/>
                <a:gd name="GluePoint1X" fmla="*/ 342.79746835443 w 587"/>
                <a:gd name="GluePoint1Y" fmla="*/ 34.8712871287129 h 459"/>
                <a:gd name="GluePoint2X" fmla="*/ 63.9113924050633 w 587"/>
                <a:gd name="GluePoint2Y" fmla="*/ 587 h 459"/>
                <a:gd name="GluePoint3X" fmla="*/ 0 w 587"/>
                <a:gd name="GluePoint3Y" fmla="*/ 534.693069306931 h 459"/>
                <a:gd name="GluePoint4X" fmla="*/ 284.696202531646 w 587"/>
                <a:gd name="GluePoint4Y" fmla="*/ 337.089108910891 h 459"/>
                <a:gd name="GluePoint5X" fmla="*/ 302.126582278481 w 587"/>
                <a:gd name="GluePoint5Y" fmla="*/ 0 h 459"/>
                <a:gd name="GluePoint6X" fmla="*/ 342.79746835443 w 587"/>
                <a:gd name="GluePoint6Y" fmla="*/ 34.8712871287129 h 459"/>
                <a:gd name="GluePoint7X" fmla="*/ 342.79746835443 w 587"/>
                <a:gd name="GluePoint7Y" fmla="*/ 34.8712871287129 h 4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74" name="Freeform 8"/>
          <p:cNvSpPr/>
          <p:nvPr/>
        </p:nvSpPr>
        <p:spPr>
          <a:xfrm>
            <a:off x="4042800" y="5351760"/>
            <a:ext cx="348840" cy="223560"/>
          </a:xfrm>
          <a:custGeom>
            <a:avLst/>
            <a:gdLst>
              <a:gd name="textAreaLeft" fmla="*/ 0 w 348840"/>
              <a:gd name="textAreaRight" fmla="*/ 349200 w 348840"/>
              <a:gd name="textAreaTop" fmla="*/ 0 h 223560"/>
              <a:gd name="textAreaBottom" fmla="*/ 223920 h 223560"/>
              <a:gd name="GluePoint1X" fmla="*/ 0 w 622"/>
              <a:gd name="GluePoint1Y" fmla="*/ 103.666666666667 h 970"/>
              <a:gd name="GluePoint2X" fmla="*/ 907.41935483871 w 622"/>
              <a:gd name="GluePoint2Y" fmla="*/ 622 h 970"/>
              <a:gd name="GluePoint3X" fmla="*/ 970 w 622"/>
              <a:gd name="GluePoint3Y" fmla="*/ 507.966666666667 h 970"/>
              <a:gd name="GluePoint4X" fmla="*/ 62.5806451612903 w 622"/>
              <a:gd name="GluePoint4Y" fmla="*/ 0 h 970"/>
              <a:gd name="GluePoint5X" fmla="*/ 0 w 622"/>
              <a:gd name="GluePoint5Y" fmla="*/ 103.666666666667 h 97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75" name="Freeform 115"/>
          <p:cNvSpPr/>
          <p:nvPr/>
        </p:nvSpPr>
        <p:spPr>
          <a:xfrm>
            <a:off x="-28080" y="3533760"/>
            <a:ext cx="12139200" cy="3029400"/>
          </a:xfrm>
          <a:custGeom>
            <a:avLst/>
            <a:gdLst>
              <a:gd name="textAreaLeft" fmla="*/ 0 w 12139200"/>
              <a:gd name="textAreaRight" fmla="*/ 12139560 w 12139200"/>
              <a:gd name="textAreaTop" fmla="*/ 0 h 3029400"/>
              <a:gd name="textAreaBottom" fmla="*/ 3029760 h 3029400"/>
              <a:gd name="GluePoint1X" fmla="*/ 0 w 8416"/>
              <a:gd name="GluePoint1Y" fmla="*/ 0 h 33721"/>
              <a:gd name="GluePoint2X" fmla="*/ 21108.4690476092 w 8416"/>
              <a:gd name="GluePoint2Y" fmla="*/ 8407.78658823157 h 33721"/>
              <a:gd name="GluePoint3X" fmla="*/ 33721 w 8416"/>
              <a:gd name="GluePoint3Y" fmla="*/ 4379.05672991113 h 3372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mbria"/>
            </a:endParaRPr>
          </a:p>
        </p:txBody>
      </p:sp>
      <p:grpSp>
        <p:nvGrpSpPr>
          <p:cNvPr id="176" name="Group 116"/>
          <p:cNvGrpSpPr/>
          <p:nvPr/>
        </p:nvGrpSpPr>
        <p:grpSpPr>
          <a:xfrm>
            <a:off x="1067040" y="2413080"/>
            <a:ext cx="2340000" cy="2065680"/>
            <a:chOff x="1067040" y="2413080"/>
            <a:chExt cx="2340000" cy="2065680"/>
          </a:xfrm>
        </p:grpSpPr>
        <p:sp>
          <p:nvSpPr>
            <p:cNvPr id="177" name="Freeform 324"/>
            <p:cNvSpPr/>
            <p:nvPr/>
          </p:nvSpPr>
          <p:spPr>
            <a:xfrm rot="1564200">
              <a:off x="2666520" y="3684600"/>
              <a:ext cx="637200" cy="571680"/>
            </a:xfrm>
            <a:custGeom>
              <a:avLst/>
              <a:gdLst>
                <a:gd name="textAreaLeft" fmla="*/ 0 w 637200"/>
                <a:gd name="textAreaRight" fmla="*/ 637560 w 637200"/>
                <a:gd name="textAreaTop" fmla="*/ 0 h 571680"/>
                <a:gd name="textAreaBottom" fmla="*/ 572040 h 571680"/>
                <a:gd name="GluePoint1X" fmla="*/ 0 w 1589"/>
                <a:gd name="GluePoint1Y" fmla="*/ 180.312056737589 h 1771"/>
                <a:gd name="GluePoint2X" fmla="*/ 1545.3949044586 w 1589"/>
                <a:gd name="GluePoint2Y" fmla="*/ 191.581560283688 h 1771"/>
                <a:gd name="GluePoint3X" fmla="*/ 1771 w 1589"/>
                <a:gd name="GluePoint3Y" fmla="*/ 1555.1914893617 h 1771"/>
                <a:gd name="GluePoint4X" fmla="*/ 1116.74522292994 w 1589"/>
                <a:gd name="GluePoint4Y" fmla="*/ 1589 h 1771"/>
                <a:gd name="GluePoint5X" fmla="*/ 225.605095541401 w 1589"/>
                <a:gd name="GluePoint5Y" fmla="*/ 833.943262411348 h 1771"/>
                <a:gd name="GluePoint6X" fmla="*/ 0 w 1589"/>
                <a:gd name="GluePoint6Y" fmla="*/ 180.312056737589 h 1771"/>
                <a:gd name="GluePoint7X" fmla="*/ 0 w 1589"/>
                <a:gd name="GluePoint7Y" fmla="*/ 180.312056737589 h 1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8" name="Freeform 325"/>
            <p:cNvSpPr/>
            <p:nvPr/>
          </p:nvSpPr>
          <p:spPr>
            <a:xfrm rot="1564200">
              <a:off x="1226160" y="2756520"/>
              <a:ext cx="1829520" cy="1147320"/>
            </a:xfrm>
            <a:custGeom>
              <a:avLst/>
              <a:gdLst>
                <a:gd name="textAreaLeft" fmla="*/ 0 w 1829520"/>
                <a:gd name="textAreaRight" fmla="*/ 1829880 w 1829520"/>
                <a:gd name="textAreaTop" fmla="*/ 0 h 1147320"/>
                <a:gd name="textAreaBottom" fmla="*/ 1147680 h 1147320"/>
                <a:gd name="GluePoint1X" fmla="*/ 101.434589800443 w 3188"/>
                <a:gd name="GluePoint1Y" fmla="*/ 743.491166077739 h 5083"/>
                <a:gd name="GluePoint2X" fmla="*/ 4812.50776053215 w 3188"/>
                <a:gd name="GluePoint2Y" fmla="*/ 326.685512367491 h 5083"/>
                <a:gd name="GluePoint3X" fmla="*/ 5083 w 3188"/>
                <a:gd name="GluePoint3Y" fmla="*/ 2219.20848056537 h 5083"/>
                <a:gd name="GluePoint4X" fmla="*/ 4384.22838137472 w 3188"/>
                <a:gd name="GluePoint4Y" fmla="*/ 2467.03886925795 h 5083"/>
                <a:gd name="GluePoint5X" fmla="*/ 4226.44124168514 w 3188"/>
                <a:gd name="GluePoint5Y" fmla="*/ 3007.75971731449 h 5083"/>
                <a:gd name="GluePoint6X" fmla="*/ 2355.53658536585 w 3188"/>
                <a:gd name="GluePoint6Y" fmla="*/ 3086.6148409894 h 5083"/>
                <a:gd name="GluePoint7X" fmla="*/ 1521.51884700665 w 3188"/>
                <a:gd name="GluePoint7Y" fmla="*/ 2399.44876325088 h 5083"/>
                <a:gd name="GluePoint8X" fmla="*/ 879.09977827051 w 3188"/>
                <a:gd name="GluePoint8Y" fmla="*/ 3165.46996466431 h 5083"/>
                <a:gd name="GluePoint9X" fmla="*/ 202.869179600887 w 3188"/>
                <a:gd name="GluePoint9Y" fmla="*/ 3188 h 5083"/>
                <a:gd name="GluePoint10X" fmla="*/ 101.434589800443 w 3188"/>
                <a:gd name="GluePoint10Y" fmla="*/ 743.491166077739 h 50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79" name="Freeform 326"/>
            <p:cNvSpPr/>
            <p:nvPr/>
          </p:nvSpPr>
          <p:spPr>
            <a:xfrm rot="1564200">
              <a:off x="2751120" y="3189960"/>
              <a:ext cx="291600" cy="446400"/>
            </a:xfrm>
            <a:custGeom>
              <a:avLst/>
              <a:gdLst>
                <a:gd name="textAreaLeft" fmla="*/ 0 w 291600"/>
                <a:gd name="textAreaRight" fmla="*/ 291960 w 291600"/>
                <a:gd name="textAreaTop" fmla="*/ 0 h 446400"/>
                <a:gd name="textAreaBottom" fmla="*/ 446760 h 446400"/>
                <a:gd name="GluePoint1X" fmla="*/ 811 w 1241"/>
                <a:gd name="GluePoint1Y" fmla="*/ 1229.71818181818 h 811"/>
                <a:gd name="GluePoint2X" fmla="*/ 90.1111111111111 w 1241"/>
                <a:gd name="GluePoint2Y" fmla="*/ 1241 h 811"/>
                <a:gd name="GluePoint3X" fmla="*/ 0 w 1241"/>
                <a:gd name="GluePoint3Y" fmla="*/ 124.1 h 811"/>
                <a:gd name="GluePoint4X" fmla="*/ 619.513888888889 w 1241"/>
                <a:gd name="GluePoint4Y" fmla="*/ 180.509090909091 h 811"/>
                <a:gd name="GluePoint5X" fmla="*/ 811 w 1241"/>
                <a:gd name="GluePoint5Y" fmla="*/ 1229.71818181818 h 8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0" name="Freeform 327"/>
            <p:cNvSpPr/>
            <p:nvPr/>
          </p:nvSpPr>
          <p:spPr>
            <a:xfrm rot="1564200">
              <a:off x="1404720" y="2801520"/>
              <a:ext cx="1102680" cy="494640"/>
            </a:xfrm>
            <a:custGeom>
              <a:avLst/>
              <a:gdLst>
                <a:gd name="textAreaLeft" fmla="*/ 0 w 1102680"/>
                <a:gd name="textAreaRight" fmla="*/ 1103040 w 1102680"/>
                <a:gd name="textAreaTop" fmla="*/ 0 h 494640"/>
                <a:gd name="textAreaBottom" fmla="*/ 495000 h 494640"/>
                <a:gd name="GluePoint1X" fmla="*/ 2996.41176470588 w 1375"/>
                <a:gd name="GluePoint1Y" fmla="*/ 0 h 3064"/>
                <a:gd name="GluePoint2X" fmla="*/ 3064 w 1375"/>
                <a:gd name="GluePoint2Y" fmla="*/ 1104.50819672131 h 3064"/>
                <a:gd name="GluePoint3X" fmla="*/ 90.1176470588235 w 1375"/>
                <a:gd name="GluePoint3Y" fmla="*/ 1375 h 3064"/>
                <a:gd name="GluePoint4X" fmla="*/ 112.647058823529 w 1375"/>
                <a:gd name="GluePoint4Y" fmla="*/ 349.385245901639 h 3064"/>
                <a:gd name="GluePoint5X" fmla="*/ 2996.41176470588 w 1375"/>
                <a:gd name="GluePoint5Y" fmla="*/ 0 h 30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1" name="Freeform 328"/>
            <p:cNvSpPr/>
            <p:nvPr/>
          </p:nvSpPr>
          <p:spPr>
            <a:xfrm rot="1564200">
              <a:off x="1686960" y="2748240"/>
              <a:ext cx="44280" cy="437760"/>
            </a:xfrm>
            <a:custGeom>
              <a:avLst/>
              <a:gdLst>
                <a:gd name="textAreaLeft" fmla="*/ 0 w 44280"/>
                <a:gd name="textAreaRight" fmla="*/ 44640 w 44280"/>
                <a:gd name="textAreaTop" fmla="*/ 0 h 437760"/>
                <a:gd name="textAreaBottom" fmla="*/ 438120 h 437760"/>
                <a:gd name="GluePoint1X" fmla="*/ 0 w 1217"/>
                <a:gd name="GluePoint1Y" fmla="*/ 23.8627450980392 h 124"/>
                <a:gd name="GluePoint2X" fmla="*/ 57.2307692307692 w 1217"/>
                <a:gd name="GluePoint2Y" fmla="*/ 1174.04705882353 h 124"/>
                <a:gd name="GluePoint3X" fmla="*/ 124 w 1217"/>
                <a:gd name="GluePoint3Y" fmla="*/ 1217 h 124"/>
                <a:gd name="GluePoint4X" fmla="*/ 76.3076923076923 w 1217"/>
                <a:gd name="GluePoint4Y" fmla="*/ 0 h 124"/>
                <a:gd name="GluePoint5X" fmla="*/ 0 w 1217"/>
                <a:gd name="GluePoint5Y" fmla="*/ 23.8627450980392 h 124"/>
                <a:gd name="GluePoint6X" fmla="*/ 0 w 1217"/>
                <a:gd name="GluePoint6Y" fmla="*/ 23.8627450980392 h 124"/>
                <a:gd name="GluePoint7X" fmla="*/ 0 w 1217"/>
                <a:gd name="GluePoint7Y" fmla="*/ 23.8627450980392 h 1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2" name="Freeform 329"/>
            <p:cNvSpPr/>
            <p:nvPr/>
          </p:nvSpPr>
          <p:spPr>
            <a:xfrm rot="1564200">
              <a:off x="1954080" y="2841120"/>
              <a:ext cx="39240" cy="434520"/>
            </a:xfrm>
            <a:custGeom>
              <a:avLst/>
              <a:gdLst>
                <a:gd name="textAreaLeft" fmla="*/ 0 w 39240"/>
                <a:gd name="textAreaRight" fmla="*/ 39600 w 39240"/>
                <a:gd name="textAreaTop" fmla="*/ 0 h 434520"/>
                <a:gd name="textAreaBottom" fmla="*/ 434880 h 434520"/>
                <a:gd name="GluePoint1X" fmla="*/ 0 w 1208"/>
                <a:gd name="GluePoint1Y" fmla="*/ 23.8735177865613 h 110"/>
                <a:gd name="GluePoint2X" fmla="*/ 33.4782608695652 w 1208"/>
                <a:gd name="GluePoint2Y" fmla="*/ 1174.57707509881 h 110"/>
                <a:gd name="GluePoint3X" fmla="*/ 110 w 1208"/>
                <a:gd name="GluePoint3Y" fmla="*/ 1208 h 110"/>
                <a:gd name="GluePoint4X" fmla="*/ 76.5217391304348 w 1208"/>
                <a:gd name="GluePoint4Y" fmla="*/ 0 h 110"/>
                <a:gd name="GluePoint5X" fmla="*/ 0 w 1208"/>
                <a:gd name="GluePoint5Y" fmla="*/ 23.8735177865613 h 110"/>
                <a:gd name="GluePoint6X" fmla="*/ 0 w 1208"/>
                <a:gd name="GluePoint6Y" fmla="*/ 23.8735177865613 h 110"/>
                <a:gd name="GluePoint7X" fmla="*/ 0 w 1208"/>
                <a:gd name="GluePoint7Y" fmla="*/ 23.8735177865613 h 1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3" name="Freeform 330"/>
            <p:cNvSpPr/>
            <p:nvPr/>
          </p:nvSpPr>
          <p:spPr>
            <a:xfrm rot="1564200">
              <a:off x="2188800" y="2923200"/>
              <a:ext cx="44280" cy="437760"/>
            </a:xfrm>
            <a:custGeom>
              <a:avLst/>
              <a:gdLst>
                <a:gd name="textAreaLeft" fmla="*/ 0 w 44280"/>
                <a:gd name="textAreaRight" fmla="*/ 44640 w 44280"/>
                <a:gd name="textAreaTop" fmla="*/ 0 h 437760"/>
                <a:gd name="textAreaBottom" fmla="*/ 438120 h 437760"/>
                <a:gd name="GluePoint1X" fmla="*/ 0 w 1217"/>
                <a:gd name="GluePoint1Y" fmla="*/ 19.0901960784314 h 124"/>
                <a:gd name="GluePoint2X" fmla="*/ 42.9230769230769 w 1217"/>
                <a:gd name="GluePoint2Y" fmla="*/ 1183.59215686275 h 124"/>
                <a:gd name="GluePoint3X" fmla="*/ 124 w 1217"/>
                <a:gd name="GluePoint3Y" fmla="*/ 1217 h 124"/>
                <a:gd name="GluePoint4X" fmla="*/ 76.3076923076923 w 1217"/>
                <a:gd name="GluePoint4Y" fmla="*/ 0 h 124"/>
                <a:gd name="GluePoint5X" fmla="*/ 0 w 1217"/>
                <a:gd name="GluePoint5Y" fmla="*/ 19.0901960784314 h 124"/>
                <a:gd name="GluePoint6X" fmla="*/ 0 w 1217"/>
                <a:gd name="GluePoint6Y" fmla="*/ 19.0901960784314 h 124"/>
                <a:gd name="GluePoint7X" fmla="*/ 0 w 1217"/>
                <a:gd name="GluePoint7Y" fmla="*/ 19.0901960784314 h 1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4" name="Freeform 331"/>
            <p:cNvSpPr/>
            <p:nvPr/>
          </p:nvSpPr>
          <p:spPr>
            <a:xfrm rot="1564200">
              <a:off x="1354680" y="3426120"/>
              <a:ext cx="489240" cy="489240"/>
            </a:xfrm>
            <a:custGeom>
              <a:avLst/>
              <a:gdLst>
                <a:gd name="textAreaLeft" fmla="*/ 0 w 489240"/>
                <a:gd name="textAreaRight" fmla="*/ 489600 w 489240"/>
                <a:gd name="textAreaTop" fmla="*/ 0 h 489240"/>
                <a:gd name="textAreaBottom" fmla="*/ 489600 h 489240"/>
                <a:gd name="GluePoint1X" fmla="*/ 1191.40495867769 w 1360"/>
                <a:gd name="GluePoint1Y" fmla="*/ 370.909090909091 h 1360"/>
                <a:gd name="GluePoint2X" fmla="*/ 989.090909090909 w 1360"/>
                <a:gd name="GluePoint2Y" fmla="*/ 1191.40495867769 h 1360"/>
                <a:gd name="GluePoint3X" fmla="*/ 168.595041322314 w 1360"/>
                <a:gd name="GluePoint3Y" fmla="*/ 989.090909090909 h 1360"/>
                <a:gd name="GluePoint4X" fmla="*/ 370.909090909091 w 1360"/>
                <a:gd name="GluePoint4Y" fmla="*/ 168.595041322314 h 1360"/>
                <a:gd name="GluePoint5X" fmla="*/ 1191.40495867769 w 1360"/>
                <a:gd name="GluePoint5Y" fmla="*/ 370.909090909091 h 13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5" name="Freeform 332"/>
            <p:cNvSpPr/>
            <p:nvPr/>
          </p:nvSpPr>
          <p:spPr>
            <a:xfrm rot="1564200">
              <a:off x="2452320" y="3900960"/>
              <a:ext cx="491040" cy="494640"/>
            </a:xfrm>
            <a:custGeom>
              <a:avLst/>
              <a:gdLst>
                <a:gd name="textAreaLeft" fmla="*/ 0 w 491040"/>
                <a:gd name="textAreaRight" fmla="*/ 491400 w 491040"/>
                <a:gd name="textAreaTop" fmla="*/ 0 h 494640"/>
                <a:gd name="textAreaBottom" fmla="*/ 495000 h 494640"/>
                <a:gd name="GluePoint1X" fmla="*/ 1195.78512396694 w 1375"/>
                <a:gd name="GluePoint1Y" fmla="*/ 383.196721311475 h 1365"/>
                <a:gd name="GluePoint2X" fmla="*/ 992.727272727273 w 1375"/>
                <a:gd name="GluePoint2Y" fmla="*/ 1205.94262295082 h 1365"/>
                <a:gd name="GluePoint3X" fmla="*/ 169.214876033058 w 1375"/>
                <a:gd name="GluePoint3Y" fmla="*/ 991.803278688525 h 1365"/>
                <a:gd name="GluePoint4X" fmla="*/ 372.272727272727 w 1375"/>
                <a:gd name="GluePoint4Y" fmla="*/ 169.05737704918 h 1365"/>
                <a:gd name="GluePoint5X" fmla="*/ 1195.78512396694 w 1375"/>
                <a:gd name="GluePoint5Y" fmla="*/ 383.196721311475 h 13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6" name="Freeform 333"/>
            <p:cNvSpPr/>
            <p:nvPr/>
          </p:nvSpPr>
          <p:spPr>
            <a:xfrm rot="1564200">
              <a:off x="1370880" y="3075480"/>
              <a:ext cx="255600" cy="30600"/>
            </a:xfrm>
            <a:custGeom>
              <a:avLst/>
              <a:gdLst>
                <a:gd name="textAreaLeft" fmla="*/ 0 w 255600"/>
                <a:gd name="textAreaRight" fmla="*/ 255960 w 255600"/>
                <a:gd name="textAreaTop" fmla="*/ 0 h 30600"/>
                <a:gd name="textAreaBottom" fmla="*/ 30960 h 30600"/>
                <a:gd name="GluePoint1X" fmla="*/ 14.3154362416107 w 86"/>
                <a:gd name="GluePoint1Y" fmla="*/ 86 h 711"/>
                <a:gd name="GluePoint2X" fmla="*/ 711 w 86"/>
                <a:gd name="GluePoint2Y" fmla="*/ 43 h 711"/>
                <a:gd name="GluePoint3X" fmla="*/ 687.140939597315 w 86"/>
                <a:gd name="GluePoint3Y" fmla="*/ 0 h 711"/>
                <a:gd name="GluePoint4X" fmla="*/ 0 w 86"/>
                <a:gd name="GluePoint4Y" fmla="*/ 52.5555555555556 h 711"/>
                <a:gd name="GluePoint5X" fmla="*/ 14.3154362416107 w 86"/>
                <a:gd name="GluePoint5Y" fmla="*/ 86 h 711"/>
                <a:gd name="GluePoint6X" fmla="*/ 14.3154362416107 w 86"/>
                <a:gd name="GluePoint6Y" fmla="*/ 86 h 711"/>
                <a:gd name="GluePoint7X" fmla="*/ 14.3154362416107 w 86"/>
                <a:gd name="GluePoint7Y" fmla="*/ 86 h 7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5480" bIns="15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7" name="Freeform 334"/>
            <p:cNvSpPr/>
            <p:nvPr/>
          </p:nvSpPr>
          <p:spPr>
            <a:xfrm rot="1564200">
              <a:off x="1634400" y="3173400"/>
              <a:ext cx="260640" cy="324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32400"/>
                <a:gd name="textAreaBottom" fmla="*/ 32760 h 32400"/>
                <a:gd name="GluePoint1X" fmla="*/ 23.8486842105263 w 91"/>
                <a:gd name="GluePoint1Y" fmla="*/ 91 h 725"/>
                <a:gd name="GluePoint2X" fmla="*/ 725 w 91"/>
                <a:gd name="GluePoint2Y" fmla="*/ 43.1052631578947 h 725"/>
                <a:gd name="GluePoint3X" fmla="*/ 710.690789473684 w 91"/>
                <a:gd name="GluePoint3Y" fmla="*/ 0 h 725"/>
                <a:gd name="GluePoint4X" fmla="*/ 0 w 91"/>
                <a:gd name="GluePoint4Y" fmla="*/ 57.4736842105263 h 725"/>
                <a:gd name="GluePoint5X" fmla="*/ 23.8486842105263 w 91"/>
                <a:gd name="GluePoint5Y" fmla="*/ 91 h 725"/>
                <a:gd name="GluePoint6X" fmla="*/ 23.8486842105263 w 91"/>
                <a:gd name="GluePoint6Y" fmla="*/ 91 h 725"/>
                <a:gd name="GluePoint7X" fmla="*/ 23.8486842105263 w 91"/>
                <a:gd name="GluePoint7Y" fmla="*/ 91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6200" bIns="16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8" name="Freeform 335"/>
            <p:cNvSpPr/>
            <p:nvPr/>
          </p:nvSpPr>
          <p:spPr>
            <a:xfrm rot="1564200">
              <a:off x="1897200" y="3265560"/>
              <a:ext cx="238320" cy="2700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27000"/>
                <a:gd name="textAreaBottom" fmla="*/ 27360 h 27000"/>
                <a:gd name="GluePoint1X" fmla="*/ 23.8489208633094 w 76"/>
                <a:gd name="GluePoint1Y" fmla="*/ 76 h 663"/>
                <a:gd name="GluePoint2X" fmla="*/ 663 w 76"/>
                <a:gd name="GluePoint2Y" fmla="*/ 42.75 h 663"/>
                <a:gd name="GluePoint3X" fmla="*/ 653.460431654676 w 76"/>
                <a:gd name="GluePoint3Y" fmla="*/ 0 h 663"/>
                <a:gd name="GluePoint4X" fmla="*/ 0 w 76"/>
                <a:gd name="GluePoint4Y" fmla="*/ 42.75 h 663"/>
                <a:gd name="GluePoint5X" fmla="*/ 23.8489208633094 w 76"/>
                <a:gd name="GluePoint5Y" fmla="*/ 76 h 663"/>
                <a:gd name="GluePoint6X" fmla="*/ 23.8489208633094 w 76"/>
                <a:gd name="GluePoint6Y" fmla="*/ 76 h 663"/>
                <a:gd name="GluePoint7X" fmla="*/ 23.8489208633094 w 76"/>
                <a:gd name="GluePoint7Y" fmla="*/ 76 h 6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3680" bIns="13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89" name="Freeform 336"/>
            <p:cNvSpPr/>
            <p:nvPr/>
          </p:nvSpPr>
          <p:spPr>
            <a:xfrm rot="1564200">
              <a:off x="2129040" y="3354120"/>
              <a:ext cx="267840" cy="35640"/>
            </a:xfrm>
            <a:custGeom>
              <a:avLst/>
              <a:gdLst>
                <a:gd name="textAreaLeft" fmla="*/ 0 w 267840"/>
                <a:gd name="textAreaRight" fmla="*/ 268200 w 267840"/>
                <a:gd name="textAreaTop" fmla="*/ 0 h 35640"/>
                <a:gd name="textAreaBottom" fmla="*/ 36000 h 35640"/>
                <a:gd name="GluePoint1X" fmla="*/ 23.8782051282051 w 100"/>
                <a:gd name="GluePoint1Y" fmla="*/ 100 h 745"/>
                <a:gd name="GluePoint2X" fmla="*/ 745 w 100"/>
                <a:gd name="GluePoint2Y" fmla="*/ 57.1428571428571 h 745"/>
                <a:gd name="GluePoint3X" fmla="*/ 735.448717948718 w 100"/>
                <a:gd name="GluePoint3Y" fmla="*/ 0 h 745"/>
                <a:gd name="GluePoint4X" fmla="*/ 0 w 100"/>
                <a:gd name="GluePoint4Y" fmla="*/ 66.6666666666667 h 745"/>
                <a:gd name="GluePoint5X" fmla="*/ 23.8782051282051 w 100"/>
                <a:gd name="GluePoint5Y" fmla="*/ 100 h 745"/>
                <a:gd name="GluePoint6X" fmla="*/ 23.8782051282051 w 100"/>
                <a:gd name="GluePoint6Y" fmla="*/ 100 h 745"/>
                <a:gd name="GluePoint7X" fmla="*/ 23.8782051282051 w 100"/>
                <a:gd name="GluePoint7Y" fmla="*/ 100 h 7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000" bIns="18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0" name="Freeform 337"/>
            <p:cNvSpPr/>
            <p:nvPr/>
          </p:nvSpPr>
          <p:spPr>
            <a:xfrm rot="1564200">
              <a:off x="2439720" y="3043800"/>
              <a:ext cx="28800" cy="40176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401760"/>
                <a:gd name="textAreaBottom" fmla="*/ 402120 h 401760"/>
                <a:gd name="GluePoint1X" fmla="*/ 81 w 1117"/>
                <a:gd name="GluePoint1Y" fmla="*/ 1093.13247863248 h 81"/>
                <a:gd name="GluePoint2X" fmla="*/ 42.8823529411765 w 1117"/>
                <a:gd name="GluePoint2Y" fmla="*/ 0 h 81"/>
                <a:gd name="GluePoint3X" fmla="*/ 0 w 1117"/>
                <a:gd name="GluePoint3Y" fmla="*/ 9.54700854700855 h 81"/>
                <a:gd name="GluePoint4X" fmla="*/ 42.8823529411765 w 1117"/>
                <a:gd name="GluePoint4Y" fmla="*/ 1117 h 81"/>
                <a:gd name="GluePoint5X" fmla="*/ 81 w 1117"/>
                <a:gd name="GluePoint5Y" fmla="*/ 1093.13247863248 h 81"/>
                <a:gd name="GluePoint6X" fmla="*/ 81 w 1117"/>
                <a:gd name="GluePoint6Y" fmla="*/ 1093.13247863248 h 81"/>
                <a:gd name="GluePoint7X" fmla="*/ 81 w 1117"/>
                <a:gd name="GluePoint7Y" fmla="*/ 1093.13247863248 h 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1" name="Freeform 338"/>
            <p:cNvSpPr/>
            <p:nvPr/>
          </p:nvSpPr>
          <p:spPr>
            <a:xfrm rot="1564200">
              <a:off x="2179080" y="2940120"/>
              <a:ext cx="32400" cy="4017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401760"/>
                <a:gd name="textAreaBottom" fmla="*/ 402120 h 401760"/>
                <a:gd name="GluePoint1X" fmla="*/ 91 w 1117"/>
                <a:gd name="GluePoint1Y" fmla="*/ 1093.13247863248 h 91"/>
                <a:gd name="GluePoint2X" fmla="*/ 57.4736842105263 w 1117"/>
                <a:gd name="GluePoint2Y" fmla="*/ 0 h 91"/>
                <a:gd name="GluePoint3X" fmla="*/ 0 w 1117"/>
                <a:gd name="GluePoint3Y" fmla="*/ 9.54700854700855 h 91"/>
                <a:gd name="GluePoint4X" fmla="*/ 57.4736842105263 w 1117"/>
                <a:gd name="GluePoint4Y" fmla="*/ 1117 h 91"/>
                <a:gd name="GluePoint5X" fmla="*/ 91 w 1117"/>
                <a:gd name="GluePoint5Y" fmla="*/ 1093.13247863248 h 91"/>
                <a:gd name="GluePoint6X" fmla="*/ 91 w 1117"/>
                <a:gd name="GluePoint6Y" fmla="*/ 1093.13247863248 h 91"/>
                <a:gd name="GluePoint7X" fmla="*/ 91 w 1117"/>
                <a:gd name="GluePoint7Y" fmla="*/ 1093.13247863248 h 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2" name="Freeform 339"/>
            <p:cNvSpPr/>
            <p:nvPr/>
          </p:nvSpPr>
          <p:spPr>
            <a:xfrm rot="1564200">
              <a:off x="1943280" y="2851560"/>
              <a:ext cx="32400" cy="4017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401760"/>
                <a:gd name="textAreaBottom" fmla="*/ 402120 h 401760"/>
                <a:gd name="GluePoint1X" fmla="*/ 91 w 1117"/>
                <a:gd name="GluePoint1Y" fmla="*/ 1102.67948717949 h 91"/>
                <a:gd name="GluePoint2X" fmla="*/ 43.1052631578947 w 1117"/>
                <a:gd name="GluePoint2Y" fmla="*/ 0 h 91"/>
                <a:gd name="GluePoint3X" fmla="*/ 0 w 1117"/>
                <a:gd name="GluePoint3Y" fmla="*/ 23.8675213675214 h 91"/>
                <a:gd name="GluePoint4X" fmla="*/ 52.6842105263158 w 1117"/>
                <a:gd name="GluePoint4Y" fmla="*/ 1117 h 91"/>
                <a:gd name="GluePoint5X" fmla="*/ 91 w 1117"/>
                <a:gd name="GluePoint5Y" fmla="*/ 1102.67948717949 h 91"/>
                <a:gd name="GluePoint6X" fmla="*/ 91 w 1117"/>
                <a:gd name="GluePoint6Y" fmla="*/ 1102.67948717949 h 91"/>
                <a:gd name="GluePoint7X" fmla="*/ 91 w 1117"/>
                <a:gd name="GluePoint7Y" fmla="*/ 1102.67948717949 h 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3" name="Freeform 340"/>
            <p:cNvSpPr/>
            <p:nvPr/>
          </p:nvSpPr>
          <p:spPr>
            <a:xfrm rot="1564200">
              <a:off x="1677240" y="2757960"/>
              <a:ext cx="32400" cy="40176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401760"/>
                <a:gd name="textAreaBottom" fmla="*/ 402120 h 401760"/>
                <a:gd name="GluePoint1X" fmla="*/ 91 w 1117"/>
                <a:gd name="GluePoint1Y" fmla="*/ 1093.13247863248 h 91"/>
                <a:gd name="GluePoint2X" fmla="*/ 52.6842105263158 w 1117"/>
                <a:gd name="GluePoint2Y" fmla="*/ 0 h 91"/>
                <a:gd name="GluePoint3X" fmla="*/ 0 w 1117"/>
                <a:gd name="GluePoint3Y" fmla="*/ 0 h 91"/>
                <a:gd name="GluePoint4X" fmla="*/ 52.6842105263158 w 1117"/>
                <a:gd name="GluePoint4Y" fmla="*/ 1117 h 91"/>
                <a:gd name="GluePoint5X" fmla="*/ 91 w 1117"/>
                <a:gd name="GluePoint5Y" fmla="*/ 1093.13247863248 h 91"/>
                <a:gd name="GluePoint6X" fmla="*/ 91 w 1117"/>
                <a:gd name="GluePoint6Y" fmla="*/ 1093.13247863248 h 91"/>
                <a:gd name="GluePoint7X" fmla="*/ 91 w 1117"/>
                <a:gd name="GluePoint7Y" fmla="*/ 1093.13247863248 h 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4" name="Freeform 341"/>
            <p:cNvSpPr/>
            <p:nvPr/>
          </p:nvSpPr>
          <p:spPr>
            <a:xfrm rot="1564200">
              <a:off x="2697120" y="3616560"/>
              <a:ext cx="274680" cy="35640"/>
            </a:xfrm>
            <a:custGeom>
              <a:avLst/>
              <a:gdLst>
                <a:gd name="textAreaLeft" fmla="*/ 0 w 274680"/>
                <a:gd name="textAreaRight" fmla="*/ 275040 w 274680"/>
                <a:gd name="textAreaTop" fmla="*/ 0 h 35640"/>
                <a:gd name="textAreaBottom" fmla="*/ 36000 h 35640"/>
                <a:gd name="GluePoint1X" fmla="*/ 19.1 w 100"/>
                <a:gd name="GluePoint1Y" fmla="*/ 100 h 764"/>
                <a:gd name="GluePoint2X" fmla="*/ 764 w 100"/>
                <a:gd name="GluePoint2Y" fmla="*/ 42.8571428571429 h 764"/>
                <a:gd name="GluePoint3X" fmla="*/ 730.575 w 100"/>
                <a:gd name="GluePoint3Y" fmla="*/ 0 h 764"/>
                <a:gd name="GluePoint4X" fmla="*/ 0 w 100"/>
                <a:gd name="GluePoint4Y" fmla="*/ 52.3809523809524 h 764"/>
                <a:gd name="GluePoint5X" fmla="*/ 19.1 w 100"/>
                <a:gd name="GluePoint5Y" fmla="*/ 100 h 764"/>
                <a:gd name="GluePoint6X" fmla="*/ 19.1 w 100"/>
                <a:gd name="GluePoint6Y" fmla="*/ 100 h 764"/>
                <a:gd name="GluePoint7X" fmla="*/ 19.1 w 100"/>
                <a:gd name="GluePoint7Y" fmla="*/ 100 h 7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000" bIns="18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5" name="Freeform 342"/>
            <p:cNvSpPr/>
            <p:nvPr/>
          </p:nvSpPr>
          <p:spPr>
            <a:xfrm rot="1564200">
              <a:off x="1206000" y="3315960"/>
              <a:ext cx="1224720" cy="157680"/>
            </a:xfrm>
            <a:custGeom>
              <a:avLst/>
              <a:gdLst>
                <a:gd name="textAreaLeft" fmla="*/ 0 w 1224720"/>
                <a:gd name="textAreaRight" fmla="*/ 1225080 w 1224720"/>
                <a:gd name="textAreaTop" fmla="*/ 0 h 157680"/>
                <a:gd name="textAreaBottom" fmla="*/ 158040 h 157680"/>
                <a:gd name="GluePoint1X" fmla="*/ 0 w 439"/>
                <a:gd name="GluePoint1Y" fmla="*/ 214.728260869565 h 3403"/>
                <a:gd name="GluePoint2X" fmla="*/ 3369.5904628331 w 439"/>
                <a:gd name="GluePoint2Y" fmla="*/ 0 h 3403"/>
                <a:gd name="GluePoint3X" fmla="*/ 3403 w 439"/>
                <a:gd name="GluePoint3Y" fmla="*/ 281.532608695652 h 3403"/>
                <a:gd name="GluePoint4X" fmla="*/ 0 w 439"/>
                <a:gd name="GluePoint4Y" fmla="*/ 439 h 3403"/>
                <a:gd name="GluePoint5X" fmla="*/ 0 w 439"/>
                <a:gd name="GluePoint5Y" fmla="*/ 214.728260869565 h 3403"/>
                <a:gd name="GluePoint6X" fmla="*/ 0 w 439"/>
                <a:gd name="GluePoint6Y" fmla="*/ 214.728260869565 h 3403"/>
                <a:gd name="GluePoint7X" fmla="*/ 0 w 439"/>
                <a:gd name="GluePoint7Y" fmla="*/ 214.728260869565 h 34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6" name="Freeform 343"/>
            <p:cNvSpPr/>
            <p:nvPr/>
          </p:nvSpPr>
          <p:spPr>
            <a:xfrm rot="1564200">
              <a:off x="2532600" y="3831480"/>
              <a:ext cx="786600" cy="101160"/>
            </a:xfrm>
            <a:custGeom>
              <a:avLst/>
              <a:gdLst>
                <a:gd name="textAreaLeft" fmla="*/ 0 w 786600"/>
                <a:gd name="textAreaRight" fmla="*/ 786960 w 786600"/>
                <a:gd name="textAreaTop" fmla="*/ 0 h 101160"/>
                <a:gd name="textAreaBottom" fmla="*/ 101520 h 101160"/>
                <a:gd name="GluePoint1X" fmla="*/ 0 w 282"/>
                <a:gd name="GluePoint1Y" fmla="*/ 76.4745762711864 h 2186"/>
                <a:gd name="GluePoint2X" fmla="*/ 2128.72489082969 w 282"/>
                <a:gd name="GluePoint2Y" fmla="*/ 0 h 2186"/>
                <a:gd name="GluePoint3X" fmla="*/ 2186 w 282"/>
                <a:gd name="GluePoint3Y" fmla="*/ 238.983050847458 h 2186"/>
                <a:gd name="GluePoint4X" fmla="*/ 33.410480349345 w 282"/>
                <a:gd name="GluePoint4Y" fmla="*/ 282 h 2186"/>
                <a:gd name="GluePoint5X" fmla="*/ 0 w 282"/>
                <a:gd name="GluePoint5Y" fmla="*/ 76.4745762711864 h 2186"/>
                <a:gd name="GluePoint6X" fmla="*/ 0 w 282"/>
                <a:gd name="GluePoint6Y" fmla="*/ 76.4745762711864 h 2186"/>
                <a:gd name="GluePoint7X" fmla="*/ 0 w 282"/>
                <a:gd name="GluePoint7Y" fmla="*/ 76.4745762711864 h 21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7" name="Freeform 344"/>
            <p:cNvSpPr/>
            <p:nvPr/>
          </p:nvSpPr>
          <p:spPr>
            <a:xfrm rot="1564200">
              <a:off x="1210320" y="3353760"/>
              <a:ext cx="1209240" cy="77040"/>
            </a:xfrm>
            <a:custGeom>
              <a:avLst/>
              <a:gdLst>
                <a:gd name="textAreaLeft" fmla="*/ 0 w 1209240"/>
                <a:gd name="textAreaRight" fmla="*/ 1209600 w 1209240"/>
                <a:gd name="textAreaTop" fmla="*/ 0 h 77040"/>
                <a:gd name="textAreaBottom" fmla="*/ 77400 h 77040"/>
                <a:gd name="GluePoint1X" fmla="*/ 0 w 215"/>
                <a:gd name="GluePoint1Y" fmla="*/ 181.555555555556 h 3360"/>
                <a:gd name="GluePoint2X" fmla="*/ 3360 w 215"/>
                <a:gd name="GluePoint2Y" fmla="*/ 0 h 3360"/>
                <a:gd name="GluePoint3X" fmla="*/ 3360 w 215"/>
                <a:gd name="GluePoint3Y" fmla="*/ 57.3333333333333 h 3360"/>
                <a:gd name="GluePoint4X" fmla="*/ 0 w 215"/>
                <a:gd name="GluePoint4Y" fmla="*/ 215 h 3360"/>
                <a:gd name="GluePoint5X" fmla="*/ 0 w 215"/>
                <a:gd name="GluePoint5Y" fmla="*/ 181.555555555556 h 3360"/>
                <a:gd name="GluePoint6X" fmla="*/ 0 w 215"/>
                <a:gd name="GluePoint6Y" fmla="*/ 181.555555555556 h 3360"/>
                <a:gd name="GluePoint7X" fmla="*/ 0 w 215"/>
                <a:gd name="GluePoint7Y" fmla="*/ 181.555555555556 h 33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8520" bIns="385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8" name="Freeform 345"/>
            <p:cNvSpPr/>
            <p:nvPr/>
          </p:nvSpPr>
          <p:spPr>
            <a:xfrm rot="1564200">
              <a:off x="1293480" y="2647440"/>
              <a:ext cx="724680" cy="872640"/>
            </a:xfrm>
            <a:custGeom>
              <a:avLst/>
              <a:gdLst>
                <a:gd name="textAreaLeft" fmla="*/ 0 w 724680"/>
                <a:gd name="textAreaRight" fmla="*/ 725040 w 724680"/>
                <a:gd name="textAreaTop" fmla="*/ 0 h 872640"/>
                <a:gd name="textAreaBottom" fmla="*/ 873000 h 872640"/>
                <a:gd name="GluePoint1X" fmla="*/ 135.016759776536 w 2425"/>
                <a:gd name="GluePoint1Y" fmla="*/ 2425 h 2014"/>
                <a:gd name="GluePoint2X" fmla="*/ 22.5027932960894 w 2425"/>
                <a:gd name="GluePoint2Y" fmla="*/ 1003.83720930233 h 2014"/>
                <a:gd name="GluePoint3X" fmla="*/ 101.262569832402 w 2425"/>
                <a:gd name="GluePoint3Y" fmla="*/ 327.093023255814 h 2014"/>
                <a:gd name="GluePoint4X" fmla="*/ 1226.40223463687 w 2425"/>
                <a:gd name="GluePoint4Y" fmla="*/ 67.6744186046512 h 2014"/>
                <a:gd name="GluePoint5X" fmla="*/ 2014 w 2425"/>
                <a:gd name="GluePoint5Y" fmla="*/ 0 h 2014"/>
                <a:gd name="GluePoint6X" fmla="*/ 506.312849162011 w 2425"/>
                <a:gd name="GluePoint6Y" fmla="*/ 281.976744186047 h 2014"/>
                <a:gd name="GluePoint7X" fmla="*/ 135.016759776536 w 2425"/>
                <a:gd name="GluePoint7Y" fmla="*/ 473.720930232558 h 2014"/>
                <a:gd name="GluePoint8X" fmla="*/ 135.016759776536 w 2425"/>
                <a:gd name="GluePoint8Y" fmla="*/ 2425 h 20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99" name="Freeform 346"/>
            <p:cNvSpPr/>
            <p:nvPr/>
          </p:nvSpPr>
          <p:spPr>
            <a:xfrm rot="1564200">
              <a:off x="2534760" y="3866040"/>
              <a:ext cx="774720" cy="35640"/>
            </a:xfrm>
            <a:custGeom>
              <a:avLst/>
              <a:gdLst>
                <a:gd name="textAreaLeft" fmla="*/ 0 w 774720"/>
                <a:gd name="textAreaRight" fmla="*/ 775080 w 774720"/>
                <a:gd name="textAreaTop" fmla="*/ 0 h 35640"/>
                <a:gd name="textAreaBottom" fmla="*/ 36000 h 35640"/>
                <a:gd name="GluePoint1X" fmla="*/ 47.7383592017738 w 100"/>
                <a:gd name="GluePoint1Y" fmla="*/ 57.1428571428571 h 2153"/>
                <a:gd name="GluePoint2X" fmla="*/ 2153 w 100"/>
                <a:gd name="GluePoint2Y" fmla="*/ 0 h 2153"/>
                <a:gd name="GluePoint3X" fmla="*/ 2153 w 100"/>
                <a:gd name="GluePoint3Y" fmla="*/ 47.6190476190476 h 2153"/>
                <a:gd name="GluePoint4X" fmla="*/ 0 w 100"/>
                <a:gd name="GluePoint4Y" fmla="*/ 100 h 2153"/>
                <a:gd name="GluePoint5X" fmla="*/ 47.7383592017738 w 100"/>
                <a:gd name="GluePoint5Y" fmla="*/ 57.1428571428571 h 2153"/>
                <a:gd name="GluePoint6X" fmla="*/ 47.7383592017738 w 100"/>
                <a:gd name="GluePoint6Y" fmla="*/ 57.1428571428571 h 2153"/>
                <a:gd name="GluePoint7X" fmla="*/ 47.7383592017738 w 100"/>
                <a:gd name="GluePoint7Y" fmla="*/ 57.1428571428571 h 215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000" bIns="18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0" name="Freeform 347"/>
            <p:cNvSpPr/>
            <p:nvPr/>
          </p:nvSpPr>
          <p:spPr>
            <a:xfrm rot="1564200">
              <a:off x="2373480" y="3073320"/>
              <a:ext cx="283320" cy="970560"/>
            </a:xfrm>
            <a:custGeom>
              <a:avLst/>
              <a:gdLst>
                <a:gd name="textAreaLeft" fmla="*/ 0 w 283320"/>
                <a:gd name="textAreaRight" fmla="*/ 283680 w 283320"/>
                <a:gd name="textAreaTop" fmla="*/ 0 h 970560"/>
                <a:gd name="textAreaBottom" fmla="*/ 970920 h 970560"/>
                <a:gd name="GluePoint1X" fmla="*/ 630.4 w 2697"/>
                <a:gd name="GluePoint1Y" fmla="*/ 0 h 788"/>
                <a:gd name="GluePoint2X" fmla="*/ 730.690909090909 w 2697"/>
                <a:gd name="GluePoint2Y" fmla="*/ 1241.09734513274 h 788"/>
                <a:gd name="GluePoint3X" fmla="*/ 788 w 2697"/>
                <a:gd name="GluePoint3Y" fmla="*/ 2649.26548672566 h 788"/>
                <a:gd name="GluePoint4X" fmla="*/ 730.690909090909 w 2697"/>
                <a:gd name="GluePoint4Y" fmla="*/ 2673.13274336283 h 788"/>
                <a:gd name="GluePoint5X" fmla="*/ 663.830303030303 w 2697"/>
                <a:gd name="GluePoint5Y" fmla="*/ 1274.51150442478 h 788"/>
                <a:gd name="GluePoint6X" fmla="*/ 563.539393939394 w 2697"/>
                <a:gd name="GluePoint6Y" fmla="*/ 90.6955752212389 h 788"/>
                <a:gd name="GluePoint7X" fmla="*/ 66.8606060606061 w 2697"/>
                <a:gd name="GluePoint7Y" fmla="*/ 124.109734513274 h 788"/>
                <a:gd name="GluePoint8X" fmla="*/ 224.460606060606 w 2697"/>
                <a:gd name="GluePoint8Y" fmla="*/ 2687.45309734513 h 788"/>
                <a:gd name="GluePoint9X" fmla="*/ 157.6 w 2697"/>
                <a:gd name="GluePoint9Y" fmla="*/ 2697 h 788"/>
                <a:gd name="GluePoint10X" fmla="*/ 0 w 2697"/>
                <a:gd name="GluePoint10Y" fmla="*/ 57.2814159292035 h 788"/>
                <a:gd name="GluePoint11X" fmla="*/ 630.4 w 2697"/>
                <a:gd name="GluePoint11Y" fmla="*/ 0 h 788"/>
                <a:gd name="GluePoint12X" fmla="*/ 630.4 w 2697"/>
                <a:gd name="GluePoint12Y" fmla="*/ 0 h 788"/>
                <a:gd name="GluePoint13X" fmla="*/ 630.4 w 2697"/>
                <a:gd name="GluePoint13Y" fmla="*/ 0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1" name="Freeform 348"/>
            <p:cNvSpPr/>
            <p:nvPr/>
          </p:nvSpPr>
          <p:spPr>
            <a:xfrm rot="1564200">
              <a:off x="2890800" y="3756240"/>
              <a:ext cx="437760" cy="458280"/>
            </a:xfrm>
            <a:custGeom>
              <a:avLst/>
              <a:gdLst>
                <a:gd name="textAreaLeft" fmla="*/ 0 w 437760"/>
                <a:gd name="textAreaRight" fmla="*/ 438120 w 437760"/>
                <a:gd name="textAreaTop" fmla="*/ 0 h 458280"/>
                <a:gd name="textAreaBottom" fmla="*/ 458640 h 458280"/>
                <a:gd name="GluePoint1X" fmla="*/ 0 w 1274"/>
                <a:gd name="GluePoint1Y" fmla="*/ 78.9203539823009 h 1217"/>
                <a:gd name="GluePoint2X" fmla="*/ 664.842592592593 w 1274"/>
                <a:gd name="GluePoint2Y" fmla="*/ 45.0973451327434 h 1217"/>
                <a:gd name="GluePoint3X" fmla="*/ 1104.31481481481 w 1274"/>
                <a:gd name="GluePoint3Y" fmla="*/ 507.345132743363 h 1217"/>
                <a:gd name="GluePoint4X" fmla="*/ 1160.65740740741 w 1274"/>
                <a:gd name="GluePoint4Y" fmla="*/ 1262.72566371681 h 1217"/>
                <a:gd name="GluePoint5X" fmla="*/ 901.481481481482 w 1274"/>
                <a:gd name="GluePoint5Y" fmla="*/ 202.938053097345 h 1217"/>
                <a:gd name="GluePoint6X" fmla="*/ 0 w 1274"/>
                <a:gd name="GluePoint6Y" fmla="*/ 78.9203539823009 h 12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2" name="Freeform 349"/>
            <p:cNvSpPr/>
            <p:nvPr/>
          </p:nvSpPr>
          <p:spPr>
            <a:xfrm rot="1564200">
              <a:off x="3174840" y="3827160"/>
              <a:ext cx="154440" cy="14580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45800"/>
                <a:gd name="textAreaBottom" fmla="*/ 146160 h 145800"/>
                <a:gd name="GluePoint1X" fmla="*/ 33.9473684210526 w 406"/>
                <a:gd name="GluePoint1Y" fmla="*/ 0 h 430"/>
                <a:gd name="GluePoint2X" fmla="*/ 101.842105263158 w 406"/>
                <a:gd name="GluePoint2Y" fmla="*/ 281.944444444444 h 430"/>
                <a:gd name="GluePoint3X" fmla="*/ 430 w 406"/>
                <a:gd name="GluePoint3Y" fmla="*/ 383.444444444444 h 430"/>
                <a:gd name="GluePoint4X" fmla="*/ 316.842105263158 w 406"/>
                <a:gd name="GluePoint4Y" fmla="*/ 90.2222222222222 h 430"/>
                <a:gd name="GluePoint5X" fmla="*/ 33.9473684210526 w 406"/>
                <a:gd name="GluePoint5Y" fmla="*/ 0 h 4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3" name="Freeform 332"/>
            <p:cNvSpPr/>
            <p:nvPr/>
          </p:nvSpPr>
          <p:spPr>
            <a:xfrm rot="1564200">
              <a:off x="2572920" y="4020840"/>
              <a:ext cx="250560" cy="252360"/>
            </a:xfrm>
            <a:custGeom>
              <a:avLst/>
              <a:gdLst>
                <a:gd name="textAreaLeft" fmla="*/ 0 w 250560"/>
                <a:gd name="textAreaRight" fmla="*/ 250920 w 250560"/>
                <a:gd name="textAreaTop" fmla="*/ 0 h 252360"/>
                <a:gd name="textAreaBottom" fmla="*/ 252720 h 252360"/>
                <a:gd name="GluePoint1X" fmla="*/ 610.595041322314 w 702"/>
                <a:gd name="GluePoint1Y" fmla="*/ 195.639344262295 h 697"/>
                <a:gd name="GluePoint2X" fmla="*/ 506.909090909091 w 702"/>
                <a:gd name="GluePoint2Y" fmla="*/ 615.688524590164 h 697"/>
                <a:gd name="GluePoint3X" fmla="*/ 86.404958677686 w 702"/>
                <a:gd name="GluePoint3Y" fmla="*/ 506.360655737705 h 697"/>
                <a:gd name="GluePoint4X" fmla="*/ 190.090909090909 w 702"/>
                <a:gd name="GluePoint4Y" fmla="*/ 86.3114754098361 h 697"/>
                <a:gd name="GluePoint5X" fmla="*/ 610.595041322314 w 702"/>
                <a:gd name="GluePoint5Y" fmla="*/ 195.639344262295 h 6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4" name="Freeform 332"/>
            <p:cNvSpPr/>
            <p:nvPr/>
          </p:nvSpPr>
          <p:spPr>
            <a:xfrm rot="1564200">
              <a:off x="1468440" y="3547080"/>
              <a:ext cx="250560" cy="252360"/>
            </a:xfrm>
            <a:custGeom>
              <a:avLst/>
              <a:gdLst>
                <a:gd name="textAreaLeft" fmla="*/ 0 w 250560"/>
                <a:gd name="textAreaRight" fmla="*/ 250920 w 250560"/>
                <a:gd name="textAreaTop" fmla="*/ 0 h 252360"/>
                <a:gd name="textAreaBottom" fmla="*/ 252720 h 252360"/>
                <a:gd name="GluePoint1X" fmla="*/ 610.595041322314 w 702"/>
                <a:gd name="GluePoint1Y" fmla="*/ 195.639344262295 h 697"/>
                <a:gd name="GluePoint2X" fmla="*/ 506.909090909091 w 702"/>
                <a:gd name="GluePoint2Y" fmla="*/ 615.688524590164 h 697"/>
                <a:gd name="GluePoint3X" fmla="*/ 86.404958677686 w 702"/>
                <a:gd name="GluePoint3Y" fmla="*/ 506.360655737705 h 697"/>
                <a:gd name="GluePoint4X" fmla="*/ 190.090909090909 w 702"/>
                <a:gd name="GluePoint4Y" fmla="*/ 86.3114754098361 h 697"/>
                <a:gd name="GluePoint5X" fmla="*/ 610.595041322314 w 702"/>
                <a:gd name="GluePoint5Y" fmla="*/ 195.639344262295 h 6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05" name="Group 5"/>
          <p:cNvGrpSpPr/>
          <p:nvPr/>
        </p:nvGrpSpPr>
        <p:grpSpPr>
          <a:xfrm>
            <a:off x="9167400" y="4138200"/>
            <a:ext cx="3022560" cy="2719440"/>
            <a:chOff x="9167400" y="4138200"/>
            <a:chExt cx="3022560" cy="2719440"/>
          </a:xfrm>
        </p:grpSpPr>
        <p:sp>
          <p:nvSpPr>
            <p:cNvPr id="206" name="Freeform 6"/>
            <p:cNvSpPr/>
            <p:nvPr/>
          </p:nvSpPr>
          <p:spPr>
            <a:xfrm>
              <a:off x="12115800" y="5815800"/>
              <a:ext cx="74160" cy="60120"/>
            </a:xfrm>
            <a:custGeom>
              <a:avLst/>
              <a:gdLst>
                <a:gd name="textAreaLeft" fmla="*/ 0 w 74160"/>
                <a:gd name="textAreaRight" fmla="*/ 74520 w 74160"/>
                <a:gd name="textAreaTop" fmla="*/ 0 h 60120"/>
                <a:gd name="textAreaBottom" fmla="*/ 60480 h 60120"/>
                <a:gd name="GluePoint1X" fmla="*/ 41.4 w 168"/>
                <a:gd name="GluePoint1Y" fmla="*/ 168 h 207"/>
                <a:gd name="GluePoint2X" fmla="*/ 207 w 168"/>
                <a:gd name="GluePoint2Y" fmla="*/ 84 h 207"/>
                <a:gd name="GluePoint3X" fmla="*/ 207 w 168"/>
                <a:gd name="GluePoint3Y" fmla="*/ 0 h 207"/>
                <a:gd name="GluePoint4X" fmla="*/ 0 w 168"/>
                <a:gd name="GluePoint4Y" fmla="*/ 105 h 207"/>
                <a:gd name="GluePoint5X" fmla="*/ 41.4 w 168"/>
                <a:gd name="GluePoint5Y" fmla="*/ 168 h 20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0240" bIns="30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7" name="Freeform 7"/>
            <p:cNvSpPr/>
            <p:nvPr/>
          </p:nvSpPr>
          <p:spPr>
            <a:xfrm>
              <a:off x="9914040" y="4529160"/>
              <a:ext cx="1060920" cy="1319760"/>
            </a:xfrm>
            <a:custGeom>
              <a:avLst/>
              <a:gdLst>
                <a:gd name="textAreaLeft" fmla="*/ 0 w 1060920"/>
                <a:gd name="textAreaRight" fmla="*/ 1061280 w 1060920"/>
                <a:gd name="textAreaTop" fmla="*/ 0 h 1319760"/>
                <a:gd name="textAreaBottom" fmla="*/ 1320120 h 1319760"/>
                <a:gd name="GluePoint1X" fmla="*/ 2270.89752650177 w 3667"/>
                <a:gd name="GluePoint1Y" fmla="*/ 197.934659090909 h 2948"/>
                <a:gd name="GluePoint2X" fmla="*/ 1708.3816254417 w 3667"/>
                <a:gd name="GluePoint2Y" fmla="*/ 552.133522727273 h 2948"/>
                <a:gd name="GluePoint3X" fmla="*/ 208.339222614841 w 3667"/>
                <a:gd name="GluePoint3Y" fmla="*/ 1479.30113636364 h 2948"/>
                <a:gd name="GluePoint4X" fmla="*/ 208.339222614841 w 3667"/>
                <a:gd name="GluePoint4Y" fmla="*/ 2771.08522727273 h 2948"/>
                <a:gd name="GluePoint5X" fmla="*/ 958.360424028269 w 3667"/>
                <a:gd name="GluePoint5Y" fmla="*/ 3344.05397727273 h 2948"/>
                <a:gd name="GluePoint6X" fmla="*/ 1375.03886925795 w 3667"/>
                <a:gd name="GluePoint6Y" fmla="*/ 3416.97727272727 h 2948"/>
                <a:gd name="GluePoint7X" fmla="*/ 1812.55123674912 w 3667"/>
                <a:gd name="GluePoint7Y" fmla="*/ 3583.65909090909 h 2948"/>
                <a:gd name="GluePoint8X" fmla="*/ 2718.82685512367 w 3667"/>
                <a:gd name="GluePoint8Y" fmla="*/ 3541.98863636364 h 2948"/>
                <a:gd name="GluePoint9X" fmla="*/ 2916.74911660777 w 3667"/>
                <a:gd name="GluePoint9Y" fmla="*/ 1458.46590909091 h 2948"/>
                <a:gd name="GluePoint10X" fmla="*/ 2270.89752650177 w 3667"/>
                <a:gd name="GluePoint10Y" fmla="*/ 197.934659090909 h 29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8" name="Freeform 8"/>
            <p:cNvSpPr/>
            <p:nvPr/>
          </p:nvSpPr>
          <p:spPr>
            <a:xfrm>
              <a:off x="10415880" y="4656240"/>
              <a:ext cx="434880" cy="315720"/>
            </a:xfrm>
            <a:custGeom>
              <a:avLst/>
              <a:gdLst>
                <a:gd name="textAreaLeft" fmla="*/ 0 w 434880"/>
                <a:gd name="textAreaRight" fmla="*/ 435240 w 434880"/>
                <a:gd name="textAreaTop" fmla="*/ 0 h 315720"/>
                <a:gd name="textAreaBottom" fmla="*/ 316080 h 315720"/>
                <a:gd name="GluePoint1X" fmla="*/ 854.637931034483 w 878"/>
                <a:gd name="GluePoint1Y" fmla="*/ 292.666666666667 h 1209"/>
                <a:gd name="GluePoint2X" fmla="*/ 760.836206896552 w 878"/>
                <a:gd name="GluePoint2Y" fmla="*/ 20.9047619047619 h 1209"/>
                <a:gd name="GluePoint3X" fmla="*/ 416.896551724138 w 878"/>
                <a:gd name="GluePoint3Y" fmla="*/ 0 h 1209"/>
                <a:gd name="GluePoint4X" fmla="*/ 489.853448275862 w 878"/>
                <a:gd name="GluePoint4Y" fmla="*/ 167.238095238095 h 1209"/>
                <a:gd name="GluePoint5X" fmla="*/ 302.25 w 878"/>
                <a:gd name="GluePoint5Y" fmla="*/ 418.095238095238 h 1209"/>
                <a:gd name="GluePoint6X" fmla="*/ 0 w 878"/>
                <a:gd name="GluePoint6Y" fmla="*/ 668.952380952381 h 1209"/>
                <a:gd name="GluePoint7X" fmla="*/ 1073.50862068966 w 878"/>
                <a:gd name="GluePoint7Y" fmla="*/ 878 h 1209"/>
                <a:gd name="GluePoint8X" fmla="*/ 1115.19827586207 w 878"/>
                <a:gd name="GluePoint8Y" fmla="*/ 658.5 h 1209"/>
                <a:gd name="GluePoint9X" fmla="*/ 854.637931034483 w 878"/>
                <a:gd name="GluePoint9Y" fmla="*/ 292.666666666667 h 12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09" name="Freeform 9"/>
            <p:cNvSpPr/>
            <p:nvPr/>
          </p:nvSpPr>
          <p:spPr>
            <a:xfrm>
              <a:off x="10037880" y="4810320"/>
              <a:ext cx="1072080" cy="936720"/>
            </a:xfrm>
            <a:custGeom>
              <a:avLst/>
              <a:gdLst>
                <a:gd name="textAreaLeft" fmla="*/ 0 w 1072080"/>
                <a:gd name="textAreaRight" fmla="*/ 1072440 w 1072080"/>
                <a:gd name="textAreaTop" fmla="*/ 0 h 936720"/>
                <a:gd name="textAreaBottom" fmla="*/ 937080 h 936720"/>
                <a:gd name="GluePoint1X" fmla="*/ 2114.46503496504 w 2603"/>
                <a:gd name="GluePoint1Y" fmla="*/ 343.596 h 2979"/>
                <a:gd name="GluePoint2X" fmla="*/ 1177.01748251748 w 2603"/>
                <a:gd name="GluePoint2Y" fmla="*/ 218.652 h 2979"/>
                <a:gd name="GluePoint3X" fmla="*/ 41.6643356643357 w 2603"/>
                <a:gd name="GluePoint3Y" fmla="*/ 1145.32 h 2979"/>
                <a:gd name="GluePoint4X" fmla="*/ 760.374125874126 w 2603"/>
                <a:gd name="GluePoint4Y" fmla="*/ 2384.348 h 2979"/>
                <a:gd name="GluePoint5X" fmla="*/ 1885.31118881119 w 2603"/>
                <a:gd name="GluePoint5Y" fmla="*/ 2425.996 h 2979"/>
                <a:gd name="GluePoint6X" fmla="*/ 2114.46503496504 w 2603"/>
                <a:gd name="GluePoint6Y" fmla="*/ 343.596 h 297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0" name="Freeform 10"/>
            <p:cNvSpPr/>
            <p:nvPr/>
          </p:nvSpPr>
          <p:spPr>
            <a:xfrm>
              <a:off x="10022040" y="4878720"/>
              <a:ext cx="330120" cy="779760"/>
            </a:xfrm>
            <a:custGeom>
              <a:avLst/>
              <a:gdLst>
                <a:gd name="textAreaLeft" fmla="*/ 0 w 330120"/>
                <a:gd name="textAreaRight" fmla="*/ 330480 w 330120"/>
                <a:gd name="textAreaTop" fmla="*/ 0 h 779760"/>
                <a:gd name="textAreaBottom" fmla="*/ 780120 h 779760"/>
                <a:gd name="GluePoint1X" fmla="*/ 542.454545454546 w 2167"/>
                <a:gd name="GluePoint1Y" fmla="*/ 260.456730769231 h 918"/>
                <a:gd name="GluePoint2X" fmla="*/ 918 w 2167"/>
                <a:gd name="GluePoint2Y" fmla="*/ 0 h 918"/>
                <a:gd name="GluePoint3X" fmla="*/ 83.4545454545455 w 2167"/>
                <a:gd name="GluePoint3Y" fmla="*/ 739.697115384615 h 918"/>
                <a:gd name="GluePoint4X" fmla="*/ 177.340909090909 w 2167"/>
                <a:gd name="GluePoint4Y" fmla="*/ 1948.21634615385 h 918"/>
                <a:gd name="GluePoint5X" fmla="*/ 594.613636363636 w 2167"/>
                <a:gd name="GluePoint5Y" fmla="*/ 2114.90865384615 h 918"/>
                <a:gd name="GluePoint6X" fmla="*/ 636.340909090909 w 2167"/>
                <a:gd name="GluePoint6Y" fmla="*/ 1989.88942307692 h 918"/>
                <a:gd name="GluePoint7X" fmla="*/ 177.340909090909 w 2167"/>
                <a:gd name="GluePoint7Y" fmla="*/ 1291.86538461538 h 918"/>
                <a:gd name="GluePoint8X" fmla="*/ 542.454545454546 w 2167"/>
                <a:gd name="GluePoint8Y" fmla="*/ 260.456730769231 h 9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1" name="Freeform 11"/>
            <p:cNvSpPr/>
            <p:nvPr/>
          </p:nvSpPr>
          <p:spPr>
            <a:xfrm>
              <a:off x="10341360" y="4961160"/>
              <a:ext cx="131400" cy="65880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658800"/>
                <a:gd name="textAreaBottom" fmla="*/ 659160 h 658800"/>
                <a:gd name="GluePoint1X" fmla="*/ 366 w 1831"/>
                <a:gd name="GluePoint1Y" fmla="*/ 0 h 366"/>
                <a:gd name="GluePoint2X" fmla="*/ 10.4571428571429 w 1831"/>
                <a:gd name="GluePoint2Y" fmla="*/ 801.0625 h 366"/>
                <a:gd name="GluePoint3X" fmla="*/ 94.1142857142857 w 1831"/>
                <a:gd name="GluePoint3Y" fmla="*/ 1831 h 366"/>
                <a:gd name="GluePoint4X" fmla="*/ 219.6 w 1831"/>
                <a:gd name="GluePoint4Y" fmla="*/ 1799.78977272727 h 366"/>
                <a:gd name="GluePoint5X" fmla="*/ 177.771428571429 w 1831"/>
                <a:gd name="GluePoint5Y" fmla="*/ 873.886363636364 h 366"/>
                <a:gd name="GluePoint6X" fmla="*/ 366 w 1831"/>
                <a:gd name="GluePoint6Y" fmla="*/ 0 h 3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2" name="Freeform 12"/>
            <p:cNvSpPr/>
            <p:nvPr/>
          </p:nvSpPr>
          <p:spPr>
            <a:xfrm>
              <a:off x="10690920" y="4138200"/>
              <a:ext cx="1496160" cy="1864800"/>
            </a:xfrm>
            <a:custGeom>
              <a:avLst/>
              <a:gdLst>
                <a:gd name="textAreaLeft" fmla="*/ 0 w 1496160"/>
                <a:gd name="textAreaRight" fmla="*/ 1496520 w 1496160"/>
                <a:gd name="textAreaTop" fmla="*/ 0 h 1864800"/>
                <a:gd name="textAreaBottom" fmla="*/ 1865160 h 1864800"/>
                <a:gd name="GluePoint1X" fmla="*/ 3563.14285714286 w 5181"/>
                <a:gd name="GluePoint1Y" fmla="*/ 1105.00201207243 h 4157"/>
                <a:gd name="GluePoint2X" fmla="*/ 2813.00751879699 w 5181"/>
                <a:gd name="GluePoint2Y" fmla="*/ 239.764587525151 h 4157"/>
                <a:gd name="GluePoint3X" fmla="*/ 1927.43107769424 w 5181"/>
                <a:gd name="GluePoint3Y" fmla="*/ 583.774647887324 h 4157"/>
                <a:gd name="GluePoint4X" fmla="*/ 1062.69172932331 w 5181"/>
                <a:gd name="GluePoint4Y" fmla="*/ 1011.18108651911 h 4157"/>
                <a:gd name="GluePoint5X" fmla="*/ 0 w 5181"/>
                <a:gd name="GluePoint5Y" fmla="*/ 3158.63782696177 h 4157"/>
                <a:gd name="GluePoint6X" fmla="*/ 395.904761904762 w 5181"/>
                <a:gd name="GluePoint6Y" fmla="*/ 4388.73440643863 h 4157"/>
                <a:gd name="GluePoint7X" fmla="*/ 1250.22556390977 w 5181"/>
                <a:gd name="GluePoint7Y" fmla="*/ 4784.86720321932 h 4157"/>
                <a:gd name="GluePoint8X" fmla="*/ 2187.89473684211 w 5181"/>
                <a:gd name="GluePoint8Y" fmla="*/ 5128.87726358149 h 4157"/>
                <a:gd name="GluePoint9X" fmla="*/ 3198.49373433584 w 5181"/>
                <a:gd name="GluePoint9Y" fmla="*/ 4930.81086519115 h 4157"/>
                <a:gd name="GluePoint10X" fmla="*/ 3750.67669172932 w 5181"/>
                <a:gd name="GluePoint10Y" fmla="*/ 4972.50905432596 h 4157"/>
                <a:gd name="GluePoint11X" fmla="*/ 4157 w 5181"/>
                <a:gd name="GluePoint11Y" fmla="*/ 4357.46076458753 h 4157"/>
                <a:gd name="GluePoint12X" fmla="*/ 4157 w 5181"/>
                <a:gd name="GluePoint12Y" fmla="*/ 1417.7384305835 h 4157"/>
                <a:gd name="GluePoint13X" fmla="*/ 3563.14285714286 w 5181"/>
                <a:gd name="GluePoint13Y" fmla="*/ 1105.00201207243 h 415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3" name="Freeform 13"/>
            <p:cNvSpPr/>
            <p:nvPr/>
          </p:nvSpPr>
          <p:spPr>
            <a:xfrm>
              <a:off x="10760760" y="4465440"/>
              <a:ext cx="1426320" cy="1553400"/>
            </a:xfrm>
            <a:custGeom>
              <a:avLst/>
              <a:gdLst>
                <a:gd name="textAreaLeft" fmla="*/ 0 w 1426320"/>
                <a:gd name="textAreaRight" fmla="*/ 1426680 w 1426320"/>
                <a:gd name="textAreaTop" fmla="*/ 0 h 1553400"/>
                <a:gd name="textAreaBottom" fmla="*/ 1553760 h 1553400"/>
                <a:gd name="GluePoint1X" fmla="*/ 2836.67368421053 w 4316"/>
                <a:gd name="GluePoint1Y" fmla="*/ 364.87922705314 h 3963"/>
                <a:gd name="GluePoint2X" fmla="*/ 1470.48157894737 w 4316"/>
                <a:gd name="GluePoint2Y" fmla="*/ 333.6038647343 h 3963"/>
                <a:gd name="GluePoint3X" fmla="*/ 83.4315789473684 w 4316"/>
                <a:gd name="GluePoint3Y" fmla="*/ 2126.72463768116 h 3963"/>
                <a:gd name="GluePoint4X" fmla="*/ 1105.46842105263 w 4316"/>
                <a:gd name="GluePoint4Y" fmla="*/ 3700.91787439614 h 3963"/>
                <a:gd name="GluePoint5X" fmla="*/ 2993.10789473684 w 4316"/>
                <a:gd name="GluePoint5Y" fmla="*/ 3773.89371980676 h 3963"/>
                <a:gd name="GluePoint6X" fmla="*/ 3963 w 4316"/>
                <a:gd name="GluePoint6Y" fmla="*/ 2992.00966183575 h 3963"/>
                <a:gd name="GluePoint7X" fmla="*/ 3963 w 4316"/>
                <a:gd name="GluePoint7Y" fmla="*/ 1032.08695652174 h 3963"/>
                <a:gd name="GluePoint8X" fmla="*/ 2836.67368421053 w 4316"/>
                <a:gd name="GluePoint8Y" fmla="*/ 364.87922705314 h 39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4" name="Freeform 14"/>
            <p:cNvSpPr/>
            <p:nvPr/>
          </p:nvSpPr>
          <p:spPr>
            <a:xfrm>
              <a:off x="10779840" y="4584600"/>
              <a:ext cx="514440" cy="1197360"/>
            </a:xfrm>
            <a:custGeom>
              <a:avLst/>
              <a:gdLst>
                <a:gd name="textAreaLeft" fmla="*/ 0 w 514440"/>
                <a:gd name="textAreaRight" fmla="*/ 514800 w 514440"/>
                <a:gd name="textAreaTop" fmla="*/ 0 h 1197360"/>
                <a:gd name="textAreaBottom" fmla="*/ 1197720 h 1197360"/>
                <a:gd name="GluePoint1X" fmla="*/ 626.277372262774 w 3327"/>
                <a:gd name="GluePoint1Y" fmla="*/ 375.460815047022 h 1430"/>
                <a:gd name="GluePoint2X" fmla="*/ 114.817518248175 w 3327"/>
                <a:gd name="GluePoint2Y" fmla="*/ 2388.34796238245 h 1430"/>
                <a:gd name="GluePoint3X" fmla="*/ 793.284671532847 w 3327"/>
                <a:gd name="GluePoint3Y" fmla="*/ 3316.57053291536 h 1430"/>
                <a:gd name="GluePoint4X" fmla="*/ 1002.04379562044 w 3327"/>
                <a:gd name="GluePoint4Y" fmla="*/ 3306.14106583072 h 1430"/>
                <a:gd name="GluePoint5X" fmla="*/ 229.63503649635 w 3327"/>
                <a:gd name="GluePoint5Y" fmla="*/ 1783.43887147335 h 1430"/>
                <a:gd name="GluePoint6X" fmla="*/ 1002.04379562044 w 3327"/>
                <a:gd name="GluePoint6Y" fmla="*/ 208.58934169279 h 1430"/>
                <a:gd name="GluePoint7X" fmla="*/ 1430 w 3327"/>
                <a:gd name="GluePoint7Y" fmla="*/ 0 h 1430"/>
                <a:gd name="GluePoint8X" fmla="*/ 626.277372262774 w 3327"/>
                <a:gd name="GluePoint8Y" fmla="*/ 375.460815047022 h 14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5" name="Freeform 15"/>
            <p:cNvSpPr/>
            <p:nvPr/>
          </p:nvSpPr>
          <p:spPr>
            <a:xfrm>
              <a:off x="11046600" y="4708800"/>
              <a:ext cx="322200" cy="1043280"/>
            </a:xfrm>
            <a:custGeom>
              <a:avLst/>
              <a:gdLst>
                <a:gd name="textAreaLeft" fmla="*/ 0 w 322200"/>
                <a:gd name="textAreaRight" fmla="*/ 322560 w 322200"/>
                <a:gd name="textAreaTop" fmla="*/ 0 h 1043280"/>
                <a:gd name="textAreaBottom" fmla="*/ 1043640 h 1043280"/>
                <a:gd name="GluePoint1X" fmla="*/ 145.860465116279 w 2899"/>
                <a:gd name="GluePoint1Y" fmla="*/ 1001.09352517986 h 896"/>
                <a:gd name="GluePoint2X" fmla="*/ 208.372093023256 w 2899"/>
                <a:gd name="GluePoint2Y" fmla="*/ 2648.72661870504 h 896"/>
                <a:gd name="GluePoint3X" fmla="*/ 437.581395348837 w 2899"/>
                <a:gd name="GluePoint3Y" fmla="*/ 2899 h 896"/>
                <a:gd name="GluePoint4X" fmla="*/ 239.627906976744 w 2899"/>
                <a:gd name="GluePoint4Y" fmla="*/ 1136.6582733813 h 896"/>
                <a:gd name="GluePoint5X" fmla="*/ 896 w 2899"/>
                <a:gd name="GluePoint5Y" fmla="*/ 0 h 896"/>
                <a:gd name="GluePoint6X" fmla="*/ 145.860465116279 w 2899"/>
                <a:gd name="GluePoint6Y" fmla="*/ 1001.09352517986 h 8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6" name="Freeform 16"/>
            <p:cNvSpPr/>
            <p:nvPr/>
          </p:nvSpPr>
          <p:spPr>
            <a:xfrm>
              <a:off x="11782080" y="4716720"/>
              <a:ext cx="209160" cy="109908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1099080"/>
                <a:gd name="textAreaBottom" fmla="*/ 1099440 h 1099080"/>
                <a:gd name="GluePoint1X" fmla="*/ 135.107142857143 w 3054"/>
                <a:gd name="GluePoint1Y" fmla="*/ 0 h 582"/>
                <a:gd name="GluePoint2X" fmla="*/ 436.5 w 3054"/>
                <a:gd name="GluePoint2Y" fmla="*/ 969.358361774744 h 582"/>
                <a:gd name="GluePoint3X" fmla="*/ 0 w 3054"/>
                <a:gd name="GluePoint3Y" fmla="*/ 3054 h 582"/>
                <a:gd name="GluePoint4X" fmla="*/ 145.5 w 3054"/>
                <a:gd name="GluePoint4Y" fmla="*/ 2991.46075085324 h 582"/>
                <a:gd name="GluePoint5X" fmla="*/ 582 w 3054"/>
                <a:gd name="GluePoint5Y" fmla="*/ 938.088737201365 h 582"/>
                <a:gd name="GluePoint6X" fmla="*/ 135.107142857143 w 3054"/>
                <a:gd name="GluePoint6Y" fmla="*/ 0 h 5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7" name="Freeform 17"/>
            <p:cNvSpPr/>
            <p:nvPr/>
          </p:nvSpPr>
          <p:spPr>
            <a:xfrm>
              <a:off x="11297520" y="4300560"/>
              <a:ext cx="569880" cy="363600"/>
            </a:xfrm>
            <a:custGeom>
              <a:avLst/>
              <a:gdLst>
                <a:gd name="textAreaLeft" fmla="*/ 0 w 569880"/>
                <a:gd name="textAreaRight" fmla="*/ 570240 w 569880"/>
                <a:gd name="textAreaTop" fmla="*/ 0 h 363600"/>
                <a:gd name="textAreaBottom" fmla="*/ 363960 h 363600"/>
                <a:gd name="GluePoint1X" fmla="*/ 927.473684210526 w 1011"/>
                <a:gd name="GluePoint1Y" fmla="*/ 0 h 1584"/>
                <a:gd name="GluePoint2X" fmla="*/ 666.947368421053 w 1011"/>
                <a:gd name="GluePoint2Y" fmla="*/ 0 h 1584"/>
                <a:gd name="GluePoint3X" fmla="*/ 687.789473684211 w 1011"/>
                <a:gd name="GluePoint3Y" fmla="*/ 260.567010309278 h 1584"/>
                <a:gd name="GluePoint4X" fmla="*/ 302.21052631579 w 1011"/>
                <a:gd name="GluePoint4Y" fmla="*/ 437.752577319588 h 1584"/>
                <a:gd name="GluePoint5X" fmla="*/ 0 w 1011"/>
                <a:gd name="GluePoint5Y" fmla="*/ 812.969072164948 h 1584"/>
                <a:gd name="GluePoint6X" fmla="*/ 1552.73684210526 w 1011"/>
                <a:gd name="GluePoint6Y" fmla="*/ 781.701030927835 h 1584"/>
                <a:gd name="GluePoint7X" fmla="*/ 927.473684210526 w 1011"/>
                <a:gd name="GluePoint7Y" fmla="*/ 0 h 15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8" name="Freeform 18"/>
            <p:cNvSpPr/>
            <p:nvPr/>
          </p:nvSpPr>
          <p:spPr>
            <a:xfrm>
              <a:off x="11426400" y="4300560"/>
              <a:ext cx="482400" cy="404640"/>
            </a:xfrm>
            <a:custGeom>
              <a:avLst/>
              <a:gdLst>
                <a:gd name="textAreaLeft" fmla="*/ 0 w 482400"/>
                <a:gd name="textAreaRight" fmla="*/ 482760 w 482400"/>
                <a:gd name="textAreaTop" fmla="*/ 0 h 404640"/>
                <a:gd name="textAreaBottom" fmla="*/ 405000 h 404640"/>
                <a:gd name="GluePoint1X" fmla="*/ 571.744186046512 w 1125"/>
                <a:gd name="GluePoint1Y" fmla="*/ 0 h 1341"/>
                <a:gd name="GluePoint2X" fmla="*/ 904.395348837209 w 1125"/>
                <a:gd name="GluePoint2Y" fmla="*/ 479.166666666667 h 1341"/>
                <a:gd name="GluePoint3X" fmla="*/ 862.813953488372 w 1125"/>
                <a:gd name="GluePoint3Y" fmla="*/ 864.583333333333 h 1341"/>
                <a:gd name="GluePoint4X" fmla="*/ 0 w 1125"/>
                <a:gd name="GluePoint4Y" fmla="*/ 895.833333333333 h 1341"/>
                <a:gd name="GluePoint5X" fmla="*/ 1049.93023255814 w 1125"/>
                <a:gd name="GluePoint5Y" fmla="*/ 1000 h 1341"/>
                <a:gd name="GluePoint6X" fmla="*/ 1091.51162790698 w 1125"/>
                <a:gd name="GluePoint6Y" fmla="*/ 468.75 h 1341"/>
                <a:gd name="GluePoint7X" fmla="*/ 571.744186046512 w 1125"/>
                <a:gd name="GluePoint7Y" fmla="*/ 0 h 13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19" name="Freeform 19"/>
            <p:cNvSpPr/>
            <p:nvPr/>
          </p:nvSpPr>
          <p:spPr>
            <a:xfrm>
              <a:off x="9167400" y="4859640"/>
              <a:ext cx="3019680" cy="1998000"/>
            </a:xfrm>
            <a:custGeom>
              <a:avLst/>
              <a:gdLst>
                <a:gd name="textAreaLeft" fmla="*/ 0 w 3019680"/>
                <a:gd name="textAreaRight" fmla="*/ 3020040 w 3019680"/>
                <a:gd name="textAreaTop" fmla="*/ 0 h 1998000"/>
                <a:gd name="textAreaBottom" fmla="*/ 1998360 h 1998000"/>
                <a:gd name="GluePoint1X" fmla="*/ 8389 w 5551"/>
                <a:gd name="GluePoint1Y" fmla="*/ 2249.56097560976 h 8389"/>
                <a:gd name="GluePoint2X" fmla="*/ 7930.47080745342 w 5551"/>
                <a:gd name="GluePoint2Y" fmla="*/ 2218.31707317073 h 8389"/>
                <a:gd name="GluePoint3X" fmla="*/ 6158.88074534162 w 5551"/>
                <a:gd name="GluePoint3Y" fmla="*/ 1353.90243902439 h 8389"/>
                <a:gd name="GluePoint4X" fmla="*/ 5731.6149068323 w 5551"/>
                <a:gd name="GluePoint4Y" fmla="*/ 93.7317073170732 h 8389"/>
                <a:gd name="GluePoint5X" fmla="*/ 4637.39751552795 w 5551"/>
                <a:gd name="GluePoint5Y" fmla="*/ 427 h 8389"/>
                <a:gd name="GluePoint6X" fmla="*/ 4793.71428571429 w 5551"/>
                <a:gd name="GluePoint6Y" fmla="*/ 1228.92682926829 h 8389"/>
                <a:gd name="GluePoint7X" fmla="*/ 3543.1801242236 w 5551"/>
                <a:gd name="GluePoint7Y" fmla="*/ 1374.73170731707 h 8389"/>
                <a:gd name="GluePoint8X" fmla="*/ 2917.91304347826 w 5551"/>
                <a:gd name="GluePoint8Y" fmla="*/ 1760.07317073171 h 8389"/>
                <a:gd name="GluePoint9X" fmla="*/ 1656.95776397516 w 5551"/>
                <a:gd name="GluePoint9Y" fmla="*/ 2082.92682926829 h 8389"/>
                <a:gd name="GluePoint10X" fmla="*/ 31.2633540372671 w 5551"/>
                <a:gd name="GluePoint10Y" fmla="*/ 4644.92682926829 h 8389"/>
                <a:gd name="GluePoint11X" fmla="*/ 0 w 5551"/>
                <a:gd name="GluePoint11Y" fmla="*/ 5551 h 8389"/>
                <a:gd name="GluePoint12X" fmla="*/ 8389 w 5551"/>
                <a:gd name="GluePoint12Y" fmla="*/ 5551 h 8389"/>
                <a:gd name="GluePoint13X" fmla="*/ 8389 w 5551"/>
                <a:gd name="GluePoint13Y" fmla="*/ 2249.56097560976 h 8389"/>
                <a:gd name="GluePoint14X" fmla="*/ 8389 w 5551"/>
                <a:gd name="GluePoint14Y" fmla="*/ 2249.56097560976 h 8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0" name="Freeform 20"/>
            <p:cNvSpPr/>
            <p:nvPr/>
          </p:nvSpPr>
          <p:spPr>
            <a:xfrm>
              <a:off x="9178560" y="5383800"/>
              <a:ext cx="3008520" cy="1473840"/>
            </a:xfrm>
            <a:custGeom>
              <a:avLst/>
              <a:gdLst>
                <a:gd name="textAreaLeft" fmla="*/ 0 w 3008520"/>
                <a:gd name="textAreaRight" fmla="*/ 3008880 w 3008520"/>
                <a:gd name="textAreaTop" fmla="*/ 0 h 1473840"/>
                <a:gd name="textAreaBottom" fmla="*/ 1474200 h 1473840"/>
                <a:gd name="GluePoint1X" fmla="*/ 8358 w 4095"/>
                <a:gd name="GluePoint1Y" fmla="*/ 1187.86259541985 h 8358"/>
                <a:gd name="GluePoint2X" fmla="*/ 7670.18453865337 w 4095"/>
                <a:gd name="GluePoint2Y" fmla="*/ 1052.40458015267 h 8358"/>
                <a:gd name="GluePoint3X" fmla="*/ 4043.52119700748 w 4095"/>
                <a:gd name="GluePoint3Y" fmla="*/ 323.015267175573 h 8358"/>
                <a:gd name="GluePoint4X" fmla="*/ 2636.62593516209 w 4095"/>
                <a:gd name="GluePoint4Y" fmla="*/ 573.091603053435 h 8358"/>
                <a:gd name="GluePoint5X" fmla="*/ 239.693266832918 w 4095"/>
                <a:gd name="GluePoint5Y" fmla="*/ 4095 h 8358"/>
                <a:gd name="GluePoint6X" fmla="*/ 8358 w 4095"/>
                <a:gd name="GluePoint6Y" fmla="*/ 4095 h 8358"/>
                <a:gd name="GluePoint7X" fmla="*/ 8358 w 4095"/>
                <a:gd name="GluePoint7Y" fmla="*/ 1187.86259541985 h 8358"/>
                <a:gd name="GluePoint8X" fmla="*/ 8358 w 4095"/>
                <a:gd name="GluePoint8Y" fmla="*/ 1187.86259541985 h 83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1" name="Freeform 21"/>
            <p:cNvSpPr/>
            <p:nvPr/>
          </p:nvSpPr>
          <p:spPr>
            <a:xfrm>
              <a:off x="10277640" y="4942080"/>
              <a:ext cx="1683360" cy="933840"/>
            </a:xfrm>
            <a:custGeom>
              <a:avLst/>
              <a:gdLst>
                <a:gd name="textAreaLeft" fmla="*/ 0 w 1683360"/>
                <a:gd name="textAreaRight" fmla="*/ 1683720 w 1683360"/>
                <a:gd name="textAreaTop" fmla="*/ 0 h 933840"/>
                <a:gd name="textAreaBottom" fmla="*/ 934200 h 933840"/>
                <a:gd name="GluePoint1X" fmla="*/ 3791.5991091314 w 2595"/>
                <a:gd name="GluePoint1Y" fmla="*/ 1521.56626506024 h 4677"/>
                <a:gd name="GluePoint2X" fmla="*/ 2833.28285077951 w 2595"/>
                <a:gd name="GluePoint2Y" fmla="*/ 1354.81927710843 h 4677"/>
                <a:gd name="GluePoint3X" fmla="*/ 2552.03786191537 w 2595"/>
                <a:gd name="GluePoint3Y" fmla="*/ 62.5301204819277 h 4677"/>
                <a:gd name="GluePoint4X" fmla="*/ 1843.71714922049 w 2595"/>
                <a:gd name="GluePoint4Y" fmla="*/ 281.385542168675 h 4677"/>
                <a:gd name="GluePoint5X" fmla="*/ 1968.714922049 w 2595"/>
                <a:gd name="GluePoint5Y" fmla="*/ 1333.97590361446 h 4677"/>
                <a:gd name="GluePoint6X" fmla="*/ 0 w 2595"/>
                <a:gd name="GluePoint6Y" fmla="*/ 1938.43373493976 h 4677"/>
                <a:gd name="GluePoint7X" fmla="*/ 1052.06458797327 w 2595"/>
                <a:gd name="GluePoint7Y" fmla="*/ 1719.57831325301 h 4677"/>
                <a:gd name="GluePoint8X" fmla="*/ 624.988864142539 w 2595"/>
                <a:gd name="GluePoint8Y" fmla="*/ 2313.61445783133 h 4677"/>
                <a:gd name="GluePoint9X" fmla="*/ 2031.21380846325 w 2595"/>
                <a:gd name="GluePoint9Y" fmla="*/ 1969.69879518072 h 4677"/>
                <a:gd name="GluePoint10X" fmla="*/ 3406.18930957684 w 2595"/>
                <a:gd name="GluePoint10Y" fmla="*/ 2595 h 4677"/>
                <a:gd name="GluePoint11X" fmla="*/ 3447.85523385301 w 2595"/>
                <a:gd name="GluePoint11Y" fmla="*/ 1855.06024096386 h 4677"/>
                <a:gd name="GluePoint12X" fmla="*/ 4677 w 2595"/>
                <a:gd name="GluePoint12Y" fmla="*/ 2303.19277108434 h 4677"/>
                <a:gd name="GluePoint13X" fmla="*/ 3791.5991091314 w 2595"/>
                <a:gd name="GluePoint13Y" fmla="*/ 1521.56626506024 h 46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2" name="Freeform 22"/>
            <p:cNvSpPr/>
            <p:nvPr/>
          </p:nvSpPr>
          <p:spPr>
            <a:xfrm>
              <a:off x="9316800" y="5650560"/>
              <a:ext cx="803520" cy="1207080"/>
            </a:xfrm>
            <a:custGeom>
              <a:avLst/>
              <a:gdLst>
                <a:gd name="textAreaLeft" fmla="*/ 0 w 803520"/>
                <a:gd name="textAreaRight" fmla="*/ 803880 w 803520"/>
                <a:gd name="textAreaTop" fmla="*/ 0 h 1207080"/>
                <a:gd name="textAreaBottom" fmla="*/ 1207440 h 1207080"/>
                <a:gd name="GluePoint1X" fmla="*/ 469.556074766355 w 3354"/>
                <a:gd name="GluePoint1Y" fmla="*/ 1677 h 2233"/>
                <a:gd name="GluePoint2X" fmla="*/ 2233 w 3354"/>
                <a:gd name="GluePoint2Y" fmla="*/ 177.074534161491 h 2233"/>
                <a:gd name="GluePoint3X" fmla="*/ 751.289719626168 w 3354"/>
                <a:gd name="GluePoint3Y" fmla="*/ 781.211180124224 h 2233"/>
                <a:gd name="GluePoint4X" fmla="*/ 0 w 3354"/>
                <a:gd name="GluePoint4Y" fmla="*/ 3031.09937888199 h 2233"/>
                <a:gd name="GluePoint5X" fmla="*/ 0 w 3354"/>
                <a:gd name="GluePoint5Y" fmla="*/ 3354 h 2233"/>
                <a:gd name="GluePoint6X" fmla="*/ 219.126168224299 w 3354"/>
                <a:gd name="GluePoint6Y" fmla="*/ 3354 h 2233"/>
                <a:gd name="GluePoint7X" fmla="*/ 469.556074766355 w 3354"/>
                <a:gd name="GluePoint7Y" fmla="*/ 1677 h 223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3" name="Freeform 23"/>
            <p:cNvSpPr/>
            <p:nvPr/>
          </p:nvSpPr>
          <p:spPr>
            <a:xfrm>
              <a:off x="11200680" y="4967640"/>
              <a:ext cx="145800" cy="52560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525600"/>
                <a:gd name="textAreaBottom" fmla="*/ 525960 h 525600"/>
                <a:gd name="GluePoint1X" fmla="*/ 0 w 1461"/>
                <a:gd name="GluePoint1Y" fmla="*/ 0 h 406"/>
                <a:gd name="GluePoint2X" fmla="*/ 249.846153846154 w 1461"/>
                <a:gd name="GluePoint2Y" fmla="*/ 782.678571428571 h 406"/>
                <a:gd name="GluePoint3X" fmla="*/ 260.25641025641 w 1461"/>
                <a:gd name="GluePoint3Y" fmla="*/ 1461 h 406"/>
                <a:gd name="GluePoint4X" fmla="*/ 333.128205128205 w 1461"/>
                <a:gd name="GluePoint4Y" fmla="*/ 761.807142857143 h 406"/>
                <a:gd name="GluePoint5X" fmla="*/ 0 w 1461"/>
                <a:gd name="GluePoint5Y" fmla="*/ 0 h 4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4" name="Freeform 24"/>
            <p:cNvSpPr/>
            <p:nvPr/>
          </p:nvSpPr>
          <p:spPr>
            <a:xfrm>
              <a:off x="10277640" y="5380560"/>
              <a:ext cx="719280" cy="236160"/>
            </a:xfrm>
            <a:custGeom>
              <a:avLst/>
              <a:gdLst>
                <a:gd name="textAreaLeft" fmla="*/ 0 w 719280"/>
                <a:gd name="textAreaRight" fmla="*/ 719640 w 719280"/>
                <a:gd name="textAreaTop" fmla="*/ 0 h 236160"/>
                <a:gd name="textAreaBottom" fmla="*/ 236520 h 236160"/>
                <a:gd name="GluePoint1X" fmla="*/ 1238.96354166667 w 657"/>
                <a:gd name="GluePoint1Y" fmla="*/ 10.4285714285714 h 1999"/>
                <a:gd name="GluePoint2X" fmla="*/ 0 w 657"/>
                <a:gd name="GluePoint2Y" fmla="*/ 657 h 1999"/>
                <a:gd name="GluePoint3X" fmla="*/ 1093.203125 w 657"/>
                <a:gd name="GluePoint3Y" fmla="*/ 114.714285714286 h 1999"/>
                <a:gd name="GluePoint4X" fmla="*/ 1999 w 657"/>
                <a:gd name="GluePoint4Y" fmla="*/ 125.142857142857 h 1999"/>
                <a:gd name="GluePoint5X" fmla="*/ 1238.96354166667 w 657"/>
                <a:gd name="GluePoint5Y" fmla="*/ 10.4285714285714 h 19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5" name="Freeform 25"/>
            <p:cNvSpPr/>
            <p:nvPr/>
          </p:nvSpPr>
          <p:spPr>
            <a:xfrm>
              <a:off x="10363680" y="5920920"/>
              <a:ext cx="409320" cy="936720"/>
            </a:xfrm>
            <a:custGeom>
              <a:avLst/>
              <a:gdLst>
                <a:gd name="textAreaLeft" fmla="*/ 0 w 409320"/>
                <a:gd name="textAreaRight" fmla="*/ 409680 w 409320"/>
                <a:gd name="textAreaTop" fmla="*/ 0 h 936720"/>
                <a:gd name="textAreaBottom" fmla="*/ 937080 h 936720"/>
                <a:gd name="GluePoint1X" fmla="*/ 480.256880733945 w 2603"/>
                <a:gd name="GluePoint1Y" fmla="*/ 1218.204 h 1138"/>
                <a:gd name="GluePoint2X" fmla="*/ 1138 w 2603"/>
                <a:gd name="GluePoint2Y" fmla="*/ 0 h 1138"/>
                <a:gd name="GluePoint3X" fmla="*/ 261.009174311927 w 2603"/>
                <a:gd name="GluePoint3Y" fmla="*/ 666.368 h 1138"/>
                <a:gd name="GluePoint4X" fmla="*/ 0 w 2603"/>
                <a:gd name="GluePoint4Y" fmla="*/ 2280.228 h 1138"/>
                <a:gd name="GluePoint5X" fmla="*/ 10.4403669724771 w 2603"/>
                <a:gd name="GluePoint5Y" fmla="*/ 2603 h 1138"/>
                <a:gd name="GluePoint6X" fmla="*/ 417.614678899083 w 2603"/>
                <a:gd name="GluePoint6Y" fmla="*/ 2603 h 1138"/>
                <a:gd name="GluePoint7X" fmla="*/ 480.256880733945 w 2603"/>
                <a:gd name="GluePoint7Y" fmla="*/ 1218.204 h 11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6" name="Freeform 26"/>
            <p:cNvSpPr/>
            <p:nvPr/>
          </p:nvSpPr>
          <p:spPr>
            <a:xfrm>
              <a:off x="10307880" y="5895360"/>
              <a:ext cx="512640" cy="962280"/>
            </a:xfrm>
            <a:custGeom>
              <a:avLst/>
              <a:gdLst>
                <a:gd name="textAreaLeft" fmla="*/ 0 w 512640"/>
                <a:gd name="textAreaRight" fmla="*/ 513000 w 512640"/>
                <a:gd name="textAreaTop" fmla="*/ 0 h 962280"/>
                <a:gd name="textAreaBottom" fmla="*/ 962640 h 962280"/>
                <a:gd name="GluePoint1X" fmla="*/ 322.445255474453 w 2674"/>
                <a:gd name="GluePoint1Y" fmla="*/ 1331.79766536965 h 1425"/>
                <a:gd name="GluePoint2X" fmla="*/ 1425 w 2674"/>
                <a:gd name="GluePoint2Y" fmla="*/ 0 h 1425"/>
                <a:gd name="GluePoint3X" fmla="*/ 114.416058394161 w 2674"/>
                <a:gd name="GluePoint3Y" fmla="*/ 1363.01167315175 h 1425"/>
                <a:gd name="GluePoint4X" fmla="*/ 52.007299270073 w 2674"/>
                <a:gd name="GluePoint4Y" fmla="*/ 2674 h 1425"/>
                <a:gd name="GluePoint5X" fmla="*/ 239.233576642336 w 2674"/>
                <a:gd name="GluePoint5Y" fmla="*/ 2674 h 1425"/>
                <a:gd name="GluePoint6X" fmla="*/ 322.445255474453 w 2674"/>
                <a:gd name="GluePoint6Y" fmla="*/ 1331.79766536965 h 14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7" name="Freeform 27"/>
            <p:cNvSpPr/>
            <p:nvPr/>
          </p:nvSpPr>
          <p:spPr>
            <a:xfrm>
              <a:off x="11793240" y="5977800"/>
              <a:ext cx="393480" cy="879840"/>
            </a:xfrm>
            <a:custGeom>
              <a:avLst/>
              <a:gdLst>
                <a:gd name="textAreaLeft" fmla="*/ 0 w 393480"/>
                <a:gd name="textAreaRight" fmla="*/ 393840 w 393480"/>
                <a:gd name="textAreaTop" fmla="*/ 0 h 879840"/>
                <a:gd name="textAreaBottom" fmla="*/ 880200 h 879840"/>
                <a:gd name="GluePoint1X" fmla="*/ 1094 w 2445"/>
                <a:gd name="GluePoint1Y" fmla="*/ 1799.93617021277 h 1094"/>
                <a:gd name="GluePoint2X" fmla="*/ 864.780952380952 w 2445"/>
                <a:gd name="GluePoint2Y" fmla="*/ 665.872340425532 h 1094"/>
                <a:gd name="GluePoint3X" fmla="*/ 0 w 2445"/>
                <a:gd name="GluePoint3Y" fmla="*/ 0 h 1094"/>
                <a:gd name="GluePoint4X" fmla="*/ 645.980952380952 w 2445"/>
                <a:gd name="GluePoint4Y" fmla="*/ 1217.29787234043 h 1094"/>
                <a:gd name="GluePoint5X" fmla="*/ 718.914285714286 w 2445"/>
                <a:gd name="GluePoint5Y" fmla="*/ 2445 h 1094"/>
                <a:gd name="GluePoint6X" fmla="*/ 1094 w 2445"/>
                <a:gd name="GluePoint6Y" fmla="*/ 2445 h 1094"/>
                <a:gd name="GluePoint7X" fmla="*/ 1094 w 2445"/>
                <a:gd name="GluePoint7Y" fmla="*/ 1799.93617021277 h 1094"/>
                <a:gd name="GluePoint8X" fmla="*/ 1094 w 2445"/>
                <a:gd name="GluePoint8Y" fmla="*/ 1799.93617021277 h 10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8" name="Freeform 28"/>
            <p:cNvSpPr/>
            <p:nvPr/>
          </p:nvSpPr>
          <p:spPr>
            <a:xfrm>
              <a:off x="11740680" y="5950800"/>
              <a:ext cx="446040" cy="906840"/>
            </a:xfrm>
            <a:custGeom>
              <a:avLst/>
              <a:gdLst>
                <a:gd name="textAreaLeft" fmla="*/ 0 w 446040"/>
                <a:gd name="textAreaRight" fmla="*/ 446400 w 446040"/>
                <a:gd name="textAreaTop" fmla="*/ 0 h 906840"/>
                <a:gd name="textAreaBottom" fmla="*/ 907200 h 906840"/>
                <a:gd name="GluePoint1X" fmla="*/ 1240 w 2520"/>
                <a:gd name="GluePoint1Y" fmla="*/ 1093.38842975207 h 1240"/>
                <a:gd name="GluePoint2X" fmla="*/ 0 w 2520"/>
                <a:gd name="GluePoint2Y" fmla="*/ 0 h 1240"/>
                <a:gd name="GluePoint3X" fmla="*/ 1114.95798319328 w 2520"/>
                <a:gd name="GluePoint3Y" fmla="*/ 1343.30578512397 h 1240"/>
                <a:gd name="GluePoint4X" fmla="*/ 1198.31932773109 w 2520"/>
                <a:gd name="GluePoint4Y" fmla="*/ 2520 h 1240"/>
                <a:gd name="GluePoint5X" fmla="*/ 1240 w 2520"/>
                <a:gd name="GluePoint5Y" fmla="*/ 2520 h 1240"/>
                <a:gd name="GluePoint6X" fmla="*/ 1240 w 2520"/>
                <a:gd name="GluePoint6Y" fmla="*/ 1093.38842975207 h 1240"/>
                <a:gd name="GluePoint7X" fmla="*/ 1240 w 2520"/>
                <a:gd name="GluePoint7Y" fmla="*/ 1093.38842975207 h 12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29" name="Freeform 29"/>
            <p:cNvSpPr/>
            <p:nvPr/>
          </p:nvSpPr>
          <p:spPr>
            <a:xfrm>
              <a:off x="10933920" y="5031000"/>
              <a:ext cx="79200" cy="398520"/>
            </a:xfrm>
            <a:custGeom>
              <a:avLst/>
              <a:gdLst>
                <a:gd name="textAreaLeft" fmla="*/ 0 w 79200"/>
                <a:gd name="textAreaRight" fmla="*/ 79560 w 79200"/>
                <a:gd name="textAreaTop" fmla="*/ 0 h 398520"/>
                <a:gd name="textAreaBottom" fmla="*/ 398880 h 398520"/>
                <a:gd name="GluePoint1X" fmla="*/ 0 w 1108"/>
                <a:gd name="GluePoint1Y" fmla="*/ 83.622641509434 h 221"/>
                <a:gd name="GluePoint2X" fmla="*/ 115.761904761905 w 1108"/>
                <a:gd name="GluePoint2Y" fmla="*/ 574.905660377359 h 221"/>
                <a:gd name="GluePoint3X" fmla="*/ 105.238095238095 w 1108"/>
                <a:gd name="GluePoint3Y" fmla="*/ 1087.09433962264 h 221"/>
                <a:gd name="GluePoint4X" fmla="*/ 189.428571428571 w 1108"/>
                <a:gd name="GluePoint4Y" fmla="*/ 1108 h 221"/>
                <a:gd name="GluePoint5X" fmla="*/ 221 w 1108"/>
                <a:gd name="GluePoint5Y" fmla="*/ 554 h 221"/>
                <a:gd name="GluePoint6X" fmla="*/ 63.1428571428571 w 1108"/>
                <a:gd name="GluePoint6Y" fmla="*/ 0 h 221"/>
                <a:gd name="GluePoint7X" fmla="*/ 0 w 1108"/>
                <a:gd name="GluePoint7Y" fmla="*/ 83.622641509434 h 221"/>
                <a:gd name="GluePoint8X" fmla="*/ 0 w 1108"/>
                <a:gd name="GluePoint8Y" fmla="*/ 83.622641509434 h 2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30" name="Group 64"/>
          <p:cNvGrpSpPr/>
          <p:nvPr/>
        </p:nvGrpSpPr>
        <p:grpSpPr>
          <a:xfrm>
            <a:off x="11252160" y="2313360"/>
            <a:ext cx="657000" cy="650520"/>
            <a:chOff x="11252160" y="2313360"/>
            <a:chExt cx="657000" cy="650520"/>
          </a:xfrm>
        </p:grpSpPr>
        <p:sp>
          <p:nvSpPr>
            <p:cNvPr id="231" name="Freeform 65"/>
            <p:cNvSpPr/>
            <p:nvPr/>
          </p:nvSpPr>
          <p:spPr>
            <a:xfrm flipV="1" rot="2027400">
              <a:off x="11699640" y="2395440"/>
              <a:ext cx="94680" cy="145080"/>
            </a:xfrm>
            <a:custGeom>
              <a:avLst/>
              <a:gdLst>
                <a:gd name="textAreaLeft" fmla="*/ 0 w 94680"/>
                <a:gd name="textAreaRight" fmla="*/ 95040 w 94680"/>
                <a:gd name="textAreaTop" fmla="*/ -360 h 145080"/>
                <a:gd name="textAreaBottom" fmla="*/ 145080 h 145080"/>
                <a:gd name="GluePoint1X" fmla="*/ 136.125 w 404"/>
                <a:gd name="GluePoint1Y" fmla="*/ 16.4897959183673 h 264"/>
                <a:gd name="GluePoint2X" fmla="*/ 49.5 w 404"/>
                <a:gd name="GluePoint2Y" fmla="*/ 399.877551020408 h 264"/>
                <a:gd name="GluePoint3X" fmla="*/ 0 w 404"/>
                <a:gd name="GluePoint3Y" fmla="*/ 379.265306122449 h 264"/>
                <a:gd name="GluePoint4X" fmla="*/ 144.375 w 404"/>
                <a:gd name="GluePoint4Y" fmla="*/ 210.244897959184 h 264"/>
                <a:gd name="GluePoint5X" fmla="*/ 99 w 404"/>
                <a:gd name="GluePoint5Y" fmla="*/ 0 h 264"/>
                <a:gd name="GluePoint6X" fmla="*/ 136.125 w 404"/>
                <a:gd name="GluePoint6Y" fmla="*/ 16.4897959183673 h 264"/>
                <a:gd name="GluePoint7X" fmla="*/ 136.125 w 404"/>
                <a:gd name="GluePoint7Y" fmla="*/ 16.4897959183673 h 2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2" name="Freeform 66"/>
            <p:cNvSpPr/>
            <p:nvPr/>
          </p:nvSpPr>
          <p:spPr>
            <a:xfrm flipV="1" rot="2027400">
              <a:off x="11338920" y="2408400"/>
              <a:ext cx="483480" cy="459000"/>
            </a:xfrm>
            <a:custGeom>
              <a:avLst/>
              <a:gdLst>
                <a:gd name="textAreaLeft" fmla="*/ 0 w 483480"/>
                <a:gd name="textAreaRight" fmla="*/ 483840 w 483480"/>
                <a:gd name="textAreaTop" fmla="*/ -360 h 459000"/>
                <a:gd name="textAreaBottom" fmla="*/ 459000 h 459000"/>
                <a:gd name="GluePoint1X" fmla="*/ 669.932307692308 w 1276"/>
                <a:gd name="GluePoint1Y" fmla="*/ 1242.9644012945 h 1344"/>
                <a:gd name="GluePoint2X" fmla="*/ 1203.39692307692 w 1276"/>
                <a:gd name="GluePoint2Y" fmla="*/ 920.867313915858 h 1344"/>
                <a:gd name="GluePoint3X" fmla="*/ 1257.15692307692 w 1276"/>
                <a:gd name="GluePoint3Y" fmla="*/ 627.676375404531 h 1344"/>
                <a:gd name="GluePoint4X" fmla="*/ 1029.71076923077 w 1276"/>
                <a:gd name="GluePoint4Y" fmla="*/ 854.796116504854 h 1344"/>
                <a:gd name="GluePoint5X" fmla="*/ 1108.28307692308 w 1276"/>
                <a:gd name="GluePoint5Y" fmla="*/ 239.508090614887 h 1344"/>
                <a:gd name="GluePoint6X" fmla="*/ 1004.89846153846 w 1276"/>
                <a:gd name="GluePoint6Y" fmla="*/ 111.495145631068 h 1344"/>
                <a:gd name="GluePoint7X" fmla="*/ 814.670769230769 w 1276"/>
                <a:gd name="GluePoint7Y" fmla="*/ 495.533980582524 h 1344"/>
                <a:gd name="GluePoint8X" fmla="*/ 446.621538461539 w 1276"/>
                <a:gd name="GluePoint8Y" fmla="*/ 123.883495145631 h 1344"/>
                <a:gd name="GluePoint9X" fmla="*/ 173.686153846154 w 1276"/>
                <a:gd name="GluePoint9Y" fmla="*/ 0 h 1344"/>
                <a:gd name="GluePoint10X" fmla="*/ 479.704615384615 w 1276"/>
                <a:gd name="GluePoint10Y" fmla="*/ 714.394822006473 h 1344"/>
                <a:gd name="GluePoint11X" fmla="*/ 0 w 1276"/>
                <a:gd name="GluePoint11Y" fmla="*/ 668.970873786408 h 1344"/>
                <a:gd name="GluePoint12X" fmla="*/ 359.778461538462 w 1276"/>
                <a:gd name="GluePoint12Y" fmla="*/ 1061.26860841424 h 1344"/>
                <a:gd name="GluePoint13X" fmla="*/ 190.227692307692 w 1276"/>
                <a:gd name="GluePoint13Y" fmla="*/ 1077.78640776699 h 1344"/>
                <a:gd name="GluePoint14X" fmla="*/ 388.726153846154 w 1276"/>
                <a:gd name="GluePoint14Y" fmla="*/ 1238.83495145631 h 1344"/>
                <a:gd name="GluePoint15X" fmla="*/ 649.255384615385 w 1276"/>
                <a:gd name="GluePoint15Y" fmla="*/ 1251.22330097087 h 1344"/>
                <a:gd name="GluePoint16X" fmla="*/ 669.932307692308 w 1276"/>
                <a:gd name="GluePoint16Y" fmla="*/ 1242.9644012945 h 1344"/>
                <a:gd name="GluePoint17X" fmla="*/ 669.932307692308 w 1276"/>
                <a:gd name="GluePoint17Y" fmla="*/ 1242.9644012945 h 134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3" name="Freeform 67"/>
            <p:cNvSpPr/>
            <p:nvPr/>
          </p:nvSpPr>
          <p:spPr>
            <a:xfrm flipV="1" rot="2027400">
              <a:off x="11376360" y="2400840"/>
              <a:ext cx="408960" cy="426240"/>
            </a:xfrm>
            <a:custGeom>
              <a:avLst/>
              <a:gdLst>
                <a:gd name="textAreaLeft" fmla="*/ 0 w 408960"/>
                <a:gd name="textAreaRight" fmla="*/ 409320 w 408960"/>
                <a:gd name="textAreaTop" fmla="*/ 360 h 426240"/>
                <a:gd name="textAreaBottom" fmla="*/ 426960 h 426240"/>
                <a:gd name="GluePoint1X" fmla="*/ 711.141818181818 w 1185"/>
                <a:gd name="GluePoint1Y" fmla="*/ 1048.7456445993 h 1137"/>
                <a:gd name="GluePoint2X" fmla="*/ 227.4 w 1185"/>
                <a:gd name="GluePoint2Y" fmla="*/ 1028.10104529617 h 1137"/>
                <a:gd name="GluePoint3X" fmla="*/ 446.530909090909 w 1185"/>
                <a:gd name="GluePoint3Y" fmla="*/ 957.909407665505 h 1137"/>
                <a:gd name="GluePoint4X" fmla="*/ 0 w 1185"/>
                <a:gd name="GluePoint4Y" fmla="*/ 644.11149825784 h 1137"/>
                <a:gd name="GluePoint5X" fmla="*/ 483.741818181818 w 1185"/>
                <a:gd name="GluePoint5Y" fmla="*/ 677.142857142857 h 1137"/>
                <a:gd name="GluePoint6X" fmla="*/ 202.592727272727 w 1185"/>
                <a:gd name="GluePoint6Y" fmla="*/ 0 h 1137"/>
                <a:gd name="GluePoint7X" fmla="*/ 735.949090909091 w 1185"/>
                <a:gd name="GluePoint7Y" fmla="*/ 516.114982578397 h 1137"/>
                <a:gd name="GluePoint8X" fmla="*/ 959.214545454546 w 1185"/>
                <a:gd name="GluePoint8Y" fmla="*/ 103.222996515679 h 1137"/>
                <a:gd name="GluePoint9X" fmla="*/ 901.330909090909 w 1185"/>
                <a:gd name="GluePoint9Y" fmla="*/ 813.397212543554 h 1137"/>
                <a:gd name="GluePoint10X" fmla="*/ 1137 w 1185"/>
                <a:gd name="GluePoint10Y" fmla="*/ 660.627177700348 h 1137"/>
                <a:gd name="GluePoint11X" fmla="*/ 727.68 w 1185"/>
                <a:gd name="GluePoint11Y" fmla="*/ 1048.7456445993 h 1137"/>
                <a:gd name="GluePoint12X" fmla="*/ 711.141818181818 w 1185"/>
                <a:gd name="GluePoint12Y" fmla="*/ 1048.7456445993 h 1137"/>
                <a:gd name="GluePoint13X" fmla="*/ 711.141818181818 w 1185"/>
                <a:gd name="GluePoint13Y" fmla="*/ 1048.7456445993 h 11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4" name="Freeform 68"/>
            <p:cNvSpPr/>
            <p:nvPr/>
          </p:nvSpPr>
          <p:spPr>
            <a:xfrm flipV="1" rot="2027400">
              <a:off x="11528280" y="2472480"/>
              <a:ext cx="133560" cy="270360"/>
            </a:xfrm>
            <a:custGeom>
              <a:avLst/>
              <a:gdLst>
                <a:gd name="textAreaLeft" fmla="*/ 0 w 133560"/>
                <a:gd name="textAreaRight" fmla="*/ 133920 w 133560"/>
                <a:gd name="textAreaTop" fmla="*/ -360 h 270360"/>
                <a:gd name="textAreaBottom" fmla="*/ 270360 h 270360"/>
                <a:gd name="GluePoint1X" fmla="*/ 310 w 752"/>
                <a:gd name="GluePoint1Y" fmla="*/ 752 h 372"/>
                <a:gd name="GluePoint2X" fmla="*/ 0 w 752"/>
                <a:gd name="GluePoint2Y" fmla="*/ 0 h 372"/>
                <a:gd name="GluePoint3X" fmla="*/ 310 w 752"/>
                <a:gd name="GluePoint3Y" fmla="*/ 752 h 3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5" name="Freeform 69"/>
            <p:cNvSpPr/>
            <p:nvPr/>
          </p:nvSpPr>
          <p:spPr>
            <a:xfrm flipV="1" rot="2027400">
              <a:off x="11616840" y="2589840"/>
              <a:ext cx="80280" cy="17676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-360 h 176760"/>
                <a:gd name="textAreaBottom" fmla="*/ 176760 h 176760"/>
                <a:gd name="GluePoint1X" fmla="*/ 0 w 492"/>
                <a:gd name="GluePoint1Y" fmla="*/ 492 h 224"/>
                <a:gd name="GluePoint2X" fmla="*/ 215.703703703704 w 492"/>
                <a:gd name="GluePoint2Y" fmla="*/ 0 h 224"/>
                <a:gd name="GluePoint3X" fmla="*/ 0 w 492"/>
                <a:gd name="GluePoint3Y" fmla="*/ 492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6" name="Freeform 70"/>
            <p:cNvSpPr/>
            <p:nvPr/>
          </p:nvSpPr>
          <p:spPr>
            <a:xfrm flipV="1" rot="2027400">
              <a:off x="11692440" y="2571840"/>
              <a:ext cx="102240" cy="6336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360 h 63360"/>
                <a:gd name="textAreaBottom" fmla="*/ 64080 h 63360"/>
                <a:gd name="GluePoint1X" fmla="*/ 0 w 177"/>
                <a:gd name="GluePoint1Y" fmla="*/ 164.651162790698 h 285"/>
                <a:gd name="GluePoint2X" fmla="*/ 285 w 177"/>
                <a:gd name="GluePoint2Y" fmla="*/ 0 h 285"/>
                <a:gd name="GluePoint3X" fmla="*/ 0 w 177"/>
                <a:gd name="GluePoint3Y" fmla="*/ 164.651162790698 h 2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7" name="Freeform 71"/>
            <p:cNvSpPr/>
            <p:nvPr/>
          </p:nvSpPr>
          <p:spPr>
            <a:xfrm flipV="1" rot="2027400">
              <a:off x="11597400" y="2460600"/>
              <a:ext cx="111240" cy="36720"/>
            </a:xfrm>
            <a:custGeom>
              <a:avLst/>
              <a:gdLst>
                <a:gd name="textAreaLeft" fmla="*/ 0 w 111240"/>
                <a:gd name="textAreaRight" fmla="*/ 111600 w 111240"/>
                <a:gd name="textAreaTop" fmla="*/ 360 h 36720"/>
                <a:gd name="textAreaBottom" fmla="*/ 37440 h 36720"/>
                <a:gd name="GluePoint1X" fmla="*/ 310 w 103"/>
                <a:gd name="GluePoint1Y" fmla="*/ 0 h 310"/>
                <a:gd name="GluePoint2X" fmla="*/ 0 w 103"/>
                <a:gd name="GluePoint2Y" fmla="*/ 94.76 h 310"/>
                <a:gd name="GluePoint3X" fmla="*/ 310 w 103"/>
                <a:gd name="GluePoint3Y" fmla="*/ 0 h 3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8360" bIns="18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38" name="Freeform 72"/>
            <p:cNvSpPr/>
            <p:nvPr/>
          </p:nvSpPr>
          <p:spPr>
            <a:xfrm flipV="1" rot="2027400">
              <a:off x="11479320" y="2471760"/>
              <a:ext cx="188280" cy="69480"/>
            </a:xfrm>
            <a:custGeom>
              <a:avLst/>
              <a:gdLst>
                <a:gd name="textAreaLeft" fmla="*/ 0 w 188280"/>
                <a:gd name="textAreaRight" fmla="*/ 188640 w 188280"/>
                <a:gd name="textAreaTop" fmla="*/ -360 h 69480"/>
                <a:gd name="textAreaBottom" fmla="*/ 69480 h 69480"/>
                <a:gd name="GluePoint1X" fmla="*/ 524 w 194"/>
                <a:gd name="GluePoint1Y" fmla="*/ 123.829787234043 h 524"/>
                <a:gd name="GluePoint2X" fmla="*/ 0 w 194"/>
                <a:gd name="GluePoint2Y" fmla="*/ 0 h 524"/>
                <a:gd name="GluePoint3X" fmla="*/ 524 w 194"/>
                <a:gd name="GluePoint3Y" fmla="*/ 123.829787234043 h 5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920" bIns="34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681280" y="164880"/>
            <a:ext cx="9360000" cy="226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the outline text format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Outline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Outline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30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31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232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1233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4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5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6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7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8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39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0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41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242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3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4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5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6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47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48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1249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0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1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2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3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4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5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56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1257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8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59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0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1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2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3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4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65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1266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7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8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69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0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1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2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3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74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1275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6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7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8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79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0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1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2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83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1284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5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6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7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8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89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90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91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600" cy="228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4480560" y="457200"/>
            <a:ext cx="6674760" cy="594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4" name="PlaceHolder 3"/>
          <p:cNvSpPr>
            <a:spLocks noGrp="1"/>
          </p:cNvSpPr>
          <p:nvPr>
            <p:ph type="body"/>
          </p:nvPr>
        </p:nvSpPr>
        <p:spPr>
          <a:xfrm>
            <a:off x="1097280" y="3474720"/>
            <a:ext cx="310860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5" name="PlaceHolder 4"/>
          <p:cNvSpPr>
            <a:spLocks noGrp="1"/>
          </p:cNvSpPr>
          <p:nvPr>
            <p:ph type="ftr" idx="25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PlaceHolder 5"/>
          <p:cNvSpPr>
            <a:spLocks noGrp="1"/>
          </p:cNvSpPr>
          <p:nvPr>
            <p:ph type="dt" idx="26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7" name="PlaceHolder 6"/>
          <p:cNvSpPr>
            <a:spLocks noGrp="1"/>
          </p:cNvSpPr>
          <p:nvPr>
            <p:ph type="sldNum" idx="27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3190A5-CD66-4EA6-9C2E-41DF442D510C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299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00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301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1302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3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4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5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6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7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8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09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10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311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2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3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4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5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6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17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1318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19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0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1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2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3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4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25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1326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7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8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29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0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1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2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3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34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1335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6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7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8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39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0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1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2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43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1344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5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6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7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8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49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0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1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352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1353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4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5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6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7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8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59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360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361" name="PlaceHolder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600" cy="228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2" name="PlaceHolder 2"/>
          <p:cNvSpPr>
            <a:spLocks noGrp="1"/>
          </p:cNvSpPr>
          <p:nvPr>
            <p:ph type="body"/>
          </p:nvPr>
        </p:nvSpPr>
        <p:spPr>
          <a:xfrm>
            <a:off x="4480560" y="457200"/>
            <a:ext cx="6674760" cy="59432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icon to add picture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3" name="PlaceHolder 3"/>
          <p:cNvSpPr>
            <a:spLocks noGrp="1"/>
          </p:cNvSpPr>
          <p:nvPr>
            <p:ph type="body"/>
          </p:nvPr>
        </p:nvSpPr>
        <p:spPr>
          <a:xfrm>
            <a:off x="1097280" y="3474720"/>
            <a:ext cx="3108600" cy="1371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4" name="PlaceHolder 4"/>
          <p:cNvSpPr>
            <a:spLocks noGrp="1"/>
          </p:cNvSpPr>
          <p:nvPr>
            <p:ph type="ftr" idx="28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PlaceHolder 5"/>
          <p:cNvSpPr>
            <a:spLocks noGrp="1"/>
          </p:cNvSpPr>
          <p:nvPr>
            <p:ph type="dt" idx="29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PlaceHolder 6"/>
          <p:cNvSpPr>
            <a:spLocks noGrp="1"/>
          </p:cNvSpPr>
          <p:nvPr>
            <p:ph type="sldNum" idx="30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729E74-2FA6-4A1F-BF1F-96FDE04D91B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Freeform 50" hidden="1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54" name="Freeform 51" hidden="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55" name="Freeform 51" hidden="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656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657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58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59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0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1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2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3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4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65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666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7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8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69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0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1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72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673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4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5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6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7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8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79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80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681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2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3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4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5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6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7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88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89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690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1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2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3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4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5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6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97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98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699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0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1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2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3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4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5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6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707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708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09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0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1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2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3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4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15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716" name="Freeform 92"/>
          <p:cNvSpPr/>
          <p:nvPr/>
        </p:nvSpPr>
        <p:spPr>
          <a:xfrm>
            <a:off x="8643600" y="3888720"/>
            <a:ext cx="212760" cy="1000800"/>
          </a:xfrm>
          <a:custGeom>
            <a:avLst/>
            <a:gdLst>
              <a:gd name="textAreaLeft" fmla="*/ 0 w 212760"/>
              <a:gd name="textAreaRight" fmla="*/ 213120 w 212760"/>
              <a:gd name="textAreaTop" fmla="*/ 0 h 1000800"/>
              <a:gd name="textAreaBottom" fmla="*/ 1001160 h 1000800"/>
              <a:gd name="GluePoint1X" fmla="*/ 269.571428571429 w 2781"/>
              <a:gd name="GluePoint1Y" fmla="*/ 2579.70857142857 h 592"/>
              <a:gd name="GluePoint2X" fmla="*/ 269.571428571429 w 2781"/>
              <a:gd name="GluePoint2Y" fmla="*/ 2272.47428571429 h 592"/>
              <a:gd name="GluePoint3X" fmla="*/ 15.8571428571429 w 2781"/>
              <a:gd name="GluePoint3Y" fmla="*/ 1816.92 h 592"/>
              <a:gd name="GluePoint4X" fmla="*/ 269.571428571429 w 2781"/>
              <a:gd name="GluePoint4Y" fmla="*/ 2171.82857142857 h 592"/>
              <a:gd name="GluePoint5X" fmla="*/ 269.571428571429 w 2781"/>
              <a:gd name="GluePoint5Y" fmla="*/ 1774.54285714286 h 592"/>
              <a:gd name="GluePoint6X" fmla="*/ 15.8571428571429 w 2781"/>
              <a:gd name="GluePoint6Y" fmla="*/ 1318.98857142857 h 592"/>
              <a:gd name="GluePoint7X" fmla="*/ 264.285714285714 w 2781"/>
              <a:gd name="GluePoint7Y" fmla="*/ 1663.30285714286 h 592"/>
              <a:gd name="GluePoint8X" fmla="*/ 264.285714285714 w 2781"/>
              <a:gd name="GluePoint8Y" fmla="*/ 1133.58857142857 h 592"/>
              <a:gd name="GluePoint9X" fmla="*/ 37 w 2781"/>
              <a:gd name="GluePoint9Y" fmla="*/ 693.925714285714 h 592"/>
              <a:gd name="GluePoint10X" fmla="*/ 264.285714285714 w 2781"/>
              <a:gd name="GluePoint10Y" fmla="*/ 969.377142857143 h 592"/>
              <a:gd name="GluePoint11X" fmla="*/ 264.285714285714 w 2781"/>
              <a:gd name="GluePoint11Y" fmla="*/ 619.765714285714 h 592"/>
              <a:gd name="GluePoint12X" fmla="*/ 26.4285714285714 w 2781"/>
              <a:gd name="GluePoint12Y" fmla="*/ 174.805714285714 h 592"/>
              <a:gd name="GluePoint13X" fmla="*/ 264.285714285714 w 2781"/>
              <a:gd name="GluePoint13Y" fmla="*/ 466.148571428571 h 592"/>
              <a:gd name="GluePoint14X" fmla="*/ 264.285714285714 w 2781"/>
              <a:gd name="GluePoint14Y" fmla="*/ 296.64 h 592"/>
              <a:gd name="GluePoint15X" fmla="*/ 306.571428571429 w 2781"/>
              <a:gd name="GluePoint15Y" fmla="*/ 296.64 h 592"/>
              <a:gd name="GluePoint16X" fmla="*/ 544.428571428571 w 2781"/>
              <a:gd name="GluePoint16Y" fmla="*/ 0 h 592"/>
              <a:gd name="GluePoint17X" fmla="*/ 311.857142857143 w 2781"/>
              <a:gd name="GluePoint17Y" fmla="*/ 444.96 h 592"/>
              <a:gd name="GluePoint18X" fmla="*/ 311.857142857143 w 2781"/>
              <a:gd name="GluePoint18Y" fmla="*/ 858.137142857143 h 592"/>
              <a:gd name="GluePoint19X" fmla="*/ 560.285714285714 w 2781"/>
              <a:gd name="GluePoint19Y" fmla="*/ 492.634285714286 h 592"/>
              <a:gd name="GluePoint20X" fmla="*/ 311.857142857143 w 2781"/>
              <a:gd name="GluePoint20Y" fmla="*/ 948.188571428571 h 592"/>
              <a:gd name="GluePoint21X" fmla="*/ 311.857142857143 w 2781"/>
              <a:gd name="GluePoint21Y" fmla="*/ 1398.44571428571 h 592"/>
              <a:gd name="GluePoint22X" fmla="*/ 555 w 2781"/>
              <a:gd name="GluePoint22Y" fmla="*/ 1080.61714285714 h 592"/>
              <a:gd name="GluePoint23X" fmla="*/ 311.857142857143 w 2781"/>
              <a:gd name="GluePoint23Y" fmla="*/ 1536.17142857143 h 592"/>
              <a:gd name="GluePoint24X" fmla="*/ 311.857142857143 w 2781"/>
              <a:gd name="GluePoint24Y" fmla="*/ 1965.24 h 592"/>
              <a:gd name="GluePoint25X" fmla="*/ 555 w 2781"/>
              <a:gd name="GluePoint25Y" fmla="*/ 1658.00571428571 h 592"/>
              <a:gd name="GluePoint26X" fmla="*/ 311.857142857143 w 2781"/>
              <a:gd name="GluePoint26Y" fmla="*/ 2102.96571428571 h 592"/>
              <a:gd name="GluePoint27X" fmla="*/ 317.142857142857 w 2781"/>
              <a:gd name="GluePoint27Y" fmla="*/ 2606.19428571429 h 592"/>
              <a:gd name="GluePoint28X" fmla="*/ 570.857142857143 w 2781"/>
              <a:gd name="GluePoint28Y" fmla="*/ 2198.31428571429 h 592"/>
              <a:gd name="GluePoint29X" fmla="*/ 317.142857142857 w 2781"/>
              <a:gd name="GluePoint29Y" fmla="*/ 2659.16571428571 h 592"/>
              <a:gd name="GluePoint30X" fmla="*/ 317.142857142857 w 2781"/>
              <a:gd name="GluePoint30Y" fmla="*/ 2781 h 592"/>
              <a:gd name="GluePoint31X" fmla="*/ 269.571428571429 w 2781"/>
              <a:gd name="GluePoint31Y" fmla="*/ 2781 h 592"/>
              <a:gd name="GluePoint32X" fmla="*/ 269.571428571429 w 2781"/>
              <a:gd name="GluePoint32Y" fmla="*/ 2743.92 h 592"/>
              <a:gd name="GluePoint33X" fmla="*/ 37 w 2781"/>
              <a:gd name="GluePoint33Y" fmla="*/ 2298.96 h 592"/>
              <a:gd name="GluePoint34X" fmla="*/ 269.571428571429 w 2781"/>
              <a:gd name="GluePoint34Y" fmla="*/ 2579.70857142857 h 592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</a:cxnLst>
            <a:rect l="textAreaLeft" t="textAreaTop" r="textAreaRight" b="textAreaBottom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717" name="Freeform 50"/>
          <p:cNvSpPr/>
          <p:nvPr/>
        </p:nvSpPr>
        <p:spPr>
          <a:xfrm>
            <a:off x="6780240" y="4191120"/>
            <a:ext cx="5409720" cy="2666520"/>
          </a:xfrm>
          <a:custGeom>
            <a:avLst/>
            <a:gdLst>
              <a:gd name="textAreaLeft" fmla="*/ 0 w 5409720"/>
              <a:gd name="textAreaRight" fmla="*/ 5410080 w 5409720"/>
              <a:gd name="textAreaTop" fmla="*/ 0 h 2666520"/>
              <a:gd name="textAreaBottom" fmla="*/ 2666880 h 266652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718" name="Freeform 51"/>
          <p:cNvSpPr/>
          <p:nvPr/>
        </p:nvSpPr>
        <p:spPr>
          <a:xfrm>
            <a:off x="0" y="4572000"/>
            <a:ext cx="11414880" cy="228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2285640"/>
              <a:gd name="textAreaBottom" fmla="*/ 2286000 h 228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719" name="Group 69"/>
          <p:cNvGrpSpPr/>
          <p:nvPr/>
        </p:nvGrpSpPr>
        <p:grpSpPr>
          <a:xfrm>
            <a:off x="9732240" y="958680"/>
            <a:ext cx="1400040" cy="4001400"/>
            <a:chOff x="9732240" y="958680"/>
            <a:chExt cx="1400040" cy="4001400"/>
          </a:xfrm>
        </p:grpSpPr>
        <p:sp>
          <p:nvSpPr>
            <p:cNvPr id="720" name="Freeform 70"/>
            <p:cNvSpPr/>
            <p:nvPr/>
          </p:nvSpPr>
          <p:spPr>
            <a:xfrm flipH="1">
              <a:off x="10301400" y="1225800"/>
              <a:ext cx="29880" cy="1400400"/>
            </a:xfrm>
            <a:custGeom>
              <a:avLst/>
              <a:gdLst>
                <a:gd name="textAreaLeft" fmla="*/ -360 w 29880"/>
                <a:gd name="textAreaRight" fmla="*/ 29880 w 29880"/>
                <a:gd name="textAreaTop" fmla="*/ 0 h 1400400"/>
                <a:gd name="textAreaBottom" fmla="*/ 1400760 h 1400400"/>
                <a:gd name="GluePoint1X" fmla="*/ 8.68965517241379 w 3891"/>
                <a:gd name="GluePoint1Y" fmla="*/ 0 h 84"/>
                <a:gd name="GluePoint2X" fmla="*/ 0 w 3891"/>
                <a:gd name="GluePoint2Y" fmla="*/ 3891 h 84"/>
                <a:gd name="GluePoint3X" fmla="*/ 69.5172413793104 w 3891"/>
                <a:gd name="GluePoint3Y" fmla="*/ 3891 h 84"/>
                <a:gd name="GluePoint4X" fmla="*/ 84 w 3891"/>
                <a:gd name="GluePoint4Y" fmla="*/ 0 h 84"/>
                <a:gd name="GluePoint5X" fmla="*/ 8.68965517241379 w 3891"/>
                <a:gd name="GluePoint5Y" fmla="*/ 0 h 84"/>
                <a:gd name="GluePoint6X" fmla="*/ 8.68965517241379 w 3891"/>
                <a:gd name="GluePoint6Y" fmla="*/ 0 h 84"/>
                <a:gd name="GluePoint7X" fmla="*/ 8.68965517241379 w 3891"/>
                <a:gd name="GluePoint7Y" fmla="*/ 0 h 84"/>
                <a:gd name="GluePoint8X" fmla="*/ 8.68965517241379 w 3891"/>
                <a:gd name="GluePoint8Y" fmla="*/ 0 h 84"/>
                <a:gd name="GluePoint9X" fmla="*/ 8.68965517241379 w 3891"/>
                <a:gd name="GluePoint9Y" fmla="*/ 0 h 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1" name="Freeform 71"/>
            <p:cNvSpPr/>
            <p:nvPr/>
          </p:nvSpPr>
          <p:spPr>
            <a:xfrm flipH="1">
              <a:off x="10351080" y="1977840"/>
              <a:ext cx="167040" cy="25740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7400"/>
                <a:gd name="textAreaBottom" fmla="*/ 257760 h 257400"/>
                <a:gd name="GluePoint1X" fmla="*/ 444.485294117647 w 716"/>
                <a:gd name="GluePoint1Y" fmla="*/ 716 h 465"/>
                <a:gd name="GluePoint2X" fmla="*/ 34.1911764705882 w 716"/>
                <a:gd name="GluePoint2Y" fmla="*/ 0 h 465"/>
                <a:gd name="GluePoint3X" fmla="*/ 444.485294117647 w 716"/>
                <a:gd name="GluePoint3Y" fmla="*/ 716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2" name="Freeform 72"/>
            <p:cNvSpPr/>
            <p:nvPr/>
          </p:nvSpPr>
          <p:spPr>
            <a:xfrm flipH="1">
              <a:off x="10132560" y="175932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27.3529411764706 w 722"/>
                <a:gd name="GluePoint1Y" fmla="*/ 722 h 465"/>
                <a:gd name="GluePoint2X" fmla="*/ 437.647058823529 w 722"/>
                <a:gd name="GluePoint2Y" fmla="*/ 0 h 465"/>
                <a:gd name="GluePoint3X" fmla="*/ 27.3529411764706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3" name="Freeform 73"/>
            <p:cNvSpPr/>
            <p:nvPr/>
          </p:nvSpPr>
          <p:spPr>
            <a:xfrm flipH="1">
              <a:off x="10351080" y="2282400"/>
              <a:ext cx="167040" cy="26280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2800"/>
                <a:gd name="textAreaBottom" fmla="*/ 263160 h 262800"/>
                <a:gd name="GluePoint1X" fmla="*/ 444.485294117647 w 731"/>
                <a:gd name="GluePoint1Y" fmla="*/ 731 h 465"/>
                <a:gd name="GluePoint2X" fmla="*/ 34.1911764705882 w 731"/>
                <a:gd name="GluePoint2Y" fmla="*/ 0 h 465"/>
                <a:gd name="GluePoint3X" fmla="*/ 444.485294117647 w 731"/>
                <a:gd name="GluePoint3Y" fmla="*/ 731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4" name="Freeform 74"/>
            <p:cNvSpPr/>
            <p:nvPr/>
          </p:nvSpPr>
          <p:spPr>
            <a:xfrm flipH="1">
              <a:off x="10132560" y="206604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27.3529411764706 w 722"/>
                <a:gd name="GluePoint1Y" fmla="*/ 722 h 465"/>
                <a:gd name="GluePoint2X" fmla="*/ 437.647058823529 w 722"/>
                <a:gd name="GluePoint2Y" fmla="*/ 0 h 465"/>
                <a:gd name="GluePoint3X" fmla="*/ 27.3529411764706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5" name="Freeform 75"/>
            <p:cNvSpPr/>
            <p:nvPr/>
          </p:nvSpPr>
          <p:spPr>
            <a:xfrm flipH="1">
              <a:off x="10132560" y="2410560"/>
              <a:ext cx="167040" cy="26172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1720"/>
                <a:gd name="textAreaBottom" fmla="*/ 262080 h 261720"/>
                <a:gd name="GluePoint1X" fmla="*/ 27.3529411764706 w 728"/>
                <a:gd name="GluePoint1Y" fmla="*/ 728 h 465"/>
                <a:gd name="GluePoint2X" fmla="*/ 437.647058823529 w 728"/>
                <a:gd name="GluePoint2Y" fmla="*/ 0 h 465"/>
                <a:gd name="GluePoint3X" fmla="*/ 27.3529411764706 w 728"/>
                <a:gd name="GluePoint3Y" fmla="*/ 728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6" name="Freeform 76"/>
            <p:cNvSpPr/>
            <p:nvPr/>
          </p:nvSpPr>
          <p:spPr>
            <a:xfrm flipH="1">
              <a:off x="10351080" y="1633680"/>
              <a:ext cx="167040" cy="26280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2800"/>
                <a:gd name="textAreaBottom" fmla="*/ 263160 h 262800"/>
                <a:gd name="GluePoint1X" fmla="*/ 444.485294117647 w 731"/>
                <a:gd name="GluePoint1Y" fmla="*/ 731 h 465"/>
                <a:gd name="GluePoint2X" fmla="*/ 34.1911764705882 w 731"/>
                <a:gd name="GluePoint2Y" fmla="*/ 0 h 465"/>
                <a:gd name="GluePoint3X" fmla="*/ 444.485294117647 w 731"/>
                <a:gd name="GluePoint3Y" fmla="*/ 731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7" name="Freeform 77"/>
            <p:cNvSpPr/>
            <p:nvPr/>
          </p:nvSpPr>
          <p:spPr>
            <a:xfrm flipH="1">
              <a:off x="10132560" y="1417320"/>
              <a:ext cx="167040" cy="26064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0640"/>
                <a:gd name="textAreaBottom" fmla="*/ 261000 h 260640"/>
                <a:gd name="GluePoint1X" fmla="*/ 27.3529411764706 w 725"/>
                <a:gd name="GluePoint1Y" fmla="*/ 725 h 465"/>
                <a:gd name="GluePoint2X" fmla="*/ 437.647058823529 w 725"/>
                <a:gd name="GluePoint2Y" fmla="*/ 0 h 465"/>
                <a:gd name="GluePoint3X" fmla="*/ 27.3529411764706 w 725"/>
                <a:gd name="GluePoint3Y" fmla="*/ 725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8" name="Freeform 78"/>
            <p:cNvSpPr/>
            <p:nvPr/>
          </p:nvSpPr>
          <p:spPr>
            <a:xfrm flipH="1">
              <a:off x="10351080" y="130500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444.485294117647 w 722"/>
                <a:gd name="GluePoint1Y" fmla="*/ 722 h 465"/>
                <a:gd name="GluePoint2X" fmla="*/ 34.1911764705882 w 722"/>
                <a:gd name="GluePoint2Y" fmla="*/ 0 h 465"/>
                <a:gd name="GluePoint3X" fmla="*/ 444.485294117647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29" name="Freeform 79"/>
            <p:cNvSpPr/>
            <p:nvPr/>
          </p:nvSpPr>
          <p:spPr>
            <a:xfrm flipH="1">
              <a:off x="10325880" y="1058400"/>
              <a:ext cx="167040" cy="26064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60640"/>
                <a:gd name="textAreaBottom" fmla="*/ 261000 h 260640"/>
                <a:gd name="GluePoint1X" fmla="*/ 444.485294117647 w 725"/>
                <a:gd name="GluePoint1Y" fmla="*/ 725 h 465"/>
                <a:gd name="GluePoint2X" fmla="*/ 34.1911764705882 w 725"/>
                <a:gd name="GluePoint2Y" fmla="*/ 0 h 465"/>
                <a:gd name="GluePoint3X" fmla="*/ 444.485294117647 w 725"/>
                <a:gd name="GluePoint3Y" fmla="*/ 725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0" name="Freeform 80"/>
            <p:cNvSpPr/>
            <p:nvPr/>
          </p:nvSpPr>
          <p:spPr>
            <a:xfrm flipH="1">
              <a:off x="10132560" y="1088640"/>
              <a:ext cx="167040" cy="259560"/>
            </a:xfrm>
            <a:custGeom>
              <a:avLst/>
              <a:gdLst>
                <a:gd name="textAreaLeft" fmla="*/ 360 w 167040"/>
                <a:gd name="textAreaRight" fmla="*/ 167760 w 167040"/>
                <a:gd name="textAreaTop" fmla="*/ 0 h 259560"/>
                <a:gd name="textAreaBottom" fmla="*/ 259920 h 259560"/>
                <a:gd name="GluePoint1X" fmla="*/ 27.3529411764706 w 722"/>
                <a:gd name="GluePoint1Y" fmla="*/ 722 h 465"/>
                <a:gd name="GluePoint2X" fmla="*/ 437.647058823529 w 722"/>
                <a:gd name="GluePoint2Y" fmla="*/ 0 h 465"/>
                <a:gd name="GluePoint3X" fmla="*/ 27.3529411764706 w 722"/>
                <a:gd name="GluePoint3Y" fmla="*/ 722 h 4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1" name="Freeform 81"/>
            <p:cNvSpPr/>
            <p:nvPr/>
          </p:nvSpPr>
          <p:spPr>
            <a:xfrm flipH="1">
              <a:off x="10965600" y="1218600"/>
              <a:ext cx="21600" cy="1090440"/>
            </a:xfrm>
            <a:custGeom>
              <a:avLst/>
              <a:gdLst>
                <a:gd name="textAreaLeft" fmla="*/ 360 w 21600"/>
                <a:gd name="textAreaRight" fmla="*/ 22320 w 21600"/>
                <a:gd name="textAreaTop" fmla="*/ 0 h 1090440"/>
                <a:gd name="textAreaBottom" fmla="*/ 1090800 h 1090440"/>
                <a:gd name="GluePoint1X" fmla="*/ 5.80952380952381 w 3030"/>
                <a:gd name="GluePoint1Y" fmla="*/ 0 h 61"/>
                <a:gd name="GluePoint2X" fmla="*/ 0 w 3030"/>
                <a:gd name="GluePoint2Y" fmla="*/ 3030 h 61"/>
                <a:gd name="GluePoint3X" fmla="*/ 55.1904761904762 w 3030"/>
                <a:gd name="GluePoint3Y" fmla="*/ 3030 h 61"/>
                <a:gd name="GluePoint4X" fmla="*/ 61 w 3030"/>
                <a:gd name="GluePoint4Y" fmla="*/ 0 h 61"/>
                <a:gd name="GluePoint5X" fmla="*/ 5.80952380952381 w 3030"/>
                <a:gd name="GluePoint5Y" fmla="*/ 0 h 61"/>
                <a:gd name="GluePoint6X" fmla="*/ 5.80952380952381 w 3030"/>
                <a:gd name="GluePoint6Y" fmla="*/ 0 h 61"/>
                <a:gd name="GluePoint7X" fmla="*/ 5.80952380952381 w 3030"/>
                <a:gd name="GluePoint7Y" fmla="*/ 0 h 61"/>
                <a:gd name="GluePoint8X" fmla="*/ 5.80952380952381 w 3030"/>
                <a:gd name="GluePoint8Y" fmla="*/ 0 h 61"/>
                <a:gd name="GluePoint9X" fmla="*/ 5.80952380952381 w 3030"/>
                <a:gd name="GluePoint9Y" fmla="*/ 0 h 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2" name="Freeform 82"/>
            <p:cNvSpPr/>
            <p:nvPr/>
          </p:nvSpPr>
          <p:spPr>
            <a:xfrm flipH="1">
              <a:off x="11001240" y="1803240"/>
              <a:ext cx="130680" cy="20124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1240"/>
                <a:gd name="textAreaBottom" fmla="*/ 201600 h 201240"/>
                <a:gd name="GluePoint1X" fmla="*/ 350.264150943396 w 560"/>
                <a:gd name="GluePoint1Y" fmla="*/ 560 h 364"/>
                <a:gd name="GluePoint2X" fmla="*/ 27.4716981132075 w 560"/>
                <a:gd name="GluePoint2Y" fmla="*/ 0 h 364"/>
                <a:gd name="GluePoint3X" fmla="*/ 350.264150943396 w 560"/>
                <a:gd name="GluePoint3Y" fmla="*/ 560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3" name="Freeform 83"/>
            <p:cNvSpPr/>
            <p:nvPr/>
          </p:nvSpPr>
          <p:spPr>
            <a:xfrm flipH="1">
              <a:off x="10832400" y="1633680"/>
              <a:ext cx="127440" cy="20340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3400"/>
                <a:gd name="textAreaBottom" fmla="*/ 203760 h 203400"/>
                <a:gd name="GluePoint1X" fmla="*/ 20.4807692307692 w 566"/>
                <a:gd name="GluePoint1Y" fmla="*/ 566 h 355"/>
                <a:gd name="GluePoint2X" fmla="*/ 334.519230769231 w 566"/>
                <a:gd name="GluePoint2Y" fmla="*/ 0 h 355"/>
                <a:gd name="GluePoint3X" fmla="*/ 20.4807692307692 w 566"/>
                <a:gd name="GluePoint3Y" fmla="*/ 566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4" name="Freeform 84"/>
            <p:cNvSpPr/>
            <p:nvPr/>
          </p:nvSpPr>
          <p:spPr>
            <a:xfrm flipH="1">
              <a:off x="11001240" y="204120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5" name="Freeform 85"/>
            <p:cNvSpPr/>
            <p:nvPr/>
          </p:nvSpPr>
          <p:spPr>
            <a:xfrm flipH="1">
              <a:off x="10832400" y="1871640"/>
              <a:ext cx="127440" cy="20124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1240"/>
                <a:gd name="textAreaBottom" fmla="*/ 201600 h 201240"/>
                <a:gd name="GluePoint1X" fmla="*/ 20.4807692307692 w 560"/>
                <a:gd name="GluePoint1Y" fmla="*/ 560 h 355"/>
                <a:gd name="GluePoint2X" fmla="*/ 334.519230769231 w 560"/>
                <a:gd name="GluePoint2Y" fmla="*/ 0 h 355"/>
                <a:gd name="GluePoint3X" fmla="*/ 20.4807692307692 w 560"/>
                <a:gd name="GluePoint3Y" fmla="*/ 560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6" name="Freeform 86"/>
            <p:cNvSpPr/>
            <p:nvPr/>
          </p:nvSpPr>
          <p:spPr>
            <a:xfrm flipH="1">
              <a:off x="10832400" y="2140200"/>
              <a:ext cx="127440" cy="20340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3400"/>
                <a:gd name="textAreaBottom" fmla="*/ 203760 h 203400"/>
                <a:gd name="GluePoint1X" fmla="*/ 20.4807692307692 w 566"/>
                <a:gd name="GluePoint1Y" fmla="*/ 566 h 355"/>
                <a:gd name="GluePoint2X" fmla="*/ 334.519230769231 w 566"/>
                <a:gd name="GluePoint2Y" fmla="*/ 0 h 355"/>
                <a:gd name="GluePoint3X" fmla="*/ 20.4807692307692 w 566"/>
                <a:gd name="GluePoint3Y" fmla="*/ 566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7" name="Freeform 87"/>
            <p:cNvSpPr/>
            <p:nvPr/>
          </p:nvSpPr>
          <p:spPr>
            <a:xfrm flipH="1">
              <a:off x="11001240" y="153792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8" name="Freeform 88"/>
            <p:cNvSpPr/>
            <p:nvPr/>
          </p:nvSpPr>
          <p:spPr>
            <a:xfrm flipH="1">
              <a:off x="10832400" y="1368360"/>
              <a:ext cx="127440" cy="20340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3400"/>
                <a:gd name="textAreaBottom" fmla="*/ 203760 h 203400"/>
                <a:gd name="GluePoint1X" fmla="*/ 20.4807692307692 w 566"/>
                <a:gd name="GluePoint1Y" fmla="*/ 566 h 355"/>
                <a:gd name="GluePoint2X" fmla="*/ 334.519230769231 w 566"/>
                <a:gd name="GluePoint2Y" fmla="*/ 0 h 355"/>
                <a:gd name="GluePoint3X" fmla="*/ 20.4807692307692 w 566"/>
                <a:gd name="GluePoint3Y" fmla="*/ 566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39" name="Freeform 89"/>
            <p:cNvSpPr/>
            <p:nvPr/>
          </p:nvSpPr>
          <p:spPr>
            <a:xfrm flipH="1">
              <a:off x="11001240" y="128016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0" name="Freeform 90"/>
            <p:cNvSpPr/>
            <p:nvPr/>
          </p:nvSpPr>
          <p:spPr>
            <a:xfrm flipH="1">
              <a:off x="11001240" y="1041840"/>
              <a:ext cx="130680" cy="203400"/>
            </a:xfrm>
            <a:custGeom>
              <a:avLst/>
              <a:gdLst>
                <a:gd name="textAreaLeft" fmla="*/ -360 w 130680"/>
                <a:gd name="textAreaRight" fmla="*/ 130680 w 130680"/>
                <a:gd name="textAreaTop" fmla="*/ 0 h 203400"/>
                <a:gd name="textAreaBottom" fmla="*/ 203760 h 203400"/>
                <a:gd name="GluePoint1X" fmla="*/ 350.264150943396 w 566"/>
                <a:gd name="GluePoint1Y" fmla="*/ 566 h 364"/>
                <a:gd name="GluePoint2X" fmla="*/ 27.4716981132075 w 566"/>
                <a:gd name="GluePoint2Y" fmla="*/ 0 h 364"/>
                <a:gd name="GluePoint3X" fmla="*/ 350.264150943396 w 566"/>
                <a:gd name="GluePoint3Y" fmla="*/ 566 h 3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1" name="Freeform 91"/>
            <p:cNvSpPr/>
            <p:nvPr/>
          </p:nvSpPr>
          <p:spPr>
            <a:xfrm flipH="1">
              <a:off x="10832400" y="1113480"/>
              <a:ext cx="127440" cy="200520"/>
            </a:xfrm>
            <a:custGeom>
              <a:avLst/>
              <a:gdLst>
                <a:gd name="textAreaLeft" fmla="*/ 360 w 127440"/>
                <a:gd name="textAreaRight" fmla="*/ 128160 w 127440"/>
                <a:gd name="textAreaTop" fmla="*/ 0 h 200520"/>
                <a:gd name="textAreaBottom" fmla="*/ 200880 h 200520"/>
                <a:gd name="GluePoint1X" fmla="*/ 20.4807692307692 w 558"/>
                <a:gd name="GluePoint1Y" fmla="*/ 558 h 355"/>
                <a:gd name="GluePoint2X" fmla="*/ 334.519230769231 w 558"/>
                <a:gd name="GluePoint2Y" fmla="*/ 0 h 355"/>
                <a:gd name="GluePoint3X" fmla="*/ 20.4807692307692 w 558"/>
                <a:gd name="GluePoint3Y" fmla="*/ 558 h 3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2" name="Freeform 92"/>
            <p:cNvSpPr/>
            <p:nvPr/>
          </p:nvSpPr>
          <p:spPr>
            <a:xfrm flipH="1">
              <a:off x="10793160" y="2543400"/>
              <a:ext cx="274320" cy="1290240"/>
            </a:xfrm>
            <a:custGeom>
              <a:avLst/>
              <a:gdLst>
                <a:gd name="textAreaLeft" fmla="*/ 360 w 274320"/>
                <a:gd name="textAreaRight" fmla="*/ 275040 w 274320"/>
                <a:gd name="textAreaTop" fmla="*/ 0 h 1290240"/>
                <a:gd name="textAreaBottom" fmla="*/ 1290600 h 1290240"/>
                <a:gd name="GluePoint1X" fmla="*/ 347.4375 w 3585"/>
                <a:gd name="GluePoint1Y" fmla="*/ 3325.51428571429 h 763"/>
                <a:gd name="GluePoint2X" fmla="*/ 347.4375 w 3585"/>
                <a:gd name="GluePoint2Y" fmla="*/ 2929.45714285714 h 763"/>
                <a:gd name="GluePoint3X" fmla="*/ 20.4375 w 3585"/>
                <a:gd name="GluePoint3Y" fmla="*/ 2342.2 h 763"/>
                <a:gd name="GluePoint4X" fmla="*/ 347.4375 w 3585"/>
                <a:gd name="GluePoint4Y" fmla="*/ 2799.71428571429 h 763"/>
                <a:gd name="GluePoint5X" fmla="*/ 347.4375 w 3585"/>
                <a:gd name="GluePoint5Y" fmla="*/ 2287.57142857143 h 763"/>
                <a:gd name="GluePoint6X" fmla="*/ 20.4375 w 3585"/>
                <a:gd name="GluePoint6Y" fmla="*/ 1700.31428571429 h 763"/>
                <a:gd name="GluePoint7X" fmla="*/ 340.625 w 3585"/>
                <a:gd name="GluePoint7Y" fmla="*/ 2144.17142857143 h 763"/>
                <a:gd name="GluePoint8X" fmla="*/ 340.625 w 3585"/>
                <a:gd name="GluePoint8Y" fmla="*/ 1461.31428571429 h 763"/>
                <a:gd name="GluePoint9X" fmla="*/ 47.6875 w 3585"/>
                <a:gd name="GluePoint9Y" fmla="*/ 894.542857142857 h 763"/>
                <a:gd name="GluePoint10X" fmla="*/ 340.625 w 3585"/>
                <a:gd name="GluePoint10Y" fmla="*/ 1249.62857142857 h 763"/>
                <a:gd name="GluePoint11X" fmla="*/ 340.625 w 3585"/>
                <a:gd name="GluePoint11Y" fmla="*/ 798.942857142857 h 763"/>
                <a:gd name="GluePoint12X" fmla="*/ 34.0625 w 3585"/>
                <a:gd name="GluePoint12Y" fmla="*/ 225.342857142857 h 763"/>
                <a:gd name="GluePoint13X" fmla="*/ 340.625 w 3585"/>
                <a:gd name="GluePoint13Y" fmla="*/ 600.914285714286 h 763"/>
                <a:gd name="GluePoint14X" fmla="*/ 340.625 w 3585"/>
                <a:gd name="GluePoint14Y" fmla="*/ 382.4 h 763"/>
                <a:gd name="GluePoint15X" fmla="*/ 395.125 w 3585"/>
                <a:gd name="GluePoint15Y" fmla="*/ 382.4 h 763"/>
                <a:gd name="GluePoint16X" fmla="*/ 701.6875 w 3585"/>
                <a:gd name="GluePoint16Y" fmla="*/ 0 h 763"/>
                <a:gd name="GluePoint17X" fmla="*/ 401.9375 w 3585"/>
                <a:gd name="GluePoint17Y" fmla="*/ 573.6 h 763"/>
                <a:gd name="GluePoint18X" fmla="*/ 401.9375 w 3585"/>
                <a:gd name="GluePoint18Y" fmla="*/ 1106.22857142857 h 763"/>
                <a:gd name="GluePoint19X" fmla="*/ 722.125 w 3585"/>
                <a:gd name="GluePoint19Y" fmla="*/ 635.057142857143 h 763"/>
                <a:gd name="GluePoint20X" fmla="*/ 401.9375 w 3585"/>
                <a:gd name="GluePoint20Y" fmla="*/ 1222.31428571429 h 763"/>
                <a:gd name="GluePoint21X" fmla="*/ 401.9375 w 3585"/>
                <a:gd name="GluePoint21Y" fmla="*/ 1802.74285714286 h 763"/>
                <a:gd name="GluePoint22X" fmla="*/ 715.3125 w 3585"/>
                <a:gd name="GluePoint22Y" fmla="*/ 1393.02857142857 h 763"/>
                <a:gd name="GluePoint23X" fmla="*/ 401.9375 w 3585"/>
                <a:gd name="GluePoint23Y" fmla="*/ 1980.28571428571 h 763"/>
                <a:gd name="GluePoint24X" fmla="*/ 401.9375 w 3585"/>
                <a:gd name="GluePoint24Y" fmla="*/ 2533.4 h 763"/>
                <a:gd name="GluePoint25X" fmla="*/ 715.3125 w 3585"/>
                <a:gd name="GluePoint25Y" fmla="*/ 2137.34285714286 h 763"/>
                <a:gd name="GluePoint26X" fmla="*/ 401.9375 w 3585"/>
                <a:gd name="GluePoint26Y" fmla="*/ 2710.94285714286 h 763"/>
                <a:gd name="GluePoint27X" fmla="*/ 408.75 w 3585"/>
                <a:gd name="GluePoint27Y" fmla="*/ 3359.65714285714 h 763"/>
                <a:gd name="GluePoint28X" fmla="*/ 735.75 w 3585"/>
                <a:gd name="GluePoint28Y" fmla="*/ 2833.85714285714 h 763"/>
                <a:gd name="GluePoint29X" fmla="*/ 408.75 w 3585"/>
                <a:gd name="GluePoint29Y" fmla="*/ 3427.94285714286 h 763"/>
                <a:gd name="GluePoint30X" fmla="*/ 408.75 w 3585"/>
                <a:gd name="GluePoint30Y" fmla="*/ 3585 h 763"/>
                <a:gd name="GluePoint31X" fmla="*/ 347.4375 w 3585"/>
                <a:gd name="GluePoint31Y" fmla="*/ 3585 h 763"/>
                <a:gd name="GluePoint32X" fmla="*/ 347.4375 w 3585"/>
                <a:gd name="GluePoint32Y" fmla="*/ 3537.2 h 763"/>
                <a:gd name="GluePoint33X" fmla="*/ 47.6875 w 3585"/>
                <a:gd name="GluePoint33Y" fmla="*/ 2963.6 h 763"/>
                <a:gd name="GluePoint34X" fmla="*/ 347.4375 w 3585"/>
                <a:gd name="GluePoint34Y" fmla="*/ 3325.51428571429 h 7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</a:cxnLst>
              <a:rect l="textAreaLeft" t="textAreaTop" r="textAreaRight" b="textAreaBottom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3" name="Freeform 93"/>
            <p:cNvSpPr/>
            <p:nvPr/>
          </p:nvSpPr>
          <p:spPr>
            <a:xfrm flipH="1">
              <a:off x="10130760" y="2147400"/>
              <a:ext cx="392760" cy="1856880"/>
            </a:xfrm>
            <a:custGeom>
              <a:avLst/>
              <a:gdLst>
                <a:gd name="textAreaLeft" fmla="*/ -360 w 392760"/>
                <a:gd name="textAreaRight" fmla="*/ 392760 w 392760"/>
                <a:gd name="textAreaTop" fmla="*/ 0 h 1856880"/>
                <a:gd name="textAreaBottom" fmla="*/ 1857240 h 1856880"/>
                <a:gd name="GluePoint1X" fmla="*/ 586.95 w 5159"/>
                <a:gd name="GluePoint1Y" fmla="*/ 4783.67592592593 h 1092"/>
                <a:gd name="GluePoint2X" fmla="*/ 586.95 w 5159"/>
                <a:gd name="GluePoint2Y" fmla="*/ 4210.4537037037 h 1092"/>
                <a:gd name="GluePoint3X" fmla="*/ 1057.875 w 5159"/>
                <a:gd name="GluePoint3Y" fmla="*/ 3364.26851851852 h 1092"/>
                <a:gd name="GluePoint4X" fmla="*/ 586.95 w 5159"/>
                <a:gd name="GluePoint4Y" fmla="*/ 4019.37962962963 h 1092"/>
                <a:gd name="GluePoint5X" fmla="*/ 586.95 w 5159"/>
                <a:gd name="GluePoint5Y" fmla="*/ 3282.37962962963 h 1092"/>
                <a:gd name="GluePoint6X" fmla="*/ 1057.875 w 5159"/>
                <a:gd name="GluePoint6Y" fmla="*/ 2443.01851851852 h 1092"/>
                <a:gd name="GluePoint7X" fmla="*/ 600.6 w 5159"/>
                <a:gd name="GluePoint7Y" fmla="*/ 3084.48148148148 h 1092"/>
                <a:gd name="GluePoint8X" fmla="*/ 600.6 w 5159"/>
                <a:gd name="GluePoint8Y" fmla="*/ 2108.63888888889 h 1092"/>
                <a:gd name="GluePoint9X" fmla="*/ 1023.75 w 5159"/>
                <a:gd name="GluePoint9Y" fmla="*/ 1289.75 h 1092"/>
                <a:gd name="GluePoint10X" fmla="*/ 600.6 w 5159"/>
                <a:gd name="GluePoint10Y" fmla="*/ 1794.73148148148 h 1092"/>
                <a:gd name="GluePoint11X" fmla="*/ 600.6 w 5159"/>
                <a:gd name="GluePoint11Y" fmla="*/ 1153.26851851852 h 1092"/>
                <a:gd name="GluePoint12X" fmla="*/ 1037.4 w 5159"/>
                <a:gd name="GluePoint12Y" fmla="*/ 320.731481481481 h 1092"/>
                <a:gd name="GluePoint13X" fmla="*/ 600.6 w 5159"/>
                <a:gd name="GluePoint13Y" fmla="*/ 866.657407407407 h 1092"/>
                <a:gd name="GluePoint14X" fmla="*/ 518.7 w 5159"/>
                <a:gd name="GluePoint14Y" fmla="*/ 552.75 h 1092"/>
                <a:gd name="GluePoint15X" fmla="*/ 88.725 w 5159"/>
                <a:gd name="GluePoint15Y" fmla="*/ 0 h 1092"/>
                <a:gd name="GluePoint16X" fmla="*/ 511.875 w 5159"/>
                <a:gd name="GluePoint16Y" fmla="*/ 825.712962962963 h 1092"/>
                <a:gd name="GluePoint17X" fmla="*/ 511.875 w 5159"/>
                <a:gd name="GluePoint17Y" fmla="*/ 1596.83333333333 h 1092"/>
                <a:gd name="GluePoint18X" fmla="*/ 47.775 w 5159"/>
                <a:gd name="GluePoint18Y" fmla="*/ 907.601851851852 h 1092"/>
                <a:gd name="GluePoint19X" fmla="*/ 511.875 w 5159"/>
                <a:gd name="GluePoint19Y" fmla="*/ 1760.61111111111 h 1092"/>
                <a:gd name="GluePoint20X" fmla="*/ 511.875 w 5159"/>
                <a:gd name="GluePoint20Y" fmla="*/ 2593.14814814815 h 1092"/>
                <a:gd name="GluePoint21X" fmla="*/ 68.25 w 5159"/>
                <a:gd name="GluePoint21Y" fmla="*/ 1999.4537037037 h 1092"/>
                <a:gd name="GluePoint22X" fmla="*/ 511.875 w 5159"/>
                <a:gd name="GluePoint22Y" fmla="*/ 2845.63888888889 h 1092"/>
                <a:gd name="GluePoint23X" fmla="*/ 511.875 w 5159"/>
                <a:gd name="GluePoint23Y" fmla="*/ 3637.23148148148 h 1092"/>
                <a:gd name="GluePoint24X" fmla="*/ 68.25 w 5159"/>
                <a:gd name="GluePoint24Y" fmla="*/ 3070.83333333333 h 1092"/>
                <a:gd name="GluePoint25X" fmla="*/ 511.875 w 5159"/>
                <a:gd name="GluePoint25Y" fmla="*/ 3903.37037037037 h 1092"/>
                <a:gd name="GluePoint26X" fmla="*/ 505.05 w 5159"/>
                <a:gd name="GluePoint26Y" fmla="*/ 4824.62037037037 h 1092"/>
                <a:gd name="GluePoint27X" fmla="*/ 34.125 w 5159"/>
                <a:gd name="GluePoint27Y" fmla="*/ 4073.97222222222 h 1092"/>
                <a:gd name="GluePoint28X" fmla="*/ 505.05 w 5159"/>
                <a:gd name="GluePoint28Y" fmla="*/ 4920.15740740741 h 1092"/>
                <a:gd name="GluePoint29X" fmla="*/ 505.05 w 5159"/>
                <a:gd name="GluePoint29Y" fmla="*/ 5159 h 1092"/>
                <a:gd name="GluePoint30X" fmla="*/ 586.95 w 5159"/>
                <a:gd name="GluePoint30Y" fmla="*/ 5159 h 1092"/>
                <a:gd name="GluePoint31X" fmla="*/ 586.95 w 5159"/>
                <a:gd name="GluePoint31Y" fmla="*/ 5090.75925925926 h 1092"/>
                <a:gd name="GluePoint32X" fmla="*/ 1023.75 w 5159"/>
                <a:gd name="GluePoint32Y" fmla="*/ 4265.0462962963 h 1092"/>
                <a:gd name="GluePoint33X" fmla="*/ 586.95 w 5159"/>
                <a:gd name="GluePoint33Y" fmla="*/ 4783.67592592593 h 10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</a:cxnLst>
              <a:rect l="textAreaLeft" t="textAreaTop" r="textAreaRight" b="textAreaBottom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4" name="Freeform 94"/>
            <p:cNvSpPr/>
            <p:nvPr/>
          </p:nvSpPr>
          <p:spPr>
            <a:xfrm flipH="1">
              <a:off x="10729440" y="3754080"/>
              <a:ext cx="372960" cy="582120"/>
            </a:xfrm>
            <a:custGeom>
              <a:avLst/>
              <a:gdLst>
                <a:gd name="textAreaLeft" fmla="*/ 360 w 372960"/>
                <a:gd name="textAreaRight" fmla="*/ 373680 w 372960"/>
                <a:gd name="textAreaTop" fmla="*/ 0 h 582120"/>
                <a:gd name="textAreaBottom" fmla="*/ 582480 h 582120"/>
                <a:gd name="GluePoint1X" fmla="*/ 982.421052631579 w 1618"/>
                <a:gd name="GluePoint1Y" fmla="*/ 1618 h 1037"/>
                <a:gd name="GluePoint2X" fmla="*/ 75.046052631579 w 1618"/>
                <a:gd name="GluePoint2Y" fmla="*/ 0 h 1037"/>
                <a:gd name="GluePoint3X" fmla="*/ 982.421052631579 w 1618"/>
                <a:gd name="GluePoint3Y" fmla="*/ 1618 h 10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5" name="Freeform 95"/>
            <p:cNvSpPr/>
            <p:nvPr/>
          </p:nvSpPr>
          <p:spPr>
            <a:xfrm flipH="1">
              <a:off x="10707840" y="3824640"/>
              <a:ext cx="316800" cy="54036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40360"/>
                <a:gd name="textAreaBottom" fmla="*/ 540720 h 540360"/>
                <a:gd name="GluePoint1X" fmla="*/ 764.899224806202 w 1502"/>
                <a:gd name="GluePoint1Y" fmla="*/ 1344.97272727273 h 881"/>
                <a:gd name="GluePoint2X" fmla="*/ 737.581395348837 w 1502"/>
                <a:gd name="GluePoint2Y" fmla="*/ 1297.18181818182 h 881"/>
                <a:gd name="GluePoint3X" fmla="*/ 682.945736434109 w 1502"/>
                <a:gd name="GluePoint3Y" fmla="*/ 1215.25454545455 h 881"/>
                <a:gd name="GluePoint4X" fmla="*/ 655.627906976744 w 1502"/>
                <a:gd name="GluePoint4Y" fmla="*/ 1181.11818181818 h 881"/>
                <a:gd name="GluePoint5X" fmla="*/ 600.992248062016 w 1502"/>
                <a:gd name="GluePoint5Y" fmla="*/ 1078.70909090909 h 881"/>
                <a:gd name="GluePoint6X" fmla="*/ 594.162790697674 w 1502"/>
                <a:gd name="GluePoint6Y" fmla="*/ 1051.4 h 881"/>
                <a:gd name="GluePoint7X" fmla="*/ 560.015503875969 w 1502"/>
                <a:gd name="GluePoint7Y" fmla="*/ 996.781818181818 h 881"/>
                <a:gd name="GluePoint8X" fmla="*/ 532.697674418605 w 1502"/>
                <a:gd name="GluePoint8Y" fmla="*/ 948.990909090909 h 881"/>
                <a:gd name="GluePoint9X" fmla="*/ 519.038759689923 w 1502"/>
                <a:gd name="GluePoint9Y" fmla="*/ 921.681818181818 h 881"/>
                <a:gd name="GluePoint10X" fmla="*/ 505.37984496124 w 1502"/>
                <a:gd name="GluePoint10Y" fmla="*/ 901.2 h 881"/>
                <a:gd name="GluePoint11X" fmla="*/ 464.403100775194 w 1502"/>
                <a:gd name="GluePoint11Y" fmla="*/ 846.581818181818 h 881"/>
                <a:gd name="GluePoint12X" fmla="*/ 450.744186046512 w 1502"/>
                <a:gd name="GluePoint12Y" fmla="*/ 826.1 h 881"/>
                <a:gd name="GluePoint13X" fmla="*/ 430.255813953488 w 1502"/>
                <a:gd name="GluePoint13Y" fmla="*/ 785.136363636364 h 881"/>
                <a:gd name="GluePoint14X" fmla="*/ 409.767441860465 w 1502"/>
                <a:gd name="GluePoint14Y" fmla="*/ 751 h 881"/>
                <a:gd name="GluePoint15X" fmla="*/ 375.62015503876 w 1502"/>
                <a:gd name="GluePoint15Y" fmla="*/ 703.209090909091 h 881"/>
                <a:gd name="GluePoint16X" fmla="*/ 348.302325581395 w 1502"/>
                <a:gd name="GluePoint16Y" fmla="*/ 648.590909090909 h 881"/>
                <a:gd name="GluePoint17X" fmla="*/ 334.643410852713 w 1502"/>
                <a:gd name="GluePoint17Y" fmla="*/ 628.109090909091 h 881"/>
                <a:gd name="GluePoint18X" fmla="*/ 327.813953488372 w 1502"/>
                <a:gd name="GluePoint18Y" fmla="*/ 600.8 h 881"/>
                <a:gd name="GluePoint19X" fmla="*/ 314.15503875969 w 1502"/>
                <a:gd name="GluePoint19Y" fmla="*/ 587.145454545455 h 881"/>
                <a:gd name="GluePoint20X" fmla="*/ 307.325581395349 w 1502"/>
                <a:gd name="GluePoint20Y" fmla="*/ 580.318181818182 h 881"/>
                <a:gd name="GluePoint21X" fmla="*/ 293.666666666667 w 1502"/>
                <a:gd name="GluePoint21Y" fmla="*/ 553.009090909091 h 881"/>
                <a:gd name="GluePoint22X" fmla="*/ 245.860465116279 w 1502"/>
                <a:gd name="GluePoint22Y" fmla="*/ 477.909090909091 h 881"/>
                <a:gd name="GluePoint23X" fmla="*/ 232.201550387597 w 1502"/>
                <a:gd name="GluePoint23Y" fmla="*/ 450.6 h 881"/>
                <a:gd name="GluePoint24X" fmla="*/ 211.713178294574 w 1502"/>
                <a:gd name="GluePoint24Y" fmla="*/ 416.463636363636 h 881"/>
                <a:gd name="GluePoint25X" fmla="*/ 184.395348837209 w 1502"/>
                <a:gd name="GluePoint25Y" fmla="*/ 361.845454545455 h 881"/>
                <a:gd name="GluePoint26X" fmla="*/ 184.395348837209 w 1502"/>
                <a:gd name="GluePoint26Y" fmla="*/ 334.536363636364 h 881"/>
                <a:gd name="GluePoint27X" fmla="*/ 157.077519379845 w 1502"/>
                <a:gd name="GluePoint27Y" fmla="*/ 320.881818181818 h 881"/>
                <a:gd name="GluePoint28X" fmla="*/ 136.589147286822 w 1502"/>
                <a:gd name="GluePoint28Y" fmla="*/ 307.227272727273 h 881"/>
                <a:gd name="GluePoint29X" fmla="*/ 122.93023255814 w 1502"/>
                <a:gd name="GluePoint29Y" fmla="*/ 273.090909090909 h 881"/>
                <a:gd name="GluePoint30X" fmla="*/ 116.100775193798 w 1502"/>
                <a:gd name="GluePoint30Y" fmla="*/ 273.090909090909 h 881"/>
                <a:gd name="GluePoint31X" fmla="*/ 109.271317829457 w 1502"/>
                <a:gd name="GluePoint31Y" fmla="*/ 259.436363636364 h 881"/>
                <a:gd name="GluePoint32X" fmla="*/ 109.271317829457 w 1502"/>
                <a:gd name="GluePoint32Y" fmla="*/ 225.3 h 881"/>
                <a:gd name="GluePoint33X" fmla="*/ 81.953488372093 w 1502"/>
                <a:gd name="GluePoint33Y" fmla="*/ 211.645454545455 h 881"/>
                <a:gd name="GluePoint34X" fmla="*/ 81.953488372093 w 1502"/>
                <a:gd name="GluePoint34Y" fmla="*/ 197.990909090909 h 881"/>
                <a:gd name="GluePoint35X" fmla="*/ 61.4651162790698 w 1502"/>
                <a:gd name="GluePoint35Y" fmla="*/ 177.509090909091 h 881"/>
                <a:gd name="GluePoint36X" fmla="*/ 54.6356589147287 w 1502"/>
                <a:gd name="GluePoint36Y" fmla="*/ 157.027272727273 h 881"/>
                <a:gd name="GluePoint37X" fmla="*/ 68.2945736434109 w 1502"/>
                <a:gd name="GluePoint37Y" fmla="*/ 157.027272727273 h 881"/>
                <a:gd name="GluePoint38X" fmla="*/ 40.9767441860465 w 1502"/>
                <a:gd name="GluePoint38Y" fmla="*/ 122.890909090909 h 881"/>
                <a:gd name="GluePoint39X" fmla="*/ 20.4883720930233 w 1502"/>
                <a:gd name="GluePoint39Y" fmla="*/ 54.6181818181818 h 881"/>
                <a:gd name="GluePoint40X" fmla="*/ 13.6589147286822 w 1502"/>
                <a:gd name="GluePoint40Y" fmla="*/ 40.9636363636364 h 881"/>
                <a:gd name="GluePoint41X" fmla="*/ 0 w 1502"/>
                <a:gd name="GluePoint41Y" fmla="*/ 0 h 881"/>
                <a:gd name="GluePoint42X" fmla="*/ 13.6589147286822 w 1502"/>
                <a:gd name="GluePoint42Y" fmla="*/ 20.4818181818182 h 881"/>
                <a:gd name="GluePoint43X" fmla="*/ 20.4883720930233 w 1502"/>
                <a:gd name="GluePoint43Y" fmla="*/ 47.7909090909091 h 881"/>
                <a:gd name="GluePoint44X" fmla="*/ 75.1240310077519 w 1502"/>
                <a:gd name="GluePoint44Y" fmla="*/ 109.236363636364 h 881"/>
                <a:gd name="GluePoint45X" fmla="*/ 143.418604651163 w 1502"/>
                <a:gd name="GluePoint45Y" fmla="*/ 218.472727272727 h 881"/>
                <a:gd name="GluePoint46X" fmla="*/ 211.713178294574 w 1502"/>
                <a:gd name="GluePoint46Y" fmla="*/ 327.709090909091 h 881"/>
                <a:gd name="GluePoint47X" fmla="*/ 266.348837209302 w 1502"/>
                <a:gd name="GluePoint47Y" fmla="*/ 416.463636363636 h 881"/>
                <a:gd name="GluePoint48X" fmla="*/ 314.15503875969 w 1502"/>
                <a:gd name="GluePoint48Y" fmla="*/ 498.390909090909 h 881"/>
                <a:gd name="GluePoint49X" fmla="*/ 389.279069767442 w 1502"/>
                <a:gd name="GluePoint49Y" fmla="*/ 641.763636363636 h 881"/>
                <a:gd name="GluePoint50X" fmla="*/ 430.255813953488 w 1502"/>
                <a:gd name="GluePoint50Y" fmla="*/ 716.863636363636 h 881"/>
                <a:gd name="GluePoint51X" fmla="*/ 478.062015503876 w 1502"/>
                <a:gd name="GluePoint51Y" fmla="*/ 819.272727272727 h 881"/>
                <a:gd name="GluePoint52X" fmla="*/ 689.77519379845 w 1502"/>
                <a:gd name="GluePoint52Y" fmla="*/ 1140.15454545455 h 881"/>
                <a:gd name="GluePoint53X" fmla="*/ 730.751937984496 w 1502"/>
                <a:gd name="GluePoint53Y" fmla="*/ 1228.90909090909 h 881"/>
                <a:gd name="GluePoint54X" fmla="*/ 853.682170542636 w 1502"/>
                <a:gd name="GluePoint54Y" fmla="*/ 1488.34545454545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6" name="Freeform 96"/>
            <p:cNvSpPr/>
            <p:nvPr/>
          </p:nvSpPr>
          <p:spPr>
            <a:xfrm flipH="1">
              <a:off x="10485360" y="1103040"/>
              <a:ext cx="240840" cy="461520"/>
            </a:xfrm>
            <a:custGeom>
              <a:avLst/>
              <a:gdLst>
                <a:gd name="textAreaLeft" fmla="*/ -360 w 240840"/>
                <a:gd name="textAreaRight" fmla="*/ 240840 w 240840"/>
                <a:gd name="textAreaTop" fmla="*/ 0 h 461520"/>
                <a:gd name="textAreaBottom" fmla="*/ 461880 h 461520"/>
                <a:gd name="GluePoint1X" fmla="*/ 417.040816326531 w 1283"/>
                <a:gd name="GluePoint1Y" fmla="*/ 27.2978723404255 h 670"/>
                <a:gd name="GluePoint2X" fmla="*/ 95.7142857142857 w 1283"/>
                <a:gd name="GluePoint2Y" fmla="*/ 1283 h 670"/>
                <a:gd name="GluePoint3X" fmla="*/ 540.102040816327 w 1283"/>
                <a:gd name="GluePoint3Y" fmla="*/ 791.63829787234 h 670"/>
                <a:gd name="GluePoint4X" fmla="*/ 417.040816326531 w 1283"/>
                <a:gd name="GluePoint4Y" fmla="*/ 27.2978723404255 h 6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7" name="Freeform 97"/>
            <p:cNvSpPr/>
            <p:nvPr/>
          </p:nvSpPr>
          <p:spPr>
            <a:xfrm flipH="1">
              <a:off x="10498680" y="1115640"/>
              <a:ext cx="122400" cy="385560"/>
            </a:xfrm>
            <a:custGeom>
              <a:avLst/>
              <a:gdLst>
                <a:gd name="textAreaLeft" fmla="*/ 360 w 122400"/>
                <a:gd name="textAreaRight" fmla="*/ 123120 w 122400"/>
                <a:gd name="textAreaTop" fmla="*/ 0 h 385560"/>
                <a:gd name="textAreaBottom" fmla="*/ 385920 h 385560"/>
                <a:gd name="GluePoint1X" fmla="*/ 122.76 w 1072"/>
                <a:gd name="GluePoint1Y" fmla="*/ 0 h 341"/>
                <a:gd name="GluePoint2X" fmla="*/ 0 w 1072"/>
                <a:gd name="GluePoint2Y" fmla="*/ 1072 h 341"/>
                <a:gd name="GluePoint3X" fmla="*/ 245.52 w 1072"/>
                <a:gd name="GluePoint3Y" fmla="*/ 757.910828025478 h 341"/>
                <a:gd name="GluePoint4X" fmla="*/ 122.76 w 1072"/>
                <a:gd name="GluePoint4Y" fmla="*/ 0 h 3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8" name="Freeform 98"/>
            <p:cNvSpPr/>
            <p:nvPr/>
          </p:nvSpPr>
          <p:spPr>
            <a:xfrm flipH="1">
              <a:off x="10446840" y="2540520"/>
              <a:ext cx="261720" cy="517680"/>
            </a:xfrm>
            <a:custGeom>
              <a:avLst/>
              <a:gdLst>
                <a:gd name="textAreaLeft" fmla="*/ -360 w 261720"/>
                <a:gd name="textAreaRight" fmla="*/ 261720 w 261720"/>
                <a:gd name="textAreaTop" fmla="*/ 0 h 517680"/>
                <a:gd name="textAreaBottom" fmla="*/ 518040 h 517680"/>
                <a:gd name="GluePoint1X" fmla="*/ 455.85046728972 w 1439"/>
                <a:gd name="GluePoint1Y" fmla="*/ 27.2796208530806 h 728"/>
                <a:gd name="GluePoint2X" fmla="*/ 108.859813084112 w 1439"/>
                <a:gd name="GluePoint2Y" fmla="*/ 1439 h 728"/>
                <a:gd name="GluePoint3X" fmla="*/ 591.92523364486 w 1439"/>
                <a:gd name="GluePoint3Y" fmla="*/ 886.587677725119 h 728"/>
                <a:gd name="GluePoint4X" fmla="*/ 455.85046728972 w 1439"/>
                <a:gd name="GluePoint4Y" fmla="*/ 27.2796208530806 h 7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49" name="Freeform 99"/>
            <p:cNvSpPr/>
            <p:nvPr/>
          </p:nvSpPr>
          <p:spPr>
            <a:xfrm flipH="1">
              <a:off x="10458360" y="2549880"/>
              <a:ext cx="132840" cy="432360"/>
            </a:xfrm>
            <a:custGeom>
              <a:avLst/>
              <a:gdLst>
                <a:gd name="textAreaLeft" fmla="*/ -360 w 132840"/>
                <a:gd name="textAreaRight" fmla="*/ 132840 w 132840"/>
                <a:gd name="textAreaTop" fmla="*/ 0 h 432360"/>
                <a:gd name="textAreaBottom" fmla="*/ 432720 h 432360"/>
                <a:gd name="GluePoint1X" fmla="*/ 130.185185185185 w 1202"/>
                <a:gd name="GluePoint1Y" fmla="*/ 0 h 370"/>
                <a:gd name="GluePoint2X" fmla="*/ 0 w 1202"/>
                <a:gd name="GluePoint2Y" fmla="*/ 1202 h 370"/>
                <a:gd name="GluePoint3X" fmla="*/ 260.37037037037 w 1202"/>
                <a:gd name="GluePoint3Y" fmla="*/ 853.693181818182 h 370"/>
                <a:gd name="GluePoint4X" fmla="*/ 130.185185185185 w 1202"/>
                <a:gd name="GluePoint4Y" fmla="*/ 0 h 3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0" name="Freeform 100"/>
            <p:cNvSpPr/>
            <p:nvPr/>
          </p:nvSpPr>
          <p:spPr>
            <a:xfrm flipH="1">
              <a:off x="10464480" y="3849840"/>
              <a:ext cx="264960" cy="517680"/>
            </a:xfrm>
            <a:custGeom>
              <a:avLst/>
              <a:gdLst>
                <a:gd name="textAreaLeft" fmla="*/ 360 w 264960"/>
                <a:gd name="textAreaRight" fmla="*/ 265680 w 264960"/>
                <a:gd name="textAreaTop" fmla="*/ 0 h 517680"/>
                <a:gd name="textAreaBottom" fmla="*/ 518040 h 517680"/>
                <a:gd name="GluePoint1X" fmla="*/ 464.037037037037 w 1439"/>
                <a:gd name="GluePoint1Y" fmla="*/ 20.4597156398104 h 737"/>
                <a:gd name="GluePoint2X" fmla="*/ 102.361111111111 w 1439"/>
                <a:gd name="GluePoint2Y" fmla="*/ 1439 h 737"/>
                <a:gd name="GluePoint3X" fmla="*/ 593.694444444445 w 1439"/>
                <a:gd name="GluePoint3Y" fmla="*/ 886.587677725119 h 737"/>
                <a:gd name="GluePoint4X" fmla="*/ 464.037037037037 w 1439"/>
                <a:gd name="GluePoint4Y" fmla="*/ 20.4597156398104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1" name="Freeform 101"/>
            <p:cNvSpPr/>
            <p:nvPr/>
          </p:nvSpPr>
          <p:spPr>
            <a:xfrm flipH="1">
              <a:off x="10478160" y="3859200"/>
              <a:ext cx="132840" cy="432360"/>
            </a:xfrm>
            <a:custGeom>
              <a:avLst/>
              <a:gdLst>
                <a:gd name="textAreaLeft" fmla="*/ -360 w 132840"/>
                <a:gd name="textAreaRight" fmla="*/ 132840 w 132840"/>
                <a:gd name="textAreaTop" fmla="*/ 0 h 432360"/>
                <a:gd name="textAreaBottom" fmla="*/ 432720 h 432360"/>
                <a:gd name="GluePoint1X" fmla="*/ 137.037037037037 w 1202"/>
                <a:gd name="GluePoint1Y" fmla="*/ 0 h 370"/>
                <a:gd name="GluePoint2X" fmla="*/ 0 w 1202"/>
                <a:gd name="GluePoint2Y" fmla="*/ 1202 h 370"/>
                <a:gd name="GluePoint3X" fmla="*/ 267.222222222222 w 1202"/>
                <a:gd name="GluePoint3Y" fmla="*/ 860.522727272727 h 370"/>
                <a:gd name="GluePoint4X" fmla="*/ 137.037037037037 w 1202"/>
                <a:gd name="GluePoint4Y" fmla="*/ 0 h 3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2" name="Freeform 102"/>
            <p:cNvSpPr/>
            <p:nvPr/>
          </p:nvSpPr>
          <p:spPr>
            <a:xfrm flipH="1">
              <a:off x="10754640" y="2302200"/>
              <a:ext cx="264960" cy="515520"/>
            </a:xfrm>
            <a:custGeom>
              <a:avLst/>
              <a:gdLst>
                <a:gd name="textAreaLeft" fmla="*/ 360 w 264960"/>
                <a:gd name="textAreaRight" fmla="*/ 265680 w 264960"/>
                <a:gd name="textAreaTop" fmla="*/ 0 h 515520"/>
                <a:gd name="textAreaBottom" fmla="*/ 515880 h 515520"/>
                <a:gd name="GluePoint1X" fmla="*/ 272.962962962963 w 1433"/>
                <a:gd name="GluePoint1Y" fmla="*/ 20.4714285714286 h 737"/>
                <a:gd name="GluePoint2X" fmla="*/ 627.814814814815 w 1433"/>
                <a:gd name="GluePoint2Y" fmla="*/ 1433 h 737"/>
                <a:gd name="GluePoint3X" fmla="*/ 150.12962962963 w 1433"/>
                <a:gd name="GluePoint3Y" fmla="*/ 873.447619047619 h 737"/>
                <a:gd name="GluePoint4X" fmla="*/ 272.962962962963 w 1433"/>
                <a:gd name="GluePoint4Y" fmla="*/ 20.4714285714286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3" name="Freeform 103"/>
            <p:cNvSpPr/>
            <p:nvPr/>
          </p:nvSpPr>
          <p:spPr>
            <a:xfrm flipH="1">
              <a:off x="10875240" y="2311560"/>
              <a:ext cx="131760" cy="434520"/>
            </a:xfrm>
            <a:custGeom>
              <a:avLst/>
              <a:gdLst>
                <a:gd name="textAreaLeft" fmla="*/ 360 w 131760"/>
                <a:gd name="textAreaRight" fmla="*/ 132480 w 131760"/>
                <a:gd name="textAreaTop" fmla="*/ 0 h 434520"/>
                <a:gd name="textAreaBottom" fmla="*/ 434880 h 434520"/>
                <a:gd name="GluePoint1X" fmla="*/ 237.87037037037 w 1208"/>
                <a:gd name="GluePoint1Y" fmla="*/ 0 h 367"/>
                <a:gd name="GluePoint2X" fmla="*/ 367 w 1208"/>
                <a:gd name="GluePoint2Y" fmla="*/ 1208 h 367"/>
                <a:gd name="GluePoint3X" fmla="*/ 115.537037037037 w 1208"/>
                <a:gd name="GluePoint3Y" fmla="*/ 846.282485875706 h 367"/>
                <a:gd name="GluePoint4X" fmla="*/ 237.87037037037 w 1208"/>
                <a:gd name="GluePoint4Y" fmla="*/ 0 h 3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4" name="Freeform 104"/>
            <p:cNvSpPr/>
            <p:nvPr/>
          </p:nvSpPr>
          <p:spPr>
            <a:xfrm flipH="1">
              <a:off x="10719360" y="3075840"/>
              <a:ext cx="369720" cy="582120"/>
            </a:xfrm>
            <a:custGeom>
              <a:avLst/>
              <a:gdLst>
                <a:gd name="textAreaLeft" fmla="*/ -360 w 369720"/>
                <a:gd name="textAreaRight" fmla="*/ 369720 w 369720"/>
                <a:gd name="textAreaTop" fmla="*/ 0 h 582120"/>
                <a:gd name="textAreaBottom" fmla="*/ 582480 h 582120"/>
                <a:gd name="GluePoint1X" fmla="*/ 973.53642384106 w 1618"/>
                <a:gd name="GluePoint1Y" fmla="*/ 1618 h 1028"/>
                <a:gd name="GluePoint2X" fmla="*/ 68.0794701986755 w 1618"/>
                <a:gd name="GluePoint2Y" fmla="*/ 0 h 1028"/>
                <a:gd name="GluePoint3X" fmla="*/ 973.53642384106 w 1618"/>
                <a:gd name="GluePoint3Y" fmla="*/ 1618 h 10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5" name="Freeform 105"/>
            <p:cNvSpPr/>
            <p:nvPr/>
          </p:nvSpPr>
          <p:spPr>
            <a:xfrm flipH="1">
              <a:off x="10351080" y="2650680"/>
              <a:ext cx="370800" cy="582120"/>
            </a:xfrm>
            <a:custGeom>
              <a:avLst/>
              <a:gdLst>
                <a:gd name="textAreaLeft" fmla="*/ 360 w 370800"/>
                <a:gd name="textAreaRight" fmla="*/ 371520 w 370800"/>
                <a:gd name="textAreaTop" fmla="*/ 0 h 582120"/>
                <a:gd name="textAreaBottom" fmla="*/ 582480 h 582120"/>
                <a:gd name="GluePoint1X" fmla="*/ 47.794701986755 w 1618"/>
                <a:gd name="GluePoint1Y" fmla="*/ 1618 h 1031"/>
                <a:gd name="GluePoint2X" fmla="*/ 955.894039735099 w 1618"/>
                <a:gd name="GluePoint2Y" fmla="*/ 0 h 1031"/>
                <a:gd name="GluePoint3X" fmla="*/ 47.794701986755 w 1618"/>
                <a:gd name="GluePoint3Y" fmla="*/ 1618 h 10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6" name="Freeform 106"/>
            <p:cNvSpPr/>
            <p:nvPr/>
          </p:nvSpPr>
          <p:spPr>
            <a:xfrm flipH="1">
              <a:off x="10380600" y="3274560"/>
              <a:ext cx="369720" cy="583920"/>
            </a:xfrm>
            <a:custGeom>
              <a:avLst/>
              <a:gdLst>
                <a:gd name="textAreaLeft" fmla="*/ -360 w 369720"/>
                <a:gd name="textAreaRight" fmla="*/ 369720 w 369720"/>
                <a:gd name="textAreaTop" fmla="*/ 0 h 583920"/>
                <a:gd name="textAreaBottom" fmla="*/ 584280 h 583920"/>
                <a:gd name="GluePoint1X" fmla="*/ 54.4635761589404 w 1623"/>
                <a:gd name="GluePoint1Y" fmla="*/ 1623 h 1028"/>
                <a:gd name="GluePoint2X" fmla="*/ 953.112582781457 w 1623"/>
                <a:gd name="GluePoint2Y" fmla="*/ 0 h 1028"/>
                <a:gd name="GluePoint3X" fmla="*/ 54.4635761589404 w 1623"/>
                <a:gd name="GluePoint3Y" fmla="*/ 1623 h 10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7" name="Freeform 107"/>
            <p:cNvSpPr/>
            <p:nvPr/>
          </p:nvSpPr>
          <p:spPr>
            <a:xfrm flipH="1">
              <a:off x="10381320" y="3933000"/>
              <a:ext cx="365760" cy="583920"/>
            </a:xfrm>
            <a:custGeom>
              <a:avLst/>
              <a:gdLst>
                <a:gd name="textAreaLeft" fmla="*/ 360 w 365760"/>
                <a:gd name="textAreaRight" fmla="*/ 366480 w 365760"/>
                <a:gd name="textAreaTop" fmla="*/ 0 h 583920"/>
                <a:gd name="textAreaBottom" fmla="*/ 584280 h 583920"/>
                <a:gd name="GluePoint1X" fmla="*/ 47.7785234899329 w 1623"/>
                <a:gd name="GluePoint1Y" fmla="*/ 1623 h 1017"/>
                <a:gd name="GluePoint2X" fmla="*/ 955.570469798658 w 1623"/>
                <a:gd name="GluePoint2Y" fmla="*/ 0 h 1017"/>
                <a:gd name="GluePoint3X" fmla="*/ 47.7785234899329 w 1623"/>
                <a:gd name="GluePoint3Y" fmla="*/ 1623 h 10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8" name="Freeform 108"/>
            <p:cNvSpPr/>
            <p:nvPr/>
          </p:nvSpPr>
          <p:spPr>
            <a:xfrm flipH="1">
              <a:off x="10737000" y="2380320"/>
              <a:ext cx="370800" cy="576720"/>
            </a:xfrm>
            <a:custGeom>
              <a:avLst/>
              <a:gdLst>
                <a:gd name="textAreaLeft" fmla="*/ 360 w 370800"/>
                <a:gd name="textAreaRight" fmla="*/ 371520 w 370800"/>
                <a:gd name="textAreaTop" fmla="*/ 0 h 576720"/>
                <a:gd name="textAreaBottom" fmla="*/ 577080 h 576720"/>
                <a:gd name="GluePoint1X" fmla="*/ 983.205298013245 w 1603"/>
                <a:gd name="GluePoint1Y" fmla="*/ 1603 h 1031"/>
                <a:gd name="GluePoint2X" fmla="*/ 75.1059602649007 w 1603"/>
                <a:gd name="GluePoint2Y" fmla="*/ 0 h 1031"/>
                <a:gd name="GluePoint3X" fmla="*/ 983.205298013245 w 1603"/>
                <a:gd name="GluePoint3Y" fmla="*/ 1603 h 10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59" name="Freeform 109"/>
            <p:cNvSpPr/>
            <p:nvPr/>
          </p:nvSpPr>
          <p:spPr>
            <a:xfrm flipH="1">
              <a:off x="10335600" y="1896840"/>
              <a:ext cx="369000" cy="579960"/>
            </a:xfrm>
            <a:custGeom>
              <a:avLst/>
              <a:gdLst>
                <a:gd name="textAreaLeft" fmla="*/ -360 w 369000"/>
                <a:gd name="textAreaRight" fmla="*/ 369000 w 369000"/>
                <a:gd name="textAreaTop" fmla="*/ 0 h 579960"/>
                <a:gd name="textAreaBottom" fmla="*/ 580320 h 579960"/>
                <a:gd name="GluePoint1X" fmla="*/ 41.04 w 1612"/>
                <a:gd name="GluePoint1Y" fmla="*/ 1612 h 1026"/>
                <a:gd name="GluePoint2X" fmla="*/ 957.6 w 1612"/>
                <a:gd name="GluePoint2Y" fmla="*/ 0 h 1026"/>
                <a:gd name="GluePoint3X" fmla="*/ 41.04 w 1612"/>
                <a:gd name="GluePoint3Y" fmla="*/ 1612 h 10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0" name="Freeform 110"/>
            <p:cNvSpPr/>
            <p:nvPr/>
          </p:nvSpPr>
          <p:spPr>
            <a:xfrm flipH="1">
              <a:off x="10737000" y="1644120"/>
              <a:ext cx="370800" cy="582120"/>
            </a:xfrm>
            <a:custGeom>
              <a:avLst/>
              <a:gdLst>
                <a:gd name="textAreaLeft" fmla="*/ 360 w 370800"/>
                <a:gd name="textAreaRight" fmla="*/ 371520 w 370800"/>
                <a:gd name="textAreaTop" fmla="*/ 0 h 582120"/>
                <a:gd name="textAreaBottom" fmla="*/ 582480 h 582120"/>
                <a:gd name="GluePoint1X" fmla="*/ 983.205298013245 w 1618"/>
                <a:gd name="GluePoint1Y" fmla="*/ 1618 h 1031"/>
                <a:gd name="GluePoint2X" fmla="*/ 75.1059602649007 w 1618"/>
                <a:gd name="GluePoint2Y" fmla="*/ 0 h 1031"/>
                <a:gd name="GluePoint3X" fmla="*/ 983.205298013245 w 1618"/>
                <a:gd name="GluePoint3Y" fmla="*/ 1618 h 10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1" name="Freeform 111"/>
            <p:cNvSpPr/>
            <p:nvPr/>
          </p:nvSpPr>
          <p:spPr>
            <a:xfrm flipH="1">
              <a:off x="10751400" y="958680"/>
              <a:ext cx="372960" cy="583920"/>
            </a:xfrm>
            <a:custGeom>
              <a:avLst/>
              <a:gdLst>
                <a:gd name="textAreaLeft" fmla="*/ 360 w 372960"/>
                <a:gd name="textAreaRight" fmla="*/ 373680 w 372960"/>
                <a:gd name="textAreaTop" fmla="*/ 0 h 583920"/>
                <a:gd name="textAreaBottom" fmla="*/ 584280 h 583920"/>
                <a:gd name="GluePoint1X" fmla="*/ 982.421052631579 w 1623"/>
                <a:gd name="GluePoint1Y" fmla="*/ 1623 h 1037"/>
                <a:gd name="GluePoint2X" fmla="*/ 75.046052631579 w 1623"/>
                <a:gd name="GluePoint2Y" fmla="*/ 0 h 1037"/>
                <a:gd name="GluePoint3X" fmla="*/ 982.421052631579 w 1623"/>
                <a:gd name="GluePoint3Y" fmla="*/ 1623 h 10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2" name="Freeform 112"/>
            <p:cNvSpPr/>
            <p:nvPr/>
          </p:nvSpPr>
          <p:spPr>
            <a:xfrm flipH="1">
              <a:off x="10402920" y="1220760"/>
              <a:ext cx="333360" cy="520560"/>
            </a:xfrm>
            <a:custGeom>
              <a:avLst/>
              <a:gdLst>
                <a:gd name="textAreaLeft" fmla="*/ 360 w 333360"/>
                <a:gd name="textAreaRight" fmla="*/ 334080 w 333360"/>
                <a:gd name="textAreaTop" fmla="*/ 0 h 520560"/>
                <a:gd name="textAreaBottom" fmla="*/ 520920 h 520560"/>
                <a:gd name="GluePoint1X" fmla="*/ 40.8970588235294 w 1447"/>
                <a:gd name="GluePoint1Y" fmla="*/ 1447 h 927"/>
                <a:gd name="GluePoint2X" fmla="*/ 858.838235294118 w 1447"/>
                <a:gd name="GluePoint2Y" fmla="*/ 0 h 927"/>
                <a:gd name="GluePoint3X" fmla="*/ 40.8970588235294 w 1447"/>
                <a:gd name="GluePoint3Y" fmla="*/ 1447 h 9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3" name="Freeform 113"/>
            <p:cNvSpPr/>
            <p:nvPr/>
          </p:nvSpPr>
          <p:spPr>
            <a:xfrm flipH="1">
              <a:off x="10388520" y="2650680"/>
              <a:ext cx="311760" cy="57276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2760"/>
                <a:gd name="textAreaBottom" fmla="*/ 573120 h 572760"/>
                <a:gd name="GluePoint1X" fmla="*/ 88.748031496063 w 1592"/>
                <a:gd name="GluePoint1Y" fmla="*/ 1407.51931330472 h 867"/>
                <a:gd name="GluePoint2X" fmla="*/ 116.055118110236 w 1592"/>
                <a:gd name="GluePoint2Y" fmla="*/ 1359.69098712446 h 867"/>
                <a:gd name="GluePoint3X" fmla="*/ 157.015748031496 w 1592"/>
                <a:gd name="GluePoint3Y" fmla="*/ 1264.03433476395 h 867"/>
                <a:gd name="GluePoint4X" fmla="*/ 177.496062992126 w 1592"/>
                <a:gd name="GluePoint4Y" fmla="*/ 1223.03862660944 h 867"/>
                <a:gd name="GluePoint5X" fmla="*/ 238.937007874016 w 1592"/>
                <a:gd name="GluePoint5Y" fmla="*/ 1134.21459227468 h 867"/>
                <a:gd name="GluePoint6X" fmla="*/ 252.590551181102 w 1592"/>
                <a:gd name="GluePoint6Y" fmla="*/ 1093.21888412017 h 867"/>
                <a:gd name="GluePoint7X" fmla="*/ 286.724409448819 w 1592"/>
                <a:gd name="GluePoint7Y" fmla="*/ 1038.55793991416 h 867"/>
                <a:gd name="GluePoint8X" fmla="*/ 314.031496062992 w 1592"/>
                <a:gd name="GluePoint8Y" fmla="*/ 990.729613733906 h 867"/>
                <a:gd name="GluePoint9X" fmla="*/ 334.511811023622 w 1592"/>
                <a:gd name="GluePoint9Y" fmla="*/ 963.399141630901 h 867"/>
                <a:gd name="GluePoint10X" fmla="*/ 334.511811023622 w 1592"/>
                <a:gd name="GluePoint10Y" fmla="*/ 936.068669527897 h 867"/>
                <a:gd name="GluePoint11X" fmla="*/ 368.645669291339 w 1592"/>
                <a:gd name="GluePoint11Y" fmla="*/ 874.575107296137 h 867"/>
                <a:gd name="GluePoint12X" fmla="*/ 382.299212598425 w 1592"/>
                <a:gd name="GluePoint12Y" fmla="*/ 847.244635193133 h 867"/>
                <a:gd name="GluePoint13X" fmla="*/ 395.952755905512 w 1592"/>
                <a:gd name="GluePoint13Y" fmla="*/ 813.081545064378 h 867"/>
                <a:gd name="GluePoint14X" fmla="*/ 430.086614173228 w 1592"/>
                <a:gd name="GluePoint14Y" fmla="*/ 772.085836909871 h 867"/>
                <a:gd name="GluePoint15X" fmla="*/ 450.566929133858 w 1592"/>
                <a:gd name="GluePoint15Y" fmla="*/ 724.257510729614 h 867"/>
                <a:gd name="GluePoint16X" fmla="*/ 484.700787401575 w 1592"/>
                <a:gd name="GluePoint16Y" fmla="*/ 669.596566523605 h 867"/>
                <a:gd name="GluePoint17X" fmla="*/ 491.527559055118 w 1592"/>
                <a:gd name="GluePoint17Y" fmla="*/ 642.266094420601 h 867"/>
                <a:gd name="GluePoint18X" fmla="*/ 512.007874015748 w 1592"/>
                <a:gd name="GluePoint18Y" fmla="*/ 621.768240343348 h 867"/>
                <a:gd name="GluePoint19X" fmla="*/ 518.834645669291 w 1592"/>
                <a:gd name="GluePoint19Y" fmla="*/ 594.437768240343 h 867"/>
                <a:gd name="GluePoint20X" fmla="*/ 518.834645669291 w 1592"/>
                <a:gd name="GluePoint20Y" fmla="*/ 587.605150214592 h 867"/>
                <a:gd name="GluePoint21X" fmla="*/ 539.314960629921 w 1592"/>
                <a:gd name="GluePoint21Y" fmla="*/ 560.274678111588 h 867"/>
                <a:gd name="GluePoint22X" fmla="*/ 580.275590551181 w 1592"/>
                <a:gd name="GluePoint22Y" fmla="*/ 485.115879828326 h 867"/>
                <a:gd name="GluePoint23X" fmla="*/ 600.755905511811 w 1592"/>
                <a:gd name="GluePoint23Y" fmla="*/ 444.12017167382 h 867"/>
                <a:gd name="GluePoint24X" fmla="*/ 614.409448818898 w 1592"/>
                <a:gd name="GluePoint24Y" fmla="*/ 423.622317596567 h 867"/>
                <a:gd name="GluePoint25X" fmla="*/ 648.543307086614 w 1592"/>
                <a:gd name="GluePoint25Y" fmla="*/ 355.296137339056 h 867"/>
                <a:gd name="GluePoint26X" fmla="*/ 669.023622047244 w 1592"/>
                <a:gd name="GluePoint26Y" fmla="*/ 348.463519313305 h 867"/>
                <a:gd name="GluePoint27X" fmla="*/ 675.850393700787 w 1592"/>
                <a:gd name="GluePoint27Y" fmla="*/ 314.300429184549 h 867"/>
                <a:gd name="GluePoint28X" fmla="*/ 675.850393700787 w 1592"/>
                <a:gd name="GluePoint28Y" fmla="*/ 293.802575107296 h 867"/>
                <a:gd name="GluePoint29X" fmla="*/ 696.330708661417 w 1592"/>
                <a:gd name="GluePoint29Y" fmla="*/ 259.639484978541 h 867"/>
                <a:gd name="GluePoint30X" fmla="*/ 696.330708661417 w 1592"/>
                <a:gd name="GluePoint30Y" fmla="*/ 252.80686695279 h 867"/>
                <a:gd name="GluePoint31X" fmla="*/ 703.157480314961 w 1592"/>
                <a:gd name="GluePoint31Y" fmla="*/ 239.141630901288 h 867"/>
                <a:gd name="GluePoint32X" fmla="*/ 730.464566929134 w 1592"/>
                <a:gd name="GluePoint32Y" fmla="*/ 218.643776824034 h 867"/>
                <a:gd name="GluePoint33X" fmla="*/ 737.291338582677 w 1592"/>
                <a:gd name="GluePoint33Y" fmla="*/ 191.31330472103 h 867"/>
                <a:gd name="GluePoint34X" fmla="*/ 744.11811023622 w 1592"/>
                <a:gd name="GluePoint34Y" fmla="*/ 177.648068669528 h 867"/>
                <a:gd name="GluePoint35X" fmla="*/ 750.944881889764 w 1592"/>
                <a:gd name="GluePoint35Y" fmla="*/ 157.150214592275 h 867"/>
                <a:gd name="GluePoint36X" fmla="*/ 757.771653543307 w 1592"/>
                <a:gd name="GluePoint36Y" fmla="*/ 129.81974248927 h 867"/>
                <a:gd name="GluePoint37X" fmla="*/ 764.59842519685 w 1592"/>
                <a:gd name="GluePoint37Y" fmla="*/ 157.150214592275 h 867"/>
                <a:gd name="GluePoint38X" fmla="*/ 791.905511811024 w 1592"/>
                <a:gd name="GluePoint38Y" fmla="*/ 109.321888412017 h 867"/>
                <a:gd name="GluePoint39X" fmla="*/ 832.866141732284 w 1592"/>
                <a:gd name="GluePoint39Y" fmla="*/ 54.6609442060086 h 867"/>
                <a:gd name="GluePoint40X" fmla="*/ 846.51968503937 w 1592"/>
                <a:gd name="GluePoint40Y" fmla="*/ 40.9957081545064 h 867"/>
                <a:gd name="GluePoint41X" fmla="*/ 867 w 1592"/>
                <a:gd name="GluePoint41Y" fmla="*/ 0 h 867"/>
                <a:gd name="GluePoint42X" fmla="*/ 867 w 1592"/>
                <a:gd name="GluePoint42Y" fmla="*/ 20.4978540772532 h 867"/>
                <a:gd name="GluePoint43X" fmla="*/ 839.692913385827 w 1592"/>
                <a:gd name="GluePoint43Y" fmla="*/ 54.6609442060086 h 867"/>
                <a:gd name="GluePoint44X" fmla="*/ 812.385826771654 w 1592"/>
                <a:gd name="GluePoint44Y" fmla="*/ 122.987124463519 h 867"/>
                <a:gd name="GluePoint45X" fmla="*/ 750.944881889764 w 1592"/>
                <a:gd name="GluePoint45Y" fmla="*/ 239.141630901288 h 867"/>
                <a:gd name="GluePoint46X" fmla="*/ 689.503937007874 w 1592"/>
                <a:gd name="GluePoint46Y" fmla="*/ 368.961373390558 h 867"/>
                <a:gd name="GluePoint47X" fmla="*/ 634.889763779528 w 1592"/>
                <a:gd name="GluePoint47Y" fmla="*/ 471.450643776824 h 867"/>
                <a:gd name="GluePoint48X" fmla="*/ 600.755905511811 w 1592"/>
                <a:gd name="GluePoint48Y" fmla="*/ 539.776824034335 h 867"/>
                <a:gd name="GluePoint49X" fmla="*/ 512.007874015748 w 1592"/>
                <a:gd name="GluePoint49Y" fmla="*/ 690.094420600858 h 867"/>
                <a:gd name="GluePoint50X" fmla="*/ 464.220472440945 w 1592"/>
                <a:gd name="GluePoint50Y" fmla="*/ 772.085836909871 h 867"/>
                <a:gd name="GluePoint51X" fmla="*/ 395.952755905512 w 1592"/>
                <a:gd name="GluePoint51Y" fmla="*/ 867.742489270386 h 867"/>
                <a:gd name="GluePoint52X" fmla="*/ 225.283464566929 w 1592"/>
                <a:gd name="GluePoint52Y" fmla="*/ 1223.03862660944 h 867"/>
                <a:gd name="GluePoint53X" fmla="*/ 177.496062992126 w 1592"/>
                <a:gd name="GluePoint53Y" fmla="*/ 1318.69527896996 h 867"/>
                <a:gd name="GluePoint54X" fmla="*/ 6.82677165354331 w 1592"/>
                <a:gd name="GluePoint54Y" fmla="*/ 1564.669527897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4" name="Freeform 114"/>
            <p:cNvSpPr/>
            <p:nvPr/>
          </p:nvSpPr>
          <p:spPr>
            <a:xfrm flipH="1">
              <a:off x="10370880" y="1916280"/>
              <a:ext cx="311760" cy="57168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1680"/>
                <a:gd name="textAreaBottom" fmla="*/ 572040 h 571680"/>
                <a:gd name="GluePoint1X" fmla="*/ 88.748031496063 w 1589"/>
                <a:gd name="GluePoint1Y" fmla="*/ 1404.8669527897 h 867"/>
                <a:gd name="GluePoint2X" fmla="*/ 116.055118110236 w 1589"/>
                <a:gd name="GluePoint2Y" fmla="*/ 1357.12875536481 h 867"/>
                <a:gd name="GluePoint3X" fmla="*/ 157.015748031496 w 1589"/>
                <a:gd name="GluePoint3Y" fmla="*/ 1254.83261802575 h 867"/>
                <a:gd name="GluePoint4X" fmla="*/ 177.496062992126 w 1589"/>
                <a:gd name="GluePoint4Y" fmla="*/ 1220.7339055794 h 867"/>
                <a:gd name="GluePoint5X" fmla="*/ 245.763779527559 w 1589"/>
                <a:gd name="GluePoint5Y" fmla="*/ 1125.25751072961 h 867"/>
                <a:gd name="GluePoint6X" fmla="*/ 252.590551181102 w 1589"/>
                <a:gd name="GluePoint6Y" fmla="*/ 1091.15879828326 h 867"/>
                <a:gd name="GluePoint7X" fmla="*/ 286.724409448819 w 1589"/>
                <a:gd name="GluePoint7Y" fmla="*/ 1029.78111587983 h 867"/>
                <a:gd name="GluePoint8X" fmla="*/ 314.031496062992 w 1589"/>
                <a:gd name="GluePoint8Y" fmla="*/ 982.042918454936 h 867"/>
                <a:gd name="GluePoint9X" fmla="*/ 334.511811023622 w 1589"/>
                <a:gd name="GluePoint9Y" fmla="*/ 954.763948497854 h 867"/>
                <a:gd name="GluePoint10X" fmla="*/ 341.338582677165 w 1589"/>
                <a:gd name="GluePoint10Y" fmla="*/ 934.304721030043 h 867"/>
                <a:gd name="GluePoint11X" fmla="*/ 368.645669291339 w 1589"/>
                <a:gd name="GluePoint11Y" fmla="*/ 872.92703862661 h 867"/>
                <a:gd name="GluePoint12X" fmla="*/ 389.125984251969 w 1589"/>
                <a:gd name="GluePoint12Y" fmla="*/ 845.648068669528 h 867"/>
                <a:gd name="GluePoint13X" fmla="*/ 395.952755905512 w 1589"/>
                <a:gd name="GluePoint13Y" fmla="*/ 804.729613733906 h 867"/>
                <a:gd name="GluePoint14X" fmla="*/ 430.086614173228 w 1589"/>
                <a:gd name="GluePoint14Y" fmla="*/ 763.811158798283 h 867"/>
                <a:gd name="GluePoint15X" fmla="*/ 450.566929133858 w 1589"/>
                <a:gd name="GluePoint15Y" fmla="*/ 722.892703862661 h 867"/>
                <a:gd name="GluePoint16X" fmla="*/ 484.700787401575 w 1589"/>
                <a:gd name="GluePoint16Y" fmla="*/ 661.515021459228 h 867"/>
                <a:gd name="GluePoint17X" fmla="*/ 498.354330708661 w 1589"/>
                <a:gd name="GluePoint17Y" fmla="*/ 634.236051502146 h 867"/>
                <a:gd name="GluePoint18X" fmla="*/ 512.007874015748 w 1589"/>
                <a:gd name="GluePoint18Y" fmla="*/ 613.776824034335 h 867"/>
                <a:gd name="GluePoint19X" fmla="*/ 518.834645669291 w 1589"/>
                <a:gd name="GluePoint19Y" fmla="*/ 600.137339055794 h 867"/>
                <a:gd name="GluePoint20X" fmla="*/ 525.661417322835 w 1589"/>
                <a:gd name="GluePoint20Y" fmla="*/ 579.678111587983 h 867"/>
                <a:gd name="GluePoint21X" fmla="*/ 539.314960629921 w 1589"/>
                <a:gd name="GluePoint21Y" fmla="*/ 559.218884120172 h 867"/>
                <a:gd name="GluePoint22X" fmla="*/ 580.275590551181 w 1589"/>
                <a:gd name="GluePoint22Y" fmla="*/ 477.381974248927 h 867"/>
                <a:gd name="GluePoint23X" fmla="*/ 600.755905511811 w 1589"/>
                <a:gd name="GluePoint23Y" fmla="*/ 443.283261802575 h 867"/>
                <a:gd name="GluePoint24X" fmla="*/ 621.236220472441 w 1589"/>
                <a:gd name="GluePoint24Y" fmla="*/ 422.824034334764 h 867"/>
                <a:gd name="GluePoint25X" fmla="*/ 648.543307086614 w 1589"/>
                <a:gd name="GluePoint25Y" fmla="*/ 354.62660944206 h 867"/>
                <a:gd name="GluePoint26X" fmla="*/ 669.023622047244 w 1589"/>
                <a:gd name="GluePoint26Y" fmla="*/ 347.80686695279 h 867"/>
                <a:gd name="GluePoint27X" fmla="*/ 675.850393700787 w 1589"/>
                <a:gd name="GluePoint27Y" fmla="*/ 313.708154506438 h 867"/>
                <a:gd name="GluePoint28X" fmla="*/ 675.850393700787 w 1589"/>
                <a:gd name="GluePoint28Y" fmla="*/ 286.429184549356 h 867"/>
                <a:gd name="GluePoint29X" fmla="*/ 696.330708661417 w 1589"/>
                <a:gd name="GluePoint29Y" fmla="*/ 259.150214592275 h 867"/>
                <a:gd name="GluePoint30X" fmla="*/ 696.330708661417 w 1589"/>
                <a:gd name="GluePoint30Y" fmla="*/ 245.510729613734 h 867"/>
                <a:gd name="GluePoint31X" fmla="*/ 709.984251968504 w 1589"/>
                <a:gd name="GluePoint31Y" fmla="*/ 238.690987124464 h 867"/>
                <a:gd name="GluePoint32X" fmla="*/ 730.464566929134 w 1589"/>
                <a:gd name="GluePoint32Y" fmla="*/ 218.231759656652 h 867"/>
                <a:gd name="GluePoint33X" fmla="*/ 737.291338582677 w 1589"/>
                <a:gd name="GluePoint33Y" fmla="*/ 190.952789699571 h 867"/>
                <a:gd name="GluePoint34X" fmla="*/ 744.11811023622 w 1589"/>
                <a:gd name="GluePoint34Y" fmla="*/ 184.1330472103 h 867"/>
                <a:gd name="GluePoint35X" fmla="*/ 750.944881889764 w 1589"/>
                <a:gd name="GluePoint35Y" fmla="*/ 150.034334763949 h 867"/>
                <a:gd name="GluePoint36X" fmla="*/ 757.771653543307 w 1589"/>
                <a:gd name="GluePoint36Y" fmla="*/ 129.575107296137 h 867"/>
                <a:gd name="GluePoint37X" fmla="*/ 764.59842519685 w 1589"/>
                <a:gd name="GluePoint37Y" fmla="*/ 143.214592274678 h 867"/>
                <a:gd name="GluePoint38X" fmla="*/ 791.905511811024 w 1589"/>
                <a:gd name="GluePoint38Y" fmla="*/ 102.296137339056 h 867"/>
                <a:gd name="GluePoint39X" fmla="*/ 839.692913385827 w 1589"/>
                <a:gd name="GluePoint39Y" fmla="*/ 54.5579399141631 h 867"/>
                <a:gd name="GluePoint40X" fmla="*/ 853.346456692913 w 1589"/>
                <a:gd name="GluePoint40Y" fmla="*/ 40.9184549356223 h 867"/>
                <a:gd name="GluePoint41X" fmla="*/ 867 w 1589"/>
                <a:gd name="GluePoint41Y" fmla="*/ 0 h 867"/>
                <a:gd name="GluePoint42X" fmla="*/ 867 w 1589"/>
                <a:gd name="GluePoint42Y" fmla="*/ 13.6394849785408 h 867"/>
                <a:gd name="GluePoint43X" fmla="*/ 846.51968503937 w 1589"/>
                <a:gd name="GluePoint43Y" fmla="*/ 54.5579399141631 h 867"/>
                <a:gd name="GluePoint44X" fmla="*/ 812.385826771654 w 1589"/>
                <a:gd name="GluePoint44Y" fmla="*/ 122.755364806867 h 867"/>
                <a:gd name="GluePoint45X" fmla="*/ 757.771653543307 w 1589"/>
                <a:gd name="GluePoint45Y" fmla="*/ 238.690987124464 h 867"/>
                <a:gd name="GluePoint46X" fmla="*/ 689.503937007874 w 1589"/>
                <a:gd name="GluePoint46Y" fmla="*/ 368.266094420601 h 867"/>
                <a:gd name="GluePoint47X" fmla="*/ 634.889763779528 w 1589"/>
                <a:gd name="GluePoint47Y" fmla="*/ 463.742489270386 h 867"/>
                <a:gd name="GluePoint48X" fmla="*/ 600.755905511811 w 1589"/>
                <a:gd name="GluePoint48Y" fmla="*/ 545.579399141631 h 867"/>
                <a:gd name="GluePoint49X" fmla="*/ 512.007874015748 w 1589"/>
                <a:gd name="GluePoint49Y" fmla="*/ 688.793991416309 h 867"/>
                <a:gd name="GluePoint50X" fmla="*/ 464.220472440945 w 1589"/>
                <a:gd name="GluePoint50Y" fmla="*/ 763.811158798283 h 867"/>
                <a:gd name="GluePoint51X" fmla="*/ 395.952755905512 w 1589"/>
                <a:gd name="GluePoint51Y" fmla="*/ 872.92703862661 h 867"/>
                <a:gd name="GluePoint52X" fmla="*/ 218.456692913386 w 1589"/>
                <a:gd name="GluePoint52Y" fmla="*/ 1220.7339055794 h 867"/>
                <a:gd name="GluePoint53X" fmla="*/ 177.496062992126 w 1589"/>
                <a:gd name="GluePoint53Y" fmla="*/ 1309.39055793991 h 867"/>
                <a:gd name="GluePoint54X" fmla="*/ 6.82677165354331 w 1589"/>
                <a:gd name="GluePoint54Y" fmla="*/ 1561.72103004292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5" name="Freeform 115"/>
            <p:cNvSpPr/>
            <p:nvPr/>
          </p:nvSpPr>
          <p:spPr>
            <a:xfrm flipH="1">
              <a:off x="10437480" y="1229040"/>
              <a:ext cx="279360" cy="512280"/>
            </a:xfrm>
            <a:custGeom>
              <a:avLst/>
              <a:gdLst>
                <a:gd name="textAreaLeft" fmla="*/ 360 w 279360"/>
                <a:gd name="textAreaRight" fmla="*/ 280080 w 279360"/>
                <a:gd name="textAreaTop" fmla="*/ 0 h 512280"/>
                <a:gd name="textAreaBottom" fmla="*/ 512640 h 512280"/>
                <a:gd name="GluePoint1X" fmla="*/ 81.7894736842105 w 1424"/>
                <a:gd name="GluePoint1Y" fmla="*/ 1253.66507177033 h 777"/>
                <a:gd name="GluePoint2X" fmla="*/ 109.052631578947 w 1424"/>
                <a:gd name="GluePoint2Y" fmla="*/ 1212.78468899522 h 777"/>
                <a:gd name="GluePoint3X" fmla="*/ 143.131578947368 w 1424"/>
                <a:gd name="GluePoint3Y" fmla="*/ 1124.21052631579 h 777"/>
                <a:gd name="GluePoint4X" fmla="*/ 156.763157894737 w 1424"/>
                <a:gd name="GluePoint4Y" fmla="*/ 1090.14354066986 h 777"/>
                <a:gd name="GluePoint5X" fmla="*/ 211.289473684211 w 1424"/>
                <a:gd name="GluePoint5Y" fmla="*/ 1001.56937799043 h 777"/>
                <a:gd name="GluePoint6X" fmla="*/ 231.736842105263 w 1424"/>
                <a:gd name="GluePoint6Y" fmla="*/ 981.129186602871 h 777"/>
                <a:gd name="GluePoint7X" fmla="*/ 252.184210526316 w 1424"/>
                <a:gd name="GluePoint7Y" fmla="*/ 926.622009569378 h 777"/>
                <a:gd name="GluePoint8X" fmla="*/ 286.263157894737 w 1424"/>
                <a:gd name="GluePoint8Y" fmla="*/ 878.928229665072 h 777"/>
                <a:gd name="GluePoint9X" fmla="*/ 293.078947368421 w 1424"/>
                <a:gd name="GluePoint9Y" fmla="*/ 858.488038277512 h 777"/>
                <a:gd name="GluePoint10X" fmla="*/ 299.894736842105 w 1424"/>
                <a:gd name="GluePoint10Y" fmla="*/ 831.234449760766 h 777"/>
                <a:gd name="GluePoint11X" fmla="*/ 327.157894736842 w 1424"/>
                <a:gd name="GluePoint11Y" fmla="*/ 776.727272727273 h 777"/>
                <a:gd name="GluePoint12X" fmla="*/ 340.789473684211 w 1424"/>
                <a:gd name="GluePoint12Y" fmla="*/ 756.287081339713 h 777"/>
                <a:gd name="GluePoint13X" fmla="*/ 354.421052631579 w 1424"/>
                <a:gd name="GluePoint13Y" fmla="*/ 722.22009569378 h 777"/>
                <a:gd name="GluePoint14X" fmla="*/ 381.684210526316 w 1424"/>
                <a:gd name="GluePoint14Y" fmla="*/ 688.153110047847 h 777"/>
                <a:gd name="GluePoint15X" fmla="*/ 402.131578947368 w 1424"/>
                <a:gd name="GluePoint15Y" fmla="*/ 640.459330143541 h 777"/>
                <a:gd name="GluePoint16X" fmla="*/ 429.394736842105 w 1424"/>
                <a:gd name="GluePoint16Y" fmla="*/ 592.765550239235 h 777"/>
                <a:gd name="GluePoint17X" fmla="*/ 436.21052631579 w 1424"/>
                <a:gd name="GluePoint17Y" fmla="*/ 572.325358851675 h 777"/>
                <a:gd name="GluePoint18X" fmla="*/ 463.473684210526 w 1424"/>
                <a:gd name="GluePoint18Y" fmla="*/ 551.885167464115 h 777"/>
                <a:gd name="GluePoint19X" fmla="*/ 470.289473684211 w 1424"/>
                <a:gd name="GluePoint19Y" fmla="*/ 531.444976076555 h 777"/>
                <a:gd name="GluePoint20X" fmla="*/ 470.289473684211 w 1424"/>
                <a:gd name="GluePoint20Y" fmla="*/ 524.631578947368 h 777"/>
                <a:gd name="GluePoint21X" fmla="*/ 477.105263157895 w 1424"/>
                <a:gd name="GluePoint21Y" fmla="*/ 497.377990430622 h 777"/>
                <a:gd name="GluePoint22X" fmla="*/ 518 w 1424"/>
                <a:gd name="GluePoint22Y" fmla="*/ 429.244019138756 h 777"/>
                <a:gd name="GluePoint23X" fmla="*/ 531.631578947368 w 1424"/>
                <a:gd name="GluePoint23Y" fmla="*/ 401.99043062201 h 777"/>
                <a:gd name="GluePoint24X" fmla="*/ 545.263157894737 w 1424"/>
                <a:gd name="GluePoint24Y" fmla="*/ 374.736842105263 h 777"/>
                <a:gd name="GluePoint25X" fmla="*/ 579.342105263158 w 1424"/>
                <a:gd name="GluePoint25Y" fmla="*/ 313.416267942584 h 777"/>
                <a:gd name="GluePoint26X" fmla="*/ 599.789473684211 w 1424"/>
                <a:gd name="GluePoint26Y" fmla="*/ 313.416267942584 h 777"/>
                <a:gd name="GluePoint27X" fmla="*/ 599.789473684211 w 1424"/>
                <a:gd name="GluePoint27Y" fmla="*/ 279.349282296651 h 777"/>
                <a:gd name="GluePoint28X" fmla="*/ 599.789473684211 w 1424"/>
                <a:gd name="GluePoint28Y" fmla="*/ 258.909090909091 h 777"/>
                <a:gd name="GluePoint29X" fmla="*/ 613.421052631579 w 1424"/>
                <a:gd name="GluePoint29Y" fmla="*/ 238.468899521531 h 777"/>
                <a:gd name="GluePoint30X" fmla="*/ 613.421052631579 w 1424"/>
                <a:gd name="GluePoint30Y" fmla="*/ 218.028708133971 h 777"/>
                <a:gd name="GluePoint31X" fmla="*/ 627.052631578947 w 1424"/>
                <a:gd name="GluePoint31Y" fmla="*/ 211.215311004785 h 777"/>
                <a:gd name="GluePoint32X" fmla="*/ 654.315789473684 w 1424"/>
                <a:gd name="GluePoint32Y" fmla="*/ 197.588516746411 h 777"/>
                <a:gd name="GluePoint33X" fmla="*/ 654.315789473684 w 1424"/>
                <a:gd name="GluePoint33Y" fmla="*/ 177.148325358852 h 777"/>
                <a:gd name="GluePoint34X" fmla="*/ 661.131578947368 w 1424"/>
                <a:gd name="GluePoint34Y" fmla="*/ 156.708133971292 h 777"/>
                <a:gd name="GluePoint35X" fmla="*/ 667.947368421053 w 1424"/>
                <a:gd name="GluePoint35Y" fmla="*/ 136.267942583732 h 777"/>
                <a:gd name="GluePoint36X" fmla="*/ 681.578947368421 w 1424"/>
                <a:gd name="GluePoint36Y" fmla="*/ 122.641148325359 h 777"/>
                <a:gd name="GluePoint37X" fmla="*/ 688.394736842105 w 1424"/>
                <a:gd name="GluePoint37Y" fmla="*/ 129.454545454545 h 777"/>
                <a:gd name="GluePoint38X" fmla="*/ 702.026315789474 w 1424"/>
                <a:gd name="GluePoint38Y" fmla="*/ 88.5741626794258 h 777"/>
                <a:gd name="GluePoint39X" fmla="*/ 742.921052631579 w 1424"/>
                <a:gd name="GluePoint39Y" fmla="*/ 54.5071770334928 h 777"/>
                <a:gd name="GluePoint40X" fmla="*/ 756.552631578947 w 1424"/>
                <a:gd name="GluePoint40Y" fmla="*/ 34.066985645933 h 777"/>
                <a:gd name="GluePoint41X" fmla="*/ 777 w 1424"/>
                <a:gd name="GluePoint41Y" fmla="*/ 0 h 777"/>
                <a:gd name="GluePoint42X" fmla="*/ 777 w 1424"/>
                <a:gd name="GluePoint42Y" fmla="*/ 20.4401913875598 h 777"/>
                <a:gd name="GluePoint43X" fmla="*/ 742.921052631579 w 1424"/>
                <a:gd name="GluePoint43Y" fmla="*/ 40.8803827751196 h 777"/>
                <a:gd name="GluePoint44X" fmla="*/ 729.289473684211 w 1424"/>
                <a:gd name="GluePoint44Y" fmla="*/ 115.827751196172 h 777"/>
                <a:gd name="GluePoint45X" fmla="*/ 674.763157894737 w 1424"/>
                <a:gd name="GluePoint45Y" fmla="*/ 218.028708133971 h 777"/>
                <a:gd name="GluePoint46X" fmla="*/ 613.421052631579 w 1424"/>
                <a:gd name="GluePoint46Y" fmla="*/ 327.043062200957 h 777"/>
                <a:gd name="GluePoint47X" fmla="*/ 565.71052631579 w 1424"/>
                <a:gd name="GluePoint47Y" fmla="*/ 422.430622009569 h 777"/>
                <a:gd name="GluePoint48X" fmla="*/ 538.447368421053 w 1424"/>
                <a:gd name="GluePoint48Y" fmla="*/ 490.564593301435 h 777"/>
                <a:gd name="GluePoint49X" fmla="*/ 463.473684210526 w 1424"/>
                <a:gd name="GluePoint49Y" fmla="*/ 626.832535885167 h 777"/>
                <a:gd name="GluePoint50X" fmla="*/ 415.763157894737 w 1424"/>
                <a:gd name="GluePoint50Y" fmla="*/ 688.153110047847 h 777"/>
                <a:gd name="GluePoint51X" fmla="*/ 361.236842105263 w 1424"/>
                <a:gd name="GluePoint51Y" fmla="*/ 776.727272727273 h 777"/>
                <a:gd name="GluePoint52X" fmla="*/ 204.473684210526 w 1424"/>
                <a:gd name="GluePoint52Y" fmla="*/ 1090.14354066986 h 777"/>
                <a:gd name="GluePoint53X" fmla="*/ 156.763157894737 w 1424"/>
                <a:gd name="GluePoint53Y" fmla="*/ 1178.71770334928 h 777"/>
                <a:gd name="GluePoint54X" fmla="*/ 6.81578947368421 w 1424"/>
                <a:gd name="GluePoint54Y" fmla="*/ 1396.74641148325 h 7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6" name="Freeform 116"/>
            <p:cNvSpPr/>
            <p:nvPr/>
          </p:nvSpPr>
          <p:spPr>
            <a:xfrm flipH="1">
              <a:off x="10753920" y="997200"/>
              <a:ext cx="331560" cy="550800"/>
            </a:xfrm>
            <a:custGeom>
              <a:avLst/>
              <a:gdLst>
                <a:gd name="textAreaLeft" fmla="*/ -360 w 331560"/>
                <a:gd name="textAreaRight" fmla="*/ 331560 w 331560"/>
                <a:gd name="textAreaTop" fmla="*/ 0 h 550800"/>
                <a:gd name="textAreaBottom" fmla="*/ 551160 h 550800"/>
                <a:gd name="GluePoint1X" fmla="*/ 805.896296296296 w 1531"/>
                <a:gd name="GluePoint1Y" fmla="*/ 1366.96428571429 h 922"/>
                <a:gd name="GluePoint2X" fmla="*/ 771.748148148148 w 1531"/>
                <a:gd name="GluePoint2Y" fmla="*/ 1319.12053571429 h 922"/>
                <a:gd name="GluePoint3X" fmla="*/ 710.281481481482 w 1531"/>
                <a:gd name="GluePoint3Y" fmla="*/ 1230.26785714286 h 922"/>
                <a:gd name="GluePoint4X" fmla="*/ 696.622222222222 w 1531"/>
                <a:gd name="GluePoint4Y" fmla="*/ 1202.92857142857 h 922"/>
                <a:gd name="GluePoint5X" fmla="*/ 635.155555555556 w 1531"/>
                <a:gd name="GluePoint5Y" fmla="*/ 1093.57142857143 h 922"/>
                <a:gd name="GluePoint6X" fmla="*/ 621.496296296296 w 1531"/>
                <a:gd name="GluePoint6Y" fmla="*/ 1066.23214285714 h 922"/>
                <a:gd name="GluePoint7X" fmla="*/ 587.348148148148 w 1531"/>
                <a:gd name="GluePoint7Y" fmla="*/ 1018.38839285714 h 922"/>
                <a:gd name="GluePoint8X" fmla="*/ 560.02962962963 w 1531"/>
                <a:gd name="GluePoint8Y" fmla="*/ 963.709821428571 h 922"/>
                <a:gd name="GluePoint9X" fmla="*/ 539.540740740741 w 1531"/>
                <a:gd name="GluePoint9Y" fmla="*/ 936.370535714286 h 922"/>
                <a:gd name="GluePoint10X" fmla="*/ 525.881481481482 w 1531"/>
                <a:gd name="GluePoint10Y" fmla="*/ 915.866071428571 h 922"/>
                <a:gd name="GluePoint11X" fmla="*/ 498.562962962963 w 1531"/>
                <a:gd name="GluePoint11Y" fmla="*/ 861.1875 h 922"/>
                <a:gd name="GluePoint12X" fmla="*/ 471.244444444444 w 1531"/>
                <a:gd name="GluePoint12Y" fmla="*/ 840.683035714286 h 922"/>
                <a:gd name="GluePoint13X" fmla="*/ 450.755555555556 w 1531"/>
                <a:gd name="GluePoint13Y" fmla="*/ 806.508928571429 h 922"/>
                <a:gd name="GluePoint14X" fmla="*/ 430.266666666667 w 1531"/>
                <a:gd name="GluePoint14Y" fmla="*/ 765.5 h 922"/>
                <a:gd name="GluePoint15X" fmla="*/ 402.948148148148 w 1531"/>
                <a:gd name="GluePoint15Y" fmla="*/ 724.491071428571 h 922"/>
                <a:gd name="GluePoint16X" fmla="*/ 375.62962962963 w 1531"/>
                <a:gd name="GluePoint16Y" fmla="*/ 662.977678571429 h 922"/>
                <a:gd name="GluePoint17X" fmla="*/ 355.140740740741 w 1531"/>
                <a:gd name="GluePoint17Y" fmla="*/ 635.638392857143 h 922"/>
                <a:gd name="GluePoint18X" fmla="*/ 348.311111111111 w 1531"/>
                <a:gd name="GluePoint18Y" fmla="*/ 615.133928571429 h 922"/>
                <a:gd name="GluePoint19X" fmla="*/ 327.822222222222 w 1531"/>
                <a:gd name="GluePoint19Y" fmla="*/ 594.629464285714 h 922"/>
                <a:gd name="GluePoint20X" fmla="*/ 320.992592592593 w 1531"/>
                <a:gd name="GluePoint20Y" fmla="*/ 587.794642857143 h 922"/>
                <a:gd name="GluePoint21X" fmla="*/ 314.162962962963 w 1531"/>
                <a:gd name="GluePoint21Y" fmla="*/ 560.455357142857 h 922"/>
                <a:gd name="GluePoint22X" fmla="*/ 266.355555555556 w 1531"/>
                <a:gd name="GluePoint22Y" fmla="*/ 485.272321428571 h 922"/>
                <a:gd name="GluePoint23X" fmla="*/ 245.866666666667 w 1531"/>
                <a:gd name="GluePoint23Y" fmla="*/ 451.098214285714 h 922"/>
                <a:gd name="GluePoint24X" fmla="*/ 225.377777777778 w 1531"/>
                <a:gd name="GluePoint24Y" fmla="*/ 430.59375 h 922"/>
                <a:gd name="GluePoint25X" fmla="*/ 191.22962962963 w 1531"/>
                <a:gd name="GluePoint25Y" fmla="*/ 362.245535714286 h 922"/>
                <a:gd name="GluePoint26X" fmla="*/ 198.059259259259 w 1531"/>
                <a:gd name="GluePoint26Y" fmla="*/ 341.741071428571 h 922"/>
                <a:gd name="GluePoint27X" fmla="*/ 170.740740740741 w 1531"/>
                <a:gd name="GluePoint27Y" fmla="*/ 321.236607142857 h 922"/>
                <a:gd name="GluePoint28X" fmla="*/ 150.251851851852 w 1531"/>
                <a:gd name="GluePoint28Y" fmla="*/ 307.566964285714 h 922"/>
                <a:gd name="GluePoint29X" fmla="*/ 136.592592592593 w 1531"/>
                <a:gd name="GluePoint29Y" fmla="*/ 273.392857142857 h 922"/>
                <a:gd name="GluePoint30X" fmla="*/ 129.762962962963 w 1531"/>
                <a:gd name="GluePoint30Y" fmla="*/ 266.558035714286 h 922"/>
                <a:gd name="GluePoint31X" fmla="*/ 129.762962962963 w 1531"/>
                <a:gd name="GluePoint31Y" fmla="*/ 259.723214285714 h 922"/>
                <a:gd name="GluePoint32X" fmla="*/ 116.103703703704 w 1531"/>
                <a:gd name="GluePoint32Y" fmla="*/ 232.383928571429 h 922"/>
                <a:gd name="GluePoint33X" fmla="*/ 88.7851851851852 w 1531"/>
                <a:gd name="GluePoint33Y" fmla="*/ 211.879464285714 h 922"/>
                <a:gd name="GluePoint34X" fmla="*/ 88.7851851851852 w 1531"/>
                <a:gd name="GluePoint34Y" fmla="*/ 198.209821428571 h 922"/>
                <a:gd name="GluePoint35X" fmla="*/ 75.1259259259259 w 1531"/>
                <a:gd name="GluePoint35Y" fmla="*/ 177.705357142857 h 922"/>
                <a:gd name="GluePoint36X" fmla="*/ 54.637037037037 w 1531"/>
                <a:gd name="GluePoint36Y" fmla="*/ 157.200892857143 h 922"/>
                <a:gd name="GluePoint37X" fmla="*/ 81.9555555555556 w 1531"/>
                <a:gd name="GluePoint37Y" fmla="*/ 157.200892857143 h 922"/>
                <a:gd name="GluePoint38X" fmla="*/ 40.9777777777778 w 1531"/>
                <a:gd name="GluePoint38Y" fmla="*/ 129.861607142857 h 922"/>
                <a:gd name="GluePoint39X" fmla="*/ 34.1481481481481 w 1531"/>
                <a:gd name="GluePoint39Y" fmla="*/ 61.5133928571429 h 922"/>
                <a:gd name="GluePoint40X" fmla="*/ 27.3185185185185 w 1531"/>
                <a:gd name="GluePoint40Y" fmla="*/ 34.1741071428571 h 922"/>
                <a:gd name="GluePoint41X" fmla="*/ 0 w 1531"/>
                <a:gd name="GluePoint41Y" fmla="*/ 0 h 922"/>
                <a:gd name="GluePoint42X" fmla="*/ 20.4888888888889 w 1531"/>
                <a:gd name="GluePoint42Y" fmla="*/ 13.6696428571429 h 922"/>
                <a:gd name="GluePoint43X" fmla="*/ 34.1481481481481 w 1531"/>
                <a:gd name="GluePoint43Y" fmla="*/ 54.6785714285714 h 922"/>
                <a:gd name="GluePoint44X" fmla="*/ 81.9555555555556 w 1531"/>
                <a:gd name="GluePoint44Y" fmla="*/ 116.191964285714 h 922"/>
                <a:gd name="GluePoint45X" fmla="*/ 150.251851851852 w 1531"/>
                <a:gd name="GluePoint45Y" fmla="*/ 218.714285714286 h 922"/>
                <a:gd name="GluePoint46X" fmla="*/ 218.548148148148 w 1531"/>
                <a:gd name="GluePoint46Y" fmla="*/ 334.90625 h 922"/>
                <a:gd name="GluePoint47X" fmla="*/ 280.014814814815 w 1531"/>
                <a:gd name="GluePoint47Y" fmla="*/ 430.59375 h 922"/>
                <a:gd name="GluePoint48X" fmla="*/ 327.822222222222 w 1531"/>
                <a:gd name="GluePoint48Y" fmla="*/ 498.941964285714 h 922"/>
                <a:gd name="GluePoint49X" fmla="*/ 402.948148148148 w 1531"/>
                <a:gd name="GluePoint49Y" fmla="*/ 642.473214285714 h 922"/>
                <a:gd name="GluePoint50X" fmla="*/ 450.755555555556 w 1531"/>
                <a:gd name="GluePoint50Y" fmla="*/ 731.325892857143 h 922"/>
                <a:gd name="GluePoint51X" fmla="*/ 505.392592592593 w 1531"/>
                <a:gd name="GluePoint51Y" fmla="*/ 827.013392857143 h 922"/>
                <a:gd name="GluePoint52X" fmla="*/ 717.111111111111 w 1531"/>
                <a:gd name="GluePoint52Y" fmla="*/ 1161.91964285714 h 922"/>
                <a:gd name="GluePoint53X" fmla="*/ 764.918518518519 w 1531"/>
                <a:gd name="GluePoint53Y" fmla="*/ 1243.9375 h 922"/>
                <a:gd name="GluePoint54X" fmla="*/ 894.681481481482 w 1531"/>
                <a:gd name="GluePoint54Y" fmla="*/ 1517.33035714286 h 9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7" name="Freeform 117"/>
            <p:cNvSpPr/>
            <p:nvPr/>
          </p:nvSpPr>
          <p:spPr>
            <a:xfrm flipH="1">
              <a:off x="10739160" y="1665720"/>
              <a:ext cx="331560" cy="549720"/>
            </a:xfrm>
            <a:custGeom>
              <a:avLst/>
              <a:gdLst>
                <a:gd name="textAreaLeft" fmla="*/ -360 w 331560"/>
                <a:gd name="textAreaRight" fmla="*/ 331560 w 331560"/>
                <a:gd name="textAreaTop" fmla="*/ 0 h 549720"/>
                <a:gd name="textAreaBottom" fmla="*/ 550080 h 549720"/>
                <a:gd name="GluePoint1X" fmla="*/ 805.896296296296 w 1528"/>
                <a:gd name="GluePoint1Y" fmla="*/ 1350.64285714286 h 922"/>
                <a:gd name="GluePoint2X" fmla="*/ 778.577777777778 w 1528"/>
                <a:gd name="GluePoint2Y" fmla="*/ 1316.53571428571 h 922"/>
                <a:gd name="GluePoint3X" fmla="*/ 710.281481481482 w 1528"/>
                <a:gd name="GluePoint3Y" fmla="*/ 1227.85714285714 h 922"/>
                <a:gd name="GluePoint4X" fmla="*/ 696.622222222222 w 1528"/>
                <a:gd name="GluePoint4Y" fmla="*/ 1200.57142857143 h 922"/>
                <a:gd name="GluePoint5X" fmla="*/ 635.155555555556 w 1528"/>
                <a:gd name="GluePoint5Y" fmla="*/ 1091.42857142857 h 922"/>
                <a:gd name="GluePoint6X" fmla="*/ 621.496296296296 w 1528"/>
                <a:gd name="GluePoint6Y" fmla="*/ 1057.32142857143 h 922"/>
                <a:gd name="GluePoint7X" fmla="*/ 587.348148148148 w 1528"/>
                <a:gd name="GluePoint7Y" fmla="*/ 1009.57142857143 h 922"/>
                <a:gd name="GluePoint8X" fmla="*/ 560.02962962963 w 1528"/>
                <a:gd name="GluePoint8Y" fmla="*/ 961.821428571429 h 922"/>
                <a:gd name="GluePoint9X" fmla="*/ 546.37037037037 w 1528"/>
                <a:gd name="GluePoint9Y" fmla="*/ 934.535714285714 h 922"/>
                <a:gd name="GluePoint10X" fmla="*/ 532.711111111111 w 1528"/>
                <a:gd name="GluePoint10Y" fmla="*/ 914.071428571429 h 922"/>
                <a:gd name="GluePoint11X" fmla="*/ 491.733333333333 w 1528"/>
                <a:gd name="GluePoint11Y" fmla="*/ 859.5 h 922"/>
                <a:gd name="GluePoint12X" fmla="*/ 478.074074074074 w 1528"/>
                <a:gd name="GluePoint12Y" fmla="*/ 832.214285714286 h 922"/>
                <a:gd name="GluePoint13X" fmla="*/ 443.925925925926 w 1528"/>
                <a:gd name="GluePoint13Y" fmla="*/ 798.107142857143 h 922"/>
                <a:gd name="GluePoint14X" fmla="*/ 430.266666666667 w 1528"/>
                <a:gd name="GluePoint14Y" fmla="*/ 757.178571428571 h 922"/>
                <a:gd name="GluePoint15X" fmla="*/ 396.118518518519 w 1528"/>
                <a:gd name="GluePoint15Y" fmla="*/ 716.25 h 922"/>
                <a:gd name="GluePoint16X" fmla="*/ 375.62962962963 w 1528"/>
                <a:gd name="GluePoint16Y" fmla="*/ 661.678571428571 h 922"/>
                <a:gd name="GluePoint17X" fmla="*/ 355.140740740741 w 1528"/>
                <a:gd name="GluePoint17Y" fmla="*/ 641.214285714286 h 922"/>
                <a:gd name="GluePoint18X" fmla="*/ 348.311111111111 w 1528"/>
                <a:gd name="GluePoint18Y" fmla="*/ 613.928571428571 h 922"/>
                <a:gd name="GluePoint19X" fmla="*/ 327.822222222222 w 1528"/>
                <a:gd name="GluePoint19Y" fmla="*/ 593.464285714286 h 922"/>
                <a:gd name="GluePoint20X" fmla="*/ 320.992592592593 w 1528"/>
                <a:gd name="GluePoint20Y" fmla="*/ 586.642857142857 h 922"/>
                <a:gd name="GluePoint21X" fmla="*/ 307.333333333333 w 1528"/>
                <a:gd name="GluePoint21Y" fmla="*/ 559.357142857143 h 922"/>
                <a:gd name="GluePoint22X" fmla="*/ 259.525925925926 w 1528"/>
                <a:gd name="GluePoint22Y" fmla="*/ 477.5 h 922"/>
                <a:gd name="GluePoint23X" fmla="*/ 245.866666666667 w 1528"/>
                <a:gd name="GluePoint23Y" fmla="*/ 457.035714285714 h 922"/>
                <a:gd name="GluePoint24X" fmla="*/ 232.207407407407 w 1528"/>
                <a:gd name="GluePoint24Y" fmla="*/ 429.75 h 922"/>
                <a:gd name="GluePoint25X" fmla="*/ 191.22962962963 w 1528"/>
                <a:gd name="GluePoint25Y" fmla="*/ 361.535714285714 h 922"/>
                <a:gd name="GluePoint26X" fmla="*/ 198.059259259259 w 1528"/>
                <a:gd name="GluePoint26Y" fmla="*/ 341.071428571429 h 922"/>
                <a:gd name="GluePoint27X" fmla="*/ 170.740740740741 w 1528"/>
                <a:gd name="GluePoint27Y" fmla="*/ 320.607142857143 h 922"/>
                <a:gd name="GluePoint28X" fmla="*/ 150.251851851852 w 1528"/>
                <a:gd name="GluePoint28Y" fmla="*/ 306.964285714286 h 922"/>
                <a:gd name="GluePoint29X" fmla="*/ 136.592592592593 w 1528"/>
                <a:gd name="GluePoint29Y" fmla="*/ 279.678571428571 h 922"/>
                <a:gd name="GluePoint30X" fmla="*/ 122.933333333333 w 1528"/>
                <a:gd name="GluePoint30Y" fmla="*/ 272.857142857143 h 922"/>
                <a:gd name="GluePoint31X" fmla="*/ 122.933333333333 w 1528"/>
                <a:gd name="GluePoint31Y" fmla="*/ 252.392857142857 h 922"/>
                <a:gd name="GluePoint32X" fmla="*/ 116.103703703704 w 1528"/>
                <a:gd name="GluePoint32Y" fmla="*/ 231.928571428571 h 922"/>
                <a:gd name="GluePoint33X" fmla="*/ 88.7851851851852 w 1528"/>
                <a:gd name="GluePoint33Y" fmla="*/ 211.464285714286 h 922"/>
                <a:gd name="GluePoint34X" fmla="*/ 88.7851851851852 w 1528"/>
                <a:gd name="GluePoint34Y" fmla="*/ 197.821428571429 h 922"/>
                <a:gd name="GluePoint35X" fmla="*/ 68.2962962962963 w 1528"/>
                <a:gd name="GluePoint35Y" fmla="*/ 177.357142857143 h 922"/>
                <a:gd name="GluePoint36X" fmla="*/ 61.4666666666667 w 1528"/>
                <a:gd name="GluePoint36Y" fmla="*/ 156.892857142857 h 922"/>
                <a:gd name="GluePoint37X" fmla="*/ 75.1259259259259 w 1528"/>
                <a:gd name="GluePoint37Y" fmla="*/ 156.892857142857 h 922"/>
                <a:gd name="GluePoint38X" fmla="*/ 47.8074074074074 w 1528"/>
                <a:gd name="GluePoint38Y" fmla="*/ 122.785714285714 h 922"/>
                <a:gd name="GluePoint39X" fmla="*/ 27.3185185185185 w 1528"/>
                <a:gd name="GluePoint39Y" fmla="*/ 61.3928571428571 h 922"/>
                <a:gd name="GluePoint40X" fmla="*/ 27.3185185185185 w 1528"/>
                <a:gd name="GluePoint40Y" fmla="*/ 40.9285714285714 h 922"/>
                <a:gd name="GluePoint41X" fmla="*/ 0 w 1528"/>
                <a:gd name="GluePoint41Y" fmla="*/ 0 h 922"/>
                <a:gd name="GluePoint42X" fmla="*/ 20.4888888888889 w 1528"/>
                <a:gd name="GluePoint42Y" fmla="*/ 13.6428571428571 h 922"/>
                <a:gd name="GluePoint43X" fmla="*/ 27.3185185185185 w 1528"/>
                <a:gd name="GluePoint43Y" fmla="*/ 54.5714285714286 h 922"/>
                <a:gd name="GluePoint44X" fmla="*/ 75.1259259259259 w 1528"/>
                <a:gd name="GluePoint44Y" fmla="*/ 109.142857142857 h 922"/>
                <a:gd name="GluePoint45X" fmla="*/ 150.251851851852 w 1528"/>
                <a:gd name="GluePoint45Y" fmla="*/ 218.285714285714 h 922"/>
                <a:gd name="GluePoint46X" fmla="*/ 218.548148148148 w 1528"/>
                <a:gd name="GluePoint46Y" fmla="*/ 341.071428571429 h 922"/>
                <a:gd name="GluePoint47X" fmla="*/ 280.014814814815 w 1528"/>
                <a:gd name="GluePoint47Y" fmla="*/ 429.75 h 922"/>
                <a:gd name="GluePoint48X" fmla="*/ 327.822222222222 w 1528"/>
                <a:gd name="GluePoint48Y" fmla="*/ 497.964285714286 h 922"/>
                <a:gd name="GluePoint49X" fmla="*/ 409.777777777778 w 1528"/>
                <a:gd name="GluePoint49Y" fmla="*/ 648.035714285714 h 922"/>
                <a:gd name="GluePoint50X" fmla="*/ 450.755555555556 w 1528"/>
                <a:gd name="GluePoint50Y" fmla="*/ 729.892857142857 h 922"/>
                <a:gd name="GluePoint51X" fmla="*/ 505.392592592593 w 1528"/>
                <a:gd name="GluePoint51Y" fmla="*/ 832.214285714286 h 922"/>
                <a:gd name="GluePoint52X" fmla="*/ 717.111111111111 w 1528"/>
                <a:gd name="GluePoint52Y" fmla="*/ 1152.82142857143 h 922"/>
                <a:gd name="GluePoint53X" fmla="*/ 764.918518518519 w 1528"/>
                <a:gd name="GluePoint53Y" fmla="*/ 1241.5 h 922"/>
                <a:gd name="GluePoint54X" fmla="*/ 894.681481481482 w 1528"/>
                <a:gd name="GluePoint54Y" fmla="*/ 1514.35714285714 h 9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8" name="Freeform 118"/>
            <p:cNvSpPr/>
            <p:nvPr/>
          </p:nvSpPr>
          <p:spPr>
            <a:xfrm flipH="1">
              <a:off x="10744200" y="2403000"/>
              <a:ext cx="316800" cy="53712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37120"/>
                <a:gd name="textAreaBottom" fmla="*/ 537480 h 537120"/>
                <a:gd name="GluePoint1X" fmla="*/ 764.899224806202 w 1493"/>
                <a:gd name="GluePoint1Y" fmla="*/ 1329.38356164384 h 881"/>
                <a:gd name="GluePoint2X" fmla="*/ 744.410852713178 w 1493"/>
                <a:gd name="GluePoint2Y" fmla="*/ 1281.66210045662 h 881"/>
                <a:gd name="GluePoint3X" fmla="*/ 682.945736434109 w 1493"/>
                <a:gd name="GluePoint3Y" fmla="*/ 1199.85388127854 h 881"/>
                <a:gd name="GluePoint4X" fmla="*/ 655.627906976744 w 1493"/>
                <a:gd name="GluePoint4Y" fmla="*/ 1172.58447488584 h 881"/>
                <a:gd name="GluePoint5X" fmla="*/ 607.821705426357 w 1493"/>
                <a:gd name="GluePoint5Y" fmla="*/ 1070.32420091324 h 881"/>
                <a:gd name="GluePoint6X" fmla="*/ 587.333333333333 w 1493"/>
                <a:gd name="GluePoint6Y" fmla="*/ 1043.05479452055 h 881"/>
                <a:gd name="GluePoint7X" fmla="*/ 560.015503875969 w 1493"/>
                <a:gd name="GluePoint7Y" fmla="*/ 988.51598173516 h 881"/>
                <a:gd name="GluePoint8X" fmla="*/ 525.868217054264 w 1493"/>
                <a:gd name="GluePoint8Y" fmla="*/ 940.794520547945 h 881"/>
                <a:gd name="GluePoint9X" fmla="*/ 519.038759689923 w 1493"/>
                <a:gd name="GluePoint9Y" fmla="*/ 913.525114155251 h 881"/>
                <a:gd name="GluePoint10X" fmla="*/ 505.37984496124 w 1493"/>
                <a:gd name="GluePoint10Y" fmla="*/ 899.890410958904 h 881"/>
                <a:gd name="GluePoint11X" fmla="*/ 464.403100775194 w 1493"/>
                <a:gd name="GluePoint11Y" fmla="*/ 845.351598173516 h 881"/>
                <a:gd name="GluePoint12X" fmla="*/ 450.744186046512 w 1493"/>
                <a:gd name="GluePoint12Y" fmla="*/ 811.264840182648 h 881"/>
                <a:gd name="GluePoint13X" fmla="*/ 423.426356589147 w 1493"/>
                <a:gd name="GluePoint13Y" fmla="*/ 783.995433789954 h 881"/>
                <a:gd name="GluePoint14X" fmla="*/ 402.937984496124 w 1493"/>
                <a:gd name="GluePoint14Y" fmla="*/ 743.091324200913 h 881"/>
                <a:gd name="GluePoint15X" fmla="*/ 382.449612403101 w 1493"/>
                <a:gd name="GluePoint15Y" fmla="*/ 695.369863013699 h 881"/>
                <a:gd name="GluePoint16X" fmla="*/ 348.302325581395 w 1493"/>
                <a:gd name="GluePoint16Y" fmla="*/ 634.013698630137 h 881"/>
                <a:gd name="GluePoint17X" fmla="*/ 334.643410852713 w 1493"/>
                <a:gd name="GluePoint17Y" fmla="*/ 620.37899543379 h 881"/>
                <a:gd name="GluePoint18X" fmla="*/ 327.813953488372 w 1493"/>
                <a:gd name="GluePoint18Y" fmla="*/ 593.109589041096 h 881"/>
                <a:gd name="GluePoint19X" fmla="*/ 314.15503875969 w 1493"/>
                <a:gd name="GluePoint19Y" fmla="*/ 579.474885844749 h 881"/>
                <a:gd name="GluePoint20X" fmla="*/ 307.325581395349 w 1493"/>
                <a:gd name="GluePoint20Y" fmla="*/ 572.657534246575 h 881"/>
                <a:gd name="GluePoint21X" fmla="*/ 286.837209302326 w 1493"/>
                <a:gd name="GluePoint21Y" fmla="*/ 545.388127853881 h 881"/>
                <a:gd name="GluePoint22X" fmla="*/ 245.860465116279 w 1493"/>
                <a:gd name="GluePoint22Y" fmla="*/ 470.397260273973 h 881"/>
                <a:gd name="GluePoint23X" fmla="*/ 225.372093023256 w 1493"/>
                <a:gd name="GluePoint23Y" fmla="*/ 443.127853881279 h 881"/>
                <a:gd name="GluePoint24X" fmla="*/ 211.713178294574 w 1493"/>
                <a:gd name="GluePoint24Y" fmla="*/ 415.858447488585 h 881"/>
                <a:gd name="GluePoint25X" fmla="*/ 184.395348837209 w 1493"/>
                <a:gd name="GluePoint25Y" fmla="*/ 354.502283105023 h 881"/>
                <a:gd name="GluePoint26X" fmla="*/ 184.395348837209 w 1493"/>
                <a:gd name="GluePoint26Y" fmla="*/ 327.232876712329 h 881"/>
                <a:gd name="GluePoint27X" fmla="*/ 150.248062015504 w 1493"/>
                <a:gd name="GluePoint27Y" fmla="*/ 320.415525114155 h 881"/>
                <a:gd name="GluePoint28X" fmla="*/ 136.589147286822 w 1493"/>
                <a:gd name="GluePoint28Y" fmla="*/ 306.780821917808 h 881"/>
                <a:gd name="GluePoint29X" fmla="*/ 122.93023255814 w 1493"/>
                <a:gd name="GluePoint29Y" fmla="*/ 272.694063926941 h 881"/>
                <a:gd name="GluePoint30X" fmla="*/ 109.271317829457 w 1493"/>
                <a:gd name="GluePoint30Y" fmla="*/ 265.876712328767 h 881"/>
                <a:gd name="GluePoint31X" fmla="*/ 109.271317829457 w 1493"/>
                <a:gd name="GluePoint31Y" fmla="*/ 252.24200913242 h 881"/>
                <a:gd name="GluePoint32X" fmla="*/ 109.271317829457 w 1493"/>
                <a:gd name="GluePoint32Y" fmla="*/ 224.972602739726 h 881"/>
                <a:gd name="GluePoint33X" fmla="*/ 81.953488372093 w 1493"/>
                <a:gd name="GluePoint33Y" fmla="*/ 204.520547945206 h 881"/>
                <a:gd name="GluePoint34X" fmla="*/ 81.953488372093 w 1493"/>
                <a:gd name="GluePoint34Y" fmla="*/ 190.885844748858 h 881"/>
                <a:gd name="GluePoint35X" fmla="*/ 61.4651162790698 w 1493"/>
                <a:gd name="GluePoint35Y" fmla="*/ 177.251141552511 h 881"/>
                <a:gd name="GluePoint36X" fmla="*/ 47.8062015503876 w 1493"/>
                <a:gd name="GluePoint36Y" fmla="*/ 149.981735159817 h 881"/>
                <a:gd name="GluePoint37X" fmla="*/ 68.2945736434109 w 1493"/>
                <a:gd name="GluePoint37Y" fmla="*/ 149.981735159817 h 881"/>
                <a:gd name="GluePoint38X" fmla="*/ 34.1472868217054 w 1493"/>
                <a:gd name="GluePoint38Y" fmla="*/ 122.712328767123 h 881"/>
                <a:gd name="GluePoint39X" fmla="*/ 20.4883720930233 w 1493"/>
                <a:gd name="GluePoint39Y" fmla="*/ 54.5388127853881 h 881"/>
                <a:gd name="GluePoint40X" fmla="*/ 20.4883720930233 w 1493"/>
                <a:gd name="GluePoint40Y" fmla="*/ 34.0867579908676 h 881"/>
                <a:gd name="GluePoint41X" fmla="*/ 0 w 1493"/>
                <a:gd name="GluePoint41Y" fmla="*/ 0 h 881"/>
                <a:gd name="GluePoint42X" fmla="*/ 13.6589147286822 w 1493"/>
                <a:gd name="GluePoint42Y" fmla="*/ 6.81735159817352 h 881"/>
                <a:gd name="GluePoint43X" fmla="*/ 20.4883720930233 w 1493"/>
                <a:gd name="GluePoint43Y" fmla="*/ 47.7214611872146 h 881"/>
                <a:gd name="GluePoint44X" fmla="*/ 68.2945736434109 w 1493"/>
                <a:gd name="GluePoint44Y" fmla="*/ 109.077625570776 h 881"/>
                <a:gd name="GluePoint45X" fmla="*/ 136.589147286822 w 1493"/>
                <a:gd name="GluePoint45Y" fmla="*/ 211.337899543379 h 881"/>
                <a:gd name="GluePoint46X" fmla="*/ 204.883720930233 w 1493"/>
                <a:gd name="GluePoint46Y" fmla="*/ 320.415525114155 h 881"/>
                <a:gd name="GluePoint47X" fmla="*/ 266.348837209302 w 1493"/>
                <a:gd name="GluePoint47Y" fmla="*/ 415.858447488585 h 881"/>
                <a:gd name="GluePoint48X" fmla="*/ 307.325581395349 w 1493"/>
                <a:gd name="GluePoint48Y" fmla="*/ 490.849315068493 h 881"/>
                <a:gd name="GluePoint49X" fmla="*/ 389.279069767442 w 1493"/>
                <a:gd name="GluePoint49Y" fmla="*/ 634.013698630137 h 881"/>
                <a:gd name="GluePoint50X" fmla="*/ 430.255813953488 w 1493"/>
                <a:gd name="GluePoint50Y" fmla="*/ 715.821917808219 h 881"/>
                <a:gd name="GluePoint51X" fmla="*/ 478.062015503876 w 1493"/>
                <a:gd name="GluePoint51Y" fmla="*/ 811.264840182648 h 881"/>
                <a:gd name="GluePoint52X" fmla="*/ 682.945736434109 w 1493"/>
                <a:gd name="GluePoint52Y" fmla="*/ 1124.86301369863 h 881"/>
                <a:gd name="GluePoint53X" fmla="*/ 737.581395348837 w 1493"/>
                <a:gd name="GluePoint53Y" fmla="*/ 1220.30593607306 h 881"/>
                <a:gd name="GluePoint54X" fmla="*/ 860.511627906977 w 1493"/>
                <a:gd name="GluePoint54Y" fmla="*/ 1479.36529680365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69" name="Freeform 119"/>
            <p:cNvSpPr/>
            <p:nvPr/>
          </p:nvSpPr>
          <p:spPr>
            <a:xfrm flipH="1">
              <a:off x="10736280" y="3081240"/>
              <a:ext cx="322200" cy="537120"/>
            </a:xfrm>
            <a:custGeom>
              <a:avLst/>
              <a:gdLst>
                <a:gd name="textAreaLeft" fmla="*/ -360 w 322200"/>
                <a:gd name="textAreaRight" fmla="*/ 322200 w 322200"/>
                <a:gd name="textAreaTop" fmla="*/ 0 h 537120"/>
                <a:gd name="textAreaBottom" fmla="*/ 537480 h 537120"/>
                <a:gd name="GluePoint1X" fmla="*/ 786.564885496183 w 1493"/>
                <a:gd name="GluePoint1Y" fmla="*/ 1329.38356164384 h 896"/>
                <a:gd name="GluePoint2X" fmla="*/ 759.206106870229 w 1493"/>
                <a:gd name="GluePoint2Y" fmla="*/ 1288.47945205479 h 896"/>
                <a:gd name="GluePoint3X" fmla="*/ 697.648854961832 w 1493"/>
                <a:gd name="GluePoint3Y" fmla="*/ 1199.85388127854 h 896"/>
                <a:gd name="GluePoint4X" fmla="*/ 683.969465648855 w 1493"/>
                <a:gd name="GluePoint4Y" fmla="*/ 1172.58447488584 h 896"/>
                <a:gd name="GluePoint5X" fmla="*/ 629.251908396947 w 1493"/>
                <a:gd name="GluePoint5Y" fmla="*/ 1070.32420091324 h 896"/>
                <a:gd name="GluePoint6X" fmla="*/ 608.732824427481 w 1493"/>
                <a:gd name="GluePoint6Y" fmla="*/ 1043.05479452055 h 896"/>
                <a:gd name="GluePoint7X" fmla="*/ 574.534351145038 w 1493"/>
                <a:gd name="GluePoint7Y" fmla="*/ 995.333333333333 h 896"/>
                <a:gd name="GluePoint8X" fmla="*/ 547.175572519084 w 1493"/>
                <a:gd name="GluePoint8Y" fmla="*/ 947.611872146119 h 896"/>
                <a:gd name="GluePoint9X" fmla="*/ 533.496183206107 w 1493"/>
                <a:gd name="GluePoint9Y" fmla="*/ 913.525114155251 h 896"/>
                <a:gd name="GluePoint10X" fmla="*/ 512.977099236641 w 1493"/>
                <a:gd name="GluePoint10Y" fmla="*/ 893.073059360731 h 896"/>
                <a:gd name="GluePoint11X" fmla="*/ 478.778625954198 w 1493"/>
                <a:gd name="GluePoint11Y" fmla="*/ 845.351598173516 h 896"/>
                <a:gd name="GluePoint12X" fmla="*/ 465.099236641221 w 1493"/>
                <a:gd name="GluePoint12Y" fmla="*/ 818.082191780822 h 896"/>
                <a:gd name="GluePoint13X" fmla="*/ 444.580152671756 w 1493"/>
                <a:gd name="GluePoint13Y" fmla="*/ 783.995433789954 h 896"/>
                <a:gd name="GluePoint14X" fmla="*/ 417.221374045802 w 1493"/>
                <a:gd name="GluePoint14Y" fmla="*/ 743.091324200913 h 896"/>
                <a:gd name="GluePoint15X" fmla="*/ 396.702290076336 w 1493"/>
                <a:gd name="GluePoint15Y" fmla="*/ 702.187214611872 h 896"/>
                <a:gd name="GluePoint16X" fmla="*/ 362.503816793893 w 1493"/>
                <a:gd name="GluePoint16Y" fmla="*/ 640.831050228311 h 896"/>
                <a:gd name="GluePoint17X" fmla="*/ 348.824427480916 w 1493"/>
                <a:gd name="GluePoint17Y" fmla="*/ 627.196347031964 h 896"/>
                <a:gd name="GluePoint18X" fmla="*/ 341.984732824427 w 1493"/>
                <a:gd name="GluePoint18Y" fmla="*/ 593.109589041096 h 896"/>
                <a:gd name="GluePoint19X" fmla="*/ 328.30534351145 w 1493"/>
                <a:gd name="GluePoint19Y" fmla="*/ 586.292237442922 h 896"/>
                <a:gd name="GluePoint20X" fmla="*/ 321.465648854962 w 1493"/>
                <a:gd name="GluePoint20Y" fmla="*/ 572.657534246575 h 896"/>
                <a:gd name="GluePoint21X" fmla="*/ 300.946564885496 w 1493"/>
                <a:gd name="GluePoint21Y" fmla="*/ 545.388127853881 h 896"/>
                <a:gd name="GluePoint22X" fmla="*/ 259.908396946565 w 1493"/>
                <a:gd name="GluePoint22Y" fmla="*/ 470.397260273973 h 896"/>
                <a:gd name="GluePoint23X" fmla="*/ 239.389312977099 w 1493"/>
                <a:gd name="GluePoint23Y" fmla="*/ 449.945205479452 h 896"/>
                <a:gd name="GluePoint24X" fmla="*/ 225.709923664122 w 1493"/>
                <a:gd name="GluePoint24Y" fmla="*/ 415.858447488585 h 896"/>
                <a:gd name="GluePoint25X" fmla="*/ 191.511450381679 w 1493"/>
                <a:gd name="GluePoint25Y" fmla="*/ 354.502283105023 h 896"/>
                <a:gd name="GluePoint26X" fmla="*/ 191.511450381679 w 1493"/>
                <a:gd name="GluePoint26Y" fmla="*/ 334.050228310502 h 896"/>
                <a:gd name="GluePoint27X" fmla="*/ 170.992366412214 w 1493"/>
                <a:gd name="GluePoint27Y" fmla="*/ 320.415525114155 h 896"/>
                <a:gd name="GluePoint28X" fmla="*/ 150.473282442748 w 1493"/>
                <a:gd name="GluePoint28Y" fmla="*/ 306.780821917808 h 896"/>
                <a:gd name="GluePoint29X" fmla="*/ 136.793893129771 w 1493"/>
                <a:gd name="GluePoint29Y" fmla="*/ 272.694063926941 h 896"/>
                <a:gd name="GluePoint30X" fmla="*/ 123.114503816794 w 1493"/>
                <a:gd name="GluePoint30Y" fmla="*/ 272.694063926941 h 896"/>
                <a:gd name="GluePoint31X" fmla="*/ 123.114503816794 w 1493"/>
                <a:gd name="GluePoint31Y" fmla="*/ 259.059360730594 h 896"/>
                <a:gd name="GluePoint32X" fmla="*/ 116.274809160305 w 1493"/>
                <a:gd name="GluePoint32Y" fmla="*/ 224.972602739726 h 896"/>
                <a:gd name="GluePoint33X" fmla="*/ 95.7557251908397 w 1493"/>
                <a:gd name="GluePoint33Y" fmla="*/ 211.337899543379 h 896"/>
                <a:gd name="GluePoint34X" fmla="*/ 88.9160305343512 w 1493"/>
                <a:gd name="GluePoint34Y" fmla="*/ 190.885844748858 h 896"/>
                <a:gd name="GluePoint35X" fmla="*/ 82.0763358778626 w 1493"/>
                <a:gd name="GluePoint35Y" fmla="*/ 177.251141552511 h 896"/>
                <a:gd name="GluePoint36X" fmla="*/ 61.557251908397 w 1493"/>
                <a:gd name="GluePoint36Y" fmla="*/ 149.981735159817 h 896"/>
                <a:gd name="GluePoint37X" fmla="*/ 82.0763358778626 w 1493"/>
                <a:gd name="GluePoint37Y" fmla="*/ 156.799086757991 h 896"/>
                <a:gd name="GluePoint38X" fmla="*/ 47.8778625954199 w 1493"/>
                <a:gd name="GluePoint38Y" fmla="*/ 122.712328767123 h 896"/>
                <a:gd name="GluePoint39X" fmla="*/ 34.1984732824428 w 1493"/>
                <a:gd name="GluePoint39Y" fmla="*/ 54.5388127853881 h 896"/>
                <a:gd name="GluePoint40X" fmla="*/ 27.3587786259542 w 1493"/>
                <a:gd name="GluePoint40Y" fmla="*/ 40.9041095890411 h 896"/>
                <a:gd name="GluePoint41X" fmla="*/ 0 w 1493"/>
                <a:gd name="GluePoint41Y" fmla="*/ 0 h 896"/>
                <a:gd name="GluePoint42X" fmla="*/ 20.5190839694656 w 1493"/>
                <a:gd name="GluePoint42Y" fmla="*/ 13.634703196347 h 896"/>
                <a:gd name="GluePoint43X" fmla="*/ 34.1984732824428 w 1493"/>
                <a:gd name="GluePoint43Y" fmla="*/ 47.7214611872146 h 896"/>
                <a:gd name="GluePoint44X" fmla="*/ 88.9160305343512 w 1493"/>
                <a:gd name="GluePoint44Y" fmla="*/ 109.077625570776 h 896"/>
                <a:gd name="GluePoint45X" fmla="*/ 150.473282442748 w 1493"/>
                <a:gd name="GluePoint45Y" fmla="*/ 211.337899543379 h 896"/>
                <a:gd name="GluePoint46X" fmla="*/ 225.709923664122 w 1493"/>
                <a:gd name="GluePoint46Y" fmla="*/ 327.232876712329 h 896"/>
                <a:gd name="GluePoint47X" fmla="*/ 280.427480916031 w 1493"/>
                <a:gd name="GluePoint47Y" fmla="*/ 415.858447488585 h 896"/>
                <a:gd name="GluePoint48X" fmla="*/ 328.30534351145 w 1493"/>
                <a:gd name="GluePoint48Y" fmla="*/ 484.03196347032 h 896"/>
                <a:gd name="GluePoint49X" fmla="*/ 403.541984732824 w 1493"/>
                <a:gd name="GluePoint49Y" fmla="*/ 634.013698630137 h 896"/>
                <a:gd name="GluePoint50X" fmla="*/ 444.580152671756 w 1493"/>
                <a:gd name="GluePoint50Y" fmla="*/ 715.821917808219 h 896"/>
                <a:gd name="GluePoint51X" fmla="*/ 499.297709923664 w 1493"/>
                <a:gd name="GluePoint51Y" fmla="*/ 818.082191780822 h 896"/>
                <a:gd name="GluePoint52X" fmla="*/ 704.488549618321 w 1493"/>
                <a:gd name="GluePoint52Y" fmla="*/ 1131.6803652968 h 896"/>
                <a:gd name="GluePoint53X" fmla="*/ 752.36641221374 w 1493"/>
                <a:gd name="GluePoint53Y" fmla="*/ 1213.48858447489 h 896"/>
                <a:gd name="GluePoint54X" fmla="*/ 875.480916030534 w 1493"/>
                <a:gd name="GluePoint54Y" fmla="*/ 1479.36529680365 h 8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0" name="Freeform 120"/>
            <p:cNvSpPr/>
            <p:nvPr/>
          </p:nvSpPr>
          <p:spPr>
            <a:xfrm flipH="1">
              <a:off x="10417680" y="3247560"/>
              <a:ext cx="311760" cy="57276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2760"/>
                <a:gd name="textAreaBottom" fmla="*/ 573120 h 572760"/>
                <a:gd name="GluePoint1X" fmla="*/ 95.5748031496063 w 1592"/>
                <a:gd name="GluePoint1Y" fmla="*/ 1400.68669527897 h 867"/>
                <a:gd name="GluePoint2X" fmla="*/ 116.055118110236 w 1592"/>
                <a:gd name="GluePoint2Y" fmla="*/ 1359.69098712446 h 867"/>
                <a:gd name="GluePoint3X" fmla="*/ 157.015748031496 w 1592"/>
                <a:gd name="GluePoint3Y" fmla="*/ 1264.03433476395 h 867"/>
                <a:gd name="GluePoint4X" fmla="*/ 184.322834645669 w 1592"/>
                <a:gd name="GluePoint4Y" fmla="*/ 1223.03862660944 h 867"/>
                <a:gd name="GluePoint5X" fmla="*/ 238.937007874016 w 1592"/>
                <a:gd name="GluePoint5Y" fmla="*/ 1127.38197424893 h 867"/>
                <a:gd name="GluePoint6X" fmla="*/ 259.417322834646 w 1592"/>
                <a:gd name="GluePoint6Y" fmla="*/ 1093.21888412017 h 867"/>
                <a:gd name="GluePoint7X" fmla="*/ 279.897637795276 w 1592"/>
                <a:gd name="GluePoint7Y" fmla="*/ 1038.55793991416 h 867"/>
                <a:gd name="GluePoint8X" fmla="*/ 314.031496062992 w 1592"/>
                <a:gd name="GluePoint8Y" fmla="*/ 990.729613733906 h 867"/>
                <a:gd name="GluePoint9X" fmla="*/ 327.685039370079 w 1592"/>
                <a:gd name="GluePoint9Y" fmla="*/ 963.399141630901 h 867"/>
                <a:gd name="GluePoint10X" fmla="*/ 334.511811023622 w 1592"/>
                <a:gd name="GluePoint10Y" fmla="*/ 936.068669527897 h 867"/>
                <a:gd name="GluePoint11X" fmla="*/ 368.645669291339 w 1592"/>
                <a:gd name="GluePoint11Y" fmla="*/ 874.575107296137 h 867"/>
                <a:gd name="GluePoint12X" fmla="*/ 382.299212598425 w 1592"/>
                <a:gd name="GluePoint12Y" fmla="*/ 847.244635193133 h 867"/>
                <a:gd name="GluePoint13X" fmla="*/ 395.952755905512 w 1592"/>
                <a:gd name="GluePoint13Y" fmla="*/ 806.248927038627 h 867"/>
                <a:gd name="GluePoint14X" fmla="*/ 423.259842519685 w 1592"/>
                <a:gd name="GluePoint14Y" fmla="*/ 765.25321888412 h 867"/>
                <a:gd name="GluePoint15X" fmla="*/ 450.566929133858 w 1592"/>
                <a:gd name="GluePoint15Y" fmla="*/ 717.424892703863 h 867"/>
                <a:gd name="GluePoint16X" fmla="*/ 484.700787401575 w 1592"/>
                <a:gd name="GluePoint16Y" fmla="*/ 669.596566523605 h 867"/>
                <a:gd name="GluePoint17X" fmla="*/ 498.354330708661 w 1592"/>
                <a:gd name="GluePoint17Y" fmla="*/ 635.43347639485 h 867"/>
                <a:gd name="GluePoint18X" fmla="*/ 505.181102362205 w 1592"/>
                <a:gd name="GluePoint18Y" fmla="*/ 621.768240343348 h 867"/>
                <a:gd name="GluePoint19X" fmla="*/ 518.834645669291 w 1592"/>
                <a:gd name="GluePoint19Y" fmla="*/ 594.437768240343 h 867"/>
                <a:gd name="GluePoint20X" fmla="*/ 518.834645669291 w 1592"/>
                <a:gd name="GluePoint20Y" fmla="*/ 580.772532188841 h 867"/>
                <a:gd name="GluePoint21X" fmla="*/ 532.488188976378 w 1592"/>
                <a:gd name="GluePoint21Y" fmla="*/ 560.274678111588 h 867"/>
                <a:gd name="GluePoint22X" fmla="*/ 580.275590551181 w 1592"/>
                <a:gd name="GluePoint22Y" fmla="*/ 485.115879828326 h 867"/>
                <a:gd name="GluePoint23X" fmla="*/ 600.755905511811 w 1592"/>
                <a:gd name="GluePoint23Y" fmla="*/ 444.12017167382 h 867"/>
                <a:gd name="GluePoint24X" fmla="*/ 614.409448818898 w 1592"/>
                <a:gd name="GluePoint24Y" fmla="*/ 423.622317596567 h 867"/>
                <a:gd name="GluePoint25X" fmla="*/ 648.543307086614 w 1592"/>
                <a:gd name="GluePoint25Y" fmla="*/ 355.296137339056 h 867"/>
                <a:gd name="GluePoint26X" fmla="*/ 669.023622047244 w 1592"/>
                <a:gd name="GluePoint26Y" fmla="*/ 341.630901287554 h 867"/>
                <a:gd name="GluePoint27X" fmla="*/ 675.850393700787 w 1592"/>
                <a:gd name="GluePoint27Y" fmla="*/ 314.300429184549 h 867"/>
                <a:gd name="GluePoint28X" fmla="*/ 675.850393700787 w 1592"/>
                <a:gd name="GluePoint28Y" fmla="*/ 293.802575107296 h 867"/>
                <a:gd name="GluePoint29X" fmla="*/ 689.503937007874 w 1592"/>
                <a:gd name="GluePoint29Y" fmla="*/ 259.639484978541 h 867"/>
                <a:gd name="GluePoint30X" fmla="*/ 689.503937007874 w 1592"/>
                <a:gd name="GluePoint30Y" fmla="*/ 252.80686695279 h 867"/>
                <a:gd name="GluePoint31X" fmla="*/ 703.157480314961 w 1592"/>
                <a:gd name="GluePoint31Y" fmla="*/ 239.141630901288 h 867"/>
                <a:gd name="GluePoint32X" fmla="*/ 730.464566929134 w 1592"/>
                <a:gd name="GluePoint32Y" fmla="*/ 211.811158798283 h 867"/>
                <a:gd name="GluePoint33X" fmla="*/ 730.464566929134 w 1592"/>
                <a:gd name="GluePoint33Y" fmla="*/ 191.31330472103 h 867"/>
                <a:gd name="GluePoint34X" fmla="*/ 744.11811023622 w 1592"/>
                <a:gd name="GluePoint34Y" fmla="*/ 177.648068669528 h 867"/>
                <a:gd name="GluePoint35X" fmla="*/ 750.944881889764 w 1592"/>
                <a:gd name="GluePoint35Y" fmla="*/ 157.150214592275 h 867"/>
                <a:gd name="GluePoint36X" fmla="*/ 764.59842519685 w 1592"/>
                <a:gd name="GluePoint36Y" fmla="*/ 129.81974248927 h 867"/>
                <a:gd name="GluePoint37X" fmla="*/ 771.425196850394 w 1592"/>
                <a:gd name="GluePoint37Y" fmla="*/ 150.317596566524 h 867"/>
                <a:gd name="GluePoint38X" fmla="*/ 785.07874015748 w 1592"/>
                <a:gd name="GluePoint38Y" fmla="*/ 102.489270386266 h 867"/>
                <a:gd name="GluePoint39X" fmla="*/ 826.03937007874 w 1592"/>
                <a:gd name="GluePoint39Y" fmla="*/ 54.6609442060086 h 867"/>
                <a:gd name="GluePoint40X" fmla="*/ 846.51968503937 w 1592"/>
                <a:gd name="GluePoint40Y" fmla="*/ 34.1630901287554 h 867"/>
                <a:gd name="GluePoint41X" fmla="*/ 867 w 1592"/>
                <a:gd name="GluePoint41Y" fmla="*/ 0 h 867"/>
                <a:gd name="GluePoint42X" fmla="*/ 867 w 1592"/>
                <a:gd name="GluePoint42Y" fmla="*/ 20.4978540772532 h 867"/>
                <a:gd name="GluePoint43X" fmla="*/ 832.866141732284 w 1592"/>
                <a:gd name="GluePoint43Y" fmla="*/ 54.6609442060086 h 867"/>
                <a:gd name="GluePoint44X" fmla="*/ 812.385826771654 w 1592"/>
                <a:gd name="GluePoint44Y" fmla="*/ 122.987124463519 h 867"/>
                <a:gd name="GluePoint45X" fmla="*/ 757.771653543307 w 1592"/>
                <a:gd name="GluePoint45Y" fmla="*/ 245.974248927039 h 867"/>
                <a:gd name="GluePoint46X" fmla="*/ 689.503937007874 w 1592"/>
                <a:gd name="GluePoint46Y" fmla="*/ 368.961373390558 h 867"/>
                <a:gd name="GluePoint47X" fmla="*/ 641.716535433071 w 1592"/>
                <a:gd name="GluePoint47Y" fmla="*/ 464.618025751073 h 867"/>
                <a:gd name="GluePoint48X" fmla="*/ 600.755905511811 w 1592"/>
                <a:gd name="GluePoint48Y" fmla="*/ 539.776824034335 h 867"/>
                <a:gd name="GluePoint49X" fmla="*/ 512.007874015748 w 1592"/>
                <a:gd name="GluePoint49Y" fmla="*/ 690.094420600858 h 867"/>
                <a:gd name="GluePoint50X" fmla="*/ 464.220472440945 w 1592"/>
                <a:gd name="GluePoint50Y" fmla="*/ 765.25321888412 h 867"/>
                <a:gd name="GluePoint51X" fmla="*/ 402.779527559055 w 1592"/>
                <a:gd name="GluePoint51Y" fmla="*/ 874.575107296137 h 867"/>
                <a:gd name="GluePoint52X" fmla="*/ 225.283464566929 w 1592"/>
                <a:gd name="GluePoint52Y" fmla="*/ 1223.03862660944 h 867"/>
                <a:gd name="GluePoint53X" fmla="*/ 177.496062992126 w 1592"/>
                <a:gd name="GluePoint53Y" fmla="*/ 1311.86266094421 h 867"/>
                <a:gd name="GluePoint54X" fmla="*/ 6.82677165354331 w 1592"/>
                <a:gd name="GluePoint54Y" fmla="*/ 1571.50214592275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1" name="Freeform 121"/>
            <p:cNvSpPr/>
            <p:nvPr/>
          </p:nvSpPr>
          <p:spPr>
            <a:xfrm flipH="1">
              <a:off x="10417680" y="3925800"/>
              <a:ext cx="311760" cy="572760"/>
            </a:xfrm>
            <a:custGeom>
              <a:avLst/>
              <a:gdLst>
                <a:gd name="textAreaLeft" fmla="*/ 360 w 311760"/>
                <a:gd name="textAreaRight" fmla="*/ 312480 w 311760"/>
                <a:gd name="textAreaTop" fmla="*/ 0 h 572760"/>
                <a:gd name="textAreaBottom" fmla="*/ 573120 h 572760"/>
                <a:gd name="GluePoint1X" fmla="*/ 95.5748031496063 w 1592"/>
                <a:gd name="GluePoint1Y" fmla="*/ 1400.68669527897 h 867"/>
                <a:gd name="GluePoint2X" fmla="*/ 122.88188976378 w 1592"/>
                <a:gd name="GluePoint2Y" fmla="*/ 1359.69098712446 h 867"/>
                <a:gd name="GluePoint3X" fmla="*/ 170.669291338583 w 1592"/>
                <a:gd name="GluePoint3Y" fmla="*/ 1257.2017167382 h 867"/>
                <a:gd name="GluePoint4X" fmla="*/ 177.496062992126 w 1592"/>
                <a:gd name="GluePoint4Y" fmla="*/ 1223.03862660944 h 867"/>
                <a:gd name="GluePoint5X" fmla="*/ 245.763779527559 w 1592"/>
                <a:gd name="GluePoint5Y" fmla="*/ 1127.38197424893 h 867"/>
                <a:gd name="GluePoint6X" fmla="*/ 266.244094488189 w 1592"/>
                <a:gd name="GluePoint6Y" fmla="*/ 1093.21888412017 h 867"/>
                <a:gd name="GluePoint7X" fmla="*/ 293.551181102362 w 1592"/>
                <a:gd name="GluePoint7Y" fmla="*/ 1031.72532188841 h 867"/>
                <a:gd name="GluePoint8X" fmla="*/ 314.031496062992 w 1592"/>
                <a:gd name="GluePoint8Y" fmla="*/ 990.729613733906 h 867"/>
                <a:gd name="GluePoint9X" fmla="*/ 341.338582677165 w 1592"/>
                <a:gd name="GluePoint9Y" fmla="*/ 956.56652360515 h 867"/>
                <a:gd name="GluePoint10X" fmla="*/ 348.165354330709 w 1592"/>
                <a:gd name="GluePoint10Y" fmla="*/ 936.068669527897 h 867"/>
                <a:gd name="GluePoint11X" fmla="*/ 368.645669291339 w 1592"/>
                <a:gd name="GluePoint11Y" fmla="*/ 874.575107296137 h 867"/>
                <a:gd name="GluePoint12X" fmla="*/ 389.125984251969 w 1592"/>
                <a:gd name="GluePoint12Y" fmla="*/ 840.412017167382 h 867"/>
                <a:gd name="GluePoint13X" fmla="*/ 402.779527559055 w 1592"/>
                <a:gd name="GluePoint13Y" fmla="*/ 813.081545064378 h 867"/>
                <a:gd name="GluePoint14X" fmla="*/ 430.086614173228 w 1592"/>
                <a:gd name="GluePoint14Y" fmla="*/ 772.085836909871 h 867"/>
                <a:gd name="GluePoint15X" fmla="*/ 450.566929133858 w 1592"/>
                <a:gd name="GluePoint15Y" fmla="*/ 717.424892703863 h 867"/>
                <a:gd name="GluePoint16X" fmla="*/ 491.527559055118 w 1592"/>
                <a:gd name="GluePoint16Y" fmla="*/ 662.763948497854 h 867"/>
                <a:gd name="GluePoint17X" fmla="*/ 498.354330708661 w 1592"/>
                <a:gd name="GluePoint17Y" fmla="*/ 635.43347639485 h 867"/>
                <a:gd name="GluePoint18X" fmla="*/ 512.007874015748 w 1592"/>
                <a:gd name="GluePoint18Y" fmla="*/ 621.768240343348 h 867"/>
                <a:gd name="GluePoint19X" fmla="*/ 525.661417322835 w 1592"/>
                <a:gd name="GluePoint19Y" fmla="*/ 587.605150214592 h 867"/>
                <a:gd name="GluePoint20X" fmla="*/ 532.488188976378 w 1592"/>
                <a:gd name="GluePoint20Y" fmla="*/ 587.605150214592 h 867"/>
                <a:gd name="GluePoint21X" fmla="*/ 546.141732283465 w 1592"/>
                <a:gd name="GluePoint21Y" fmla="*/ 560.274678111588 h 867"/>
                <a:gd name="GluePoint22X" fmla="*/ 593.929133858268 w 1592"/>
                <a:gd name="GluePoint22Y" fmla="*/ 478.283261802575 h 867"/>
                <a:gd name="GluePoint23X" fmla="*/ 600.755905511811 w 1592"/>
                <a:gd name="GluePoint23Y" fmla="*/ 444.12017167382 h 867"/>
                <a:gd name="GluePoint24X" fmla="*/ 621.236220472441 w 1592"/>
                <a:gd name="GluePoint24Y" fmla="*/ 416.789699570815 h 867"/>
                <a:gd name="GluePoint25X" fmla="*/ 655.370078740158 w 1592"/>
                <a:gd name="GluePoint25Y" fmla="*/ 355.296137339056 h 867"/>
                <a:gd name="GluePoint26X" fmla="*/ 675.850393700787 w 1592"/>
                <a:gd name="GluePoint26Y" fmla="*/ 341.630901287554 h 867"/>
                <a:gd name="GluePoint27X" fmla="*/ 682.677165354331 w 1592"/>
                <a:gd name="GluePoint27Y" fmla="*/ 314.300429184549 h 867"/>
                <a:gd name="GluePoint28X" fmla="*/ 682.677165354331 w 1592"/>
                <a:gd name="GluePoint28Y" fmla="*/ 286.969957081545 h 867"/>
                <a:gd name="GluePoint29X" fmla="*/ 696.330708661417 w 1592"/>
                <a:gd name="GluePoint29Y" fmla="*/ 259.639484978541 h 867"/>
                <a:gd name="GluePoint30X" fmla="*/ 696.330708661417 w 1592"/>
                <a:gd name="GluePoint30Y" fmla="*/ 252.80686695279 h 867"/>
                <a:gd name="GluePoint31X" fmla="*/ 716.811023622047 w 1592"/>
                <a:gd name="GluePoint31Y" fmla="*/ 232.309012875536 h 867"/>
                <a:gd name="GluePoint32X" fmla="*/ 730.464566929134 w 1592"/>
                <a:gd name="GluePoint32Y" fmla="*/ 218.643776824034 h 867"/>
                <a:gd name="GluePoint33X" fmla="*/ 737.291338582677 w 1592"/>
                <a:gd name="GluePoint33Y" fmla="*/ 191.31330472103 h 867"/>
                <a:gd name="GluePoint34X" fmla="*/ 744.11811023622 w 1592"/>
                <a:gd name="GluePoint34Y" fmla="*/ 170.815450643777 h 867"/>
                <a:gd name="GluePoint35X" fmla="*/ 750.944881889764 w 1592"/>
                <a:gd name="GluePoint35Y" fmla="*/ 157.150214592275 h 867"/>
                <a:gd name="GluePoint36X" fmla="*/ 764.59842519685 w 1592"/>
                <a:gd name="GluePoint36Y" fmla="*/ 129.81974248927 h 867"/>
                <a:gd name="GluePoint37X" fmla="*/ 778.251968503937 w 1592"/>
                <a:gd name="GluePoint37Y" fmla="*/ 150.317596566524 h 867"/>
                <a:gd name="GluePoint38X" fmla="*/ 791.905511811024 w 1592"/>
                <a:gd name="GluePoint38Y" fmla="*/ 102.489270386266 h 867"/>
                <a:gd name="GluePoint39X" fmla="*/ 839.692913385827 w 1592"/>
                <a:gd name="GluePoint39Y" fmla="*/ 47.8283261802575 h 867"/>
                <a:gd name="GluePoint40X" fmla="*/ 853.346456692913 w 1592"/>
                <a:gd name="GluePoint40Y" fmla="*/ 34.1630901287554 h 867"/>
                <a:gd name="GluePoint41X" fmla="*/ 867 w 1592"/>
                <a:gd name="GluePoint41Y" fmla="*/ 0 h 867"/>
                <a:gd name="GluePoint42X" fmla="*/ 867 w 1592"/>
                <a:gd name="GluePoint42Y" fmla="*/ 20.4978540772532 h 867"/>
                <a:gd name="GluePoint43X" fmla="*/ 846.51968503937 w 1592"/>
                <a:gd name="GluePoint43Y" fmla="*/ 47.8283261802575 h 867"/>
                <a:gd name="GluePoint44X" fmla="*/ 819.212598425197 w 1592"/>
                <a:gd name="GluePoint44Y" fmla="*/ 122.987124463519 h 867"/>
                <a:gd name="GluePoint45X" fmla="*/ 757.771653543307 w 1592"/>
                <a:gd name="GluePoint45Y" fmla="*/ 239.141630901288 h 867"/>
                <a:gd name="GluePoint46X" fmla="*/ 689.503937007874 w 1592"/>
                <a:gd name="GluePoint46Y" fmla="*/ 368.961373390558 h 867"/>
                <a:gd name="GluePoint47X" fmla="*/ 634.889763779528 w 1592"/>
                <a:gd name="GluePoint47Y" fmla="*/ 464.618025751073 h 867"/>
                <a:gd name="GluePoint48X" fmla="*/ 600.755905511811 w 1592"/>
                <a:gd name="GluePoint48Y" fmla="*/ 539.776824034335 h 867"/>
                <a:gd name="GluePoint49X" fmla="*/ 512.007874015748 w 1592"/>
                <a:gd name="GluePoint49Y" fmla="*/ 690.094420600858 h 867"/>
                <a:gd name="GluePoint50X" fmla="*/ 471.047244094488 w 1592"/>
                <a:gd name="GluePoint50Y" fmla="*/ 772.085836909871 h 867"/>
                <a:gd name="GluePoint51X" fmla="*/ 402.779527559055 w 1592"/>
                <a:gd name="GluePoint51Y" fmla="*/ 874.575107296137 h 867"/>
                <a:gd name="GluePoint52X" fmla="*/ 225.283464566929 w 1592"/>
                <a:gd name="GluePoint52Y" fmla="*/ 1223.03862660944 h 867"/>
                <a:gd name="GluePoint53X" fmla="*/ 177.496062992126 w 1592"/>
                <a:gd name="GluePoint53Y" fmla="*/ 1311.86266094421 h 867"/>
                <a:gd name="GluePoint54X" fmla="*/ 6.82677165354331 w 1592"/>
                <a:gd name="GluePoint54Y" fmla="*/ 1564.669527897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2" name="Freeform 122"/>
            <p:cNvSpPr/>
            <p:nvPr/>
          </p:nvSpPr>
          <p:spPr>
            <a:xfrm flipH="1">
              <a:off x="10692360" y="1494360"/>
              <a:ext cx="70200" cy="3054960"/>
            </a:xfrm>
            <a:custGeom>
              <a:avLst/>
              <a:gdLst>
                <a:gd name="textAreaLeft" fmla="*/ -360 w 70200"/>
                <a:gd name="textAreaRight" fmla="*/ 70200 w 70200"/>
                <a:gd name="textAreaTop" fmla="*/ 0 h 3054960"/>
                <a:gd name="textAreaBottom" fmla="*/ 3055320 h 3054960"/>
                <a:gd name="GluePoint1X" fmla="*/ 27.0344827586207 w 8487"/>
                <a:gd name="GluePoint1Y" fmla="*/ 0 h 196"/>
                <a:gd name="GluePoint2X" fmla="*/ 60.8275862068966 w 8487"/>
                <a:gd name="GluePoint2Y" fmla="*/ 4202.56591639871 h 196"/>
                <a:gd name="GluePoint3X" fmla="*/ 0 w 8487"/>
                <a:gd name="GluePoint3Y" fmla="*/ 8487 h 196"/>
                <a:gd name="GluePoint4X" fmla="*/ 175.724137931034 w 8487"/>
                <a:gd name="GluePoint4Y" fmla="*/ 8487 h 196"/>
                <a:gd name="GluePoint5X" fmla="*/ 114.896551724138 w 8487"/>
                <a:gd name="GluePoint5Y" fmla="*/ 6146.93488745981 h 196"/>
                <a:gd name="GluePoint6X" fmla="*/ 196 w 8487"/>
                <a:gd name="GluePoint6Y" fmla="*/ 1930.72427652733 h 196"/>
                <a:gd name="GluePoint7X" fmla="*/ 135.172413793103 w 8487"/>
                <a:gd name="GluePoint7Y" fmla="*/ 0 h 196"/>
                <a:gd name="GluePoint8X" fmla="*/ 27.0344827586207 w 8487"/>
                <a:gd name="GluePoint8Y" fmla="*/ 0 h 196"/>
                <a:gd name="GluePoint9X" fmla="*/ 27.0344827586207 w 8487"/>
                <a:gd name="GluePoint9Y" fmla="*/ 0 h 1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3" name="Freeform 123"/>
            <p:cNvSpPr/>
            <p:nvPr/>
          </p:nvSpPr>
          <p:spPr>
            <a:xfrm flipH="1">
              <a:off x="10055880" y="2044440"/>
              <a:ext cx="201240" cy="399960"/>
            </a:xfrm>
            <a:custGeom>
              <a:avLst/>
              <a:gdLst>
                <a:gd name="textAreaLeft" fmla="*/ -360 w 201240"/>
                <a:gd name="textAreaRight" fmla="*/ 201240 w 201240"/>
                <a:gd name="textAreaTop" fmla="*/ 0 h 399960"/>
                <a:gd name="textAreaBottom" fmla="*/ 400320 h 399960"/>
                <a:gd name="GluePoint1X" fmla="*/ 204.878048780488 w 1112"/>
                <a:gd name="GluePoint1Y" fmla="*/ 34.1104294478528 h 560"/>
                <a:gd name="GluePoint2X" fmla="*/ 471.219512195122 w 1112"/>
                <a:gd name="GluePoint2Y" fmla="*/ 1112 h 560"/>
                <a:gd name="GluePoint3X" fmla="*/ 102.439024390244 w 1112"/>
                <a:gd name="GluePoint3Y" fmla="*/ 689.030674846626 h 560"/>
                <a:gd name="GluePoint4X" fmla="*/ 204.878048780488 w 1112"/>
                <a:gd name="GluePoint4Y" fmla="*/ 34.1104294478528 h 5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4" name="Freeform 124"/>
            <p:cNvSpPr/>
            <p:nvPr/>
          </p:nvSpPr>
          <p:spPr>
            <a:xfrm flipH="1">
              <a:off x="10145160" y="2056680"/>
              <a:ext cx="105840" cy="330480"/>
            </a:xfrm>
            <a:custGeom>
              <a:avLst/>
              <a:gdLst>
                <a:gd name="textAreaLeft" fmla="*/ 360 w 105840"/>
                <a:gd name="textAreaRight" fmla="*/ 106560 w 105840"/>
                <a:gd name="textAreaTop" fmla="*/ 0 h 330480"/>
                <a:gd name="textAreaBottom" fmla="*/ 330840 h 330480"/>
                <a:gd name="GluePoint1X" fmla="*/ 192.093023255814 w 919"/>
                <a:gd name="GluePoint1Y" fmla="*/ 0 h 295"/>
                <a:gd name="GluePoint2X" fmla="*/ 295 w 919"/>
                <a:gd name="GluePoint2Y" fmla="*/ 919 h 295"/>
                <a:gd name="GluePoint3X" fmla="*/ 89.1860465116279 w 919"/>
                <a:gd name="GluePoint3Y" fmla="*/ 653.511111111111 h 295"/>
                <a:gd name="GluePoint4X" fmla="*/ 192.093023255814 w 919"/>
                <a:gd name="GluePoint4Y" fmla="*/ 0 h 2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5" name="Freeform 125"/>
            <p:cNvSpPr/>
            <p:nvPr/>
          </p:nvSpPr>
          <p:spPr>
            <a:xfrm flipH="1">
              <a:off x="10050840" y="3296520"/>
              <a:ext cx="228600" cy="442800"/>
            </a:xfrm>
            <a:custGeom>
              <a:avLst/>
              <a:gdLst>
                <a:gd name="textAreaLeft" fmla="*/ -360 w 228600"/>
                <a:gd name="textAreaRight" fmla="*/ 228600 w 228600"/>
                <a:gd name="textAreaTop" fmla="*/ 0 h 442800"/>
                <a:gd name="textAreaBottom" fmla="*/ 443160 h 442800"/>
                <a:gd name="GluePoint1X" fmla="*/ 239.354838709677 w 1231"/>
                <a:gd name="GluePoint1Y" fmla="*/ 27.3555555555556 h 636"/>
                <a:gd name="GluePoint2X" fmla="*/ 547.096774193548 w 1231"/>
                <a:gd name="GluePoint2Y" fmla="*/ 1231 h 636"/>
                <a:gd name="GluePoint3X" fmla="*/ 123.096774193548 w 1231"/>
                <a:gd name="GluePoint3Y" fmla="*/ 745.438888888889 h 636"/>
                <a:gd name="GluePoint4X" fmla="*/ 239.354838709677 w 1231"/>
                <a:gd name="GluePoint4Y" fmla="*/ 27.3555555555556 h 6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6" name="Freeform 126"/>
            <p:cNvSpPr/>
            <p:nvPr/>
          </p:nvSpPr>
          <p:spPr>
            <a:xfrm flipH="1">
              <a:off x="10154520" y="3304800"/>
              <a:ext cx="115200" cy="372960"/>
            </a:xfrm>
            <a:custGeom>
              <a:avLst/>
              <a:gdLst>
                <a:gd name="textAreaLeft" fmla="*/ 360 w 115200"/>
                <a:gd name="textAreaRight" fmla="*/ 115920 w 115200"/>
                <a:gd name="textAreaTop" fmla="*/ 0 h 372960"/>
                <a:gd name="textAreaBottom" fmla="*/ 373320 h 372960"/>
                <a:gd name="GluePoint1X" fmla="*/ 211.723404255319 w 1037"/>
                <a:gd name="GluePoint1Y" fmla="*/ 0 h 321"/>
                <a:gd name="GluePoint2X" fmla="*/ 321 w 1037"/>
                <a:gd name="GluePoint2Y" fmla="*/ 1037 h 321"/>
                <a:gd name="GluePoint3X" fmla="*/ 95.6170212765958 w 1037"/>
                <a:gd name="GluePoint3Y" fmla="*/ 729.993421052632 h 321"/>
                <a:gd name="GluePoint4X" fmla="*/ 211.723404255319 w 1037"/>
                <a:gd name="GluePoint4Y" fmla="*/ 0 h 3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7" name="Freeform 127"/>
            <p:cNvSpPr/>
            <p:nvPr/>
          </p:nvSpPr>
          <p:spPr>
            <a:xfrm flipH="1">
              <a:off x="10038960" y="4399920"/>
              <a:ext cx="230400" cy="444600"/>
            </a:xfrm>
            <a:custGeom>
              <a:avLst/>
              <a:gdLst>
                <a:gd name="textAreaLeft" fmla="*/ 360 w 230400"/>
                <a:gd name="textAreaRight" fmla="*/ 231120 w 230400"/>
                <a:gd name="textAreaTop" fmla="*/ 0 h 444600"/>
                <a:gd name="textAreaBottom" fmla="*/ 444960 h 444600"/>
                <a:gd name="GluePoint1X" fmla="*/ 238.670212765957 w 1236"/>
                <a:gd name="GluePoint1Y" fmla="*/ 34.1436464088398 h 641"/>
                <a:gd name="GluePoint2X" fmla="*/ 538.712765957447 w 1236"/>
                <a:gd name="GluePoint2Y" fmla="*/ 1236 h 641"/>
                <a:gd name="GluePoint3X" fmla="*/ 129.563829787234 w 1236"/>
                <a:gd name="GluePoint3Y" fmla="*/ 764.817679558011 h 641"/>
                <a:gd name="GluePoint4X" fmla="*/ 238.670212765957 w 1236"/>
                <a:gd name="GluePoint4Y" fmla="*/ 34.1436464088398 h 6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8" name="Freeform 128"/>
            <p:cNvSpPr/>
            <p:nvPr/>
          </p:nvSpPr>
          <p:spPr>
            <a:xfrm flipH="1">
              <a:off x="10142280" y="4412520"/>
              <a:ext cx="109800" cy="367920"/>
            </a:xfrm>
            <a:custGeom>
              <a:avLst/>
              <a:gdLst>
                <a:gd name="textAreaLeft" fmla="*/ -360 w 109800"/>
                <a:gd name="textAreaRight" fmla="*/ 109800 w 109800"/>
                <a:gd name="textAreaTop" fmla="*/ 0 h 367920"/>
                <a:gd name="textAreaBottom" fmla="*/ 368280 h 367920"/>
                <a:gd name="GluePoint1X" fmla="*/ 190.4 w 1023"/>
                <a:gd name="GluePoint1Y" fmla="*/ 0 h 306"/>
                <a:gd name="GluePoint2X" fmla="*/ 306 w 1023"/>
                <a:gd name="GluePoint2Y" fmla="*/ 1023 h 306"/>
                <a:gd name="GluePoint3X" fmla="*/ 88.4 w 1023"/>
                <a:gd name="GluePoint3Y" fmla="*/ 729.74 h 306"/>
                <a:gd name="GluePoint4X" fmla="*/ 190.4 w 1023"/>
                <a:gd name="GluePoint4Y" fmla="*/ 0 h 3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79" name="Freeform 129"/>
            <p:cNvSpPr/>
            <p:nvPr/>
          </p:nvSpPr>
          <p:spPr>
            <a:xfrm flipH="1">
              <a:off x="9814680" y="3126960"/>
              <a:ext cx="226440" cy="450000"/>
            </a:xfrm>
            <a:custGeom>
              <a:avLst/>
              <a:gdLst>
                <a:gd name="textAreaLeft" fmla="*/ -360 w 226440"/>
                <a:gd name="textAreaRight" fmla="*/ 226440 w 226440"/>
                <a:gd name="textAreaTop" fmla="*/ 0 h 450000"/>
                <a:gd name="textAreaBottom" fmla="*/ 450360 h 450000"/>
                <a:gd name="GluePoint1X" fmla="*/ 390.326086956522 w 1251"/>
                <a:gd name="GluePoint1Y" fmla="*/ 34.1803278688525 h 630"/>
                <a:gd name="GluePoint2X" fmla="*/ 89.0217391304348 w 1251"/>
                <a:gd name="GluePoint2Y" fmla="*/ 1251 h 630"/>
                <a:gd name="GluePoint3X" fmla="*/ 493.04347826087 w 1251"/>
                <a:gd name="GluePoint3Y" fmla="*/ 758.803278688525 h 630"/>
                <a:gd name="GluePoint4X" fmla="*/ 390.326086956522 w 1251"/>
                <a:gd name="GluePoint4Y" fmla="*/ 34.1803278688525 h 6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0" name="Freeform 130"/>
            <p:cNvSpPr/>
            <p:nvPr/>
          </p:nvSpPr>
          <p:spPr>
            <a:xfrm flipH="1">
              <a:off x="9825840" y="3139560"/>
              <a:ext cx="115200" cy="369000"/>
            </a:xfrm>
            <a:custGeom>
              <a:avLst/>
              <a:gdLst>
                <a:gd name="textAreaLeft" fmla="*/ 360 w 115200"/>
                <a:gd name="textAreaRight" fmla="*/ 115920 w 115200"/>
                <a:gd name="textAreaTop" fmla="*/ 0 h 369000"/>
                <a:gd name="textAreaBottom" fmla="*/ 369360 h 369000"/>
                <a:gd name="GluePoint1X" fmla="*/ 116.106382978723 w 1026"/>
                <a:gd name="GluePoint1Y" fmla="*/ 0 h 321"/>
                <a:gd name="GluePoint2X" fmla="*/ 0 w 1026"/>
                <a:gd name="GluePoint2Y" fmla="*/ 1026 h 321"/>
                <a:gd name="GluePoint3X" fmla="*/ 225.382978723404 w 1026"/>
                <a:gd name="GluePoint3Y" fmla="*/ 725.04 h 321"/>
                <a:gd name="GluePoint4X" fmla="*/ 116.106382978723 w 1026"/>
                <a:gd name="GluePoint4Y" fmla="*/ 0 h 3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1" name="Freeform 131"/>
            <p:cNvSpPr/>
            <p:nvPr/>
          </p:nvSpPr>
          <p:spPr>
            <a:xfrm flipH="1">
              <a:off x="9741960" y="3786120"/>
              <a:ext cx="315720" cy="49968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499680"/>
                <a:gd name="textAreaBottom" fmla="*/ 500040 h 499680"/>
                <a:gd name="GluePoint1X" fmla="*/ 40.8372093023256 w 1389"/>
                <a:gd name="GluePoint1Y" fmla="*/ 1389 h 878"/>
                <a:gd name="GluePoint2X" fmla="*/ 816.744186046512 w 1389"/>
                <a:gd name="GluePoint2Y" fmla="*/ 0 h 878"/>
                <a:gd name="GluePoint3X" fmla="*/ 40.8372093023256 w 1389"/>
                <a:gd name="GluePoint3Y" fmla="*/ 1389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2" name="Freeform 132"/>
            <p:cNvSpPr/>
            <p:nvPr/>
          </p:nvSpPr>
          <p:spPr>
            <a:xfrm flipH="1">
              <a:off x="10042200" y="3393360"/>
              <a:ext cx="316800" cy="49572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495720"/>
                <a:gd name="textAreaBottom" fmla="*/ 496080 h 495720"/>
                <a:gd name="GluePoint1X" fmla="*/ 840.023255813954 w 1378"/>
                <a:gd name="GluePoint1Y" fmla="*/ 1378 h 881"/>
                <a:gd name="GluePoint2X" fmla="*/ 68.2945736434109 w 1378"/>
                <a:gd name="GluePoint2Y" fmla="*/ 0 h 881"/>
                <a:gd name="GluePoint3X" fmla="*/ 840.023255813954 w 1378"/>
                <a:gd name="GluePoint3Y" fmla="*/ 1378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3" name="Freeform 133"/>
            <p:cNvSpPr/>
            <p:nvPr/>
          </p:nvSpPr>
          <p:spPr>
            <a:xfrm flipH="1">
              <a:off x="9732240" y="4446720"/>
              <a:ext cx="316800" cy="49788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497880"/>
                <a:gd name="textAreaBottom" fmla="*/ 498240 h 497880"/>
                <a:gd name="GluePoint1X" fmla="*/ 40.9767441860465 w 1384"/>
                <a:gd name="GluePoint1Y" fmla="*/ 1384 h 881"/>
                <a:gd name="GluePoint2X" fmla="*/ 819.53488372093 w 1384"/>
                <a:gd name="GluePoint2Y" fmla="*/ 0 h 881"/>
                <a:gd name="GluePoint3X" fmla="*/ 40.9767441860465 w 1384"/>
                <a:gd name="GluePoint3Y" fmla="*/ 1384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4" name="Freeform 134"/>
            <p:cNvSpPr/>
            <p:nvPr/>
          </p:nvSpPr>
          <p:spPr>
            <a:xfrm flipH="1">
              <a:off x="10034280" y="3960000"/>
              <a:ext cx="315720" cy="49356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493560"/>
                <a:gd name="textAreaBottom" fmla="*/ 493920 h 493560"/>
                <a:gd name="GluePoint1X" fmla="*/ 843.968992248062 w 1372"/>
                <a:gd name="GluePoint1Y" fmla="*/ 1372 h 878"/>
                <a:gd name="GluePoint2X" fmla="*/ 61.2558139534884 w 1372"/>
                <a:gd name="GluePoint2Y" fmla="*/ 0 h 878"/>
                <a:gd name="GluePoint3X" fmla="*/ 843.968992248062 w 1372"/>
                <a:gd name="GluePoint3Y" fmla="*/ 1372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5" name="Freeform 135"/>
            <p:cNvSpPr/>
            <p:nvPr/>
          </p:nvSpPr>
          <p:spPr>
            <a:xfrm flipH="1">
              <a:off x="10024560" y="4451760"/>
              <a:ext cx="316800" cy="50076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00760"/>
                <a:gd name="textAreaBottom" fmla="*/ 501120 h 500760"/>
                <a:gd name="GluePoint1X" fmla="*/ 846.852713178295 w 1392"/>
                <a:gd name="GluePoint1Y" fmla="*/ 1392 h 881"/>
                <a:gd name="GluePoint2X" fmla="*/ 61.4651162790698 w 1392"/>
                <a:gd name="GluePoint2Y" fmla="*/ 0 h 881"/>
                <a:gd name="GluePoint3X" fmla="*/ 846.852713178295 w 1392"/>
                <a:gd name="GluePoint3Y" fmla="*/ 1392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6" name="Freeform 136"/>
            <p:cNvSpPr/>
            <p:nvPr/>
          </p:nvSpPr>
          <p:spPr>
            <a:xfrm flipH="1">
              <a:off x="9741960" y="3193560"/>
              <a:ext cx="315720" cy="50076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500760"/>
                <a:gd name="textAreaBottom" fmla="*/ 501120 h 500760"/>
                <a:gd name="GluePoint1X" fmla="*/ 40.8372093023256 w 1392"/>
                <a:gd name="GluePoint1Y" fmla="*/ 1392 h 878"/>
                <a:gd name="GluePoint2X" fmla="*/ 816.744186046512 w 1392"/>
                <a:gd name="GluePoint2Y" fmla="*/ 0 h 878"/>
                <a:gd name="GluePoint3X" fmla="*/ 40.8372093023256 w 1392"/>
                <a:gd name="GluePoint3Y" fmla="*/ 1392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7" name="Freeform 137"/>
            <p:cNvSpPr/>
            <p:nvPr/>
          </p:nvSpPr>
          <p:spPr>
            <a:xfrm flipH="1">
              <a:off x="10056600" y="2737080"/>
              <a:ext cx="316800" cy="502920"/>
            </a:xfrm>
            <a:custGeom>
              <a:avLst/>
              <a:gdLst>
                <a:gd name="textAreaLeft" fmla="*/ 360 w 316800"/>
                <a:gd name="textAreaRight" fmla="*/ 317520 w 316800"/>
                <a:gd name="textAreaTop" fmla="*/ 0 h 502920"/>
                <a:gd name="textAreaBottom" fmla="*/ 503280 h 502920"/>
                <a:gd name="GluePoint1X" fmla="*/ 833.193798449612 w 1398"/>
                <a:gd name="GluePoint1Y" fmla="*/ 1398 h 881"/>
                <a:gd name="GluePoint2X" fmla="*/ 54.6356589147287 w 1398"/>
                <a:gd name="GluePoint2Y" fmla="*/ 0 h 881"/>
                <a:gd name="GluePoint3X" fmla="*/ 833.193798449612 w 1398"/>
                <a:gd name="GluePoint3Y" fmla="*/ 1398 h 8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8" name="Freeform 138"/>
            <p:cNvSpPr/>
            <p:nvPr/>
          </p:nvSpPr>
          <p:spPr>
            <a:xfrm flipH="1">
              <a:off x="9741960" y="2530080"/>
              <a:ext cx="315720" cy="496800"/>
            </a:xfrm>
            <a:custGeom>
              <a:avLst/>
              <a:gdLst>
                <a:gd name="textAreaLeft" fmla="*/ -360 w 315720"/>
                <a:gd name="textAreaRight" fmla="*/ 315720 w 315720"/>
                <a:gd name="textAreaTop" fmla="*/ 0 h 496800"/>
                <a:gd name="textAreaBottom" fmla="*/ 497160 h 496800"/>
                <a:gd name="GluePoint1X" fmla="*/ 40.8372093023256 w 1381"/>
                <a:gd name="GluePoint1Y" fmla="*/ 1381 h 878"/>
                <a:gd name="GluePoint2X" fmla="*/ 816.744186046512 w 1381"/>
                <a:gd name="GluePoint2Y" fmla="*/ 0 h 878"/>
                <a:gd name="GluePoint3X" fmla="*/ 40.8372093023256 w 1381"/>
                <a:gd name="GluePoint3Y" fmla="*/ 1381 h 8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89" name="Freeform 139"/>
            <p:cNvSpPr/>
            <p:nvPr/>
          </p:nvSpPr>
          <p:spPr>
            <a:xfrm flipH="1">
              <a:off x="9744840" y="1972440"/>
              <a:ext cx="318960" cy="493560"/>
            </a:xfrm>
            <a:custGeom>
              <a:avLst/>
              <a:gdLst>
                <a:gd name="textAreaLeft" fmla="*/ 360 w 318960"/>
                <a:gd name="textAreaRight" fmla="*/ 319680 w 318960"/>
                <a:gd name="textAreaTop" fmla="*/ 0 h 493560"/>
                <a:gd name="textAreaBottom" fmla="*/ 493920 h 493560"/>
                <a:gd name="GluePoint1X" fmla="*/ 47.7615384615385 w 1372"/>
                <a:gd name="GluePoint1Y" fmla="*/ 1372 h 887"/>
                <a:gd name="GluePoint2X" fmla="*/ 818.769230769231 w 1372"/>
                <a:gd name="GluePoint2Y" fmla="*/ 0 h 887"/>
                <a:gd name="GluePoint3X" fmla="*/ 47.7615384615385 w 1372"/>
                <a:gd name="GluePoint3Y" fmla="*/ 1372 h 8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0" name="Freeform 140"/>
            <p:cNvSpPr/>
            <p:nvPr/>
          </p:nvSpPr>
          <p:spPr>
            <a:xfrm flipH="1">
              <a:off x="10046520" y="2149560"/>
              <a:ext cx="284760" cy="444600"/>
            </a:xfrm>
            <a:custGeom>
              <a:avLst/>
              <a:gdLst>
                <a:gd name="textAreaLeft" fmla="*/ -360 w 284760"/>
                <a:gd name="textAreaRight" fmla="*/ 284760 w 284760"/>
                <a:gd name="textAreaTop" fmla="*/ 0 h 444600"/>
                <a:gd name="textAreaBottom" fmla="*/ 444960 h 444600"/>
                <a:gd name="GluePoint1X" fmla="*/ 764.689655172414 w 1236"/>
                <a:gd name="GluePoint1Y" fmla="*/ 1236 h 792"/>
                <a:gd name="GluePoint2X" fmla="*/ 54.6206896551724 w 1236"/>
                <a:gd name="GluePoint2Y" fmla="*/ 0 h 792"/>
                <a:gd name="GluePoint3X" fmla="*/ 764.689655172414 w 1236"/>
                <a:gd name="GluePoint3Y" fmla="*/ 1236 h 7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1" name="Freeform 141"/>
            <p:cNvSpPr/>
            <p:nvPr/>
          </p:nvSpPr>
          <p:spPr>
            <a:xfrm flipH="1">
              <a:off x="10058760" y="3393360"/>
              <a:ext cx="270000" cy="492480"/>
            </a:xfrm>
            <a:custGeom>
              <a:avLst/>
              <a:gdLst>
                <a:gd name="textAreaLeft" fmla="*/ 360 w 270000"/>
                <a:gd name="textAreaRight" fmla="*/ 270720 w 270000"/>
                <a:gd name="textAreaTop" fmla="*/ 0 h 492480"/>
                <a:gd name="textAreaBottom" fmla="*/ 492840 h 492480"/>
                <a:gd name="GluePoint1X" fmla="*/ 662.245454545455 w 1369"/>
                <a:gd name="GluePoint1Y" fmla="*/ 1198.7263681592 h 751"/>
                <a:gd name="GluePoint2X" fmla="*/ 634.936363636364 w 1369"/>
                <a:gd name="GluePoint2Y" fmla="*/ 1151.04975124378 h 751"/>
                <a:gd name="GluePoint3X" fmla="*/ 607.627272727273 w 1369"/>
                <a:gd name="GluePoint3Y" fmla="*/ 1062.50746268657 h 751"/>
                <a:gd name="GluePoint4X" fmla="*/ 600.8 w 1369"/>
                <a:gd name="GluePoint4Y" fmla="*/ 1042.07462686567 h 751"/>
                <a:gd name="GluePoint5X" fmla="*/ 539.354545454546 w 1369"/>
                <a:gd name="GluePoint5Y" fmla="*/ 953.532338308458 h 751"/>
                <a:gd name="GluePoint6X" fmla="*/ 518.872727272727 w 1369"/>
                <a:gd name="GluePoint6Y" fmla="*/ 926.28855721393 h 751"/>
                <a:gd name="GluePoint7X" fmla="*/ 498.390909090909 w 1369"/>
                <a:gd name="GluePoint7Y" fmla="*/ 871.800995024876 h 751"/>
                <a:gd name="GluePoint8X" fmla="*/ 484.736363636364 w 1369"/>
                <a:gd name="GluePoint8Y" fmla="*/ 837.746268656716 h 751"/>
                <a:gd name="GluePoint9X" fmla="*/ 464.254545454545 w 1369"/>
                <a:gd name="GluePoint9Y" fmla="*/ 817.313432835821 h 751"/>
                <a:gd name="GluePoint10X" fmla="*/ 464.254545454545 w 1369"/>
                <a:gd name="GluePoint10Y" fmla="*/ 790.069651741294 h 751"/>
                <a:gd name="GluePoint11X" fmla="*/ 436.945454545455 w 1369"/>
                <a:gd name="GluePoint11Y" fmla="*/ 735.582089552239 h 751"/>
                <a:gd name="GluePoint12X" fmla="*/ 423.290909090909 w 1369"/>
                <a:gd name="GluePoint12Y" fmla="*/ 708.338308457712 h 751"/>
                <a:gd name="GluePoint13X" fmla="*/ 409.636363636364 w 1369"/>
                <a:gd name="GluePoint13Y" fmla="*/ 674.283582089552 h 751"/>
                <a:gd name="GluePoint14X" fmla="*/ 395.981818181818 w 1369"/>
                <a:gd name="GluePoint14Y" fmla="*/ 647.039800995025 h 751"/>
                <a:gd name="GluePoint15X" fmla="*/ 375.5 w 1369"/>
                <a:gd name="GluePoint15Y" fmla="*/ 606.174129353234 h 751"/>
                <a:gd name="GluePoint16X" fmla="*/ 334.536363636364 w 1369"/>
                <a:gd name="GluePoint16Y" fmla="*/ 558.497512437811 h 751"/>
                <a:gd name="GluePoint17X" fmla="*/ 334.536363636364 w 1369"/>
                <a:gd name="GluePoint17Y" fmla="*/ 544.875621890547 h 751"/>
                <a:gd name="GluePoint18X" fmla="*/ 314.054545454545 w 1369"/>
                <a:gd name="GluePoint18Y" fmla="*/ 517.63184079602 h 751"/>
                <a:gd name="GluePoint19X" fmla="*/ 307.227272727273 w 1369"/>
                <a:gd name="GluePoint19Y" fmla="*/ 497.199004975124 h 751"/>
                <a:gd name="GluePoint20X" fmla="*/ 307.227272727273 w 1369"/>
                <a:gd name="GluePoint20Y" fmla="*/ 490.388059701493 h 751"/>
                <a:gd name="GluePoint21X" fmla="*/ 293.572727272727 w 1369"/>
                <a:gd name="GluePoint21Y" fmla="*/ 469.955223880597 h 751"/>
                <a:gd name="GluePoint22X" fmla="*/ 252.609090909091 w 1369"/>
                <a:gd name="GluePoint22Y" fmla="*/ 401.845771144279 h 751"/>
                <a:gd name="GluePoint23X" fmla="*/ 245.781818181818 w 1369"/>
                <a:gd name="GluePoint23Y" fmla="*/ 374.601990049751 h 751"/>
                <a:gd name="GluePoint24X" fmla="*/ 225.3 w 1369"/>
                <a:gd name="GluePoint24Y" fmla="*/ 347.358208955224 h 751"/>
                <a:gd name="GluePoint25X" fmla="*/ 197.990909090909 w 1369"/>
                <a:gd name="GluePoint25Y" fmla="*/ 292.870646766169 h 751"/>
                <a:gd name="GluePoint26X" fmla="*/ 184.336363636364 w 1369"/>
                <a:gd name="GluePoint26Y" fmla="*/ 286.059701492537 h 751"/>
                <a:gd name="GluePoint27X" fmla="*/ 184.336363636364 w 1369"/>
                <a:gd name="GluePoint27Y" fmla="*/ 265.626865671642 h 751"/>
                <a:gd name="GluePoint28X" fmla="*/ 191.163636363636 w 1369"/>
                <a:gd name="GluePoint28Y" fmla="*/ 231.572139303483 h 751"/>
                <a:gd name="GluePoint29X" fmla="*/ 163.854545454545 w 1369"/>
                <a:gd name="GluePoint29Y" fmla="*/ 211.139303482587 h 751"/>
                <a:gd name="GluePoint30X" fmla="*/ 163.854545454545 w 1369"/>
                <a:gd name="GluePoint30Y" fmla="*/ 197.517412935323 h 751"/>
                <a:gd name="GluePoint31X" fmla="*/ 157.027272727273 w 1369"/>
                <a:gd name="GluePoint31Y" fmla="*/ 197.517412935323 h 751"/>
                <a:gd name="GluePoint32X" fmla="*/ 129.718181818182 w 1369"/>
                <a:gd name="GluePoint32Y" fmla="*/ 177.084577114428 h 751"/>
                <a:gd name="GluePoint33X" fmla="*/ 136.545454545455 w 1369"/>
                <a:gd name="GluePoint33Y" fmla="*/ 143.029850746269 h 751"/>
                <a:gd name="GluePoint34X" fmla="*/ 116.063636363636 w 1369"/>
                <a:gd name="GluePoint34Y" fmla="*/ 143.029850746269 h 751"/>
                <a:gd name="GluePoint35X" fmla="*/ 116.063636363636 w 1369"/>
                <a:gd name="GluePoint35Y" fmla="*/ 115.786069651741 h 751"/>
                <a:gd name="GluePoint36X" fmla="*/ 109.236363636364 w 1369"/>
                <a:gd name="GluePoint36Y" fmla="*/ 95.3532338308458 h 751"/>
                <a:gd name="GluePoint37X" fmla="*/ 102.409090909091 w 1369"/>
                <a:gd name="GluePoint37Y" fmla="*/ 115.786069651741 h 751"/>
                <a:gd name="GluePoint38X" fmla="*/ 88.7545454545455 w 1369"/>
                <a:gd name="GluePoint38Y" fmla="*/ 74.9203980099503 h 751"/>
                <a:gd name="GluePoint39X" fmla="*/ 27.3090909090909 w 1369"/>
                <a:gd name="GluePoint39Y" fmla="*/ 34.0547263681592 h 751"/>
                <a:gd name="GluePoint40X" fmla="*/ 20.4818181818182 w 1369"/>
                <a:gd name="GluePoint40Y" fmla="*/ 27.2437810945274 h 751"/>
                <a:gd name="GluePoint41X" fmla="*/ 0 w 1369"/>
                <a:gd name="GluePoint41Y" fmla="*/ 0 h 751"/>
                <a:gd name="GluePoint42X" fmla="*/ 0 w 1369"/>
                <a:gd name="GluePoint42Y" fmla="*/ 20.4328358208955 h 751"/>
                <a:gd name="GluePoint43X" fmla="*/ 27.3090909090909 w 1369"/>
                <a:gd name="GluePoint43Y" fmla="*/ 34.0547263681592 h 751"/>
                <a:gd name="GluePoint44X" fmla="*/ 40.9636363636364 w 1369"/>
                <a:gd name="GluePoint44Y" fmla="*/ 108.975124378109 h 751"/>
                <a:gd name="GluePoint45X" fmla="*/ 88.7545454545455 w 1369"/>
                <a:gd name="GluePoint45Y" fmla="*/ 204.328358208955 h 751"/>
                <a:gd name="GluePoint46X" fmla="*/ 136.545454545455 w 1369"/>
                <a:gd name="GluePoint46Y" fmla="*/ 313.303482587065 h 751"/>
                <a:gd name="GluePoint47X" fmla="*/ 191.163636363636 w 1369"/>
                <a:gd name="GluePoint47Y" fmla="*/ 401.845771144279 h 751"/>
                <a:gd name="GluePoint48X" fmla="*/ 218.472727272727 w 1369"/>
                <a:gd name="GluePoint48Y" fmla="*/ 469.955223880597 h 751"/>
                <a:gd name="GluePoint49X" fmla="*/ 293.572727272727 w 1369"/>
                <a:gd name="GluePoint49Y" fmla="*/ 592.55223880597 h 751"/>
                <a:gd name="GluePoint50X" fmla="*/ 334.536363636364 w 1369"/>
                <a:gd name="GluePoint50Y" fmla="*/ 660.661691542289 h 751"/>
                <a:gd name="GluePoint51X" fmla="*/ 395.981818181818 w 1369"/>
                <a:gd name="GluePoint51Y" fmla="*/ 749.203980099503 h 751"/>
                <a:gd name="GluePoint52X" fmla="*/ 525.7 w 1369"/>
                <a:gd name="GluePoint52Y" fmla="*/ 1048.8855721393 h 751"/>
                <a:gd name="GluePoint53X" fmla="*/ 580.318181818182 w 1369"/>
                <a:gd name="GluePoint53Y" fmla="*/ 1130.61691542289 h 751"/>
                <a:gd name="GluePoint54X" fmla="*/ 744.172727272727 w 1369"/>
                <a:gd name="GluePoint54Y" fmla="*/ 1334.94527363184 h 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2" name="Freeform 142"/>
            <p:cNvSpPr/>
            <p:nvPr/>
          </p:nvSpPr>
          <p:spPr>
            <a:xfrm flipH="1">
              <a:off x="10075680" y="2753640"/>
              <a:ext cx="266760" cy="496800"/>
            </a:xfrm>
            <a:custGeom>
              <a:avLst/>
              <a:gdLst>
                <a:gd name="textAreaLeft" fmla="*/ -360 w 266760"/>
                <a:gd name="textAreaRight" fmla="*/ 266760 w 266760"/>
                <a:gd name="textAreaTop" fmla="*/ 0 h 496800"/>
                <a:gd name="textAreaBottom" fmla="*/ 497160 h 496800"/>
                <a:gd name="GluePoint1X" fmla="*/ 653.504587155963 w 1381"/>
                <a:gd name="GluePoint1Y" fmla="*/ 1210.08415841584 h 742"/>
                <a:gd name="GluePoint2X" fmla="*/ 639.889908256881 w 1381"/>
                <a:gd name="GluePoint2Y" fmla="*/ 1175.90099009901 h 742"/>
                <a:gd name="GluePoint3X" fmla="*/ 599.045871559633 w 1381"/>
                <a:gd name="GluePoint3Y" fmla="*/ 1080.18811881188 h 742"/>
                <a:gd name="GluePoint4X" fmla="*/ 592.238532110092 w 1381"/>
                <a:gd name="GluePoint4Y" fmla="*/ 1059.67821782178 h 742"/>
                <a:gd name="GluePoint5X" fmla="*/ 537.779816513762 w 1381"/>
                <a:gd name="GluePoint5Y" fmla="*/ 977.638613861386 h 742"/>
                <a:gd name="GluePoint6X" fmla="*/ 510.550458715596 w 1381"/>
                <a:gd name="GluePoint6Y" fmla="*/ 943.455445544554 h 742"/>
                <a:gd name="GluePoint7X" fmla="*/ 496.935779816514 w 1381"/>
                <a:gd name="GluePoint7Y" fmla="*/ 895.59900990099 h 742"/>
                <a:gd name="GluePoint8X" fmla="*/ 476.51376146789 w 1381"/>
                <a:gd name="GluePoint8Y" fmla="*/ 847.742574257426 h 742"/>
                <a:gd name="GluePoint9X" fmla="*/ 462.899082568807 w 1381"/>
                <a:gd name="GluePoint9Y" fmla="*/ 834.069306930693 h 742"/>
                <a:gd name="GluePoint10X" fmla="*/ 462.899082568807 w 1381"/>
                <a:gd name="GluePoint10Y" fmla="*/ 806.722772277228 h 742"/>
                <a:gd name="GluePoint11X" fmla="*/ 442.477064220184 w 1381"/>
                <a:gd name="GluePoint11Y" fmla="*/ 752.029702970297 h 742"/>
                <a:gd name="GluePoint12X" fmla="*/ 415.247706422018 w 1381"/>
                <a:gd name="GluePoint12Y" fmla="*/ 724.683168316832 h 742"/>
                <a:gd name="GluePoint13X" fmla="*/ 408.440366972477 w 1381"/>
                <a:gd name="GluePoint13Y" fmla="*/ 697.336633663366 h 742"/>
                <a:gd name="GluePoint14X" fmla="*/ 388.018348623853 w 1381"/>
                <a:gd name="GluePoint14Y" fmla="*/ 663.153465346535 h 742"/>
                <a:gd name="GluePoint15X" fmla="*/ 374.403669724771 w 1381"/>
                <a:gd name="GluePoint15Y" fmla="*/ 622.133663366337 h 742"/>
                <a:gd name="GluePoint16X" fmla="*/ 326.752293577982 w 1381"/>
                <a:gd name="GluePoint16Y" fmla="*/ 574.277227722772 h 742"/>
                <a:gd name="GluePoint17X" fmla="*/ 326.752293577982 w 1381"/>
                <a:gd name="GluePoint17Y" fmla="*/ 546.930693069307 h 742"/>
                <a:gd name="GluePoint18X" fmla="*/ 313.137614678899 w 1381"/>
                <a:gd name="GluePoint18Y" fmla="*/ 540.094059405941 h 742"/>
                <a:gd name="GluePoint19X" fmla="*/ 299.522935779817 w 1381"/>
                <a:gd name="GluePoint19Y" fmla="*/ 519.584158415842 h 742"/>
                <a:gd name="GluePoint20X" fmla="*/ 299.522935779817 w 1381"/>
                <a:gd name="GluePoint20Y" fmla="*/ 512.747524752475 h 742"/>
                <a:gd name="GluePoint21X" fmla="*/ 292.715596330275 w 1381"/>
                <a:gd name="GluePoint21Y" fmla="*/ 478.564356435644 h 742"/>
                <a:gd name="GluePoint22X" fmla="*/ 258.678899082569 w 1381"/>
                <a:gd name="GluePoint22Y" fmla="*/ 417.034653465347 h 742"/>
                <a:gd name="GluePoint23X" fmla="*/ 251.871559633028 w 1381"/>
                <a:gd name="GluePoint23Y" fmla="*/ 389.688118811881 h 742"/>
                <a:gd name="GluePoint24X" fmla="*/ 224.642201834862 w 1381"/>
                <a:gd name="GluePoint24Y" fmla="*/ 362.341584158416 h 742"/>
                <a:gd name="GluePoint25X" fmla="*/ 197.412844036697 w 1381"/>
                <a:gd name="GluePoint25Y" fmla="*/ 307.648514851485 h 742"/>
                <a:gd name="GluePoint26X" fmla="*/ 176.990825688073 w 1381"/>
                <a:gd name="GluePoint26Y" fmla="*/ 300.811881188119 h 742"/>
                <a:gd name="GluePoint27X" fmla="*/ 176.990825688073 w 1381"/>
                <a:gd name="GluePoint27Y" fmla="*/ 273.465346534653 h 742"/>
                <a:gd name="GluePoint28X" fmla="*/ 183.798165137615 w 1381"/>
                <a:gd name="GluePoint28Y" fmla="*/ 252.955445544554 h 742"/>
                <a:gd name="GluePoint29X" fmla="*/ 170.183486238532 w 1381"/>
                <a:gd name="GluePoint29Y" fmla="*/ 225.608910891089 h 742"/>
                <a:gd name="GluePoint30X" fmla="*/ 170.183486238532 w 1381"/>
                <a:gd name="GluePoint30Y" fmla="*/ 205.09900990099 h 742"/>
                <a:gd name="GluePoint31X" fmla="*/ 163.376146788991 w 1381"/>
                <a:gd name="GluePoint31Y" fmla="*/ 198.262376237624 h 742"/>
                <a:gd name="GluePoint32X" fmla="*/ 122.532110091743 w 1381"/>
                <a:gd name="GluePoint32Y" fmla="*/ 191.425742574257 h 742"/>
                <a:gd name="GluePoint33X" fmla="*/ 122.532110091743 w 1381"/>
                <a:gd name="GluePoint33Y" fmla="*/ 164.079207920792 h 742"/>
                <a:gd name="GluePoint34X" fmla="*/ 115.724770642202 w 1381"/>
                <a:gd name="GluePoint34Y" fmla="*/ 157.242574257426 h 742"/>
                <a:gd name="GluePoint35X" fmla="*/ 115.724770642202 w 1381"/>
                <a:gd name="GluePoint35Y" fmla="*/ 136.732673267327 h 742"/>
                <a:gd name="GluePoint36X" fmla="*/ 108.917431192661 w 1381"/>
                <a:gd name="GluePoint36Y" fmla="*/ 109.386138613861 h 742"/>
                <a:gd name="GluePoint37X" fmla="*/ 88.4954128440367 w 1381"/>
                <a:gd name="GluePoint37Y" fmla="*/ 136.732673267327 h 742"/>
                <a:gd name="GluePoint38X" fmla="*/ 88.4954128440367 w 1381"/>
                <a:gd name="GluePoint38Y" fmla="*/ 88.8762376237624 h 742"/>
                <a:gd name="GluePoint39X" fmla="*/ 27.2293577981651 w 1381"/>
                <a:gd name="GluePoint39Y" fmla="*/ 54.6930693069307 h 742"/>
                <a:gd name="GluePoint40X" fmla="*/ 20.4220183486239 w 1381"/>
                <a:gd name="GluePoint40Y" fmla="*/ 47.8564356435644 h 742"/>
                <a:gd name="GluePoint41X" fmla="*/ 0 w 1381"/>
                <a:gd name="GluePoint41Y" fmla="*/ 0 h 742"/>
                <a:gd name="GluePoint42X" fmla="*/ 0 w 1381"/>
                <a:gd name="GluePoint42Y" fmla="*/ 20.509900990099 h 742"/>
                <a:gd name="GluePoint43X" fmla="*/ 27.2293577981651 w 1381"/>
                <a:gd name="GluePoint43Y" fmla="*/ 54.6930693069307 h 742"/>
                <a:gd name="GluePoint44X" fmla="*/ 34.0366972477064 w 1381"/>
                <a:gd name="GluePoint44Y" fmla="*/ 116.222772277228 h 742"/>
                <a:gd name="GluePoint45X" fmla="*/ 88.4954128440367 w 1381"/>
                <a:gd name="GluePoint45Y" fmla="*/ 225.608910891089 h 742"/>
                <a:gd name="GluePoint46X" fmla="*/ 136.146788990826 w 1381"/>
                <a:gd name="GluePoint46Y" fmla="*/ 334.995049504951 h 742"/>
                <a:gd name="GluePoint47X" fmla="*/ 183.798165137615 w 1381"/>
                <a:gd name="GluePoint47Y" fmla="*/ 423.871287128713 h 742"/>
                <a:gd name="GluePoint48X" fmla="*/ 211.02752293578 w 1381"/>
                <a:gd name="GluePoint48Y" fmla="*/ 478.564356435644 h 742"/>
                <a:gd name="GluePoint49X" fmla="*/ 292.715596330275 w 1381"/>
                <a:gd name="GluePoint49Y" fmla="*/ 608.460396039604 h 742"/>
                <a:gd name="GluePoint50X" fmla="*/ 326.752293577982 w 1381"/>
                <a:gd name="GluePoint50Y" fmla="*/ 669.990099009901 h 742"/>
                <a:gd name="GluePoint51X" fmla="*/ 388.018348623853 w 1381"/>
                <a:gd name="GluePoint51Y" fmla="*/ 758.866336633663 h 742"/>
                <a:gd name="GluePoint52X" fmla="*/ 530.97247706422 w 1381"/>
                <a:gd name="GluePoint52Y" fmla="*/ 1066.51485148515 h 742"/>
                <a:gd name="GluePoint53X" fmla="*/ 578.623853211009 w 1381"/>
                <a:gd name="GluePoint53Y" fmla="*/ 1148.55445544554 h 742"/>
                <a:gd name="GluePoint54X" fmla="*/ 735.192660550459 w 1381"/>
                <a:gd name="GluePoint54Y" fmla="*/ 1353.65346534653 h 74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3" name="Freeform 143"/>
            <p:cNvSpPr/>
            <p:nvPr/>
          </p:nvSpPr>
          <p:spPr>
            <a:xfrm flipH="1">
              <a:off x="10063440" y="2156760"/>
              <a:ext cx="237960" cy="437400"/>
            </a:xfrm>
            <a:custGeom>
              <a:avLst/>
              <a:gdLst>
                <a:gd name="textAreaLeft" fmla="*/ -360 w 237960"/>
                <a:gd name="textAreaRight" fmla="*/ 237960 w 237960"/>
                <a:gd name="textAreaTop" fmla="*/ 0 h 437400"/>
                <a:gd name="textAreaBottom" fmla="*/ 437760 h 437400"/>
                <a:gd name="GluePoint1X" fmla="*/ 586.927835051546 w 1216"/>
                <a:gd name="GluePoint1Y" fmla="*/ 1065.70786516854 h 662"/>
                <a:gd name="GluePoint2X" fmla="*/ 566.453608247423 w 1216"/>
                <a:gd name="GluePoint2Y" fmla="*/ 1031.55056179775 h 662"/>
                <a:gd name="GluePoint3X" fmla="*/ 545.979381443299 w 1216"/>
                <a:gd name="GluePoint3Y" fmla="*/ 949.573033707865 h 662"/>
                <a:gd name="GluePoint4X" fmla="*/ 525.505154639175 w 1216"/>
                <a:gd name="GluePoint4Y" fmla="*/ 935.910112359551 h 662"/>
                <a:gd name="GluePoint5X" fmla="*/ 477.731958762887 w 1216"/>
                <a:gd name="GluePoint5Y" fmla="*/ 853.932584269663 h 662"/>
                <a:gd name="GluePoint6X" fmla="*/ 470.907216494845 w 1216"/>
                <a:gd name="GluePoint6Y" fmla="*/ 826.606741573034 h 662"/>
                <a:gd name="GluePoint7X" fmla="*/ 443.60824742268 w 1216"/>
                <a:gd name="GluePoint7Y" fmla="*/ 778.786516853933 h 662"/>
                <a:gd name="GluePoint8X" fmla="*/ 423.134020618557 w 1216"/>
                <a:gd name="GluePoint8Y" fmla="*/ 744.629213483146 h 662"/>
                <a:gd name="GluePoint9X" fmla="*/ 409.484536082474 w 1216"/>
                <a:gd name="GluePoint9Y" fmla="*/ 730.966292134831 h 662"/>
                <a:gd name="GluePoint10X" fmla="*/ 409.484536082474 w 1216"/>
                <a:gd name="GluePoint10Y" fmla="*/ 703.640449438202 h 662"/>
                <a:gd name="GluePoint11X" fmla="*/ 389.010309278351 w 1216"/>
                <a:gd name="GluePoint11Y" fmla="*/ 655.820224719101 h 662"/>
                <a:gd name="GluePoint12X" fmla="*/ 382.185567010309 w 1216"/>
                <a:gd name="GluePoint12Y" fmla="*/ 642.157303370787 h 662"/>
                <a:gd name="GluePoint13X" fmla="*/ 368.536082474227 w 1216"/>
                <a:gd name="GluePoint13Y" fmla="*/ 601.168539325843 h 662"/>
                <a:gd name="GluePoint14X" fmla="*/ 341.237113402062 w 1216"/>
                <a:gd name="GluePoint14Y" fmla="*/ 580.674157303371 h 662"/>
                <a:gd name="GluePoint15X" fmla="*/ 327.587628865979 w 1216"/>
                <a:gd name="GluePoint15Y" fmla="*/ 539.685393258427 h 662"/>
                <a:gd name="GluePoint16X" fmla="*/ 300.288659793814 w 1216"/>
                <a:gd name="GluePoint16Y" fmla="*/ 498.696629213483 h 662"/>
                <a:gd name="GluePoint17X" fmla="*/ 293.463917525773 w 1216"/>
                <a:gd name="GluePoint17Y" fmla="*/ 478.202247191011 h 662"/>
                <a:gd name="GluePoint18X" fmla="*/ 279.814432989691 w 1216"/>
                <a:gd name="GluePoint18Y" fmla="*/ 464.539325842697 h 662"/>
                <a:gd name="GluePoint19X" fmla="*/ 272.98969072165 w 1216"/>
                <a:gd name="GluePoint19Y" fmla="*/ 444.044943820225 h 662"/>
                <a:gd name="GluePoint20X" fmla="*/ 272.98969072165 w 1216"/>
                <a:gd name="GluePoint20Y" fmla="*/ 444.044943820225 h 662"/>
                <a:gd name="GluePoint21X" fmla="*/ 266.164948453608 w 1216"/>
                <a:gd name="GluePoint21Y" fmla="*/ 409.887640449438 h 662"/>
                <a:gd name="GluePoint22X" fmla="*/ 225.216494845361 w 1216"/>
                <a:gd name="GluePoint22Y" fmla="*/ 355.23595505618 h 662"/>
                <a:gd name="GluePoint23X" fmla="*/ 211.567010309278 w 1216"/>
                <a:gd name="GluePoint23Y" fmla="*/ 327.910112359551 h 662"/>
                <a:gd name="GluePoint24X" fmla="*/ 204.742268041237 w 1216"/>
                <a:gd name="GluePoint24Y" fmla="*/ 314.247191011236 h 662"/>
                <a:gd name="GluePoint25X" fmla="*/ 177.443298969072 w 1216"/>
                <a:gd name="GluePoint25Y" fmla="*/ 266.426966292135 h 662"/>
                <a:gd name="GluePoint26X" fmla="*/ 150.144329896907 w 1216"/>
                <a:gd name="GluePoint26Y" fmla="*/ 259.595505617978 h 662"/>
                <a:gd name="GluePoint27X" fmla="*/ 163.79381443299 w 1216"/>
                <a:gd name="GluePoint27Y" fmla="*/ 232.269662921348 h 662"/>
                <a:gd name="GluePoint28X" fmla="*/ 163.79381443299 w 1216"/>
                <a:gd name="GluePoint28Y" fmla="*/ 204.943820224719 h 662"/>
                <a:gd name="GluePoint29X" fmla="*/ 136.494845360825 w 1216"/>
                <a:gd name="GluePoint29Y" fmla="*/ 184.449438202247 h 662"/>
                <a:gd name="GluePoint30X" fmla="*/ 150.144329896907 w 1216"/>
                <a:gd name="GluePoint30Y" fmla="*/ 177.61797752809 h 662"/>
                <a:gd name="GluePoint31X" fmla="*/ 136.494845360825 w 1216"/>
                <a:gd name="GluePoint31Y" fmla="*/ 170.786516853933 h 662"/>
                <a:gd name="GluePoint32X" fmla="*/ 116.020618556701 w 1216"/>
                <a:gd name="GluePoint32Y" fmla="*/ 150.292134831461 h 662"/>
                <a:gd name="GluePoint33X" fmla="*/ 116.020618556701 w 1216"/>
                <a:gd name="GluePoint33Y" fmla="*/ 122.966292134831 h 662"/>
                <a:gd name="GluePoint34X" fmla="*/ 102.371134020619 w 1216"/>
                <a:gd name="GluePoint34Y" fmla="*/ 122.966292134831 h 662"/>
                <a:gd name="GluePoint35X" fmla="*/ 102.371134020619 w 1216"/>
                <a:gd name="GluePoint35Y" fmla="*/ 109.303370786517 h 662"/>
                <a:gd name="GluePoint36X" fmla="*/ 95.5463917525773 w 1216"/>
                <a:gd name="GluePoint36Y" fmla="*/ 88.8089887640449 h 662"/>
                <a:gd name="GluePoint37X" fmla="*/ 88.7216494845361 w 1216"/>
                <a:gd name="GluePoint37Y" fmla="*/ 109.303370786517 h 662"/>
                <a:gd name="GluePoint38X" fmla="*/ 75.0721649484536 w 1216"/>
                <a:gd name="GluePoint38Y" fmla="*/ 68.314606741573 h 662"/>
                <a:gd name="GluePoint39X" fmla="*/ 20.4742268041237 w 1216"/>
                <a:gd name="GluePoint39Y" fmla="*/ 34.1573033707865 h 662"/>
                <a:gd name="GluePoint40X" fmla="*/ 13.6494845360825 w 1216"/>
                <a:gd name="GluePoint40Y" fmla="*/ 27.3258426966292 h 662"/>
                <a:gd name="GluePoint41X" fmla="*/ 0 w 1216"/>
                <a:gd name="GluePoint41Y" fmla="*/ 0 h 662"/>
                <a:gd name="GluePoint42X" fmla="*/ 0 w 1216"/>
                <a:gd name="GluePoint42Y" fmla="*/ 6.8314606741573 h 662"/>
                <a:gd name="GluePoint43X" fmla="*/ 13.6494845360825 w 1216"/>
                <a:gd name="GluePoint43Y" fmla="*/ 34.1573033707865 h 662"/>
                <a:gd name="GluePoint44X" fmla="*/ 34.1237113402062 w 1216"/>
                <a:gd name="GluePoint44Y" fmla="*/ 95.6404494382023 h 662"/>
                <a:gd name="GluePoint45X" fmla="*/ 75.0721649484536 w 1216"/>
                <a:gd name="GluePoint45Y" fmla="*/ 184.449438202247 h 662"/>
                <a:gd name="GluePoint46X" fmla="*/ 122.845360824742 w 1216"/>
                <a:gd name="GluePoint46Y" fmla="*/ 286.921348314607 h 662"/>
                <a:gd name="GluePoint47X" fmla="*/ 163.79381443299 w 1216"/>
                <a:gd name="GluePoint47Y" fmla="*/ 362.067415730337 h 662"/>
                <a:gd name="GluePoint48X" fmla="*/ 184.268041237113 w 1216"/>
                <a:gd name="GluePoint48Y" fmla="*/ 416.719101123596 h 662"/>
                <a:gd name="GluePoint49X" fmla="*/ 245.690721649485 w 1216"/>
                <a:gd name="GluePoint49Y" fmla="*/ 532.85393258427 h 662"/>
                <a:gd name="GluePoint50X" fmla="*/ 293.463917525773 w 1216"/>
                <a:gd name="GluePoint50Y" fmla="*/ 587.505617977528 h 662"/>
                <a:gd name="GluePoint51X" fmla="*/ 334.412371134021 w 1216"/>
                <a:gd name="GluePoint51Y" fmla="*/ 669.483146067416 h 662"/>
                <a:gd name="GluePoint52X" fmla="*/ 470.907216494845 w 1216"/>
                <a:gd name="GluePoint52Y" fmla="*/ 942.741573033708 h 662"/>
                <a:gd name="GluePoint53X" fmla="*/ 505.030927835052 w 1216"/>
                <a:gd name="GluePoint53Y" fmla="*/ 1011.05617977528 h 662"/>
                <a:gd name="GluePoint54X" fmla="*/ 655.175257731959 w 1216"/>
                <a:gd name="GluePoint54Y" fmla="*/ 1202.33707865169 h 6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4" name="Freeform 144"/>
            <p:cNvSpPr/>
            <p:nvPr/>
          </p:nvSpPr>
          <p:spPr>
            <a:xfrm flipH="1">
              <a:off x="9776880" y="2002680"/>
              <a:ext cx="286560" cy="465480"/>
            </a:xfrm>
            <a:custGeom>
              <a:avLst/>
              <a:gdLst>
                <a:gd name="textAreaLeft" fmla="*/ 360 w 286560"/>
                <a:gd name="textAreaRight" fmla="*/ 287280 w 286560"/>
                <a:gd name="textAreaTop" fmla="*/ 0 h 465480"/>
                <a:gd name="textAreaBottom" fmla="*/ 465840 h 465480"/>
                <a:gd name="GluePoint1X" fmla="*/ 108.991452991453 w 1294"/>
                <a:gd name="GluePoint1Y" fmla="*/ 1164.6 h 797"/>
                <a:gd name="GluePoint2X" fmla="*/ 129.42735042735 w 1294"/>
                <a:gd name="GluePoint2Y" fmla="*/ 1116.92631578947 h 797"/>
                <a:gd name="GluePoint3X" fmla="*/ 190.735042735043 w 1294"/>
                <a:gd name="GluePoint3Y" fmla="*/ 1048.82105263158 h 797"/>
                <a:gd name="GluePoint4X" fmla="*/ 204.358974358974 w 1294"/>
                <a:gd name="GluePoint4Y" fmla="*/ 1021.57894736842 h 797"/>
                <a:gd name="GluePoint5X" fmla="*/ 258.854700854701 w 1294"/>
                <a:gd name="GluePoint5Y" fmla="*/ 933.042105263158 h 797"/>
                <a:gd name="GluePoint6X" fmla="*/ 272.478632478633 w 1294"/>
                <a:gd name="GluePoint6Y" fmla="*/ 912.61052631579 h 797"/>
                <a:gd name="GluePoint7X" fmla="*/ 306.538461538462 w 1294"/>
                <a:gd name="GluePoint7Y" fmla="*/ 858.126315789474 h 797"/>
                <a:gd name="GluePoint8X" fmla="*/ 320.162393162393 w 1294"/>
                <a:gd name="GluePoint8Y" fmla="*/ 824.073684210526 h 797"/>
                <a:gd name="GluePoint9X" fmla="*/ 333.786324786325 w 1294"/>
                <a:gd name="GluePoint9Y" fmla="*/ 796.831578947368 h 797"/>
                <a:gd name="GluePoint10X" fmla="*/ 361.034188034188 w 1294"/>
                <a:gd name="GluePoint10Y" fmla="*/ 790.021052631579 h 797"/>
                <a:gd name="GluePoint11X" fmla="*/ 388.282051282051 w 1294"/>
                <a:gd name="GluePoint11Y" fmla="*/ 749.157894736842 h 797"/>
                <a:gd name="GluePoint12X" fmla="*/ 401.905982905983 w 1294"/>
                <a:gd name="GluePoint12Y" fmla="*/ 721.915789473684 h 797"/>
                <a:gd name="GluePoint13X" fmla="*/ 422.34188034188 w 1294"/>
                <a:gd name="GluePoint13Y" fmla="*/ 694.673684210526 h 797"/>
                <a:gd name="GluePoint14X" fmla="*/ 429.153846153846 w 1294"/>
                <a:gd name="GluePoint14Y" fmla="*/ 660.621052631579 h 797"/>
                <a:gd name="GluePoint15X" fmla="*/ 463.213675213675 w 1294"/>
                <a:gd name="GluePoint15Y" fmla="*/ 619.757894736842 h 797"/>
                <a:gd name="GluePoint16X" fmla="*/ 483.649572649573 w 1294"/>
                <a:gd name="GluePoint16Y" fmla="*/ 572.084210526316 h 797"/>
                <a:gd name="GluePoint17X" fmla="*/ 504.08547008547 w 1294"/>
                <a:gd name="GluePoint17Y" fmla="*/ 551.652631578947 h 797"/>
                <a:gd name="GluePoint18X" fmla="*/ 504.08547008547 w 1294"/>
                <a:gd name="GluePoint18Y" fmla="*/ 531.221052631579 h 797"/>
                <a:gd name="GluePoint19X" fmla="*/ 517.709401709402 w 1294"/>
                <a:gd name="GluePoint19Y" fmla="*/ 517.6 h 797"/>
                <a:gd name="GluePoint20X" fmla="*/ 538.145299145299 w 1294"/>
                <a:gd name="GluePoint20Y" fmla="*/ 517.6 h 797"/>
                <a:gd name="GluePoint21X" fmla="*/ 544.957264957265 w 1294"/>
                <a:gd name="GluePoint21Y" fmla="*/ 476.736842105263 h 797"/>
                <a:gd name="GluePoint22X" fmla="*/ 579.017094017094 w 1294"/>
                <a:gd name="GluePoint22Y" fmla="*/ 429.063157894737 h 797"/>
                <a:gd name="GluePoint23X" fmla="*/ 599.452991452992 w 1294"/>
                <a:gd name="GluePoint23Y" fmla="*/ 388.2 h 797"/>
                <a:gd name="GluePoint24X" fmla="*/ 606.264957264957 w 1294"/>
                <a:gd name="GluePoint24Y" fmla="*/ 374.578947368421 h 797"/>
                <a:gd name="GluePoint25X" fmla="*/ 640.324786324786 w 1294"/>
                <a:gd name="GluePoint25Y" fmla="*/ 320.094736842105 h 797"/>
                <a:gd name="GluePoint26X" fmla="*/ 633.512820512821 w 1294"/>
                <a:gd name="GluePoint26Y" fmla="*/ 292.852631578947 h 797"/>
                <a:gd name="GluePoint27X" fmla="*/ 660.760683760684 w 1294"/>
                <a:gd name="GluePoint27Y" fmla="*/ 286.042105263158 h 797"/>
                <a:gd name="GluePoint28X" fmla="*/ 688.008547008547 w 1294"/>
                <a:gd name="GluePoint28Y" fmla="*/ 279.231578947368 h 797"/>
                <a:gd name="GluePoint29X" fmla="*/ 694.820512820513 w 1294"/>
                <a:gd name="GluePoint29Y" fmla="*/ 251.989473684211 h 797"/>
                <a:gd name="GluePoint30X" fmla="*/ 715.25641025641 w 1294"/>
                <a:gd name="GluePoint30Y" fmla="*/ 251.989473684211 h 797"/>
                <a:gd name="GluePoint31X" fmla="*/ 715.25641025641 w 1294"/>
                <a:gd name="GluePoint31Y" fmla="*/ 238.368421052632 h 797"/>
                <a:gd name="GluePoint32X" fmla="*/ 715.25641025641 w 1294"/>
                <a:gd name="GluePoint32Y" fmla="*/ 204.315789473684 h 797"/>
                <a:gd name="GluePoint33X" fmla="*/ 728.880341880342 w 1294"/>
                <a:gd name="GluePoint33Y" fmla="*/ 190.694736842105 h 797"/>
                <a:gd name="GluePoint34X" fmla="*/ 728.880341880342 w 1294"/>
                <a:gd name="GluePoint34Y" fmla="*/ 177.073684210526 h 797"/>
                <a:gd name="GluePoint35X" fmla="*/ 749.316239316239 w 1294"/>
                <a:gd name="GluePoint35Y" fmla="*/ 170.263157894737 h 797"/>
                <a:gd name="GluePoint36X" fmla="*/ 756.128205128205 w 1294"/>
                <a:gd name="GluePoint36Y" fmla="*/ 149.831578947368 h 797"/>
                <a:gd name="GluePoint37X" fmla="*/ 742.504273504274 w 1294"/>
                <a:gd name="GluePoint37Y" fmla="*/ 143.021052631579 h 797"/>
                <a:gd name="GluePoint38X" fmla="*/ 769.752136752137 w 1294"/>
                <a:gd name="GluePoint38Y" fmla="*/ 115.778947368421 h 797"/>
                <a:gd name="GluePoint39X" fmla="*/ 769.752136752137 w 1294"/>
                <a:gd name="GluePoint39Y" fmla="*/ 54.4842105263158 h 797"/>
                <a:gd name="GluePoint40X" fmla="*/ 776.564102564103 w 1294"/>
                <a:gd name="GluePoint40Y" fmla="*/ 47.6736842105263 h 797"/>
                <a:gd name="GluePoint41X" fmla="*/ 797 w 1294"/>
                <a:gd name="GluePoint41Y" fmla="*/ 0 h 797"/>
                <a:gd name="GluePoint42X" fmla="*/ 776.564102564103 w 1294"/>
                <a:gd name="GluePoint42Y" fmla="*/ 6.81052631578947 h 797"/>
                <a:gd name="GluePoint43X" fmla="*/ 769.752136752137 w 1294"/>
                <a:gd name="GluePoint43Y" fmla="*/ 54.4842105263158 h 797"/>
                <a:gd name="GluePoint44X" fmla="*/ 722.068376068376 w 1294"/>
                <a:gd name="GluePoint44Y" fmla="*/ 88.5368421052632 h 797"/>
                <a:gd name="GluePoint45X" fmla="*/ 660.760683760684 w 1294"/>
                <a:gd name="GluePoint45Y" fmla="*/ 177.073684210526 h 797"/>
                <a:gd name="GluePoint46X" fmla="*/ 592.641025641026 w 1294"/>
                <a:gd name="GluePoint46Y" fmla="*/ 279.231578947368 h 797"/>
                <a:gd name="GluePoint47X" fmla="*/ 544.957264957265 w 1294"/>
                <a:gd name="GluePoint47Y" fmla="*/ 367.768421052632 h 797"/>
                <a:gd name="GluePoint48X" fmla="*/ 504.08547008547 w 1294"/>
                <a:gd name="GluePoint48Y" fmla="*/ 429.063157894737 h 797"/>
                <a:gd name="GluePoint49X" fmla="*/ 429.153846153846 w 1294"/>
                <a:gd name="GluePoint49Y" fmla="*/ 551.652631578947 h 797"/>
                <a:gd name="GluePoint50X" fmla="*/ 401.905982905983 w 1294"/>
                <a:gd name="GluePoint50Y" fmla="*/ 619.757894736842 h 797"/>
                <a:gd name="GluePoint51X" fmla="*/ 361.034188034188 w 1294"/>
                <a:gd name="GluePoint51Y" fmla="*/ 708.294736842105 h 797"/>
                <a:gd name="GluePoint52X" fmla="*/ 170.299145299145 w 1294"/>
                <a:gd name="GluePoint52Y" fmla="*/ 973.905263157895 h 797"/>
                <a:gd name="GluePoint53X" fmla="*/ 129.42735042735 w 1294"/>
                <a:gd name="GluePoint53Y" fmla="*/ 1048.82105263158 h 797"/>
                <a:gd name="GluePoint54X" fmla="*/ 27.2478632478632 w 1294"/>
                <a:gd name="GluePoint54Y" fmla="*/ 1287.18947368421 h 7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5" name="Freeform 145"/>
            <p:cNvSpPr/>
            <p:nvPr/>
          </p:nvSpPr>
          <p:spPr>
            <a:xfrm flipH="1">
              <a:off x="9773280" y="2549880"/>
              <a:ext cx="284760" cy="466560"/>
            </a:xfrm>
            <a:custGeom>
              <a:avLst/>
              <a:gdLst>
                <a:gd name="textAreaLeft" fmla="*/ -360 w 284760"/>
                <a:gd name="textAreaRight" fmla="*/ 284760 w 284760"/>
                <a:gd name="textAreaTop" fmla="*/ 0 h 466560"/>
                <a:gd name="textAreaBottom" fmla="*/ 466920 h 466560"/>
                <a:gd name="GluePoint1X" fmla="*/ 109.241379310345 w 1297"/>
                <a:gd name="GluePoint1Y" fmla="*/ 1160.47368421053 h 792"/>
                <a:gd name="GluePoint2X" fmla="*/ 122.896551724138 w 1297"/>
                <a:gd name="GluePoint2Y" fmla="*/ 1119.51578947368 h 792"/>
                <a:gd name="GluePoint3X" fmla="*/ 184.344827586207 w 1297"/>
                <a:gd name="GluePoint3Y" fmla="*/ 1051.25263157895 h 792"/>
                <a:gd name="GluePoint4X" fmla="*/ 204.827586206897 w 1297"/>
                <a:gd name="GluePoint4Y" fmla="*/ 1023.94736842105 h 792"/>
                <a:gd name="GluePoint5X" fmla="*/ 245.793103448276 w 1297"/>
                <a:gd name="GluePoint5Y" fmla="*/ 935.205263157895 h 792"/>
                <a:gd name="GluePoint6X" fmla="*/ 266.275862068966 w 1297"/>
                <a:gd name="GluePoint6Y" fmla="*/ 914.726315789474 h 792"/>
                <a:gd name="GluePoint7X" fmla="*/ 300.413793103448 w 1297"/>
                <a:gd name="GluePoint7Y" fmla="*/ 866.942105263158 h 792"/>
                <a:gd name="GluePoint8X" fmla="*/ 320.896551724138 w 1297"/>
                <a:gd name="GluePoint8Y" fmla="*/ 825.984210526316 h 792"/>
                <a:gd name="GluePoint9X" fmla="*/ 327.724137931035 w 1297"/>
                <a:gd name="GluePoint9Y" fmla="*/ 798.678947368421 h 792"/>
                <a:gd name="GluePoint10X" fmla="*/ 348.206896551724 w 1297"/>
                <a:gd name="GluePoint10Y" fmla="*/ 785.026315789474 h 792"/>
                <a:gd name="GluePoint11X" fmla="*/ 382.344827586207 w 1297"/>
                <a:gd name="GluePoint11Y" fmla="*/ 750.894736842105 h 792"/>
                <a:gd name="GluePoint12X" fmla="*/ 402.827586206897 w 1297"/>
                <a:gd name="GluePoint12Y" fmla="*/ 723.589473684211 h 792"/>
                <a:gd name="GluePoint13X" fmla="*/ 416.48275862069 w 1297"/>
                <a:gd name="GluePoint13Y" fmla="*/ 696.284210526316 h 792"/>
                <a:gd name="GluePoint14X" fmla="*/ 430.137931034483 w 1297"/>
                <a:gd name="GluePoint14Y" fmla="*/ 655.326315789474 h 792"/>
                <a:gd name="GluePoint15X" fmla="*/ 450.620689655172 w 1297"/>
                <a:gd name="GluePoint15Y" fmla="*/ 621.194736842105 h 792"/>
                <a:gd name="GluePoint16X" fmla="*/ 477.931034482759 w 1297"/>
                <a:gd name="GluePoint16Y" fmla="*/ 566.584210526316 h 792"/>
                <a:gd name="GluePoint17X" fmla="*/ 498.413793103448 w 1297"/>
                <a:gd name="GluePoint17Y" fmla="*/ 552.931578947368 h 792"/>
                <a:gd name="GluePoint18X" fmla="*/ 498.413793103448 w 1297"/>
                <a:gd name="GluePoint18Y" fmla="*/ 532.452631578947 h 792"/>
                <a:gd name="GluePoint19X" fmla="*/ 518.896551724138 w 1297"/>
                <a:gd name="GluePoint19Y" fmla="*/ 505.147368421053 h 792"/>
                <a:gd name="GluePoint20X" fmla="*/ 525.724137931035 w 1297"/>
                <a:gd name="GluePoint20Y" fmla="*/ 505.147368421053 h 792"/>
                <a:gd name="GluePoint21X" fmla="*/ 532.551724137931 w 1297"/>
                <a:gd name="GluePoint21Y" fmla="*/ 477.842105263158 h 792"/>
                <a:gd name="GluePoint22X" fmla="*/ 580.344827586207 w 1297"/>
                <a:gd name="GluePoint22Y" fmla="*/ 430.057894736842 h 792"/>
                <a:gd name="GluePoint23X" fmla="*/ 594 w 1297"/>
                <a:gd name="GluePoint23Y" fmla="*/ 389.1 h 792"/>
                <a:gd name="GluePoint24X" fmla="*/ 607.655172413793 w 1297"/>
                <a:gd name="GluePoint24Y" fmla="*/ 375.447368421053 h 792"/>
                <a:gd name="GluePoint25X" fmla="*/ 634.965517241379 w 1297"/>
                <a:gd name="GluePoint25Y" fmla="*/ 314.01052631579 h 792"/>
                <a:gd name="GluePoint26X" fmla="*/ 621.310344827586 w 1297"/>
                <a:gd name="GluePoint26Y" fmla="*/ 293.531578947368 h 792"/>
                <a:gd name="GluePoint27X" fmla="*/ 648.620689655172 w 1297"/>
                <a:gd name="GluePoint27Y" fmla="*/ 286.705263157895 h 792"/>
                <a:gd name="GluePoint28X" fmla="*/ 682.758620689655 w 1297"/>
                <a:gd name="GluePoint28Y" fmla="*/ 273.052631578947 h 792"/>
                <a:gd name="GluePoint29X" fmla="*/ 696.413793103448 w 1297"/>
                <a:gd name="GluePoint29Y" fmla="*/ 245.747368421053 h 792"/>
                <a:gd name="GluePoint30X" fmla="*/ 703.241379310345 w 1297"/>
                <a:gd name="GluePoint30Y" fmla="*/ 245.747368421053 h 792"/>
                <a:gd name="GluePoint31X" fmla="*/ 703.241379310345 w 1297"/>
                <a:gd name="GluePoint31Y" fmla="*/ 238.921052631579 h 792"/>
                <a:gd name="GluePoint32X" fmla="*/ 703.241379310345 w 1297"/>
                <a:gd name="GluePoint32Y" fmla="*/ 204.789473684211 h 792"/>
                <a:gd name="GluePoint33X" fmla="*/ 723.724137931035 w 1297"/>
                <a:gd name="GluePoint33Y" fmla="*/ 184.310526315789 h 792"/>
                <a:gd name="GluePoint34X" fmla="*/ 723.724137931035 w 1297"/>
                <a:gd name="GluePoint34Y" fmla="*/ 177.484210526316 h 792"/>
                <a:gd name="GluePoint35X" fmla="*/ 737.379310344828 w 1297"/>
                <a:gd name="GluePoint35Y" fmla="*/ 170.657894736842 h 792"/>
                <a:gd name="GluePoint36X" fmla="*/ 751.034482758621 w 1297"/>
                <a:gd name="GluePoint36Y" fmla="*/ 150.178947368421 h 792"/>
                <a:gd name="GluePoint37X" fmla="*/ 730.551724137931 w 1297"/>
                <a:gd name="GluePoint37Y" fmla="*/ 129.7 h 792"/>
                <a:gd name="GluePoint38X" fmla="*/ 757.862068965517 w 1297"/>
                <a:gd name="GluePoint38Y" fmla="*/ 116.047368421053 h 792"/>
                <a:gd name="GluePoint39X" fmla="*/ 757.862068965517 w 1297"/>
                <a:gd name="GluePoint39Y" fmla="*/ 54.6105263157895 h 792"/>
                <a:gd name="GluePoint40X" fmla="*/ 771.51724137931 w 1297"/>
                <a:gd name="GluePoint40Y" fmla="*/ 34.1315789473684 h 792"/>
                <a:gd name="GluePoint41X" fmla="*/ 792 w 1297"/>
                <a:gd name="GluePoint41Y" fmla="*/ 0 h 792"/>
                <a:gd name="GluePoint42X" fmla="*/ 771.51724137931 w 1297"/>
                <a:gd name="GluePoint42Y" fmla="*/ 6.82631578947368 h 792"/>
                <a:gd name="GluePoint43X" fmla="*/ 757.862068965517 w 1297"/>
                <a:gd name="GluePoint43Y" fmla="*/ 54.6105263157895 h 792"/>
                <a:gd name="GluePoint44X" fmla="*/ 710.068965517241 w 1297"/>
                <a:gd name="GluePoint44Y" fmla="*/ 88.7421052631579 h 792"/>
                <a:gd name="GluePoint45X" fmla="*/ 648.620689655172 w 1297"/>
                <a:gd name="GluePoint45Y" fmla="*/ 177.484210526316 h 792"/>
                <a:gd name="GluePoint46X" fmla="*/ 587.172413793104 w 1297"/>
                <a:gd name="GluePoint46Y" fmla="*/ 273.052631578947 h 792"/>
                <a:gd name="GluePoint47X" fmla="*/ 532.551724137931 w 1297"/>
                <a:gd name="GluePoint47Y" fmla="*/ 361.794736842105 h 792"/>
                <a:gd name="GluePoint48X" fmla="*/ 498.413793103448 w 1297"/>
                <a:gd name="GluePoint48Y" fmla="*/ 430.057894736842 h 792"/>
                <a:gd name="GluePoint49X" fmla="*/ 430.137931034483 w 1297"/>
                <a:gd name="GluePoint49Y" fmla="*/ 552.931578947368 h 792"/>
                <a:gd name="GluePoint50X" fmla="*/ 389.172413793103 w 1297"/>
                <a:gd name="GluePoint50Y" fmla="*/ 621.194736842105 h 792"/>
                <a:gd name="GluePoint51X" fmla="*/ 348.206896551724 w 1297"/>
                <a:gd name="GluePoint51Y" fmla="*/ 709.936842105263 h 792"/>
                <a:gd name="GluePoint52X" fmla="*/ 170.689655172414 w 1297"/>
                <a:gd name="GluePoint52Y" fmla="*/ 969.336842105263 h 792"/>
                <a:gd name="GluePoint53X" fmla="*/ 122.896551724138 w 1297"/>
                <a:gd name="GluePoint53Y" fmla="*/ 1051.25263157895 h 792"/>
                <a:gd name="GluePoint54X" fmla="*/ 27.3103448275862 w 1297"/>
                <a:gd name="GluePoint54Y" fmla="*/ 1290.17368421053 h 79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6" name="Freeform 146"/>
            <p:cNvSpPr/>
            <p:nvPr/>
          </p:nvSpPr>
          <p:spPr>
            <a:xfrm flipH="1">
              <a:off x="9776880" y="3216240"/>
              <a:ext cx="281520" cy="458280"/>
            </a:xfrm>
            <a:custGeom>
              <a:avLst/>
              <a:gdLst>
                <a:gd name="textAreaLeft" fmla="*/ 360 w 281520"/>
                <a:gd name="textAreaRight" fmla="*/ 282240 w 281520"/>
                <a:gd name="textAreaTop" fmla="*/ 0 h 458280"/>
                <a:gd name="textAreaBottom" fmla="*/ 458640 h 458280"/>
                <a:gd name="GluePoint1X" fmla="*/ 115.747826086957 w 1274"/>
                <a:gd name="GluePoint1Y" fmla="*/ 1137.74331550802 h 783"/>
                <a:gd name="GluePoint2X" fmla="*/ 129.365217391304 w 1274"/>
                <a:gd name="GluePoint2Y" fmla="*/ 1096.86631016043 h 783"/>
                <a:gd name="GluePoint3X" fmla="*/ 197.452173913043 w 1274"/>
                <a:gd name="GluePoint3Y" fmla="*/ 1035.55080213904 h 783"/>
                <a:gd name="GluePoint4X" fmla="*/ 211.069565217391 w 1274"/>
                <a:gd name="GluePoint4Y" fmla="*/ 1008.29946524064 h 783"/>
                <a:gd name="GluePoint5X" fmla="*/ 245.113043478261 w 1274"/>
                <a:gd name="GluePoint5Y" fmla="*/ 919.732620320856 h 783"/>
                <a:gd name="GluePoint6X" fmla="*/ 265.539130434783 w 1274"/>
                <a:gd name="GluePoint6Y" fmla="*/ 892.48128342246 h 783"/>
                <a:gd name="GluePoint7X" fmla="*/ 299.582608695652 w 1274"/>
                <a:gd name="GluePoint7Y" fmla="*/ 851.604278074866 h 783"/>
                <a:gd name="GluePoint8X" fmla="*/ 320.008695652174 w 1274"/>
                <a:gd name="GluePoint8Y" fmla="*/ 810.727272727273 h 783"/>
                <a:gd name="GluePoint9X" fmla="*/ 326.817391304348 w 1274"/>
                <a:gd name="GluePoint9Y" fmla="*/ 783.475935828877 h 783"/>
                <a:gd name="GluePoint10X" fmla="*/ 347.24347826087 w 1274"/>
                <a:gd name="GluePoint10Y" fmla="*/ 776.663101604278 h 783"/>
                <a:gd name="GluePoint11X" fmla="*/ 381.286956521739 w 1274"/>
                <a:gd name="GluePoint11Y" fmla="*/ 722.160427807487 h 783"/>
                <a:gd name="GluePoint12X" fmla="*/ 401.713043478261 w 1274"/>
                <a:gd name="GluePoint12Y" fmla="*/ 701.72192513369 h 783"/>
                <a:gd name="GluePoint13X" fmla="*/ 415.330434782609 w 1274"/>
                <a:gd name="GluePoint13Y" fmla="*/ 674.470588235294 h 783"/>
                <a:gd name="GluePoint14X" fmla="*/ 422.139130434783 w 1274"/>
                <a:gd name="GluePoint14Y" fmla="*/ 640.406417112299 h 783"/>
                <a:gd name="GluePoint15X" fmla="*/ 462.991304347826 w 1274"/>
                <a:gd name="GluePoint15Y" fmla="*/ 606.342245989305 h 783"/>
                <a:gd name="GluePoint16X" fmla="*/ 476.608695652174 w 1274"/>
                <a:gd name="GluePoint16Y" fmla="*/ 551.839572192513 h 783"/>
                <a:gd name="GluePoint17X" fmla="*/ 497.034782608696 w 1274"/>
                <a:gd name="GluePoint17Y" fmla="*/ 531.401069518717 h 783"/>
                <a:gd name="GluePoint18X" fmla="*/ 497.034782608696 w 1274"/>
                <a:gd name="GluePoint18Y" fmla="*/ 517.775401069519 h 783"/>
                <a:gd name="GluePoint19X" fmla="*/ 517.460869565217 w 1274"/>
                <a:gd name="GluePoint19Y" fmla="*/ 510.96256684492 h 783"/>
                <a:gd name="GluePoint20X" fmla="*/ 517.460869565217 w 1274"/>
                <a:gd name="GluePoint20Y" fmla="*/ 497.336898395722 h 783"/>
                <a:gd name="GluePoint21X" fmla="*/ 537.886956521739 w 1274"/>
                <a:gd name="GluePoint21Y" fmla="*/ 470.085561497326 h 783"/>
                <a:gd name="GluePoint22X" fmla="*/ 578.739130434783 w 1274"/>
                <a:gd name="GluePoint22Y" fmla="*/ 408.770053475936 h 783"/>
                <a:gd name="GluePoint23X" fmla="*/ 585.547826086957 w 1274"/>
                <a:gd name="GluePoint23Y" fmla="*/ 381.51871657754 h 783"/>
                <a:gd name="GluePoint24X" fmla="*/ 592.356521739131 w 1274"/>
                <a:gd name="GluePoint24Y" fmla="*/ 354.267379679144 h 783"/>
                <a:gd name="GluePoint25X" fmla="*/ 626.4 w 1274"/>
                <a:gd name="GluePoint25Y" fmla="*/ 313.390374331551 h 783"/>
                <a:gd name="GluePoint26X" fmla="*/ 626.4 w 1274"/>
                <a:gd name="GluePoint26Y" fmla="*/ 286.139037433155 h 783"/>
                <a:gd name="GluePoint27X" fmla="*/ 646.826086956522 w 1274"/>
                <a:gd name="GluePoint27Y" fmla="*/ 279.326203208556 h 783"/>
                <a:gd name="GluePoint28X" fmla="*/ 674.060869565217 w 1274"/>
                <a:gd name="GluePoint28Y" fmla="*/ 265.700534759358 h 783"/>
                <a:gd name="GluePoint29X" fmla="*/ 680.869565217391 w 1274"/>
                <a:gd name="GluePoint29Y" fmla="*/ 238.449197860963 h 783"/>
                <a:gd name="GluePoint30X" fmla="*/ 694.486956521739 w 1274"/>
                <a:gd name="GluePoint30Y" fmla="*/ 238.449197860963 h 783"/>
                <a:gd name="GluePoint31X" fmla="*/ 694.486956521739 w 1274"/>
                <a:gd name="GluePoint31Y" fmla="*/ 224.823529411765 h 783"/>
                <a:gd name="GluePoint32X" fmla="*/ 694.486956521739 w 1274"/>
                <a:gd name="GluePoint32Y" fmla="*/ 197.572192513369 h 783"/>
                <a:gd name="GluePoint33X" fmla="*/ 714.913043478261 w 1274"/>
                <a:gd name="GluePoint33Y" fmla="*/ 177.133689839572 h 783"/>
                <a:gd name="GluePoint34X" fmla="*/ 714.913043478261 w 1274"/>
                <a:gd name="GluePoint34Y" fmla="*/ 170.320855614973 h 783"/>
                <a:gd name="GluePoint35X" fmla="*/ 735.339130434783 w 1274"/>
                <a:gd name="GluePoint35Y" fmla="*/ 163.508021390374 h 783"/>
                <a:gd name="GluePoint36X" fmla="*/ 742.147826086957 w 1274"/>
                <a:gd name="GluePoint36Y" fmla="*/ 143.069518716578 h 783"/>
                <a:gd name="GluePoint37X" fmla="*/ 728.530434782609 w 1274"/>
                <a:gd name="GluePoint37Y" fmla="*/ 143.069518716578 h 783"/>
                <a:gd name="GluePoint38X" fmla="*/ 755.765217391304 w 1274"/>
                <a:gd name="GluePoint38Y" fmla="*/ 109.005347593583 h 783"/>
                <a:gd name="GluePoint39X" fmla="*/ 755.765217391304 w 1274"/>
                <a:gd name="GluePoint39Y" fmla="*/ 54.5026737967914 h 783"/>
                <a:gd name="GluePoint40X" fmla="*/ 762.573913043478 w 1274"/>
                <a:gd name="GluePoint40Y" fmla="*/ 34.0641711229947 h 783"/>
                <a:gd name="GluePoint41X" fmla="*/ 783 w 1274"/>
                <a:gd name="GluePoint41Y" fmla="*/ 0 h 783"/>
                <a:gd name="GluePoint42X" fmla="*/ 762.573913043478 w 1274"/>
                <a:gd name="GluePoint42Y" fmla="*/ 6.81283422459893 h 783"/>
                <a:gd name="GluePoint43X" fmla="*/ 755.765217391304 w 1274"/>
                <a:gd name="GluePoint43Y" fmla="*/ 47.6898395721925 h 783"/>
                <a:gd name="GluePoint44X" fmla="*/ 701.295652173913 w 1274"/>
                <a:gd name="GluePoint44Y" fmla="*/ 88.5668449197861 h 783"/>
                <a:gd name="GluePoint45X" fmla="*/ 646.826086956522 w 1274"/>
                <a:gd name="GluePoint45Y" fmla="*/ 170.320855614973 h 783"/>
                <a:gd name="GluePoint46X" fmla="*/ 578.739130434783 w 1274"/>
                <a:gd name="GluePoint46Y" fmla="*/ 265.700534759358 h 783"/>
                <a:gd name="GluePoint47X" fmla="*/ 524.269565217391 w 1274"/>
                <a:gd name="GluePoint47Y" fmla="*/ 347.454545454545 h 783"/>
                <a:gd name="GluePoint48X" fmla="*/ 497.034782608696 w 1274"/>
                <a:gd name="GluePoint48Y" fmla="*/ 408.770053475936 h 783"/>
                <a:gd name="GluePoint49X" fmla="*/ 422.139130434783 w 1274"/>
                <a:gd name="GluePoint49Y" fmla="*/ 531.401069518717 h 783"/>
                <a:gd name="GluePoint50X" fmla="*/ 388.095652173913 w 1274"/>
                <a:gd name="GluePoint50Y" fmla="*/ 606.342245989305 h 783"/>
                <a:gd name="GluePoint51X" fmla="*/ 347.24347826087 w 1274"/>
                <a:gd name="GluePoint51Y" fmla="*/ 694.909090909091 h 783"/>
                <a:gd name="GluePoint52X" fmla="*/ 170.217391304348 w 1274"/>
                <a:gd name="GluePoint52Y" fmla="*/ 960.609625668449 h 783"/>
                <a:gd name="GluePoint53X" fmla="*/ 129.365217391304 w 1274"/>
                <a:gd name="GluePoint53Y" fmla="*/ 1035.55080213904 h 783"/>
                <a:gd name="GluePoint54X" fmla="*/ 34.0434782608696 w 1274"/>
                <a:gd name="GluePoint54Y" fmla="*/ 1267.1871657754 h 7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7" name="Freeform 147"/>
            <p:cNvSpPr/>
            <p:nvPr/>
          </p:nvSpPr>
          <p:spPr>
            <a:xfrm flipH="1">
              <a:off x="9940680" y="3466080"/>
              <a:ext cx="1800" cy="2880"/>
            </a:xfrm>
            <a:custGeom>
              <a:avLst/>
              <a:gdLst>
                <a:gd name="textAreaLeft" fmla="*/ -360 w 1800"/>
                <a:gd name="textAreaRight" fmla="*/ 1800 w 1800"/>
                <a:gd name="textAreaTop" fmla="*/ 0 h 2880"/>
                <a:gd name="textAreaBottom" fmla="*/ 3240 h 2880"/>
                <a:gd name="GluePoint1X" fmla="*/ 6 w 9"/>
                <a:gd name="GluePoint1Y" fmla="*/ 0 h 6"/>
                <a:gd name="GluePoint2X" fmla="*/ 0 w 9"/>
                <a:gd name="GluePoint2Y" fmla="*/ 0 h 6"/>
                <a:gd name="GluePoint3X" fmla="*/ 0 w 9"/>
                <a:gd name="GluePoint3Y" fmla="*/ 9 h 6"/>
                <a:gd name="GluePoint4X" fmla="*/ 6 w 9"/>
                <a:gd name="GluePoint4Y" fmla="*/ 9 h 6"/>
                <a:gd name="GluePoint5X" fmla="*/ 6 w 9"/>
                <a:gd name="GluePoint5Y" fmla="*/ 0 h 6"/>
                <a:gd name="GluePoint6X" fmla="*/ 6 w 9"/>
                <a:gd name="GluePoint6Y" fmla="*/ 0 h 6"/>
                <a:gd name="GluePoint7X" fmla="*/ 6 w 9"/>
                <a:gd name="GluePoint7Y" fmla="*/ 0 h 6"/>
                <a:gd name="GluePoint8X" fmla="*/ 6 w 9"/>
                <a:gd name="GluePoint8Y" fmla="*/ 0 h 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40" bIns="1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8" name="Freeform 148"/>
            <p:cNvSpPr/>
            <p:nvPr/>
          </p:nvSpPr>
          <p:spPr>
            <a:xfrm flipH="1">
              <a:off x="9771840" y="3790440"/>
              <a:ext cx="277200" cy="461520"/>
            </a:xfrm>
            <a:custGeom>
              <a:avLst/>
              <a:gdLst>
                <a:gd name="textAreaLeft" fmla="*/ 360 w 277200"/>
                <a:gd name="textAreaRight" fmla="*/ 277920 w 277200"/>
                <a:gd name="textAreaTop" fmla="*/ 0 h 461520"/>
                <a:gd name="textAreaBottom" fmla="*/ 461880 h 461520"/>
                <a:gd name="GluePoint1X" fmla="*/ 102.345132743363 w 1283"/>
                <a:gd name="GluePoint1Y" fmla="*/ 1139.68617021277 h 771"/>
                <a:gd name="GluePoint2X" fmla="*/ 122.814159292035 w 1283"/>
                <a:gd name="GluePoint2Y" fmla="*/ 1098.73936170213 h 771"/>
                <a:gd name="GluePoint3X" fmla="*/ 184.221238938053 w 1283"/>
                <a:gd name="GluePoint3Y" fmla="*/ 1030.49468085106 h 771"/>
                <a:gd name="GluePoint4X" fmla="*/ 204.690265486726 w 1283"/>
                <a:gd name="GluePoint4Y" fmla="*/ 1010.02127659574 h 771"/>
                <a:gd name="GluePoint5X" fmla="*/ 238.805309734513 w 1283"/>
                <a:gd name="GluePoint5Y" fmla="*/ 921.303191489362 h 771"/>
                <a:gd name="GluePoint6X" fmla="*/ 252.451327433628 w 1283"/>
                <a:gd name="GluePoint6Y" fmla="*/ 887.18085106383 h 771"/>
                <a:gd name="GluePoint7X" fmla="*/ 293.389380530973 w 1283"/>
                <a:gd name="GluePoint7Y" fmla="*/ 853.058510638298 h 771"/>
                <a:gd name="GluePoint8X" fmla="*/ 307.035398230089 w 1283"/>
                <a:gd name="GluePoint8Y" fmla="*/ 805.287234042553 h 771"/>
                <a:gd name="GluePoint9X" fmla="*/ 320.681415929204 w 1283"/>
                <a:gd name="GluePoint9Y" fmla="*/ 784.813829787234 h 771"/>
                <a:gd name="GluePoint10X" fmla="*/ 334.327433628319 w 1283"/>
                <a:gd name="GluePoint10Y" fmla="*/ 771.164893617021 h 771"/>
                <a:gd name="GluePoint11X" fmla="*/ 368.442477876106 w 1283"/>
                <a:gd name="GluePoint11Y" fmla="*/ 737.042553191489 h 771"/>
                <a:gd name="GluePoint12X" fmla="*/ 388.911504424779 w 1283"/>
                <a:gd name="GluePoint12Y" fmla="*/ 702.920212765957 h 771"/>
                <a:gd name="GluePoint13X" fmla="*/ 409.380530973451 w 1283"/>
                <a:gd name="GluePoint13Y" fmla="*/ 682.446808510638 h 771"/>
                <a:gd name="GluePoint14X" fmla="*/ 416.203539823009 w 1283"/>
                <a:gd name="GluePoint14Y" fmla="*/ 648.324468085106 h 771"/>
                <a:gd name="GluePoint15X" fmla="*/ 443.495575221239 w 1283"/>
                <a:gd name="GluePoint15Y" fmla="*/ 600.553191489362 h 771"/>
                <a:gd name="GluePoint16X" fmla="*/ 470.787610619469 w 1283"/>
                <a:gd name="GluePoint16Y" fmla="*/ 559.606382978723 h 771"/>
                <a:gd name="GluePoint17X" fmla="*/ 484.433628318584 w 1283"/>
                <a:gd name="GluePoint17Y" fmla="*/ 532.308510638298 h 771"/>
                <a:gd name="GluePoint18X" fmla="*/ 484.433628318584 w 1283"/>
                <a:gd name="GluePoint18Y" fmla="*/ 511.835106382979 h 771"/>
                <a:gd name="GluePoint19X" fmla="*/ 504.902654867257 w 1283"/>
                <a:gd name="GluePoint19Y" fmla="*/ 505.010638297872 h 771"/>
                <a:gd name="GluePoint20X" fmla="*/ 504.902654867257 w 1283"/>
                <a:gd name="GluePoint20Y" fmla="*/ 498.186170212766 h 771"/>
                <a:gd name="GluePoint21X" fmla="*/ 525.371681415929 w 1283"/>
                <a:gd name="GluePoint21Y" fmla="*/ 477.712765957447 h 771"/>
                <a:gd name="GluePoint22X" fmla="*/ 566.309734513274 w 1283"/>
                <a:gd name="GluePoint22Y" fmla="*/ 409.468085106383 h 771"/>
                <a:gd name="GluePoint23X" fmla="*/ 573.132743362832 w 1283"/>
                <a:gd name="GluePoint23Y" fmla="*/ 388.994680851064 h 771"/>
                <a:gd name="GluePoint24X" fmla="*/ 586.778761061947 w 1283"/>
                <a:gd name="GluePoint24Y" fmla="*/ 375.345744680851 h 771"/>
                <a:gd name="GluePoint25X" fmla="*/ 620.893805309735 w 1283"/>
                <a:gd name="GluePoint25Y" fmla="*/ 307.101063829787 h 771"/>
                <a:gd name="GluePoint26X" fmla="*/ 614.070796460177 w 1283"/>
                <a:gd name="GluePoint26Y" fmla="*/ 293.452127659574 h 771"/>
                <a:gd name="GluePoint27X" fmla="*/ 627.716814159292 w 1283"/>
                <a:gd name="GluePoint27Y" fmla="*/ 286.627659574468 h 771"/>
                <a:gd name="GluePoint28X" fmla="*/ 661.83185840708 w 1283"/>
                <a:gd name="GluePoint28Y" fmla="*/ 266.154255319149 h 771"/>
                <a:gd name="GluePoint29X" fmla="*/ 675.477876106195 w 1283"/>
                <a:gd name="GluePoint29Y" fmla="*/ 238.856382978723 h 771"/>
                <a:gd name="GluePoint30X" fmla="*/ 682.300884955752 w 1283"/>
                <a:gd name="GluePoint30Y" fmla="*/ 238.856382978723 h 771"/>
                <a:gd name="GluePoint31X" fmla="*/ 682.300884955752 w 1283"/>
                <a:gd name="GluePoint31Y" fmla="*/ 232.031914893617 h 771"/>
                <a:gd name="GluePoint32X" fmla="*/ 682.300884955752 w 1283"/>
                <a:gd name="GluePoint32Y" fmla="*/ 204.734042553192 h 771"/>
                <a:gd name="GluePoint33X" fmla="*/ 702.769911504425 w 1283"/>
                <a:gd name="GluePoint33Y" fmla="*/ 177.436170212766 h 771"/>
                <a:gd name="GluePoint34X" fmla="*/ 702.769911504425 w 1283"/>
                <a:gd name="GluePoint34Y" fmla="*/ 170.61170212766 h 771"/>
                <a:gd name="GluePoint35X" fmla="*/ 716.41592920354 w 1283"/>
                <a:gd name="GluePoint35Y" fmla="*/ 156.962765957447 h 771"/>
                <a:gd name="GluePoint36X" fmla="*/ 730.061946902655 w 1283"/>
                <a:gd name="GluePoint36Y" fmla="*/ 143.313829787234 h 771"/>
                <a:gd name="GluePoint37X" fmla="*/ 709.592920353982 w 1283"/>
                <a:gd name="GluePoint37Y" fmla="*/ 143.313829787234 h 771"/>
                <a:gd name="GluePoint38X" fmla="*/ 743.70796460177 w 1283"/>
                <a:gd name="GluePoint38Y" fmla="*/ 116.015957446809 h 771"/>
                <a:gd name="GluePoint39X" fmla="*/ 743.70796460177 w 1283"/>
                <a:gd name="GluePoint39Y" fmla="*/ 54.5957446808511 h 771"/>
                <a:gd name="GluePoint40X" fmla="*/ 750.530973451327 w 1283"/>
                <a:gd name="GluePoint40Y" fmla="*/ 34.1223404255319 h 771"/>
                <a:gd name="GluePoint41X" fmla="*/ 771 w 1283"/>
                <a:gd name="GluePoint41Y" fmla="*/ 0 h 771"/>
                <a:gd name="GluePoint42X" fmla="*/ 750.530973451327 w 1283"/>
                <a:gd name="GluePoint42Y" fmla="*/ 13.6489361702128 h 771"/>
                <a:gd name="GluePoint43X" fmla="*/ 743.70796460177 w 1283"/>
                <a:gd name="GluePoint43Y" fmla="*/ 40.9468085106383 h 771"/>
                <a:gd name="GluePoint44X" fmla="*/ 689.12389380531 w 1283"/>
                <a:gd name="GluePoint44Y" fmla="*/ 88.718085106383 h 771"/>
                <a:gd name="GluePoint45X" fmla="*/ 627.716814159292 w 1283"/>
                <a:gd name="GluePoint45Y" fmla="*/ 170.61170212766 h 771"/>
                <a:gd name="GluePoint46X" fmla="*/ 566.309734513274 w 1283"/>
                <a:gd name="GluePoint46Y" fmla="*/ 266.154255319149 h 771"/>
                <a:gd name="GluePoint47X" fmla="*/ 511.725663716814 w 1283"/>
                <a:gd name="GluePoint47Y" fmla="*/ 348.047872340426 h 771"/>
                <a:gd name="GluePoint48X" fmla="*/ 484.433628318584 w 1283"/>
                <a:gd name="GluePoint48Y" fmla="*/ 409.468085106383 h 771"/>
                <a:gd name="GluePoint49X" fmla="*/ 416.203539823009 w 1283"/>
                <a:gd name="GluePoint49Y" fmla="*/ 532.308510638298 h 771"/>
                <a:gd name="GluePoint50X" fmla="*/ 382.088495575221 w 1283"/>
                <a:gd name="GluePoint50Y" fmla="*/ 600.553191489362 h 771"/>
                <a:gd name="GluePoint51X" fmla="*/ 334.327433628319 w 1283"/>
                <a:gd name="GluePoint51Y" fmla="*/ 696.095744680851 h 771"/>
                <a:gd name="GluePoint52X" fmla="*/ 156.929203539823 w 1283"/>
                <a:gd name="GluePoint52Y" fmla="*/ 962.25 h 771"/>
                <a:gd name="GluePoint53X" fmla="*/ 122.814159292035 w 1283"/>
                <a:gd name="GluePoint53Y" fmla="*/ 1030.49468085106 h 771"/>
                <a:gd name="GluePoint54X" fmla="*/ 27.2920353982301 w 1283"/>
                <a:gd name="GluePoint54Y" fmla="*/ 1262.52659574468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799" name="Freeform 149"/>
            <p:cNvSpPr/>
            <p:nvPr/>
          </p:nvSpPr>
          <p:spPr>
            <a:xfrm flipH="1">
              <a:off x="9764640" y="4478760"/>
              <a:ext cx="277200" cy="458280"/>
            </a:xfrm>
            <a:custGeom>
              <a:avLst/>
              <a:gdLst>
                <a:gd name="textAreaLeft" fmla="*/ 360 w 277200"/>
                <a:gd name="textAreaRight" fmla="*/ 277920 w 277200"/>
                <a:gd name="textAreaTop" fmla="*/ 0 h 458280"/>
                <a:gd name="textAreaBottom" fmla="*/ 458640 h 458280"/>
                <a:gd name="GluePoint1X" fmla="*/ 95.5221238938053 w 1274"/>
                <a:gd name="GluePoint1Y" fmla="*/ 1130.93048128342 h 771"/>
                <a:gd name="GluePoint2X" fmla="*/ 129.637168141593 w 1274"/>
                <a:gd name="GluePoint2Y" fmla="*/ 1096.86631016043 h 771"/>
                <a:gd name="GluePoint3X" fmla="*/ 184.221238938053 w 1274"/>
                <a:gd name="GluePoint3Y" fmla="*/ 1021.92513368984 h 771"/>
                <a:gd name="GluePoint4X" fmla="*/ 191.044247787611 w 1274"/>
                <a:gd name="GluePoint4Y" fmla="*/ 994.673796791444 h 771"/>
                <a:gd name="GluePoint5X" fmla="*/ 245.628318584071 w 1274"/>
                <a:gd name="GluePoint5Y" fmla="*/ 919.732620320856 h 771"/>
                <a:gd name="GluePoint6X" fmla="*/ 252.451327433628 w 1274"/>
                <a:gd name="GluePoint6Y" fmla="*/ 892.48128342246 h 771"/>
                <a:gd name="GluePoint7X" fmla="*/ 293.389380530973 w 1274"/>
                <a:gd name="GluePoint7Y" fmla="*/ 844.791443850267 h 771"/>
                <a:gd name="GluePoint8X" fmla="*/ 313.858407079646 w 1274"/>
                <a:gd name="GluePoint8Y" fmla="*/ 803.914438502674 h 771"/>
                <a:gd name="GluePoint9X" fmla="*/ 313.858407079646 w 1274"/>
                <a:gd name="GluePoint9Y" fmla="*/ 776.663101604278 h 771"/>
                <a:gd name="GluePoint10X" fmla="*/ 334.327433628319 w 1274"/>
                <a:gd name="GluePoint10Y" fmla="*/ 756.224598930481 h 771"/>
                <a:gd name="GluePoint11X" fmla="*/ 368.442477876106 w 1274"/>
                <a:gd name="GluePoint11Y" fmla="*/ 722.160427807487 h 771"/>
                <a:gd name="GluePoint12X" fmla="*/ 382.088495575221 w 1274"/>
                <a:gd name="GluePoint12Y" fmla="*/ 701.72192513369 h 771"/>
                <a:gd name="GluePoint13X" fmla="*/ 409.380530973451 w 1274"/>
                <a:gd name="GluePoint13Y" fmla="*/ 667.657754010695 h 771"/>
                <a:gd name="GluePoint14X" fmla="*/ 423.026548672566 w 1274"/>
                <a:gd name="GluePoint14Y" fmla="*/ 640.406417112299 h 771"/>
                <a:gd name="GluePoint15X" fmla="*/ 443.495575221239 w 1274"/>
                <a:gd name="GluePoint15Y" fmla="*/ 606.342245989305 h 771"/>
                <a:gd name="GluePoint16X" fmla="*/ 470.787610619469 w 1274"/>
                <a:gd name="GluePoint16Y" fmla="*/ 551.839572192513 h 771"/>
                <a:gd name="GluePoint17X" fmla="*/ 477.610619469027 w 1274"/>
                <a:gd name="GluePoint17Y" fmla="*/ 538.213903743316 h 771"/>
                <a:gd name="GluePoint18X" fmla="*/ 498.079646017699 w 1274"/>
                <a:gd name="GluePoint18Y" fmla="*/ 517.775401069519 h 771"/>
                <a:gd name="GluePoint19X" fmla="*/ 504.902654867257 w 1274"/>
                <a:gd name="GluePoint19Y" fmla="*/ 490.524064171123 h 771"/>
                <a:gd name="GluePoint20X" fmla="*/ 511.725663716814 w 1274"/>
                <a:gd name="GluePoint20Y" fmla="*/ 490.524064171123 h 771"/>
                <a:gd name="GluePoint21X" fmla="*/ 518.548672566372 w 1274"/>
                <a:gd name="GluePoint21Y" fmla="*/ 470.085561497326 h 771"/>
                <a:gd name="GluePoint22X" fmla="*/ 559.486725663717 w 1274"/>
                <a:gd name="GluePoint22Y" fmla="*/ 401.957219251337 h 771"/>
                <a:gd name="GluePoint23X" fmla="*/ 586.778761061947 w 1274"/>
                <a:gd name="GluePoint23Y" fmla="*/ 381.51871657754 h 771"/>
                <a:gd name="GluePoint24X" fmla="*/ 593.601769911504 w 1274"/>
                <a:gd name="GluePoint24Y" fmla="*/ 354.267379679144 h 771"/>
                <a:gd name="GluePoint25X" fmla="*/ 620.893805309735 w 1274"/>
                <a:gd name="GluePoint25Y" fmla="*/ 306.577540106952 h 771"/>
                <a:gd name="GluePoint26X" fmla="*/ 607.24778761062 w 1274"/>
                <a:gd name="GluePoint26Y" fmla="*/ 286.139037433155 h 771"/>
                <a:gd name="GluePoint27X" fmla="*/ 634.53982300885 w 1274"/>
                <a:gd name="GluePoint27Y" fmla="*/ 279.326203208556 h 771"/>
                <a:gd name="GluePoint28X" fmla="*/ 655.008849557522 w 1274"/>
                <a:gd name="GluePoint28Y" fmla="*/ 265.700534759358 h 771"/>
                <a:gd name="GluePoint29X" fmla="*/ 675.477876106195 w 1274"/>
                <a:gd name="GluePoint29Y" fmla="*/ 238.449197860963 h 771"/>
                <a:gd name="GluePoint30X" fmla="*/ 682.300884955752 w 1274"/>
                <a:gd name="GluePoint30Y" fmla="*/ 238.449197860963 h 771"/>
                <a:gd name="GluePoint31X" fmla="*/ 682.300884955752 w 1274"/>
                <a:gd name="GluePoint31Y" fmla="*/ 218.010695187166 h 771"/>
                <a:gd name="GluePoint32X" fmla="*/ 682.300884955752 w 1274"/>
                <a:gd name="GluePoint32Y" fmla="*/ 197.572192513369 h 771"/>
                <a:gd name="GluePoint33X" fmla="*/ 709.592920353982 w 1274"/>
                <a:gd name="GluePoint33Y" fmla="*/ 177.133689839572 h 771"/>
                <a:gd name="GluePoint34X" fmla="*/ 709.592920353982 w 1274"/>
                <a:gd name="GluePoint34Y" fmla="*/ 170.320855614973 h 771"/>
                <a:gd name="GluePoint35X" fmla="*/ 716.41592920354 w 1274"/>
                <a:gd name="GluePoint35Y" fmla="*/ 163.508021390374 h 771"/>
                <a:gd name="GluePoint36X" fmla="*/ 736.884955752212 w 1274"/>
                <a:gd name="GluePoint36Y" fmla="*/ 136.256684491979 h 771"/>
                <a:gd name="GluePoint37X" fmla="*/ 709.592920353982 w 1274"/>
                <a:gd name="GluePoint37Y" fmla="*/ 122.631016042781 h 771"/>
                <a:gd name="GluePoint38X" fmla="*/ 736.884955752212 w 1274"/>
                <a:gd name="GluePoint38Y" fmla="*/ 109.005347593583 h 771"/>
                <a:gd name="GluePoint39X" fmla="*/ 743.70796460177 w 1274"/>
                <a:gd name="GluePoint39Y" fmla="*/ 34.0641711229947 h 771"/>
                <a:gd name="GluePoint40X" fmla="*/ 743.70796460177 w 1274"/>
                <a:gd name="GluePoint40Y" fmla="*/ 27.2513368983957 h 771"/>
                <a:gd name="GluePoint41X" fmla="*/ 771 w 1274"/>
                <a:gd name="GluePoint41Y" fmla="*/ 0 h 771"/>
                <a:gd name="GluePoint42X" fmla="*/ 743.70796460177 w 1274"/>
                <a:gd name="GluePoint42Y" fmla="*/ 0 h 771"/>
                <a:gd name="GluePoint43X" fmla="*/ 736.884955752212 w 1274"/>
                <a:gd name="GluePoint43Y" fmla="*/ 34.0641711229947 h 771"/>
                <a:gd name="GluePoint44X" fmla="*/ 689.12389380531 w 1274"/>
                <a:gd name="GluePoint44Y" fmla="*/ 81.7540106951872 h 771"/>
                <a:gd name="GluePoint45X" fmla="*/ 627.716814159292 w 1274"/>
                <a:gd name="GluePoint45Y" fmla="*/ 170.320855614973 h 771"/>
                <a:gd name="GluePoint46X" fmla="*/ 566.309734513274 w 1274"/>
                <a:gd name="GluePoint46Y" fmla="*/ 265.700534759358 h 771"/>
                <a:gd name="GluePoint47X" fmla="*/ 518.548672566372 w 1274"/>
                <a:gd name="GluePoint47Y" fmla="*/ 347.454545454545 h 771"/>
                <a:gd name="GluePoint48X" fmla="*/ 477.610619469027 w 1274"/>
                <a:gd name="GluePoint48Y" fmla="*/ 401.957219251337 h 771"/>
                <a:gd name="GluePoint49X" fmla="*/ 416.203539823009 w 1274"/>
                <a:gd name="GluePoint49Y" fmla="*/ 538.213903743316 h 771"/>
                <a:gd name="GluePoint50X" fmla="*/ 382.088495575221 w 1274"/>
                <a:gd name="GluePoint50Y" fmla="*/ 606.342245989305 h 771"/>
                <a:gd name="GluePoint51X" fmla="*/ 334.327433628319 w 1274"/>
                <a:gd name="GluePoint51Y" fmla="*/ 694.909090909091 h 771"/>
                <a:gd name="GluePoint52X" fmla="*/ 156.929203539823 w 1274"/>
                <a:gd name="GluePoint52Y" fmla="*/ 953.79679144385 h 771"/>
                <a:gd name="GluePoint53X" fmla="*/ 115.991150442478 w 1274"/>
                <a:gd name="GluePoint53Y" fmla="*/ 1021.92513368984 h 771"/>
                <a:gd name="GluePoint54X" fmla="*/ 34.1150442477876 w 1274"/>
                <a:gd name="GluePoint54Y" fmla="*/ 1267.1871657754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0" name="Freeform 150"/>
            <p:cNvSpPr/>
            <p:nvPr/>
          </p:nvSpPr>
          <p:spPr>
            <a:xfrm flipH="1">
              <a:off x="10049400" y="3935880"/>
              <a:ext cx="270000" cy="490320"/>
            </a:xfrm>
            <a:custGeom>
              <a:avLst/>
              <a:gdLst>
                <a:gd name="textAreaLeft" fmla="*/ 360 w 270000"/>
                <a:gd name="textAreaRight" fmla="*/ 270720 w 270000"/>
                <a:gd name="textAreaTop" fmla="*/ 0 h 490320"/>
                <a:gd name="textAreaBottom" fmla="*/ 490680 h 490320"/>
                <a:gd name="GluePoint1X" fmla="*/ 669.072727272727 w 1363"/>
                <a:gd name="GluePoint1Y" fmla="*/ 1192.625 h 751"/>
                <a:gd name="GluePoint2X" fmla="*/ 648.590909090909 w 1363"/>
                <a:gd name="GluePoint2Y" fmla="*/ 1151.735 h 751"/>
                <a:gd name="GluePoint3X" fmla="*/ 607.627272727273 w 1363"/>
                <a:gd name="GluePoint3Y" fmla="*/ 1063.14 h 751"/>
                <a:gd name="GluePoint4X" fmla="*/ 600.8 w 1363"/>
                <a:gd name="GluePoint4Y" fmla="*/ 1035.88 h 751"/>
                <a:gd name="GluePoint5X" fmla="*/ 532.527272727273 w 1363"/>
                <a:gd name="GluePoint5Y" fmla="*/ 954.1 h 751"/>
                <a:gd name="GluePoint6X" fmla="*/ 525.7 w 1363"/>
                <a:gd name="GluePoint6Y" fmla="*/ 926.84 h 751"/>
                <a:gd name="GluePoint7X" fmla="*/ 512.045454545455 w 1363"/>
                <a:gd name="GluePoint7Y" fmla="*/ 865.505 h 751"/>
                <a:gd name="GluePoint8X" fmla="*/ 484.736363636364 w 1363"/>
                <a:gd name="GluePoint8Y" fmla="*/ 831.43 h 751"/>
                <a:gd name="GluePoint9X" fmla="*/ 464.254545454545 w 1363"/>
                <a:gd name="GluePoint9Y" fmla="*/ 810.985 h 751"/>
                <a:gd name="GluePoint10X" fmla="*/ 464.254545454545 w 1363"/>
                <a:gd name="GluePoint10Y" fmla="*/ 790.54 h 751"/>
                <a:gd name="GluePoint11X" fmla="*/ 436.945454545455 w 1363"/>
                <a:gd name="GluePoint11Y" fmla="*/ 742.835 h 751"/>
                <a:gd name="GluePoint12X" fmla="*/ 423.290909090909 w 1363"/>
                <a:gd name="GluePoint12Y" fmla="*/ 715.575 h 751"/>
                <a:gd name="GluePoint13X" fmla="*/ 409.636363636364 w 1363"/>
                <a:gd name="GluePoint13Y" fmla="*/ 681.5 h 751"/>
                <a:gd name="GluePoint14X" fmla="*/ 395.981818181818 w 1363"/>
                <a:gd name="GluePoint14Y" fmla="*/ 647.425 h 751"/>
                <a:gd name="GluePoint15X" fmla="*/ 375.5 w 1363"/>
                <a:gd name="GluePoint15Y" fmla="*/ 599.72 h 751"/>
                <a:gd name="GluePoint16X" fmla="*/ 341.363636363636 w 1363"/>
                <a:gd name="GluePoint16Y" fmla="*/ 558.83 h 751"/>
                <a:gd name="GluePoint17X" fmla="*/ 334.536363636364 w 1363"/>
                <a:gd name="GluePoint17Y" fmla="*/ 538.385 h 751"/>
                <a:gd name="GluePoint18X" fmla="*/ 314.054545454545 w 1363"/>
                <a:gd name="GluePoint18Y" fmla="*/ 511.125 h 751"/>
                <a:gd name="GluePoint19X" fmla="*/ 314.054545454545 w 1363"/>
                <a:gd name="GluePoint19Y" fmla="*/ 497.495 h 751"/>
                <a:gd name="GluePoint20X" fmla="*/ 307.227272727273 w 1363"/>
                <a:gd name="GluePoint20Y" fmla="*/ 483.865 h 751"/>
                <a:gd name="GluePoint21X" fmla="*/ 293.572727272727 w 1363"/>
                <a:gd name="GluePoint21Y" fmla="*/ 470.235 h 751"/>
                <a:gd name="GluePoint22X" fmla="*/ 252.609090909091 w 1363"/>
                <a:gd name="GluePoint22Y" fmla="*/ 395.27 h 751"/>
                <a:gd name="GluePoint23X" fmla="*/ 238.954545454545 w 1363"/>
                <a:gd name="GluePoint23Y" fmla="*/ 368.01 h 751"/>
                <a:gd name="GluePoint24X" fmla="*/ 232.127272727273 w 1363"/>
                <a:gd name="GluePoint24Y" fmla="*/ 354.38 h 751"/>
                <a:gd name="GluePoint25X" fmla="*/ 197.990909090909 w 1363"/>
                <a:gd name="GluePoint25Y" fmla="*/ 293.045 h 751"/>
                <a:gd name="GluePoint26X" fmla="*/ 170.681818181818 w 1363"/>
                <a:gd name="GluePoint26Y" fmla="*/ 293.045 h 751"/>
                <a:gd name="GluePoint27X" fmla="*/ 191.163636363636 w 1363"/>
                <a:gd name="GluePoint27Y" fmla="*/ 265.785 h 751"/>
                <a:gd name="GluePoint28X" fmla="*/ 191.163636363636 w 1363"/>
                <a:gd name="GluePoint28Y" fmla="*/ 231.71 h 751"/>
                <a:gd name="GluePoint29X" fmla="*/ 163.854545454545 w 1363"/>
                <a:gd name="GluePoint29Y" fmla="*/ 211.265 h 751"/>
                <a:gd name="GluePoint30X" fmla="*/ 163.854545454545 w 1363"/>
                <a:gd name="GluePoint30Y" fmla="*/ 204.45 h 751"/>
                <a:gd name="GluePoint31X" fmla="*/ 150.2 w 1363"/>
                <a:gd name="GluePoint31Y" fmla="*/ 190.82 h 751"/>
                <a:gd name="GluePoint32X" fmla="*/ 136.545454545455 w 1363"/>
                <a:gd name="GluePoint32Y" fmla="*/ 184.005 h 751"/>
                <a:gd name="GluePoint33X" fmla="*/ 136.545454545455 w 1363"/>
                <a:gd name="GluePoint33Y" fmla="*/ 149.93 h 751"/>
                <a:gd name="GluePoint34X" fmla="*/ 116.063636363636 w 1363"/>
                <a:gd name="GluePoint34Y" fmla="*/ 143.115 h 751"/>
                <a:gd name="GluePoint35X" fmla="*/ 116.063636363636 w 1363"/>
                <a:gd name="GluePoint35Y" fmla="*/ 122.67 h 751"/>
                <a:gd name="GluePoint36X" fmla="*/ 109.236363636364 w 1363"/>
                <a:gd name="GluePoint36Y" fmla="*/ 109.04 h 751"/>
                <a:gd name="GluePoint37X" fmla="*/ 102.409090909091 w 1363"/>
                <a:gd name="GluePoint37Y" fmla="*/ 122.67 h 751"/>
                <a:gd name="GluePoint38X" fmla="*/ 88.7545454545455 w 1363"/>
                <a:gd name="GluePoint38Y" fmla="*/ 81.78 h 751"/>
                <a:gd name="GluePoint39X" fmla="*/ 40.9636363636364 w 1363"/>
                <a:gd name="GluePoint39Y" fmla="*/ 40.89 h 751"/>
                <a:gd name="GluePoint40X" fmla="*/ 20.4818181818182 w 1363"/>
                <a:gd name="GluePoint40Y" fmla="*/ 27.26 h 751"/>
                <a:gd name="GluePoint41X" fmla="*/ 13.6545454545455 w 1363"/>
                <a:gd name="GluePoint41Y" fmla="*/ 0 h 751"/>
                <a:gd name="GluePoint42X" fmla="*/ 0 w 1363"/>
                <a:gd name="GluePoint42Y" fmla="*/ 20.445 h 751"/>
                <a:gd name="GluePoint43X" fmla="*/ 27.3090909090909 w 1363"/>
                <a:gd name="GluePoint43Y" fmla="*/ 40.89 h 751"/>
                <a:gd name="GluePoint44X" fmla="*/ 47.7909090909091 w 1363"/>
                <a:gd name="GluePoint44Y" fmla="*/ 109.04 h 751"/>
                <a:gd name="GluePoint45X" fmla="*/ 88.7545454545455 w 1363"/>
                <a:gd name="GluePoint45Y" fmla="*/ 211.265 h 751"/>
                <a:gd name="GluePoint46X" fmla="*/ 143.372727272727 w 1363"/>
                <a:gd name="GluePoint46Y" fmla="*/ 320.305 h 751"/>
                <a:gd name="GluePoint47X" fmla="*/ 191.163636363636 w 1363"/>
                <a:gd name="GluePoint47Y" fmla="*/ 395.27 h 751"/>
                <a:gd name="GluePoint48X" fmla="*/ 218.472727272727 w 1363"/>
                <a:gd name="GluePoint48Y" fmla="*/ 470.235 h 751"/>
                <a:gd name="GluePoint49X" fmla="*/ 293.572727272727 w 1363"/>
                <a:gd name="GluePoint49Y" fmla="*/ 592.905 h 751"/>
                <a:gd name="GluePoint50X" fmla="*/ 334.536363636364 w 1363"/>
                <a:gd name="GluePoint50Y" fmla="*/ 661.055 h 751"/>
                <a:gd name="GluePoint51X" fmla="*/ 395.981818181818 w 1363"/>
                <a:gd name="GluePoint51Y" fmla="*/ 742.835 h 751"/>
                <a:gd name="GluePoint52X" fmla="*/ 532.527272727273 w 1363"/>
                <a:gd name="GluePoint52Y" fmla="*/ 1042.695 h 751"/>
                <a:gd name="GluePoint53X" fmla="*/ 580.318181818182 w 1363"/>
                <a:gd name="GluePoint53Y" fmla="*/ 1124.475 h 751"/>
                <a:gd name="GluePoint54X" fmla="*/ 730.518181818182 w 1363"/>
                <a:gd name="GluePoint54Y" fmla="*/ 1328.925 h 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1" name="Freeform 151"/>
            <p:cNvSpPr/>
            <p:nvPr/>
          </p:nvSpPr>
          <p:spPr>
            <a:xfrm flipH="1">
              <a:off x="10042200" y="4466520"/>
              <a:ext cx="270000" cy="493560"/>
            </a:xfrm>
            <a:custGeom>
              <a:avLst/>
              <a:gdLst>
                <a:gd name="textAreaLeft" fmla="*/ 360 w 270000"/>
                <a:gd name="textAreaRight" fmla="*/ 270720 w 270000"/>
                <a:gd name="textAreaTop" fmla="*/ 0 h 493560"/>
                <a:gd name="textAreaBottom" fmla="*/ 493920 h 493560"/>
                <a:gd name="GluePoint1X" fmla="*/ 662.245454545455 w 1372"/>
                <a:gd name="GluePoint1Y" fmla="*/ 1208.17910447761 h 751"/>
                <a:gd name="GluePoint2X" fmla="*/ 641.763636363636 w 1372"/>
                <a:gd name="GluePoint2Y" fmla="*/ 1167.22388059701 h 751"/>
                <a:gd name="GluePoint3X" fmla="*/ 614.454545454546 w 1372"/>
                <a:gd name="GluePoint3Y" fmla="*/ 1078.48756218905 h 751"/>
                <a:gd name="GluePoint4X" fmla="*/ 607.627272727273 w 1372"/>
                <a:gd name="GluePoint4Y" fmla="*/ 1051.18407960199 h 751"/>
                <a:gd name="GluePoint5X" fmla="*/ 546.181818181818 w 1372"/>
                <a:gd name="GluePoint5Y" fmla="*/ 962.44776119403 h 751"/>
                <a:gd name="GluePoint6X" fmla="*/ 525.7 w 1372"/>
                <a:gd name="GluePoint6Y" fmla="*/ 935.144278606965 h 751"/>
                <a:gd name="GluePoint7X" fmla="*/ 505.218181818182 w 1372"/>
                <a:gd name="GluePoint7Y" fmla="*/ 880.537313432836 h 751"/>
                <a:gd name="GluePoint8X" fmla="*/ 477.909090909091 w 1372"/>
                <a:gd name="GluePoint8Y" fmla="*/ 846.407960199005 h 751"/>
                <a:gd name="GluePoint9X" fmla="*/ 464.254545454545 w 1372"/>
                <a:gd name="GluePoint9Y" fmla="*/ 819.10447761194 h 751"/>
                <a:gd name="GluePoint10X" fmla="*/ 464.254545454545 w 1372"/>
                <a:gd name="GluePoint10Y" fmla="*/ 791.800995024876 h 751"/>
                <a:gd name="GluePoint11X" fmla="*/ 443.772727272727 w 1372"/>
                <a:gd name="GluePoint11Y" fmla="*/ 750.845771144279 h 751"/>
                <a:gd name="GluePoint12X" fmla="*/ 430.118181818182 w 1372"/>
                <a:gd name="GluePoint12Y" fmla="*/ 723.542288557214 h 751"/>
                <a:gd name="GluePoint13X" fmla="*/ 416.463636363636 w 1372"/>
                <a:gd name="GluePoint13Y" fmla="*/ 682.587064676617 h 751"/>
                <a:gd name="GluePoint14X" fmla="*/ 389.154545454545 w 1372"/>
                <a:gd name="GluePoint14Y" fmla="*/ 662.109452736318 h 751"/>
                <a:gd name="GluePoint15X" fmla="*/ 375.5 w 1372"/>
                <a:gd name="GluePoint15Y" fmla="*/ 614.328358208955 h 751"/>
                <a:gd name="GluePoint16X" fmla="*/ 334.536363636364 w 1372"/>
                <a:gd name="GluePoint16Y" fmla="*/ 573.373134328358 h 751"/>
                <a:gd name="GluePoint17X" fmla="*/ 334.536363636364 w 1372"/>
                <a:gd name="GluePoint17Y" fmla="*/ 546.069651741294 h 751"/>
                <a:gd name="GluePoint18X" fmla="*/ 320.881818181818 w 1372"/>
                <a:gd name="GluePoint18Y" fmla="*/ 525.592039800995 h 751"/>
                <a:gd name="GluePoint19X" fmla="*/ 300.4 w 1372"/>
                <a:gd name="GluePoint19Y" fmla="*/ 505.114427860697 h 751"/>
                <a:gd name="GluePoint20X" fmla="*/ 300.4 w 1372"/>
                <a:gd name="GluePoint20Y" fmla="*/ 498.28855721393 h 751"/>
                <a:gd name="GluePoint21X" fmla="*/ 293.572727272727 w 1372"/>
                <a:gd name="GluePoint21Y" fmla="*/ 484.636815920398 h 751"/>
                <a:gd name="GluePoint22X" fmla="*/ 259.436363636364 w 1372"/>
                <a:gd name="GluePoint22Y" fmla="*/ 409.55223880597 h 751"/>
                <a:gd name="GluePoint23X" fmla="*/ 245.781818181818 w 1372"/>
                <a:gd name="GluePoint23Y" fmla="*/ 375.422885572139 h 751"/>
                <a:gd name="GluePoint24X" fmla="*/ 232.127272727273 w 1372"/>
                <a:gd name="GluePoint24Y" fmla="*/ 354.945273631841 h 751"/>
                <a:gd name="GluePoint25X" fmla="*/ 191.163636363636 w 1372"/>
                <a:gd name="GluePoint25Y" fmla="*/ 307.164179104478 h 751"/>
                <a:gd name="GluePoint26X" fmla="*/ 177.509090909091 w 1372"/>
                <a:gd name="GluePoint26Y" fmla="*/ 293.512437810945 h 751"/>
                <a:gd name="GluePoint27X" fmla="*/ 177.509090909091 w 1372"/>
                <a:gd name="GluePoint27Y" fmla="*/ 266.208955223881 h 751"/>
                <a:gd name="GluePoint28X" fmla="*/ 184.336363636364 w 1372"/>
                <a:gd name="GluePoint28Y" fmla="*/ 238.905472636816 h 751"/>
                <a:gd name="GluePoint29X" fmla="*/ 170.681818181818 w 1372"/>
                <a:gd name="GluePoint29Y" fmla="*/ 225.253731343284 h 751"/>
                <a:gd name="GluePoint30X" fmla="*/ 170.681818181818 w 1372"/>
                <a:gd name="GluePoint30Y" fmla="*/ 204.776119402985 h 751"/>
                <a:gd name="GluePoint31X" fmla="*/ 157.027272727273 w 1372"/>
                <a:gd name="GluePoint31Y" fmla="*/ 204.776119402985 h 751"/>
                <a:gd name="GluePoint32X" fmla="*/ 122.890909090909 w 1372"/>
                <a:gd name="GluePoint32Y" fmla="*/ 177.47263681592 h 751"/>
                <a:gd name="GluePoint33X" fmla="*/ 122.890909090909 w 1372"/>
                <a:gd name="GluePoint33Y" fmla="*/ 150.169154228856 h 751"/>
                <a:gd name="GluePoint34X" fmla="*/ 116.063636363636 w 1372"/>
                <a:gd name="GluePoint34Y" fmla="*/ 150.169154228856 h 751"/>
                <a:gd name="GluePoint35X" fmla="*/ 116.063636363636 w 1372"/>
                <a:gd name="GluePoint35Y" fmla="*/ 129.691542288557 h 751"/>
                <a:gd name="GluePoint36X" fmla="*/ 102.409090909091 w 1372"/>
                <a:gd name="GluePoint36Y" fmla="*/ 102.388059701493 h 751"/>
                <a:gd name="GluePoint37X" fmla="*/ 88.7545454545455 w 1372"/>
                <a:gd name="GluePoint37Y" fmla="*/ 129.691542288557 h 751"/>
                <a:gd name="GluePoint38X" fmla="*/ 88.7545454545455 w 1372"/>
                <a:gd name="GluePoint38Y" fmla="*/ 81.910447761194 h 751"/>
                <a:gd name="GluePoint39X" fmla="*/ 27.3090909090909 w 1372"/>
                <a:gd name="GluePoint39Y" fmla="*/ 47.7810945273632 h 751"/>
                <a:gd name="GluePoint40X" fmla="*/ 13.6545454545455 w 1372"/>
                <a:gd name="GluePoint40Y" fmla="*/ 40.955223880597 h 751"/>
                <a:gd name="GluePoint41X" fmla="*/ 0 w 1372"/>
                <a:gd name="GluePoint41Y" fmla="*/ 0 h 751"/>
                <a:gd name="GluePoint42X" fmla="*/ 0 w 1372"/>
                <a:gd name="GluePoint42Y" fmla="*/ 27.3034825870647 h 751"/>
                <a:gd name="GluePoint43X" fmla="*/ 27.3090909090909 w 1372"/>
                <a:gd name="GluePoint43Y" fmla="*/ 47.7810945273632 h 751"/>
                <a:gd name="GluePoint44X" fmla="*/ 34.1363636363636 w 1372"/>
                <a:gd name="GluePoint44Y" fmla="*/ 116.039800995025 h 751"/>
                <a:gd name="GluePoint45X" fmla="*/ 88.7545454545455 w 1372"/>
                <a:gd name="GluePoint45Y" fmla="*/ 218.427860696517 h 751"/>
                <a:gd name="GluePoint46X" fmla="*/ 143.372727272727 w 1372"/>
                <a:gd name="GluePoint46Y" fmla="*/ 320.81592039801 h 751"/>
                <a:gd name="GluePoint47X" fmla="*/ 184.336363636364 w 1372"/>
                <a:gd name="GluePoint47Y" fmla="*/ 409.55223880597 h 751"/>
                <a:gd name="GluePoint48X" fmla="*/ 211.645454545455 w 1372"/>
                <a:gd name="GluePoint48Y" fmla="*/ 484.636815920398 h 751"/>
                <a:gd name="GluePoint49X" fmla="*/ 293.572727272727 w 1372"/>
                <a:gd name="GluePoint49Y" fmla="*/ 607.502487562189 h 751"/>
                <a:gd name="GluePoint50X" fmla="*/ 334.536363636364 w 1372"/>
                <a:gd name="GluePoint50Y" fmla="*/ 668.935323383085 h 751"/>
                <a:gd name="GluePoint51X" fmla="*/ 389.154545454545 w 1372"/>
                <a:gd name="GluePoint51Y" fmla="*/ 757.671641791045 h 751"/>
                <a:gd name="GluePoint52X" fmla="*/ 532.527272727273 w 1372"/>
                <a:gd name="GluePoint52Y" fmla="*/ 1058.00995024876 h 751"/>
                <a:gd name="GluePoint53X" fmla="*/ 587.145454545455 w 1372"/>
                <a:gd name="GluePoint53Y" fmla="*/ 1139.92039800995 h 751"/>
                <a:gd name="GluePoint54X" fmla="*/ 737.345454545455 w 1372"/>
                <a:gd name="GluePoint54Y" fmla="*/ 1344.69651741294 h 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2" name="Freeform 152"/>
            <p:cNvSpPr/>
            <p:nvPr/>
          </p:nvSpPr>
          <p:spPr>
            <a:xfrm flipH="1">
              <a:off x="10023840" y="2383560"/>
              <a:ext cx="60840" cy="2569320"/>
            </a:xfrm>
            <a:custGeom>
              <a:avLst/>
              <a:gdLst>
                <a:gd name="textAreaLeft" fmla="*/ -360 w 60840"/>
                <a:gd name="textAreaRight" fmla="*/ 60840 w 60840"/>
                <a:gd name="textAreaTop" fmla="*/ 0 h 2569320"/>
                <a:gd name="textAreaBottom" fmla="*/ 2569680 h 2569320"/>
                <a:gd name="GluePoint1X" fmla="*/ 156.4 w 7138"/>
                <a:gd name="GluePoint1Y" fmla="*/ 0 h 170"/>
                <a:gd name="GluePoint2X" fmla="*/ 115.6 w 7138"/>
                <a:gd name="GluePoint2Y" fmla="*/ 3534.87954110899 h 170"/>
                <a:gd name="GluePoint3X" fmla="*/ 170 w 7138"/>
                <a:gd name="GluePoint3Y" fmla="*/ 7138 h 170"/>
                <a:gd name="GluePoint4X" fmla="*/ 27.2 w 7138"/>
                <a:gd name="GluePoint4Y" fmla="*/ 7138 h 170"/>
                <a:gd name="GluePoint5X" fmla="*/ 74.8 w 7138"/>
                <a:gd name="GluePoint5Y" fmla="*/ 5172.66156787763 h 170"/>
                <a:gd name="GluePoint6X" fmla="*/ 0 w 7138"/>
                <a:gd name="GluePoint6Y" fmla="*/ 1630.95793499044 h 170"/>
                <a:gd name="GluePoint7X" fmla="*/ 54.4 w 7138"/>
                <a:gd name="GluePoint7Y" fmla="*/ 0 h 170"/>
                <a:gd name="GluePoint8X" fmla="*/ 156.4 w 7138"/>
                <a:gd name="GluePoint8Y" fmla="*/ 0 h 170"/>
                <a:gd name="GluePoint9X" fmla="*/ 156.4 w 7138"/>
                <a:gd name="GluePoint9Y" fmla="*/ 0 h 1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803" name="Group 69"/>
          <p:cNvGrpSpPr/>
          <p:nvPr/>
        </p:nvGrpSpPr>
        <p:grpSpPr>
          <a:xfrm>
            <a:off x="10895040" y="1248480"/>
            <a:ext cx="1254600" cy="3345840"/>
            <a:chOff x="10895040" y="1248480"/>
            <a:chExt cx="1254600" cy="3345840"/>
          </a:xfrm>
        </p:grpSpPr>
        <p:sp>
          <p:nvSpPr>
            <p:cNvPr id="804" name="Freeform 70"/>
            <p:cNvSpPr/>
            <p:nvPr/>
          </p:nvSpPr>
          <p:spPr>
            <a:xfrm>
              <a:off x="11533320" y="2609640"/>
              <a:ext cx="24840" cy="1171080"/>
            </a:xfrm>
            <a:custGeom>
              <a:avLst/>
              <a:gdLst>
                <a:gd name="textAreaLeft" fmla="*/ 0 w 24840"/>
                <a:gd name="textAreaRight" fmla="*/ 25200 w 24840"/>
                <a:gd name="textAreaTop" fmla="*/ 0 h 1171080"/>
                <a:gd name="textAreaBottom" fmla="*/ 1171440 h 1171080"/>
                <a:gd name="GluePoint1X" fmla="*/ 7.24137931034483 w 3254"/>
                <a:gd name="GluePoint1Y" fmla="*/ 0 h 70"/>
                <a:gd name="GluePoint2X" fmla="*/ 0 w 3254"/>
                <a:gd name="GluePoint2Y" fmla="*/ 3254 h 70"/>
                <a:gd name="GluePoint3X" fmla="*/ 57.9310344827586 w 3254"/>
                <a:gd name="GluePoint3Y" fmla="*/ 3254 h 70"/>
                <a:gd name="GluePoint4X" fmla="*/ 70 w 3254"/>
                <a:gd name="GluePoint4Y" fmla="*/ 0 h 70"/>
                <a:gd name="GluePoint5X" fmla="*/ 7.24137931034483 w 3254"/>
                <a:gd name="GluePoint5Y" fmla="*/ 0 h 70"/>
                <a:gd name="GluePoint6X" fmla="*/ 7.24137931034483 w 3254"/>
                <a:gd name="GluePoint6Y" fmla="*/ 0 h 70"/>
                <a:gd name="GluePoint7X" fmla="*/ 7.24137931034483 w 3254"/>
                <a:gd name="GluePoint7Y" fmla="*/ 0 h 70"/>
                <a:gd name="GluePoint8X" fmla="*/ 7.24137931034483 w 3254"/>
                <a:gd name="GluePoint8Y" fmla="*/ 0 h 70"/>
                <a:gd name="GluePoint9X" fmla="*/ 7.24137931034483 w 3254"/>
                <a:gd name="GluePoint9Y" fmla="*/ 0 h 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5" name="Freeform 71"/>
            <p:cNvSpPr/>
            <p:nvPr/>
          </p:nvSpPr>
          <p:spPr>
            <a:xfrm>
              <a:off x="11377800" y="3261600"/>
              <a:ext cx="139680" cy="2152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5280"/>
                <a:gd name="textAreaBottom" fmla="*/ 215640 h 215280"/>
                <a:gd name="GluePoint1X" fmla="*/ 371.838235294118 w 599"/>
                <a:gd name="GluePoint1Y" fmla="*/ 599 h 389"/>
                <a:gd name="GluePoint2X" fmla="*/ 28.6029411764706 w 599"/>
                <a:gd name="GluePoint2Y" fmla="*/ 0 h 389"/>
                <a:gd name="GluePoint3X" fmla="*/ 371.838235294118 w 599"/>
                <a:gd name="GluePoint3Y" fmla="*/ 599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6" name="Freeform 72"/>
            <p:cNvSpPr/>
            <p:nvPr/>
          </p:nvSpPr>
          <p:spPr>
            <a:xfrm>
              <a:off x="11560320" y="307908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22.8823529411765 w 604"/>
                <a:gd name="GluePoint1Y" fmla="*/ 604 h 389"/>
                <a:gd name="GluePoint2X" fmla="*/ 366.117647058824 w 604"/>
                <a:gd name="GluePoint2Y" fmla="*/ 0 h 389"/>
                <a:gd name="GluePoint3X" fmla="*/ 22.8823529411765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7" name="Freeform 73"/>
            <p:cNvSpPr/>
            <p:nvPr/>
          </p:nvSpPr>
          <p:spPr>
            <a:xfrm>
              <a:off x="11377800" y="3516480"/>
              <a:ext cx="139680" cy="2196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9600"/>
                <a:gd name="textAreaBottom" fmla="*/ 219960 h 219600"/>
                <a:gd name="GluePoint1X" fmla="*/ 371.838235294118 w 611"/>
                <a:gd name="GluePoint1Y" fmla="*/ 611 h 389"/>
                <a:gd name="GluePoint2X" fmla="*/ 28.6029411764706 w 611"/>
                <a:gd name="GluePoint2Y" fmla="*/ 0 h 389"/>
                <a:gd name="GluePoint3X" fmla="*/ 371.838235294118 w 611"/>
                <a:gd name="GluePoint3Y" fmla="*/ 611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8" name="Freeform 74"/>
            <p:cNvSpPr/>
            <p:nvPr/>
          </p:nvSpPr>
          <p:spPr>
            <a:xfrm>
              <a:off x="11675160" y="217476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22.8823529411765 w 604"/>
                <a:gd name="GluePoint1Y" fmla="*/ 604 h 389"/>
                <a:gd name="GluePoint2X" fmla="*/ 366.117647058824 w 604"/>
                <a:gd name="GluePoint2Y" fmla="*/ 0 h 389"/>
                <a:gd name="GluePoint3X" fmla="*/ 22.8823529411765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09" name="Freeform 75"/>
            <p:cNvSpPr/>
            <p:nvPr/>
          </p:nvSpPr>
          <p:spPr>
            <a:xfrm>
              <a:off x="11560320" y="3623400"/>
              <a:ext cx="139680" cy="2188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8880"/>
                <a:gd name="textAreaBottom" fmla="*/ 219240 h 218880"/>
                <a:gd name="GluePoint1X" fmla="*/ 22.8823529411765 w 609"/>
                <a:gd name="GluePoint1Y" fmla="*/ 609 h 389"/>
                <a:gd name="GluePoint2X" fmla="*/ 366.117647058824 w 609"/>
                <a:gd name="GluePoint2Y" fmla="*/ 0 h 389"/>
                <a:gd name="GluePoint3X" fmla="*/ 22.8823529411765 w 609"/>
                <a:gd name="GluePoint3Y" fmla="*/ 609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0" name="Freeform 76"/>
            <p:cNvSpPr/>
            <p:nvPr/>
          </p:nvSpPr>
          <p:spPr>
            <a:xfrm>
              <a:off x="11377800" y="2973960"/>
              <a:ext cx="139680" cy="2196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9600"/>
                <a:gd name="textAreaBottom" fmla="*/ 219960 h 219600"/>
                <a:gd name="GluePoint1X" fmla="*/ 371.838235294118 w 611"/>
                <a:gd name="GluePoint1Y" fmla="*/ 611 h 389"/>
                <a:gd name="GluePoint2X" fmla="*/ 28.6029411764706 w 611"/>
                <a:gd name="GluePoint2Y" fmla="*/ 0 h 389"/>
                <a:gd name="GluePoint3X" fmla="*/ 371.838235294118 w 611"/>
                <a:gd name="GluePoint3Y" fmla="*/ 611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1" name="Freeform 77"/>
            <p:cNvSpPr/>
            <p:nvPr/>
          </p:nvSpPr>
          <p:spPr>
            <a:xfrm>
              <a:off x="11560320" y="2792880"/>
              <a:ext cx="139680" cy="2178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800"/>
                <a:gd name="textAreaBottom" fmla="*/ 218160 h 217800"/>
                <a:gd name="GluePoint1X" fmla="*/ 22.8823529411765 w 606"/>
                <a:gd name="GluePoint1Y" fmla="*/ 606 h 389"/>
                <a:gd name="GluePoint2X" fmla="*/ 366.117647058824 w 606"/>
                <a:gd name="GluePoint2Y" fmla="*/ 0 h 389"/>
                <a:gd name="GluePoint3X" fmla="*/ 22.8823529411765 w 606"/>
                <a:gd name="GluePoint3Y" fmla="*/ 606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2" name="Freeform 78"/>
            <p:cNvSpPr/>
            <p:nvPr/>
          </p:nvSpPr>
          <p:spPr>
            <a:xfrm>
              <a:off x="11377800" y="269892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371.838235294118 w 604"/>
                <a:gd name="GluePoint1Y" fmla="*/ 604 h 389"/>
                <a:gd name="GluePoint2X" fmla="*/ 28.6029411764706 w 604"/>
                <a:gd name="GluePoint2Y" fmla="*/ 0 h 389"/>
                <a:gd name="GluePoint3X" fmla="*/ 371.838235294118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3" name="Freeform 79"/>
            <p:cNvSpPr/>
            <p:nvPr/>
          </p:nvSpPr>
          <p:spPr>
            <a:xfrm>
              <a:off x="11377800" y="2441520"/>
              <a:ext cx="139680" cy="21780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800"/>
                <a:gd name="textAreaBottom" fmla="*/ 218160 h 217800"/>
                <a:gd name="GluePoint1X" fmla="*/ 371.838235294118 w 606"/>
                <a:gd name="GluePoint1Y" fmla="*/ 606 h 389"/>
                <a:gd name="GluePoint2X" fmla="*/ 28.6029411764706 w 606"/>
                <a:gd name="GluePoint2Y" fmla="*/ 0 h 389"/>
                <a:gd name="GluePoint3X" fmla="*/ 371.838235294118 w 606"/>
                <a:gd name="GluePoint3Y" fmla="*/ 606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4" name="Freeform 80"/>
            <p:cNvSpPr/>
            <p:nvPr/>
          </p:nvSpPr>
          <p:spPr>
            <a:xfrm>
              <a:off x="11560320" y="2518200"/>
              <a:ext cx="139680" cy="2170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217080"/>
                <a:gd name="textAreaBottom" fmla="*/ 217440 h 217080"/>
                <a:gd name="GluePoint1X" fmla="*/ 22.8823529411765 w 604"/>
                <a:gd name="GluePoint1Y" fmla="*/ 604 h 389"/>
                <a:gd name="GluePoint2X" fmla="*/ 366.117647058824 w 604"/>
                <a:gd name="GluePoint2Y" fmla="*/ 0 h 389"/>
                <a:gd name="GluePoint3X" fmla="*/ 22.8823529411765 w 604"/>
                <a:gd name="GluePoint3Y" fmla="*/ 604 h 38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5" name="Freeform 81"/>
            <p:cNvSpPr/>
            <p:nvPr/>
          </p:nvSpPr>
          <p:spPr>
            <a:xfrm>
              <a:off x="11100240" y="1465920"/>
              <a:ext cx="18000" cy="911880"/>
            </a:xfrm>
            <a:custGeom>
              <a:avLst/>
              <a:gdLst>
                <a:gd name="textAreaLeft" fmla="*/ 0 w 18000"/>
                <a:gd name="textAreaRight" fmla="*/ 18360 w 18000"/>
                <a:gd name="textAreaTop" fmla="*/ 0 h 911880"/>
                <a:gd name="textAreaBottom" fmla="*/ 912240 h 911880"/>
                <a:gd name="GluePoint1X" fmla="*/ 4.85714285714286 w 2534"/>
                <a:gd name="GluePoint1Y" fmla="*/ 0 h 51"/>
                <a:gd name="GluePoint2X" fmla="*/ 0 w 2534"/>
                <a:gd name="GluePoint2Y" fmla="*/ 2534 h 51"/>
                <a:gd name="GluePoint3X" fmla="*/ 46.1428571428571 w 2534"/>
                <a:gd name="GluePoint3Y" fmla="*/ 2534 h 51"/>
                <a:gd name="GluePoint4X" fmla="*/ 51 w 2534"/>
                <a:gd name="GluePoint4Y" fmla="*/ 0 h 51"/>
                <a:gd name="GluePoint5X" fmla="*/ 4.85714285714286 w 2534"/>
                <a:gd name="GluePoint5Y" fmla="*/ 0 h 51"/>
                <a:gd name="GluePoint6X" fmla="*/ 4.85714285714286 w 2534"/>
                <a:gd name="GluePoint6Y" fmla="*/ 0 h 51"/>
                <a:gd name="GluePoint7X" fmla="*/ 4.85714285714286 w 2534"/>
                <a:gd name="GluePoint7Y" fmla="*/ 0 h 51"/>
                <a:gd name="GluePoint8X" fmla="*/ 4.85714285714286 w 2534"/>
                <a:gd name="GluePoint8Y" fmla="*/ 0 h 51"/>
                <a:gd name="GluePoint9X" fmla="*/ 4.85714285714286 w 2534"/>
                <a:gd name="GluePoint9Y" fmla="*/ 0 h 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6" name="Freeform 82"/>
            <p:cNvSpPr/>
            <p:nvPr/>
          </p:nvSpPr>
          <p:spPr>
            <a:xfrm>
              <a:off x="10978560" y="1954800"/>
              <a:ext cx="109080" cy="1684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8480"/>
                <a:gd name="textAreaBottom" fmla="*/ 168840 h 168480"/>
                <a:gd name="GluePoint1X" fmla="*/ 292.528301886792 w 469"/>
                <a:gd name="GluePoint1Y" fmla="*/ 469 h 304"/>
                <a:gd name="GluePoint2X" fmla="*/ 22.9433962264151 w 469"/>
                <a:gd name="GluePoint2Y" fmla="*/ 0 h 304"/>
                <a:gd name="GluePoint3X" fmla="*/ 292.528301886792 w 469"/>
                <a:gd name="GluePoint3Y" fmla="*/ 469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7" name="Freeform 83"/>
            <p:cNvSpPr/>
            <p:nvPr/>
          </p:nvSpPr>
          <p:spPr>
            <a:xfrm>
              <a:off x="11122920" y="1812960"/>
              <a:ext cx="106560" cy="16992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9920"/>
                <a:gd name="textAreaBottom" fmla="*/ 170280 h 169920"/>
                <a:gd name="GluePoint1X" fmla="*/ 17.1346153846154 w 473"/>
                <a:gd name="GluePoint1Y" fmla="*/ 473 h 297"/>
                <a:gd name="GluePoint2X" fmla="*/ 279.865384615385 w 473"/>
                <a:gd name="GluePoint2Y" fmla="*/ 0 h 297"/>
                <a:gd name="GluePoint3X" fmla="*/ 17.1346153846154 w 473"/>
                <a:gd name="GluePoint3Y" fmla="*/ 473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8" name="Freeform 84"/>
            <p:cNvSpPr/>
            <p:nvPr/>
          </p:nvSpPr>
          <p:spPr>
            <a:xfrm>
              <a:off x="10978560" y="215388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19" name="Freeform 85"/>
            <p:cNvSpPr/>
            <p:nvPr/>
          </p:nvSpPr>
          <p:spPr>
            <a:xfrm>
              <a:off x="11122920" y="2012040"/>
              <a:ext cx="106560" cy="16848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8480"/>
                <a:gd name="textAreaBottom" fmla="*/ 168840 h 168480"/>
                <a:gd name="GluePoint1X" fmla="*/ 17.1346153846154 w 469"/>
                <a:gd name="GluePoint1Y" fmla="*/ 469 h 297"/>
                <a:gd name="GluePoint2X" fmla="*/ 279.865384615385 w 469"/>
                <a:gd name="GluePoint2Y" fmla="*/ 0 h 297"/>
                <a:gd name="GluePoint3X" fmla="*/ 17.1346153846154 w 469"/>
                <a:gd name="GluePoint3Y" fmla="*/ 469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0" name="Freeform 86"/>
            <p:cNvSpPr/>
            <p:nvPr/>
          </p:nvSpPr>
          <p:spPr>
            <a:xfrm>
              <a:off x="11122920" y="2236320"/>
              <a:ext cx="106560" cy="16992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9920"/>
                <a:gd name="textAreaBottom" fmla="*/ 170280 h 169920"/>
                <a:gd name="GluePoint1X" fmla="*/ 17.1346153846154 w 473"/>
                <a:gd name="GluePoint1Y" fmla="*/ 473 h 297"/>
                <a:gd name="GluePoint2X" fmla="*/ 279.865384615385 w 473"/>
                <a:gd name="GluePoint2Y" fmla="*/ 0 h 297"/>
                <a:gd name="GluePoint3X" fmla="*/ 17.1346153846154 w 473"/>
                <a:gd name="GluePoint3Y" fmla="*/ 473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1" name="Freeform 87"/>
            <p:cNvSpPr/>
            <p:nvPr/>
          </p:nvSpPr>
          <p:spPr>
            <a:xfrm>
              <a:off x="10978560" y="173304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2" name="Freeform 88"/>
            <p:cNvSpPr/>
            <p:nvPr/>
          </p:nvSpPr>
          <p:spPr>
            <a:xfrm>
              <a:off x="11122920" y="1591200"/>
              <a:ext cx="106560" cy="16992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9920"/>
                <a:gd name="textAreaBottom" fmla="*/ 170280 h 169920"/>
                <a:gd name="GluePoint1X" fmla="*/ 17.1346153846154 w 473"/>
                <a:gd name="GluePoint1Y" fmla="*/ 473 h 297"/>
                <a:gd name="GluePoint2X" fmla="*/ 279.865384615385 w 473"/>
                <a:gd name="GluePoint2Y" fmla="*/ 0 h 297"/>
                <a:gd name="GluePoint3X" fmla="*/ 17.1346153846154 w 473"/>
                <a:gd name="GluePoint3Y" fmla="*/ 473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3" name="Freeform 89"/>
            <p:cNvSpPr/>
            <p:nvPr/>
          </p:nvSpPr>
          <p:spPr>
            <a:xfrm>
              <a:off x="10978560" y="151740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4" name="Freeform 90"/>
            <p:cNvSpPr/>
            <p:nvPr/>
          </p:nvSpPr>
          <p:spPr>
            <a:xfrm>
              <a:off x="10978560" y="1318320"/>
              <a:ext cx="109080" cy="16992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169920"/>
                <a:gd name="textAreaBottom" fmla="*/ 170280 h 169920"/>
                <a:gd name="GluePoint1X" fmla="*/ 292.528301886792 w 473"/>
                <a:gd name="GluePoint1Y" fmla="*/ 473 h 304"/>
                <a:gd name="GluePoint2X" fmla="*/ 22.9433962264151 w 473"/>
                <a:gd name="GluePoint2Y" fmla="*/ 0 h 304"/>
                <a:gd name="GluePoint3X" fmla="*/ 292.528301886792 w 473"/>
                <a:gd name="GluePoint3Y" fmla="*/ 473 h 3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5" name="Freeform 91"/>
            <p:cNvSpPr/>
            <p:nvPr/>
          </p:nvSpPr>
          <p:spPr>
            <a:xfrm>
              <a:off x="11122920" y="1378080"/>
              <a:ext cx="106560" cy="167400"/>
            </a:xfrm>
            <a:custGeom>
              <a:avLst/>
              <a:gdLst>
                <a:gd name="textAreaLeft" fmla="*/ 0 w 106560"/>
                <a:gd name="textAreaRight" fmla="*/ 106920 w 106560"/>
                <a:gd name="textAreaTop" fmla="*/ 0 h 167400"/>
                <a:gd name="textAreaBottom" fmla="*/ 167760 h 167400"/>
                <a:gd name="GluePoint1X" fmla="*/ 17.1346153846154 w 466"/>
                <a:gd name="GluePoint1Y" fmla="*/ 466 h 297"/>
                <a:gd name="GluePoint2X" fmla="*/ 279.865384615385 w 466"/>
                <a:gd name="GluePoint2Y" fmla="*/ 0 h 297"/>
                <a:gd name="GluePoint3X" fmla="*/ 17.1346153846154 w 466"/>
                <a:gd name="GluePoint3Y" fmla="*/ 466 h 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6" name="Freeform 92"/>
            <p:cNvSpPr/>
            <p:nvPr/>
          </p:nvSpPr>
          <p:spPr>
            <a:xfrm>
              <a:off x="10895040" y="1967040"/>
              <a:ext cx="229320" cy="1078920"/>
            </a:xfrm>
            <a:custGeom>
              <a:avLst/>
              <a:gdLst>
                <a:gd name="textAreaLeft" fmla="*/ 0 w 229320"/>
                <a:gd name="textAreaRight" fmla="*/ 229680 w 229320"/>
                <a:gd name="textAreaTop" fmla="*/ 0 h 1078920"/>
                <a:gd name="textAreaBottom" fmla="*/ 1079280 h 1078920"/>
                <a:gd name="GluePoint1X" fmla="*/ 290.517857142857 w 2998"/>
                <a:gd name="GluePoint1Y" fmla="*/ 2781.00190476191 h 638"/>
                <a:gd name="GluePoint2X" fmla="*/ 290.517857142857 w 2998"/>
                <a:gd name="GluePoint2Y" fmla="*/ 2449.79428571429 h 638"/>
                <a:gd name="GluePoint3X" fmla="*/ 17.0892857142857 w 2998"/>
                <a:gd name="GluePoint3Y" fmla="*/ 1958.69333333333 h 638"/>
                <a:gd name="GluePoint4X" fmla="*/ 290.517857142857 w 2998"/>
                <a:gd name="GluePoint4Y" fmla="*/ 2341.29523809524 h 638"/>
                <a:gd name="GluePoint5X" fmla="*/ 290.517857142857 w 2998"/>
                <a:gd name="GluePoint5Y" fmla="*/ 1913.00952380952 h 638"/>
                <a:gd name="GluePoint6X" fmla="*/ 17.0892857142857 w 2998"/>
                <a:gd name="GluePoint6Y" fmla="*/ 1421.90857142857 h 638"/>
                <a:gd name="GluePoint7X" fmla="*/ 284.821428571429 w 2998"/>
                <a:gd name="GluePoint7Y" fmla="*/ 1793.08952380952 h 638"/>
                <a:gd name="GluePoint8X" fmla="*/ 284.821428571429 w 2998"/>
                <a:gd name="GluePoint8Y" fmla="*/ 1222.0419047619 h 638"/>
                <a:gd name="GluePoint9X" fmla="*/ 39.875 w 2998"/>
                <a:gd name="GluePoint9Y" fmla="*/ 748.072380952381 h 638"/>
                <a:gd name="GluePoint10X" fmla="*/ 284.821428571429 w 2998"/>
                <a:gd name="GluePoint10Y" fmla="*/ 1045.01714285714 h 638"/>
                <a:gd name="GluePoint11X" fmla="*/ 284.821428571429 w 2998"/>
                <a:gd name="GluePoint11Y" fmla="*/ 668.125714285714 h 638"/>
                <a:gd name="GluePoint12X" fmla="*/ 28.4821428571429 w 2998"/>
                <a:gd name="GluePoint12Y" fmla="*/ 188.445714285714 h 638"/>
                <a:gd name="GluePoint13X" fmla="*/ 284.821428571429 w 2998"/>
                <a:gd name="GluePoint13Y" fmla="*/ 502.521904761905 h 638"/>
                <a:gd name="GluePoint14X" fmla="*/ 284.821428571429 w 2998"/>
                <a:gd name="GluePoint14Y" fmla="*/ 319.786666666667 h 638"/>
                <a:gd name="GluePoint15X" fmla="*/ 330.392857142857 w 2998"/>
                <a:gd name="GluePoint15Y" fmla="*/ 319.786666666667 h 638"/>
                <a:gd name="GluePoint16X" fmla="*/ 586.732142857143 w 2998"/>
                <a:gd name="GluePoint16Y" fmla="*/ 0 h 638"/>
                <a:gd name="GluePoint17X" fmla="*/ 336.089285714286 w 2998"/>
                <a:gd name="GluePoint17Y" fmla="*/ 479.68 h 638"/>
                <a:gd name="GluePoint18X" fmla="*/ 336.089285714286 w 2998"/>
                <a:gd name="GluePoint18Y" fmla="*/ 925.097142857143 h 638"/>
                <a:gd name="GluePoint19X" fmla="*/ 603.821428571429 w 2998"/>
                <a:gd name="GluePoint19Y" fmla="*/ 531.074285714286 h 638"/>
                <a:gd name="GluePoint20X" fmla="*/ 336.089285714286 w 2998"/>
                <a:gd name="GluePoint20Y" fmla="*/ 1022.17523809524 h 638"/>
                <a:gd name="GluePoint21X" fmla="*/ 336.089285714286 w 2998"/>
                <a:gd name="GluePoint21Y" fmla="*/ 1507.56571428571 h 638"/>
                <a:gd name="GluePoint22X" fmla="*/ 598.125 w 2998"/>
                <a:gd name="GluePoint22Y" fmla="*/ 1164.93714285714 h 638"/>
                <a:gd name="GluePoint23X" fmla="*/ 336.089285714286 w 2998"/>
                <a:gd name="GluePoint23Y" fmla="*/ 1656.0380952381 h 638"/>
                <a:gd name="GluePoint24X" fmla="*/ 336.089285714286 w 2998"/>
                <a:gd name="GluePoint24Y" fmla="*/ 2118.58666666667 h 638"/>
                <a:gd name="GluePoint25X" fmla="*/ 598.125 w 2998"/>
                <a:gd name="GluePoint25Y" fmla="*/ 1787.37904761905 h 638"/>
                <a:gd name="GluePoint26X" fmla="*/ 336.089285714286 w 2998"/>
                <a:gd name="GluePoint26Y" fmla="*/ 2267.05904761905 h 638"/>
                <a:gd name="GluePoint27X" fmla="*/ 341.785714285714 w 2998"/>
                <a:gd name="GluePoint27Y" fmla="*/ 2809.55428571429 h 638"/>
                <a:gd name="GluePoint28X" fmla="*/ 615.214285714286 w 2998"/>
                <a:gd name="GluePoint28Y" fmla="*/ 2369.84761904762 h 638"/>
                <a:gd name="GluePoint29X" fmla="*/ 341.785714285714 w 2998"/>
                <a:gd name="GluePoint29Y" fmla="*/ 2866.65904761905 h 638"/>
                <a:gd name="GluePoint30X" fmla="*/ 341.785714285714 w 2998"/>
                <a:gd name="GluePoint30Y" fmla="*/ 2998 h 638"/>
                <a:gd name="GluePoint31X" fmla="*/ 290.517857142857 w 2998"/>
                <a:gd name="GluePoint31Y" fmla="*/ 2998 h 638"/>
                <a:gd name="GluePoint32X" fmla="*/ 290.517857142857 w 2998"/>
                <a:gd name="GluePoint32Y" fmla="*/ 2958.02666666667 h 638"/>
                <a:gd name="GluePoint33X" fmla="*/ 39.875 w 2998"/>
                <a:gd name="GluePoint33Y" fmla="*/ 2478.34666666667 h 638"/>
                <a:gd name="GluePoint34X" fmla="*/ 290.517857142857 w 2998"/>
                <a:gd name="GluePoint34Y" fmla="*/ 2781.00190476191 h 6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</a:cxnLst>
              <a:rect l="textAreaLeft" t="textAreaTop" r="textAreaRight" b="textAreaBottom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7" name="Freeform 93"/>
            <p:cNvSpPr/>
            <p:nvPr/>
          </p:nvSpPr>
          <p:spPr>
            <a:xfrm>
              <a:off x="11428200" y="2530440"/>
              <a:ext cx="328320" cy="1552680"/>
            </a:xfrm>
            <a:custGeom>
              <a:avLst/>
              <a:gdLst>
                <a:gd name="textAreaLeft" fmla="*/ 0 w 328320"/>
                <a:gd name="textAreaRight" fmla="*/ 328680 w 328320"/>
                <a:gd name="textAreaTop" fmla="*/ 0 h 1552680"/>
                <a:gd name="textAreaBottom" fmla="*/ 1553040 h 1552680"/>
                <a:gd name="GluePoint1X" fmla="*/ 490.7375 w 4314"/>
                <a:gd name="GluePoint1Y" fmla="*/ 4000.15079365079 h 913"/>
                <a:gd name="GluePoint2X" fmla="*/ 490.7375 w 4314"/>
                <a:gd name="GluePoint2Y" fmla="*/ 3520.81746031746 h 913"/>
                <a:gd name="GluePoint3X" fmla="*/ 884.46875 w 4314"/>
                <a:gd name="GluePoint3Y" fmla="*/ 2813.23015873016 h 913"/>
                <a:gd name="GluePoint4X" fmla="*/ 490.7375 w 4314"/>
                <a:gd name="GluePoint4Y" fmla="*/ 3361.03968253968 h 913"/>
                <a:gd name="GluePoint5X" fmla="*/ 490.7375 w 4314"/>
                <a:gd name="GluePoint5Y" fmla="*/ 2744.75396825397 h 913"/>
                <a:gd name="GluePoint6X" fmla="*/ 884.46875 w 4314"/>
                <a:gd name="GluePoint6Y" fmla="*/ 2042.87301587302 h 913"/>
                <a:gd name="GluePoint7X" fmla="*/ 502.15 w 4314"/>
                <a:gd name="GluePoint7Y" fmla="*/ 2579.26984126984 h 913"/>
                <a:gd name="GluePoint8X" fmla="*/ 502.15 w 4314"/>
                <a:gd name="GluePoint8Y" fmla="*/ 1763.2619047619 h 913"/>
                <a:gd name="GluePoint9X" fmla="*/ 855.9375 w 4314"/>
                <a:gd name="GluePoint9Y" fmla="*/ 1078.5 h 913"/>
                <a:gd name="GluePoint10X" fmla="*/ 502.15 w 4314"/>
                <a:gd name="GluePoint10Y" fmla="*/ 1500.76984126984 h 913"/>
                <a:gd name="GluePoint11X" fmla="*/ 502.15 w 4314"/>
                <a:gd name="GluePoint11Y" fmla="*/ 964.373015873016 h 913"/>
                <a:gd name="GluePoint12X" fmla="*/ 867.35 w 4314"/>
                <a:gd name="GluePoint12Y" fmla="*/ 268.198412698413 h 913"/>
                <a:gd name="GluePoint13X" fmla="*/ 502.15 w 4314"/>
                <a:gd name="GluePoint13Y" fmla="*/ 724.706349206349 h 913"/>
                <a:gd name="GluePoint14X" fmla="*/ 433.675 w 4314"/>
                <a:gd name="GluePoint14Y" fmla="*/ 462.214285714286 h 913"/>
                <a:gd name="GluePoint15X" fmla="*/ 74.18125 w 4314"/>
                <a:gd name="GluePoint15Y" fmla="*/ 0 h 913"/>
                <a:gd name="GluePoint16X" fmla="*/ 427.96875 w 4314"/>
                <a:gd name="GluePoint16Y" fmla="*/ 690.468253968254 h 913"/>
                <a:gd name="GluePoint17X" fmla="*/ 427.96875 w 4314"/>
                <a:gd name="GluePoint17Y" fmla="*/ 1335.28571428571 h 913"/>
                <a:gd name="GluePoint18X" fmla="*/ 39.94375 w 4314"/>
                <a:gd name="GluePoint18Y" fmla="*/ 758.944444444445 h 913"/>
                <a:gd name="GluePoint19X" fmla="*/ 427.96875 w 4314"/>
                <a:gd name="GluePoint19Y" fmla="*/ 1472.2380952381 h 913"/>
                <a:gd name="GluePoint20X" fmla="*/ 427.96875 w 4314"/>
                <a:gd name="GluePoint20Y" fmla="*/ 2168.4126984127 h 913"/>
                <a:gd name="GluePoint21X" fmla="*/ 57.0625 w 4314"/>
                <a:gd name="GluePoint21Y" fmla="*/ 1671.96031746032 h 913"/>
                <a:gd name="GluePoint22X" fmla="*/ 427.96875 w 4314"/>
                <a:gd name="GluePoint22Y" fmla="*/ 2379.54761904762 h 913"/>
                <a:gd name="GluePoint23X" fmla="*/ 427.96875 w 4314"/>
                <a:gd name="GluePoint23Y" fmla="*/ 3041.48412698413 h 913"/>
                <a:gd name="GluePoint24X" fmla="*/ 57.0625 w 4314"/>
                <a:gd name="GluePoint24Y" fmla="*/ 2567.85714285714 h 913"/>
                <a:gd name="GluePoint25X" fmla="*/ 427.96875 w 4314"/>
                <a:gd name="GluePoint25Y" fmla="*/ 3264.03174603175 h 913"/>
                <a:gd name="GluePoint26X" fmla="*/ 422.2625 w 4314"/>
                <a:gd name="GluePoint26Y" fmla="*/ 4034.38888888889 h 913"/>
                <a:gd name="GluePoint27X" fmla="*/ 28.53125 w 4314"/>
                <a:gd name="GluePoint27Y" fmla="*/ 3406.69047619048 h 913"/>
                <a:gd name="GluePoint28X" fmla="*/ 422.2625 w 4314"/>
                <a:gd name="GluePoint28Y" fmla="*/ 4114.27777777778 h 913"/>
                <a:gd name="GluePoint29X" fmla="*/ 422.2625 w 4314"/>
                <a:gd name="GluePoint29Y" fmla="*/ 4314 h 913"/>
                <a:gd name="GluePoint30X" fmla="*/ 490.7375 w 4314"/>
                <a:gd name="GluePoint30Y" fmla="*/ 4314 h 913"/>
                <a:gd name="GluePoint31X" fmla="*/ 490.7375 w 4314"/>
                <a:gd name="GluePoint31Y" fmla="*/ 4256.93650793651 h 913"/>
                <a:gd name="GluePoint32X" fmla="*/ 855.9375 w 4314"/>
                <a:gd name="GluePoint32Y" fmla="*/ 3566.46825396825 h 913"/>
                <a:gd name="GluePoint33X" fmla="*/ 490.7375 w 4314"/>
                <a:gd name="GluePoint33Y" fmla="*/ 4000.15079365079 h 9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</a:cxnLst>
              <a:rect l="textAreaLeft" t="textAreaTop" r="textAreaRight" b="textAreaBottom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8" name="Freeform 94"/>
            <p:cNvSpPr/>
            <p:nvPr/>
          </p:nvSpPr>
          <p:spPr>
            <a:xfrm>
              <a:off x="11003760" y="3585960"/>
              <a:ext cx="311760" cy="4867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486720"/>
                <a:gd name="textAreaBottom" fmla="*/ 487080 h 486720"/>
                <a:gd name="GluePoint1X" fmla="*/ 821.368421052632 w 1353"/>
                <a:gd name="GluePoint1Y" fmla="*/ 1353 h 867"/>
                <a:gd name="GluePoint2X" fmla="*/ 62.7434210526316 w 1353"/>
                <a:gd name="GluePoint2Y" fmla="*/ 0 h 867"/>
                <a:gd name="GluePoint3X" fmla="*/ 821.368421052632 w 1353"/>
                <a:gd name="GluePoint3Y" fmla="*/ 1353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29" name="Freeform 95"/>
            <p:cNvSpPr/>
            <p:nvPr/>
          </p:nvSpPr>
          <p:spPr>
            <a:xfrm>
              <a:off x="11068920" y="3645000"/>
              <a:ext cx="264960" cy="45180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51800"/>
                <a:gd name="textAreaBottom" fmla="*/ 452160 h 451800"/>
                <a:gd name="GluePoint1X" fmla="*/ 639.875968992248 w 1256"/>
                <a:gd name="GluePoint1Y" fmla="*/ 1124.69090909091 h 737"/>
                <a:gd name="GluePoint2X" fmla="*/ 617.023255813954 w 1256"/>
                <a:gd name="GluePoint2Y" fmla="*/ 1084.72727272727 h 737"/>
                <a:gd name="GluePoint3X" fmla="*/ 571.317829457364 w 1256"/>
                <a:gd name="GluePoint3Y" fmla="*/ 1016.21818181818 h 737"/>
                <a:gd name="GluePoint4X" fmla="*/ 548.46511627907 w 1256"/>
                <a:gd name="GluePoint4Y" fmla="*/ 987.672727272727 h 737"/>
                <a:gd name="GluePoint5X" fmla="*/ 502.759689922481 w 1256"/>
                <a:gd name="GluePoint5Y" fmla="*/ 902.036363636364 h 737"/>
                <a:gd name="GluePoint6X" fmla="*/ 497.046511627907 w 1256"/>
                <a:gd name="GluePoint6Y" fmla="*/ 879.2 h 737"/>
                <a:gd name="GluePoint7X" fmla="*/ 468.480620155039 w 1256"/>
                <a:gd name="GluePoint7Y" fmla="*/ 833.527272727273 h 737"/>
                <a:gd name="GluePoint8X" fmla="*/ 445.627906976744 w 1256"/>
                <a:gd name="GluePoint8Y" fmla="*/ 793.563636363636 h 737"/>
                <a:gd name="GluePoint9X" fmla="*/ 434.201550387597 w 1256"/>
                <a:gd name="GluePoint9Y" fmla="*/ 770.727272727273 h 737"/>
                <a:gd name="GluePoint10X" fmla="*/ 422.77519379845 w 1256"/>
                <a:gd name="GluePoint10Y" fmla="*/ 753.6 h 737"/>
                <a:gd name="GluePoint11X" fmla="*/ 388.496124031008 w 1256"/>
                <a:gd name="GluePoint11Y" fmla="*/ 707.927272727273 h 737"/>
                <a:gd name="GluePoint12X" fmla="*/ 377.06976744186 w 1256"/>
                <a:gd name="GluePoint12Y" fmla="*/ 690.8 h 737"/>
                <a:gd name="GluePoint13X" fmla="*/ 359.93023255814 w 1256"/>
                <a:gd name="GluePoint13Y" fmla="*/ 656.545454545455 h 737"/>
                <a:gd name="GluePoint14X" fmla="*/ 342.790697674419 w 1256"/>
                <a:gd name="GluePoint14Y" fmla="*/ 628 h 737"/>
                <a:gd name="GluePoint15X" fmla="*/ 314.22480620155 w 1256"/>
                <a:gd name="GluePoint15Y" fmla="*/ 588.036363636364 h 737"/>
                <a:gd name="GluePoint16X" fmla="*/ 291.372093023256 w 1256"/>
                <a:gd name="GluePoint16Y" fmla="*/ 542.363636363636 h 737"/>
                <a:gd name="GluePoint17X" fmla="*/ 279.945736434109 w 1256"/>
                <a:gd name="GluePoint17Y" fmla="*/ 525.236363636364 h 737"/>
                <a:gd name="GluePoint18X" fmla="*/ 274.232558139535 w 1256"/>
                <a:gd name="GluePoint18Y" fmla="*/ 502.4 h 737"/>
                <a:gd name="GluePoint19X" fmla="*/ 262.806201550388 w 1256"/>
                <a:gd name="GluePoint19Y" fmla="*/ 490.981818181818 h 737"/>
                <a:gd name="GluePoint20X" fmla="*/ 257.093023255814 w 1256"/>
                <a:gd name="GluePoint20Y" fmla="*/ 485.272727272727 h 737"/>
                <a:gd name="GluePoint21X" fmla="*/ 245.666666666667 w 1256"/>
                <a:gd name="GluePoint21Y" fmla="*/ 462.436363636364 h 737"/>
                <a:gd name="GluePoint22X" fmla="*/ 205.674418604651 w 1256"/>
                <a:gd name="GluePoint22Y" fmla="*/ 399.636363636364 h 737"/>
                <a:gd name="GluePoint23X" fmla="*/ 194.248062015504 w 1256"/>
                <a:gd name="GluePoint23Y" fmla="*/ 376.8 h 737"/>
                <a:gd name="GluePoint24X" fmla="*/ 177.108527131783 w 1256"/>
                <a:gd name="GluePoint24Y" fmla="*/ 348.254545454545 h 737"/>
                <a:gd name="GluePoint25X" fmla="*/ 154.255813953488 w 1256"/>
                <a:gd name="GluePoint25Y" fmla="*/ 302.581818181818 h 737"/>
                <a:gd name="GluePoint26X" fmla="*/ 154.255813953488 w 1256"/>
                <a:gd name="GluePoint26Y" fmla="*/ 279.745454545455 h 737"/>
                <a:gd name="GluePoint27X" fmla="*/ 131.403100775194 w 1256"/>
                <a:gd name="GluePoint27Y" fmla="*/ 268.327272727273 h 737"/>
                <a:gd name="GluePoint28X" fmla="*/ 114.263565891473 w 1256"/>
                <a:gd name="GluePoint28Y" fmla="*/ 256.909090909091 h 737"/>
                <a:gd name="GluePoint29X" fmla="*/ 102.837209302326 w 1256"/>
                <a:gd name="GluePoint29Y" fmla="*/ 228.363636363636 h 737"/>
                <a:gd name="GluePoint30X" fmla="*/ 97.1240310077519 w 1256"/>
                <a:gd name="GluePoint30Y" fmla="*/ 228.363636363636 h 737"/>
                <a:gd name="GluePoint31X" fmla="*/ 91.4108527131783 w 1256"/>
                <a:gd name="GluePoint31Y" fmla="*/ 216.945454545455 h 737"/>
                <a:gd name="GluePoint32X" fmla="*/ 91.4108527131783 w 1256"/>
                <a:gd name="GluePoint32Y" fmla="*/ 188.4 h 737"/>
                <a:gd name="GluePoint33X" fmla="*/ 68.5581395348837 w 1256"/>
                <a:gd name="GluePoint33Y" fmla="*/ 176.981818181818 h 737"/>
                <a:gd name="GluePoint34X" fmla="*/ 68.5581395348837 w 1256"/>
                <a:gd name="GluePoint34Y" fmla="*/ 165.563636363636 h 737"/>
                <a:gd name="GluePoint35X" fmla="*/ 51.4186046511628 w 1256"/>
                <a:gd name="GluePoint35Y" fmla="*/ 148.436363636364 h 737"/>
                <a:gd name="GluePoint36X" fmla="*/ 45.7054263565892 w 1256"/>
                <a:gd name="GluePoint36Y" fmla="*/ 131.309090909091 h 737"/>
                <a:gd name="GluePoint37X" fmla="*/ 57.1317829457364 w 1256"/>
                <a:gd name="GluePoint37Y" fmla="*/ 131.309090909091 h 737"/>
                <a:gd name="GluePoint38X" fmla="*/ 34.2790697674419 w 1256"/>
                <a:gd name="GluePoint38Y" fmla="*/ 102.763636363636 h 737"/>
                <a:gd name="GluePoint39X" fmla="*/ 17.1395348837209 w 1256"/>
                <a:gd name="GluePoint39Y" fmla="*/ 45.6727272727273 h 737"/>
                <a:gd name="GluePoint40X" fmla="*/ 11.4263565891473 w 1256"/>
                <a:gd name="GluePoint40Y" fmla="*/ 34.2545454545455 h 737"/>
                <a:gd name="GluePoint41X" fmla="*/ 0 w 1256"/>
                <a:gd name="GluePoint41Y" fmla="*/ 0 h 737"/>
                <a:gd name="GluePoint42X" fmla="*/ 11.4263565891473 w 1256"/>
                <a:gd name="GluePoint42Y" fmla="*/ 17.1272727272727 h 737"/>
                <a:gd name="GluePoint43X" fmla="*/ 17.1395348837209 w 1256"/>
                <a:gd name="GluePoint43Y" fmla="*/ 39.9636363636364 h 737"/>
                <a:gd name="GluePoint44X" fmla="*/ 62.8449612403101 w 1256"/>
                <a:gd name="GluePoint44Y" fmla="*/ 91.3454545454545 h 737"/>
                <a:gd name="GluePoint45X" fmla="*/ 119.976744186047 w 1256"/>
                <a:gd name="GluePoint45Y" fmla="*/ 182.690909090909 h 737"/>
                <a:gd name="GluePoint46X" fmla="*/ 177.108527131783 w 1256"/>
                <a:gd name="GluePoint46Y" fmla="*/ 274.036363636364 h 737"/>
                <a:gd name="GluePoint47X" fmla="*/ 222.813953488372 w 1256"/>
                <a:gd name="GluePoint47Y" fmla="*/ 348.254545454545 h 737"/>
                <a:gd name="GluePoint48X" fmla="*/ 262.806201550388 w 1256"/>
                <a:gd name="GluePoint48Y" fmla="*/ 416.763636363636 h 737"/>
                <a:gd name="GluePoint49X" fmla="*/ 325.651162790698 w 1256"/>
                <a:gd name="GluePoint49Y" fmla="*/ 536.654545454545 h 737"/>
                <a:gd name="GluePoint50X" fmla="*/ 359.93023255814 w 1256"/>
                <a:gd name="GluePoint50Y" fmla="*/ 599.454545454546 h 737"/>
                <a:gd name="GluePoint51X" fmla="*/ 399.922480620155 w 1256"/>
                <a:gd name="GluePoint51Y" fmla="*/ 685.090909090909 h 737"/>
                <a:gd name="GluePoint52X" fmla="*/ 577.031007751938 w 1256"/>
                <a:gd name="GluePoint52Y" fmla="*/ 953.418181818182 h 737"/>
                <a:gd name="GluePoint53X" fmla="*/ 611.31007751938 w 1256"/>
                <a:gd name="GluePoint53Y" fmla="*/ 1027.63636363636 h 737"/>
                <a:gd name="GluePoint54X" fmla="*/ 714.147286821705 w 1256"/>
                <a:gd name="GluePoint54Y" fmla="*/ 1244.58181818182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0" name="Freeform 96"/>
            <p:cNvSpPr/>
            <p:nvPr/>
          </p:nvSpPr>
          <p:spPr>
            <a:xfrm>
              <a:off x="11317680" y="1369440"/>
              <a:ext cx="201240" cy="385560"/>
            </a:xfrm>
            <a:custGeom>
              <a:avLst/>
              <a:gdLst>
                <a:gd name="textAreaLeft" fmla="*/ 0 w 201240"/>
                <a:gd name="textAreaRight" fmla="*/ 201600 w 201240"/>
                <a:gd name="textAreaTop" fmla="*/ 0 h 385560"/>
                <a:gd name="textAreaBottom" fmla="*/ 385920 h 385560"/>
                <a:gd name="GluePoint1X" fmla="*/ 348.571428571429 w 1072"/>
                <a:gd name="GluePoint1Y" fmla="*/ 22.8085106382979 h 560"/>
                <a:gd name="GluePoint2X" fmla="*/ 80 w 1072"/>
                <a:gd name="GluePoint2Y" fmla="*/ 1072 h 560"/>
                <a:gd name="GluePoint3X" fmla="*/ 451.428571428571 w 1072"/>
                <a:gd name="GluePoint3Y" fmla="*/ 661.446808510638 h 560"/>
                <a:gd name="GluePoint4X" fmla="*/ 348.571428571429 w 1072"/>
                <a:gd name="GluePoint4Y" fmla="*/ 22.8085106382979 h 5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1" name="Freeform 97"/>
            <p:cNvSpPr/>
            <p:nvPr/>
          </p:nvSpPr>
          <p:spPr>
            <a:xfrm>
              <a:off x="11406240" y="1379880"/>
              <a:ext cx="102240" cy="32220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322200"/>
                <a:gd name="textAreaBottom" fmla="*/ 322560 h 322200"/>
                <a:gd name="GluePoint1X" fmla="*/ 102.6 w 896"/>
                <a:gd name="GluePoint1Y" fmla="*/ 0 h 285"/>
                <a:gd name="GluePoint2X" fmla="*/ 0 w 896"/>
                <a:gd name="GluePoint2Y" fmla="*/ 896 h 285"/>
                <a:gd name="GluePoint3X" fmla="*/ 205.2 w 896"/>
                <a:gd name="GluePoint3Y" fmla="*/ 633.477707006369 h 285"/>
                <a:gd name="GluePoint4X" fmla="*/ 102.6 w 896"/>
                <a:gd name="GluePoint4Y" fmla="*/ 0 h 2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2" name="Freeform 98"/>
            <p:cNvSpPr/>
            <p:nvPr/>
          </p:nvSpPr>
          <p:spPr>
            <a:xfrm>
              <a:off x="11332440" y="2571120"/>
              <a:ext cx="218880" cy="432720"/>
            </a:xfrm>
            <a:custGeom>
              <a:avLst/>
              <a:gdLst>
                <a:gd name="textAreaLeft" fmla="*/ 0 w 218880"/>
                <a:gd name="textAreaRight" fmla="*/ 219240 w 218880"/>
                <a:gd name="textAreaTop" fmla="*/ 0 h 432720"/>
                <a:gd name="textAreaBottom" fmla="*/ 433080 h 432720"/>
                <a:gd name="GluePoint1X" fmla="*/ 381.336448598131 w 1203"/>
                <a:gd name="GluePoint1Y" fmla="*/ 22.8056872037915 h 609"/>
                <a:gd name="GluePoint2X" fmla="*/ 91.0654205607477 w 1203"/>
                <a:gd name="GluePoint2Y" fmla="*/ 1203 h 609"/>
                <a:gd name="GluePoint3X" fmla="*/ 495.168224299065 w 1203"/>
                <a:gd name="GluePoint3Y" fmla="*/ 741.184834123223 h 609"/>
                <a:gd name="GluePoint4X" fmla="*/ 381.336448598131 w 1203"/>
                <a:gd name="GluePoint4Y" fmla="*/ 22.8056872037915 h 6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3" name="Freeform 99"/>
            <p:cNvSpPr/>
            <p:nvPr/>
          </p:nvSpPr>
          <p:spPr>
            <a:xfrm>
              <a:off x="11430720" y="2579040"/>
              <a:ext cx="110880" cy="361440"/>
            </a:xfrm>
            <a:custGeom>
              <a:avLst/>
              <a:gdLst>
                <a:gd name="textAreaLeft" fmla="*/ 0 w 110880"/>
                <a:gd name="textAreaRight" fmla="*/ 111240 w 110880"/>
                <a:gd name="textAreaTop" fmla="*/ 0 h 361440"/>
                <a:gd name="textAreaBottom" fmla="*/ 361800 h 361440"/>
                <a:gd name="GluePoint1X" fmla="*/ 108.722222222222 w 1005"/>
                <a:gd name="GluePoint1Y" fmla="*/ 0 h 309"/>
                <a:gd name="GluePoint2X" fmla="*/ 0 w 1005"/>
                <a:gd name="GluePoint2Y" fmla="*/ 1005 h 309"/>
                <a:gd name="GluePoint3X" fmla="*/ 217.444444444444 w 1005"/>
                <a:gd name="GluePoint3Y" fmla="*/ 713.778409090909 h 309"/>
                <a:gd name="GluePoint4X" fmla="*/ 108.722222222222 w 1005"/>
                <a:gd name="GluePoint4Y" fmla="*/ 0 h 3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4" name="Freeform 100"/>
            <p:cNvSpPr/>
            <p:nvPr/>
          </p:nvSpPr>
          <p:spPr>
            <a:xfrm>
              <a:off x="11315880" y="3665880"/>
              <a:ext cx="221400" cy="432720"/>
            </a:xfrm>
            <a:custGeom>
              <a:avLst/>
              <a:gdLst>
                <a:gd name="textAreaLeft" fmla="*/ 0 w 221400"/>
                <a:gd name="textAreaRight" fmla="*/ 221760 w 221400"/>
                <a:gd name="textAreaTop" fmla="*/ 0 h 432720"/>
                <a:gd name="textAreaBottom" fmla="*/ 433080 h 432720"/>
                <a:gd name="GluePoint1X" fmla="*/ 387.851851851852 w 1203"/>
                <a:gd name="GluePoint1Y" fmla="*/ 17.1042654028436 h 616"/>
                <a:gd name="GluePoint2X" fmla="*/ 85.5555555555556 w 1203"/>
                <a:gd name="GluePoint2Y" fmla="*/ 1203 h 616"/>
                <a:gd name="GluePoint3X" fmla="*/ 496.222222222222 w 1203"/>
                <a:gd name="GluePoint3Y" fmla="*/ 741.184834123223 h 616"/>
                <a:gd name="GluePoint4X" fmla="*/ 387.851851851852 w 1203"/>
                <a:gd name="GluePoint4Y" fmla="*/ 17.1042654028436 h 6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5" name="Freeform 101"/>
            <p:cNvSpPr/>
            <p:nvPr/>
          </p:nvSpPr>
          <p:spPr>
            <a:xfrm>
              <a:off x="11414160" y="3673800"/>
              <a:ext cx="110880" cy="361440"/>
            </a:xfrm>
            <a:custGeom>
              <a:avLst/>
              <a:gdLst>
                <a:gd name="textAreaLeft" fmla="*/ 0 w 110880"/>
                <a:gd name="textAreaRight" fmla="*/ 111240 w 110880"/>
                <a:gd name="textAreaTop" fmla="*/ 0 h 361440"/>
                <a:gd name="textAreaBottom" fmla="*/ 361800 h 361440"/>
                <a:gd name="GluePoint1X" fmla="*/ 114.444444444444 w 1005"/>
                <a:gd name="GluePoint1Y" fmla="*/ 0 h 309"/>
                <a:gd name="GluePoint2X" fmla="*/ 0 w 1005"/>
                <a:gd name="GluePoint2Y" fmla="*/ 1005 h 309"/>
                <a:gd name="GluePoint3X" fmla="*/ 223.166666666667 w 1005"/>
                <a:gd name="GluePoint3Y" fmla="*/ 719.488636363636 h 309"/>
                <a:gd name="GluePoint4X" fmla="*/ 114.444444444444 w 1005"/>
                <a:gd name="GluePoint4Y" fmla="*/ 0 h 3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6" name="Freeform 102"/>
            <p:cNvSpPr/>
            <p:nvPr/>
          </p:nvSpPr>
          <p:spPr>
            <a:xfrm>
              <a:off x="11073240" y="2372040"/>
              <a:ext cx="221400" cy="430920"/>
            </a:xfrm>
            <a:custGeom>
              <a:avLst/>
              <a:gdLst>
                <a:gd name="textAreaLeft" fmla="*/ 0 w 221400"/>
                <a:gd name="textAreaRight" fmla="*/ 221760 w 221400"/>
                <a:gd name="textAreaTop" fmla="*/ 0 h 430920"/>
                <a:gd name="textAreaBottom" fmla="*/ 431280 h 430920"/>
                <a:gd name="GluePoint1X" fmla="*/ 228.148148148148 w 1198"/>
                <a:gd name="GluePoint1Y" fmla="*/ 17.1142857142857 h 616"/>
                <a:gd name="GluePoint2X" fmla="*/ 524.740740740741 w 1198"/>
                <a:gd name="GluePoint2Y" fmla="*/ 1198 h 616"/>
                <a:gd name="GluePoint3X" fmla="*/ 125.481481481481 w 1198"/>
                <a:gd name="GluePoint3Y" fmla="*/ 730.209523809524 h 616"/>
                <a:gd name="GluePoint4X" fmla="*/ 228.148148148148 w 1198"/>
                <a:gd name="GluePoint4Y" fmla="*/ 17.1142857142857 h 6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7" name="Freeform 103"/>
            <p:cNvSpPr/>
            <p:nvPr/>
          </p:nvSpPr>
          <p:spPr>
            <a:xfrm>
              <a:off x="11083680" y="2379960"/>
              <a:ext cx="110160" cy="363240"/>
            </a:xfrm>
            <a:custGeom>
              <a:avLst/>
              <a:gdLst>
                <a:gd name="textAreaLeft" fmla="*/ 0 w 110160"/>
                <a:gd name="textAreaRight" fmla="*/ 110520 w 110160"/>
                <a:gd name="textAreaTop" fmla="*/ 0 h 363240"/>
                <a:gd name="textAreaBottom" fmla="*/ 363600 h 363240"/>
                <a:gd name="GluePoint1X" fmla="*/ 198.981481481482 w 1010"/>
                <a:gd name="GluePoint1Y" fmla="*/ 0 h 307"/>
                <a:gd name="GluePoint2X" fmla="*/ 307 w 1010"/>
                <a:gd name="GluePoint2Y" fmla="*/ 1010 h 307"/>
                <a:gd name="GluePoint3X" fmla="*/ 96.6481481481482 w 1010"/>
                <a:gd name="GluePoint3Y" fmla="*/ 707.570621468927 h 307"/>
                <a:gd name="GluePoint4X" fmla="*/ 198.981481481482 w 1010"/>
                <a:gd name="GluePoint4Y" fmla="*/ 0 h 30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8" name="Freeform 104"/>
            <p:cNvSpPr/>
            <p:nvPr/>
          </p:nvSpPr>
          <p:spPr>
            <a:xfrm>
              <a:off x="11014200" y="3018960"/>
              <a:ext cx="309240" cy="486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486720"/>
                <a:gd name="textAreaBottom" fmla="*/ 487080 h 486720"/>
                <a:gd name="GluePoint1X" fmla="*/ 814.437086092715 w 1353"/>
                <a:gd name="GluePoint1Y" fmla="*/ 1353 h 860"/>
                <a:gd name="GluePoint2X" fmla="*/ 56.953642384106 w 1353"/>
                <a:gd name="GluePoint2Y" fmla="*/ 0 h 860"/>
                <a:gd name="GluePoint3X" fmla="*/ 814.437086092715 w 1353"/>
                <a:gd name="GluePoint3Y" fmla="*/ 1353 h 8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39" name="Freeform 105"/>
            <p:cNvSpPr/>
            <p:nvPr/>
          </p:nvSpPr>
          <p:spPr>
            <a:xfrm>
              <a:off x="11322000" y="2663280"/>
              <a:ext cx="309960" cy="486720"/>
            </a:xfrm>
            <a:custGeom>
              <a:avLst/>
              <a:gdLst>
                <a:gd name="textAreaLeft" fmla="*/ 0 w 309960"/>
                <a:gd name="textAreaRight" fmla="*/ 310320 w 309960"/>
                <a:gd name="textAreaTop" fmla="*/ 0 h 486720"/>
                <a:gd name="textAreaBottom" fmla="*/ 487080 h 486720"/>
                <a:gd name="GluePoint1X" fmla="*/ 39.9602649006623 w 1353"/>
                <a:gd name="GluePoint1Y" fmla="*/ 1353 h 862"/>
                <a:gd name="GluePoint2X" fmla="*/ 799.205298013245 w 1353"/>
                <a:gd name="GluePoint2Y" fmla="*/ 0 h 862"/>
                <a:gd name="GluePoint3X" fmla="*/ 39.9602649006623 w 1353"/>
                <a:gd name="GluePoint3Y" fmla="*/ 1353 h 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0" name="Freeform 106"/>
            <p:cNvSpPr/>
            <p:nvPr/>
          </p:nvSpPr>
          <p:spPr>
            <a:xfrm>
              <a:off x="11297520" y="3185280"/>
              <a:ext cx="309240" cy="4885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488520"/>
                <a:gd name="textAreaBottom" fmla="*/ 488880 h 488520"/>
                <a:gd name="GluePoint1X" fmla="*/ 45.5629139072848 w 1358"/>
                <a:gd name="GluePoint1Y" fmla="*/ 1358 h 860"/>
                <a:gd name="GluePoint2X" fmla="*/ 797.350993377483 w 1358"/>
                <a:gd name="GluePoint2Y" fmla="*/ 0 h 860"/>
                <a:gd name="GluePoint3X" fmla="*/ 45.5629139072848 w 1358"/>
                <a:gd name="GluePoint3Y" fmla="*/ 1358 h 8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1" name="Freeform 107"/>
            <p:cNvSpPr/>
            <p:nvPr/>
          </p:nvSpPr>
          <p:spPr>
            <a:xfrm>
              <a:off x="11301120" y="3735720"/>
              <a:ext cx="305640" cy="488520"/>
            </a:xfrm>
            <a:custGeom>
              <a:avLst/>
              <a:gdLst>
                <a:gd name="textAreaLeft" fmla="*/ 0 w 305640"/>
                <a:gd name="textAreaRight" fmla="*/ 306000 w 305640"/>
                <a:gd name="textAreaTop" fmla="*/ 0 h 488520"/>
                <a:gd name="textAreaBottom" fmla="*/ 488880 h 488520"/>
                <a:gd name="GluePoint1X" fmla="*/ 39.9328859060403 w 1358"/>
                <a:gd name="GluePoint1Y" fmla="*/ 1358 h 850"/>
                <a:gd name="GluePoint2X" fmla="*/ 798.657718120805 w 1358"/>
                <a:gd name="GluePoint2Y" fmla="*/ 0 h 850"/>
                <a:gd name="GluePoint3X" fmla="*/ 39.9328859060403 w 1358"/>
                <a:gd name="GluePoint3Y" fmla="*/ 1358 h 8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2" name="Freeform 108"/>
            <p:cNvSpPr/>
            <p:nvPr/>
          </p:nvSpPr>
          <p:spPr>
            <a:xfrm>
              <a:off x="10999440" y="2437200"/>
              <a:ext cx="309960" cy="482400"/>
            </a:xfrm>
            <a:custGeom>
              <a:avLst/>
              <a:gdLst>
                <a:gd name="textAreaLeft" fmla="*/ 0 w 309960"/>
                <a:gd name="textAreaRight" fmla="*/ 310320 w 309960"/>
                <a:gd name="textAreaTop" fmla="*/ 0 h 482400"/>
                <a:gd name="textAreaBottom" fmla="*/ 482760 h 482400"/>
                <a:gd name="GluePoint1X" fmla="*/ 822.039735099338 w 1341"/>
                <a:gd name="GluePoint1Y" fmla="*/ 1341 h 862"/>
                <a:gd name="GluePoint2X" fmla="*/ 62.794701986755 w 1341"/>
                <a:gd name="GluePoint2Y" fmla="*/ 0 h 862"/>
                <a:gd name="GluePoint3X" fmla="*/ 822.039735099338 w 1341"/>
                <a:gd name="GluePoint3Y" fmla="*/ 1341 h 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3" name="Freeform 109"/>
            <p:cNvSpPr/>
            <p:nvPr/>
          </p:nvSpPr>
          <p:spPr>
            <a:xfrm>
              <a:off x="11336040" y="2032920"/>
              <a:ext cx="308160" cy="484920"/>
            </a:xfrm>
            <a:custGeom>
              <a:avLst/>
              <a:gdLst>
                <a:gd name="textAreaLeft" fmla="*/ 0 w 308160"/>
                <a:gd name="textAreaRight" fmla="*/ 308520 w 308160"/>
                <a:gd name="textAreaTop" fmla="*/ 0 h 484920"/>
                <a:gd name="textAreaBottom" fmla="*/ 485280 h 484920"/>
                <a:gd name="GluePoint1X" fmla="*/ 34.28 w 1348"/>
                <a:gd name="GluePoint1Y" fmla="*/ 1348 h 857"/>
                <a:gd name="GluePoint2X" fmla="*/ 799.866666666667 w 1348"/>
                <a:gd name="GluePoint2Y" fmla="*/ 0 h 857"/>
                <a:gd name="GluePoint3X" fmla="*/ 34.28 w 1348"/>
                <a:gd name="GluePoint3Y" fmla="*/ 1348 h 85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4" name="Freeform 110"/>
            <p:cNvSpPr/>
            <p:nvPr/>
          </p:nvSpPr>
          <p:spPr>
            <a:xfrm>
              <a:off x="10999440" y="1821600"/>
              <a:ext cx="309960" cy="486720"/>
            </a:xfrm>
            <a:custGeom>
              <a:avLst/>
              <a:gdLst>
                <a:gd name="textAreaLeft" fmla="*/ 0 w 309960"/>
                <a:gd name="textAreaRight" fmla="*/ 310320 w 309960"/>
                <a:gd name="textAreaTop" fmla="*/ 0 h 486720"/>
                <a:gd name="textAreaBottom" fmla="*/ 487080 h 486720"/>
                <a:gd name="GluePoint1X" fmla="*/ 822.039735099338 w 1353"/>
                <a:gd name="GluePoint1Y" fmla="*/ 1353 h 862"/>
                <a:gd name="GluePoint2X" fmla="*/ 62.794701986755 w 1353"/>
                <a:gd name="GluePoint2Y" fmla="*/ 0 h 862"/>
                <a:gd name="GluePoint3X" fmla="*/ 822.039735099338 w 1353"/>
                <a:gd name="GluePoint3Y" fmla="*/ 1353 h 8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5" name="Freeform 111"/>
            <p:cNvSpPr/>
            <p:nvPr/>
          </p:nvSpPr>
          <p:spPr>
            <a:xfrm>
              <a:off x="10985400" y="1248480"/>
              <a:ext cx="311760" cy="488520"/>
            </a:xfrm>
            <a:custGeom>
              <a:avLst/>
              <a:gdLst>
                <a:gd name="textAreaLeft" fmla="*/ 0 w 311760"/>
                <a:gd name="textAreaRight" fmla="*/ 312120 w 311760"/>
                <a:gd name="textAreaTop" fmla="*/ 0 h 488520"/>
                <a:gd name="textAreaBottom" fmla="*/ 488880 h 488520"/>
                <a:gd name="GluePoint1X" fmla="*/ 821.368421052632 w 1358"/>
                <a:gd name="GluePoint1Y" fmla="*/ 1358 h 867"/>
                <a:gd name="GluePoint2X" fmla="*/ 62.7434210526316 w 1358"/>
                <a:gd name="GluePoint2Y" fmla="*/ 0 h 867"/>
                <a:gd name="GluePoint3X" fmla="*/ 821.368421052632 w 1358"/>
                <a:gd name="GluePoint3Y" fmla="*/ 1358 h 8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6" name="Freeform 112"/>
            <p:cNvSpPr/>
            <p:nvPr/>
          </p:nvSpPr>
          <p:spPr>
            <a:xfrm>
              <a:off x="11309760" y="1467720"/>
              <a:ext cx="278640" cy="435240"/>
            </a:xfrm>
            <a:custGeom>
              <a:avLst/>
              <a:gdLst>
                <a:gd name="textAreaLeft" fmla="*/ 0 w 278640"/>
                <a:gd name="textAreaRight" fmla="*/ 279000 w 278640"/>
                <a:gd name="textAreaTop" fmla="*/ 0 h 435240"/>
                <a:gd name="textAreaBottom" fmla="*/ 435600 h 435240"/>
                <a:gd name="GluePoint1X" fmla="*/ 34.1911764705882 w 1210"/>
                <a:gd name="GluePoint1Y" fmla="*/ 1210 h 775"/>
                <a:gd name="GluePoint2X" fmla="*/ 718.014705882353 w 1210"/>
                <a:gd name="GluePoint2Y" fmla="*/ 0 h 775"/>
                <a:gd name="GluePoint3X" fmla="*/ 34.1911764705882 w 1210"/>
                <a:gd name="GluePoint3Y" fmla="*/ 1210 h 7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7" name="Freeform 113"/>
            <p:cNvSpPr/>
            <p:nvPr/>
          </p:nvSpPr>
          <p:spPr>
            <a:xfrm>
              <a:off x="11340360" y="2663280"/>
              <a:ext cx="260640" cy="4788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800"/>
                <a:gd name="textAreaBottom" fmla="*/ 479160 h 478800"/>
                <a:gd name="GluePoint1X" fmla="*/ 74.2125984251968 w 1331"/>
                <a:gd name="GluePoint1Y" fmla="*/ 1176.76394849785 h 725"/>
                <a:gd name="GluePoint2X" fmla="*/ 97.0472440944882 w 1331"/>
                <a:gd name="GluePoint2Y" fmla="*/ 1136.77682403433 h 725"/>
                <a:gd name="GluePoint3X" fmla="*/ 131.299212598425 w 1331"/>
                <a:gd name="GluePoint3Y" fmla="*/ 1056.8025751073 h 725"/>
                <a:gd name="GluePoint4X" fmla="*/ 148.425196850394 w 1331"/>
                <a:gd name="GluePoint4Y" fmla="*/ 1022.52789699571 h 725"/>
                <a:gd name="GluePoint5X" fmla="*/ 199.803149606299 w 1331"/>
                <a:gd name="GluePoint5Y" fmla="*/ 948.266094420601 h 725"/>
                <a:gd name="GluePoint6X" fmla="*/ 211.220472440945 w 1331"/>
                <a:gd name="GluePoint6Y" fmla="*/ 913.991416309013 h 725"/>
                <a:gd name="GluePoint7X" fmla="*/ 239.763779527559 w 1331"/>
                <a:gd name="GluePoint7Y" fmla="*/ 868.291845493562 h 725"/>
                <a:gd name="GluePoint8X" fmla="*/ 262.59842519685 w 1331"/>
                <a:gd name="GluePoint8Y" fmla="*/ 828.304721030043 h 725"/>
                <a:gd name="GluePoint9X" fmla="*/ 279.724409448819 w 1331"/>
                <a:gd name="GluePoint9Y" fmla="*/ 805.454935622318 h 725"/>
                <a:gd name="GluePoint10X" fmla="*/ 279.724409448819 w 1331"/>
                <a:gd name="GluePoint10Y" fmla="*/ 782.605150214592 h 725"/>
                <a:gd name="GluePoint11X" fmla="*/ 308.267716535433 w 1331"/>
                <a:gd name="GluePoint11Y" fmla="*/ 731.19313304721 h 725"/>
                <a:gd name="GluePoint12X" fmla="*/ 319.685039370079 w 1331"/>
                <a:gd name="GluePoint12Y" fmla="*/ 708.343347639485 h 725"/>
                <a:gd name="GluePoint13X" fmla="*/ 331.102362204724 w 1331"/>
                <a:gd name="GluePoint13Y" fmla="*/ 679.781115879828 h 725"/>
                <a:gd name="GluePoint14X" fmla="*/ 359.645669291339 w 1331"/>
                <a:gd name="GluePoint14Y" fmla="*/ 645.50643776824 h 725"/>
                <a:gd name="GluePoint15X" fmla="*/ 376.771653543307 w 1331"/>
                <a:gd name="GluePoint15Y" fmla="*/ 605.519313304721 h 725"/>
                <a:gd name="GluePoint16X" fmla="*/ 405.314960629921 w 1331"/>
                <a:gd name="GluePoint16Y" fmla="*/ 559.81974248927 h 725"/>
                <a:gd name="GluePoint17X" fmla="*/ 411.023622047244 w 1331"/>
                <a:gd name="GluePoint17Y" fmla="*/ 536.969957081545 h 725"/>
                <a:gd name="GluePoint18X" fmla="*/ 428.149606299213 w 1331"/>
                <a:gd name="GluePoint18Y" fmla="*/ 519.832618025751 h 725"/>
                <a:gd name="GluePoint19X" fmla="*/ 433.858267716535 w 1331"/>
                <a:gd name="GluePoint19Y" fmla="*/ 496.982832618026 h 725"/>
                <a:gd name="GluePoint20X" fmla="*/ 433.858267716535 w 1331"/>
                <a:gd name="GluePoint20Y" fmla="*/ 491.270386266094 h 725"/>
                <a:gd name="GluePoint21X" fmla="*/ 450.984251968504 w 1331"/>
                <a:gd name="GluePoint21Y" fmla="*/ 468.420600858369 h 725"/>
                <a:gd name="GluePoint22X" fmla="*/ 485.236220472441 w 1331"/>
                <a:gd name="GluePoint22Y" fmla="*/ 405.583690987124 h 725"/>
                <a:gd name="GluePoint23X" fmla="*/ 502.362204724409 w 1331"/>
                <a:gd name="GluePoint23Y" fmla="*/ 371.309012875537 h 725"/>
                <a:gd name="GluePoint24X" fmla="*/ 513.779527559055 w 1331"/>
                <a:gd name="GluePoint24Y" fmla="*/ 354.171673819742 h 725"/>
                <a:gd name="GluePoint25X" fmla="*/ 542.322834645669 w 1331"/>
                <a:gd name="GluePoint25Y" fmla="*/ 297.047210300429 h 725"/>
                <a:gd name="GluePoint26X" fmla="*/ 559.448818897638 w 1331"/>
                <a:gd name="GluePoint26Y" fmla="*/ 291.334763948498 h 725"/>
                <a:gd name="GluePoint27X" fmla="*/ 565.157480314961 w 1331"/>
                <a:gd name="GluePoint27Y" fmla="*/ 262.772532188841 h 725"/>
                <a:gd name="GluePoint28X" fmla="*/ 565.157480314961 w 1331"/>
                <a:gd name="GluePoint28Y" fmla="*/ 245.635193133047 h 725"/>
                <a:gd name="GluePoint29X" fmla="*/ 582.283464566929 w 1331"/>
                <a:gd name="GluePoint29Y" fmla="*/ 217.072961373391 h 725"/>
                <a:gd name="GluePoint30X" fmla="*/ 582.283464566929 w 1331"/>
                <a:gd name="GluePoint30Y" fmla="*/ 211.360515021459 h 725"/>
                <a:gd name="GluePoint31X" fmla="*/ 587.992125984252 w 1331"/>
                <a:gd name="GluePoint31Y" fmla="*/ 199.935622317597 h 725"/>
                <a:gd name="GluePoint32X" fmla="*/ 610.826771653543 w 1331"/>
                <a:gd name="GluePoint32Y" fmla="*/ 182.798283261803 h 725"/>
                <a:gd name="GluePoint33X" fmla="*/ 616.535433070866 w 1331"/>
                <a:gd name="GluePoint33Y" fmla="*/ 159.948497854077 h 725"/>
                <a:gd name="GluePoint34X" fmla="*/ 622.244094488189 w 1331"/>
                <a:gd name="GluePoint34Y" fmla="*/ 148.523605150215 h 725"/>
                <a:gd name="GluePoint35X" fmla="*/ 627.952755905512 w 1331"/>
                <a:gd name="GluePoint35Y" fmla="*/ 131.386266094421 h 725"/>
                <a:gd name="GluePoint36X" fmla="*/ 633.661417322835 w 1331"/>
                <a:gd name="GluePoint36Y" fmla="*/ 108.536480686695 h 725"/>
                <a:gd name="GluePoint37X" fmla="*/ 639.370078740158 w 1331"/>
                <a:gd name="GluePoint37Y" fmla="*/ 131.386266094421 h 725"/>
                <a:gd name="GluePoint38X" fmla="*/ 662.204724409449 w 1331"/>
                <a:gd name="GluePoint38Y" fmla="*/ 91.3991416309013 h 725"/>
                <a:gd name="GluePoint39X" fmla="*/ 696.456692913386 w 1331"/>
                <a:gd name="GluePoint39Y" fmla="*/ 45.6995708154506 h 725"/>
                <a:gd name="GluePoint40X" fmla="*/ 707.874015748032 w 1331"/>
                <a:gd name="GluePoint40Y" fmla="*/ 34.274678111588 h 725"/>
                <a:gd name="GluePoint41X" fmla="*/ 725 w 1331"/>
                <a:gd name="GluePoint41Y" fmla="*/ 0 h 725"/>
                <a:gd name="GluePoint42X" fmla="*/ 725 w 1331"/>
                <a:gd name="GluePoint42Y" fmla="*/ 17.137339055794 h 725"/>
                <a:gd name="GluePoint43X" fmla="*/ 702.165354330709 w 1331"/>
                <a:gd name="GluePoint43Y" fmla="*/ 45.6995708154506 h 725"/>
                <a:gd name="GluePoint44X" fmla="*/ 679.330708661417 w 1331"/>
                <a:gd name="GluePoint44Y" fmla="*/ 102.824034334764 h 725"/>
                <a:gd name="GluePoint45X" fmla="*/ 627.952755905512 w 1331"/>
                <a:gd name="GluePoint45Y" fmla="*/ 199.935622317597 h 725"/>
                <a:gd name="GluePoint46X" fmla="*/ 576.574803149606 w 1331"/>
                <a:gd name="GluePoint46Y" fmla="*/ 308.472103004292 h 725"/>
                <a:gd name="GluePoint47X" fmla="*/ 530.905511811024 w 1331"/>
                <a:gd name="GluePoint47Y" fmla="*/ 394.158798283262 h 725"/>
                <a:gd name="GluePoint48X" fmla="*/ 502.362204724409 w 1331"/>
                <a:gd name="GluePoint48Y" fmla="*/ 451.283261802575 h 725"/>
                <a:gd name="GluePoint49X" fmla="*/ 428.149606299213 w 1331"/>
                <a:gd name="GluePoint49Y" fmla="*/ 576.957081545064 h 725"/>
                <a:gd name="GluePoint50X" fmla="*/ 388.188976377953 w 1331"/>
                <a:gd name="GluePoint50Y" fmla="*/ 645.50643776824 h 725"/>
                <a:gd name="GluePoint51X" fmla="*/ 331.102362204724 w 1331"/>
                <a:gd name="GluePoint51Y" fmla="*/ 725.480686695279 h 725"/>
                <a:gd name="GluePoint52X" fmla="*/ 188.385826771654 w 1331"/>
                <a:gd name="GluePoint52Y" fmla="*/ 1022.52789699571 h 725"/>
                <a:gd name="GluePoint53X" fmla="*/ 148.425196850394 w 1331"/>
                <a:gd name="GluePoint53Y" fmla="*/ 1102.50214592275 h 725"/>
                <a:gd name="GluePoint54X" fmla="*/ 5.70866141732283 w 1331"/>
                <a:gd name="GluePoint54Y" fmla="*/ 1308.15021459227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8" name="Freeform 114"/>
            <p:cNvSpPr/>
            <p:nvPr/>
          </p:nvSpPr>
          <p:spPr>
            <a:xfrm>
              <a:off x="11355120" y="2049480"/>
              <a:ext cx="260640" cy="47808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080"/>
                <a:gd name="textAreaBottom" fmla="*/ 478440 h 478080"/>
                <a:gd name="GluePoint1X" fmla="*/ 74.2125984251968 w 1329"/>
                <a:gd name="GluePoint1Y" fmla="*/ 1174.99570815451 h 725"/>
                <a:gd name="GluePoint2X" fmla="*/ 97.0472440944882 w 1329"/>
                <a:gd name="GluePoint2Y" fmla="*/ 1135.0686695279 h 725"/>
                <a:gd name="GluePoint3X" fmla="*/ 131.299212598425 w 1329"/>
                <a:gd name="GluePoint3Y" fmla="*/ 1049.51072961373 h 725"/>
                <a:gd name="GluePoint4X" fmla="*/ 148.425196850394 w 1329"/>
                <a:gd name="GluePoint4Y" fmla="*/ 1020.99141630901 h 725"/>
                <a:gd name="GluePoint5X" fmla="*/ 205.511811023622 w 1329"/>
                <a:gd name="GluePoint5Y" fmla="*/ 941.137339055794 h 725"/>
                <a:gd name="GluePoint6X" fmla="*/ 211.220472440945 w 1329"/>
                <a:gd name="GluePoint6Y" fmla="*/ 912.618025751073 h 725"/>
                <a:gd name="GluePoint7X" fmla="*/ 239.763779527559 w 1329"/>
                <a:gd name="GluePoint7Y" fmla="*/ 861.283261802575 h 725"/>
                <a:gd name="GluePoint8X" fmla="*/ 262.59842519685 w 1329"/>
                <a:gd name="GluePoint8Y" fmla="*/ 821.356223175966 h 725"/>
                <a:gd name="GluePoint9X" fmla="*/ 279.724409448819 w 1329"/>
                <a:gd name="GluePoint9Y" fmla="*/ 798.540772532189 h 725"/>
                <a:gd name="GluePoint10X" fmla="*/ 285.433070866142 w 1329"/>
                <a:gd name="GluePoint10Y" fmla="*/ 781.429184549356 h 725"/>
                <a:gd name="GluePoint11X" fmla="*/ 308.267716535433 w 1329"/>
                <a:gd name="GluePoint11Y" fmla="*/ 730.094420600858 h 725"/>
                <a:gd name="GluePoint12X" fmla="*/ 325.393700787402 w 1329"/>
                <a:gd name="GluePoint12Y" fmla="*/ 707.278969957082 h 725"/>
                <a:gd name="GluePoint13X" fmla="*/ 331.102362204724 w 1329"/>
                <a:gd name="GluePoint13Y" fmla="*/ 673.055793991416 h 725"/>
                <a:gd name="GluePoint14X" fmla="*/ 359.645669291339 w 1329"/>
                <a:gd name="GluePoint14Y" fmla="*/ 638.832618025751 h 725"/>
                <a:gd name="GluePoint15X" fmla="*/ 376.771653543307 w 1329"/>
                <a:gd name="GluePoint15Y" fmla="*/ 604.609442060086 h 725"/>
                <a:gd name="GluePoint16X" fmla="*/ 405.314960629921 w 1329"/>
                <a:gd name="GluePoint16Y" fmla="*/ 553.274678111588 h 725"/>
                <a:gd name="GluePoint17X" fmla="*/ 416.732283464567 w 1329"/>
                <a:gd name="GluePoint17Y" fmla="*/ 530.459227467811 h 725"/>
                <a:gd name="GluePoint18X" fmla="*/ 428.149606299213 w 1329"/>
                <a:gd name="GluePoint18Y" fmla="*/ 513.347639484979 h 725"/>
                <a:gd name="GluePoint19X" fmla="*/ 433.858267716535 w 1329"/>
                <a:gd name="GluePoint19Y" fmla="*/ 501.93991416309 h 725"/>
                <a:gd name="GluePoint20X" fmla="*/ 439.566929133858 w 1329"/>
                <a:gd name="GluePoint20Y" fmla="*/ 484.828326180258 h 725"/>
                <a:gd name="GluePoint21X" fmla="*/ 450.984251968504 w 1329"/>
                <a:gd name="GluePoint21Y" fmla="*/ 467.716738197425 h 725"/>
                <a:gd name="GluePoint22X" fmla="*/ 485.236220472441 w 1329"/>
                <a:gd name="GluePoint22Y" fmla="*/ 399.270386266094 h 725"/>
                <a:gd name="GluePoint23X" fmla="*/ 502.362204724409 w 1329"/>
                <a:gd name="GluePoint23Y" fmla="*/ 370.751072961373 h 725"/>
                <a:gd name="GluePoint24X" fmla="*/ 519.488188976378 w 1329"/>
                <a:gd name="GluePoint24Y" fmla="*/ 353.639484978541 h 725"/>
                <a:gd name="GluePoint25X" fmla="*/ 542.322834645669 w 1329"/>
                <a:gd name="GluePoint25Y" fmla="*/ 296.600858369099 h 725"/>
                <a:gd name="GluePoint26X" fmla="*/ 559.448818897638 w 1329"/>
                <a:gd name="GluePoint26Y" fmla="*/ 290.896995708155 h 725"/>
                <a:gd name="GluePoint27X" fmla="*/ 565.157480314961 w 1329"/>
                <a:gd name="GluePoint27Y" fmla="*/ 262.377682403434 h 725"/>
                <a:gd name="GluePoint28X" fmla="*/ 565.157480314961 w 1329"/>
                <a:gd name="GluePoint28Y" fmla="*/ 239.562231759657 h 725"/>
                <a:gd name="GluePoint29X" fmla="*/ 582.283464566929 w 1329"/>
                <a:gd name="GluePoint29Y" fmla="*/ 216.74678111588 h 725"/>
                <a:gd name="GluePoint30X" fmla="*/ 582.283464566929 w 1329"/>
                <a:gd name="GluePoint30Y" fmla="*/ 205.339055793991 h 725"/>
                <a:gd name="GluePoint31X" fmla="*/ 593.700787401575 w 1329"/>
                <a:gd name="GluePoint31Y" fmla="*/ 199.635193133047 h 725"/>
                <a:gd name="GluePoint32X" fmla="*/ 610.826771653543 w 1329"/>
                <a:gd name="GluePoint32Y" fmla="*/ 182.523605150215 h 725"/>
                <a:gd name="GluePoint33X" fmla="*/ 616.535433070866 w 1329"/>
                <a:gd name="GluePoint33Y" fmla="*/ 159.708154506438 h 725"/>
                <a:gd name="GluePoint34X" fmla="*/ 622.244094488189 w 1329"/>
                <a:gd name="GluePoint34Y" fmla="*/ 154.004291845494 h 725"/>
                <a:gd name="GluePoint35X" fmla="*/ 627.952755905512 w 1329"/>
                <a:gd name="GluePoint35Y" fmla="*/ 125.484978540773 h 725"/>
                <a:gd name="GluePoint36X" fmla="*/ 633.661417322835 w 1329"/>
                <a:gd name="GluePoint36Y" fmla="*/ 108.37339055794 h 725"/>
                <a:gd name="GluePoint37X" fmla="*/ 639.370078740158 w 1329"/>
                <a:gd name="GluePoint37Y" fmla="*/ 119.781115879828 h 725"/>
                <a:gd name="GluePoint38X" fmla="*/ 662.204724409449 w 1329"/>
                <a:gd name="GluePoint38Y" fmla="*/ 85.5579399141631 h 725"/>
                <a:gd name="GluePoint39X" fmla="*/ 702.165354330709 w 1329"/>
                <a:gd name="GluePoint39Y" fmla="*/ 45.6309012875537 h 725"/>
                <a:gd name="GluePoint40X" fmla="*/ 713.582677165354 w 1329"/>
                <a:gd name="GluePoint40Y" fmla="*/ 34.2231759656652 h 725"/>
                <a:gd name="GluePoint41X" fmla="*/ 725 w 1329"/>
                <a:gd name="GluePoint41Y" fmla="*/ 0 h 725"/>
                <a:gd name="GluePoint42X" fmla="*/ 725 w 1329"/>
                <a:gd name="GluePoint42Y" fmla="*/ 11.4077253218884 h 725"/>
                <a:gd name="GluePoint43X" fmla="*/ 707.874015748032 w 1329"/>
                <a:gd name="GluePoint43Y" fmla="*/ 45.6309012875537 h 725"/>
                <a:gd name="GluePoint44X" fmla="*/ 679.330708661417 w 1329"/>
                <a:gd name="GluePoint44Y" fmla="*/ 102.669527896996 h 725"/>
                <a:gd name="GluePoint45X" fmla="*/ 633.661417322835 w 1329"/>
                <a:gd name="GluePoint45Y" fmla="*/ 199.635193133047 h 725"/>
                <a:gd name="GluePoint46X" fmla="*/ 576.574803149606 w 1329"/>
                <a:gd name="GluePoint46Y" fmla="*/ 308.008583690987 h 725"/>
                <a:gd name="GluePoint47X" fmla="*/ 530.905511811024 w 1329"/>
                <a:gd name="GluePoint47Y" fmla="*/ 387.862660944206 h 725"/>
                <a:gd name="GluePoint48X" fmla="*/ 502.362204724409 w 1329"/>
                <a:gd name="GluePoint48Y" fmla="*/ 456.309012875537 h 725"/>
                <a:gd name="GluePoint49X" fmla="*/ 428.149606299213 w 1329"/>
                <a:gd name="GluePoint49Y" fmla="*/ 576.090128755365 h 725"/>
                <a:gd name="GluePoint50X" fmla="*/ 388.188976377953 w 1329"/>
                <a:gd name="GluePoint50Y" fmla="*/ 638.832618025751 h 725"/>
                <a:gd name="GluePoint51X" fmla="*/ 331.102362204724 w 1329"/>
                <a:gd name="GluePoint51Y" fmla="*/ 730.094420600858 h 725"/>
                <a:gd name="GluePoint52X" fmla="*/ 182.677165354331 w 1329"/>
                <a:gd name="GluePoint52Y" fmla="*/ 1020.99141630901 h 725"/>
                <a:gd name="GluePoint53X" fmla="*/ 148.425196850394 w 1329"/>
                <a:gd name="GluePoint53Y" fmla="*/ 1095.14163090129 h 725"/>
                <a:gd name="GluePoint54X" fmla="*/ 5.70866141732283 w 1329"/>
                <a:gd name="GluePoint54Y" fmla="*/ 1306.18454935622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49" name="Freeform 115"/>
            <p:cNvSpPr/>
            <p:nvPr/>
          </p:nvSpPr>
          <p:spPr>
            <a:xfrm>
              <a:off x="11326320" y="1474560"/>
              <a:ext cx="233640" cy="428400"/>
            </a:xfrm>
            <a:custGeom>
              <a:avLst/>
              <a:gdLst>
                <a:gd name="textAreaLeft" fmla="*/ 0 w 233640"/>
                <a:gd name="textAreaRight" fmla="*/ 234000 w 233640"/>
                <a:gd name="textAreaTop" fmla="*/ 0 h 428400"/>
                <a:gd name="textAreaBottom" fmla="*/ 428760 h 428400"/>
                <a:gd name="GluePoint1X" fmla="*/ 68.421052631579 w 1191"/>
                <a:gd name="GluePoint1Y" fmla="*/ 1048.53588516746 h 650"/>
                <a:gd name="GluePoint2X" fmla="*/ 91.2280701754386 w 1191"/>
                <a:gd name="GluePoint2Y" fmla="*/ 1014.34449760766 h 650"/>
                <a:gd name="GluePoint3X" fmla="*/ 119.736842105263 w 1191"/>
                <a:gd name="GluePoint3Y" fmla="*/ 940.263157894737 h 650"/>
                <a:gd name="GluePoint4X" fmla="*/ 131.140350877193 w 1191"/>
                <a:gd name="GluePoint4Y" fmla="*/ 911.77033492823 h 650"/>
                <a:gd name="GluePoint5X" fmla="*/ 176.754385964912 w 1191"/>
                <a:gd name="GluePoint5Y" fmla="*/ 837.688995215311 h 650"/>
                <a:gd name="GluePoint6X" fmla="*/ 193.859649122807 w 1191"/>
                <a:gd name="GluePoint6Y" fmla="*/ 820.593301435407 h 650"/>
                <a:gd name="GluePoint7X" fmla="*/ 210.964912280702 w 1191"/>
                <a:gd name="GluePoint7Y" fmla="*/ 775.004784688995 h 650"/>
                <a:gd name="GluePoint8X" fmla="*/ 239.473684210526 w 1191"/>
                <a:gd name="GluePoint8Y" fmla="*/ 735.114832535885 h 650"/>
                <a:gd name="GluePoint9X" fmla="*/ 245.175438596491 w 1191"/>
                <a:gd name="GluePoint9Y" fmla="*/ 718.019138755981 h 650"/>
                <a:gd name="GluePoint10X" fmla="*/ 250.877192982456 w 1191"/>
                <a:gd name="GluePoint10Y" fmla="*/ 695.224880382775 h 650"/>
                <a:gd name="GluePoint11X" fmla="*/ 273.684210526316 w 1191"/>
                <a:gd name="GluePoint11Y" fmla="*/ 649.636363636364 h 650"/>
                <a:gd name="GluePoint12X" fmla="*/ 285.087719298246 w 1191"/>
                <a:gd name="GluePoint12Y" fmla="*/ 632.540669856459 h 650"/>
                <a:gd name="GluePoint13X" fmla="*/ 296.491228070175 w 1191"/>
                <a:gd name="GluePoint13Y" fmla="*/ 604.047846889952 h 650"/>
                <a:gd name="GluePoint14X" fmla="*/ 319.298245614035 w 1191"/>
                <a:gd name="GluePoint14Y" fmla="*/ 575.555023923445 h 650"/>
                <a:gd name="GluePoint15X" fmla="*/ 336.40350877193 w 1191"/>
                <a:gd name="GluePoint15Y" fmla="*/ 535.665071770335 h 650"/>
                <a:gd name="GluePoint16X" fmla="*/ 359.21052631579 w 1191"/>
                <a:gd name="GluePoint16Y" fmla="*/ 495.775119617225 h 650"/>
                <a:gd name="GluePoint17X" fmla="*/ 364.912280701754 w 1191"/>
                <a:gd name="GluePoint17Y" fmla="*/ 478.679425837321 h 650"/>
                <a:gd name="GluePoint18X" fmla="*/ 387.719298245614 w 1191"/>
                <a:gd name="GluePoint18Y" fmla="*/ 461.583732057416 h 650"/>
                <a:gd name="GluePoint19X" fmla="*/ 393.421052631579 w 1191"/>
                <a:gd name="GluePoint19Y" fmla="*/ 444.488038277512 h 650"/>
                <a:gd name="GluePoint20X" fmla="*/ 393.421052631579 w 1191"/>
                <a:gd name="GluePoint20Y" fmla="*/ 438.789473684211 h 650"/>
                <a:gd name="GluePoint21X" fmla="*/ 399.122807017544 w 1191"/>
                <a:gd name="GluePoint21Y" fmla="*/ 415.995215311005 h 650"/>
                <a:gd name="GluePoint22X" fmla="*/ 433.333333333333 w 1191"/>
                <a:gd name="GluePoint22Y" fmla="*/ 359.00956937799 h 650"/>
                <a:gd name="GluePoint23X" fmla="*/ 444.736842105263 w 1191"/>
                <a:gd name="GluePoint23Y" fmla="*/ 336.215311004785 h 650"/>
                <a:gd name="GluePoint24X" fmla="*/ 456.140350877193 w 1191"/>
                <a:gd name="GluePoint24Y" fmla="*/ 313.421052631579 h 650"/>
                <a:gd name="GluePoint25X" fmla="*/ 484.649122807018 w 1191"/>
                <a:gd name="GluePoint25Y" fmla="*/ 262.133971291866 h 650"/>
                <a:gd name="GluePoint26X" fmla="*/ 501.754385964912 w 1191"/>
                <a:gd name="GluePoint26Y" fmla="*/ 262.133971291866 h 650"/>
                <a:gd name="GluePoint27X" fmla="*/ 501.754385964912 w 1191"/>
                <a:gd name="GluePoint27Y" fmla="*/ 233.641148325359 h 650"/>
                <a:gd name="GluePoint28X" fmla="*/ 501.754385964912 w 1191"/>
                <a:gd name="GluePoint28Y" fmla="*/ 216.545454545455 h 650"/>
                <a:gd name="GluePoint29X" fmla="*/ 513.157894736842 w 1191"/>
                <a:gd name="GluePoint29Y" fmla="*/ 199.44976076555 h 650"/>
                <a:gd name="GluePoint30X" fmla="*/ 513.157894736842 w 1191"/>
                <a:gd name="GluePoint30Y" fmla="*/ 182.354066985646 h 650"/>
                <a:gd name="GluePoint31X" fmla="*/ 524.561403508772 w 1191"/>
                <a:gd name="GluePoint31Y" fmla="*/ 176.655502392345 h 650"/>
                <a:gd name="GluePoint32X" fmla="*/ 547.368421052632 w 1191"/>
                <a:gd name="GluePoint32Y" fmla="*/ 165.258373205742 h 650"/>
                <a:gd name="GluePoint33X" fmla="*/ 547.368421052632 w 1191"/>
                <a:gd name="GluePoint33Y" fmla="*/ 148.162679425837 h 650"/>
                <a:gd name="GluePoint34X" fmla="*/ 553.070175438597 w 1191"/>
                <a:gd name="GluePoint34Y" fmla="*/ 131.066985645933 h 650"/>
                <a:gd name="GluePoint35X" fmla="*/ 558.771929824561 w 1191"/>
                <a:gd name="GluePoint35Y" fmla="*/ 113.971291866029 h 650"/>
                <a:gd name="GluePoint36X" fmla="*/ 570.175438596491 w 1191"/>
                <a:gd name="GluePoint36Y" fmla="*/ 102.574162679426 h 650"/>
                <a:gd name="GluePoint37X" fmla="*/ 575.877192982456 w 1191"/>
                <a:gd name="GluePoint37Y" fmla="*/ 108.272727272727 h 650"/>
                <a:gd name="GluePoint38X" fmla="*/ 587.280701754386 w 1191"/>
                <a:gd name="GluePoint38Y" fmla="*/ 74.0813397129187 h 650"/>
                <a:gd name="GluePoint39X" fmla="*/ 621.491228070176 w 1191"/>
                <a:gd name="GluePoint39Y" fmla="*/ 45.5885167464115 h 650"/>
                <a:gd name="GluePoint40X" fmla="*/ 632.894736842105 w 1191"/>
                <a:gd name="GluePoint40Y" fmla="*/ 28.4928229665072 h 650"/>
                <a:gd name="GluePoint41X" fmla="*/ 650 w 1191"/>
                <a:gd name="GluePoint41Y" fmla="*/ 0 h 650"/>
                <a:gd name="GluePoint42X" fmla="*/ 650 w 1191"/>
                <a:gd name="GluePoint42Y" fmla="*/ 17.0956937799043 h 650"/>
                <a:gd name="GluePoint43X" fmla="*/ 621.491228070176 w 1191"/>
                <a:gd name="GluePoint43Y" fmla="*/ 34.1913875598086 h 650"/>
                <a:gd name="GluePoint44X" fmla="*/ 610.087719298246 w 1191"/>
                <a:gd name="GluePoint44Y" fmla="*/ 96.8755980861244 h 650"/>
                <a:gd name="GluePoint45X" fmla="*/ 564.473684210526 w 1191"/>
                <a:gd name="GluePoint45Y" fmla="*/ 182.354066985646 h 650"/>
                <a:gd name="GluePoint46X" fmla="*/ 513.157894736842 w 1191"/>
                <a:gd name="GluePoint46Y" fmla="*/ 273.531100478469 h 650"/>
                <a:gd name="GluePoint47X" fmla="*/ 473.245614035088 w 1191"/>
                <a:gd name="GluePoint47Y" fmla="*/ 353.311004784689 h 650"/>
                <a:gd name="GluePoint48X" fmla="*/ 450.438596491228 w 1191"/>
                <a:gd name="GluePoint48Y" fmla="*/ 410.296650717703 h 650"/>
                <a:gd name="GluePoint49X" fmla="*/ 387.719298245614 w 1191"/>
                <a:gd name="GluePoint49Y" fmla="*/ 524.267942583732 h 650"/>
                <a:gd name="GluePoint50X" fmla="*/ 347.80701754386 w 1191"/>
                <a:gd name="GluePoint50Y" fmla="*/ 575.555023923445 h 650"/>
                <a:gd name="GluePoint51X" fmla="*/ 302.19298245614 w 1191"/>
                <a:gd name="GluePoint51Y" fmla="*/ 649.636363636364 h 650"/>
                <a:gd name="GluePoint52X" fmla="*/ 171.052631578947 w 1191"/>
                <a:gd name="GluePoint52Y" fmla="*/ 911.77033492823 h 650"/>
                <a:gd name="GluePoint53X" fmla="*/ 131.140350877193 w 1191"/>
                <a:gd name="GluePoint53Y" fmla="*/ 985.851674641148 h 650"/>
                <a:gd name="GluePoint54X" fmla="*/ 5.70175438596491 w 1191"/>
                <a:gd name="GluePoint54Y" fmla="*/ 1168.20574162679 h 6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0" name="Freeform 116"/>
            <p:cNvSpPr/>
            <p:nvPr/>
          </p:nvSpPr>
          <p:spPr>
            <a:xfrm>
              <a:off x="11017800" y="1280880"/>
              <a:ext cx="277200" cy="460440"/>
            </a:xfrm>
            <a:custGeom>
              <a:avLst/>
              <a:gdLst>
                <a:gd name="textAreaLeft" fmla="*/ 0 w 277200"/>
                <a:gd name="textAreaRight" fmla="*/ 277560 w 277200"/>
                <a:gd name="textAreaTop" fmla="*/ 0 h 460440"/>
                <a:gd name="textAreaBottom" fmla="*/ 460800 h 460440"/>
                <a:gd name="GluePoint1X" fmla="*/ 673.911111111111 w 1280"/>
                <a:gd name="GluePoint1Y" fmla="*/ 1142.85714285714 h 771"/>
                <a:gd name="GluePoint2X" fmla="*/ 645.355555555556 w 1280"/>
                <a:gd name="GluePoint2Y" fmla="*/ 1102.85714285714 h 771"/>
                <a:gd name="GluePoint3X" fmla="*/ 593.955555555556 w 1280"/>
                <a:gd name="GluePoint3Y" fmla="*/ 1028.57142857143 h 771"/>
                <a:gd name="GluePoint4X" fmla="*/ 582.533333333333 w 1280"/>
                <a:gd name="GluePoint4Y" fmla="*/ 1005.71428571429 h 771"/>
                <a:gd name="GluePoint5X" fmla="*/ 531.133333333333 w 1280"/>
                <a:gd name="GluePoint5Y" fmla="*/ 914.285714285714 h 771"/>
                <a:gd name="GluePoint6X" fmla="*/ 519.711111111111 w 1280"/>
                <a:gd name="GluePoint6Y" fmla="*/ 891.428571428571 h 771"/>
                <a:gd name="GluePoint7X" fmla="*/ 491.155555555556 w 1280"/>
                <a:gd name="GluePoint7Y" fmla="*/ 851.428571428571 h 771"/>
                <a:gd name="GluePoint8X" fmla="*/ 468.311111111111 w 1280"/>
                <a:gd name="GluePoint8Y" fmla="*/ 805.714285714286 h 771"/>
                <a:gd name="GluePoint9X" fmla="*/ 451.177777777778 w 1280"/>
                <a:gd name="GluePoint9Y" fmla="*/ 782.857142857143 h 771"/>
                <a:gd name="GluePoint10X" fmla="*/ 439.755555555556 w 1280"/>
                <a:gd name="GluePoint10Y" fmla="*/ 765.714285714286 h 771"/>
                <a:gd name="GluePoint11X" fmla="*/ 416.911111111111 w 1280"/>
                <a:gd name="GluePoint11Y" fmla="*/ 720 h 771"/>
                <a:gd name="GluePoint12X" fmla="*/ 394.066666666667 w 1280"/>
                <a:gd name="GluePoint12Y" fmla="*/ 702.857142857143 h 771"/>
                <a:gd name="GluePoint13X" fmla="*/ 376.933333333333 w 1280"/>
                <a:gd name="GluePoint13Y" fmla="*/ 674.285714285714 h 771"/>
                <a:gd name="GluePoint14X" fmla="*/ 359.8 w 1280"/>
                <a:gd name="GluePoint14Y" fmla="*/ 640 h 771"/>
                <a:gd name="GluePoint15X" fmla="*/ 336.955555555556 w 1280"/>
                <a:gd name="GluePoint15Y" fmla="*/ 605.714285714286 h 771"/>
                <a:gd name="GluePoint16X" fmla="*/ 314.111111111111 w 1280"/>
                <a:gd name="GluePoint16Y" fmla="*/ 554.285714285714 h 771"/>
                <a:gd name="GluePoint17X" fmla="*/ 296.977777777778 w 1280"/>
                <a:gd name="GluePoint17Y" fmla="*/ 531.428571428571 h 771"/>
                <a:gd name="GluePoint18X" fmla="*/ 291.266666666667 w 1280"/>
                <a:gd name="GluePoint18Y" fmla="*/ 514.285714285714 h 771"/>
                <a:gd name="GluePoint19X" fmla="*/ 274.133333333333 w 1280"/>
                <a:gd name="GluePoint19Y" fmla="*/ 497.142857142857 h 771"/>
                <a:gd name="GluePoint20X" fmla="*/ 268.422222222222 w 1280"/>
                <a:gd name="GluePoint20Y" fmla="*/ 491.428571428571 h 771"/>
                <a:gd name="GluePoint21X" fmla="*/ 262.711111111111 w 1280"/>
                <a:gd name="GluePoint21Y" fmla="*/ 468.571428571429 h 771"/>
                <a:gd name="GluePoint22X" fmla="*/ 222.733333333333 w 1280"/>
                <a:gd name="GluePoint22Y" fmla="*/ 405.714285714286 h 771"/>
                <a:gd name="GluePoint23X" fmla="*/ 205.6 w 1280"/>
                <a:gd name="GluePoint23Y" fmla="*/ 377.142857142857 h 771"/>
                <a:gd name="GluePoint24X" fmla="*/ 188.466666666667 w 1280"/>
                <a:gd name="GluePoint24Y" fmla="*/ 360 h 771"/>
                <a:gd name="GluePoint25X" fmla="*/ 159.911111111111 w 1280"/>
                <a:gd name="GluePoint25Y" fmla="*/ 302.857142857143 h 771"/>
                <a:gd name="GluePoint26X" fmla="*/ 165.622222222222 w 1280"/>
                <a:gd name="GluePoint26Y" fmla="*/ 285.714285714286 h 771"/>
                <a:gd name="GluePoint27X" fmla="*/ 142.777777777778 w 1280"/>
                <a:gd name="GluePoint27Y" fmla="*/ 268.571428571429 h 771"/>
                <a:gd name="GluePoint28X" fmla="*/ 125.644444444444 w 1280"/>
                <a:gd name="GluePoint28Y" fmla="*/ 257.142857142857 h 771"/>
                <a:gd name="GluePoint29X" fmla="*/ 114.222222222222 w 1280"/>
                <a:gd name="GluePoint29Y" fmla="*/ 228.571428571429 h 771"/>
                <a:gd name="GluePoint30X" fmla="*/ 108.511111111111 w 1280"/>
                <a:gd name="GluePoint30Y" fmla="*/ 222.857142857143 h 771"/>
                <a:gd name="GluePoint31X" fmla="*/ 108.511111111111 w 1280"/>
                <a:gd name="GluePoint31Y" fmla="*/ 217.142857142857 h 771"/>
                <a:gd name="GluePoint32X" fmla="*/ 97.0888888888889 w 1280"/>
                <a:gd name="GluePoint32Y" fmla="*/ 194.285714285714 h 771"/>
                <a:gd name="GluePoint33X" fmla="*/ 74.2444444444444 w 1280"/>
                <a:gd name="GluePoint33Y" fmla="*/ 177.142857142857 h 771"/>
                <a:gd name="GluePoint34X" fmla="*/ 74.2444444444444 w 1280"/>
                <a:gd name="GluePoint34Y" fmla="*/ 165.714285714286 h 771"/>
                <a:gd name="GluePoint35X" fmla="*/ 62.8222222222222 w 1280"/>
                <a:gd name="GluePoint35Y" fmla="*/ 148.571428571429 h 771"/>
                <a:gd name="GluePoint36X" fmla="*/ 45.6888888888889 w 1280"/>
                <a:gd name="GluePoint36Y" fmla="*/ 131.428571428571 h 771"/>
                <a:gd name="GluePoint37X" fmla="*/ 68.5333333333333 w 1280"/>
                <a:gd name="GluePoint37Y" fmla="*/ 131.428571428571 h 771"/>
                <a:gd name="GluePoint38X" fmla="*/ 34.2666666666667 w 1280"/>
                <a:gd name="GluePoint38Y" fmla="*/ 108.571428571429 h 771"/>
                <a:gd name="GluePoint39X" fmla="*/ 28.5555555555556 w 1280"/>
                <a:gd name="GluePoint39Y" fmla="*/ 51.4285714285714 h 771"/>
                <a:gd name="GluePoint40X" fmla="*/ 22.8444444444444 w 1280"/>
                <a:gd name="GluePoint40Y" fmla="*/ 28.5714285714286 h 771"/>
                <a:gd name="GluePoint41X" fmla="*/ 0 w 1280"/>
                <a:gd name="GluePoint41Y" fmla="*/ 0 h 771"/>
                <a:gd name="GluePoint42X" fmla="*/ 17.1333333333333 w 1280"/>
                <a:gd name="GluePoint42Y" fmla="*/ 11.4285714285714 h 771"/>
                <a:gd name="GluePoint43X" fmla="*/ 28.5555555555556 w 1280"/>
                <a:gd name="GluePoint43Y" fmla="*/ 45.7142857142857 h 771"/>
                <a:gd name="GluePoint44X" fmla="*/ 68.5333333333333 w 1280"/>
                <a:gd name="GluePoint44Y" fmla="*/ 97.1428571428571 h 771"/>
                <a:gd name="GluePoint45X" fmla="*/ 125.644444444444 w 1280"/>
                <a:gd name="GluePoint45Y" fmla="*/ 182.857142857143 h 771"/>
                <a:gd name="GluePoint46X" fmla="*/ 182.755555555556 w 1280"/>
                <a:gd name="GluePoint46Y" fmla="*/ 280 h 771"/>
                <a:gd name="GluePoint47X" fmla="*/ 234.155555555556 w 1280"/>
                <a:gd name="GluePoint47Y" fmla="*/ 360 h 771"/>
                <a:gd name="GluePoint48X" fmla="*/ 274.133333333333 w 1280"/>
                <a:gd name="GluePoint48Y" fmla="*/ 417.142857142857 h 771"/>
                <a:gd name="GluePoint49X" fmla="*/ 336.955555555556 w 1280"/>
                <a:gd name="GluePoint49Y" fmla="*/ 537.142857142857 h 771"/>
                <a:gd name="GluePoint50X" fmla="*/ 376.933333333333 w 1280"/>
                <a:gd name="GluePoint50Y" fmla="*/ 611.428571428571 h 771"/>
                <a:gd name="GluePoint51X" fmla="*/ 422.622222222222 w 1280"/>
                <a:gd name="GluePoint51Y" fmla="*/ 691.428571428571 h 771"/>
                <a:gd name="GluePoint52X" fmla="*/ 599.666666666667 w 1280"/>
                <a:gd name="GluePoint52Y" fmla="*/ 971.428571428571 h 771"/>
                <a:gd name="GluePoint53X" fmla="*/ 639.644444444444 w 1280"/>
                <a:gd name="GluePoint53Y" fmla="*/ 1040 h 771"/>
                <a:gd name="GluePoint54X" fmla="*/ 748.155555555556 w 1280"/>
                <a:gd name="GluePoint54Y" fmla="*/ 1268.57142857143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1" name="Freeform 117"/>
            <p:cNvSpPr/>
            <p:nvPr/>
          </p:nvSpPr>
          <p:spPr>
            <a:xfrm>
              <a:off x="11029680" y="1839960"/>
              <a:ext cx="277200" cy="459720"/>
            </a:xfrm>
            <a:custGeom>
              <a:avLst/>
              <a:gdLst>
                <a:gd name="textAreaLeft" fmla="*/ 0 w 277200"/>
                <a:gd name="textAreaRight" fmla="*/ 277560 w 277200"/>
                <a:gd name="textAreaTop" fmla="*/ 0 h 459720"/>
                <a:gd name="textAreaBottom" fmla="*/ 460080 h 459720"/>
                <a:gd name="GluePoint1X" fmla="*/ 673.911111111111 w 1278"/>
                <a:gd name="GluePoint1Y" fmla="*/ 1129.66071428571 h 771"/>
                <a:gd name="GluePoint2X" fmla="*/ 651.066666666667 w 1278"/>
                <a:gd name="GluePoint2Y" fmla="*/ 1101.13392857143 h 771"/>
                <a:gd name="GluePoint3X" fmla="*/ 593.955555555556 w 1278"/>
                <a:gd name="GluePoint3Y" fmla="*/ 1026.96428571429 h 771"/>
                <a:gd name="GluePoint4X" fmla="*/ 582.533333333333 w 1278"/>
                <a:gd name="GluePoint4Y" fmla="*/ 1004.14285714286 h 771"/>
                <a:gd name="GluePoint5X" fmla="*/ 531.133333333333 w 1278"/>
                <a:gd name="GluePoint5Y" fmla="*/ 912.857142857143 h 771"/>
                <a:gd name="GluePoint6X" fmla="*/ 519.711111111111 w 1278"/>
                <a:gd name="GluePoint6Y" fmla="*/ 884.330357142857 h 771"/>
                <a:gd name="GluePoint7X" fmla="*/ 491.155555555556 w 1278"/>
                <a:gd name="GluePoint7Y" fmla="*/ 844.392857142857 h 771"/>
                <a:gd name="GluePoint8X" fmla="*/ 468.311111111111 w 1278"/>
                <a:gd name="GluePoint8Y" fmla="*/ 804.455357142857 h 771"/>
                <a:gd name="GluePoint9X" fmla="*/ 456.888888888889 w 1278"/>
                <a:gd name="GluePoint9Y" fmla="*/ 781.633928571429 h 771"/>
                <a:gd name="GluePoint10X" fmla="*/ 445.466666666667 w 1278"/>
                <a:gd name="GluePoint10Y" fmla="*/ 764.517857142857 h 771"/>
                <a:gd name="GluePoint11X" fmla="*/ 411.2 w 1278"/>
                <a:gd name="GluePoint11Y" fmla="*/ 718.875 h 771"/>
                <a:gd name="GluePoint12X" fmla="*/ 399.777777777778 w 1278"/>
                <a:gd name="GluePoint12Y" fmla="*/ 696.053571428571 h 771"/>
                <a:gd name="GluePoint13X" fmla="*/ 371.222222222222 w 1278"/>
                <a:gd name="GluePoint13Y" fmla="*/ 667.526785714286 h 771"/>
                <a:gd name="GluePoint14X" fmla="*/ 359.8 w 1278"/>
                <a:gd name="GluePoint14Y" fmla="*/ 633.294642857143 h 771"/>
                <a:gd name="GluePoint15X" fmla="*/ 331.244444444444 w 1278"/>
                <a:gd name="GluePoint15Y" fmla="*/ 599.0625 h 771"/>
                <a:gd name="GluePoint16X" fmla="*/ 314.111111111111 w 1278"/>
                <a:gd name="GluePoint16Y" fmla="*/ 553.419642857143 h 771"/>
                <a:gd name="GluePoint17X" fmla="*/ 296.977777777778 w 1278"/>
                <a:gd name="GluePoint17Y" fmla="*/ 536.303571428571 h 771"/>
                <a:gd name="GluePoint18X" fmla="*/ 291.266666666667 w 1278"/>
                <a:gd name="GluePoint18Y" fmla="*/ 513.482142857143 h 771"/>
                <a:gd name="GluePoint19X" fmla="*/ 274.133333333333 w 1278"/>
                <a:gd name="GluePoint19Y" fmla="*/ 496.366071428571 h 771"/>
                <a:gd name="GluePoint20X" fmla="*/ 268.422222222222 w 1278"/>
                <a:gd name="GluePoint20Y" fmla="*/ 490.660714285714 h 771"/>
                <a:gd name="GluePoint21X" fmla="*/ 257 w 1278"/>
                <a:gd name="GluePoint21Y" fmla="*/ 467.839285714286 h 771"/>
                <a:gd name="GluePoint22X" fmla="*/ 217.022222222222 w 1278"/>
                <a:gd name="GluePoint22Y" fmla="*/ 399.375 h 771"/>
                <a:gd name="GluePoint23X" fmla="*/ 205.6 w 1278"/>
                <a:gd name="GluePoint23Y" fmla="*/ 382.258928571429 h 771"/>
                <a:gd name="GluePoint24X" fmla="*/ 194.177777777778 w 1278"/>
                <a:gd name="GluePoint24Y" fmla="*/ 359.4375 h 771"/>
                <a:gd name="GluePoint25X" fmla="*/ 159.911111111111 w 1278"/>
                <a:gd name="GluePoint25Y" fmla="*/ 302.383928571429 h 771"/>
                <a:gd name="GluePoint26X" fmla="*/ 165.622222222222 w 1278"/>
                <a:gd name="GluePoint26Y" fmla="*/ 285.267857142857 h 771"/>
                <a:gd name="GluePoint27X" fmla="*/ 142.777777777778 w 1278"/>
                <a:gd name="GluePoint27Y" fmla="*/ 268.151785714286 h 771"/>
                <a:gd name="GluePoint28X" fmla="*/ 125.644444444444 w 1278"/>
                <a:gd name="GluePoint28Y" fmla="*/ 256.741071428571 h 771"/>
                <a:gd name="GluePoint29X" fmla="*/ 114.222222222222 w 1278"/>
                <a:gd name="GluePoint29Y" fmla="*/ 233.919642857143 h 771"/>
                <a:gd name="GluePoint30X" fmla="*/ 102.8 w 1278"/>
                <a:gd name="GluePoint30Y" fmla="*/ 228.214285714286 h 771"/>
                <a:gd name="GluePoint31X" fmla="*/ 102.8 w 1278"/>
                <a:gd name="GluePoint31Y" fmla="*/ 211.098214285714 h 771"/>
                <a:gd name="GluePoint32X" fmla="*/ 97.0888888888889 w 1278"/>
                <a:gd name="GluePoint32Y" fmla="*/ 193.982142857143 h 771"/>
                <a:gd name="GluePoint33X" fmla="*/ 74.2444444444444 w 1278"/>
                <a:gd name="GluePoint33Y" fmla="*/ 176.866071428571 h 771"/>
                <a:gd name="GluePoint34X" fmla="*/ 74.2444444444444 w 1278"/>
                <a:gd name="GluePoint34Y" fmla="*/ 165.455357142857 h 771"/>
                <a:gd name="GluePoint35X" fmla="*/ 57.1111111111111 w 1278"/>
                <a:gd name="GluePoint35Y" fmla="*/ 148.339285714286 h 771"/>
                <a:gd name="GluePoint36X" fmla="*/ 51.4 w 1278"/>
                <a:gd name="GluePoint36Y" fmla="*/ 131.223214285714 h 771"/>
                <a:gd name="GluePoint37X" fmla="*/ 62.8222222222222 w 1278"/>
                <a:gd name="GluePoint37Y" fmla="*/ 131.223214285714 h 771"/>
                <a:gd name="GluePoint38X" fmla="*/ 39.9777777777778 w 1278"/>
                <a:gd name="GluePoint38Y" fmla="*/ 102.696428571429 h 771"/>
                <a:gd name="GluePoint39X" fmla="*/ 22.8444444444444 w 1278"/>
                <a:gd name="GluePoint39Y" fmla="*/ 51.3482142857143 h 771"/>
                <a:gd name="GluePoint40X" fmla="*/ 22.8444444444444 w 1278"/>
                <a:gd name="GluePoint40Y" fmla="*/ 34.2321428571429 h 771"/>
                <a:gd name="GluePoint41X" fmla="*/ 0 w 1278"/>
                <a:gd name="GluePoint41Y" fmla="*/ 0 h 771"/>
                <a:gd name="GluePoint42X" fmla="*/ 17.1333333333333 w 1278"/>
                <a:gd name="GluePoint42Y" fmla="*/ 11.4107142857143 h 771"/>
                <a:gd name="GluePoint43X" fmla="*/ 22.8444444444444 w 1278"/>
                <a:gd name="GluePoint43Y" fmla="*/ 45.6428571428571 h 771"/>
                <a:gd name="GluePoint44X" fmla="*/ 62.8222222222222 w 1278"/>
                <a:gd name="GluePoint44Y" fmla="*/ 91.2857142857143 h 771"/>
                <a:gd name="GluePoint45X" fmla="*/ 125.644444444444 w 1278"/>
                <a:gd name="GluePoint45Y" fmla="*/ 182.571428571429 h 771"/>
                <a:gd name="GluePoint46X" fmla="*/ 182.755555555556 w 1278"/>
                <a:gd name="GluePoint46Y" fmla="*/ 285.267857142857 h 771"/>
                <a:gd name="GluePoint47X" fmla="*/ 234.155555555556 w 1278"/>
                <a:gd name="GluePoint47Y" fmla="*/ 359.4375 h 771"/>
                <a:gd name="GluePoint48X" fmla="*/ 274.133333333333 w 1278"/>
                <a:gd name="GluePoint48Y" fmla="*/ 416.491071428571 h 771"/>
                <a:gd name="GluePoint49X" fmla="*/ 342.666666666667 w 1278"/>
                <a:gd name="GluePoint49Y" fmla="*/ 542.008928571429 h 771"/>
                <a:gd name="GluePoint50X" fmla="*/ 376.933333333333 w 1278"/>
                <a:gd name="GluePoint50Y" fmla="*/ 610.473214285714 h 771"/>
                <a:gd name="GluePoint51X" fmla="*/ 422.622222222222 w 1278"/>
                <a:gd name="GluePoint51Y" fmla="*/ 696.053571428571 h 771"/>
                <a:gd name="GluePoint52X" fmla="*/ 599.666666666667 w 1278"/>
                <a:gd name="GluePoint52Y" fmla="*/ 964.205357142857 h 771"/>
                <a:gd name="GluePoint53X" fmla="*/ 639.644444444444 w 1278"/>
                <a:gd name="GluePoint53Y" fmla="*/ 1038.375 h 771"/>
                <a:gd name="GluePoint54X" fmla="*/ 748.155555555556 w 1278"/>
                <a:gd name="GluePoint54Y" fmla="*/ 1266.58928571429 h 7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2" name="Freeform 118"/>
            <p:cNvSpPr/>
            <p:nvPr/>
          </p:nvSpPr>
          <p:spPr>
            <a:xfrm>
              <a:off x="11038320" y="2456280"/>
              <a:ext cx="264960" cy="44928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49280"/>
                <a:gd name="textAreaBottom" fmla="*/ 449640 h 449280"/>
                <a:gd name="GluePoint1X" fmla="*/ 639.875968992248 w 1249"/>
                <a:gd name="GluePoint1Y" fmla="*/ 1112.12328767123 h 737"/>
                <a:gd name="GluePoint2X" fmla="*/ 622.736434108527 w 1249"/>
                <a:gd name="GluePoint2Y" fmla="*/ 1072.20091324201 h 737"/>
                <a:gd name="GluePoint3X" fmla="*/ 571.317829457364 w 1249"/>
                <a:gd name="GluePoint3Y" fmla="*/ 1003.76255707763 h 737"/>
                <a:gd name="GluePoint4X" fmla="*/ 548.46511627907 w 1249"/>
                <a:gd name="GluePoint4Y" fmla="*/ 980.949771689498 h 737"/>
                <a:gd name="GluePoint5X" fmla="*/ 508.472868217054 w 1249"/>
                <a:gd name="GluePoint5Y" fmla="*/ 895.401826484018 h 737"/>
                <a:gd name="GluePoint6X" fmla="*/ 491.333333333333 w 1249"/>
                <a:gd name="GluePoint6Y" fmla="*/ 872.58904109589 h 737"/>
                <a:gd name="GluePoint7X" fmla="*/ 468.480620155039 w 1249"/>
                <a:gd name="GluePoint7Y" fmla="*/ 826.963470319635 h 737"/>
                <a:gd name="GluePoint8X" fmla="*/ 439.914728682171 w 1249"/>
                <a:gd name="GluePoint8Y" fmla="*/ 787.041095890411 h 737"/>
                <a:gd name="GluePoint9X" fmla="*/ 434.201550387597 w 1249"/>
                <a:gd name="GluePoint9Y" fmla="*/ 764.228310502283 h 737"/>
                <a:gd name="GluePoint10X" fmla="*/ 422.77519379845 w 1249"/>
                <a:gd name="GluePoint10Y" fmla="*/ 752.821917808219 h 737"/>
                <a:gd name="GluePoint11X" fmla="*/ 388.496124031008 w 1249"/>
                <a:gd name="GluePoint11Y" fmla="*/ 707.196347031964 h 737"/>
                <a:gd name="GluePoint12X" fmla="*/ 377.06976744186 w 1249"/>
                <a:gd name="GluePoint12Y" fmla="*/ 678.680365296804 h 737"/>
                <a:gd name="GluePoint13X" fmla="*/ 354.217054263566 w 1249"/>
                <a:gd name="GluePoint13Y" fmla="*/ 655.867579908676 h 737"/>
                <a:gd name="GluePoint14X" fmla="*/ 337.077519379845 w 1249"/>
                <a:gd name="GluePoint14Y" fmla="*/ 621.648401826484 h 737"/>
                <a:gd name="GluePoint15X" fmla="*/ 319.937984496124 w 1249"/>
                <a:gd name="GluePoint15Y" fmla="*/ 581.72602739726 h 737"/>
                <a:gd name="GluePoint16X" fmla="*/ 291.372093023256 w 1249"/>
                <a:gd name="GluePoint16Y" fmla="*/ 530.397260273973 h 737"/>
                <a:gd name="GluePoint17X" fmla="*/ 279.945736434109 w 1249"/>
                <a:gd name="GluePoint17Y" fmla="*/ 518.990867579909 h 737"/>
                <a:gd name="GluePoint18X" fmla="*/ 274.232558139535 w 1249"/>
                <a:gd name="GluePoint18Y" fmla="*/ 496.178082191781 h 737"/>
                <a:gd name="GluePoint19X" fmla="*/ 262.806201550388 w 1249"/>
                <a:gd name="GluePoint19Y" fmla="*/ 484.771689497717 h 737"/>
                <a:gd name="GluePoint20X" fmla="*/ 257.093023255814 w 1249"/>
                <a:gd name="GluePoint20Y" fmla="*/ 479.068493150685 h 737"/>
                <a:gd name="GluePoint21X" fmla="*/ 239.953488372093 w 1249"/>
                <a:gd name="GluePoint21Y" fmla="*/ 456.255707762557 h 737"/>
                <a:gd name="GluePoint22X" fmla="*/ 205.674418604651 w 1249"/>
                <a:gd name="GluePoint22Y" fmla="*/ 393.520547945205 h 737"/>
                <a:gd name="GluePoint23X" fmla="*/ 188.53488372093 w 1249"/>
                <a:gd name="GluePoint23Y" fmla="*/ 370.707762557078 h 737"/>
                <a:gd name="GluePoint24X" fmla="*/ 177.108527131783 w 1249"/>
                <a:gd name="GluePoint24Y" fmla="*/ 347.89497716895 h 737"/>
                <a:gd name="GluePoint25X" fmla="*/ 154.255813953488 w 1249"/>
                <a:gd name="GluePoint25Y" fmla="*/ 296.566210045662 h 737"/>
                <a:gd name="GluePoint26X" fmla="*/ 154.255813953488 w 1249"/>
                <a:gd name="GluePoint26Y" fmla="*/ 273.753424657534 h 737"/>
                <a:gd name="GluePoint27X" fmla="*/ 125.68992248062 w 1249"/>
                <a:gd name="GluePoint27Y" fmla="*/ 268.050228310502 h 737"/>
                <a:gd name="GluePoint28X" fmla="*/ 114.263565891473 w 1249"/>
                <a:gd name="GluePoint28Y" fmla="*/ 256.643835616438 h 737"/>
                <a:gd name="GluePoint29X" fmla="*/ 102.837209302326 w 1249"/>
                <a:gd name="GluePoint29Y" fmla="*/ 228.127853881279 h 737"/>
                <a:gd name="GluePoint30X" fmla="*/ 91.4108527131783 w 1249"/>
                <a:gd name="GluePoint30Y" fmla="*/ 222.424657534247 h 737"/>
                <a:gd name="GluePoint31X" fmla="*/ 91.4108527131783 w 1249"/>
                <a:gd name="GluePoint31Y" fmla="*/ 211.018264840183 h 737"/>
                <a:gd name="GluePoint32X" fmla="*/ 91.4108527131783 w 1249"/>
                <a:gd name="GluePoint32Y" fmla="*/ 188.205479452055 h 737"/>
                <a:gd name="GluePoint33X" fmla="*/ 68.5581395348837 w 1249"/>
                <a:gd name="GluePoint33Y" fmla="*/ 171.095890410959 h 737"/>
                <a:gd name="GluePoint34X" fmla="*/ 68.5581395348837 w 1249"/>
                <a:gd name="GluePoint34Y" fmla="*/ 159.689497716895 h 737"/>
                <a:gd name="GluePoint35X" fmla="*/ 51.4186046511628 w 1249"/>
                <a:gd name="GluePoint35Y" fmla="*/ 148.283105022831 h 737"/>
                <a:gd name="GluePoint36X" fmla="*/ 39.9922480620155 w 1249"/>
                <a:gd name="GluePoint36Y" fmla="*/ 125.470319634703 h 737"/>
                <a:gd name="GluePoint37X" fmla="*/ 57.1317829457364 w 1249"/>
                <a:gd name="GluePoint37Y" fmla="*/ 125.470319634703 h 737"/>
                <a:gd name="GluePoint38X" fmla="*/ 28.5658914728682 w 1249"/>
                <a:gd name="GluePoint38Y" fmla="*/ 102.657534246575 h 737"/>
                <a:gd name="GluePoint39X" fmla="*/ 17.1395348837209 w 1249"/>
                <a:gd name="GluePoint39Y" fmla="*/ 45.6255707762557 h 737"/>
                <a:gd name="GluePoint40X" fmla="*/ 17.1395348837209 w 1249"/>
                <a:gd name="GluePoint40Y" fmla="*/ 28.5159817351598 h 737"/>
                <a:gd name="GluePoint41X" fmla="*/ 0 w 1249"/>
                <a:gd name="GluePoint41Y" fmla="*/ 0 h 737"/>
                <a:gd name="GluePoint42X" fmla="*/ 11.4263565891473 w 1249"/>
                <a:gd name="GluePoint42Y" fmla="*/ 5.70319634703196 h 737"/>
                <a:gd name="GluePoint43X" fmla="*/ 17.1395348837209 w 1249"/>
                <a:gd name="GluePoint43Y" fmla="*/ 39.9223744292237 h 737"/>
                <a:gd name="GluePoint44X" fmla="*/ 57.1317829457364 w 1249"/>
                <a:gd name="GluePoint44Y" fmla="*/ 91.2511415525114 h 737"/>
                <a:gd name="GluePoint45X" fmla="*/ 114.263565891473 w 1249"/>
                <a:gd name="GluePoint45Y" fmla="*/ 176.799086757991 h 737"/>
                <a:gd name="GluePoint46X" fmla="*/ 171.395348837209 w 1249"/>
                <a:gd name="GluePoint46Y" fmla="*/ 268.050228310502 h 737"/>
                <a:gd name="GluePoint47X" fmla="*/ 222.813953488372 w 1249"/>
                <a:gd name="GluePoint47Y" fmla="*/ 347.89497716895 h 737"/>
                <a:gd name="GluePoint48X" fmla="*/ 257.093023255814 w 1249"/>
                <a:gd name="GluePoint48Y" fmla="*/ 410.630136986301 h 737"/>
                <a:gd name="GluePoint49X" fmla="*/ 325.651162790698 w 1249"/>
                <a:gd name="GluePoint49Y" fmla="*/ 530.397260273973 h 737"/>
                <a:gd name="GluePoint50X" fmla="*/ 359.93023255814 w 1249"/>
                <a:gd name="GluePoint50Y" fmla="*/ 598.835616438356 h 737"/>
                <a:gd name="GluePoint51X" fmla="*/ 399.922480620155 w 1249"/>
                <a:gd name="GluePoint51Y" fmla="*/ 678.680365296804 h 737"/>
                <a:gd name="GluePoint52X" fmla="*/ 571.317829457364 w 1249"/>
                <a:gd name="GluePoint52Y" fmla="*/ 941.027397260274 h 737"/>
                <a:gd name="GluePoint53X" fmla="*/ 617.023255813954 w 1249"/>
                <a:gd name="GluePoint53Y" fmla="*/ 1020.87214611872 h 737"/>
                <a:gd name="GluePoint54X" fmla="*/ 719.860465116279 w 1249"/>
                <a:gd name="GluePoint54Y" fmla="*/ 1237.59360730594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3" name="Freeform 119"/>
            <p:cNvSpPr/>
            <p:nvPr/>
          </p:nvSpPr>
          <p:spPr>
            <a:xfrm>
              <a:off x="11040120" y="3023280"/>
              <a:ext cx="269280" cy="449280"/>
            </a:xfrm>
            <a:custGeom>
              <a:avLst/>
              <a:gdLst>
                <a:gd name="textAreaLeft" fmla="*/ 0 w 269280"/>
                <a:gd name="textAreaRight" fmla="*/ 269640 w 269280"/>
                <a:gd name="textAreaTop" fmla="*/ 0 h 449280"/>
                <a:gd name="textAreaBottom" fmla="*/ 449640 h 449280"/>
                <a:gd name="GluePoint1X" fmla="*/ 657.519083969466 w 1249"/>
                <a:gd name="GluePoint1Y" fmla="*/ 1112.12328767123 h 749"/>
                <a:gd name="GluePoint2X" fmla="*/ 634.648854961832 w 1249"/>
                <a:gd name="GluePoint2Y" fmla="*/ 1077.90410958904 h 749"/>
                <a:gd name="GluePoint3X" fmla="*/ 583.190839694657 w 1249"/>
                <a:gd name="GluePoint3Y" fmla="*/ 1003.76255707763 h 749"/>
                <a:gd name="GluePoint4X" fmla="*/ 571.75572519084 w 1249"/>
                <a:gd name="GluePoint4Y" fmla="*/ 980.949771689498 h 749"/>
                <a:gd name="GluePoint5X" fmla="*/ 526.015267175573 w 1249"/>
                <a:gd name="GluePoint5Y" fmla="*/ 895.401826484018 h 749"/>
                <a:gd name="GluePoint6X" fmla="*/ 508.862595419847 w 1249"/>
                <a:gd name="GluePoint6Y" fmla="*/ 872.58904109589 h 749"/>
                <a:gd name="GluePoint7X" fmla="*/ 480.274809160305 w 1249"/>
                <a:gd name="GluePoint7Y" fmla="*/ 832.666666666667 h 749"/>
                <a:gd name="GluePoint8X" fmla="*/ 457.404580152672 w 1249"/>
                <a:gd name="GluePoint8Y" fmla="*/ 792.744292237443 h 749"/>
                <a:gd name="GluePoint9X" fmla="*/ 445.969465648855 w 1249"/>
                <a:gd name="GluePoint9Y" fmla="*/ 764.228310502283 h 749"/>
                <a:gd name="GluePoint10X" fmla="*/ 428.81679389313 w 1249"/>
                <a:gd name="GluePoint10Y" fmla="*/ 747.118721461187 h 749"/>
                <a:gd name="GluePoint11X" fmla="*/ 400.229007633588 w 1249"/>
                <a:gd name="GluePoint11Y" fmla="*/ 707.196347031964 h 749"/>
                <a:gd name="GluePoint12X" fmla="*/ 388.793893129771 w 1249"/>
                <a:gd name="GluePoint12Y" fmla="*/ 684.383561643836 h 749"/>
                <a:gd name="GluePoint13X" fmla="*/ 371.641221374046 w 1249"/>
                <a:gd name="GluePoint13Y" fmla="*/ 655.867579908676 h 749"/>
                <a:gd name="GluePoint14X" fmla="*/ 348.770992366412 w 1249"/>
                <a:gd name="GluePoint14Y" fmla="*/ 621.648401826484 h 749"/>
                <a:gd name="GluePoint15X" fmla="*/ 331.618320610687 w 1249"/>
                <a:gd name="GluePoint15Y" fmla="*/ 587.429223744292 h 749"/>
                <a:gd name="GluePoint16X" fmla="*/ 303.030534351145 w 1249"/>
                <a:gd name="GluePoint16Y" fmla="*/ 536.100456621005 h 749"/>
                <a:gd name="GluePoint17X" fmla="*/ 291.595419847328 w 1249"/>
                <a:gd name="GluePoint17Y" fmla="*/ 524.694063926941 h 749"/>
                <a:gd name="GluePoint18X" fmla="*/ 285.87786259542 w 1249"/>
                <a:gd name="GluePoint18Y" fmla="*/ 496.178082191781 h 749"/>
                <a:gd name="GluePoint19X" fmla="*/ 274.442748091603 w 1249"/>
                <a:gd name="GluePoint19Y" fmla="*/ 490.474885844749 h 749"/>
                <a:gd name="GluePoint20X" fmla="*/ 268.725190839695 w 1249"/>
                <a:gd name="GluePoint20Y" fmla="*/ 479.068493150685 h 749"/>
                <a:gd name="GluePoint21X" fmla="*/ 251.572519083969 w 1249"/>
                <a:gd name="GluePoint21Y" fmla="*/ 456.255707762557 h 749"/>
                <a:gd name="GluePoint22X" fmla="*/ 217.267175572519 w 1249"/>
                <a:gd name="GluePoint22Y" fmla="*/ 393.520547945205 h 749"/>
                <a:gd name="GluePoint23X" fmla="*/ 200.114503816794 w 1249"/>
                <a:gd name="GluePoint23Y" fmla="*/ 376.41095890411 h 749"/>
                <a:gd name="GluePoint24X" fmla="*/ 188.679389312977 w 1249"/>
                <a:gd name="GluePoint24Y" fmla="*/ 347.89497716895 h 749"/>
                <a:gd name="GluePoint25X" fmla="*/ 160.091603053435 w 1249"/>
                <a:gd name="GluePoint25Y" fmla="*/ 296.566210045662 h 749"/>
                <a:gd name="GluePoint26X" fmla="*/ 160.091603053435 w 1249"/>
                <a:gd name="GluePoint26Y" fmla="*/ 279.456621004566 h 749"/>
                <a:gd name="GluePoint27X" fmla="*/ 142.93893129771 w 1249"/>
                <a:gd name="GluePoint27Y" fmla="*/ 268.050228310502 h 749"/>
                <a:gd name="GluePoint28X" fmla="*/ 125.786259541985 w 1249"/>
                <a:gd name="GluePoint28Y" fmla="*/ 256.643835616438 h 749"/>
                <a:gd name="GluePoint29X" fmla="*/ 114.351145038168 w 1249"/>
                <a:gd name="GluePoint29Y" fmla="*/ 228.127853881279 h 749"/>
                <a:gd name="GluePoint30X" fmla="*/ 102.916030534351 w 1249"/>
                <a:gd name="GluePoint30Y" fmla="*/ 228.127853881279 h 749"/>
                <a:gd name="GluePoint31X" fmla="*/ 102.916030534351 w 1249"/>
                <a:gd name="GluePoint31Y" fmla="*/ 216.721461187215 h 749"/>
                <a:gd name="GluePoint32X" fmla="*/ 97.1984732824428 w 1249"/>
                <a:gd name="GluePoint32Y" fmla="*/ 188.205479452055 h 749"/>
                <a:gd name="GluePoint33X" fmla="*/ 80.0458015267176 w 1249"/>
                <a:gd name="GluePoint33Y" fmla="*/ 176.799086757991 h 749"/>
                <a:gd name="GluePoint34X" fmla="*/ 74.3282442748092 w 1249"/>
                <a:gd name="GluePoint34Y" fmla="*/ 159.689497716895 h 749"/>
                <a:gd name="GluePoint35X" fmla="*/ 68.6106870229008 w 1249"/>
                <a:gd name="GluePoint35Y" fmla="*/ 148.283105022831 h 749"/>
                <a:gd name="GluePoint36X" fmla="*/ 51.4580152671756 w 1249"/>
                <a:gd name="GluePoint36Y" fmla="*/ 125.470319634703 h 749"/>
                <a:gd name="GluePoint37X" fmla="*/ 68.6106870229008 w 1249"/>
                <a:gd name="GluePoint37Y" fmla="*/ 131.173515981735 h 749"/>
                <a:gd name="GluePoint38X" fmla="*/ 40.0229007633588 w 1249"/>
                <a:gd name="GluePoint38Y" fmla="*/ 102.657534246575 h 749"/>
                <a:gd name="GluePoint39X" fmla="*/ 28.587786259542 w 1249"/>
                <a:gd name="GluePoint39Y" fmla="*/ 45.6255707762557 h 749"/>
                <a:gd name="GluePoint40X" fmla="*/ 22.8702290076336 w 1249"/>
                <a:gd name="GluePoint40Y" fmla="*/ 34.2191780821918 h 749"/>
                <a:gd name="GluePoint41X" fmla="*/ 0 w 1249"/>
                <a:gd name="GluePoint41Y" fmla="*/ 0 h 749"/>
                <a:gd name="GluePoint42X" fmla="*/ 17.1526717557252 w 1249"/>
                <a:gd name="GluePoint42Y" fmla="*/ 11.4063926940639 h 749"/>
                <a:gd name="GluePoint43X" fmla="*/ 28.587786259542 w 1249"/>
                <a:gd name="GluePoint43Y" fmla="*/ 39.9223744292237 h 749"/>
                <a:gd name="GluePoint44X" fmla="*/ 74.3282442748092 w 1249"/>
                <a:gd name="GluePoint44Y" fmla="*/ 91.2511415525114 h 749"/>
                <a:gd name="GluePoint45X" fmla="*/ 125.786259541985 w 1249"/>
                <a:gd name="GluePoint45Y" fmla="*/ 176.799086757991 h 749"/>
                <a:gd name="GluePoint46X" fmla="*/ 188.679389312977 w 1249"/>
                <a:gd name="GluePoint46Y" fmla="*/ 273.753424657534 h 749"/>
                <a:gd name="GluePoint47X" fmla="*/ 234.419847328244 w 1249"/>
                <a:gd name="GluePoint47Y" fmla="*/ 347.89497716895 h 749"/>
                <a:gd name="GluePoint48X" fmla="*/ 274.442748091603 w 1249"/>
                <a:gd name="GluePoint48Y" fmla="*/ 404.926940639269 h 749"/>
                <a:gd name="GluePoint49X" fmla="*/ 337.335877862595 w 1249"/>
                <a:gd name="GluePoint49Y" fmla="*/ 530.397260273973 h 749"/>
                <a:gd name="GluePoint50X" fmla="*/ 371.641221374046 w 1249"/>
                <a:gd name="GluePoint50Y" fmla="*/ 598.835616438356 h 749"/>
                <a:gd name="GluePoint51X" fmla="*/ 417.381679389313 w 1249"/>
                <a:gd name="GluePoint51Y" fmla="*/ 684.383561643836 h 749"/>
                <a:gd name="GluePoint52X" fmla="*/ 588.908396946565 w 1249"/>
                <a:gd name="GluePoint52Y" fmla="*/ 946.730593607306 h 749"/>
                <a:gd name="GluePoint53X" fmla="*/ 628.931297709924 w 1249"/>
                <a:gd name="GluePoint53Y" fmla="*/ 1015.16894977169 h 749"/>
                <a:gd name="GluePoint54X" fmla="*/ 731.847328244275 w 1249"/>
                <a:gd name="GluePoint54Y" fmla="*/ 1237.59360730594 h 74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4" name="Freeform 120"/>
            <p:cNvSpPr/>
            <p:nvPr/>
          </p:nvSpPr>
          <p:spPr>
            <a:xfrm>
              <a:off x="11315880" y="3162600"/>
              <a:ext cx="260640" cy="4788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800"/>
                <a:gd name="textAreaBottom" fmla="*/ 479160 h 478800"/>
                <a:gd name="GluePoint1X" fmla="*/ 79.9212598425197 w 1331"/>
                <a:gd name="GluePoint1Y" fmla="*/ 1171.05150214592 h 725"/>
                <a:gd name="GluePoint2X" fmla="*/ 97.0472440944882 w 1331"/>
                <a:gd name="GluePoint2Y" fmla="*/ 1136.77682403433 h 725"/>
                <a:gd name="GluePoint3X" fmla="*/ 131.299212598425 w 1331"/>
                <a:gd name="GluePoint3Y" fmla="*/ 1056.8025751073 h 725"/>
                <a:gd name="GluePoint4X" fmla="*/ 154.133858267717 w 1331"/>
                <a:gd name="GluePoint4Y" fmla="*/ 1022.52789699571 h 725"/>
                <a:gd name="GluePoint5X" fmla="*/ 199.803149606299 w 1331"/>
                <a:gd name="GluePoint5Y" fmla="*/ 942.55364806867 h 725"/>
                <a:gd name="GluePoint6X" fmla="*/ 216.929133858268 w 1331"/>
                <a:gd name="GluePoint6Y" fmla="*/ 913.991416309013 h 725"/>
                <a:gd name="GluePoint7X" fmla="*/ 234.055118110236 w 1331"/>
                <a:gd name="GluePoint7Y" fmla="*/ 868.291845493562 h 725"/>
                <a:gd name="GluePoint8X" fmla="*/ 262.59842519685 w 1331"/>
                <a:gd name="GluePoint8Y" fmla="*/ 828.304721030043 h 725"/>
                <a:gd name="GluePoint9X" fmla="*/ 274.015748031496 w 1331"/>
                <a:gd name="GluePoint9Y" fmla="*/ 805.454935622318 h 725"/>
                <a:gd name="GluePoint10X" fmla="*/ 279.724409448819 w 1331"/>
                <a:gd name="GluePoint10Y" fmla="*/ 782.605150214592 h 725"/>
                <a:gd name="GluePoint11X" fmla="*/ 308.267716535433 w 1331"/>
                <a:gd name="GluePoint11Y" fmla="*/ 731.19313304721 h 725"/>
                <a:gd name="GluePoint12X" fmla="*/ 319.685039370079 w 1331"/>
                <a:gd name="GluePoint12Y" fmla="*/ 708.343347639485 h 725"/>
                <a:gd name="GluePoint13X" fmla="*/ 331.102362204724 w 1331"/>
                <a:gd name="GluePoint13Y" fmla="*/ 674.068669527897 h 725"/>
                <a:gd name="GluePoint14X" fmla="*/ 353.937007874016 w 1331"/>
                <a:gd name="GluePoint14Y" fmla="*/ 639.793991416309 h 725"/>
                <a:gd name="GluePoint15X" fmla="*/ 376.771653543307 w 1331"/>
                <a:gd name="GluePoint15Y" fmla="*/ 599.80686695279 h 725"/>
                <a:gd name="GluePoint16X" fmla="*/ 405.314960629921 w 1331"/>
                <a:gd name="GluePoint16Y" fmla="*/ 559.81974248927 h 725"/>
                <a:gd name="GluePoint17X" fmla="*/ 416.732283464567 w 1331"/>
                <a:gd name="GluePoint17Y" fmla="*/ 531.257510729614 h 725"/>
                <a:gd name="GluePoint18X" fmla="*/ 422.44094488189 w 1331"/>
                <a:gd name="GluePoint18Y" fmla="*/ 519.832618025751 h 725"/>
                <a:gd name="GluePoint19X" fmla="*/ 433.858267716535 w 1331"/>
                <a:gd name="GluePoint19Y" fmla="*/ 496.982832618026 h 725"/>
                <a:gd name="GluePoint20X" fmla="*/ 433.858267716535 w 1331"/>
                <a:gd name="GluePoint20Y" fmla="*/ 485.557939914163 h 725"/>
                <a:gd name="GluePoint21X" fmla="*/ 445.275590551181 w 1331"/>
                <a:gd name="GluePoint21Y" fmla="*/ 468.420600858369 h 725"/>
                <a:gd name="GluePoint22X" fmla="*/ 485.236220472441 w 1331"/>
                <a:gd name="GluePoint22Y" fmla="*/ 405.583690987124 h 725"/>
                <a:gd name="GluePoint23X" fmla="*/ 502.362204724409 w 1331"/>
                <a:gd name="GluePoint23Y" fmla="*/ 371.309012875537 h 725"/>
                <a:gd name="GluePoint24X" fmla="*/ 513.779527559055 w 1331"/>
                <a:gd name="GluePoint24Y" fmla="*/ 354.171673819742 h 725"/>
                <a:gd name="GluePoint25X" fmla="*/ 542.322834645669 w 1331"/>
                <a:gd name="GluePoint25Y" fmla="*/ 297.047210300429 h 725"/>
                <a:gd name="GluePoint26X" fmla="*/ 559.448818897638 w 1331"/>
                <a:gd name="GluePoint26Y" fmla="*/ 285.622317596567 h 725"/>
                <a:gd name="GluePoint27X" fmla="*/ 565.157480314961 w 1331"/>
                <a:gd name="GluePoint27Y" fmla="*/ 262.772532188841 h 725"/>
                <a:gd name="GluePoint28X" fmla="*/ 565.157480314961 w 1331"/>
                <a:gd name="GluePoint28Y" fmla="*/ 245.635193133047 h 725"/>
                <a:gd name="GluePoint29X" fmla="*/ 576.574803149606 w 1331"/>
                <a:gd name="GluePoint29Y" fmla="*/ 217.072961373391 h 725"/>
                <a:gd name="GluePoint30X" fmla="*/ 576.574803149606 w 1331"/>
                <a:gd name="GluePoint30Y" fmla="*/ 211.360515021459 h 725"/>
                <a:gd name="GluePoint31X" fmla="*/ 587.992125984252 w 1331"/>
                <a:gd name="GluePoint31Y" fmla="*/ 199.935622317597 h 725"/>
                <a:gd name="GluePoint32X" fmla="*/ 610.826771653543 w 1331"/>
                <a:gd name="GluePoint32Y" fmla="*/ 177.085836909871 h 725"/>
                <a:gd name="GluePoint33X" fmla="*/ 610.826771653543 w 1331"/>
                <a:gd name="GluePoint33Y" fmla="*/ 159.948497854077 h 725"/>
                <a:gd name="GluePoint34X" fmla="*/ 622.244094488189 w 1331"/>
                <a:gd name="GluePoint34Y" fmla="*/ 148.523605150215 h 725"/>
                <a:gd name="GluePoint35X" fmla="*/ 627.952755905512 w 1331"/>
                <a:gd name="GluePoint35Y" fmla="*/ 131.386266094421 h 725"/>
                <a:gd name="GluePoint36X" fmla="*/ 639.370078740158 w 1331"/>
                <a:gd name="GluePoint36Y" fmla="*/ 108.536480686695 h 725"/>
                <a:gd name="GluePoint37X" fmla="*/ 645.07874015748 w 1331"/>
                <a:gd name="GluePoint37Y" fmla="*/ 125.673819742489 h 725"/>
                <a:gd name="GluePoint38X" fmla="*/ 656.496062992126 w 1331"/>
                <a:gd name="GluePoint38Y" fmla="*/ 85.68669527897 h 725"/>
                <a:gd name="GluePoint39X" fmla="*/ 690.748031496063 w 1331"/>
                <a:gd name="GluePoint39Y" fmla="*/ 45.6995708154506 h 725"/>
                <a:gd name="GluePoint40X" fmla="*/ 707.874015748032 w 1331"/>
                <a:gd name="GluePoint40Y" fmla="*/ 28.5622317596567 h 725"/>
                <a:gd name="GluePoint41X" fmla="*/ 725 w 1331"/>
                <a:gd name="GluePoint41Y" fmla="*/ 0 h 725"/>
                <a:gd name="GluePoint42X" fmla="*/ 725 w 1331"/>
                <a:gd name="GluePoint42Y" fmla="*/ 17.137339055794 h 725"/>
                <a:gd name="GluePoint43X" fmla="*/ 696.456692913386 w 1331"/>
                <a:gd name="GluePoint43Y" fmla="*/ 45.6995708154506 h 725"/>
                <a:gd name="GluePoint44X" fmla="*/ 679.330708661417 w 1331"/>
                <a:gd name="GluePoint44Y" fmla="*/ 102.824034334764 h 725"/>
                <a:gd name="GluePoint45X" fmla="*/ 633.661417322835 w 1331"/>
                <a:gd name="GluePoint45Y" fmla="*/ 205.648068669528 h 725"/>
                <a:gd name="GluePoint46X" fmla="*/ 576.574803149606 w 1331"/>
                <a:gd name="GluePoint46Y" fmla="*/ 308.472103004292 h 725"/>
                <a:gd name="GluePoint47X" fmla="*/ 536.614173228346 w 1331"/>
                <a:gd name="GluePoint47Y" fmla="*/ 388.44635193133 h 725"/>
                <a:gd name="GluePoint48X" fmla="*/ 502.362204724409 w 1331"/>
                <a:gd name="GluePoint48Y" fmla="*/ 451.283261802575 h 725"/>
                <a:gd name="GluePoint49X" fmla="*/ 428.149606299213 w 1331"/>
                <a:gd name="GluePoint49Y" fmla="*/ 576.957081545064 h 725"/>
                <a:gd name="GluePoint50X" fmla="*/ 388.188976377953 w 1331"/>
                <a:gd name="GluePoint50Y" fmla="*/ 639.793991416309 h 725"/>
                <a:gd name="GluePoint51X" fmla="*/ 336.811023622047 w 1331"/>
                <a:gd name="GluePoint51Y" fmla="*/ 731.19313304721 h 725"/>
                <a:gd name="GluePoint52X" fmla="*/ 188.385826771654 w 1331"/>
                <a:gd name="GluePoint52Y" fmla="*/ 1022.52789699571 h 725"/>
                <a:gd name="GluePoint53X" fmla="*/ 148.425196850394 w 1331"/>
                <a:gd name="GluePoint53Y" fmla="*/ 1096.78969957082 h 725"/>
                <a:gd name="GluePoint54X" fmla="*/ 5.70866141732283 w 1331"/>
                <a:gd name="GluePoint54Y" fmla="*/ 1313.86266094421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5" name="Freeform 121"/>
            <p:cNvSpPr/>
            <p:nvPr/>
          </p:nvSpPr>
          <p:spPr>
            <a:xfrm>
              <a:off x="11315880" y="3729600"/>
              <a:ext cx="260640" cy="478800"/>
            </a:xfrm>
            <a:custGeom>
              <a:avLst/>
              <a:gdLst>
                <a:gd name="textAreaLeft" fmla="*/ 0 w 260640"/>
                <a:gd name="textAreaRight" fmla="*/ 261000 w 260640"/>
                <a:gd name="textAreaTop" fmla="*/ 0 h 478800"/>
                <a:gd name="textAreaBottom" fmla="*/ 479160 h 478800"/>
                <a:gd name="GluePoint1X" fmla="*/ 79.9212598425197 w 1331"/>
                <a:gd name="GluePoint1Y" fmla="*/ 1171.05150214592 h 725"/>
                <a:gd name="GluePoint2X" fmla="*/ 102.755905511811 w 1331"/>
                <a:gd name="GluePoint2Y" fmla="*/ 1136.77682403433 h 725"/>
                <a:gd name="GluePoint3X" fmla="*/ 142.716535433071 w 1331"/>
                <a:gd name="GluePoint3Y" fmla="*/ 1051.09012875536 h 725"/>
                <a:gd name="GluePoint4X" fmla="*/ 148.425196850394 w 1331"/>
                <a:gd name="GluePoint4Y" fmla="*/ 1022.52789699571 h 725"/>
                <a:gd name="GluePoint5X" fmla="*/ 205.511811023622 w 1331"/>
                <a:gd name="GluePoint5Y" fmla="*/ 942.55364806867 h 725"/>
                <a:gd name="GluePoint6X" fmla="*/ 222.637795275591 w 1331"/>
                <a:gd name="GluePoint6Y" fmla="*/ 913.991416309013 h 725"/>
                <a:gd name="GluePoint7X" fmla="*/ 245.472440944882 w 1331"/>
                <a:gd name="GluePoint7Y" fmla="*/ 862.579399141631 h 725"/>
                <a:gd name="GluePoint8X" fmla="*/ 262.59842519685 w 1331"/>
                <a:gd name="GluePoint8Y" fmla="*/ 828.304721030043 h 725"/>
                <a:gd name="GluePoint9X" fmla="*/ 285.433070866142 w 1331"/>
                <a:gd name="GluePoint9Y" fmla="*/ 799.742489270386 h 725"/>
                <a:gd name="GluePoint10X" fmla="*/ 291.141732283465 w 1331"/>
                <a:gd name="GluePoint10Y" fmla="*/ 782.605150214592 h 725"/>
                <a:gd name="GluePoint11X" fmla="*/ 308.267716535433 w 1331"/>
                <a:gd name="GluePoint11Y" fmla="*/ 731.19313304721 h 725"/>
                <a:gd name="GluePoint12X" fmla="*/ 325.393700787402 w 1331"/>
                <a:gd name="GluePoint12Y" fmla="*/ 702.630901287554 h 725"/>
                <a:gd name="GluePoint13X" fmla="*/ 336.811023622047 w 1331"/>
                <a:gd name="GluePoint13Y" fmla="*/ 679.781115879828 h 725"/>
                <a:gd name="GluePoint14X" fmla="*/ 359.645669291339 w 1331"/>
                <a:gd name="GluePoint14Y" fmla="*/ 645.50643776824 h 725"/>
                <a:gd name="GluePoint15X" fmla="*/ 376.771653543307 w 1331"/>
                <a:gd name="GluePoint15Y" fmla="*/ 599.80686695279 h 725"/>
                <a:gd name="GluePoint16X" fmla="*/ 411.023622047244 w 1331"/>
                <a:gd name="GluePoint16Y" fmla="*/ 554.107296137339 h 725"/>
                <a:gd name="GluePoint17X" fmla="*/ 416.732283464567 w 1331"/>
                <a:gd name="GluePoint17Y" fmla="*/ 531.257510729614 h 725"/>
                <a:gd name="GluePoint18X" fmla="*/ 428.149606299213 w 1331"/>
                <a:gd name="GluePoint18Y" fmla="*/ 519.832618025751 h 725"/>
                <a:gd name="GluePoint19X" fmla="*/ 439.566929133858 w 1331"/>
                <a:gd name="GluePoint19Y" fmla="*/ 491.270386266094 h 725"/>
                <a:gd name="GluePoint20X" fmla="*/ 445.275590551181 w 1331"/>
                <a:gd name="GluePoint20Y" fmla="*/ 491.270386266094 h 725"/>
                <a:gd name="GluePoint21X" fmla="*/ 456.692913385827 w 1331"/>
                <a:gd name="GluePoint21Y" fmla="*/ 468.420600858369 h 725"/>
                <a:gd name="GluePoint22X" fmla="*/ 496.653543307087 w 1331"/>
                <a:gd name="GluePoint22Y" fmla="*/ 399.871244635193 h 725"/>
                <a:gd name="GluePoint23X" fmla="*/ 502.362204724409 w 1331"/>
                <a:gd name="GluePoint23Y" fmla="*/ 371.309012875537 h 725"/>
                <a:gd name="GluePoint24X" fmla="*/ 519.488188976378 w 1331"/>
                <a:gd name="GluePoint24Y" fmla="*/ 348.459227467811 h 725"/>
                <a:gd name="GluePoint25X" fmla="*/ 548.031496062992 w 1331"/>
                <a:gd name="GluePoint25Y" fmla="*/ 297.047210300429 h 725"/>
                <a:gd name="GluePoint26X" fmla="*/ 565.157480314961 w 1331"/>
                <a:gd name="GluePoint26Y" fmla="*/ 285.622317596567 h 725"/>
                <a:gd name="GluePoint27X" fmla="*/ 570.866141732284 w 1331"/>
                <a:gd name="GluePoint27Y" fmla="*/ 262.772532188841 h 725"/>
                <a:gd name="GluePoint28X" fmla="*/ 570.866141732284 w 1331"/>
                <a:gd name="GluePoint28Y" fmla="*/ 239.922746781116 h 725"/>
                <a:gd name="GluePoint29X" fmla="*/ 582.283464566929 w 1331"/>
                <a:gd name="GluePoint29Y" fmla="*/ 217.072961373391 h 725"/>
                <a:gd name="GluePoint30X" fmla="*/ 582.283464566929 w 1331"/>
                <a:gd name="GluePoint30Y" fmla="*/ 211.360515021459 h 725"/>
                <a:gd name="GluePoint31X" fmla="*/ 599.409448818898 w 1331"/>
                <a:gd name="GluePoint31Y" fmla="*/ 194.223175965665 h 725"/>
                <a:gd name="GluePoint32X" fmla="*/ 610.826771653543 w 1331"/>
                <a:gd name="GluePoint32Y" fmla="*/ 182.798283261803 h 725"/>
                <a:gd name="GluePoint33X" fmla="*/ 616.535433070866 w 1331"/>
                <a:gd name="GluePoint33Y" fmla="*/ 159.948497854077 h 725"/>
                <a:gd name="GluePoint34X" fmla="*/ 622.244094488189 w 1331"/>
                <a:gd name="GluePoint34Y" fmla="*/ 142.811158798283 h 725"/>
                <a:gd name="GluePoint35X" fmla="*/ 627.952755905512 w 1331"/>
                <a:gd name="GluePoint35Y" fmla="*/ 131.386266094421 h 725"/>
                <a:gd name="GluePoint36X" fmla="*/ 639.370078740158 w 1331"/>
                <a:gd name="GluePoint36Y" fmla="*/ 108.536480686695 h 725"/>
                <a:gd name="GluePoint37X" fmla="*/ 650.787401574803 w 1331"/>
                <a:gd name="GluePoint37Y" fmla="*/ 125.673819742489 h 725"/>
                <a:gd name="GluePoint38X" fmla="*/ 662.204724409449 w 1331"/>
                <a:gd name="GluePoint38Y" fmla="*/ 85.68669527897 h 725"/>
                <a:gd name="GluePoint39X" fmla="*/ 702.165354330709 w 1331"/>
                <a:gd name="GluePoint39Y" fmla="*/ 39.9871244635193 h 725"/>
                <a:gd name="GluePoint40X" fmla="*/ 713.582677165354 w 1331"/>
                <a:gd name="GluePoint40Y" fmla="*/ 28.5622317596567 h 725"/>
                <a:gd name="GluePoint41X" fmla="*/ 725 w 1331"/>
                <a:gd name="GluePoint41Y" fmla="*/ 0 h 725"/>
                <a:gd name="GluePoint42X" fmla="*/ 725 w 1331"/>
                <a:gd name="GluePoint42Y" fmla="*/ 17.137339055794 h 725"/>
                <a:gd name="GluePoint43X" fmla="*/ 707.874015748032 w 1331"/>
                <a:gd name="GluePoint43Y" fmla="*/ 39.9871244635193 h 725"/>
                <a:gd name="GluePoint44X" fmla="*/ 685.03937007874 w 1331"/>
                <a:gd name="GluePoint44Y" fmla="*/ 102.824034334764 h 725"/>
                <a:gd name="GluePoint45X" fmla="*/ 633.661417322835 w 1331"/>
                <a:gd name="GluePoint45Y" fmla="*/ 199.935622317597 h 725"/>
                <a:gd name="GluePoint46X" fmla="*/ 576.574803149606 w 1331"/>
                <a:gd name="GluePoint46Y" fmla="*/ 308.472103004292 h 725"/>
                <a:gd name="GluePoint47X" fmla="*/ 530.905511811024 w 1331"/>
                <a:gd name="GluePoint47Y" fmla="*/ 388.44635193133 h 725"/>
                <a:gd name="GluePoint48X" fmla="*/ 502.362204724409 w 1331"/>
                <a:gd name="GluePoint48Y" fmla="*/ 451.283261802575 h 725"/>
                <a:gd name="GluePoint49X" fmla="*/ 428.149606299213 w 1331"/>
                <a:gd name="GluePoint49Y" fmla="*/ 576.957081545064 h 725"/>
                <a:gd name="GluePoint50X" fmla="*/ 393.897637795276 w 1331"/>
                <a:gd name="GluePoint50Y" fmla="*/ 645.50643776824 h 725"/>
                <a:gd name="GluePoint51X" fmla="*/ 336.811023622047 w 1331"/>
                <a:gd name="GluePoint51Y" fmla="*/ 731.19313304721 h 725"/>
                <a:gd name="GluePoint52X" fmla="*/ 188.385826771654 w 1331"/>
                <a:gd name="GluePoint52Y" fmla="*/ 1022.52789699571 h 725"/>
                <a:gd name="GluePoint53X" fmla="*/ 148.425196850394 w 1331"/>
                <a:gd name="GluePoint53Y" fmla="*/ 1096.78969957082 h 725"/>
                <a:gd name="GluePoint54X" fmla="*/ 5.70866141732283 w 1331"/>
                <a:gd name="GluePoint54Y" fmla="*/ 1308.15021459227 h 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6" name="Freeform 122"/>
            <p:cNvSpPr/>
            <p:nvPr/>
          </p:nvSpPr>
          <p:spPr>
            <a:xfrm>
              <a:off x="11287080" y="1696320"/>
              <a:ext cx="58680" cy="2554560"/>
            </a:xfrm>
            <a:custGeom>
              <a:avLst/>
              <a:gdLst>
                <a:gd name="textAreaLeft" fmla="*/ 0 w 58680"/>
                <a:gd name="textAreaRight" fmla="*/ 59040 w 58680"/>
                <a:gd name="textAreaTop" fmla="*/ 0 h 2554560"/>
                <a:gd name="textAreaBottom" fmla="*/ 2554920 h 2554560"/>
                <a:gd name="GluePoint1X" fmla="*/ 22.6206896551724 w 7097"/>
                <a:gd name="GluePoint1Y" fmla="*/ 0 h 164"/>
                <a:gd name="GluePoint2X" fmla="*/ 50.8965517241379 w 7097"/>
                <a:gd name="GluePoint2Y" fmla="*/ 3514.27009646302 h 164"/>
                <a:gd name="GluePoint3X" fmla="*/ 0 w 7097"/>
                <a:gd name="GluePoint3Y" fmla="*/ 7097 h 164"/>
                <a:gd name="GluePoint4X" fmla="*/ 147.034482758621 w 7097"/>
                <a:gd name="GluePoint4Y" fmla="*/ 7097 h 164"/>
                <a:gd name="GluePoint5X" fmla="*/ 96.1379310344828 w 7097"/>
                <a:gd name="GluePoint5Y" fmla="*/ 5140.19051446945 h 164"/>
                <a:gd name="GluePoint6X" fmla="*/ 164 w 7097"/>
                <a:gd name="GluePoint6Y" fmla="*/ 1614.51045016077 h 164"/>
                <a:gd name="GluePoint7X" fmla="*/ 113.103448275862 w 7097"/>
                <a:gd name="GluePoint7Y" fmla="*/ 0 h 164"/>
                <a:gd name="GluePoint8X" fmla="*/ 22.6206896551724 w 7097"/>
                <a:gd name="GluePoint8Y" fmla="*/ 0 h 164"/>
                <a:gd name="GluePoint9X" fmla="*/ 22.6206896551724 w 7097"/>
                <a:gd name="GluePoint9Y" fmla="*/ 0 h 1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7" name="Freeform 123"/>
            <p:cNvSpPr/>
            <p:nvPr/>
          </p:nvSpPr>
          <p:spPr>
            <a:xfrm>
              <a:off x="11709720" y="2156400"/>
              <a:ext cx="168480" cy="33444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334440"/>
                <a:gd name="textAreaBottom" fmla="*/ 334800 h 334440"/>
                <a:gd name="GluePoint1X" fmla="*/ 171.585365853659 w 930"/>
                <a:gd name="GluePoint1Y" fmla="*/ 28.5276073619632 h 469"/>
                <a:gd name="GluePoint2X" fmla="*/ 394.646341463415 w 930"/>
                <a:gd name="GluePoint2Y" fmla="*/ 930 h 469"/>
                <a:gd name="GluePoint3X" fmla="*/ 85.7926829268293 w 930"/>
                <a:gd name="GluePoint3Y" fmla="*/ 576.257668711657 h 469"/>
                <a:gd name="GluePoint4X" fmla="*/ 171.585365853659 w 930"/>
                <a:gd name="GluePoint4Y" fmla="*/ 28.5276073619632 h 4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8" name="Freeform 124"/>
            <p:cNvSpPr/>
            <p:nvPr/>
          </p:nvSpPr>
          <p:spPr>
            <a:xfrm>
              <a:off x="11715840" y="2166840"/>
              <a:ext cx="88200" cy="27612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276120"/>
                <a:gd name="textAreaBottom" fmla="*/ 276480 h 276120"/>
                <a:gd name="GluePoint1X" fmla="*/ 160.186046511628 w 768"/>
                <a:gd name="GluePoint1Y" fmla="*/ 0 h 246"/>
                <a:gd name="GluePoint2X" fmla="*/ 246 w 768"/>
                <a:gd name="GluePoint2Y" fmla="*/ 768 h 246"/>
                <a:gd name="GluePoint3X" fmla="*/ 74.3720930232558 w 768"/>
                <a:gd name="GluePoint3Y" fmla="*/ 546.133333333333 h 246"/>
                <a:gd name="GluePoint4X" fmla="*/ 160.186046511628 w 768"/>
                <a:gd name="GluePoint4Y" fmla="*/ 0 h 2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59" name="Freeform 125"/>
            <p:cNvSpPr/>
            <p:nvPr/>
          </p:nvSpPr>
          <p:spPr>
            <a:xfrm>
              <a:off x="11691720" y="3203280"/>
              <a:ext cx="190800" cy="37008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370080"/>
                <a:gd name="textAreaBottom" fmla="*/ 370440 h 370080"/>
                <a:gd name="GluePoint1X" fmla="*/ 199.838709677419 w 1029"/>
                <a:gd name="GluePoint1Y" fmla="*/ 22.8666666666667 h 531"/>
                <a:gd name="GluePoint2X" fmla="*/ 456.774193548387 w 1029"/>
                <a:gd name="GluePoint2Y" fmla="*/ 1029 h 531"/>
                <a:gd name="GluePoint3X" fmla="*/ 102.774193548387 w 1029"/>
                <a:gd name="GluePoint3Y" fmla="*/ 623.116666666667 h 531"/>
                <a:gd name="GluePoint4X" fmla="*/ 199.838709677419 w 1029"/>
                <a:gd name="GluePoint4Y" fmla="*/ 22.8666666666667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0" name="Freeform 126"/>
            <p:cNvSpPr/>
            <p:nvPr/>
          </p:nvSpPr>
          <p:spPr>
            <a:xfrm>
              <a:off x="11700360" y="3210480"/>
              <a:ext cx="96120" cy="311760"/>
            </a:xfrm>
            <a:custGeom>
              <a:avLst/>
              <a:gdLst>
                <a:gd name="textAreaLeft" fmla="*/ 0 w 96120"/>
                <a:gd name="textAreaRight" fmla="*/ 96480 w 96120"/>
                <a:gd name="textAreaTop" fmla="*/ 0 h 311760"/>
                <a:gd name="textAreaBottom" fmla="*/ 312120 h 311760"/>
                <a:gd name="GluePoint1X" fmla="*/ 176.765957446809 w 867"/>
                <a:gd name="GluePoint1Y" fmla="*/ 0 h 268"/>
                <a:gd name="GluePoint2X" fmla="*/ 268 w 867"/>
                <a:gd name="GluePoint2Y" fmla="*/ 867 h 268"/>
                <a:gd name="GluePoint3X" fmla="*/ 79.8297872340426 w 867"/>
                <a:gd name="GluePoint3Y" fmla="*/ 610.322368421053 h 268"/>
                <a:gd name="GluePoint4X" fmla="*/ 176.765957446809 w 867"/>
                <a:gd name="GluePoint4Y" fmla="*/ 0 h 2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1" name="Freeform 127"/>
            <p:cNvSpPr/>
            <p:nvPr/>
          </p:nvSpPr>
          <p:spPr>
            <a:xfrm>
              <a:off x="11700360" y="4125960"/>
              <a:ext cx="192600" cy="37188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371880"/>
                <a:gd name="textAreaBottom" fmla="*/ 372240 h 371880"/>
                <a:gd name="GluePoint1X" fmla="*/ 199.574468085106 w 1034"/>
                <a:gd name="GluePoint1Y" fmla="*/ 28.5635359116022 h 536"/>
                <a:gd name="GluePoint2X" fmla="*/ 450.468085106383 w 1034"/>
                <a:gd name="GluePoint2Y" fmla="*/ 1034 h 536"/>
                <a:gd name="GluePoint3X" fmla="*/ 108.340425531915 w 1034"/>
                <a:gd name="GluePoint3Y" fmla="*/ 639.82320441989 h 536"/>
                <a:gd name="GluePoint4X" fmla="*/ 199.574468085106 w 1034"/>
                <a:gd name="GluePoint4Y" fmla="*/ 28.5635359116022 h 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2" name="Freeform 128"/>
            <p:cNvSpPr/>
            <p:nvPr/>
          </p:nvSpPr>
          <p:spPr>
            <a:xfrm>
              <a:off x="11714040" y="4136400"/>
              <a:ext cx="91800" cy="307440"/>
            </a:xfrm>
            <a:custGeom>
              <a:avLst/>
              <a:gdLst>
                <a:gd name="textAreaLeft" fmla="*/ 0 w 91800"/>
                <a:gd name="textAreaRight" fmla="*/ 92160 w 91800"/>
                <a:gd name="textAreaTop" fmla="*/ 0 h 307440"/>
                <a:gd name="textAreaBottom" fmla="*/ 307800 h 307440"/>
                <a:gd name="GluePoint1X" fmla="*/ 159.288888888889 w 855"/>
                <a:gd name="GluePoint1Y" fmla="*/ 0 h 256"/>
                <a:gd name="GluePoint2X" fmla="*/ 256 w 855"/>
                <a:gd name="GluePoint2Y" fmla="*/ 855 h 256"/>
                <a:gd name="GluePoint3X" fmla="*/ 73.9555555555556 w 855"/>
                <a:gd name="GluePoint3Y" fmla="*/ 609.9 h 256"/>
                <a:gd name="GluePoint4X" fmla="*/ 159.288888888889 w 855"/>
                <a:gd name="GluePoint4Y" fmla="*/ 0 h 2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3" name="Freeform 129"/>
            <p:cNvSpPr/>
            <p:nvPr/>
          </p:nvSpPr>
          <p:spPr>
            <a:xfrm>
              <a:off x="11890800" y="3061800"/>
              <a:ext cx="189360" cy="376200"/>
            </a:xfrm>
            <a:custGeom>
              <a:avLst/>
              <a:gdLst>
                <a:gd name="textAreaLeft" fmla="*/ 0 w 189360"/>
                <a:gd name="textAreaRight" fmla="*/ 189720 w 189360"/>
                <a:gd name="textAreaTop" fmla="*/ 0 h 376200"/>
                <a:gd name="textAreaBottom" fmla="*/ 376560 h 376200"/>
                <a:gd name="GluePoint1X" fmla="*/ 326.510869565217 w 1046"/>
                <a:gd name="GluePoint1Y" fmla="*/ 28.5792349726776 h 527"/>
                <a:gd name="GluePoint2X" fmla="*/ 74.4673913043478 w 1046"/>
                <a:gd name="GluePoint2Y" fmla="*/ 1046 h 527"/>
                <a:gd name="GluePoint3X" fmla="*/ 412.434782608696 w 1046"/>
                <a:gd name="GluePoint3Y" fmla="*/ 634.459016393443 h 527"/>
                <a:gd name="GluePoint4X" fmla="*/ 326.510869565217 w 1046"/>
                <a:gd name="GluePoint4Y" fmla="*/ 28.5792349726776 h 5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4" name="Freeform 130"/>
            <p:cNvSpPr/>
            <p:nvPr/>
          </p:nvSpPr>
          <p:spPr>
            <a:xfrm>
              <a:off x="11975040" y="3072240"/>
              <a:ext cx="96120" cy="308160"/>
            </a:xfrm>
            <a:custGeom>
              <a:avLst/>
              <a:gdLst>
                <a:gd name="textAreaLeft" fmla="*/ 0 w 96120"/>
                <a:gd name="textAreaRight" fmla="*/ 96480 w 96120"/>
                <a:gd name="textAreaTop" fmla="*/ 0 h 308160"/>
                <a:gd name="textAreaBottom" fmla="*/ 308520 h 308160"/>
                <a:gd name="GluePoint1X" fmla="*/ 96.936170212766 w 857"/>
                <a:gd name="GluePoint1Y" fmla="*/ 0 h 268"/>
                <a:gd name="GluePoint2X" fmla="*/ 0 w 857"/>
                <a:gd name="GluePoint2Y" fmla="*/ 857 h 268"/>
                <a:gd name="GluePoint3X" fmla="*/ 188.170212765957 w 857"/>
                <a:gd name="GluePoint3Y" fmla="*/ 605.613333333333 h 268"/>
                <a:gd name="GluePoint4X" fmla="*/ 96.936170212766 w 857"/>
                <a:gd name="GluePoint4Y" fmla="*/ 0 h 2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5" name="Freeform 131"/>
            <p:cNvSpPr/>
            <p:nvPr/>
          </p:nvSpPr>
          <p:spPr>
            <a:xfrm>
              <a:off x="11876760" y="3612960"/>
              <a:ext cx="263880" cy="41796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7960"/>
                <a:gd name="textAreaBottom" fmla="*/ 418320 h 417960"/>
                <a:gd name="GluePoint1X" fmla="*/ 34.1395348837209 w 1162"/>
                <a:gd name="GluePoint1Y" fmla="*/ 1162 h 734"/>
                <a:gd name="GluePoint2X" fmla="*/ 682.790697674419 w 1162"/>
                <a:gd name="GluePoint2Y" fmla="*/ 0 h 734"/>
                <a:gd name="GluePoint3X" fmla="*/ 34.1395348837209 w 1162"/>
                <a:gd name="GluePoint3Y" fmla="*/ 1162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6" name="Freeform 132"/>
            <p:cNvSpPr/>
            <p:nvPr/>
          </p:nvSpPr>
          <p:spPr>
            <a:xfrm>
              <a:off x="11625480" y="3284280"/>
              <a:ext cx="264960" cy="41436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14360"/>
                <a:gd name="textAreaBottom" fmla="*/ 414720 h 414360"/>
                <a:gd name="GluePoint1X" fmla="*/ 702.720930232558 w 1152"/>
                <a:gd name="GluePoint1Y" fmla="*/ 1152 h 737"/>
                <a:gd name="GluePoint2X" fmla="*/ 57.1317829457364 w 1152"/>
                <a:gd name="GluePoint2Y" fmla="*/ 0 h 737"/>
                <a:gd name="GluePoint3X" fmla="*/ 702.720930232558 w 1152"/>
                <a:gd name="GluePoint3Y" fmla="*/ 1152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7" name="Freeform 133"/>
            <p:cNvSpPr/>
            <p:nvPr/>
          </p:nvSpPr>
          <p:spPr>
            <a:xfrm>
              <a:off x="11884680" y="4165200"/>
              <a:ext cx="264960" cy="41616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16160"/>
                <a:gd name="textAreaBottom" fmla="*/ 416520 h 416160"/>
                <a:gd name="GluePoint1X" fmla="*/ 34.2790697674419 w 1157"/>
                <a:gd name="GluePoint1Y" fmla="*/ 1157 h 737"/>
                <a:gd name="GluePoint2X" fmla="*/ 685.581395348837 w 1157"/>
                <a:gd name="GluePoint2Y" fmla="*/ 0 h 737"/>
                <a:gd name="GluePoint3X" fmla="*/ 34.2790697674419 w 1157"/>
                <a:gd name="GluePoint3Y" fmla="*/ 1157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8" name="Freeform 134"/>
            <p:cNvSpPr/>
            <p:nvPr/>
          </p:nvSpPr>
          <p:spPr>
            <a:xfrm>
              <a:off x="11632320" y="3758040"/>
              <a:ext cx="263880" cy="41256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2560"/>
                <a:gd name="textAreaBottom" fmla="*/ 412920 h 412560"/>
                <a:gd name="GluePoint1X" fmla="*/ 705.550387596899 w 1147"/>
                <a:gd name="GluePoint1Y" fmla="*/ 1147 h 734"/>
                <a:gd name="GluePoint2X" fmla="*/ 51.2093023255814 w 1147"/>
                <a:gd name="GluePoint2Y" fmla="*/ 0 h 734"/>
                <a:gd name="GluePoint3X" fmla="*/ 705.550387596899 w 1147"/>
                <a:gd name="GluePoint3Y" fmla="*/ 1147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69" name="Freeform 135"/>
            <p:cNvSpPr/>
            <p:nvPr/>
          </p:nvSpPr>
          <p:spPr>
            <a:xfrm>
              <a:off x="11640240" y="4169520"/>
              <a:ext cx="264960" cy="41868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18680"/>
                <a:gd name="textAreaBottom" fmla="*/ 419040 h 418680"/>
                <a:gd name="GluePoint1X" fmla="*/ 708.434108527132 w 1164"/>
                <a:gd name="GluePoint1Y" fmla="*/ 1164 h 737"/>
                <a:gd name="GluePoint2X" fmla="*/ 51.4186046511628 w 1164"/>
                <a:gd name="GluePoint2Y" fmla="*/ 0 h 737"/>
                <a:gd name="GluePoint3X" fmla="*/ 708.434108527132 w 1164"/>
                <a:gd name="GluePoint3Y" fmla="*/ 1164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0" name="Freeform 136"/>
            <p:cNvSpPr/>
            <p:nvPr/>
          </p:nvSpPr>
          <p:spPr>
            <a:xfrm>
              <a:off x="11876760" y="3117240"/>
              <a:ext cx="263880" cy="41868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8680"/>
                <a:gd name="textAreaBottom" fmla="*/ 419040 h 418680"/>
                <a:gd name="GluePoint1X" fmla="*/ 34.1395348837209 w 1164"/>
                <a:gd name="GluePoint1Y" fmla="*/ 1164 h 734"/>
                <a:gd name="GluePoint2X" fmla="*/ 682.790697674419 w 1164"/>
                <a:gd name="GluePoint2Y" fmla="*/ 0 h 734"/>
                <a:gd name="GluePoint3X" fmla="*/ 34.1395348837209 w 1164"/>
                <a:gd name="GluePoint3Y" fmla="*/ 1164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1" name="Freeform 137"/>
            <p:cNvSpPr/>
            <p:nvPr/>
          </p:nvSpPr>
          <p:spPr>
            <a:xfrm>
              <a:off x="11613240" y="2735640"/>
              <a:ext cx="264960" cy="420480"/>
            </a:xfrm>
            <a:custGeom>
              <a:avLst/>
              <a:gdLst>
                <a:gd name="textAreaLeft" fmla="*/ 0 w 264960"/>
                <a:gd name="textAreaRight" fmla="*/ 265320 w 264960"/>
                <a:gd name="textAreaTop" fmla="*/ 0 h 420480"/>
                <a:gd name="textAreaBottom" fmla="*/ 420840 h 420480"/>
                <a:gd name="GluePoint1X" fmla="*/ 697.007751937985 w 1169"/>
                <a:gd name="GluePoint1Y" fmla="*/ 1169 h 737"/>
                <a:gd name="GluePoint2X" fmla="*/ 45.7054263565892 w 1169"/>
                <a:gd name="GluePoint2Y" fmla="*/ 0 h 737"/>
                <a:gd name="GluePoint3X" fmla="*/ 697.007751937985 w 1169"/>
                <a:gd name="GluePoint3Y" fmla="*/ 1169 h 7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2" name="Freeform 138"/>
            <p:cNvSpPr/>
            <p:nvPr/>
          </p:nvSpPr>
          <p:spPr>
            <a:xfrm>
              <a:off x="11876760" y="2562480"/>
              <a:ext cx="263880" cy="415440"/>
            </a:xfrm>
            <a:custGeom>
              <a:avLst/>
              <a:gdLst>
                <a:gd name="textAreaLeft" fmla="*/ 0 w 263880"/>
                <a:gd name="textAreaRight" fmla="*/ 264240 w 263880"/>
                <a:gd name="textAreaTop" fmla="*/ 0 h 415440"/>
                <a:gd name="textAreaBottom" fmla="*/ 415800 h 415440"/>
                <a:gd name="GluePoint1X" fmla="*/ 34.1395348837209 w 1155"/>
                <a:gd name="GluePoint1Y" fmla="*/ 1155 h 734"/>
                <a:gd name="GluePoint2X" fmla="*/ 682.790697674419 w 1155"/>
                <a:gd name="GluePoint2Y" fmla="*/ 0 h 734"/>
                <a:gd name="GluePoint3X" fmla="*/ 34.1395348837209 w 1155"/>
                <a:gd name="GluePoint3Y" fmla="*/ 1155 h 7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3" name="Freeform 139"/>
            <p:cNvSpPr/>
            <p:nvPr/>
          </p:nvSpPr>
          <p:spPr>
            <a:xfrm>
              <a:off x="11872440" y="2096280"/>
              <a:ext cx="266760" cy="412560"/>
            </a:xfrm>
            <a:custGeom>
              <a:avLst/>
              <a:gdLst>
                <a:gd name="textAreaLeft" fmla="*/ 0 w 266760"/>
                <a:gd name="textAreaRight" fmla="*/ 267120 w 266760"/>
                <a:gd name="textAreaTop" fmla="*/ 0 h 412560"/>
                <a:gd name="textAreaBottom" fmla="*/ 412920 h 412560"/>
                <a:gd name="GluePoint1X" fmla="*/ 39.9538461538462 w 1147"/>
                <a:gd name="GluePoint1Y" fmla="*/ 1147 h 742"/>
                <a:gd name="GluePoint2X" fmla="*/ 684.923076923077 w 1147"/>
                <a:gd name="GluePoint2Y" fmla="*/ 0 h 742"/>
                <a:gd name="GluePoint3X" fmla="*/ 39.9538461538462 w 1147"/>
                <a:gd name="GluePoint3Y" fmla="*/ 1147 h 74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4" name="Freeform 140"/>
            <p:cNvSpPr/>
            <p:nvPr/>
          </p:nvSpPr>
          <p:spPr>
            <a:xfrm>
              <a:off x="11648160" y="2244240"/>
              <a:ext cx="237960" cy="371880"/>
            </a:xfrm>
            <a:custGeom>
              <a:avLst/>
              <a:gdLst>
                <a:gd name="textAreaLeft" fmla="*/ 0 w 237960"/>
                <a:gd name="textAreaRight" fmla="*/ 238320 w 237960"/>
                <a:gd name="textAreaTop" fmla="*/ 0 h 371880"/>
                <a:gd name="textAreaBottom" fmla="*/ 372240 h 371880"/>
                <a:gd name="GluePoint1X" fmla="*/ 639.172413793104 w 1034"/>
                <a:gd name="GluePoint1Y" fmla="*/ 1034 h 662"/>
                <a:gd name="GluePoint2X" fmla="*/ 45.6551724137931 w 1034"/>
                <a:gd name="GluePoint2Y" fmla="*/ 0 h 662"/>
                <a:gd name="GluePoint3X" fmla="*/ 639.172413793104 w 1034"/>
                <a:gd name="GluePoint3Y" fmla="*/ 1034 h 6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5" name="Freeform 141"/>
            <p:cNvSpPr/>
            <p:nvPr/>
          </p:nvSpPr>
          <p:spPr>
            <a:xfrm>
              <a:off x="11650680" y="3284280"/>
              <a:ext cx="225720" cy="411840"/>
            </a:xfrm>
            <a:custGeom>
              <a:avLst/>
              <a:gdLst>
                <a:gd name="textAreaLeft" fmla="*/ 0 w 225720"/>
                <a:gd name="textAreaRight" fmla="*/ 226080 w 225720"/>
                <a:gd name="textAreaTop" fmla="*/ 0 h 411840"/>
                <a:gd name="textAreaBottom" fmla="*/ 412200 h 411840"/>
                <a:gd name="GluePoint1X" fmla="*/ 553.781818181818 w 1145"/>
                <a:gd name="GluePoint1Y" fmla="*/ 1002.58706467662 h 628"/>
                <a:gd name="GluePoint2X" fmla="*/ 530.945454545455 w 1145"/>
                <a:gd name="GluePoint2Y" fmla="*/ 962.71144278607 h 628"/>
                <a:gd name="GluePoint3X" fmla="*/ 508.109090909091 w 1145"/>
                <a:gd name="GluePoint3Y" fmla="*/ 888.656716417911 h 628"/>
                <a:gd name="GluePoint4X" fmla="*/ 502.4 w 1145"/>
                <a:gd name="GluePoint4Y" fmla="*/ 871.567164179105 h 628"/>
                <a:gd name="GluePoint5X" fmla="*/ 451.018181818182 w 1145"/>
                <a:gd name="GluePoint5Y" fmla="*/ 797.512437810945 h 628"/>
                <a:gd name="GluePoint6X" fmla="*/ 433.890909090909 w 1145"/>
                <a:gd name="GluePoint6Y" fmla="*/ 774.726368159204 h 628"/>
                <a:gd name="GluePoint7X" fmla="*/ 416.763636363636 w 1145"/>
                <a:gd name="GluePoint7Y" fmla="*/ 729.154228855721 h 628"/>
                <a:gd name="GluePoint8X" fmla="*/ 405.345454545455 w 1145"/>
                <a:gd name="GluePoint8Y" fmla="*/ 700.671641791045 h 628"/>
                <a:gd name="GluePoint9X" fmla="*/ 388.218181818182 w 1145"/>
                <a:gd name="GluePoint9Y" fmla="*/ 683.582089552239 h 628"/>
                <a:gd name="GluePoint10X" fmla="*/ 388.218181818182 w 1145"/>
                <a:gd name="GluePoint10Y" fmla="*/ 660.796019900498 h 628"/>
                <a:gd name="GluePoint11X" fmla="*/ 365.381818181818 w 1145"/>
                <a:gd name="GluePoint11Y" fmla="*/ 615.223880597015 h 628"/>
                <a:gd name="GluePoint12X" fmla="*/ 353.963636363636 w 1145"/>
                <a:gd name="GluePoint12Y" fmla="*/ 592.437810945274 h 628"/>
                <a:gd name="GluePoint13X" fmla="*/ 342.545454545455 w 1145"/>
                <a:gd name="GluePoint13Y" fmla="*/ 563.955223880597 h 628"/>
                <a:gd name="GluePoint14X" fmla="*/ 331.127272727273 w 1145"/>
                <a:gd name="GluePoint14Y" fmla="*/ 541.169154228856 h 628"/>
                <a:gd name="GluePoint15X" fmla="*/ 314 w 1145"/>
                <a:gd name="GluePoint15Y" fmla="*/ 506.990049751244 h 628"/>
                <a:gd name="GluePoint16X" fmla="*/ 279.745454545455 w 1145"/>
                <a:gd name="GluePoint16Y" fmla="*/ 467.114427860697 h 628"/>
                <a:gd name="GluePoint17X" fmla="*/ 279.745454545455 w 1145"/>
                <a:gd name="GluePoint17Y" fmla="*/ 455.721393034826 h 628"/>
                <a:gd name="GluePoint18X" fmla="*/ 262.618181818182 w 1145"/>
                <a:gd name="GluePoint18Y" fmla="*/ 432.935323383085 h 628"/>
                <a:gd name="GluePoint19X" fmla="*/ 256.909090909091 w 1145"/>
                <a:gd name="GluePoint19Y" fmla="*/ 415.845771144279 h 628"/>
                <a:gd name="GluePoint20X" fmla="*/ 256.909090909091 w 1145"/>
                <a:gd name="GluePoint20Y" fmla="*/ 410.149253731343 h 628"/>
                <a:gd name="GluePoint21X" fmla="*/ 245.490909090909 w 1145"/>
                <a:gd name="GluePoint21Y" fmla="*/ 393.059701492537 h 628"/>
                <a:gd name="GluePoint22X" fmla="*/ 211.236363636364 w 1145"/>
                <a:gd name="GluePoint22Y" fmla="*/ 336.094527363184 h 628"/>
                <a:gd name="GluePoint23X" fmla="*/ 205.527272727273 w 1145"/>
                <a:gd name="GluePoint23Y" fmla="*/ 313.308457711443 h 628"/>
                <a:gd name="GluePoint24X" fmla="*/ 188.4 w 1145"/>
                <a:gd name="GluePoint24Y" fmla="*/ 290.522388059702 h 628"/>
                <a:gd name="GluePoint25X" fmla="*/ 165.563636363636 w 1145"/>
                <a:gd name="GluePoint25Y" fmla="*/ 244.950248756219 h 628"/>
                <a:gd name="GluePoint26X" fmla="*/ 154.145454545455 w 1145"/>
                <a:gd name="GluePoint26Y" fmla="*/ 239.253731343284 h 628"/>
                <a:gd name="GluePoint27X" fmla="*/ 154.145454545455 w 1145"/>
                <a:gd name="GluePoint27Y" fmla="*/ 222.164179104478 h 628"/>
                <a:gd name="GluePoint28X" fmla="*/ 159.854545454545 w 1145"/>
                <a:gd name="GluePoint28Y" fmla="*/ 193.681592039801 h 628"/>
                <a:gd name="GluePoint29X" fmla="*/ 137.018181818182 w 1145"/>
                <a:gd name="GluePoint29Y" fmla="*/ 176.592039800995 h 628"/>
                <a:gd name="GluePoint30X" fmla="*/ 137.018181818182 w 1145"/>
                <a:gd name="GluePoint30Y" fmla="*/ 165.199004975124 h 628"/>
                <a:gd name="GluePoint31X" fmla="*/ 131.309090909091 w 1145"/>
                <a:gd name="GluePoint31Y" fmla="*/ 165.199004975124 h 628"/>
                <a:gd name="GluePoint32X" fmla="*/ 108.472727272727 w 1145"/>
                <a:gd name="GluePoint32Y" fmla="*/ 148.109452736318 h 628"/>
                <a:gd name="GluePoint33X" fmla="*/ 114.181818181818 w 1145"/>
                <a:gd name="GluePoint33Y" fmla="*/ 119.626865671642 h 628"/>
                <a:gd name="GluePoint34X" fmla="*/ 97.0545454545455 w 1145"/>
                <a:gd name="GluePoint34Y" fmla="*/ 119.626865671642 h 628"/>
                <a:gd name="GluePoint35X" fmla="*/ 97.0545454545455 w 1145"/>
                <a:gd name="GluePoint35Y" fmla="*/ 96.8407960199005 h 628"/>
                <a:gd name="GluePoint36X" fmla="*/ 91.3454545454545 w 1145"/>
                <a:gd name="GluePoint36Y" fmla="*/ 79.7512437810945 h 628"/>
                <a:gd name="GluePoint37X" fmla="*/ 85.6363636363636 w 1145"/>
                <a:gd name="GluePoint37Y" fmla="*/ 96.8407960199005 h 628"/>
                <a:gd name="GluePoint38X" fmla="*/ 74.2181818181818 w 1145"/>
                <a:gd name="GluePoint38Y" fmla="*/ 62.6616915422886 h 628"/>
                <a:gd name="GluePoint39X" fmla="*/ 22.8363636363636 w 1145"/>
                <a:gd name="GluePoint39Y" fmla="*/ 28.4825870646766 h 628"/>
                <a:gd name="GluePoint40X" fmla="*/ 17.1272727272727 w 1145"/>
                <a:gd name="GluePoint40Y" fmla="*/ 22.7860696517413 h 628"/>
                <a:gd name="GluePoint41X" fmla="*/ 0 w 1145"/>
                <a:gd name="GluePoint41Y" fmla="*/ 0 h 628"/>
                <a:gd name="GluePoint42X" fmla="*/ 0 w 1145"/>
                <a:gd name="GluePoint42Y" fmla="*/ 17.089552238806 h 628"/>
                <a:gd name="GluePoint43X" fmla="*/ 22.8363636363636 w 1145"/>
                <a:gd name="GluePoint43Y" fmla="*/ 28.4825870646766 h 628"/>
                <a:gd name="GluePoint44X" fmla="*/ 34.2545454545455 w 1145"/>
                <a:gd name="GluePoint44Y" fmla="*/ 91.1442786069652 h 628"/>
                <a:gd name="GluePoint45X" fmla="*/ 74.2181818181818 w 1145"/>
                <a:gd name="GluePoint45Y" fmla="*/ 170.89552238806 h 628"/>
                <a:gd name="GluePoint46X" fmla="*/ 114.181818181818 w 1145"/>
                <a:gd name="GluePoint46Y" fmla="*/ 262.039800995025 h 628"/>
                <a:gd name="GluePoint47X" fmla="*/ 159.854545454545 w 1145"/>
                <a:gd name="GluePoint47Y" fmla="*/ 336.094527363184 h 628"/>
                <a:gd name="GluePoint48X" fmla="*/ 182.690909090909 w 1145"/>
                <a:gd name="GluePoint48Y" fmla="*/ 393.059701492537 h 628"/>
                <a:gd name="GluePoint49X" fmla="*/ 245.490909090909 w 1145"/>
                <a:gd name="GluePoint49Y" fmla="*/ 495.597014925373 h 628"/>
                <a:gd name="GluePoint50X" fmla="*/ 279.745454545455 w 1145"/>
                <a:gd name="GluePoint50Y" fmla="*/ 552.562189054726 h 628"/>
                <a:gd name="GluePoint51X" fmla="*/ 331.127272727273 w 1145"/>
                <a:gd name="GluePoint51Y" fmla="*/ 626.616915422886 h 628"/>
                <a:gd name="GluePoint52X" fmla="*/ 439.6 w 1145"/>
                <a:gd name="GluePoint52Y" fmla="*/ 877.26368159204 h 628"/>
                <a:gd name="GluePoint53X" fmla="*/ 485.272727272727 w 1145"/>
                <a:gd name="GluePoint53Y" fmla="*/ 945.621890547264 h 628"/>
                <a:gd name="GluePoint54X" fmla="*/ 622.290909090909 w 1145"/>
                <a:gd name="GluePoint54Y" fmla="*/ 1116.51741293532 h 6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6" name="Freeform 142"/>
            <p:cNvSpPr/>
            <p:nvPr/>
          </p:nvSpPr>
          <p:spPr>
            <a:xfrm>
              <a:off x="11638440" y="2749320"/>
              <a:ext cx="223200" cy="415440"/>
            </a:xfrm>
            <a:custGeom>
              <a:avLst/>
              <a:gdLst>
                <a:gd name="textAreaLeft" fmla="*/ 0 w 223200"/>
                <a:gd name="textAreaRight" fmla="*/ 223560 w 223200"/>
                <a:gd name="textAreaTop" fmla="*/ 0 h 415440"/>
                <a:gd name="textAreaBottom" fmla="*/ 415800 h 415440"/>
                <a:gd name="GluePoint1X" fmla="*/ 546.935779816514 w 1155"/>
                <a:gd name="GluePoint1Y" fmla="*/ 1012.05445544554 h 621"/>
                <a:gd name="GluePoint2X" fmla="*/ 535.54128440367 w 1155"/>
                <a:gd name="GluePoint2Y" fmla="*/ 983.465346534654 h 621"/>
                <a:gd name="GluePoint3X" fmla="*/ 501.357798165138 w 1155"/>
                <a:gd name="GluePoint3Y" fmla="*/ 903.415841584158 h 621"/>
                <a:gd name="GluePoint4X" fmla="*/ 495.660550458716 w 1155"/>
                <a:gd name="GluePoint4Y" fmla="*/ 886.262376237624 h 621"/>
                <a:gd name="GluePoint5X" fmla="*/ 450.082568807339 w 1155"/>
                <a:gd name="GluePoint5Y" fmla="*/ 817.648514851485 h 621"/>
                <a:gd name="GluePoint6X" fmla="*/ 427.293577981651 w 1155"/>
                <a:gd name="GluePoint6Y" fmla="*/ 789.059405940594 h 621"/>
                <a:gd name="GluePoint7X" fmla="*/ 415.899082568807 w 1155"/>
                <a:gd name="GluePoint7Y" fmla="*/ 749.034653465347 h 621"/>
                <a:gd name="GluePoint8X" fmla="*/ 398.807339449541 w 1155"/>
                <a:gd name="GluePoint8Y" fmla="*/ 709.009900990099 h 621"/>
                <a:gd name="GluePoint9X" fmla="*/ 387.412844036697 w 1155"/>
                <a:gd name="GluePoint9Y" fmla="*/ 697.574257425743 h 621"/>
                <a:gd name="GluePoint10X" fmla="*/ 387.412844036697 w 1155"/>
                <a:gd name="GluePoint10Y" fmla="*/ 674.70297029703 h 621"/>
                <a:gd name="GluePoint11X" fmla="*/ 370.321100917431 w 1155"/>
                <a:gd name="GluePoint11Y" fmla="*/ 628.960396039604 h 621"/>
                <a:gd name="GluePoint12X" fmla="*/ 347.532110091743 w 1155"/>
                <a:gd name="GluePoint12Y" fmla="*/ 606.089108910891 h 621"/>
                <a:gd name="GluePoint13X" fmla="*/ 341.834862385321 w 1155"/>
                <a:gd name="GluePoint13Y" fmla="*/ 583.217821782178 h 621"/>
                <a:gd name="GluePoint14X" fmla="*/ 324.743119266055 w 1155"/>
                <a:gd name="GluePoint14Y" fmla="*/ 554.628712871287 h 621"/>
                <a:gd name="GluePoint15X" fmla="*/ 313.348623853211 w 1155"/>
                <a:gd name="GluePoint15Y" fmla="*/ 520.321782178218 h 621"/>
                <a:gd name="GluePoint16X" fmla="*/ 273.467889908257 w 1155"/>
                <a:gd name="GluePoint16Y" fmla="*/ 480.29702970297 h 621"/>
                <a:gd name="GluePoint17X" fmla="*/ 273.467889908257 w 1155"/>
                <a:gd name="GluePoint17Y" fmla="*/ 457.425742574257 h 621"/>
                <a:gd name="GluePoint18X" fmla="*/ 262.073394495413 w 1155"/>
                <a:gd name="GluePoint18Y" fmla="*/ 451.707920792079 h 621"/>
                <a:gd name="GluePoint19X" fmla="*/ 250.678899082569 w 1155"/>
                <a:gd name="GluePoint19Y" fmla="*/ 434.554455445545 h 621"/>
                <a:gd name="GluePoint20X" fmla="*/ 250.678899082569 w 1155"/>
                <a:gd name="GluePoint20Y" fmla="*/ 428.836633663366 h 621"/>
                <a:gd name="GluePoint21X" fmla="*/ 244.981651376147 w 1155"/>
                <a:gd name="GluePoint21Y" fmla="*/ 400.247524752475 h 621"/>
                <a:gd name="GluePoint22X" fmla="*/ 216.495412844037 w 1155"/>
                <a:gd name="GluePoint22Y" fmla="*/ 348.787128712871 h 621"/>
                <a:gd name="GluePoint23X" fmla="*/ 210.798165137615 w 1155"/>
                <a:gd name="GluePoint23Y" fmla="*/ 325.915841584158 h 621"/>
                <a:gd name="GluePoint24X" fmla="*/ 188.009174311927 w 1155"/>
                <a:gd name="GluePoint24Y" fmla="*/ 303.044554455446 h 621"/>
                <a:gd name="GluePoint25X" fmla="*/ 165.220183486239 w 1155"/>
                <a:gd name="GluePoint25Y" fmla="*/ 257.30198019802 h 621"/>
                <a:gd name="GluePoint26X" fmla="*/ 148.128440366972 w 1155"/>
                <a:gd name="GluePoint26Y" fmla="*/ 251.584158415842 h 621"/>
                <a:gd name="GluePoint27X" fmla="*/ 148.128440366972 w 1155"/>
                <a:gd name="GluePoint27Y" fmla="*/ 228.712871287129 h 621"/>
                <a:gd name="GluePoint28X" fmla="*/ 153.825688073395 w 1155"/>
                <a:gd name="GluePoint28Y" fmla="*/ 211.559405940594 h 621"/>
                <a:gd name="GluePoint29X" fmla="*/ 142.43119266055 w 1155"/>
                <a:gd name="GluePoint29Y" fmla="*/ 188.688118811881 h 621"/>
                <a:gd name="GluePoint30X" fmla="*/ 142.43119266055 w 1155"/>
                <a:gd name="GluePoint30Y" fmla="*/ 171.534653465347 h 621"/>
                <a:gd name="GluePoint31X" fmla="*/ 136.733944954128 w 1155"/>
                <a:gd name="GluePoint31Y" fmla="*/ 165.816831683168 h 621"/>
                <a:gd name="GluePoint32X" fmla="*/ 102.550458715596 w 1155"/>
                <a:gd name="GluePoint32Y" fmla="*/ 160.09900990099 h 621"/>
                <a:gd name="GluePoint33X" fmla="*/ 102.550458715596 w 1155"/>
                <a:gd name="GluePoint33Y" fmla="*/ 137.227722772277 h 621"/>
                <a:gd name="GluePoint34X" fmla="*/ 96.8532110091743 w 1155"/>
                <a:gd name="GluePoint34Y" fmla="*/ 131.509900990099 h 621"/>
                <a:gd name="GluePoint35X" fmla="*/ 96.8532110091743 w 1155"/>
                <a:gd name="GluePoint35Y" fmla="*/ 114.356435643564 h 621"/>
                <a:gd name="GluePoint36X" fmla="*/ 91.1559633027523 w 1155"/>
                <a:gd name="GluePoint36Y" fmla="*/ 91.4851485148515 h 621"/>
                <a:gd name="GluePoint37X" fmla="*/ 74.0642201834862 w 1155"/>
                <a:gd name="GluePoint37Y" fmla="*/ 114.356435643564 h 621"/>
                <a:gd name="GluePoint38X" fmla="*/ 74.0642201834862 w 1155"/>
                <a:gd name="GluePoint38Y" fmla="*/ 74.3316831683168 h 621"/>
                <a:gd name="GluePoint39X" fmla="*/ 22.7889908256881 w 1155"/>
                <a:gd name="GluePoint39Y" fmla="*/ 45.7425742574257 h 621"/>
                <a:gd name="GluePoint40X" fmla="*/ 17.0917431192661 w 1155"/>
                <a:gd name="GluePoint40Y" fmla="*/ 40.0247524752475 h 621"/>
                <a:gd name="GluePoint41X" fmla="*/ 0 w 1155"/>
                <a:gd name="GluePoint41Y" fmla="*/ 0 h 621"/>
                <a:gd name="GluePoint42X" fmla="*/ 0 w 1155"/>
                <a:gd name="GluePoint42Y" fmla="*/ 17.1534653465347 h 621"/>
                <a:gd name="GluePoint43X" fmla="*/ 22.7889908256881 w 1155"/>
                <a:gd name="GluePoint43Y" fmla="*/ 45.7425742574257 h 621"/>
                <a:gd name="GluePoint44X" fmla="*/ 28.4862385321101 w 1155"/>
                <a:gd name="GluePoint44Y" fmla="*/ 97.2029702970297 h 621"/>
                <a:gd name="GluePoint45X" fmla="*/ 74.0642201834862 w 1155"/>
                <a:gd name="GluePoint45Y" fmla="*/ 188.688118811881 h 621"/>
                <a:gd name="GluePoint46X" fmla="*/ 113.94495412844 w 1155"/>
                <a:gd name="GluePoint46Y" fmla="*/ 280.173267326733 h 621"/>
                <a:gd name="GluePoint47X" fmla="*/ 153.825688073395 w 1155"/>
                <a:gd name="GluePoint47Y" fmla="*/ 354.50495049505 h 621"/>
                <a:gd name="GluePoint48X" fmla="*/ 176.614678899083 w 1155"/>
                <a:gd name="GluePoint48Y" fmla="*/ 400.247524752475 h 621"/>
                <a:gd name="GluePoint49X" fmla="*/ 244.981651376147 w 1155"/>
                <a:gd name="GluePoint49Y" fmla="*/ 508.886138613861 h 621"/>
                <a:gd name="GluePoint50X" fmla="*/ 273.467889908257 w 1155"/>
                <a:gd name="GluePoint50Y" fmla="*/ 560.346534653465 h 621"/>
                <a:gd name="GluePoint51X" fmla="*/ 324.743119266055 w 1155"/>
                <a:gd name="GluePoint51Y" fmla="*/ 634.678217821782 h 621"/>
                <a:gd name="GluePoint52X" fmla="*/ 444.385321100917 w 1155"/>
                <a:gd name="GluePoint52Y" fmla="*/ 891.980198019802 h 621"/>
                <a:gd name="GluePoint53X" fmla="*/ 484.266055045872 w 1155"/>
                <a:gd name="GluePoint53Y" fmla="*/ 960.594059405941 h 621"/>
                <a:gd name="GluePoint54X" fmla="*/ 615.302752293578 w 1155"/>
                <a:gd name="GluePoint54Y" fmla="*/ 1132.12871287129 h 6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7" name="Freeform 143"/>
            <p:cNvSpPr/>
            <p:nvPr/>
          </p:nvSpPr>
          <p:spPr>
            <a:xfrm>
              <a:off x="11673360" y="2250360"/>
              <a:ext cx="198720" cy="365760"/>
            </a:xfrm>
            <a:custGeom>
              <a:avLst/>
              <a:gdLst>
                <a:gd name="textAreaLeft" fmla="*/ 0 w 198720"/>
                <a:gd name="textAreaRight" fmla="*/ 199080 w 198720"/>
                <a:gd name="textAreaTop" fmla="*/ 0 h 365760"/>
                <a:gd name="textAreaBottom" fmla="*/ 366120 h 365760"/>
                <a:gd name="GluePoint1X" fmla="*/ 490.288659793814 w 1017"/>
                <a:gd name="GluePoint1Y" fmla="*/ 891.303370786517 h 553"/>
                <a:gd name="GluePoint2X" fmla="*/ 473.185567010309 w 1017"/>
                <a:gd name="GluePoint2Y" fmla="*/ 862.73595505618 h 553"/>
                <a:gd name="GluePoint3X" fmla="*/ 456.082474226804 w 1017"/>
                <a:gd name="GluePoint3Y" fmla="*/ 794.174157303371 h 553"/>
                <a:gd name="GluePoint4X" fmla="*/ 438.979381443299 w 1017"/>
                <a:gd name="GluePoint4Y" fmla="*/ 782.747191011236 h 553"/>
                <a:gd name="GluePoint5X" fmla="*/ 399.072164948454 w 1017"/>
                <a:gd name="GluePoint5Y" fmla="*/ 714.185393258427 h 553"/>
                <a:gd name="GluePoint6X" fmla="*/ 393.371134020619 w 1017"/>
                <a:gd name="GluePoint6Y" fmla="*/ 691.331460674157 h 553"/>
                <a:gd name="GluePoint7X" fmla="*/ 370.567010309278 w 1017"/>
                <a:gd name="GluePoint7Y" fmla="*/ 651.337078651685 h 553"/>
                <a:gd name="GluePoint8X" fmla="*/ 353.463917525773 w 1017"/>
                <a:gd name="GluePoint8Y" fmla="*/ 622.769662921348 h 553"/>
                <a:gd name="GluePoint9X" fmla="*/ 342.061855670103 w 1017"/>
                <a:gd name="GluePoint9Y" fmla="*/ 611.342696629214 h 553"/>
                <a:gd name="GluePoint10X" fmla="*/ 342.061855670103 w 1017"/>
                <a:gd name="GluePoint10Y" fmla="*/ 588.488764044944 h 553"/>
                <a:gd name="GluePoint11X" fmla="*/ 324.958762886598 w 1017"/>
                <a:gd name="GluePoint11Y" fmla="*/ 548.494382022472 h 553"/>
                <a:gd name="GluePoint12X" fmla="*/ 319.257731958763 w 1017"/>
                <a:gd name="GluePoint12Y" fmla="*/ 537.067415730337 h 553"/>
                <a:gd name="GluePoint13X" fmla="*/ 307.855670103093 w 1017"/>
                <a:gd name="GluePoint13Y" fmla="*/ 502.786516853933 h 553"/>
                <a:gd name="GluePoint14X" fmla="*/ 285.051546391753 w 1017"/>
                <a:gd name="GluePoint14Y" fmla="*/ 485.64606741573 h 553"/>
                <a:gd name="GluePoint15X" fmla="*/ 273.649484536082 w 1017"/>
                <a:gd name="GluePoint15Y" fmla="*/ 451.365168539326 h 553"/>
                <a:gd name="GluePoint16X" fmla="*/ 250.845360824742 w 1017"/>
                <a:gd name="GluePoint16Y" fmla="*/ 417.084269662921 h 553"/>
                <a:gd name="GluePoint17X" fmla="*/ 245.144329896907 w 1017"/>
                <a:gd name="GluePoint17Y" fmla="*/ 399.943820224719 h 553"/>
                <a:gd name="GluePoint18X" fmla="*/ 233.742268041237 w 1017"/>
                <a:gd name="GluePoint18Y" fmla="*/ 388.516853932584 h 553"/>
                <a:gd name="GluePoint19X" fmla="*/ 228.041237113402 w 1017"/>
                <a:gd name="GluePoint19Y" fmla="*/ 371.376404494382 h 553"/>
                <a:gd name="GluePoint20X" fmla="*/ 228.041237113402 w 1017"/>
                <a:gd name="GluePoint20Y" fmla="*/ 371.376404494382 h 553"/>
                <a:gd name="GluePoint21X" fmla="*/ 222.340206185567 w 1017"/>
                <a:gd name="GluePoint21Y" fmla="*/ 342.808988764045 h 553"/>
                <a:gd name="GluePoint22X" fmla="*/ 188.134020618557 w 1017"/>
                <a:gd name="GluePoint22Y" fmla="*/ 297.101123595506 h 553"/>
                <a:gd name="GluePoint23X" fmla="*/ 176.731958762887 w 1017"/>
                <a:gd name="GluePoint23Y" fmla="*/ 274.247191011236 h 553"/>
                <a:gd name="GluePoint24X" fmla="*/ 171.030927835052 w 1017"/>
                <a:gd name="GluePoint24Y" fmla="*/ 262.820224719101 h 553"/>
                <a:gd name="GluePoint25X" fmla="*/ 148.226804123711 w 1017"/>
                <a:gd name="GluePoint25Y" fmla="*/ 222.825842696629 h 553"/>
                <a:gd name="GluePoint26X" fmla="*/ 125.422680412371 w 1017"/>
                <a:gd name="GluePoint26Y" fmla="*/ 217.112359550562 h 553"/>
                <a:gd name="GluePoint27X" fmla="*/ 136.824742268041 w 1017"/>
                <a:gd name="GluePoint27Y" fmla="*/ 194.258426966292 h 553"/>
                <a:gd name="GluePoint28X" fmla="*/ 136.824742268041 w 1017"/>
                <a:gd name="GluePoint28Y" fmla="*/ 171.404494382022 h 553"/>
                <a:gd name="GluePoint29X" fmla="*/ 114.020618556701 w 1017"/>
                <a:gd name="GluePoint29Y" fmla="*/ 154.26404494382 h 553"/>
                <a:gd name="GluePoint30X" fmla="*/ 125.422680412371 w 1017"/>
                <a:gd name="GluePoint30Y" fmla="*/ 148.550561797753 h 553"/>
                <a:gd name="GluePoint31X" fmla="*/ 114.020618556701 w 1017"/>
                <a:gd name="GluePoint31Y" fmla="*/ 142.837078651685 h 553"/>
                <a:gd name="GluePoint32X" fmla="*/ 96.9175257731959 w 1017"/>
                <a:gd name="GluePoint32Y" fmla="*/ 125.696629213483 h 553"/>
                <a:gd name="GluePoint33X" fmla="*/ 96.9175257731959 w 1017"/>
                <a:gd name="GluePoint33Y" fmla="*/ 102.842696629213 h 553"/>
                <a:gd name="GluePoint34X" fmla="*/ 85.5154639175258 w 1017"/>
                <a:gd name="GluePoint34Y" fmla="*/ 102.842696629213 h 553"/>
                <a:gd name="GluePoint35X" fmla="*/ 85.5154639175258 w 1017"/>
                <a:gd name="GluePoint35Y" fmla="*/ 91.4157303370787 h 553"/>
                <a:gd name="GluePoint36X" fmla="*/ 79.8144329896907 w 1017"/>
                <a:gd name="GluePoint36Y" fmla="*/ 74.2752808988764 h 553"/>
                <a:gd name="GluePoint37X" fmla="*/ 74.1134020618557 w 1017"/>
                <a:gd name="GluePoint37Y" fmla="*/ 91.4157303370787 h 553"/>
                <a:gd name="GluePoint38X" fmla="*/ 62.7113402061856 w 1017"/>
                <a:gd name="GluePoint38Y" fmla="*/ 57.1348314606742 h 553"/>
                <a:gd name="GluePoint39X" fmla="*/ 17.1030927835052 w 1017"/>
                <a:gd name="GluePoint39Y" fmla="*/ 28.5674157303371 h 553"/>
                <a:gd name="GluePoint40X" fmla="*/ 11.4020618556701 w 1017"/>
                <a:gd name="GluePoint40Y" fmla="*/ 22.8539325842697 h 553"/>
                <a:gd name="GluePoint41X" fmla="*/ 0 w 1017"/>
                <a:gd name="GluePoint41Y" fmla="*/ 0 h 553"/>
                <a:gd name="GluePoint42X" fmla="*/ 0 w 1017"/>
                <a:gd name="GluePoint42Y" fmla="*/ 5.71348314606742 h 553"/>
                <a:gd name="GluePoint43X" fmla="*/ 11.4020618556701 w 1017"/>
                <a:gd name="GluePoint43Y" fmla="*/ 28.5674157303371 h 553"/>
                <a:gd name="GluePoint44X" fmla="*/ 28.5051546391753 w 1017"/>
                <a:gd name="GluePoint44Y" fmla="*/ 79.9887640449438 h 553"/>
                <a:gd name="GluePoint45X" fmla="*/ 62.7113402061856 w 1017"/>
                <a:gd name="GluePoint45Y" fmla="*/ 154.26404494382 h 553"/>
                <a:gd name="GluePoint46X" fmla="*/ 102.618556701031 w 1017"/>
                <a:gd name="GluePoint46Y" fmla="*/ 239.966292134831 h 553"/>
                <a:gd name="GluePoint47X" fmla="*/ 136.824742268041 w 1017"/>
                <a:gd name="GluePoint47Y" fmla="*/ 302.814606741573 h 553"/>
                <a:gd name="GluePoint48X" fmla="*/ 153.927835051546 w 1017"/>
                <a:gd name="GluePoint48Y" fmla="*/ 348.522471910112 h 553"/>
                <a:gd name="GluePoint49X" fmla="*/ 205.237113402062 w 1017"/>
                <a:gd name="GluePoint49Y" fmla="*/ 445.651685393258 h 553"/>
                <a:gd name="GluePoint50X" fmla="*/ 245.144329896907 w 1017"/>
                <a:gd name="GluePoint50Y" fmla="*/ 491.359550561798 h 553"/>
                <a:gd name="GluePoint51X" fmla="*/ 279.350515463918 w 1017"/>
                <a:gd name="GluePoint51Y" fmla="*/ 559.921348314607 h 553"/>
                <a:gd name="GluePoint52X" fmla="*/ 393.371134020619 w 1017"/>
                <a:gd name="GluePoint52Y" fmla="*/ 788.460674157303 h 553"/>
                <a:gd name="GluePoint53X" fmla="*/ 421.876288659794 w 1017"/>
                <a:gd name="GluePoint53Y" fmla="*/ 845.595505617978 h 553"/>
                <a:gd name="GluePoint54X" fmla="*/ 547.298969072165 w 1017"/>
                <a:gd name="GluePoint54Y" fmla="*/ 1005.57303370787 h 55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8" name="Freeform 144"/>
            <p:cNvSpPr/>
            <p:nvPr/>
          </p:nvSpPr>
          <p:spPr>
            <a:xfrm>
              <a:off x="11872440" y="2121480"/>
              <a:ext cx="239760" cy="38916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389160"/>
                <a:gd name="textAreaBottom" fmla="*/ 389520 h 389160"/>
                <a:gd name="GluePoint1X" fmla="*/ 91.2136752136752 w 1082"/>
                <a:gd name="GluePoint1Y" fmla="*/ 973.8 h 667"/>
                <a:gd name="GluePoint2X" fmla="*/ 108.316239316239 w 1082"/>
                <a:gd name="GluePoint2Y" fmla="*/ 933.936842105263 h 667"/>
                <a:gd name="GluePoint3X" fmla="*/ 159.623931623932 w 1082"/>
                <a:gd name="GluePoint3Y" fmla="*/ 876.989473684211 h 667"/>
                <a:gd name="GluePoint4X" fmla="*/ 171.025641025641 w 1082"/>
                <a:gd name="GluePoint4Y" fmla="*/ 854.21052631579 h 667"/>
                <a:gd name="GluePoint5X" fmla="*/ 216.632478632479 w 1082"/>
                <a:gd name="GluePoint5Y" fmla="*/ 780.178947368421 h 667"/>
                <a:gd name="GluePoint6X" fmla="*/ 228.034188034188 w 1082"/>
                <a:gd name="GluePoint6Y" fmla="*/ 763.094736842105 h 667"/>
                <a:gd name="GluePoint7X" fmla="*/ 256.538461538462 w 1082"/>
                <a:gd name="GluePoint7Y" fmla="*/ 717.536842105263 h 667"/>
                <a:gd name="GluePoint8X" fmla="*/ 267.940170940171 w 1082"/>
                <a:gd name="GluePoint8Y" fmla="*/ 689.063157894737 h 667"/>
                <a:gd name="GluePoint9X" fmla="*/ 279.34188034188 w 1082"/>
                <a:gd name="GluePoint9Y" fmla="*/ 666.284210526316 h 667"/>
                <a:gd name="GluePoint10X" fmla="*/ 302.145299145299 w 1082"/>
                <a:gd name="GluePoint10Y" fmla="*/ 660.589473684211 h 667"/>
                <a:gd name="GluePoint11X" fmla="*/ 324.948717948718 w 1082"/>
                <a:gd name="GluePoint11Y" fmla="*/ 626.421052631579 h 667"/>
                <a:gd name="GluePoint12X" fmla="*/ 336.350427350427 w 1082"/>
                <a:gd name="GluePoint12Y" fmla="*/ 603.642105263158 h 667"/>
                <a:gd name="GluePoint13X" fmla="*/ 353.452991452991 w 1082"/>
                <a:gd name="GluePoint13Y" fmla="*/ 580.863157894737 h 667"/>
                <a:gd name="GluePoint14X" fmla="*/ 359.153846153846 w 1082"/>
                <a:gd name="GluePoint14Y" fmla="*/ 552.389473684211 h 667"/>
                <a:gd name="GluePoint15X" fmla="*/ 387.65811965812 w 1082"/>
                <a:gd name="GluePoint15Y" fmla="*/ 518.221052631579 h 667"/>
                <a:gd name="GluePoint16X" fmla="*/ 404.760683760684 w 1082"/>
                <a:gd name="GluePoint16Y" fmla="*/ 478.357894736842 h 667"/>
                <a:gd name="GluePoint17X" fmla="*/ 421.863247863248 w 1082"/>
                <a:gd name="GluePoint17Y" fmla="*/ 461.273684210526 h 667"/>
                <a:gd name="GluePoint18X" fmla="*/ 421.863247863248 w 1082"/>
                <a:gd name="GluePoint18Y" fmla="*/ 444.189473684211 h 667"/>
                <a:gd name="GluePoint19X" fmla="*/ 433.264957264957 w 1082"/>
                <a:gd name="GluePoint19Y" fmla="*/ 432.8 h 667"/>
                <a:gd name="GluePoint20X" fmla="*/ 450.367521367521 w 1082"/>
                <a:gd name="GluePoint20Y" fmla="*/ 432.8 h 667"/>
                <a:gd name="GluePoint21X" fmla="*/ 456.068376068376 w 1082"/>
                <a:gd name="GluePoint21Y" fmla="*/ 398.631578947368 h 667"/>
                <a:gd name="GluePoint22X" fmla="*/ 484.57264957265 w 1082"/>
                <a:gd name="GluePoint22Y" fmla="*/ 358.768421052632 h 667"/>
                <a:gd name="GluePoint23X" fmla="*/ 501.675213675214 w 1082"/>
                <a:gd name="GluePoint23Y" fmla="*/ 324.6 h 667"/>
                <a:gd name="GluePoint24X" fmla="*/ 507.376068376068 w 1082"/>
                <a:gd name="GluePoint24Y" fmla="*/ 313.21052631579 h 667"/>
                <a:gd name="GluePoint25X" fmla="*/ 535.880341880342 w 1082"/>
                <a:gd name="GluePoint25Y" fmla="*/ 267.652631578947 h 667"/>
                <a:gd name="GluePoint26X" fmla="*/ 530.179487179487 w 1082"/>
                <a:gd name="GluePoint26Y" fmla="*/ 244.873684210526 h 667"/>
                <a:gd name="GluePoint27X" fmla="*/ 552.982905982906 w 1082"/>
                <a:gd name="GluePoint27Y" fmla="*/ 239.178947368421 h 667"/>
                <a:gd name="GluePoint28X" fmla="*/ 575.786324786325 w 1082"/>
                <a:gd name="GluePoint28Y" fmla="*/ 233.484210526316 h 667"/>
                <a:gd name="GluePoint29X" fmla="*/ 581.487179487179 w 1082"/>
                <a:gd name="GluePoint29Y" fmla="*/ 210.705263157895 h 667"/>
                <a:gd name="GluePoint30X" fmla="*/ 598.589743589744 w 1082"/>
                <a:gd name="GluePoint30Y" fmla="*/ 210.705263157895 h 667"/>
                <a:gd name="GluePoint31X" fmla="*/ 598.589743589744 w 1082"/>
                <a:gd name="GluePoint31Y" fmla="*/ 199.315789473684 h 667"/>
                <a:gd name="GluePoint32X" fmla="*/ 598.589743589744 w 1082"/>
                <a:gd name="GluePoint32Y" fmla="*/ 170.842105263158 h 667"/>
                <a:gd name="GluePoint33X" fmla="*/ 609.991452991453 w 1082"/>
                <a:gd name="GluePoint33Y" fmla="*/ 159.452631578947 h 667"/>
                <a:gd name="GluePoint34X" fmla="*/ 609.991452991453 w 1082"/>
                <a:gd name="GluePoint34Y" fmla="*/ 148.063157894737 h 667"/>
                <a:gd name="GluePoint35X" fmla="*/ 627.094017094017 w 1082"/>
                <a:gd name="GluePoint35Y" fmla="*/ 142.368421052632 h 667"/>
                <a:gd name="GluePoint36X" fmla="*/ 632.794871794872 w 1082"/>
                <a:gd name="GluePoint36Y" fmla="*/ 125.284210526316 h 667"/>
                <a:gd name="GluePoint37X" fmla="*/ 621.393162393162 w 1082"/>
                <a:gd name="GluePoint37Y" fmla="*/ 119.589473684211 h 667"/>
                <a:gd name="GluePoint38X" fmla="*/ 644.196581196581 w 1082"/>
                <a:gd name="GluePoint38Y" fmla="*/ 96.8105263157895 h 667"/>
                <a:gd name="GluePoint39X" fmla="*/ 644.196581196581 w 1082"/>
                <a:gd name="GluePoint39Y" fmla="*/ 45.5578947368421 h 667"/>
                <a:gd name="GluePoint40X" fmla="*/ 649.897435897436 w 1082"/>
                <a:gd name="GluePoint40Y" fmla="*/ 39.8631578947368 h 667"/>
                <a:gd name="GluePoint41X" fmla="*/ 667 w 1082"/>
                <a:gd name="GluePoint41Y" fmla="*/ 0 h 667"/>
                <a:gd name="GluePoint42X" fmla="*/ 649.897435897436 w 1082"/>
                <a:gd name="GluePoint42Y" fmla="*/ 5.69473684210526 h 667"/>
                <a:gd name="GluePoint43X" fmla="*/ 644.196581196581 w 1082"/>
                <a:gd name="GluePoint43Y" fmla="*/ 45.5578947368421 h 667"/>
                <a:gd name="GluePoint44X" fmla="*/ 604.290598290598 w 1082"/>
                <a:gd name="GluePoint44Y" fmla="*/ 74.0315789473684 h 667"/>
                <a:gd name="GluePoint45X" fmla="*/ 552.982905982906 w 1082"/>
                <a:gd name="GluePoint45Y" fmla="*/ 148.063157894737 h 667"/>
                <a:gd name="GluePoint46X" fmla="*/ 495.974358974359 w 1082"/>
                <a:gd name="GluePoint46Y" fmla="*/ 233.484210526316 h 667"/>
                <a:gd name="GluePoint47X" fmla="*/ 456.068376068376 w 1082"/>
                <a:gd name="GluePoint47Y" fmla="*/ 307.515789473684 h 667"/>
                <a:gd name="GluePoint48X" fmla="*/ 421.863247863248 w 1082"/>
                <a:gd name="GluePoint48Y" fmla="*/ 358.768421052632 h 667"/>
                <a:gd name="GluePoint49X" fmla="*/ 359.153846153846 w 1082"/>
                <a:gd name="GluePoint49Y" fmla="*/ 461.273684210526 h 667"/>
                <a:gd name="GluePoint50X" fmla="*/ 336.350427350427 w 1082"/>
                <a:gd name="GluePoint50Y" fmla="*/ 518.221052631579 h 667"/>
                <a:gd name="GluePoint51X" fmla="*/ 302.145299145299 w 1082"/>
                <a:gd name="GluePoint51Y" fmla="*/ 592.252631578947 h 667"/>
                <a:gd name="GluePoint52X" fmla="*/ 142.521367521368 w 1082"/>
                <a:gd name="GluePoint52Y" fmla="*/ 814.347368421053 h 667"/>
                <a:gd name="GluePoint53X" fmla="*/ 108.316239316239 w 1082"/>
                <a:gd name="GluePoint53Y" fmla="*/ 876.989473684211 h 667"/>
                <a:gd name="GluePoint54X" fmla="*/ 22.8034188034188 w 1082"/>
                <a:gd name="GluePoint54Y" fmla="*/ 1076.30526315789 h 6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79" name="Freeform 145"/>
            <p:cNvSpPr/>
            <p:nvPr/>
          </p:nvSpPr>
          <p:spPr>
            <a:xfrm>
              <a:off x="11876760" y="2579040"/>
              <a:ext cx="237960" cy="390240"/>
            </a:xfrm>
            <a:custGeom>
              <a:avLst/>
              <a:gdLst>
                <a:gd name="textAreaLeft" fmla="*/ 0 w 237960"/>
                <a:gd name="textAreaRight" fmla="*/ 238320 w 237960"/>
                <a:gd name="textAreaTop" fmla="*/ 0 h 390240"/>
                <a:gd name="textAreaBottom" fmla="*/ 390600 h 390240"/>
                <a:gd name="GluePoint1X" fmla="*/ 91.3103448275862 w 1085"/>
                <a:gd name="GluePoint1Y" fmla="*/ 970.789473684211 h 662"/>
                <a:gd name="GluePoint2X" fmla="*/ 102.724137931034 w 1085"/>
                <a:gd name="GluePoint2Y" fmla="*/ 936.526315789474 h 662"/>
                <a:gd name="GluePoint3X" fmla="*/ 154.086206896552 w 1085"/>
                <a:gd name="GluePoint3Y" fmla="*/ 879.421052631579 h 662"/>
                <a:gd name="GluePoint4X" fmla="*/ 171.206896551724 w 1085"/>
                <a:gd name="GluePoint4Y" fmla="*/ 856.578947368421 h 662"/>
                <a:gd name="GluePoint5X" fmla="*/ 205.448275862069 w 1085"/>
                <a:gd name="GluePoint5Y" fmla="*/ 782.342105263158 h 662"/>
                <a:gd name="GluePoint6X" fmla="*/ 222.568965517241 w 1085"/>
                <a:gd name="GluePoint6Y" fmla="*/ 765.21052631579 h 662"/>
                <a:gd name="GluePoint7X" fmla="*/ 251.103448275862 w 1085"/>
                <a:gd name="GluePoint7Y" fmla="*/ 725.236842105263 h 662"/>
                <a:gd name="GluePoint8X" fmla="*/ 268.224137931035 w 1085"/>
                <a:gd name="GluePoint8Y" fmla="*/ 690.973684210526 h 662"/>
                <a:gd name="GluePoint9X" fmla="*/ 273.931034482759 w 1085"/>
                <a:gd name="GluePoint9Y" fmla="*/ 668.131578947368 h 662"/>
                <a:gd name="GluePoint10X" fmla="*/ 291.051724137931 w 1085"/>
                <a:gd name="GluePoint10Y" fmla="*/ 656.71052631579 h 662"/>
                <a:gd name="GluePoint11X" fmla="*/ 319.586206896552 w 1085"/>
                <a:gd name="GluePoint11Y" fmla="*/ 628.157894736842 h 662"/>
                <a:gd name="GluePoint12X" fmla="*/ 336.706896551724 w 1085"/>
                <a:gd name="GluePoint12Y" fmla="*/ 605.315789473684 h 662"/>
                <a:gd name="GluePoint13X" fmla="*/ 348.120689655172 w 1085"/>
                <a:gd name="GluePoint13Y" fmla="*/ 582.473684210526 h 662"/>
                <a:gd name="GluePoint14X" fmla="*/ 359.534482758621 w 1085"/>
                <a:gd name="GluePoint14Y" fmla="*/ 548.21052631579 h 662"/>
                <a:gd name="GluePoint15X" fmla="*/ 376.655172413793 w 1085"/>
                <a:gd name="GluePoint15Y" fmla="*/ 519.657894736842 h 662"/>
                <a:gd name="GluePoint16X" fmla="*/ 399.48275862069 w 1085"/>
                <a:gd name="GluePoint16Y" fmla="*/ 473.973684210526 h 662"/>
                <a:gd name="GluePoint17X" fmla="*/ 416.603448275862 w 1085"/>
                <a:gd name="GluePoint17Y" fmla="*/ 462.552631578947 h 662"/>
                <a:gd name="GluePoint18X" fmla="*/ 416.603448275862 w 1085"/>
                <a:gd name="GluePoint18Y" fmla="*/ 445.421052631579 h 662"/>
                <a:gd name="GluePoint19X" fmla="*/ 433.724137931035 w 1085"/>
                <a:gd name="GluePoint19Y" fmla="*/ 422.578947368421 h 662"/>
                <a:gd name="GluePoint20X" fmla="*/ 439.431034482759 w 1085"/>
                <a:gd name="GluePoint20Y" fmla="*/ 422.578947368421 h 662"/>
                <a:gd name="GluePoint21X" fmla="*/ 445.137931034483 w 1085"/>
                <a:gd name="GluePoint21Y" fmla="*/ 399.736842105263 h 662"/>
                <a:gd name="GluePoint22X" fmla="*/ 485.086206896552 w 1085"/>
                <a:gd name="GluePoint22Y" fmla="*/ 359.763157894737 h 662"/>
                <a:gd name="GluePoint23X" fmla="*/ 496.5 w 1085"/>
                <a:gd name="GluePoint23Y" fmla="*/ 325.5 h 662"/>
                <a:gd name="GluePoint24X" fmla="*/ 507.913793103448 w 1085"/>
                <a:gd name="GluePoint24Y" fmla="*/ 314.078947368421 h 662"/>
                <a:gd name="GluePoint25X" fmla="*/ 530.741379310345 w 1085"/>
                <a:gd name="GluePoint25Y" fmla="*/ 262.684210526316 h 662"/>
                <a:gd name="GluePoint26X" fmla="*/ 519.327586206897 w 1085"/>
                <a:gd name="GluePoint26Y" fmla="*/ 245.552631578947 h 662"/>
                <a:gd name="GluePoint27X" fmla="*/ 542.155172413793 w 1085"/>
                <a:gd name="GluePoint27Y" fmla="*/ 239.842105263158 h 662"/>
                <a:gd name="GluePoint28X" fmla="*/ 570.689655172414 w 1085"/>
                <a:gd name="GluePoint28Y" fmla="*/ 228.421052631579 h 662"/>
                <a:gd name="GluePoint29X" fmla="*/ 582.103448275862 w 1085"/>
                <a:gd name="GluePoint29Y" fmla="*/ 205.578947368421 h 662"/>
                <a:gd name="GluePoint30X" fmla="*/ 587.810344827586 w 1085"/>
                <a:gd name="GluePoint30Y" fmla="*/ 205.578947368421 h 662"/>
                <a:gd name="GluePoint31X" fmla="*/ 587.810344827586 w 1085"/>
                <a:gd name="GluePoint31Y" fmla="*/ 199.868421052632 h 662"/>
                <a:gd name="GluePoint32X" fmla="*/ 587.810344827586 w 1085"/>
                <a:gd name="GluePoint32Y" fmla="*/ 171.315789473684 h 662"/>
                <a:gd name="GluePoint33X" fmla="*/ 604.931034482759 w 1085"/>
                <a:gd name="GluePoint33Y" fmla="*/ 154.184210526316 h 662"/>
                <a:gd name="GluePoint34X" fmla="*/ 604.931034482759 w 1085"/>
                <a:gd name="GluePoint34Y" fmla="*/ 148.473684210526 h 662"/>
                <a:gd name="GluePoint35X" fmla="*/ 616.344827586207 w 1085"/>
                <a:gd name="GluePoint35Y" fmla="*/ 142.763157894737 h 662"/>
                <a:gd name="GluePoint36X" fmla="*/ 627.758620689655 w 1085"/>
                <a:gd name="GluePoint36Y" fmla="*/ 125.631578947368 h 662"/>
                <a:gd name="GluePoint37X" fmla="*/ 610.637931034483 w 1085"/>
                <a:gd name="GluePoint37Y" fmla="*/ 108.5 h 662"/>
                <a:gd name="GluePoint38X" fmla="*/ 633.465517241379 w 1085"/>
                <a:gd name="GluePoint38Y" fmla="*/ 97.0789473684211 h 662"/>
                <a:gd name="GluePoint39X" fmla="*/ 633.465517241379 w 1085"/>
                <a:gd name="GluePoint39Y" fmla="*/ 45.6842105263158 h 662"/>
                <a:gd name="GluePoint40X" fmla="*/ 644.879310344828 w 1085"/>
                <a:gd name="GluePoint40Y" fmla="*/ 28.5526315789474 h 662"/>
                <a:gd name="GluePoint41X" fmla="*/ 662 w 1085"/>
                <a:gd name="GluePoint41Y" fmla="*/ 0 h 662"/>
                <a:gd name="GluePoint42X" fmla="*/ 644.879310344828 w 1085"/>
                <a:gd name="GluePoint42Y" fmla="*/ 5.71052631578947 h 662"/>
                <a:gd name="GluePoint43X" fmla="*/ 633.465517241379 w 1085"/>
                <a:gd name="GluePoint43Y" fmla="*/ 45.6842105263158 h 662"/>
                <a:gd name="GluePoint44X" fmla="*/ 593.51724137931 w 1085"/>
                <a:gd name="GluePoint44Y" fmla="*/ 74.2368421052632 h 662"/>
                <a:gd name="GluePoint45X" fmla="*/ 542.155172413793 w 1085"/>
                <a:gd name="GluePoint45Y" fmla="*/ 148.473684210526 h 662"/>
                <a:gd name="GluePoint46X" fmla="*/ 490.793103448276 w 1085"/>
                <a:gd name="GluePoint46Y" fmla="*/ 228.421052631579 h 662"/>
                <a:gd name="GluePoint47X" fmla="*/ 445.137931034483 w 1085"/>
                <a:gd name="GluePoint47Y" fmla="*/ 302.657894736842 h 662"/>
                <a:gd name="GluePoint48X" fmla="*/ 416.603448275862 w 1085"/>
                <a:gd name="GluePoint48Y" fmla="*/ 359.763157894737 h 662"/>
                <a:gd name="GluePoint49X" fmla="*/ 359.534482758621 w 1085"/>
                <a:gd name="GluePoint49Y" fmla="*/ 462.552631578947 h 662"/>
                <a:gd name="GluePoint50X" fmla="*/ 325.293103448276 w 1085"/>
                <a:gd name="GluePoint50Y" fmla="*/ 519.657894736842 h 662"/>
                <a:gd name="GluePoint51X" fmla="*/ 291.051724137931 w 1085"/>
                <a:gd name="GluePoint51Y" fmla="*/ 593.894736842105 h 662"/>
                <a:gd name="GluePoint52X" fmla="*/ 142.672413793103 w 1085"/>
                <a:gd name="GluePoint52Y" fmla="*/ 810.894736842105 h 662"/>
                <a:gd name="GluePoint53X" fmla="*/ 102.724137931034 w 1085"/>
                <a:gd name="GluePoint53Y" fmla="*/ 879.421052631579 h 662"/>
                <a:gd name="GluePoint54X" fmla="*/ 22.8275862068966 w 1085"/>
                <a:gd name="GluePoint54Y" fmla="*/ 1079.28947368421 h 6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0" name="Freeform 146"/>
            <p:cNvSpPr/>
            <p:nvPr/>
          </p:nvSpPr>
          <p:spPr>
            <a:xfrm>
              <a:off x="11876760" y="3136320"/>
              <a:ext cx="235440" cy="383040"/>
            </a:xfrm>
            <a:custGeom>
              <a:avLst/>
              <a:gdLst>
                <a:gd name="textAreaLeft" fmla="*/ 0 w 235440"/>
                <a:gd name="textAreaRight" fmla="*/ 235800 w 235440"/>
                <a:gd name="textAreaTop" fmla="*/ 0 h 383040"/>
                <a:gd name="textAreaBottom" fmla="*/ 383400 h 383040"/>
                <a:gd name="GluePoint1X" fmla="*/ 96.8260869565217 w 1065"/>
                <a:gd name="GluePoint1Y" fmla="*/ 951.096256684492 h 655"/>
                <a:gd name="GluePoint2X" fmla="*/ 108.217391304348 w 1065"/>
                <a:gd name="GluePoint2Y" fmla="*/ 916.92513368984 h 655"/>
                <a:gd name="GluePoint3X" fmla="*/ 165.173913043478 w 1065"/>
                <a:gd name="GluePoint3Y" fmla="*/ 865.668449197861 h 655"/>
                <a:gd name="GluePoint4X" fmla="*/ 176.565217391304 w 1065"/>
                <a:gd name="GluePoint4Y" fmla="*/ 842.887700534759 h 655"/>
                <a:gd name="GluePoint5X" fmla="*/ 205.04347826087 w 1065"/>
                <a:gd name="GluePoint5Y" fmla="*/ 768.850267379679 h 655"/>
                <a:gd name="GluePoint6X" fmla="*/ 222.130434782609 w 1065"/>
                <a:gd name="GluePoint6Y" fmla="*/ 746.069518716578 h 655"/>
                <a:gd name="GluePoint7X" fmla="*/ 250.608695652174 w 1065"/>
                <a:gd name="GluePoint7Y" fmla="*/ 711.898395721925 h 655"/>
                <a:gd name="GluePoint8X" fmla="*/ 267.695652173913 w 1065"/>
                <a:gd name="GluePoint8Y" fmla="*/ 677.727272727273 h 655"/>
                <a:gd name="GluePoint9X" fmla="*/ 273.391304347826 w 1065"/>
                <a:gd name="GluePoint9Y" fmla="*/ 654.946524064171 h 655"/>
                <a:gd name="GluePoint10X" fmla="*/ 290.478260869565 w 1065"/>
                <a:gd name="GluePoint10Y" fmla="*/ 649.251336898396 h 655"/>
                <a:gd name="GluePoint11X" fmla="*/ 318.95652173913 w 1065"/>
                <a:gd name="GluePoint11Y" fmla="*/ 603.689839572193 h 655"/>
                <a:gd name="GluePoint12X" fmla="*/ 336.04347826087 w 1065"/>
                <a:gd name="GluePoint12Y" fmla="*/ 586.604278074866 h 655"/>
                <a:gd name="GluePoint13X" fmla="*/ 347.434782608696 w 1065"/>
                <a:gd name="GluePoint13Y" fmla="*/ 563.823529411765 h 655"/>
                <a:gd name="GluePoint14X" fmla="*/ 353.130434782609 w 1065"/>
                <a:gd name="GluePoint14Y" fmla="*/ 535.347593582888 h 655"/>
                <a:gd name="GluePoint15X" fmla="*/ 387.304347826087 w 1065"/>
                <a:gd name="GluePoint15Y" fmla="*/ 506.871657754011 h 655"/>
                <a:gd name="GluePoint16X" fmla="*/ 398.695652173913 w 1065"/>
                <a:gd name="GluePoint16Y" fmla="*/ 461.310160427808 h 655"/>
                <a:gd name="GluePoint17X" fmla="*/ 415.782608695652 w 1065"/>
                <a:gd name="GluePoint17Y" fmla="*/ 444.224598930481 h 655"/>
                <a:gd name="GluePoint18X" fmla="*/ 415.782608695652 w 1065"/>
                <a:gd name="GluePoint18Y" fmla="*/ 432.83422459893 h 655"/>
                <a:gd name="GluePoint19X" fmla="*/ 432.869565217391 w 1065"/>
                <a:gd name="GluePoint19Y" fmla="*/ 427.139037433155 h 655"/>
                <a:gd name="GluePoint20X" fmla="*/ 432.869565217391 w 1065"/>
                <a:gd name="GluePoint20Y" fmla="*/ 415.748663101604 h 655"/>
                <a:gd name="GluePoint21X" fmla="*/ 449.95652173913 w 1065"/>
                <a:gd name="GluePoint21Y" fmla="*/ 392.967914438503 h 655"/>
                <a:gd name="GluePoint22X" fmla="*/ 484.130434782609 w 1065"/>
                <a:gd name="GluePoint22Y" fmla="*/ 341.711229946524 h 655"/>
                <a:gd name="GluePoint23X" fmla="*/ 489.826086956522 w 1065"/>
                <a:gd name="GluePoint23Y" fmla="*/ 318.930481283422 h 655"/>
                <a:gd name="GluePoint24X" fmla="*/ 495.521739130435 w 1065"/>
                <a:gd name="GluePoint24Y" fmla="*/ 296.149732620321 h 655"/>
                <a:gd name="GluePoint25X" fmla="*/ 524 w 1065"/>
                <a:gd name="GluePoint25Y" fmla="*/ 261.978609625668 h 655"/>
                <a:gd name="GluePoint26X" fmla="*/ 524 w 1065"/>
                <a:gd name="GluePoint26Y" fmla="*/ 239.197860962567 h 655"/>
                <a:gd name="GluePoint27X" fmla="*/ 541.086956521739 w 1065"/>
                <a:gd name="GluePoint27Y" fmla="*/ 233.502673796791 h 655"/>
                <a:gd name="GluePoint28X" fmla="*/ 563.869565217391 w 1065"/>
                <a:gd name="GluePoint28Y" fmla="*/ 222.112299465241 h 655"/>
                <a:gd name="GluePoint29X" fmla="*/ 569.565217391304 w 1065"/>
                <a:gd name="GluePoint29Y" fmla="*/ 199.331550802139 h 655"/>
                <a:gd name="GluePoint30X" fmla="*/ 580.95652173913 w 1065"/>
                <a:gd name="GluePoint30Y" fmla="*/ 199.331550802139 h 655"/>
                <a:gd name="GluePoint31X" fmla="*/ 580.95652173913 w 1065"/>
                <a:gd name="GluePoint31Y" fmla="*/ 187.941176470588 h 655"/>
                <a:gd name="GluePoint32X" fmla="*/ 580.95652173913 w 1065"/>
                <a:gd name="GluePoint32Y" fmla="*/ 165.160427807487 h 655"/>
                <a:gd name="GluePoint33X" fmla="*/ 598.04347826087 w 1065"/>
                <a:gd name="GluePoint33Y" fmla="*/ 148.07486631016 h 655"/>
                <a:gd name="GluePoint34X" fmla="*/ 598.04347826087 w 1065"/>
                <a:gd name="GluePoint34Y" fmla="*/ 142.379679144385 h 655"/>
                <a:gd name="GluePoint35X" fmla="*/ 615.130434782609 w 1065"/>
                <a:gd name="GluePoint35Y" fmla="*/ 136.68449197861 h 655"/>
                <a:gd name="GluePoint36X" fmla="*/ 620.826086956522 w 1065"/>
                <a:gd name="GluePoint36Y" fmla="*/ 119.598930481283 h 655"/>
                <a:gd name="GluePoint37X" fmla="*/ 609.434782608696 w 1065"/>
                <a:gd name="GluePoint37Y" fmla="*/ 119.598930481283 h 655"/>
                <a:gd name="GluePoint38X" fmla="*/ 632.217391304348 w 1065"/>
                <a:gd name="GluePoint38Y" fmla="*/ 91.1229946524064 h 655"/>
                <a:gd name="GluePoint39X" fmla="*/ 632.217391304348 w 1065"/>
                <a:gd name="GluePoint39Y" fmla="*/ 45.5614973262032 h 655"/>
                <a:gd name="GluePoint40X" fmla="*/ 637.913043478261 w 1065"/>
                <a:gd name="GluePoint40Y" fmla="*/ 28.475935828877 h 655"/>
                <a:gd name="GluePoint41X" fmla="*/ 655 w 1065"/>
                <a:gd name="GluePoint41Y" fmla="*/ 0 h 655"/>
                <a:gd name="GluePoint42X" fmla="*/ 637.913043478261 w 1065"/>
                <a:gd name="GluePoint42Y" fmla="*/ 5.6951871657754 h 655"/>
                <a:gd name="GluePoint43X" fmla="*/ 632.217391304348 w 1065"/>
                <a:gd name="GluePoint43Y" fmla="*/ 39.8663101604278 h 655"/>
                <a:gd name="GluePoint44X" fmla="*/ 586.652173913044 w 1065"/>
                <a:gd name="GluePoint44Y" fmla="*/ 74.0374331550802 h 655"/>
                <a:gd name="GluePoint45X" fmla="*/ 541.086956521739 w 1065"/>
                <a:gd name="GluePoint45Y" fmla="*/ 142.379679144385 h 655"/>
                <a:gd name="GluePoint46X" fmla="*/ 484.130434782609 w 1065"/>
                <a:gd name="GluePoint46Y" fmla="*/ 222.112299465241 h 655"/>
                <a:gd name="GluePoint47X" fmla="*/ 438.565217391304 w 1065"/>
                <a:gd name="GluePoint47Y" fmla="*/ 290.454545454545 h 655"/>
                <a:gd name="GluePoint48X" fmla="*/ 415.782608695652 w 1065"/>
                <a:gd name="GluePoint48Y" fmla="*/ 341.711229946524 h 655"/>
                <a:gd name="GluePoint49X" fmla="*/ 353.130434782609 w 1065"/>
                <a:gd name="GluePoint49Y" fmla="*/ 444.224598930481 h 655"/>
                <a:gd name="GluePoint50X" fmla="*/ 324.652173913044 w 1065"/>
                <a:gd name="GluePoint50Y" fmla="*/ 506.871657754011 h 655"/>
                <a:gd name="GluePoint51X" fmla="*/ 290.478260869565 w 1065"/>
                <a:gd name="GluePoint51Y" fmla="*/ 580.909090909091 h 655"/>
                <a:gd name="GluePoint52X" fmla="*/ 142.391304347826 w 1065"/>
                <a:gd name="GluePoint52Y" fmla="*/ 803.021390374332 h 655"/>
                <a:gd name="GluePoint53X" fmla="*/ 108.217391304348 w 1065"/>
                <a:gd name="GluePoint53Y" fmla="*/ 865.668449197861 h 655"/>
                <a:gd name="GluePoint54X" fmla="*/ 28.4782608695652 w 1065"/>
                <a:gd name="GluePoint54Y" fmla="*/ 1059.30481283422 h 6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1" name="Freeform 147"/>
            <p:cNvSpPr/>
            <p:nvPr/>
          </p:nvSpPr>
          <p:spPr>
            <a:xfrm>
              <a:off x="11973240" y="3345120"/>
              <a:ext cx="1440" cy="2160"/>
            </a:xfrm>
            <a:custGeom>
              <a:avLst/>
              <a:gdLst>
                <a:gd name="textAreaLeft" fmla="*/ 0 w 1440"/>
                <a:gd name="textAreaRight" fmla="*/ 1800 w 1440"/>
                <a:gd name="textAreaTop" fmla="*/ 0 h 2160"/>
                <a:gd name="textAreaBottom" fmla="*/ 2520 h 2160"/>
                <a:gd name="GluePoint1X" fmla="*/ 5 w 7"/>
                <a:gd name="GluePoint1Y" fmla="*/ 0 h 5"/>
                <a:gd name="GluePoint2X" fmla="*/ 0 w 7"/>
                <a:gd name="GluePoint2Y" fmla="*/ 0 h 5"/>
                <a:gd name="GluePoint3X" fmla="*/ 0 w 7"/>
                <a:gd name="GluePoint3Y" fmla="*/ 7 h 5"/>
                <a:gd name="GluePoint4X" fmla="*/ 5 w 7"/>
                <a:gd name="GluePoint4Y" fmla="*/ 7 h 5"/>
                <a:gd name="GluePoint5X" fmla="*/ 5 w 7"/>
                <a:gd name="GluePoint5Y" fmla="*/ 0 h 5"/>
                <a:gd name="GluePoint6X" fmla="*/ 5 w 7"/>
                <a:gd name="GluePoint6Y" fmla="*/ 0 h 5"/>
                <a:gd name="GluePoint7X" fmla="*/ 5 w 7"/>
                <a:gd name="GluePoint7Y" fmla="*/ 0 h 5"/>
                <a:gd name="GluePoint8X" fmla="*/ 5 w 7"/>
                <a:gd name="GluePoint8Y" fmla="*/ 0 h 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080" bIns="1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2" name="Freeform 148"/>
            <p:cNvSpPr/>
            <p:nvPr/>
          </p:nvSpPr>
          <p:spPr>
            <a:xfrm>
              <a:off x="11884680" y="3616560"/>
              <a:ext cx="231840" cy="385560"/>
            </a:xfrm>
            <a:custGeom>
              <a:avLst/>
              <a:gdLst>
                <a:gd name="textAreaLeft" fmla="*/ 0 w 231840"/>
                <a:gd name="textAreaRight" fmla="*/ 232200 w 231840"/>
                <a:gd name="textAreaTop" fmla="*/ 0 h 385560"/>
                <a:gd name="textAreaBottom" fmla="*/ 385920 h 385560"/>
                <a:gd name="GluePoint1X" fmla="*/ 85.6194690265487 w 1072"/>
                <a:gd name="GluePoint1Y" fmla="*/ 952.255319148936 h 645"/>
                <a:gd name="GluePoint2X" fmla="*/ 102.743362831858 w 1072"/>
                <a:gd name="GluePoint2Y" fmla="*/ 918.042553191489 h 645"/>
                <a:gd name="GluePoint3X" fmla="*/ 154.115044247788 w 1072"/>
                <a:gd name="GluePoint3Y" fmla="*/ 861.021276595745 h 645"/>
                <a:gd name="GluePoint4X" fmla="*/ 171.238938053097 w 1072"/>
                <a:gd name="GluePoint4Y" fmla="*/ 843.914893617021 h 645"/>
                <a:gd name="GluePoint5X" fmla="*/ 199.778761061947 w 1072"/>
                <a:gd name="GluePoint5Y" fmla="*/ 769.787234042553 h 645"/>
                <a:gd name="GluePoint6X" fmla="*/ 211.194690265487 w 1072"/>
                <a:gd name="GluePoint6Y" fmla="*/ 741.276595744681 h 645"/>
                <a:gd name="GluePoint7X" fmla="*/ 245.442477876106 w 1072"/>
                <a:gd name="GluePoint7Y" fmla="*/ 712.765957446809 h 645"/>
                <a:gd name="GluePoint8X" fmla="*/ 256.858407079646 w 1072"/>
                <a:gd name="GluePoint8Y" fmla="*/ 672.851063829787 h 645"/>
                <a:gd name="GluePoint9X" fmla="*/ 268.274336283186 w 1072"/>
                <a:gd name="GluePoint9Y" fmla="*/ 655.744680851064 h 645"/>
                <a:gd name="GluePoint10X" fmla="*/ 279.690265486726 w 1072"/>
                <a:gd name="GluePoint10Y" fmla="*/ 644.340425531915 h 645"/>
                <a:gd name="GluePoint11X" fmla="*/ 308.230088495575 w 1072"/>
                <a:gd name="GluePoint11Y" fmla="*/ 615.829787234043 h 645"/>
                <a:gd name="GluePoint12X" fmla="*/ 325.353982300885 w 1072"/>
                <a:gd name="GluePoint12Y" fmla="*/ 587.31914893617 h 645"/>
                <a:gd name="GluePoint13X" fmla="*/ 342.477876106195 w 1072"/>
                <a:gd name="GluePoint13Y" fmla="*/ 570.212765957447 h 645"/>
                <a:gd name="GluePoint14X" fmla="*/ 348.185840707965 w 1072"/>
                <a:gd name="GluePoint14Y" fmla="*/ 541.702127659574 h 645"/>
                <a:gd name="GluePoint15X" fmla="*/ 371.017699115044 w 1072"/>
                <a:gd name="GluePoint15Y" fmla="*/ 501.787234042553 h 645"/>
                <a:gd name="GluePoint16X" fmla="*/ 393.849557522124 w 1072"/>
                <a:gd name="GluePoint16Y" fmla="*/ 467.574468085106 h 645"/>
                <a:gd name="GluePoint17X" fmla="*/ 405.265486725664 w 1072"/>
                <a:gd name="GluePoint17Y" fmla="*/ 444.765957446809 h 645"/>
                <a:gd name="GluePoint18X" fmla="*/ 405.265486725664 w 1072"/>
                <a:gd name="GluePoint18Y" fmla="*/ 427.659574468085 h 645"/>
                <a:gd name="GluePoint19X" fmla="*/ 422.389380530973 w 1072"/>
                <a:gd name="GluePoint19Y" fmla="*/ 421.957446808511 h 645"/>
                <a:gd name="GluePoint20X" fmla="*/ 422.389380530973 w 1072"/>
                <a:gd name="GluePoint20Y" fmla="*/ 416.255319148936 h 645"/>
                <a:gd name="GluePoint21X" fmla="*/ 439.513274336283 w 1072"/>
                <a:gd name="GluePoint21Y" fmla="*/ 399.148936170213 h 645"/>
                <a:gd name="GluePoint22X" fmla="*/ 473.761061946903 w 1072"/>
                <a:gd name="GluePoint22Y" fmla="*/ 342.127659574468 h 645"/>
                <a:gd name="GluePoint23X" fmla="*/ 479.469026548673 w 1072"/>
                <a:gd name="GluePoint23Y" fmla="*/ 325.021276595745 h 645"/>
                <a:gd name="GluePoint24X" fmla="*/ 490.884955752212 w 1072"/>
                <a:gd name="GluePoint24Y" fmla="*/ 313.617021276596 h 645"/>
                <a:gd name="GluePoint25X" fmla="*/ 519.424778761062 w 1072"/>
                <a:gd name="GluePoint25Y" fmla="*/ 256.595744680851 h 645"/>
                <a:gd name="GluePoint26X" fmla="*/ 513.716814159292 w 1072"/>
                <a:gd name="GluePoint26Y" fmla="*/ 245.191489361702 h 645"/>
                <a:gd name="GluePoint27X" fmla="*/ 525.132743362832 w 1072"/>
                <a:gd name="GluePoint27Y" fmla="*/ 239.489361702128 h 645"/>
                <a:gd name="GluePoint28X" fmla="*/ 553.672566371682 w 1072"/>
                <a:gd name="GluePoint28Y" fmla="*/ 222.382978723404 h 645"/>
                <a:gd name="GluePoint29X" fmla="*/ 565.088495575221 w 1072"/>
                <a:gd name="GluePoint29Y" fmla="*/ 199.574468085106 h 645"/>
                <a:gd name="GluePoint30X" fmla="*/ 570.796460176991 w 1072"/>
                <a:gd name="GluePoint30Y" fmla="*/ 199.574468085106 h 645"/>
                <a:gd name="GluePoint31X" fmla="*/ 570.796460176991 w 1072"/>
                <a:gd name="GluePoint31Y" fmla="*/ 193.872340425532 h 645"/>
                <a:gd name="GluePoint32X" fmla="*/ 570.796460176991 w 1072"/>
                <a:gd name="GluePoint32Y" fmla="*/ 171.063829787234 h 645"/>
                <a:gd name="GluePoint33X" fmla="*/ 587.920353982301 w 1072"/>
                <a:gd name="GluePoint33Y" fmla="*/ 148.255319148936 h 645"/>
                <a:gd name="GluePoint34X" fmla="*/ 587.920353982301 w 1072"/>
                <a:gd name="GluePoint34Y" fmla="*/ 142.553191489362 h 645"/>
                <a:gd name="GluePoint35X" fmla="*/ 599.336283185841 w 1072"/>
                <a:gd name="GluePoint35Y" fmla="*/ 131.148936170213 h 645"/>
                <a:gd name="GluePoint36X" fmla="*/ 610.752212389381 w 1072"/>
                <a:gd name="GluePoint36Y" fmla="*/ 119.744680851064 h 645"/>
                <a:gd name="GluePoint37X" fmla="*/ 593.628318584071 w 1072"/>
                <a:gd name="GluePoint37Y" fmla="*/ 119.744680851064 h 645"/>
                <a:gd name="GluePoint38X" fmla="*/ 622.16814159292 w 1072"/>
                <a:gd name="GluePoint38Y" fmla="*/ 96.936170212766 h 645"/>
                <a:gd name="GluePoint39X" fmla="*/ 622.16814159292 w 1072"/>
                <a:gd name="GluePoint39Y" fmla="*/ 45.6170212765957 h 645"/>
                <a:gd name="GluePoint40X" fmla="*/ 627.87610619469 w 1072"/>
                <a:gd name="GluePoint40Y" fmla="*/ 28.5106382978723 h 645"/>
                <a:gd name="GluePoint41X" fmla="*/ 645 w 1072"/>
                <a:gd name="GluePoint41Y" fmla="*/ 0 h 645"/>
                <a:gd name="GluePoint42X" fmla="*/ 627.87610619469 w 1072"/>
                <a:gd name="GluePoint42Y" fmla="*/ 11.4042553191489 h 645"/>
                <a:gd name="GluePoint43X" fmla="*/ 622.16814159292 w 1072"/>
                <a:gd name="GluePoint43Y" fmla="*/ 34.2127659574468 h 645"/>
                <a:gd name="GluePoint44X" fmla="*/ 576.504424778761 w 1072"/>
                <a:gd name="GluePoint44Y" fmla="*/ 74.1276595744681 h 645"/>
                <a:gd name="GluePoint45X" fmla="*/ 525.132743362832 w 1072"/>
                <a:gd name="GluePoint45Y" fmla="*/ 142.553191489362 h 645"/>
                <a:gd name="GluePoint46X" fmla="*/ 473.761061946903 w 1072"/>
                <a:gd name="GluePoint46Y" fmla="*/ 222.382978723404 h 645"/>
                <a:gd name="GluePoint47X" fmla="*/ 428.097345132743 w 1072"/>
                <a:gd name="GluePoint47Y" fmla="*/ 290.808510638298 h 645"/>
                <a:gd name="GluePoint48X" fmla="*/ 405.265486725664 w 1072"/>
                <a:gd name="GluePoint48Y" fmla="*/ 342.127659574468 h 645"/>
                <a:gd name="GluePoint49X" fmla="*/ 348.185840707965 w 1072"/>
                <a:gd name="GluePoint49Y" fmla="*/ 444.765957446809 h 645"/>
                <a:gd name="GluePoint50X" fmla="*/ 319.646017699115 w 1072"/>
                <a:gd name="GluePoint50Y" fmla="*/ 501.787234042553 h 645"/>
                <a:gd name="GluePoint51X" fmla="*/ 279.690265486726 w 1072"/>
                <a:gd name="GluePoint51Y" fmla="*/ 581.617021276596 h 645"/>
                <a:gd name="GluePoint52X" fmla="*/ 131.283185840708 w 1072"/>
                <a:gd name="GluePoint52Y" fmla="*/ 804 h 645"/>
                <a:gd name="GluePoint53X" fmla="*/ 102.743362831858 w 1072"/>
                <a:gd name="GluePoint53Y" fmla="*/ 861.021276595745 h 645"/>
                <a:gd name="GluePoint54X" fmla="*/ 22.8318584070796 w 1072"/>
                <a:gd name="GluePoint54Y" fmla="*/ 1054.89361702128 h 6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3" name="Freeform 149"/>
            <p:cNvSpPr/>
            <p:nvPr/>
          </p:nvSpPr>
          <p:spPr>
            <a:xfrm>
              <a:off x="11890800" y="4192200"/>
              <a:ext cx="231840" cy="383040"/>
            </a:xfrm>
            <a:custGeom>
              <a:avLst/>
              <a:gdLst>
                <a:gd name="textAreaLeft" fmla="*/ 0 w 231840"/>
                <a:gd name="textAreaRight" fmla="*/ 232200 w 231840"/>
                <a:gd name="textAreaTop" fmla="*/ 0 h 383040"/>
                <a:gd name="textAreaBottom" fmla="*/ 383400 h 383040"/>
                <a:gd name="GluePoint1X" fmla="*/ 79.9115044247788 w 1065"/>
                <a:gd name="GluePoint1Y" fmla="*/ 945.401069518717 h 645"/>
                <a:gd name="GluePoint2X" fmla="*/ 108.451327433628 w 1065"/>
                <a:gd name="GluePoint2Y" fmla="*/ 916.92513368984 h 645"/>
                <a:gd name="GluePoint3X" fmla="*/ 154.115044247788 w 1065"/>
                <a:gd name="GluePoint3Y" fmla="*/ 854.27807486631 h 645"/>
                <a:gd name="GluePoint4X" fmla="*/ 159.823008849558 w 1065"/>
                <a:gd name="GluePoint4Y" fmla="*/ 831.497326203209 h 645"/>
                <a:gd name="GluePoint5X" fmla="*/ 205.486725663717 w 1065"/>
                <a:gd name="GluePoint5Y" fmla="*/ 768.850267379679 h 645"/>
                <a:gd name="GluePoint6X" fmla="*/ 211.194690265487 w 1065"/>
                <a:gd name="GluePoint6Y" fmla="*/ 746.069518716578 h 645"/>
                <a:gd name="GluePoint7X" fmla="*/ 245.442477876106 w 1065"/>
                <a:gd name="GluePoint7Y" fmla="*/ 706.20320855615 h 645"/>
                <a:gd name="GluePoint8X" fmla="*/ 262.566371681416 w 1065"/>
                <a:gd name="GluePoint8Y" fmla="*/ 672.032085561497 h 645"/>
                <a:gd name="GluePoint9X" fmla="*/ 262.566371681416 w 1065"/>
                <a:gd name="GluePoint9Y" fmla="*/ 649.251336898396 h 645"/>
                <a:gd name="GluePoint10X" fmla="*/ 279.690265486726 w 1065"/>
                <a:gd name="GluePoint10Y" fmla="*/ 632.16577540107 h 645"/>
                <a:gd name="GluePoint11X" fmla="*/ 308.230088495575 w 1065"/>
                <a:gd name="GluePoint11Y" fmla="*/ 603.689839572193 h 645"/>
                <a:gd name="GluePoint12X" fmla="*/ 319.646017699115 w 1065"/>
                <a:gd name="GluePoint12Y" fmla="*/ 586.604278074866 h 645"/>
                <a:gd name="GluePoint13X" fmla="*/ 342.477876106195 w 1065"/>
                <a:gd name="GluePoint13Y" fmla="*/ 558.128342245989 h 645"/>
                <a:gd name="GluePoint14X" fmla="*/ 353.893805309735 w 1065"/>
                <a:gd name="GluePoint14Y" fmla="*/ 535.347593582888 h 645"/>
                <a:gd name="GluePoint15X" fmla="*/ 371.017699115044 w 1065"/>
                <a:gd name="GluePoint15Y" fmla="*/ 506.871657754011 h 645"/>
                <a:gd name="GluePoint16X" fmla="*/ 393.849557522124 w 1065"/>
                <a:gd name="GluePoint16Y" fmla="*/ 461.310160427808 h 645"/>
                <a:gd name="GluePoint17X" fmla="*/ 399.557522123894 w 1065"/>
                <a:gd name="GluePoint17Y" fmla="*/ 449.919786096257 h 645"/>
                <a:gd name="GluePoint18X" fmla="*/ 416.681415929204 w 1065"/>
                <a:gd name="GluePoint18Y" fmla="*/ 432.83422459893 h 645"/>
                <a:gd name="GluePoint19X" fmla="*/ 422.389380530973 w 1065"/>
                <a:gd name="GluePoint19Y" fmla="*/ 410.053475935829 h 645"/>
                <a:gd name="GluePoint20X" fmla="*/ 428.097345132743 w 1065"/>
                <a:gd name="GluePoint20Y" fmla="*/ 410.053475935829 h 645"/>
                <a:gd name="GluePoint21X" fmla="*/ 433.805309734513 w 1065"/>
                <a:gd name="GluePoint21Y" fmla="*/ 392.967914438503 h 645"/>
                <a:gd name="GluePoint22X" fmla="*/ 468.053097345133 w 1065"/>
                <a:gd name="GluePoint22Y" fmla="*/ 336.016042780749 h 645"/>
                <a:gd name="GluePoint23X" fmla="*/ 490.884955752212 w 1065"/>
                <a:gd name="GluePoint23Y" fmla="*/ 318.930481283422 h 645"/>
                <a:gd name="GluePoint24X" fmla="*/ 496.592920353982 w 1065"/>
                <a:gd name="GluePoint24Y" fmla="*/ 296.149732620321 h 645"/>
                <a:gd name="GluePoint25X" fmla="*/ 519.424778761062 w 1065"/>
                <a:gd name="GluePoint25Y" fmla="*/ 256.283422459893 h 645"/>
                <a:gd name="GluePoint26X" fmla="*/ 508.008849557522 w 1065"/>
                <a:gd name="GluePoint26Y" fmla="*/ 239.197860962567 h 645"/>
                <a:gd name="GluePoint27X" fmla="*/ 530.840707964602 w 1065"/>
                <a:gd name="GluePoint27Y" fmla="*/ 233.502673796791 h 645"/>
                <a:gd name="GluePoint28X" fmla="*/ 547.964601769912 w 1065"/>
                <a:gd name="GluePoint28Y" fmla="*/ 222.112299465241 h 645"/>
                <a:gd name="GluePoint29X" fmla="*/ 565.088495575221 w 1065"/>
                <a:gd name="GluePoint29Y" fmla="*/ 199.331550802139 h 645"/>
                <a:gd name="GluePoint30X" fmla="*/ 570.796460176991 w 1065"/>
                <a:gd name="GluePoint30Y" fmla="*/ 199.331550802139 h 645"/>
                <a:gd name="GluePoint31X" fmla="*/ 570.796460176991 w 1065"/>
                <a:gd name="GluePoint31Y" fmla="*/ 182.245989304813 h 645"/>
                <a:gd name="GluePoint32X" fmla="*/ 570.796460176991 w 1065"/>
                <a:gd name="GluePoint32Y" fmla="*/ 165.160427807487 h 645"/>
                <a:gd name="GluePoint33X" fmla="*/ 593.628318584071 w 1065"/>
                <a:gd name="GluePoint33Y" fmla="*/ 148.07486631016 h 645"/>
                <a:gd name="GluePoint34X" fmla="*/ 593.628318584071 w 1065"/>
                <a:gd name="GluePoint34Y" fmla="*/ 142.379679144385 h 645"/>
                <a:gd name="GluePoint35X" fmla="*/ 599.336283185841 w 1065"/>
                <a:gd name="GluePoint35Y" fmla="*/ 136.68449197861 h 645"/>
                <a:gd name="GluePoint36X" fmla="*/ 616.46017699115 w 1065"/>
                <a:gd name="GluePoint36Y" fmla="*/ 113.903743315508 h 645"/>
                <a:gd name="GluePoint37X" fmla="*/ 593.628318584071 w 1065"/>
                <a:gd name="GluePoint37Y" fmla="*/ 102.513368983957 h 645"/>
                <a:gd name="GluePoint38X" fmla="*/ 616.46017699115 w 1065"/>
                <a:gd name="GluePoint38Y" fmla="*/ 91.1229946524064 h 645"/>
                <a:gd name="GluePoint39X" fmla="*/ 622.16814159292 w 1065"/>
                <a:gd name="GluePoint39Y" fmla="*/ 28.475935828877 h 645"/>
                <a:gd name="GluePoint40X" fmla="*/ 622.16814159292 w 1065"/>
                <a:gd name="GluePoint40Y" fmla="*/ 22.7807486631016 h 645"/>
                <a:gd name="GluePoint41X" fmla="*/ 645 w 1065"/>
                <a:gd name="GluePoint41Y" fmla="*/ 0 h 645"/>
                <a:gd name="GluePoint42X" fmla="*/ 622.16814159292 w 1065"/>
                <a:gd name="GluePoint42Y" fmla="*/ 0 h 645"/>
                <a:gd name="GluePoint43X" fmla="*/ 616.46017699115 w 1065"/>
                <a:gd name="GluePoint43Y" fmla="*/ 28.475935828877 h 645"/>
                <a:gd name="GluePoint44X" fmla="*/ 576.504424778761 w 1065"/>
                <a:gd name="GluePoint44Y" fmla="*/ 68.3422459893048 h 645"/>
                <a:gd name="GluePoint45X" fmla="*/ 525.132743362832 w 1065"/>
                <a:gd name="GluePoint45Y" fmla="*/ 142.379679144385 h 645"/>
                <a:gd name="GluePoint46X" fmla="*/ 473.761061946903 w 1065"/>
                <a:gd name="GluePoint46Y" fmla="*/ 222.112299465241 h 645"/>
                <a:gd name="GluePoint47X" fmla="*/ 433.805309734513 w 1065"/>
                <a:gd name="GluePoint47Y" fmla="*/ 290.454545454545 h 645"/>
                <a:gd name="GluePoint48X" fmla="*/ 399.557522123894 w 1065"/>
                <a:gd name="GluePoint48Y" fmla="*/ 336.016042780749 h 645"/>
                <a:gd name="GluePoint49X" fmla="*/ 348.185840707965 w 1065"/>
                <a:gd name="GluePoint49Y" fmla="*/ 449.919786096257 h 645"/>
                <a:gd name="GluePoint50X" fmla="*/ 319.646017699115 w 1065"/>
                <a:gd name="GluePoint50Y" fmla="*/ 506.871657754011 h 645"/>
                <a:gd name="GluePoint51X" fmla="*/ 279.690265486726 w 1065"/>
                <a:gd name="GluePoint51Y" fmla="*/ 580.909090909091 h 645"/>
                <a:gd name="GluePoint52X" fmla="*/ 131.283185840708 w 1065"/>
                <a:gd name="GluePoint52Y" fmla="*/ 797.326203208556 h 645"/>
                <a:gd name="GluePoint53X" fmla="*/ 97.0353982300885 w 1065"/>
                <a:gd name="GluePoint53Y" fmla="*/ 854.27807486631 h 645"/>
                <a:gd name="GluePoint54X" fmla="*/ 28.5398230088496 w 1065"/>
                <a:gd name="GluePoint54Y" fmla="*/ 1059.30481283422 h 6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4" name="Freeform 150"/>
            <p:cNvSpPr/>
            <p:nvPr/>
          </p:nvSpPr>
          <p:spPr>
            <a:xfrm>
              <a:off x="11658600" y="3738240"/>
              <a:ext cx="225720" cy="410040"/>
            </a:xfrm>
            <a:custGeom>
              <a:avLst/>
              <a:gdLst>
                <a:gd name="textAreaLeft" fmla="*/ 0 w 225720"/>
                <a:gd name="textAreaRight" fmla="*/ 226080 w 225720"/>
                <a:gd name="textAreaTop" fmla="*/ 0 h 410040"/>
                <a:gd name="textAreaBottom" fmla="*/ 410400 h 410040"/>
                <a:gd name="GluePoint1X" fmla="*/ 559.490909090909 w 1140"/>
                <a:gd name="GluePoint1Y" fmla="*/ 997.5 h 628"/>
                <a:gd name="GluePoint2X" fmla="*/ 542.363636363636 w 1140"/>
                <a:gd name="GluePoint2Y" fmla="*/ 963.3 h 628"/>
                <a:gd name="GluePoint3X" fmla="*/ 508.109090909091 w 1140"/>
                <a:gd name="GluePoint3Y" fmla="*/ 889.2 h 628"/>
                <a:gd name="GluePoint4X" fmla="*/ 502.4 w 1140"/>
                <a:gd name="GluePoint4Y" fmla="*/ 866.4 h 628"/>
                <a:gd name="GluePoint5X" fmla="*/ 445.309090909091 w 1140"/>
                <a:gd name="GluePoint5Y" fmla="*/ 798 h 628"/>
                <a:gd name="GluePoint6X" fmla="*/ 439.6 w 1140"/>
                <a:gd name="GluePoint6Y" fmla="*/ 775.2 h 628"/>
                <a:gd name="GluePoint7X" fmla="*/ 428.181818181818 w 1140"/>
                <a:gd name="GluePoint7Y" fmla="*/ 723.9 h 628"/>
                <a:gd name="GluePoint8X" fmla="*/ 405.345454545455 w 1140"/>
                <a:gd name="GluePoint8Y" fmla="*/ 695.4 h 628"/>
                <a:gd name="GluePoint9X" fmla="*/ 388.218181818182 w 1140"/>
                <a:gd name="GluePoint9Y" fmla="*/ 678.3 h 628"/>
                <a:gd name="GluePoint10X" fmla="*/ 388.218181818182 w 1140"/>
                <a:gd name="GluePoint10Y" fmla="*/ 661.2 h 628"/>
                <a:gd name="GluePoint11X" fmla="*/ 365.381818181818 w 1140"/>
                <a:gd name="GluePoint11Y" fmla="*/ 621.3 h 628"/>
                <a:gd name="GluePoint12X" fmla="*/ 353.963636363636 w 1140"/>
                <a:gd name="GluePoint12Y" fmla="*/ 598.5 h 628"/>
                <a:gd name="GluePoint13X" fmla="*/ 342.545454545455 w 1140"/>
                <a:gd name="GluePoint13Y" fmla="*/ 570 h 628"/>
                <a:gd name="GluePoint14X" fmla="*/ 331.127272727273 w 1140"/>
                <a:gd name="GluePoint14Y" fmla="*/ 541.5 h 628"/>
                <a:gd name="GluePoint15X" fmla="*/ 314 w 1140"/>
                <a:gd name="GluePoint15Y" fmla="*/ 501.6 h 628"/>
                <a:gd name="GluePoint16X" fmla="*/ 285.454545454545 w 1140"/>
                <a:gd name="GluePoint16Y" fmla="*/ 467.4 h 628"/>
                <a:gd name="GluePoint17X" fmla="*/ 279.745454545455 w 1140"/>
                <a:gd name="GluePoint17Y" fmla="*/ 450.3 h 628"/>
                <a:gd name="GluePoint18X" fmla="*/ 262.618181818182 w 1140"/>
                <a:gd name="GluePoint18Y" fmla="*/ 427.5 h 628"/>
                <a:gd name="GluePoint19X" fmla="*/ 262.618181818182 w 1140"/>
                <a:gd name="GluePoint19Y" fmla="*/ 416.1 h 628"/>
                <a:gd name="GluePoint20X" fmla="*/ 256.909090909091 w 1140"/>
                <a:gd name="GluePoint20Y" fmla="*/ 404.7 h 628"/>
                <a:gd name="GluePoint21X" fmla="*/ 245.490909090909 w 1140"/>
                <a:gd name="GluePoint21Y" fmla="*/ 393.3 h 628"/>
                <a:gd name="GluePoint22X" fmla="*/ 211.236363636364 w 1140"/>
                <a:gd name="GluePoint22Y" fmla="*/ 330.6 h 628"/>
                <a:gd name="GluePoint23X" fmla="*/ 199.818181818182 w 1140"/>
                <a:gd name="GluePoint23Y" fmla="*/ 307.8 h 628"/>
                <a:gd name="GluePoint24X" fmla="*/ 194.109090909091 w 1140"/>
                <a:gd name="GluePoint24Y" fmla="*/ 296.4 h 628"/>
                <a:gd name="GluePoint25X" fmla="*/ 165.563636363636 w 1140"/>
                <a:gd name="GluePoint25Y" fmla="*/ 245.1 h 628"/>
                <a:gd name="GluePoint26X" fmla="*/ 142.727272727273 w 1140"/>
                <a:gd name="GluePoint26Y" fmla="*/ 245.1 h 628"/>
                <a:gd name="GluePoint27X" fmla="*/ 159.854545454545 w 1140"/>
                <a:gd name="GluePoint27Y" fmla="*/ 222.3 h 628"/>
                <a:gd name="GluePoint28X" fmla="*/ 159.854545454545 w 1140"/>
                <a:gd name="GluePoint28Y" fmla="*/ 193.8 h 628"/>
                <a:gd name="GluePoint29X" fmla="*/ 137.018181818182 w 1140"/>
                <a:gd name="GluePoint29Y" fmla="*/ 176.7 h 628"/>
                <a:gd name="GluePoint30X" fmla="*/ 137.018181818182 w 1140"/>
                <a:gd name="GluePoint30Y" fmla="*/ 171 h 628"/>
                <a:gd name="GluePoint31X" fmla="*/ 125.6 w 1140"/>
                <a:gd name="GluePoint31Y" fmla="*/ 159.6 h 628"/>
                <a:gd name="GluePoint32X" fmla="*/ 114.181818181818 w 1140"/>
                <a:gd name="GluePoint32Y" fmla="*/ 153.9 h 628"/>
                <a:gd name="GluePoint33X" fmla="*/ 114.181818181818 w 1140"/>
                <a:gd name="GluePoint33Y" fmla="*/ 125.4 h 628"/>
                <a:gd name="GluePoint34X" fmla="*/ 97.0545454545455 w 1140"/>
                <a:gd name="GluePoint34Y" fmla="*/ 119.7 h 628"/>
                <a:gd name="GluePoint35X" fmla="*/ 97.0545454545455 w 1140"/>
                <a:gd name="GluePoint35Y" fmla="*/ 102.6 h 628"/>
                <a:gd name="GluePoint36X" fmla="*/ 91.3454545454545 w 1140"/>
                <a:gd name="GluePoint36Y" fmla="*/ 91.2 h 628"/>
                <a:gd name="GluePoint37X" fmla="*/ 85.6363636363636 w 1140"/>
                <a:gd name="GluePoint37Y" fmla="*/ 102.6 h 628"/>
                <a:gd name="GluePoint38X" fmla="*/ 74.2181818181818 w 1140"/>
                <a:gd name="GluePoint38Y" fmla="*/ 68.4 h 628"/>
                <a:gd name="GluePoint39X" fmla="*/ 34.2545454545455 w 1140"/>
                <a:gd name="GluePoint39Y" fmla="*/ 34.2 h 628"/>
                <a:gd name="GluePoint40X" fmla="*/ 17.1272727272727 w 1140"/>
                <a:gd name="GluePoint40Y" fmla="*/ 22.8 h 628"/>
                <a:gd name="GluePoint41X" fmla="*/ 11.4181818181818 w 1140"/>
                <a:gd name="GluePoint41Y" fmla="*/ 0 h 628"/>
                <a:gd name="GluePoint42X" fmla="*/ 0 w 1140"/>
                <a:gd name="GluePoint42Y" fmla="*/ 17.1 h 628"/>
                <a:gd name="GluePoint43X" fmla="*/ 22.8363636363636 w 1140"/>
                <a:gd name="GluePoint43Y" fmla="*/ 34.2 h 628"/>
                <a:gd name="GluePoint44X" fmla="*/ 39.9636363636364 w 1140"/>
                <a:gd name="GluePoint44Y" fmla="*/ 91.2 h 628"/>
                <a:gd name="GluePoint45X" fmla="*/ 74.2181818181818 w 1140"/>
                <a:gd name="GluePoint45Y" fmla="*/ 176.7 h 628"/>
                <a:gd name="GluePoint46X" fmla="*/ 119.890909090909 w 1140"/>
                <a:gd name="GluePoint46Y" fmla="*/ 267.9 h 628"/>
                <a:gd name="GluePoint47X" fmla="*/ 159.854545454545 w 1140"/>
                <a:gd name="GluePoint47Y" fmla="*/ 330.6 h 628"/>
                <a:gd name="GluePoint48X" fmla="*/ 182.690909090909 w 1140"/>
                <a:gd name="GluePoint48Y" fmla="*/ 393.3 h 628"/>
                <a:gd name="GluePoint49X" fmla="*/ 245.490909090909 w 1140"/>
                <a:gd name="GluePoint49Y" fmla="*/ 495.9 h 628"/>
                <a:gd name="GluePoint50X" fmla="*/ 279.745454545455 w 1140"/>
                <a:gd name="GluePoint50Y" fmla="*/ 552.9 h 628"/>
                <a:gd name="GluePoint51X" fmla="*/ 331.127272727273 w 1140"/>
                <a:gd name="GluePoint51Y" fmla="*/ 621.3 h 628"/>
                <a:gd name="GluePoint52X" fmla="*/ 445.309090909091 w 1140"/>
                <a:gd name="GluePoint52Y" fmla="*/ 872.1 h 628"/>
                <a:gd name="GluePoint53X" fmla="*/ 485.272727272727 w 1140"/>
                <a:gd name="GluePoint53Y" fmla="*/ 940.5 h 628"/>
                <a:gd name="GluePoint54X" fmla="*/ 610.872727272727 w 1140"/>
                <a:gd name="GluePoint54Y" fmla="*/ 1111.5 h 6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5" name="Freeform 151"/>
            <p:cNvSpPr/>
            <p:nvPr/>
          </p:nvSpPr>
          <p:spPr>
            <a:xfrm>
              <a:off x="11664720" y="4181760"/>
              <a:ext cx="225720" cy="412560"/>
            </a:xfrm>
            <a:custGeom>
              <a:avLst/>
              <a:gdLst>
                <a:gd name="textAreaLeft" fmla="*/ 0 w 225720"/>
                <a:gd name="textAreaRight" fmla="*/ 226080 w 225720"/>
                <a:gd name="textAreaTop" fmla="*/ 0 h 412560"/>
                <a:gd name="textAreaBottom" fmla="*/ 412920 h 412560"/>
                <a:gd name="GluePoint1X" fmla="*/ 553.781818181818 w 1147"/>
                <a:gd name="GluePoint1Y" fmla="*/ 1010.0447761194 h 628"/>
                <a:gd name="GluePoint2X" fmla="*/ 536.654545454545 w 1147"/>
                <a:gd name="GluePoint2Y" fmla="*/ 975.805970149254 h 628"/>
                <a:gd name="GluePoint3X" fmla="*/ 513.818181818182 w 1147"/>
                <a:gd name="GluePoint3Y" fmla="*/ 901.621890547264 h 628"/>
                <a:gd name="GluePoint4X" fmla="*/ 508.109090909091 w 1147"/>
                <a:gd name="GluePoint4Y" fmla="*/ 878.796019900498 h 628"/>
                <a:gd name="GluePoint5X" fmla="*/ 456.727272727273 w 1147"/>
                <a:gd name="GluePoint5Y" fmla="*/ 804.611940298507 h 628"/>
                <a:gd name="GluePoint6X" fmla="*/ 439.6 w 1147"/>
                <a:gd name="GluePoint6Y" fmla="*/ 781.786069651741 h 628"/>
                <a:gd name="GluePoint7X" fmla="*/ 422.472727272727 w 1147"/>
                <a:gd name="GluePoint7Y" fmla="*/ 736.134328358209 h 628"/>
                <a:gd name="GluePoint8X" fmla="*/ 399.636363636364 w 1147"/>
                <a:gd name="GluePoint8Y" fmla="*/ 707.601990049751 h 628"/>
                <a:gd name="GluePoint9X" fmla="*/ 388.218181818182 w 1147"/>
                <a:gd name="GluePoint9Y" fmla="*/ 684.776119402985 h 628"/>
                <a:gd name="GluePoint10X" fmla="*/ 388.218181818182 w 1147"/>
                <a:gd name="GluePoint10Y" fmla="*/ 661.950248756219 h 628"/>
                <a:gd name="GluePoint11X" fmla="*/ 371.090909090909 w 1147"/>
                <a:gd name="GluePoint11Y" fmla="*/ 627.71144278607 h 628"/>
                <a:gd name="GluePoint12X" fmla="*/ 359.672727272727 w 1147"/>
                <a:gd name="GluePoint12Y" fmla="*/ 604.885572139304 h 628"/>
                <a:gd name="GluePoint13X" fmla="*/ 348.254545454545 w 1147"/>
                <a:gd name="GluePoint13Y" fmla="*/ 570.646766169154 h 628"/>
                <a:gd name="GluePoint14X" fmla="*/ 325.418181818182 w 1147"/>
                <a:gd name="GluePoint14Y" fmla="*/ 553.52736318408 h 628"/>
                <a:gd name="GluePoint15X" fmla="*/ 314 w 1147"/>
                <a:gd name="GluePoint15Y" fmla="*/ 513.582089552239 h 628"/>
                <a:gd name="GluePoint16X" fmla="*/ 279.745454545455 w 1147"/>
                <a:gd name="GluePoint16Y" fmla="*/ 479.34328358209 h 628"/>
                <a:gd name="GluePoint17X" fmla="*/ 279.745454545455 w 1147"/>
                <a:gd name="GluePoint17Y" fmla="*/ 456.517412935323 h 628"/>
                <a:gd name="GluePoint18X" fmla="*/ 268.327272727273 w 1147"/>
                <a:gd name="GluePoint18Y" fmla="*/ 439.398009950249 h 628"/>
                <a:gd name="GluePoint19X" fmla="*/ 251.2 w 1147"/>
                <a:gd name="GluePoint19Y" fmla="*/ 422.278606965174 h 628"/>
                <a:gd name="GluePoint20X" fmla="*/ 251.2 w 1147"/>
                <a:gd name="GluePoint20Y" fmla="*/ 416.572139303483 h 628"/>
                <a:gd name="GluePoint21X" fmla="*/ 245.490909090909 w 1147"/>
                <a:gd name="GluePoint21Y" fmla="*/ 405.1592039801 h 628"/>
                <a:gd name="GluePoint22X" fmla="*/ 216.945454545455 w 1147"/>
                <a:gd name="GluePoint22Y" fmla="*/ 342.388059701493 h 628"/>
                <a:gd name="GluePoint23X" fmla="*/ 205.527272727273 w 1147"/>
                <a:gd name="GluePoint23Y" fmla="*/ 313.855721393035 h 628"/>
                <a:gd name="GluePoint24X" fmla="*/ 194.109090909091 w 1147"/>
                <a:gd name="GluePoint24Y" fmla="*/ 296.73631840796 h 628"/>
                <a:gd name="GluePoint25X" fmla="*/ 159.854545454545 w 1147"/>
                <a:gd name="GluePoint25Y" fmla="*/ 256.791044776119 h 628"/>
                <a:gd name="GluePoint26X" fmla="*/ 148.436363636364 w 1147"/>
                <a:gd name="GluePoint26Y" fmla="*/ 245.378109452736 h 628"/>
                <a:gd name="GluePoint27X" fmla="*/ 148.436363636364 w 1147"/>
                <a:gd name="GluePoint27Y" fmla="*/ 222.55223880597 h 628"/>
                <a:gd name="GluePoint28X" fmla="*/ 154.145454545455 w 1147"/>
                <a:gd name="GluePoint28Y" fmla="*/ 199.726368159204 h 628"/>
                <a:gd name="GluePoint29X" fmla="*/ 142.727272727273 w 1147"/>
                <a:gd name="GluePoint29Y" fmla="*/ 188.313432835821 h 628"/>
                <a:gd name="GluePoint30X" fmla="*/ 142.727272727273 w 1147"/>
                <a:gd name="GluePoint30Y" fmla="*/ 171.194029850746 h 628"/>
                <a:gd name="GluePoint31X" fmla="*/ 131.309090909091 w 1147"/>
                <a:gd name="GluePoint31Y" fmla="*/ 171.194029850746 h 628"/>
                <a:gd name="GluePoint32X" fmla="*/ 102.763636363636 w 1147"/>
                <a:gd name="GluePoint32Y" fmla="*/ 148.36815920398 h 628"/>
                <a:gd name="GluePoint33X" fmla="*/ 102.763636363636 w 1147"/>
                <a:gd name="GluePoint33Y" fmla="*/ 125.542288557214 h 628"/>
                <a:gd name="GluePoint34X" fmla="*/ 97.0545454545455 w 1147"/>
                <a:gd name="GluePoint34Y" fmla="*/ 125.542288557214 h 628"/>
                <a:gd name="GluePoint35X" fmla="*/ 97.0545454545455 w 1147"/>
                <a:gd name="GluePoint35Y" fmla="*/ 108.422885572139 h 628"/>
                <a:gd name="GluePoint36X" fmla="*/ 85.6363636363636 w 1147"/>
                <a:gd name="GluePoint36Y" fmla="*/ 85.5970149253731 h 628"/>
                <a:gd name="GluePoint37X" fmla="*/ 74.2181818181818 w 1147"/>
                <a:gd name="GluePoint37Y" fmla="*/ 108.422885572139 h 628"/>
                <a:gd name="GluePoint38X" fmla="*/ 74.2181818181818 w 1147"/>
                <a:gd name="GluePoint38Y" fmla="*/ 68.4776119402985 h 628"/>
                <a:gd name="GluePoint39X" fmla="*/ 22.8363636363636 w 1147"/>
                <a:gd name="GluePoint39Y" fmla="*/ 39.9452736318408 h 628"/>
                <a:gd name="GluePoint40X" fmla="*/ 11.4181818181818 w 1147"/>
                <a:gd name="GluePoint40Y" fmla="*/ 34.2388059701493 h 628"/>
                <a:gd name="GluePoint41X" fmla="*/ 0 w 1147"/>
                <a:gd name="GluePoint41Y" fmla="*/ 0 h 628"/>
                <a:gd name="GluePoint42X" fmla="*/ 0 w 1147"/>
                <a:gd name="GluePoint42Y" fmla="*/ 22.8258706467662 h 628"/>
                <a:gd name="GluePoint43X" fmla="*/ 22.8363636363636 w 1147"/>
                <a:gd name="GluePoint43Y" fmla="*/ 39.9452736318408 h 628"/>
                <a:gd name="GluePoint44X" fmla="*/ 28.5454545454545 w 1147"/>
                <a:gd name="GluePoint44Y" fmla="*/ 97.0099502487562 h 628"/>
                <a:gd name="GluePoint45X" fmla="*/ 74.2181818181818 w 1147"/>
                <a:gd name="GluePoint45Y" fmla="*/ 182.606965174129 h 628"/>
                <a:gd name="GluePoint46X" fmla="*/ 119.890909090909 w 1147"/>
                <a:gd name="GluePoint46Y" fmla="*/ 268.203980099503 h 628"/>
                <a:gd name="GluePoint47X" fmla="*/ 154.145454545455 w 1147"/>
                <a:gd name="GluePoint47Y" fmla="*/ 342.388059701493 h 628"/>
                <a:gd name="GluePoint48X" fmla="*/ 176.981818181818 w 1147"/>
                <a:gd name="GluePoint48Y" fmla="*/ 405.1592039801 h 628"/>
                <a:gd name="GluePoint49X" fmla="*/ 245.490909090909 w 1147"/>
                <a:gd name="GluePoint49Y" fmla="*/ 507.875621890547 h 628"/>
                <a:gd name="GluePoint50X" fmla="*/ 279.745454545455 w 1147"/>
                <a:gd name="GluePoint50Y" fmla="*/ 559.233830845771 h 628"/>
                <a:gd name="GluePoint51X" fmla="*/ 325.418181818182 w 1147"/>
                <a:gd name="GluePoint51Y" fmla="*/ 633.417910447761 h 628"/>
                <a:gd name="GluePoint52X" fmla="*/ 445.309090909091 w 1147"/>
                <a:gd name="GluePoint52Y" fmla="*/ 884.502487562189 h 628"/>
                <a:gd name="GluePoint53X" fmla="*/ 490.981818181818 w 1147"/>
                <a:gd name="GluePoint53Y" fmla="*/ 952.980099502488 h 628"/>
                <a:gd name="GluePoint54X" fmla="*/ 616.581818181818 w 1147"/>
                <a:gd name="GluePoint54Y" fmla="*/ 1124.17412935323 h 62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6" name="Freeform 152"/>
            <p:cNvSpPr/>
            <p:nvPr/>
          </p:nvSpPr>
          <p:spPr>
            <a:xfrm>
              <a:off x="11854080" y="2440080"/>
              <a:ext cx="51120" cy="2148480"/>
            </a:xfrm>
            <a:custGeom>
              <a:avLst/>
              <a:gdLst>
                <a:gd name="textAreaLeft" fmla="*/ 0 w 51120"/>
                <a:gd name="textAreaRight" fmla="*/ 51480 w 51120"/>
                <a:gd name="textAreaTop" fmla="*/ 0 h 2148480"/>
                <a:gd name="textAreaBottom" fmla="*/ 2148840 h 2148480"/>
                <a:gd name="GluePoint1X" fmla="*/ 131.56 w 5969"/>
                <a:gd name="GluePoint1Y" fmla="*/ 0 h 143"/>
                <a:gd name="GluePoint2X" fmla="*/ 97.24 w 5969"/>
                <a:gd name="GluePoint2Y" fmla="*/ 2955.96749521989 h 143"/>
                <a:gd name="GluePoint3X" fmla="*/ 143 w 5969"/>
                <a:gd name="GluePoint3Y" fmla="*/ 5969 h 143"/>
                <a:gd name="GluePoint4X" fmla="*/ 22.88 w 5969"/>
                <a:gd name="GluePoint4Y" fmla="*/ 5969 h 143"/>
                <a:gd name="GluePoint5X" fmla="*/ 62.92 w 5969"/>
                <a:gd name="GluePoint5Y" fmla="*/ 4325.52772466539 h 143"/>
                <a:gd name="GluePoint6X" fmla="*/ 0 w 5969"/>
                <a:gd name="GluePoint6Y" fmla="*/ 1363.85372848948 h 143"/>
                <a:gd name="GluePoint7X" fmla="*/ 45.76 w 5969"/>
                <a:gd name="GluePoint7Y" fmla="*/ 0 h 143"/>
                <a:gd name="GluePoint8X" fmla="*/ 131.56 w 5969"/>
                <a:gd name="GluePoint8Y" fmla="*/ 0 h 143"/>
                <a:gd name="GluePoint9X" fmla="*/ 131.56 w 5969"/>
                <a:gd name="GluePoint9Y" fmla="*/ 0 h 1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887" name="Group 69"/>
          <p:cNvGrpSpPr/>
          <p:nvPr/>
        </p:nvGrpSpPr>
        <p:grpSpPr>
          <a:xfrm>
            <a:off x="9087480" y="2737080"/>
            <a:ext cx="905760" cy="2416320"/>
            <a:chOff x="9087480" y="2737080"/>
            <a:chExt cx="905760" cy="2416320"/>
          </a:xfrm>
        </p:grpSpPr>
        <p:sp>
          <p:nvSpPr>
            <p:cNvPr id="888" name="Freeform 70"/>
            <p:cNvSpPr/>
            <p:nvPr/>
          </p:nvSpPr>
          <p:spPr>
            <a:xfrm>
              <a:off x="9631440" y="2898360"/>
              <a:ext cx="18000" cy="845640"/>
            </a:xfrm>
            <a:custGeom>
              <a:avLst/>
              <a:gdLst>
                <a:gd name="textAreaLeft" fmla="*/ 0 w 18000"/>
                <a:gd name="textAreaRight" fmla="*/ 18360 w 18000"/>
                <a:gd name="textAreaTop" fmla="*/ 0 h 845640"/>
                <a:gd name="textAreaBottom" fmla="*/ 846000 h 845640"/>
                <a:gd name="GluePoint1X" fmla="*/ 5.27586206896552 w 2350"/>
                <a:gd name="GluePoint1Y" fmla="*/ 0 h 51"/>
                <a:gd name="GluePoint2X" fmla="*/ 0 w 2350"/>
                <a:gd name="GluePoint2Y" fmla="*/ 2350 h 51"/>
                <a:gd name="GluePoint3X" fmla="*/ 42.2068965517241 w 2350"/>
                <a:gd name="GluePoint3Y" fmla="*/ 2350 h 51"/>
                <a:gd name="GluePoint4X" fmla="*/ 51 w 2350"/>
                <a:gd name="GluePoint4Y" fmla="*/ 0 h 51"/>
                <a:gd name="GluePoint5X" fmla="*/ 5.27586206896552 w 2350"/>
                <a:gd name="GluePoint5Y" fmla="*/ 0 h 51"/>
                <a:gd name="GluePoint6X" fmla="*/ 5.27586206896552 w 2350"/>
                <a:gd name="GluePoint6Y" fmla="*/ 0 h 51"/>
                <a:gd name="GluePoint7X" fmla="*/ 5.27586206896552 w 2350"/>
                <a:gd name="GluePoint7Y" fmla="*/ 0 h 51"/>
                <a:gd name="GluePoint8X" fmla="*/ 5.27586206896552 w 2350"/>
                <a:gd name="GluePoint8Y" fmla="*/ 0 h 51"/>
                <a:gd name="GluePoint9X" fmla="*/ 5.27586206896552 w 2350"/>
                <a:gd name="GluePoint9Y" fmla="*/ 0 h 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89" name="Freeform 71"/>
            <p:cNvSpPr/>
            <p:nvPr/>
          </p:nvSpPr>
          <p:spPr>
            <a:xfrm>
              <a:off x="9518760" y="3352320"/>
              <a:ext cx="100800" cy="15552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5520"/>
                <a:gd name="textAreaBottom" fmla="*/ 155880 h 155520"/>
                <a:gd name="GluePoint1X" fmla="*/ 268.602941176471 w 433"/>
                <a:gd name="GluePoint1Y" fmla="*/ 433 h 281"/>
                <a:gd name="GluePoint2X" fmla="*/ 20.6617647058824 w 433"/>
                <a:gd name="GluePoint2Y" fmla="*/ 0 h 281"/>
                <a:gd name="GluePoint3X" fmla="*/ 268.602941176471 w 433"/>
                <a:gd name="GluePoint3Y" fmla="*/ 433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0" name="Freeform 72"/>
            <p:cNvSpPr/>
            <p:nvPr/>
          </p:nvSpPr>
          <p:spPr>
            <a:xfrm>
              <a:off x="9650880" y="322056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16.5294117647059 w 436"/>
                <a:gd name="GluePoint1Y" fmla="*/ 436 h 281"/>
                <a:gd name="GluePoint2X" fmla="*/ 264.470588235294 w 436"/>
                <a:gd name="GluePoint2Y" fmla="*/ 0 h 281"/>
                <a:gd name="GluePoint3X" fmla="*/ 16.5294117647059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1" name="Freeform 73"/>
            <p:cNvSpPr/>
            <p:nvPr/>
          </p:nvSpPr>
          <p:spPr>
            <a:xfrm>
              <a:off x="9518760" y="3536280"/>
              <a:ext cx="100800" cy="1584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8400"/>
                <a:gd name="textAreaBottom" fmla="*/ 158760 h 158400"/>
                <a:gd name="GluePoint1X" fmla="*/ 268.602941176471 w 441"/>
                <a:gd name="GluePoint1Y" fmla="*/ 441 h 281"/>
                <a:gd name="GluePoint2X" fmla="*/ 20.6617647058824 w 441"/>
                <a:gd name="GluePoint2Y" fmla="*/ 0 h 281"/>
                <a:gd name="GluePoint3X" fmla="*/ 268.602941176471 w 441"/>
                <a:gd name="GluePoint3Y" fmla="*/ 441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2" name="Freeform 74"/>
            <p:cNvSpPr/>
            <p:nvPr/>
          </p:nvSpPr>
          <p:spPr>
            <a:xfrm>
              <a:off x="9650880" y="340596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16.5294117647059 w 436"/>
                <a:gd name="GluePoint1Y" fmla="*/ 436 h 281"/>
                <a:gd name="GluePoint2X" fmla="*/ 264.470588235294 w 436"/>
                <a:gd name="GluePoint2Y" fmla="*/ 0 h 281"/>
                <a:gd name="GluePoint3X" fmla="*/ 16.5294117647059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3" name="Freeform 75"/>
            <p:cNvSpPr/>
            <p:nvPr/>
          </p:nvSpPr>
          <p:spPr>
            <a:xfrm>
              <a:off x="9650880" y="3613680"/>
              <a:ext cx="100800" cy="15804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8040"/>
                <a:gd name="textAreaBottom" fmla="*/ 158400 h 158040"/>
                <a:gd name="GluePoint1X" fmla="*/ 16.5294117647059 w 440"/>
                <a:gd name="GluePoint1Y" fmla="*/ 440 h 281"/>
                <a:gd name="GluePoint2X" fmla="*/ 264.470588235294 w 440"/>
                <a:gd name="GluePoint2Y" fmla="*/ 0 h 281"/>
                <a:gd name="GluePoint3X" fmla="*/ 16.5294117647059 w 440"/>
                <a:gd name="GluePoint3Y" fmla="*/ 440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4" name="Freeform 76"/>
            <p:cNvSpPr/>
            <p:nvPr/>
          </p:nvSpPr>
          <p:spPr>
            <a:xfrm>
              <a:off x="9518760" y="3144600"/>
              <a:ext cx="100800" cy="1584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8400"/>
                <a:gd name="textAreaBottom" fmla="*/ 158760 h 158400"/>
                <a:gd name="GluePoint1X" fmla="*/ 268.602941176471 w 441"/>
                <a:gd name="GluePoint1Y" fmla="*/ 441 h 281"/>
                <a:gd name="GluePoint2X" fmla="*/ 20.6617647058824 w 441"/>
                <a:gd name="GluePoint2Y" fmla="*/ 0 h 281"/>
                <a:gd name="GluePoint3X" fmla="*/ 268.602941176471 w 441"/>
                <a:gd name="GluePoint3Y" fmla="*/ 441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5" name="Freeform 77"/>
            <p:cNvSpPr/>
            <p:nvPr/>
          </p:nvSpPr>
          <p:spPr>
            <a:xfrm>
              <a:off x="9650880" y="3013920"/>
              <a:ext cx="100800" cy="15732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7320"/>
                <a:gd name="textAreaBottom" fmla="*/ 157680 h 157320"/>
                <a:gd name="GluePoint1X" fmla="*/ 16.5294117647059 w 438"/>
                <a:gd name="GluePoint1Y" fmla="*/ 438 h 281"/>
                <a:gd name="GluePoint2X" fmla="*/ 264.470588235294 w 438"/>
                <a:gd name="GluePoint2Y" fmla="*/ 0 h 281"/>
                <a:gd name="GluePoint3X" fmla="*/ 16.5294117647059 w 438"/>
                <a:gd name="GluePoint3Y" fmla="*/ 438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6" name="Freeform 78"/>
            <p:cNvSpPr/>
            <p:nvPr/>
          </p:nvSpPr>
          <p:spPr>
            <a:xfrm>
              <a:off x="9518760" y="294624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268.602941176471 w 436"/>
                <a:gd name="GluePoint1Y" fmla="*/ 436 h 281"/>
                <a:gd name="GluePoint2X" fmla="*/ 20.6617647058824 w 436"/>
                <a:gd name="GluePoint2Y" fmla="*/ 0 h 281"/>
                <a:gd name="GluePoint3X" fmla="*/ 268.602941176471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7" name="Freeform 79"/>
            <p:cNvSpPr/>
            <p:nvPr/>
          </p:nvSpPr>
          <p:spPr>
            <a:xfrm>
              <a:off x="9518760" y="2760120"/>
              <a:ext cx="100800" cy="15732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7320"/>
                <a:gd name="textAreaBottom" fmla="*/ 157680 h 157320"/>
                <a:gd name="GluePoint1X" fmla="*/ 268.602941176471 w 438"/>
                <a:gd name="GluePoint1Y" fmla="*/ 438 h 281"/>
                <a:gd name="GluePoint2X" fmla="*/ 20.6617647058824 w 438"/>
                <a:gd name="GluePoint2Y" fmla="*/ 0 h 281"/>
                <a:gd name="GluePoint3X" fmla="*/ 268.602941176471 w 438"/>
                <a:gd name="GluePoint3Y" fmla="*/ 438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8" name="Freeform 80"/>
            <p:cNvSpPr/>
            <p:nvPr/>
          </p:nvSpPr>
          <p:spPr>
            <a:xfrm>
              <a:off x="9650880" y="2815560"/>
              <a:ext cx="100800" cy="15660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156600"/>
                <a:gd name="textAreaBottom" fmla="*/ 156960 h 156600"/>
                <a:gd name="GluePoint1X" fmla="*/ 16.5294117647059 w 436"/>
                <a:gd name="GluePoint1Y" fmla="*/ 436 h 281"/>
                <a:gd name="GluePoint2X" fmla="*/ 264.470588235294 w 436"/>
                <a:gd name="GluePoint2Y" fmla="*/ 0 h 281"/>
                <a:gd name="GluePoint3X" fmla="*/ 16.5294117647059 w 436"/>
                <a:gd name="GluePoint3Y" fmla="*/ 436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899" name="Freeform 81"/>
            <p:cNvSpPr/>
            <p:nvPr/>
          </p:nvSpPr>
          <p:spPr>
            <a:xfrm>
              <a:off x="9235800" y="2894040"/>
              <a:ext cx="12960" cy="658440"/>
            </a:xfrm>
            <a:custGeom>
              <a:avLst/>
              <a:gdLst>
                <a:gd name="textAreaLeft" fmla="*/ 0 w 12960"/>
                <a:gd name="textAreaRight" fmla="*/ 13320 w 12960"/>
                <a:gd name="textAreaTop" fmla="*/ 0 h 658440"/>
                <a:gd name="textAreaBottom" fmla="*/ 658800 h 658440"/>
                <a:gd name="GluePoint1X" fmla="*/ 3.52380952380952 w 1830"/>
                <a:gd name="GluePoint1Y" fmla="*/ 0 h 37"/>
                <a:gd name="GluePoint2X" fmla="*/ 0 w 1830"/>
                <a:gd name="GluePoint2Y" fmla="*/ 1830 h 37"/>
                <a:gd name="GluePoint3X" fmla="*/ 33.4761904761905 w 1830"/>
                <a:gd name="GluePoint3Y" fmla="*/ 1830 h 37"/>
                <a:gd name="GluePoint4X" fmla="*/ 37 w 1830"/>
                <a:gd name="GluePoint4Y" fmla="*/ 0 h 37"/>
                <a:gd name="GluePoint5X" fmla="*/ 3.52380952380952 w 1830"/>
                <a:gd name="GluePoint5Y" fmla="*/ 0 h 37"/>
                <a:gd name="GluePoint6X" fmla="*/ 3.52380952380952 w 1830"/>
                <a:gd name="GluePoint6Y" fmla="*/ 0 h 37"/>
                <a:gd name="GluePoint7X" fmla="*/ 3.52380952380952 w 1830"/>
                <a:gd name="GluePoint7Y" fmla="*/ 0 h 37"/>
                <a:gd name="GluePoint8X" fmla="*/ 3.52380952380952 w 1830"/>
                <a:gd name="GluePoint8Y" fmla="*/ 0 h 37"/>
                <a:gd name="GluePoint9X" fmla="*/ 3.52380952380952 w 1830"/>
                <a:gd name="GluePoint9Y" fmla="*/ 0 h 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0" name="Freeform 82"/>
            <p:cNvSpPr/>
            <p:nvPr/>
          </p:nvSpPr>
          <p:spPr>
            <a:xfrm>
              <a:off x="9147600" y="3246840"/>
              <a:ext cx="78840" cy="12132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1320"/>
                <a:gd name="textAreaBottom" fmla="*/ 121680 h 121320"/>
                <a:gd name="GluePoint1X" fmla="*/ 211.698113207547 w 338"/>
                <a:gd name="GluePoint1Y" fmla="*/ 338 h 220"/>
                <a:gd name="GluePoint2X" fmla="*/ 16.6037735849057 w 338"/>
                <a:gd name="GluePoint2Y" fmla="*/ 0 h 220"/>
                <a:gd name="GluePoint3X" fmla="*/ 211.698113207547 w 338"/>
                <a:gd name="GluePoint3Y" fmla="*/ 338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1" name="Freeform 83"/>
            <p:cNvSpPr/>
            <p:nvPr/>
          </p:nvSpPr>
          <p:spPr>
            <a:xfrm>
              <a:off x="9252000" y="3144600"/>
              <a:ext cx="77040" cy="1227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2760"/>
                <a:gd name="textAreaBottom" fmla="*/ 123120 h 122760"/>
                <a:gd name="GluePoint1X" fmla="*/ 12.4038461538462 w 342"/>
                <a:gd name="GluePoint1Y" fmla="*/ 342 h 215"/>
                <a:gd name="GluePoint2X" fmla="*/ 202.596153846154 w 342"/>
                <a:gd name="GluePoint2Y" fmla="*/ 0 h 215"/>
                <a:gd name="GluePoint3X" fmla="*/ 12.4038461538462 w 342"/>
                <a:gd name="GluePoint3Y" fmla="*/ 342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2" name="Freeform 84"/>
            <p:cNvSpPr/>
            <p:nvPr/>
          </p:nvSpPr>
          <p:spPr>
            <a:xfrm>
              <a:off x="9147600" y="339084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3" name="Freeform 85"/>
            <p:cNvSpPr/>
            <p:nvPr/>
          </p:nvSpPr>
          <p:spPr>
            <a:xfrm>
              <a:off x="9252000" y="3288240"/>
              <a:ext cx="77040" cy="12132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1320"/>
                <a:gd name="textAreaBottom" fmla="*/ 121680 h 121320"/>
                <a:gd name="GluePoint1X" fmla="*/ 12.4038461538462 w 338"/>
                <a:gd name="GluePoint1Y" fmla="*/ 338 h 215"/>
                <a:gd name="GluePoint2X" fmla="*/ 202.596153846154 w 338"/>
                <a:gd name="GluePoint2Y" fmla="*/ 0 h 215"/>
                <a:gd name="GluePoint3X" fmla="*/ 12.4038461538462 w 338"/>
                <a:gd name="GluePoint3Y" fmla="*/ 338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4" name="Freeform 86"/>
            <p:cNvSpPr/>
            <p:nvPr/>
          </p:nvSpPr>
          <p:spPr>
            <a:xfrm>
              <a:off x="9252000" y="3450240"/>
              <a:ext cx="77040" cy="1227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2760"/>
                <a:gd name="textAreaBottom" fmla="*/ 123120 h 122760"/>
                <a:gd name="GluePoint1X" fmla="*/ 12.4038461538462 w 342"/>
                <a:gd name="GluePoint1Y" fmla="*/ 342 h 215"/>
                <a:gd name="GluePoint2X" fmla="*/ 202.596153846154 w 342"/>
                <a:gd name="GluePoint2Y" fmla="*/ 0 h 215"/>
                <a:gd name="GluePoint3X" fmla="*/ 12.4038461538462 w 342"/>
                <a:gd name="GluePoint3Y" fmla="*/ 342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5" name="Freeform 87"/>
            <p:cNvSpPr/>
            <p:nvPr/>
          </p:nvSpPr>
          <p:spPr>
            <a:xfrm>
              <a:off x="9147600" y="308664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6" name="Freeform 88"/>
            <p:cNvSpPr/>
            <p:nvPr/>
          </p:nvSpPr>
          <p:spPr>
            <a:xfrm>
              <a:off x="9252000" y="2984400"/>
              <a:ext cx="77040" cy="1227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2760"/>
                <a:gd name="textAreaBottom" fmla="*/ 123120 h 122760"/>
                <a:gd name="GluePoint1X" fmla="*/ 12.4038461538462 w 342"/>
                <a:gd name="GluePoint1Y" fmla="*/ 342 h 215"/>
                <a:gd name="GluePoint2X" fmla="*/ 202.596153846154 w 342"/>
                <a:gd name="GluePoint2Y" fmla="*/ 0 h 215"/>
                <a:gd name="GluePoint3X" fmla="*/ 12.4038461538462 w 342"/>
                <a:gd name="GluePoint3Y" fmla="*/ 342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7" name="Freeform 89"/>
            <p:cNvSpPr/>
            <p:nvPr/>
          </p:nvSpPr>
          <p:spPr>
            <a:xfrm>
              <a:off x="9147600" y="293112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8" name="Freeform 90"/>
            <p:cNvSpPr/>
            <p:nvPr/>
          </p:nvSpPr>
          <p:spPr>
            <a:xfrm>
              <a:off x="9147600" y="2787120"/>
              <a:ext cx="78840" cy="122760"/>
            </a:xfrm>
            <a:custGeom>
              <a:avLst/>
              <a:gdLst>
                <a:gd name="textAreaLeft" fmla="*/ 0 w 78840"/>
                <a:gd name="textAreaRight" fmla="*/ 79200 w 78840"/>
                <a:gd name="textAreaTop" fmla="*/ 0 h 122760"/>
                <a:gd name="textAreaBottom" fmla="*/ 123120 h 122760"/>
                <a:gd name="GluePoint1X" fmla="*/ 211.698113207547 w 342"/>
                <a:gd name="GluePoint1Y" fmla="*/ 342 h 220"/>
                <a:gd name="GluePoint2X" fmla="*/ 16.6037735849057 w 342"/>
                <a:gd name="GluePoint2Y" fmla="*/ 0 h 220"/>
                <a:gd name="GluePoint3X" fmla="*/ 211.698113207547 w 342"/>
                <a:gd name="GluePoint3Y" fmla="*/ 342 h 2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09" name="Freeform 91"/>
            <p:cNvSpPr/>
            <p:nvPr/>
          </p:nvSpPr>
          <p:spPr>
            <a:xfrm>
              <a:off x="9252000" y="2830680"/>
              <a:ext cx="77040" cy="120960"/>
            </a:xfrm>
            <a:custGeom>
              <a:avLst/>
              <a:gdLst>
                <a:gd name="textAreaLeft" fmla="*/ 0 w 77040"/>
                <a:gd name="textAreaRight" fmla="*/ 77400 w 77040"/>
                <a:gd name="textAreaTop" fmla="*/ 0 h 120960"/>
                <a:gd name="textAreaBottom" fmla="*/ 121320 h 120960"/>
                <a:gd name="GluePoint1X" fmla="*/ 12.4038461538462 w 337"/>
                <a:gd name="GluePoint1Y" fmla="*/ 337 h 215"/>
                <a:gd name="GluePoint2X" fmla="*/ 202.596153846154 w 337"/>
                <a:gd name="GluePoint2Y" fmla="*/ 0 h 215"/>
                <a:gd name="GluePoint3X" fmla="*/ 12.4038461538462 w 337"/>
                <a:gd name="GluePoint3Y" fmla="*/ 337 h 2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0" name="Freeform 92"/>
            <p:cNvSpPr/>
            <p:nvPr/>
          </p:nvSpPr>
          <p:spPr>
            <a:xfrm>
              <a:off x="9087480" y="3255840"/>
              <a:ext cx="165600" cy="779040"/>
            </a:xfrm>
            <a:custGeom>
              <a:avLst/>
              <a:gdLst>
                <a:gd name="textAreaLeft" fmla="*/ 0 w 165600"/>
                <a:gd name="textAreaRight" fmla="*/ 165960 w 165600"/>
                <a:gd name="textAreaTop" fmla="*/ 0 h 779040"/>
                <a:gd name="textAreaBottom" fmla="*/ 779400 h 779040"/>
                <a:gd name="GluePoint1X" fmla="*/ 209.919642857143 w 2165"/>
                <a:gd name="GluePoint1Y" fmla="*/ 2008.29523809524 h 461"/>
                <a:gd name="GluePoint2X" fmla="*/ 209.919642857143 w 2165"/>
                <a:gd name="GluePoint2Y" fmla="*/ 1769.11428571429 h 461"/>
                <a:gd name="GluePoint3X" fmla="*/ 12.3482142857143 w 2165"/>
                <a:gd name="GluePoint3Y" fmla="*/ 1414.46666666667 h 461"/>
                <a:gd name="GluePoint4X" fmla="*/ 209.919642857143 w 2165"/>
                <a:gd name="GluePoint4Y" fmla="*/ 1690.7619047619 h 461"/>
                <a:gd name="GluePoint5X" fmla="*/ 209.919642857143 w 2165"/>
                <a:gd name="GluePoint5Y" fmla="*/ 1381.47619047619 h 461"/>
                <a:gd name="GluePoint6X" fmla="*/ 12.3482142857143 w 2165"/>
                <a:gd name="GluePoint6Y" fmla="*/ 1026.82857142857 h 461"/>
                <a:gd name="GluePoint7X" fmla="*/ 205.803571428571 w 2165"/>
                <a:gd name="GluePoint7Y" fmla="*/ 1294.87619047619 h 461"/>
                <a:gd name="GluePoint8X" fmla="*/ 205.803571428571 w 2165"/>
                <a:gd name="GluePoint8Y" fmla="*/ 882.495238095238 h 461"/>
                <a:gd name="GluePoint9X" fmla="*/ 28.8125 w 2165"/>
                <a:gd name="GluePoint9Y" fmla="*/ 540.219047619048 h 461"/>
                <a:gd name="GluePoint10X" fmla="*/ 205.803571428571 w 2165"/>
                <a:gd name="GluePoint10Y" fmla="*/ 754.657142857143 h 461"/>
                <a:gd name="GluePoint11X" fmla="*/ 205.803571428571 w 2165"/>
                <a:gd name="GluePoint11Y" fmla="*/ 482.485714285714 h 461"/>
                <a:gd name="GluePoint12X" fmla="*/ 20.5803571428571 w 2165"/>
                <a:gd name="GluePoint12Y" fmla="*/ 136.085714285714 h 461"/>
                <a:gd name="GluePoint13X" fmla="*/ 205.803571428571 w 2165"/>
                <a:gd name="GluePoint13Y" fmla="*/ 362.895238095238 h 461"/>
                <a:gd name="GluePoint14X" fmla="*/ 205.803571428571 w 2165"/>
                <a:gd name="GluePoint14Y" fmla="*/ 230.933333333333 h 461"/>
                <a:gd name="GluePoint15X" fmla="*/ 238.732142857143 w 2165"/>
                <a:gd name="GluePoint15Y" fmla="*/ 230.933333333333 h 461"/>
                <a:gd name="GluePoint16X" fmla="*/ 423.955357142857 w 2165"/>
                <a:gd name="GluePoint16Y" fmla="*/ 0 h 461"/>
                <a:gd name="GluePoint17X" fmla="*/ 242.848214285714 w 2165"/>
                <a:gd name="GluePoint17Y" fmla="*/ 346.4 h 461"/>
                <a:gd name="GluePoint18X" fmla="*/ 242.848214285714 w 2165"/>
                <a:gd name="GluePoint18Y" fmla="*/ 668.057142857143 h 461"/>
                <a:gd name="GluePoint19X" fmla="*/ 436.303571428571 w 2165"/>
                <a:gd name="GluePoint19Y" fmla="*/ 383.514285714286 h 461"/>
                <a:gd name="GluePoint20X" fmla="*/ 242.848214285714 w 2165"/>
                <a:gd name="GluePoint20Y" fmla="*/ 738.161904761905 h 461"/>
                <a:gd name="GluePoint21X" fmla="*/ 242.848214285714 w 2165"/>
                <a:gd name="GluePoint21Y" fmla="*/ 1088.68571428571 h 461"/>
                <a:gd name="GluePoint22X" fmla="*/ 432.1875 w 2165"/>
                <a:gd name="GluePoint22Y" fmla="*/ 841.257142857143 h 461"/>
                <a:gd name="GluePoint23X" fmla="*/ 242.848214285714 w 2165"/>
                <a:gd name="GluePoint23Y" fmla="*/ 1195.90476190476 h 461"/>
                <a:gd name="GluePoint24X" fmla="*/ 242.848214285714 w 2165"/>
                <a:gd name="GluePoint24Y" fmla="*/ 1529.93333333333 h 461"/>
                <a:gd name="GluePoint25X" fmla="*/ 432.1875 w 2165"/>
                <a:gd name="GluePoint25Y" fmla="*/ 1290.75238095238 h 461"/>
                <a:gd name="GluePoint26X" fmla="*/ 242.848214285714 w 2165"/>
                <a:gd name="GluePoint26Y" fmla="*/ 1637.15238095238 h 461"/>
                <a:gd name="GluePoint27X" fmla="*/ 246.964285714286 w 2165"/>
                <a:gd name="GluePoint27Y" fmla="*/ 2028.91428571429 h 461"/>
                <a:gd name="GluePoint28X" fmla="*/ 444.535714285714 w 2165"/>
                <a:gd name="GluePoint28Y" fmla="*/ 1711.38095238095 h 461"/>
                <a:gd name="GluePoint29X" fmla="*/ 246.964285714286 w 2165"/>
                <a:gd name="GluePoint29Y" fmla="*/ 2070.15238095238 h 461"/>
                <a:gd name="GluePoint30X" fmla="*/ 246.964285714286 w 2165"/>
                <a:gd name="GluePoint30Y" fmla="*/ 2165 h 461"/>
                <a:gd name="GluePoint31X" fmla="*/ 209.919642857143 w 2165"/>
                <a:gd name="GluePoint31Y" fmla="*/ 2165 h 461"/>
                <a:gd name="GluePoint32X" fmla="*/ 209.919642857143 w 2165"/>
                <a:gd name="GluePoint32Y" fmla="*/ 2136.13333333333 h 461"/>
                <a:gd name="GluePoint33X" fmla="*/ 28.8125 w 2165"/>
                <a:gd name="GluePoint33Y" fmla="*/ 1789.73333333333 h 461"/>
                <a:gd name="GluePoint34X" fmla="*/ 209.919642857143 w 2165"/>
                <a:gd name="GluePoint34Y" fmla="*/ 2008.29523809524 h 4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</a:cxnLst>
              <a:rect l="textAreaLeft" t="textAreaTop" r="textAreaRight" b="textAreaBottom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1" name="Freeform 94"/>
            <p:cNvSpPr/>
            <p:nvPr/>
          </p:nvSpPr>
          <p:spPr>
            <a:xfrm>
              <a:off x="9165960" y="4425120"/>
              <a:ext cx="225000" cy="351360"/>
            </a:xfrm>
            <a:custGeom>
              <a:avLst/>
              <a:gdLst>
                <a:gd name="textAreaLeft" fmla="*/ 0 w 225000"/>
                <a:gd name="textAreaRight" fmla="*/ 225360 w 225000"/>
                <a:gd name="textAreaTop" fmla="*/ 0 h 351360"/>
                <a:gd name="textAreaBottom" fmla="*/ 351720 h 351360"/>
                <a:gd name="GluePoint1X" fmla="*/ 593.052631578947 w 977"/>
                <a:gd name="GluePoint1Y" fmla="*/ 977 h 626"/>
                <a:gd name="GluePoint2X" fmla="*/ 45.3026315789474 w 977"/>
                <a:gd name="GluePoint2Y" fmla="*/ 0 h 626"/>
                <a:gd name="GluePoint3X" fmla="*/ 593.052631578947 w 977"/>
                <a:gd name="GluePoint3Y" fmla="*/ 977 h 6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2" name="Freeform 95"/>
            <p:cNvSpPr/>
            <p:nvPr/>
          </p:nvSpPr>
          <p:spPr>
            <a:xfrm>
              <a:off x="9213120" y="4467600"/>
              <a:ext cx="191160" cy="32616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26160"/>
                <a:gd name="textAreaBottom" fmla="*/ 326520 h 326160"/>
                <a:gd name="GluePoint1X" fmla="*/ 461.891472868217 w 907"/>
                <a:gd name="GluePoint1Y" fmla="*/ 812.177272727273 h 532"/>
                <a:gd name="GluePoint2X" fmla="*/ 445.395348837209 w 907"/>
                <a:gd name="GluePoint2Y" fmla="*/ 783.318181818182 h 532"/>
                <a:gd name="GluePoint3X" fmla="*/ 412.403100775194 w 907"/>
                <a:gd name="GluePoint3Y" fmla="*/ 733.845454545455 h 532"/>
                <a:gd name="GluePoint4X" fmla="*/ 395.906976744186 w 907"/>
                <a:gd name="GluePoint4Y" fmla="*/ 713.231818181818 h 532"/>
                <a:gd name="GluePoint5X" fmla="*/ 362.914728682171 w 907"/>
                <a:gd name="GluePoint5Y" fmla="*/ 651.390909090909 h 532"/>
                <a:gd name="GluePoint6X" fmla="*/ 358.790697674419 w 907"/>
                <a:gd name="GluePoint6Y" fmla="*/ 634.9 h 532"/>
                <a:gd name="GluePoint7X" fmla="*/ 338.170542635659 w 907"/>
                <a:gd name="GluePoint7Y" fmla="*/ 601.918181818182 h 532"/>
                <a:gd name="GluePoint8X" fmla="*/ 321.674418604651 w 907"/>
                <a:gd name="GluePoint8Y" fmla="*/ 573.059090909091 h 532"/>
                <a:gd name="GluePoint9X" fmla="*/ 313.426356589147 w 907"/>
                <a:gd name="GluePoint9Y" fmla="*/ 556.568181818182 h 532"/>
                <a:gd name="GluePoint10X" fmla="*/ 305.178294573643 w 907"/>
                <a:gd name="GluePoint10Y" fmla="*/ 544.2 h 532"/>
                <a:gd name="GluePoint11X" fmla="*/ 280.434108527132 w 907"/>
                <a:gd name="GluePoint11Y" fmla="*/ 511.218181818182 h 532"/>
                <a:gd name="GluePoint12X" fmla="*/ 272.186046511628 w 907"/>
                <a:gd name="GluePoint12Y" fmla="*/ 498.85 h 532"/>
                <a:gd name="GluePoint13X" fmla="*/ 259.813953488372 w 907"/>
                <a:gd name="GluePoint13Y" fmla="*/ 474.113636363636 h 532"/>
                <a:gd name="GluePoint14X" fmla="*/ 247.441860465116 w 907"/>
                <a:gd name="GluePoint14Y" fmla="*/ 453.5 h 532"/>
                <a:gd name="GluePoint15X" fmla="*/ 226.821705426357 w 907"/>
                <a:gd name="GluePoint15Y" fmla="*/ 424.640909090909 h 532"/>
                <a:gd name="GluePoint16X" fmla="*/ 210.325581395349 w 907"/>
                <a:gd name="GluePoint16Y" fmla="*/ 391.659090909091 h 532"/>
                <a:gd name="GluePoint17X" fmla="*/ 202.077519379845 w 907"/>
                <a:gd name="GluePoint17Y" fmla="*/ 379.290909090909 h 532"/>
                <a:gd name="GluePoint18X" fmla="*/ 197.953488372093 w 907"/>
                <a:gd name="GluePoint18Y" fmla="*/ 362.8 h 532"/>
                <a:gd name="GluePoint19X" fmla="*/ 189.705426356589 w 907"/>
                <a:gd name="GluePoint19Y" fmla="*/ 354.554545454545 h 532"/>
                <a:gd name="GluePoint20X" fmla="*/ 185.581395348837 w 907"/>
                <a:gd name="GluePoint20Y" fmla="*/ 350.431818181818 h 532"/>
                <a:gd name="GluePoint21X" fmla="*/ 177.333333333333 w 907"/>
                <a:gd name="GluePoint21Y" fmla="*/ 333.940909090909 h 532"/>
                <a:gd name="GluePoint22X" fmla="*/ 148.46511627907 w 907"/>
                <a:gd name="GluePoint22Y" fmla="*/ 288.590909090909 h 532"/>
                <a:gd name="GluePoint23X" fmla="*/ 140.217054263566 w 907"/>
                <a:gd name="GluePoint23Y" fmla="*/ 272.1 h 532"/>
                <a:gd name="GluePoint24X" fmla="*/ 127.84496124031 w 907"/>
                <a:gd name="GluePoint24Y" fmla="*/ 251.486363636364 h 532"/>
                <a:gd name="GluePoint25X" fmla="*/ 111.348837209302 w 907"/>
                <a:gd name="GluePoint25Y" fmla="*/ 218.504545454545 h 532"/>
                <a:gd name="GluePoint26X" fmla="*/ 111.348837209302 w 907"/>
                <a:gd name="GluePoint26Y" fmla="*/ 202.013636363636 h 532"/>
                <a:gd name="GluePoint27X" fmla="*/ 94.8527131782946 w 907"/>
                <a:gd name="GluePoint27Y" fmla="*/ 193.768181818182 h 532"/>
                <a:gd name="GluePoint28X" fmla="*/ 82.4806201550388 w 907"/>
                <a:gd name="GluePoint28Y" fmla="*/ 185.522727272727 h 532"/>
                <a:gd name="GluePoint29X" fmla="*/ 74.2325581395349 w 907"/>
                <a:gd name="GluePoint29Y" fmla="*/ 164.909090909091 h 532"/>
                <a:gd name="GluePoint30X" fmla="*/ 70.108527131783 w 907"/>
                <a:gd name="GluePoint30Y" fmla="*/ 164.909090909091 h 532"/>
                <a:gd name="GluePoint31X" fmla="*/ 65.984496124031 w 907"/>
                <a:gd name="GluePoint31Y" fmla="*/ 156.663636363636 h 532"/>
                <a:gd name="GluePoint32X" fmla="*/ 65.984496124031 w 907"/>
                <a:gd name="GluePoint32Y" fmla="*/ 136.05 h 532"/>
                <a:gd name="GluePoint33X" fmla="*/ 49.4883720930233 w 907"/>
                <a:gd name="GluePoint33Y" fmla="*/ 127.804545454545 h 532"/>
                <a:gd name="GluePoint34X" fmla="*/ 49.4883720930233 w 907"/>
                <a:gd name="GluePoint34Y" fmla="*/ 119.559090909091 h 532"/>
                <a:gd name="GluePoint35X" fmla="*/ 37.1162790697674 w 907"/>
                <a:gd name="GluePoint35Y" fmla="*/ 107.190909090909 h 532"/>
                <a:gd name="GluePoint36X" fmla="*/ 32.9922480620155 w 907"/>
                <a:gd name="GluePoint36Y" fmla="*/ 94.8227272727273 h 532"/>
                <a:gd name="GluePoint37X" fmla="*/ 41.2403100775194 w 907"/>
                <a:gd name="GluePoint37Y" fmla="*/ 94.8227272727273 h 532"/>
                <a:gd name="GluePoint38X" fmla="*/ 24.7441860465116 w 907"/>
                <a:gd name="GluePoint38Y" fmla="*/ 74.2090909090909 h 532"/>
                <a:gd name="GluePoint39X" fmla="*/ 12.3720930232558 w 907"/>
                <a:gd name="GluePoint39Y" fmla="*/ 32.9818181818182 h 532"/>
                <a:gd name="GluePoint40X" fmla="*/ 8.24806201550388 w 907"/>
                <a:gd name="GluePoint40Y" fmla="*/ 24.7363636363636 h 532"/>
                <a:gd name="GluePoint41X" fmla="*/ 0 w 907"/>
                <a:gd name="GluePoint41Y" fmla="*/ 0 h 532"/>
                <a:gd name="GluePoint42X" fmla="*/ 8.24806201550388 w 907"/>
                <a:gd name="GluePoint42Y" fmla="*/ 12.3681818181818 h 532"/>
                <a:gd name="GluePoint43X" fmla="*/ 12.3720930232558 w 907"/>
                <a:gd name="GluePoint43Y" fmla="*/ 28.8590909090909 h 532"/>
                <a:gd name="GluePoint44X" fmla="*/ 45.3643410852713 w 907"/>
                <a:gd name="GluePoint44Y" fmla="*/ 65.9636363636364 h 532"/>
                <a:gd name="GluePoint45X" fmla="*/ 86.6046511627907 w 907"/>
                <a:gd name="GluePoint45Y" fmla="*/ 131.927272727273 h 532"/>
                <a:gd name="GluePoint46X" fmla="*/ 127.84496124031 w 907"/>
                <a:gd name="GluePoint46Y" fmla="*/ 197.890909090909 h 532"/>
                <a:gd name="GluePoint47X" fmla="*/ 160.837209302326 w 907"/>
                <a:gd name="GluePoint47Y" fmla="*/ 251.486363636364 h 532"/>
                <a:gd name="GluePoint48X" fmla="*/ 189.705426356589 w 907"/>
                <a:gd name="GluePoint48Y" fmla="*/ 300.959090909091 h 532"/>
                <a:gd name="GluePoint49X" fmla="*/ 235.06976744186 w 907"/>
                <a:gd name="GluePoint49Y" fmla="*/ 387.536363636364 h 532"/>
                <a:gd name="GluePoint50X" fmla="*/ 259.813953488372 w 907"/>
                <a:gd name="GluePoint50Y" fmla="*/ 432.886363636364 h 532"/>
                <a:gd name="GluePoint51X" fmla="*/ 288.682170542636 w 907"/>
                <a:gd name="GluePoint51Y" fmla="*/ 494.727272727273 h 532"/>
                <a:gd name="GluePoint52X" fmla="*/ 416.527131782946 w 907"/>
                <a:gd name="GluePoint52Y" fmla="*/ 688.495454545455 h 532"/>
                <a:gd name="GluePoint53X" fmla="*/ 441.271317829457 w 907"/>
                <a:gd name="GluePoint53Y" fmla="*/ 742.090909090909 h 532"/>
                <a:gd name="GluePoint54X" fmla="*/ 515.503875968992 w 907"/>
                <a:gd name="GluePoint54Y" fmla="*/ 898.754545454546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3" name="Freeform 96"/>
            <p:cNvSpPr/>
            <p:nvPr/>
          </p:nvSpPr>
          <p:spPr>
            <a:xfrm>
              <a:off x="9392760" y="2824200"/>
              <a:ext cx="145440" cy="278640"/>
            </a:xfrm>
            <a:custGeom>
              <a:avLst/>
              <a:gdLst>
                <a:gd name="textAreaLeft" fmla="*/ 0 w 145440"/>
                <a:gd name="textAreaRight" fmla="*/ 145800 w 145440"/>
                <a:gd name="textAreaTop" fmla="*/ 0 h 278640"/>
                <a:gd name="textAreaBottom" fmla="*/ 279000 h 278640"/>
                <a:gd name="GluePoint1X" fmla="*/ 252.091836734694 w 775"/>
                <a:gd name="GluePoint1Y" fmla="*/ 16.4893617021277 h 405"/>
                <a:gd name="GluePoint2X" fmla="*/ 57.8571428571429 w 775"/>
                <a:gd name="GluePoint2Y" fmla="*/ 775 h 405"/>
                <a:gd name="GluePoint3X" fmla="*/ 326.479591836735 w 775"/>
                <a:gd name="GluePoint3Y" fmla="*/ 478.191489361702 h 405"/>
                <a:gd name="GluePoint4X" fmla="*/ 252.091836734694 w 775"/>
                <a:gd name="GluePoint4Y" fmla="*/ 16.4893617021277 h 40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4" name="Freeform 97"/>
            <p:cNvSpPr/>
            <p:nvPr/>
          </p:nvSpPr>
          <p:spPr>
            <a:xfrm>
              <a:off x="9456840" y="2831760"/>
              <a:ext cx="73800" cy="23256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32560"/>
                <a:gd name="textAreaBottom" fmla="*/ 232920 h 232560"/>
                <a:gd name="GluePoint1X" fmla="*/ 74.16 w 647"/>
                <a:gd name="GluePoint1Y" fmla="*/ 0 h 206"/>
                <a:gd name="GluePoint2X" fmla="*/ 0 w 647"/>
                <a:gd name="GluePoint2Y" fmla="*/ 647 h 206"/>
                <a:gd name="GluePoint3X" fmla="*/ 148.32 w 647"/>
                <a:gd name="GluePoint3Y" fmla="*/ 457.433121019108 h 206"/>
                <a:gd name="GluePoint4X" fmla="*/ 74.16 w 647"/>
                <a:gd name="GluePoint4Y" fmla="*/ 0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5" name="Freeform 98"/>
            <p:cNvSpPr/>
            <p:nvPr/>
          </p:nvSpPr>
          <p:spPr>
            <a:xfrm>
              <a:off x="9403200" y="3692160"/>
              <a:ext cx="158040" cy="312480"/>
            </a:xfrm>
            <a:custGeom>
              <a:avLst/>
              <a:gdLst>
                <a:gd name="textAreaLeft" fmla="*/ 0 w 158040"/>
                <a:gd name="textAreaRight" fmla="*/ 158400 w 158040"/>
                <a:gd name="textAreaTop" fmla="*/ 0 h 312480"/>
                <a:gd name="textAreaBottom" fmla="*/ 312840 h 312480"/>
                <a:gd name="GluePoint1X" fmla="*/ 275.514018691589 w 869"/>
                <a:gd name="GluePoint1Y" fmla="*/ 16.4739336492891 h 440"/>
                <a:gd name="GluePoint2X" fmla="*/ 65.7943925233645 w 869"/>
                <a:gd name="GluePoint2Y" fmla="*/ 869 h 440"/>
                <a:gd name="GluePoint3X" fmla="*/ 357.757009345794 w 869"/>
                <a:gd name="GluePoint3Y" fmla="*/ 535.402843601896 h 440"/>
                <a:gd name="GluePoint4X" fmla="*/ 275.514018691589 w 869"/>
                <a:gd name="GluePoint4Y" fmla="*/ 16.4739336492891 h 4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6" name="Freeform 99"/>
            <p:cNvSpPr/>
            <p:nvPr/>
          </p:nvSpPr>
          <p:spPr>
            <a:xfrm>
              <a:off x="9474480" y="3697920"/>
              <a:ext cx="79920" cy="26100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261000"/>
                <a:gd name="textAreaBottom" fmla="*/ 261360 h 261000"/>
                <a:gd name="GluePoint1X" fmla="*/ 78.462962962963 w 726"/>
                <a:gd name="GluePoint1Y" fmla="*/ 0 h 223"/>
                <a:gd name="GluePoint2X" fmla="*/ 0 w 726"/>
                <a:gd name="GluePoint2Y" fmla="*/ 726 h 223"/>
                <a:gd name="GluePoint3X" fmla="*/ 156.925925925926 w 726"/>
                <a:gd name="GluePoint3Y" fmla="*/ 515.625 h 223"/>
                <a:gd name="GluePoint4X" fmla="*/ 78.462962962963 w 726"/>
                <a:gd name="GluePoint4Y" fmla="*/ 0 h 2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7" name="Freeform 100"/>
            <p:cNvSpPr/>
            <p:nvPr/>
          </p:nvSpPr>
          <p:spPr>
            <a:xfrm>
              <a:off x="9391320" y="4482720"/>
              <a:ext cx="159840" cy="312480"/>
            </a:xfrm>
            <a:custGeom>
              <a:avLst/>
              <a:gdLst>
                <a:gd name="textAreaLeft" fmla="*/ 0 w 159840"/>
                <a:gd name="textAreaRight" fmla="*/ 160200 w 159840"/>
                <a:gd name="textAreaTop" fmla="*/ 0 h 312480"/>
                <a:gd name="textAreaBottom" fmla="*/ 312840 h 312480"/>
                <a:gd name="GluePoint1X" fmla="*/ 280.185185185185 w 869"/>
                <a:gd name="GluePoint1Y" fmla="*/ 12.3554502369668 h 445"/>
                <a:gd name="GluePoint2X" fmla="*/ 61.8055555555556 w 869"/>
                <a:gd name="GluePoint2Y" fmla="*/ 869 h 445"/>
                <a:gd name="GluePoint3X" fmla="*/ 358.472222222222 w 869"/>
                <a:gd name="GluePoint3Y" fmla="*/ 535.402843601896 h 445"/>
                <a:gd name="GluePoint4X" fmla="*/ 280.185185185185 w 869"/>
                <a:gd name="GluePoint4Y" fmla="*/ 12.3554502369668 h 4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8" name="Freeform 101"/>
            <p:cNvSpPr/>
            <p:nvPr/>
          </p:nvSpPr>
          <p:spPr>
            <a:xfrm>
              <a:off x="9462240" y="4488480"/>
              <a:ext cx="79920" cy="26100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0 h 261000"/>
                <a:gd name="textAreaBottom" fmla="*/ 261360 h 261000"/>
                <a:gd name="GluePoint1X" fmla="*/ 82.5925925925926 w 726"/>
                <a:gd name="GluePoint1Y" fmla="*/ 0 h 223"/>
                <a:gd name="GluePoint2X" fmla="*/ 0 w 726"/>
                <a:gd name="GluePoint2Y" fmla="*/ 726 h 223"/>
                <a:gd name="GluePoint3X" fmla="*/ 161.055555555556 w 726"/>
                <a:gd name="GluePoint3Y" fmla="*/ 519.75 h 223"/>
                <a:gd name="GluePoint4X" fmla="*/ 82.5925925925926 w 726"/>
                <a:gd name="GluePoint4Y" fmla="*/ 0 h 2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19" name="Freeform 102"/>
            <p:cNvSpPr/>
            <p:nvPr/>
          </p:nvSpPr>
          <p:spPr>
            <a:xfrm>
              <a:off x="9216360" y="3548520"/>
              <a:ext cx="159840" cy="311040"/>
            </a:xfrm>
            <a:custGeom>
              <a:avLst/>
              <a:gdLst>
                <a:gd name="textAreaLeft" fmla="*/ 0 w 159840"/>
                <a:gd name="textAreaRight" fmla="*/ 160200 w 159840"/>
                <a:gd name="textAreaTop" fmla="*/ 0 h 311040"/>
                <a:gd name="textAreaBottom" fmla="*/ 311400 h 311040"/>
                <a:gd name="GluePoint1X" fmla="*/ 164.814814814815 w 865"/>
                <a:gd name="GluePoint1Y" fmla="*/ 12.3571428571429 h 445"/>
                <a:gd name="GluePoint2X" fmla="*/ 379.074074074074 w 865"/>
                <a:gd name="GluePoint2Y" fmla="*/ 865 h 445"/>
                <a:gd name="GluePoint3X" fmla="*/ 90.6481481481482 w 865"/>
                <a:gd name="GluePoint3Y" fmla="*/ 527.238095238095 h 445"/>
                <a:gd name="GluePoint4X" fmla="*/ 164.814814814815 w 865"/>
                <a:gd name="GluePoint4Y" fmla="*/ 12.3571428571429 h 4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0" name="Freeform 103"/>
            <p:cNvSpPr/>
            <p:nvPr/>
          </p:nvSpPr>
          <p:spPr>
            <a:xfrm>
              <a:off x="9223560" y="3553920"/>
              <a:ext cx="79560" cy="262080"/>
            </a:xfrm>
            <a:custGeom>
              <a:avLst/>
              <a:gdLst>
                <a:gd name="textAreaLeft" fmla="*/ 0 w 79560"/>
                <a:gd name="textAreaRight" fmla="*/ 79920 w 79560"/>
                <a:gd name="textAreaTop" fmla="*/ 0 h 262080"/>
                <a:gd name="textAreaBottom" fmla="*/ 262440 h 262080"/>
                <a:gd name="GluePoint1X" fmla="*/ 143.888888888889 w 729"/>
                <a:gd name="GluePoint1Y" fmla="*/ 0 h 222"/>
                <a:gd name="GluePoint2X" fmla="*/ 222 w 729"/>
                <a:gd name="GluePoint2Y" fmla="*/ 729 h 222"/>
                <a:gd name="GluePoint3X" fmla="*/ 69.8888888888889 w 729"/>
                <a:gd name="GluePoint3Y" fmla="*/ 510.71186440678 h 222"/>
                <a:gd name="GluePoint4X" fmla="*/ 143.888888888889 w 729"/>
                <a:gd name="GluePoint4Y" fmla="*/ 0 h 2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1" name="Freeform 104"/>
            <p:cNvSpPr/>
            <p:nvPr/>
          </p:nvSpPr>
          <p:spPr>
            <a:xfrm>
              <a:off x="9173520" y="4015440"/>
              <a:ext cx="223200" cy="351360"/>
            </a:xfrm>
            <a:custGeom>
              <a:avLst/>
              <a:gdLst>
                <a:gd name="textAreaLeft" fmla="*/ 0 w 223200"/>
                <a:gd name="textAreaRight" fmla="*/ 223560 w 223200"/>
                <a:gd name="textAreaTop" fmla="*/ 0 h 351360"/>
                <a:gd name="textAreaBottom" fmla="*/ 351720 h 351360"/>
                <a:gd name="GluePoint1X" fmla="*/ 588.099337748344 w 977"/>
                <a:gd name="GluePoint1Y" fmla="*/ 977 h 621"/>
                <a:gd name="GluePoint2X" fmla="*/ 41.1258278145695 w 977"/>
                <a:gd name="GluePoint2Y" fmla="*/ 0 h 621"/>
                <a:gd name="GluePoint3X" fmla="*/ 588.099337748344 w 977"/>
                <a:gd name="GluePoint3Y" fmla="*/ 977 h 6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2" name="Freeform 105"/>
            <p:cNvSpPr/>
            <p:nvPr/>
          </p:nvSpPr>
          <p:spPr>
            <a:xfrm>
              <a:off x="9395640" y="3758760"/>
              <a:ext cx="223920" cy="3513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351360"/>
                <a:gd name="textAreaBottom" fmla="*/ 351720 h 351360"/>
                <a:gd name="GluePoint1X" fmla="*/ 28.8807947019868 w 977"/>
                <a:gd name="GluePoint1Y" fmla="*/ 977 h 623"/>
                <a:gd name="GluePoint2X" fmla="*/ 577.615894039735 w 977"/>
                <a:gd name="GluePoint2Y" fmla="*/ 0 h 623"/>
                <a:gd name="GluePoint3X" fmla="*/ 28.8807947019868 w 977"/>
                <a:gd name="GluePoint3Y" fmla="*/ 977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3" name="Freeform 106"/>
            <p:cNvSpPr/>
            <p:nvPr/>
          </p:nvSpPr>
          <p:spPr>
            <a:xfrm>
              <a:off x="9378360" y="4135680"/>
              <a:ext cx="223200" cy="352440"/>
            </a:xfrm>
            <a:custGeom>
              <a:avLst/>
              <a:gdLst>
                <a:gd name="textAreaLeft" fmla="*/ 0 w 223200"/>
                <a:gd name="textAreaRight" fmla="*/ 223560 w 223200"/>
                <a:gd name="textAreaTop" fmla="*/ 0 h 352440"/>
                <a:gd name="textAreaBottom" fmla="*/ 352800 h 352440"/>
                <a:gd name="GluePoint1X" fmla="*/ 32.9006622516556 w 980"/>
                <a:gd name="GluePoint1Y" fmla="*/ 980 h 621"/>
                <a:gd name="GluePoint2X" fmla="*/ 575.761589403974 w 980"/>
                <a:gd name="GluePoint2Y" fmla="*/ 0 h 621"/>
                <a:gd name="GluePoint3X" fmla="*/ 32.9006622516556 w 980"/>
                <a:gd name="GluePoint3Y" fmla="*/ 980 h 6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4" name="Freeform 107"/>
            <p:cNvSpPr/>
            <p:nvPr/>
          </p:nvSpPr>
          <p:spPr>
            <a:xfrm>
              <a:off x="9380880" y="4533120"/>
              <a:ext cx="220680" cy="35244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352440"/>
                <a:gd name="textAreaBottom" fmla="*/ 352800 h 352440"/>
                <a:gd name="GluePoint1X" fmla="*/ 28.8456375838926 w 980"/>
                <a:gd name="GluePoint1Y" fmla="*/ 980 h 614"/>
                <a:gd name="GluePoint2X" fmla="*/ 576.912751677852 w 980"/>
                <a:gd name="GluePoint2Y" fmla="*/ 0 h 614"/>
                <a:gd name="GluePoint3X" fmla="*/ 28.8456375838926 w 980"/>
                <a:gd name="GluePoint3Y" fmla="*/ 980 h 6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5" name="Freeform 108"/>
            <p:cNvSpPr/>
            <p:nvPr/>
          </p:nvSpPr>
          <p:spPr>
            <a:xfrm>
              <a:off x="9162720" y="3595320"/>
              <a:ext cx="223920" cy="34812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348120"/>
                <a:gd name="textAreaBottom" fmla="*/ 348480 h 348120"/>
                <a:gd name="GluePoint1X" fmla="*/ 594.119205298013 w 968"/>
                <a:gd name="GluePoint1Y" fmla="*/ 968 h 623"/>
                <a:gd name="GluePoint2X" fmla="*/ 45.3841059602649 w 968"/>
                <a:gd name="GluePoint2Y" fmla="*/ 0 h 623"/>
                <a:gd name="GluePoint3X" fmla="*/ 594.119205298013 w 968"/>
                <a:gd name="GluePoint3Y" fmla="*/ 968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6" name="Freeform 109"/>
            <p:cNvSpPr/>
            <p:nvPr/>
          </p:nvSpPr>
          <p:spPr>
            <a:xfrm>
              <a:off x="9405720" y="3303360"/>
              <a:ext cx="222480" cy="349920"/>
            </a:xfrm>
            <a:custGeom>
              <a:avLst/>
              <a:gdLst>
                <a:gd name="textAreaLeft" fmla="*/ 0 w 222480"/>
                <a:gd name="textAreaRight" fmla="*/ 222840 w 222480"/>
                <a:gd name="textAreaTop" fmla="*/ 0 h 349920"/>
                <a:gd name="textAreaBottom" fmla="*/ 350280 h 349920"/>
                <a:gd name="GluePoint1X" fmla="*/ 24.76 w 973"/>
                <a:gd name="GluePoint1Y" fmla="*/ 973 h 619"/>
                <a:gd name="GluePoint2X" fmla="*/ 577.733333333333 w 973"/>
                <a:gd name="GluePoint2Y" fmla="*/ 0 h 619"/>
                <a:gd name="GluePoint3X" fmla="*/ 24.76 w 973"/>
                <a:gd name="GluePoint3Y" fmla="*/ 973 h 6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7" name="Freeform 110"/>
            <p:cNvSpPr/>
            <p:nvPr/>
          </p:nvSpPr>
          <p:spPr>
            <a:xfrm>
              <a:off x="9162720" y="3150720"/>
              <a:ext cx="223920" cy="3513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351360"/>
                <a:gd name="textAreaBottom" fmla="*/ 351720 h 351360"/>
                <a:gd name="GluePoint1X" fmla="*/ 594.119205298013 w 977"/>
                <a:gd name="GluePoint1Y" fmla="*/ 977 h 623"/>
                <a:gd name="GluePoint2X" fmla="*/ 45.3841059602649 w 977"/>
                <a:gd name="GluePoint2Y" fmla="*/ 0 h 623"/>
                <a:gd name="GluePoint3X" fmla="*/ 594.119205298013 w 977"/>
                <a:gd name="GluePoint3Y" fmla="*/ 977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8" name="Freeform 111"/>
            <p:cNvSpPr/>
            <p:nvPr/>
          </p:nvSpPr>
          <p:spPr>
            <a:xfrm>
              <a:off x="9152640" y="2737080"/>
              <a:ext cx="225000" cy="352440"/>
            </a:xfrm>
            <a:custGeom>
              <a:avLst/>
              <a:gdLst>
                <a:gd name="textAreaLeft" fmla="*/ 0 w 225000"/>
                <a:gd name="textAreaRight" fmla="*/ 225360 w 225000"/>
                <a:gd name="textAreaTop" fmla="*/ 0 h 352440"/>
                <a:gd name="textAreaBottom" fmla="*/ 352800 h 352440"/>
                <a:gd name="GluePoint1X" fmla="*/ 593.052631578947 w 980"/>
                <a:gd name="GluePoint1Y" fmla="*/ 980 h 626"/>
                <a:gd name="GluePoint2X" fmla="*/ 45.3026315789474 w 980"/>
                <a:gd name="GluePoint2Y" fmla="*/ 0 h 626"/>
                <a:gd name="GluePoint3X" fmla="*/ 593.052631578947 w 980"/>
                <a:gd name="GluePoint3Y" fmla="*/ 980 h 6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29" name="Freeform 112"/>
            <p:cNvSpPr/>
            <p:nvPr/>
          </p:nvSpPr>
          <p:spPr>
            <a:xfrm>
              <a:off x="9387000" y="2895120"/>
              <a:ext cx="201240" cy="314280"/>
            </a:xfrm>
            <a:custGeom>
              <a:avLst/>
              <a:gdLst>
                <a:gd name="textAreaLeft" fmla="*/ 0 w 201240"/>
                <a:gd name="textAreaRight" fmla="*/ 201600 w 201240"/>
                <a:gd name="textAreaTop" fmla="*/ 0 h 314280"/>
                <a:gd name="textAreaBottom" fmla="*/ 314640 h 314280"/>
                <a:gd name="GluePoint1X" fmla="*/ 24.7058823529412 w 874"/>
                <a:gd name="GluePoint1Y" fmla="*/ 874 h 560"/>
                <a:gd name="GluePoint2X" fmla="*/ 518.823529411765 w 874"/>
                <a:gd name="GluePoint2Y" fmla="*/ 0 h 560"/>
                <a:gd name="GluePoint3X" fmla="*/ 24.7058823529412 w 874"/>
                <a:gd name="GluePoint3Y" fmla="*/ 874 h 5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0" name="Freeform 113"/>
            <p:cNvSpPr/>
            <p:nvPr/>
          </p:nvSpPr>
          <p:spPr>
            <a:xfrm>
              <a:off x="9408960" y="3758760"/>
              <a:ext cx="187920" cy="3456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5600"/>
                <a:gd name="textAreaBottom" fmla="*/ 345960 h 345600"/>
                <a:gd name="GluePoint1X" fmla="*/ 53.5354330708661 w 961"/>
                <a:gd name="GluePoint1Y" fmla="*/ 849.639484978541 h 523"/>
                <a:gd name="GluePoint2X" fmla="*/ 70.007874015748 w 961"/>
                <a:gd name="GluePoint2Y" fmla="*/ 820.768240343348 h 523"/>
                <a:gd name="GluePoint3X" fmla="*/ 94.7165354330709 w 961"/>
                <a:gd name="GluePoint3Y" fmla="*/ 763.025751072961 h 523"/>
                <a:gd name="GluePoint4X" fmla="*/ 107.070866141732 w 961"/>
                <a:gd name="GluePoint4Y" fmla="*/ 738.278969957082 h 523"/>
                <a:gd name="GluePoint5X" fmla="*/ 144.133858267717 w 961"/>
                <a:gd name="GluePoint5Y" fmla="*/ 684.660944206009 h 523"/>
                <a:gd name="GluePoint6X" fmla="*/ 152.370078740157 w 961"/>
                <a:gd name="GluePoint6Y" fmla="*/ 659.914163090129 h 523"/>
                <a:gd name="GluePoint7X" fmla="*/ 172.96062992126 w 961"/>
                <a:gd name="GluePoint7Y" fmla="*/ 626.918454935622 h 523"/>
                <a:gd name="GluePoint8X" fmla="*/ 189.433070866142 w 961"/>
                <a:gd name="GluePoint8Y" fmla="*/ 598.047210300429 h 523"/>
                <a:gd name="GluePoint9X" fmla="*/ 201.787401574803 w 961"/>
                <a:gd name="GluePoint9Y" fmla="*/ 581.549356223176 h 523"/>
                <a:gd name="GluePoint10X" fmla="*/ 201.787401574803 w 961"/>
                <a:gd name="GluePoint10Y" fmla="*/ 565.051502145923 h 523"/>
                <a:gd name="GluePoint11X" fmla="*/ 222.377952755906 w 961"/>
                <a:gd name="GluePoint11Y" fmla="*/ 527.931330472103 h 523"/>
                <a:gd name="GluePoint12X" fmla="*/ 230.614173228346 w 961"/>
                <a:gd name="GluePoint12Y" fmla="*/ 511.43347639485 h 523"/>
                <a:gd name="GluePoint13X" fmla="*/ 238.850393700787 w 961"/>
                <a:gd name="GluePoint13Y" fmla="*/ 490.811158798283 h 523"/>
                <a:gd name="GluePoint14X" fmla="*/ 259.44094488189 w 961"/>
                <a:gd name="GluePoint14Y" fmla="*/ 466.064377682403 h 523"/>
                <a:gd name="GluePoint15X" fmla="*/ 271.795275590551 w 961"/>
                <a:gd name="GluePoint15Y" fmla="*/ 437.19313304721 h 523"/>
                <a:gd name="GluePoint16X" fmla="*/ 292.385826771654 w 961"/>
                <a:gd name="GluePoint16Y" fmla="*/ 404.197424892704 h 523"/>
                <a:gd name="GluePoint17X" fmla="*/ 296.503937007874 w 961"/>
                <a:gd name="GluePoint17Y" fmla="*/ 387.699570815451 h 523"/>
                <a:gd name="GluePoint18X" fmla="*/ 308.858267716535 w 961"/>
                <a:gd name="GluePoint18Y" fmla="*/ 375.326180257511 h 523"/>
                <a:gd name="GluePoint19X" fmla="*/ 312.976377952756 w 961"/>
                <a:gd name="GluePoint19Y" fmla="*/ 358.828326180258 h 523"/>
                <a:gd name="GluePoint20X" fmla="*/ 312.976377952756 w 961"/>
                <a:gd name="GluePoint20Y" fmla="*/ 354.703862660944 h 523"/>
                <a:gd name="GluePoint21X" fmla="*/ 325.330708661417 w 961"/>
                <a:gd name="GluePoint21Y" fmla="*/ 338.206008583691 h 523"/>
                <a:gd name="GluePoint22X" fmla="*/ 350.03937007874 w 961"/>
                <a:gd name="GluePoint22Y" fmla="*/ 292.836909871245 h 523"/>
                <a:gd name="GluePoint23X" fmla="*/ 362.393700787402 w 961"/>
                <a:gd name="GluePoint23Y" fmla="*/ 268.090128755365 h 523"/>
                <a:gd name="GluePoint24X" fmla="*/ 370.629921259843 w 961"/>
                <a:gd name="GluePoint24Y" fmla="*/ 255.716738197425 h 523"/>
                <a:gd name="GluePoint25X" fmla="*/ 391.220472440945 w 961"/>
                <a:gd name="GluePoint25Y" fmla="*/ 214.472103004292 h 523"/>
                <a:gd name="GluePoint26X" fmla="*/ 403.574803149606 w 961"/>
                <a:gd name="GluePoint26Y" fmla="*/ 210.347639484979 h 523"/>
                <a:gd name="GluePoint27X" fmla="*/ 407.692913385827 w 961"/>
                <a:gd name="GluePoint27Y" fmla="*/ 189.725321888412 h 523"/>
                <a:gd name="GluePoint28X" fmla="*/ 407.692913385827 w 961"/>
                <a:gd name="GluePoint28Y" fmla="*/ 177.351931330472 h 523"/>
                <a:gd name="GluePoint29X" fmla="*/ 420.047244094488 w 961"/>
                <a:gd name="GluePoint29Y" fmla="*/ 156.729613733906 h 523"/>
                <a:gd name="GluePoint30X" fmla="*/ 420.047244094488 w 961"/>
                <a:gd name="GluePoint30Y" fmla="*/ 152.605150214592 h 523"/>
                <a:gd name="GluePoint31X" fmla="*/ 424.165354330709 w 961"/>
                <a:gd name="GluePoint31Y" fmla="*/ 144.356223175966 h 523"/>
                <a:gd name="GluePoint32X" fmla="*/ 440.637795275591 w 961"/>
                <a:gd name="GluePoint32Y" fmla="*/ 131.982832618026 h 523"/>
                <a:gd name="GluePoint33X" fmla="*/ 444.755905511811 w 961"/>
                <a:gd name="GluePoint33Y" fmla="*/ 115.484978540773 h 523"/>
                <a:gd name="GluePoint34X" fmla="*/ 448.874015748031 w 961"/>
                <a:gd name="GluePoint34Y" fmla="*/ 107.236051502146 h 523"/>
                <a:gd name="GluePoint35X" fmla="*/ 452.992125984252 w 961"/>
                <a:gd name="GluePoint35Y" fmla="*/ 94.862660944206 h 523"/>
                <a:gd name="GluePoint36X" fmla="*/ 457.110236220472 w 961"/>
                <a:gd name="GluePoint36Y" fmla="*/ 78.3648068669528 h 523"/>
                <a:gd name="GluePoint37X" fmla="*/ 461.228346456693 w 961"/>
                <a:gd name="GluePoint37Y" fmla="*/ 94.862660944206 h 523"/>
                <a:gd name="GluePoint38X" fmla="*/ 477.700787401575 w 961"/>
                <a:gd name="GluePoint38Y" fmla="*/ 65.9914163090129 h 523"/>
                <a:gd name="GluePoint39X" fmla="*/ 502.409448818898 w 961"/>
                <a:gd name="GluePoint39Y" fmla="*/ 32.9957081545064 h 523"/>
                <a:gd name="GluePoint40X" fmla="*/ 510.645669291339 w 961"/>
                <a:gd name="GluePoint40Y" fmla="*/ 24.7467811158798 h 523"/>
                <a:gd name="GluePoint41X" fmla="*/ 523 w 961"/>
                <a:gd name="GluePoint41Y" fmla="*/ 0 h 523"/>
                <a:gd name="GluePoint42X" fmla="*/ 523 w 961"/>
                <a:gd name="GluePoint42Y" fmla="*/ 12.3733905579399 h 523"/>
                <a:gd name="GluePoint43X" fmla="*/ 506.527559055118 w 961"/>
                <a:gd name="GluePoint43Y" fmla="*/ 32.9957081545064 h 523"/>
                <a:gd name="GluePoint44X" fmla="*/ 490.055118110236 w 961"/>
                <a:gd name="GluePoint44Y" fmla="*/ 74.2403433476395 h 523"/>
                <a:gd name="GluePoint45X" fmla="*/ 452.992125984252 w 961"/>
                <a:gd name="GluePoint45Y" fmla="*/ 144.356223175966 h 523"/>
                <a:gd name="GluePoint46X" fmla="*/ 415.929133858268 w 961"/>
                <a:gd name="GluePoint46Y" fmla="*/ 222.721030042918 h 523"/>
                <a:gd name="GluePoint47X" fmla="*/ 382.984251968504 w 961"/>
                <a:gd name="GluePoint47Y" fmla="*/ 284.587982832618 h 523"/>
                <a:gd name="GluePoint48X" fmla="*/ 362.393700787402 w 961"/>
                <a:gd name="GluePoint48Y" fmla="*/ 325.832618025751 h 523"/>
                <a:gd name="GluePoint49X" fmla="*/ 308.858267716535 w 961"/>
                <a:gd name="GluePoint49Y" fmla="*/ 416.570815450644 h 523"/>
                <a:gd name="GluePoint50X" fmla="*/ 280.031496062992 w 961"/>
                <a:gd name="GluePoint50Y" fmla="*/ 466.064377682403 h 523"/>
                <a:gd name="GluePoint51X" fmla="*/ 238.850393700787 w 961"/>
                <a:gd name="GluePoint51Y" fmla="*/ 523.80686695279 h 523"/>
                <a:gd name="GluePoint52X" fmla="*/ 135.897637795276 w 961"/>
                <a:gd name="GluePoint52Y" fmla="*/ 738.278969957082 h 523"/>
                <a:gd name="GluePoint53X" fmla="*/ 107.070866141732 w 961"/>
                <a:gd name="GluePoint53Y" fmla="*/ 796.021459227468 h 523"/>
                <a:gd name="GluePoint54X" fmla="*/ 4.11811023622047 w 961"/>
                <a:gd name="GluePoint54Y" fmla="*/ 944.502145922747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1" name="Freeform 114"/>
            <p:cNvSpPr/>
            <p:nvPr/>
          </p:nvSpPr>
          <p:spPr>
            <a:xfrm>
              <a:off x="9419760" y="3315240"/>
              <a:ext cx="187920" cy="34488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4880"/>
                <a:gd name="textAreaBottom" fmla="*/ 345240 h 344880"/>
                <a:gd name="GluePoint1X" fmla="*/ 53.5354330708661 w 959"/>
                <a:gd name="GluePoint1Y" fmla="*/ 847.871244635193 h 523"/>
                <a:gd name="GluePoint2X" fmla="*/ 70.007874015748 w 959"/>
                <a:gd name="GluePoint2Y" fmla="*/ 819.06008583691 h 523"/>
                <a:gd name="GluePoint3X" fmla="*/ 94.7165354330709 w 959"/>
                <a:gd name="GluePoint3Y" fmla="*/ 757.321888412017 h 523"/>
                <a:gd name="GluePoint4X" fmla="*/ 107.070866141732 w 959"/>
                <a:gd name="GluePoint4Y" fmla="*/ 736.742489270386 h 523"/>
                <a:gd name="GluePoint5X" fmla="*/ 148.251968503937 w 959"/>
                <a:gd name="GluePoint5Y" fmla="*/ 679.12017167382 h 523"/>
                <a:gd name="GluePoint6X" fmla="*/ 152.370078740157 w 959"/>
                <a:gd name="GluePoint6Y" fmla="*/ 658.540772532189 h 523"/>
                <a:gd name="GluePoint7X" fmla="*/ 172.96062992126 w 959"/>
                <a:gd name="GluePoint7Y" fmla="*/ 621.497854077253 h 523"/>
                <a:gd name="GluePoint8X" fmla="*/ 189.433070866142 w 959"/>
                <a:gd name="GluePoint8Y" fmla="*/ 592.68669527897 h 523"/>
                <a:gd name="GluePoint9X" fmla="*/ 201.787401574803 w 959"/>
                <a:gd name="GluePoint9Y" fmla="*/ 576.223175965665 h 523"/>
                <a:gd name="GluePoint10X" fmla="*/ 205.905511811024 w 959"/>
                <a:gd name="GluePoint10Y" fmla="*/ 563.875536480687 h 523"/>
                <a:gd name="GluePoint11X" fmla="*/ 222.377952755906 w 959"/>
                <a:gd name="GluePoint11Y" fmla="*/ 526.832618025751 h 523"/>
                <a:gd name="GluePoint12X" fmla="*/ 234.732283464567 w 959"/>
                <a:gd name="GluePoint12Y" fmla="*/ 510.369098712446 h 523"/>
                <a:gd name="GluePoint13X" fmla="*/ 238.850393700787 w 959"/>
                <a:gd name="GluePoint13Y" fmla="*/ 485.673819742489 h 523"/>
                <a:gd name="GluePoint14X" fmla="*/ 259.44094488189 w 959"/>
                <a:gd name="GluePoint14Y" fmla="*/ 460.978540772532 h 523"/>
                <a:gd name="GluePoint15X" fmla="*/ 271.795275590551 w 959"/>
                <a:gd name="GluePoint15Y" fmla="*/ 436.283261802575 h 523"/>
                <a:gd name="GluePoint16X" fmla="*/ 292.385826771654 w 959"/>
                <a:gd name="GluePoint16Y" fmla="*/ 399.24034334764 h 523"/>
                <a:gd name="GluePoint17X" fmla="*/ 300.622047244094 w 959"/>
                <a:gd name="GluePoint17Y" fmla="*/ 382.776824034335 h 523"/>
                <a:gd name="GluePoint18X" fmla="*/ 308.858267716535 w 959"/>
                <a:gd name="GluePoint18Y" fmla="*/ 370.429184549356 h 523"/>
                <a:gd name="GluePoint19X" fmla="*/ 312.976377952756 w 959"/>
                <a:gd name="GluePoint19Y" fmla="*/ 362.197424892704 h 523"/>
                <a:gd name="GluePoint20X" fmla="*/ 317.094488188976 w 959"/>
                <a:gd name="GluePoint20Y" fmla="*/ 349.849785407725 h 523"/>
                <a:gd name="GluePoint21X" fmla="*/ 325.330708661417 w 959"/>
                <a:gd name="GluePoint21Y" fmla="*/ 337.502145922747 h 523"/>
                <a:gd name="GluePoint22X" fmla="*/ 350.03937007874 w 959"/>
                <a:gd name="GluePoint22Y" fmla="*/ 288.111587982833 h 523"/>
                <a:gd name="GluePoint23X" fmla="*/ 362.393700787402 w 959"/>
                <a:gd name="GluePoint23Y" fmla="*/ 267.532188841202 h 523"/>
                <a:gd name="GluePoint24X" fmla="*/ 374.748031496063 w 959"/>
                <a:gd name="GluePoint24Y" fmla="*/ 255.184549356223 h 523"/>
                <a:gd name="GluePoint25X" fmla="*/ 391.220472440945 w 959"/>
                <a:gd name="GluePoint25Y" fmla="*/ 214.025751072961 h 523"/>
                <a:gd name="GluePoint26X" fmla="*/ 403.574803149606 w 959"/>
                <a:gd name="GluePoint26Y" fmla="*/ 209.909871244635 h 523"/>
                <a:gd name="GluePoint27X" fmla="*/ 407.692913385827 w 959"/>
                <a:gd name="GluePoint27Y" fmla="*/ 189.330472103004 h 523"/>
                <a:gd name="GluePoint28X" fmla="*/ 407.692913385827 w 959"/>
                <a:gd name="GluePoint28Y" fmla="*/ 172.8669527897 h 523"/>
                <a:gd name="GluePoint29X" fmla="*/ 420.047244094488 w 959"/>
                <a:gd name="GluePoint29Y" fmla="*/ 156.403433476395 h 523"/>
                <a:gd name="GluePoint30X" fmla="*/ 420.047244094488 w 959"/>
                <a:gd name="GluePoint30Y" fmla="*/ 148.171673819743 h 523"/>
                <a:gd name="GluePoint31X" fmla="*/ 428.283464566929 w 959"/>
                <a:gd name="GluePoint31Y" fmla="*/ 144.055793991416 h 523"/>
                <a:gd name="GluePoint32X" fmla="*/ 440.637795275591 w 959"/>
                <a:gd name="GluePoint32Y" fmla="*/ 131.708154506438 h 523"/>
                <a:gd name="GluePoint33X" fmla="*/ 444.755905511811 w 959"/>
                <a:gd name="GluePoint33Y" fmla="*/ 115.244635193133 h 523"/>
                <a:gd name="GluePoint34X" fmla="*/ 448.874015748031 w 959"/>
                <a:gd name="GluePoint34Y" fmla="*/ 111.128755364807 h 523"/>
                <a:gd name="GluePoint35X" fmla="*/ 452.992125984252 w 959"/>
                <a:gd name="GluePoint35Y" fmla="*/ 90.549356223176 h 523"/>
                <a:gd name="GluePoint36X" fmla="*/ 457.110236220472 w 959"/>
                <a:gd name="GluePoint36Y" fmla="*/ 78.2017167381974 h 523"/>
                <a:gd name="GluePoint37X" fmla="*/ 461.228346456693 w 959"/>
                <a:gd name="GluePoint37Y" fmla="*/ 86.4334763948498 h 523"/>
                <a:gd name="GluePoint38X" fmla="*/ 477.700787401575 w 959"/>
                <a:gd name="GluePoint38Y" fmla="*/ 61.7381974248927 h 523"/>
                <a:gd name="GluePoint39X" fmla="*/ 506.527559055118 w 959"/>
                <a:gd name="GluePoint39Y" fmla="*/ 32.9270386266094 h 523"/>
                <a:gd name="GluePoint40X" fmla="*/ 514.763779527559 w 959"/>
                <a:gd name="GluePoint40Y" fmla="*/ 24.6952789699571 h 523"/>
                <a:gd name="GluePoint41X" fmla="*/ 523 w 959"/>
                <a:gd name="GluePoint41Y" fmla="*/ 0 h 523"/>
                <a:gd name="GluePoint42X" fmla="*/ 523 w 959"/>
                <a:gd name="GluePoint42Y" fmla="*/ 8.23175965665236 h 523"/>
                <a:gd name="GluePoint43X" fmla="*/ 510.645669291339 w 959"/>
                <a:gd name="GluePoint43Y" fmla="*/ 32.9270386266094 h 523"/>
                <a:gd name="GluePoint44X" fmla="*/ 490.055118110236 w 959"/>
                <a:gd name="GluePoint44Y" fmla="*/ 74.0858369098713 h 523"/>
                <a:gd name="GluePoint45X" fmla="*/ 457.110236220472 w 959"/>
                <a:gd name="GluePoint45Y" fmla="*/ 144.055793991416 h 523"/>
                <a:gd name="GluePoint46X" fmla="*/ 415.929133858268 w 959"/>
                <a:gd name="GluePoint46Y" fmla="*/ 222.257510729614 h 523"/>
                <a:gd name="GluePoint47X" fmla="*/ 382.984251968504 w 959"/>
                <a:gd name="GluePoint47Y" fmla="*/ 279.87982832618 h 523"/>
                <a:gd name="GluePoint48X" fmla="*/ 362.393700787402 w 959"/>
                <a:gd name="GluePoint48Y" fmla="*/ 329.270386266094 h 523"/>
                <a:gd name="GluePoint49X" fmla="*/ 308.858267716535 w 959"/>
                <a:gd name="GluePoint49Y" fmla="*/ 415.703862660944 h 523"/>
                <a:gd name="GluePoint50X" fmla="*/ 280.031496062992 w 959"/>
                <a:gd name="GluePoint50Y" fmla="*/ 460.978540772532 h 523"/>
                <a:gd name="GluePoint51X" fmla="*/ 238.850393700787 w 959"/>
                <a:gd name="GluePoint51Y" fmla="*/ 526.832618025751 h 523"/>
                <a:gd name="GluePoint52X" fmla="*/ 131.779527559055 w 959"/>
                <a:gd name="GluePoint52Y" fmla="*/ 736.742489270386 h 523"/>
                <a:gd name="GluePoint53X" fmla="*/ 107.070866141732 w 959"/>
                <a:gd name="GluePoint53Y" fmla="*/ 790.248927038627 h 523"/>
                <a:gd name="GluePoint54X" fmla="*/ 4.11811023622047 w 959"/>
                <a:gd name="GluePoint54Y" fmla="*/ 942.536480686695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2" name="Freeform 115"/>
            <p:cNvSpPr/>
            <p:nvPr/>
          </p:nvSpPr>
          <p:spPr>
            <a:xfrm>
              <a:off x="9398880" y="2900160"/>
              <a:ext cx="168480" cy="30924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309240"/>
                <a:gd name="textAreaBottom" fmla="*/ 309600 h 309240"/>
                <a:gd name="GluePoint1X" fmla="*/ 49.3684210526316 w 860"/>
                <a:gd name="GluePoint1Y" fmla="*/ 757.129186602871 h 469"/>
                <a:gd name="GluePoint2X" fmla="*/ 65.8245614035088 w 860"/>
                <a:gd name="GluePoint2Y" fmla="*/ 732.44019138756 h 469"/>
                <a:gd name="GluePoint3X" fmla="*/ 86.3947368421053 w 860"/>
                <a:gd name="GluePoint3Y" fmla="*/ 678.947368421053 h 469"/>
                <a:gd name="GluePoint4X" fmla="*/ 94.6228070175439 w 860"/>
                <a:gd name="GluePoint4Y" fmla="*/ 658.373205741627 h 469"/>
                <a:gd name="GluePoint5X" fmla="*/ 127.535087719298 w 860"/>
                <a:gd name="GluePoint5Y" fmla="*/ 604.88038277512 h 469"/>
                <a:gd name="GluePoint6X" fmla="*/ 139.877192982456 w 860"/>
                <a:gd name="GluePoint6Y" fmla="*/ 592.535885167464 h 469"/>
                <a:gd name="GluePoint7X" fmla="*/ 152.219298245614 w 860"/>
                <a:gd name="GluePoint7Y" fmla="*/ 559.617224880383 h 469"/>
                <a:gd name="GluePoint8X" fmla="*/ 172.789473684211 w 860"/>
                <a:gd name="GluePoint8Y" fmla="*/ 530.813397129187 h 469"/>
                <a:gd name="GluePoint9X" fmla="*/ 176.90350877193 w 860"/>
                <a:gd name="GluePoint9Y" fmla="*/ 518.468899521531 h 469"/>
                <a:gd name="GluePoint10X" fmla="*/ 181.017543859649 w 860"/>
                <a:gd name="GluePoint10Y" fmla="*/ 502.00956937799 h 469"/>
                <a:gd name="GluePoint11X" fmla="*/ 197.473684210526 w 860"/>
                <a:gd name="GluePoint11Y" fmla="*/ 469.090909090909 h 469"/>
                <a:gd name="GluePoint12X" fmla="*/ 205.701754385965 w 860"/>
                <a:gd name="GluePoint12Y" fmla="*/ 456.746411483254 h 469"/>
                <a:gd name="GluePoint13X" fmla="*/ 213.929824561404 w 860"/>
                <a:gd name="GluePoint13Y" fmla="*/ 436.172248803828 h 469"/>
                <a:gd name="GluePoint14X" fmla="*/ 230.385964912281 w 860"/>
                <a:gd name="GluePoint14Y" fmla="*/ 415.598086124402 h 469"/>
                <a:gd name="GluePoint15X" fmla="*/ 242.728070175439 w 860"/>
                <a:gd name="GluePoint15Y" fmla="*/ 386.794258373206 h 469"/>
                <a:gd name="GluePoint16X" fmla="*/ 259.184210526316 w 860"/>
                <a:gd name="GluePoint16Y" fmla="*/ 357.99043062201 h 469"/>
                <a:gd name="GluePoint17X" fmla="*/ 263.298245614035 w 860"/>
                <a:gd name="GluePoint17Y" fmla="*/ 345.645933014354 h 469"/>
                <a:gd name="GluePoint18X" fmla="*/ 279.754385964912 w 860"/>
                <a:gd name="GluePoint18Y" fmla="*/ 333.301435406699 h 469"/>
                <a:gd name="GluePoint19X" fmla="*/ 283.868421052632 w 860"/>
                <a:gd name="GluePoint19Y" fmla="*/ 320.956937799043 h 469"/>
                <a:gd name="GluePoint20X" fmla="*/ 283.868421052632 w 860"/>
                <a:gd name="GluePoint20Y" fmla="*/ 316.842105263158 h 469"/>
                <a:gd name="GluePoint21X" fmla="*/ 287.982456140351 w 860"/>
                <a:gd name="GluePoint21Y" fmla="*/ 300.382775119617 h 469"/>
                <a:gd name="GluePoint22X" fmla="*/ 312.666666666667 w 860"/>
                <a:gd name="GluePoint22Y" fmla="*/ 259.234449760766 h 469"/>
                <a:gd name="GluePoint23X" fmla="*/ 320.894736842105 w 860"/>
                <a:gd name="GluePoint23Y" fmla="*/ 242.775119617225 h 469"/>
                <a:gd name="GluePoint24X" fmla="*/ 329.122807017544 w 860"/>
                <a:gd name="GluePoint24Y" fmla="*/ 226.315789473684 h 469"/>
                <a:gd name="GluePoint25X" fmla="*/ 349.69298245614 w 860"/>
                <a:gd name="GluePoint25Y" fmla="*/ 189.282296650718 h 469"/>
                <a:gd name="GluePoint26X" fmla="*/ 362.035087719298 w 860"/>
                <a:gd name="GluePoint26Y" fmla="*/ 189.282296650718 h 469"/>
                <a:gd name="GluePoint27X" fmla="*/ 362.035087719298 w 860"/>
                <a:gd name="GluePoint27Y" fmla="*/ 168.708133971292 h 469"/>
                <a:gd name="GluePoint28X" fmla="*/ 362.035087719298 w 860"/>
                <a:gd name="GluePoint28Y" fmla="*/ 156.363636363636 h 469"/>
                <a:gd name="GluePoint29X" fmla="*/ 370.263157894737 w 860"/>
                <a:gd name="GluePoint29Y" fmla="*/ 144.019138755981 h 469"/>
                <a:gd name="GluePoint30X" fmla="*/ 370.263157894737 w 860"/>
                <a:gd name="GluePoint30Y" fmla="*/ 131.674641148325 h 469"/>
                <a:gd name="GluePoint31X" fmla="*/ 378.491228070175 w 860"/>
                <a:gd name="GluePoint31Y" fmla="*/ 127.55980861244 h 469"/>
                <a:gd name="GluePoint32X" fmla="*/ 394.947368421053 w 860"/>
                <a:gd name="GluePoint32Y" fmla="*/ 119.33014354067 h 469"/>
                <a:gd name="GluePoint33X" fmla="*/ 394.947368421053 w 860"/>
                <a:gd name="GluePoint33Y" fmla="*/ 106.985645933014 h 469"/>
                <a:gd name="GluePoint34X" fmla="*/ 399.061403508772 w 860"/>
                <a:gd name="GluePoint34Y" fmla="*/ 94.6411483253589 h 469"/>
                <a:gd name="GluePoint35X" fmla="*/ 403.175438596491 w 860"/>
                <a:gd name="GluePoint35Y" fmla="*/ 82.2966507177033 h 469"/>
                <a:gd name="GluePoint36X" fmla="*/ 411.40350877193 w 860"/>
                <a:gd name="GluePoint36Y" fmla="*/ 74.066985645933 h 469"/>
                <a:gd name="GluePoint37X" fmla="*/ 415.517543859649 w 860"/>
                <a:gd name="GluePoint37Y" fmla="*/ 78.1818181818182 h 469"/>
                <a:gd name="GluePoint38X" fmla="*/ 423.745614035088 w 860"/>
                <a:gd name="GluePoint38Y" fmla="*/ 53.4928229665072 h 469"/>
                <a:gd name="GluePoint39X" fmla="*/ 448.429824561404 w 860"/>
                <a:gd name="GluePoint39Y" fmla="*/ 32.9186602870813 h 469"/>
                <a:gd name="GluePoint40X" fmla="*/ 456.657894736842 w 860"/>
                <a:gd name="GluePoint40Y" fmla="*/ 20.5741626794258 h 469"/>
                <a:gd name="GluePoint41X" fmla="*/ 469 w 860"/>
                <a:gd name="GluePoint41Y" fmla="*/ 0 h 469"/>
                <a:gd name="GluePoint42X" fmla="*/ 469 w 860"/>
                <a:gd name="GluePoint42Y" fmla="*/ 12.3444976076555 h 469"/>
                <a:gd name="GluePoint43X" fmla="*/ 448.429824561404 w 860"/>
                <a:gd name="GluePoint43Y" fmla="*/ 24.688995215311 h 469"/>
                <a:gd name="GluePoint44X" fmla="*/ 440.201754385965 w 860"/>
                <a:gd name="GluePoint44Y" fmla="*/ 69.9521531100479 h 469"/>
                <a:gd name="GluePoint45X" fmla="*/ 407.289473684211 w 860"/>
                <a:gd name="GluePoint45Y" fmla="*/ 131.674641148325 h 469"/>
                <a:gd name="GluePoint46X" fmla="*/ 370.263157894737 w 860"/>
                <a:gd name="GluePoint46Y" fmla="*/ 197.511961722488 h 469"/>
                <a:gd name="GluePoint47X" fmla="*/ 341.464912280702 w 860"/>
                <a:gd name="GluePoint47Y" fmla="*/ 255.11961722488 h 469"/>
                <a:gd name="GluePoint48X" fmla="*/ 325.008771929825 w 860"/>
                <a:gd name="GluePoint48Y" fmla="*/ 296.267942583732 h 469"/>
                <a:gd name="GluePoint49X" fmla="*/ 279.754385964912 w 860"/>
                <a:gd name="GluePoint49Y" fmla="*/ 378.564593301435 h 469"/>
                <a:gd name="GluePoint50X" fmla="*/ 250.956140350877 w 860"/>
                <a:gd name="GluePoint50Y" fmla="*/ 415.598086124402 h 469"/>
                <a:gd name="GluePoint51X" fmla="*/ 218.043859649123 w 860"/>
                <a:gd name="GluePoint51Y" fmla="*/ 469.090909090909 h 469"/>
                <a:gd name="GluePoint52X" fmla="*/ 123.421052631579 w 860"/>
                <a:gd name="GluePoint52Y" fmla="*/ 658.373205741627 h 469"/>
                <a:gd name="GluePoint53X" fmla="*/ 94.6228070175439 w 860"/>
                <a:gd name="GluePoint53Y" fmla="*/ 711.866028708134 h 469"/>
                <a:gd name="GluePoint54X" fmla="*/ 4.1140350877193 w 860"/>
                <a:gd name="GluePoint54Y" fmla="*/ 843.540669856459 h 4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3" name="Freeform 116"/>
            <p:cNvSpPr/>
            <p:nvPr/>
          </p:nvSpPr>
          <p:spPr>
            <a:xfrm>
              <a:off x="9176040" y="2760120"/>
              <a:ext cx="199800" cy="332640"/>
            </a:xfrm>
            <a:custGeom>
              <a:avLst/>
              <a:gdLst>
                <a:gd name="textAreaLeft" fmla="*/ 0 w 199800"/>
                <a:gd name="textAreaRight" fmla="*/ 200160 w 199800"/>
                <a:gd name="textAreaTop" fmla="*/ 0 h 332640"/>
                <a:gd name="textAreaBottom" fmla="*/ 333000 h 332640"/>
                <a:gd name="GluePoint1X" fmla="*/ 485.985185185185 w 925"/>
                <a:gd name="GluePoint1Y" fmla="*/ 825.892857142857 h 556"/>
                <a:gd name="GluePoint2X" fmla="*/ 465.392592592593 w 925"/>
                <a:gd name="GluePoint2Y" fmla="*/ 796.986607142857 h 556"/>
                <a:gd name="GluePoint3X" fmla="*/ 428.325925925926 w 925"/>
                <a:gd name="GluePoint3Y" fmla="*/ 743.303571428571 h 556"/>
                <a:gd name="GluePoint4X" fmla="*/ 420.088888888889 w 925"/>
                <a:gd name="GluePoint4Y" fmla="*/ 726.785714285714 h 556"/>
                <a:gd name="GluePoint5X" fmla="*/ 383.022222222222 w 925"/>
                <a:gd name="GluePoint5Y" fmla="*/ 660.714285714286 h 556"/>
                <a:gd name="GluePoint6X" fmla="*/ 374.785185185185 w 925"/>
                <a:gd name="GluePoint6Y" fmla="*/ 644.196428571429 h 556"/>
                <a:gd name="GluePoint7X" fmla="*/ 354.192592592593 w 925"/>
                <a:gd name="GluePoint7Y" fmla="*/ 615.290178571429 h 556"/>
                <a:gd name="GluePoint8X" fmla="*/ 337.718518518519 w 925"/>
                <a:gd name="GluePoint8Y" fmla="*/ 582.254464285714 h 556"/>
                <a:gd name="GluePoint9X" fmla="*/ 325.362962962963 w 925"/>
                <a:gd name="GluePoint9Y" fmla="*/ 565.736607142857 h 556"/>
                <a:gd name="GluePoint10X" fmla="*/ 317.125925925926 w 925"/>
                <a:gd name="GluePoint10Y" fmla="*/ 553.348214285714 h 556"/>
                <a:gd name="GluePoint11X" fmla="*/ 300.651851851852 w 925"/>
                <a:gd name="GluePoint11Y" fmla="*/ 520.3125 h 556"/>
                <a:gd name="GluePoint12X" fmla="*/ 284.177777777778 w 925"/>
                <a:gd name="GluePoint12Y" fmla="*/ 507.924107142857 h 556"/>
                <a:gd name="GluePoint13X" fmla="*/ 271.822222222222 w 925"/>
                <a:gd name="GluePoint13Y" fmla="*/ 487.276785714286 h 556"/>
                <a:gd name="GluePoint14X" fmla="*/ 259.466666666667 w 925"/>
                <a:gd name="GluePoint14Y" fmla="*/ 462.5 h 556"/>
                <a:gd name="GluePoint15X" fmla="*/ 242.992592592593 w 925"/>
                <a:gd name="GluePoint15Y" fmla="*/ 437.723214285714 h 556"/>
                <a:gd name="GluePoint16X" fmla="*/ 226.518518518519 w 925"/>
                <a:gd name="GluePoint16Y" fmla="*/ 400.558035714286 h 556"/>
                <a:gd name="GluePoint17X" fmla="*/ 214.162962962963 w 925"/>
                <a:gd name="GluePoint17Y" fmla="*/ 384.040178571429 h 556"/>
                <a:gd name="GluePoint18X" fmla="*/ 210.044444444444 w 925"/>
                <a:gd name="GluePoint18Y" fmla="*/ 371.651785714286 h 556"/>
                <a:gd name="GluePoint19X" fmla="*/ 197.688888888889 w 925"/>
                <a:gd name="GluePoint19Y" fmla="*/ 359.263392857143 h 556"/>
                <a:gd name="GluePoint20X" fmla="*/ 193.57037037037 w 925"/>
                <a:gd name="GluePoint20Y" fmla="*/ 355.133928571429 h 556"/>
                <a:gd name="GluePoint21X" fmla="*/ 189.451851851852 w 925"/>
                <a:gd name="GluePoint21Y" fmla="*/ 338.616071428571 h 556"/>
                <a:gd name="GluePoint22X" fmla="*/ 160.622222222222 w 925"/>
                <a:gd name="GluePoint22Y" fmla="*/ 293.191964285714 h 556"/>
                <a:gd name="GluePoint23X" fmla="*/ 148.266666666667 w 925"/>
                <a:gd name="GluePoint23Y" fmla="*/ 272.544642857143 h 556"/>
                <a:gd name="GluePoint24X" fmla="*/ 135.911111111111 w 925"/>
                <a:gd name="GluePoint24Y" fmla="*/ 260.15625 h 556"/>
                <a:gd name="GluePoint25X" fmla="*/ 115.318518518519 w 925"/>
                <a:gd name="GluePoint25Y" fmla="*/ 218.861607142857 h 556"/>
                <a:gd name="GluePoint26X" fmla="*/ 119.437037037037 w 925"/>
                <a:gd name="GluePoint26Y" fmla="*/ 206.473214285714 h 556"/>
                <a:gd name="GluePoint27X" fmla="*/ 102.962962962963 w 925"/>
                <a:gd name="GluePoint27Y" fmla="*/ 194.084821428571 h 556"/>
                <a:gd name="GluePoint28X" fmla="*/ 90.6074074074074 w 925"/>
                <a:gd name="GluePoint28Y" fmla="*/ 185.825892857143 h 556"/>
                <a:gd name="GluePoint29X" fmla="*/ 82.3703703703704 w 925"/>
                <a:gd name="GluePoint29Y" fmla="*/ 165.178571428571 h 556"/>
                <a:gd name="GluePoint30X" fmla="*/ 78.2518518518519 w 925"/>
                <a:gd name="GluePoint30Y" fmla="*/ 161.049107142857 h 556"/>
                <a:gd name="GluePoint31X" fmla="*/ 78.2518518518519 w 925"/>
                <a:gd name="GluePoint31Y" fmla="*/ 156.919642857143 h 556"/>
                <a:gd name="GluePoint32X" fmla="*/ 70.0148148148148 w 925"/>
                <a:gd name="GluePoint32Y" fmla="*/ 140.401785714286 h 556"/>
                <a:gd name="GluePoint33X" fmla="*/ 53.5407407407407 w 925"/>
                <a:gd name="GluePoint33Y" fmla="*/ 128.013392857143 h 556"/>
                <a:gd name="GluePoint34X" fmla="*/ 53.5407407407407 w 925"/>
                <a:gd name="GluePoint34Y" fmla="*/ 119.754464285714 h 556"/>
                <a:gd name="GluePoint35X" fmla="*/ 45.3037037037037 w 925"/>
                <a:gd name="GluePoint35Y" fmla="*/ 107.366071428571 h 556"/>
                <a:gd name="GluePoint36X" fmla="*/ 32.9481481481482 w 925"/>
                <a:gd name="GluePoint36Y" fmla="*/ 94.9776785714286 h 556"/>
                <a:gd name="GluePoint37X" fmla="*/ 49.4222222222222 w 925"/>
                <a:gd name="GluePoint37Y" fmla="*/ 94.9776785714286 h 556"/>
                <a:gd name="GluePoint38X" fmla="*/ 24.7111111111111 w 925"/>
                <a:gd name="GluePoint38Y" fmla="*/ 78.4598214285714 h 556"/>
                <a:gd name="GluePoint39X" fmla="*/ 20.5925925925926 w 925"/>
                <a:gd name="GluePoint39Y" fmla="*/ 37.1651785714286 h 556"/>
                <a:gd name="GluePoint40X" fmla="*/ 16.4740740740741 w 925"/>
                <a:gd name="GluePoint40Y" fmla="*/ 20.6473214285714 h 556"/>
                <a:gd name="GluePoint41X" fmla="*/ 0 w 925"/>
                <a:gd name="GluePoint41Y" fmla="*/ 0 h 556"/>
                <a:gd name="GluePoint42X" fmla="*/ 12.3555555555556 w 925"/>
                <a:gd name="GluePoint42Y" fmla="*/ 8.25892857142857 h 556"/>
                <a:gd name="GluePoint43X" fmla="*/ 20.5925925925926 w 925"/>
                <a:gd name="GluePoint43Y" fmla="*/ 33.0357142857143 h 556"/>
                <a:gd name="GluePoint44X" fmla="*/ 49.4222222222222 w 925"/>
                <a:gd name="GluePoint44Y" fmla="*/ 70.2008928571429 h 556"/>
                <a:gd name="GluePoint45X" fmla="*/ 90.6074074074074 w 925"/>
                <a:gd name="GluePoint45Y" fmla="*/ 132.142857142857 h 556"/>
                <a:gd name="GluePoint46X" fmla="*/ 131.792592592593 w 925"/>
                <a:gd name="GluePoint46Y" fmla="*/ 202.34375 h 556"/>
                <a:gd name="GluePoint47X" fmla="*/ 168.859259259259 w 925"/>
                <a:gd name="GluePoint47Y" fmla="*/ 260.15625 h 556"/>
                <a:gd name="GluePoint48X" fmla="*/ 197.688888888889 w 925"/>
                <a:gd name="GluePoint48Y" fmla="*/ 301.450892857143 h 556"/>
                <a:gd name="GluePoint49X" fmla="*/ 242.992592592593 w 925"/>
                <a:gd name="GluePoint49Y" fmla="*/ 388.169642857143 h 556"/>
                <a:gd name="GluePoint50X" fmla="*/ 271.822222222222 w 925"/>
                <a:gd name="GluePoint50Y" fmla="*/ 441.852678571429 h 556"/>
                <a:gd name="GluePoint51X" fmla="*/ 304.77037037037 w 925"/>
                <a:gd name="GluePoint51Y" fmla="*/ 499.665178571429 h 556"/>
                <a:gd name="GluePoint52X" fmla="*/ 432.444444444444 w 925"/>
                <a:gd name="GluePoint52Y" fmla="*/ 702.008928571429 h 556"/>
                <a:gd name="GluePoint53X" fmla="*/ 461.274074074074 w 925"/>
                <a:gd name="GluePoint53Y" fmla="*/ 751.5625 h 556"/>
                <a:gd name="GluePoint54X" fmla="*/ 539.525925925926 w 925"/>
                <a:gd name="GluePoint54Y" fmla="*/ 916.741071428571 h 5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4" name="Freeform 117"/>
            <p:cNvSpPr/>
            <p:nvPr/>
          </p:nvSpPr>
          <p:spPr>
            <a:xfrm>
              <a:off x="9184680" y="3164040"/>
              <a:ext cx="199800" cy="331920"/>
            </a:xfrm>
            <a:custGeom>
              <a:avLst/>
              <a:gdLst>
                <a:gd name="textAreaLeft" fmla="*/ 0 w 199800"/>
                <a:gd name="textAreaRight" fmla="*/ 200160 w 199800"/>
                <a:gd name="textAreaTop" fmla="*/ 0 h 331920"/>
                <a:gd name="textAreaBottom" fmla="*/ 332280 h 331920"/>
                <a:gd name="GluePoint1X" fmla="*/ 485.985185185185 w 923"/>
                <a:gd name="GluePoint1Y" fmla="*/ 815.866071428571 h 556"/>
                <a:gd name="GluePoint2X" fmla="*/ 469.511111111111 w 923"/>
                <a:gd name="GluePoint2Y" fmla="*/ 795.263392857143 h 556"/>
                <a:gd name="GluePoint3X" fmla="*/ 428.325925925926 w 923"/>
                <a:gd name="GluePoint3Y" fmla="*/ 741.696428571429 h 556"/>
                <a:gd name="GluePoint4X" fmla="*/ 420.088888888889 w 923"/>
                <a:gd name="GluePoint4Y" fmla="*/ 725.214285714286 h 556"/>
                <a:gd name="GluePoint5X" fmla="*/ 383.022222222222 w 923"/>
                <a:gd name="GluePoint5Y" fmla="*/ 659.285714285714 h 556"/>
                <a:gd name="GluePoint6X" fmla="*/ 374.785185185185 w 923"/>
                <a:gd name="GluePoint6Y" fmla="*/ 638.683035714286 h 556"/>
                <a:gd name="GluePoint7X" fmla="*/ 354.192592592593 w 923"/>
                <a:gd name="GluePoint7Y" fmla="*/ 609.839285714286 h 556"/>
                <a:gd name="GluePoint8X" fmla="*/ 337.718518518519 w 923"/>
                <a:gd name="GluePoint8Y" fmla="*/ 580.995535714286 h 556"/>
                <a:gd name="GluePoint9X" fmla="*/ 329.481481481481 w 923"/>
                <a:gd name="GluePoint9Y" fmla="*/ 564.513392857143 h 556"/>
                <a:gd name="GluePoint10X" fmla="*/ 321.244444444444 w 923"/>
                <a:gd name="GluePoint10Y" fmla="*/ 552.151785714286 h 556"/>
                <a:gd name="GluePoint11X" fmla="*/ 296.533333333333 w 923"/>
                <a:gd name="GluePoint11Y" fmla="*/ 519.1875 h 556"/>
                <a:gd name="GluePoint12X" fmla="*/ 288.296296296296 w 923"/>
                <a:gd name="GluePoint12Y" fmla="*/ 502.705357142857 h 556"/>
                <a:gd name="GluePoint13X" fmla="*/ 267.703703703704 w 923"/>
                <a:gd name="GluePoint13Y" fmla="*/ 482.102678571429 h 556"/>
                <a:gd name="GluePoint14X" fmla="*/ 259.466666666667 w 923"/>
                <a:gd name="GluePoint14Y" fmla="*/ 457.379464285714 h 556"/>
                <a:gd name="GluePoint15X" fmla="*/ 238.874074074074 w 923"/>
                <a:gd name="GluePoint15Y" fmla="*/ 432.65625 h 556"/>
                <a:gd name="GluePoint16X" fmla="*/ 226.518518518519 w 923"/>
                <a:gd name="GluePoint16Y" fmla="*/ 399.691964285714 h 556"/>
                <a:gd name="GluePoint17X" fmla="*/ 214.162962962963 w 923"/>
                <a:gd name="GluePoint17Y" fmla="*/ 387.330357142857 h 556"/>
                <a:gd name="GluePoint18X" fmla="*/ 210.044444444444 w 923"/>
                <a:gd name="GluePoint18Y" fmla="*/ 370.848214285714 h 556"/>
                <a:gd name="GluePoint19X" fmla="*/ 197.688888888889 w 923"/>
                <a:gd name="GluePoint19Y" fmla="*/ 358.486607142857 h 556"/>
                <a:gd name="GluePoint20X" fmla="*/ 193.57037037037 w 923"/>
                <a:gd name="GluePoint20Y" fmla="*/ 354.366071428571 h 556"/>
                <a:gd name="GluePoint21X" fmla="*/ 185.333333333333 w 923"/>
                <a:gd name="GluePoint21Y" fmla="*/ 337.883928571429 h 556"/>
                <a:gd name="GluePoint22X" fmla="*/ 156.503703703704 w 923"/>
                <a:gd name="GluePoint22Y" fmla="*/ 288.4375 h 556"/>
                <a:gd name="GluePoint23X" fmla="*/ 148.266666666667 w 923"/>
                <a:gd name="GluePoint23Y" fmla="*/ 276.075892857143 h 556"/>
                <a:gd name="GluePoint24X" fmla="*/ 140.02962962963 w 923"/>
                <a:gd name="GluePoint24Y" fmla="*/ 259.59375 h 556"/>
                <a:gd name="GluePoint25X" fmla="*/ 115.318518518519 w 923"/>
                <a:gd name="GluePoint25Y" fmla="*/ 218.388392857143 h 556"/>
                <a:gd name="GluePoint26X" fmla="*/ 119.437037037037 w 923"/>
                <a:gd name="GluePoint26Y" fmla="*/ 206.026785714286 h 556"/>
                <a:gd name="GluePoint27X" fmla="*/ 102.962962962963 w 923"/>
                <a:gd name="GluePoint27Y" fmla="*/ 193.665178571429 h 556"/>
                <a:gd name="GluePoint28X" fmla="*/ 90.6074074074074 w 923"/>
                <a:gd name="GluePoint28Y" fmla="*/ 185.424107142857 h 556"/>
                <a:gd name="GluePoint29X" fmla="*/ 82.3703703703704 w 923"/>
                <a:gd name="GluePoint29Y" fmla="*/ 168.941964285714 h 556"/>
                <a:gd name="GluePoint30X" fmla="*/ 74.1333333333333 w 923"/>
                <a:gd name="GluePoint30Y" fmla="*/ 164.821428571429 h 556"/>
                <a:gd name="GluePoint31X" fmla="*/ 74.1333333333333 w 923"/>
                <a:gd name="GluePoint31Y" fmla="*/ 152.459821428571 h 556"/>
                <a:gd name="GluePoint32X" fmla="*/ 70.0148148148148 w 923"/>
                <a:gd name="GluePoint32Y" fmla="*/ 140.098214285714 h 556"/>
                <a:gd name="GluePoint33X" fmla="*/ 53.5407407407407 w 923"/>
                <a:gd name="GluePoint33Y" fmla="*/ 127.736607142857 h 556"/>
                <a:gd name="GluePoint34X" fmla="*/ 53.5407407407407 w 923"/>
                <a:gd name="GluePoint34Y" fmla="*/ 119.495535714286 h 556"/>
                <a:gd name="GluePoint35X" fmla="*/ 41.1851851851852 w 923"/>
                <a:gd name="GluePoint35Y" fmla="*/ 107.133928571429 h 556"/>
                <a:gd name="GluePoint36X" fmla="*/ 37.0666666666667 w 923"/>
                <a:gd name="GluePoint36Y" fmla="*/ 94.7723214285714 h 556"/>
                <a:gd name="GluePoint37X" fmla="*/ 45.3037037037037 w 923"/>
                <a:gd name="GluePoint37Y" fmla="*/ 94.7723214285714 h 556"/>
                <a:gd name="GluePoint38X" fmla="*/ 28.8296296296296 w 923"/>
                <a:gd name="GluePoint38Y" fmla="*/ 74.1696428571429 h 556"/>
                <a:gd name="GluePoint39X" fmla="*/ 16.4740740740741 w 923"/>
                <a:gd name="GluePoint39Y" fmla="*/ 37.0848214285714 h 556"/>
                <a:gd name="GluePoint40X" fmla="*/ 16.4740740740741 w 923"/>
                <a:gd name="GluePoint40Y" fmla="*/ 24.7232142857143 h 556"/>
                <a:gd name="GluePoint41X" fmla="*/ 0 w 923"/>
                <a:gd name="GluePoint41Y" fmla="*/ 0 h 556"/>
                <a:gd name="GluePoint42X" fmla="*/ 12.3555555555556 w 923"/>
                <a:gd name="GluePoint42Y" fmla="*/ 8.24107142857143 h 556"/>
                <a:gd name="GluePoint43X" fmla="*/ 16.4740740740741 w 923"/>
                <a:gd name="GluePoint43Y" fmla="*/ 32.9642857142857 h 556"/>
                <a:gd name="GluePoint44X" fmla="*/ 45.3037037037037 w 923"/>
                <a:gd name="GluePoint44Y" fmla="*/ 65.9285714285714 h 556"/>
                <a:gd name="GluePoint45X" fmla="*/ 90.6074074074074 w 923"/>
                <a:gd name="GluePoint45Y" fmla="*/ 131.857142857143 h 556"/>
                <a:gd name="GluePoint46X" fmla="*/ 131.792592592593 w 923"/>
                <a:gd name="GluePoint46Y" fmla="*/ 206.026785714286 h 556"/>
                <a:gd name="GluePoint47X" fmla="*/ 168.859259259259 w 923"/>
                <a:gd name="GluePoint47Y" fmla="*/ 259.59375 h 556"/>
                <a:gd name="GluePoint48X" fmla="*/ 197.688888888889 w 923"/>
                <a:gd name="GluePoint48Y" fmla="*/ 300.799107142857 h 556"/>
                <a:gd name="GluePoint49X" fmla="*/ 247.111111111111 w 923"/>
                <a:gd name="GluePoint49Y" fmla="*/ 391.450892857143 h 556"/>
                <a:gd name="GluePoint50X" fmla="*/ 271.822222222222 w 923"/>
                <a:gd name="GluePoint50Y" fmla="*/ 440.897321428571 h 556"/>
                <a:gd name="GluePoint51X" fmla="*/ 304.77037037037 w 923"/>
                <a:gd name="GluePoint51Y" fmla="*/ 502.705357142857 h 556"/>
                <a:gd name="GluePoint52X" fmla="*/ 432.444444444444 w 923"/>
                <a:gd name="GluePoint52Y" fmla="*/ 696.370535714286 h 556"/>
                <a:gd name="GluePoint53X" fmla="*/ 461.274074074074 w 923"/>
                <a:gd name="GluePoint53Y" fmla="*/ 749.9375 h 556"/>
                <a:gd name="GluePoint54X" fmla="*/ 539.525925925926 w 923"/>
                <a:gd name="GluePoint54Y" fmla="*/ 914.758928571429 h 5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5" name="Freeform 118"/>
            <p:cNvSpPr/>
            <p:nvPr/>
          </p:nvSpPr>
          <p:spPr>
            <a:xfrm>
              <a:off x="9191160" y="3609360"/>
              <a:ext cx="191160" cy="32436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24360"/>
                <a:gd name="textAreaBottom" fmla="*/ 324720 h 324360"/>
                <a:gd name="GluePoint1X" fmla="*/ 461.891472868217 w 902"/>
                <a:gd name="GluePoint1Y" fmla="*/ 803.150684931507 h 532"/>
                <a:gd name="GluePoint2X" fmla="*/ 449.519379844961 w 902"/>
                <a:gd name="GluePoint2Y" fmla="*/ 774.319634703196 h 532"/>
                <a:gd name="GluePoint3X" fmla="*/ 412.403100775194 w 902"/>
                <a:gd name="GluePoint3Y" fmla="*/ 724.89497716895 h 532"/>
                <a:gd name="GluePoint4X" fmla="*/ 395.906976744186 w 902"/>
                <a:gd name="GluePoint4Y" fmla="*/ 708.420091324201 h 532"/>
                <a:gd name="GluePoint5X" fmla="*/ 367.038759689923 w 902"/>
                <a:gd name="GluePoint5Y" fmla="*/ 646.639269406393 h 532"/>
                <a:gd name="GluePoint6X" fmla="*/ 354.666666666667 w 902"/>
                <a:gd name="GluePoint6Y" fmla="*/ 630.164383561644 h 532"/>
                <a:gd name="GluePoint7X" fmla="*/ 338.170542635659 w 902"/>
                <a:gd name="GluePoint7Y" fmla="*/ 597.214611872146 h 532"/>
                <a:gd name="GluePoint8X" fmla="*/ 317.550387596899 w 902"/>
                <a:gd name="GluePoint8Y" fmla="*/ 568.383561643836 h 532"/>
                <a:gd name="GluePoint9X" fmla="*/ 313.426356589147 w 902"/>
                <a:gd name="GluePoint9Y" fmla="*/ 551.908675799087 h 532"/>
                <a:gd name="GluePoint10X" fmla="*/ 305.178294573643 w 902"/>
                <a:gd name="GluePoint10Y" fmla="*/ 543.671232876712 h 532"/>
                <a:gd name="GluePoint11X" fmla="*/ 280.434108527132 w 902"/>
                <a:gd name="GluePoint11Y" fmla="*/ 510.721461187215 h 532"/>
                <a:gd name="GluePoint12X" fmla="*/ 272.186046511628 w 902"/>
                <a:gd name="GluePoint12Y" fmla="*/ 490.127853881279 h 532"/>
                <a:gd name="GluePoint13X" fmla="*/ 255.68992248062 w 902"/>
                <a:gd name="GluePoint13Y" fmla="*/ 473.65296803653 h 532"/>
                <a:gd name="GluePoint14X" fmla="*/ 243.317829457364 w 902"/>
                <a:gd name="GluePoint14Y" fmla="*/ 448.940639269406 h 532"/>
                <a:gd name="GluePoint15X" fmla="*/ 230.945736434109 w 902"/>
                <a:gd name="GluePoint15Y" fmla="*/ 420.109589041096 h 532"/>
                <a:gd name="GluePoint16X" fmla="*/ 210.325581395349 w 902"/>
                <a:gd name="GluePoint16Y" fmla="*/ 383.041095890411 h 532"/>
                <a:gd name="GluePoint17X" fmla="*/ 202.077519379845 w 902"/>
                <a:gd name="GluePoint17Y" fmla="*/ 374.803652968037 h 532"/>
                <a:gd name="GluePoint18X" fmla="*/ 197.953488372093 w 902"/>
                <a:gd name="GluePoint18Y" fmla="*/ 358.328767123288 h 532"/>
                <a:gd name="GluePoint19X" fmla="*/ 189.705426356589 w 902"/>
                <a:gd name="GluePoint19Y" fmla="*/ 350.091324200913 h 532"/>
                <a:gd name="GluePoint20X" fmla="*/ 185.581395348837 w 902"/>
                <a:gd name="GluePoint20Y" fmla="*/ 345.972602739726 h 532"/>
                <a:gd name="GluePoint21X" fmla="*/ 173.209302325581 w 902"/>
                <a:gd name="GluePoint21Y" fmla="*/ 329.497716894977 h 532"/>
                <a:gd name="GluePoint22X" fmla="*/ 148.46511627907 w 902"/>
                <a:gd name="GluePoint22Y" fmla="*/ 284.191780821918 h 532"/>
                <a:gd name="GluePoint23X" fmla="*/ 136.093023255814 w 902"/>
                <a:gd name="GluePoint23Y" fmla="*/ 267.716894977169 h 532"/>
                <a:gd name="GluePoint24X" fmla="*/ 127.84496124031 w 902"/>
                <a:gd name="GluePoint24Y" fmla="*/ 251.24200913242 h 532"/>
                <a:gd name="GluePoint25X" fmla="*/ 111.348837209302 w 902"/>
                <a:gd name="GluePoint25Y" fmla="*/ 214.173515981735 h 532"/>
                <a:gd name="GluePoint26X" fmla="*/ 111.348837209302 w 902"/>
                <a:gd name="GluePoint26Y" fmla="*/ 197.698630136986 h 532"/>
                <a:gd name="GluePoint27X" fmla="*/ 90.7286821705426 w 902"/>
                <a:gd name="GluePoint27Y" fmla="*/ 193.579908675799 h 532"/>
                <a:gd name="GluePoint28X" fmla="*/ 82.4806201550388 w 902"/>
                <a:gd name="GluePoint28Y" fmla="*/ 185.342465753425 h 532"/>
                <a:gd name="GluePoint29X" fmla="*/ 74.2325581395349 w 902"/>
                <a:gd name="GluePoint29Y" fmla="*/ 164.748858447489 h 532"/>
                <a:gd name="GluePoint30X" fmla="*/ 65.984496124031 w 902"/>
                <a:gd name="GluePoint30Y" fmla="*/ 160.630136986301 h 532"/>
                <a:gd name="GluePoint31X" fmla="*/ 65.984496124031 w 902"/>
                <a:gd name="GluePoint31Y" fmla="*/ 152.392694063927 h 532"/>
                <a:gd name="GluePoint32X" fmla="*/ 65.984496124031 w 902"/>
                <a:gd name="GluePoint32Y" fmla="*/ 135.917808219178 h 532"/>
                <a:gd name="GluePoint33X" fmla="*/ 49.4883720930233 w 902"/>
                <a:gd name="GluePoint33Y" fmla="*/ 123.561643835616 h 532"/>
                <a:gd name="GluePoint34X" fmla="*/ 49.4883720930233 w 902"/>
                <a:gd name="GluePoint34Y" fmla="*/ 115.324200913242 h 532"/>
                <a:gd name="GluePoint35X" fmla="*/ 37.1162790697674 w 902"/>
                <a:gd name="GluePoint35Y" fmla="*/ 107.086757990868 h 532"/>
                <a:gd name="GluePoint36X" fmla="*/ 28.8682170542636 w 902"/>
                <a:gd name="GluePoint36Y" fmla="*/ 90.6118721461187 h 532"/>
                <a:gd name="GluePoint37X" fmla="*/ 41.2403100775194 w 902"/>
                <a:gd name="GluePoint37Y" fmla="*/ 90.6118721461187 h 532"/>
                <a:gd name="GluePoint38X" fmla="*/ 20.6201550387597 w 902"/>
                <a:gd name="GluePoint38Y" fmla="*/ 74.1369863013699 h 532"/>
                <a:gd name="GluePoint39X" fmla="*/ 12.3720930232558 w 902"/>
                <a:gd name="GluePoint39Y" fmla="*/ 32.9497716894977 h 532"/>
                <a:gd name="GluePoint40X" fmla="*/ 12.3720930232558 w 902"/>
                <a:gd name="GluePoint40Y" fmla="*/ 20.5936073059361 h 532"/>
                <a:gd name="GluePoint41X" fmla="*/ 0 w 902"/>
                <a:gd name="GluePoint41Y" fmla="*/ 0 h 532"/>
                <a:gd name="GluePoint42X" fmla="*/ 8.24806201550388 w 902"/>
                <a:gd name="GluePoint42Y" fmla="*/ 4.11872146118721 h 532"/>
                <a:gd name="GluePoint43X" fmla="*/ 12.3720930232558 w 902"/>
                <a:gd name="GluePoint43Y" fmla="*/ 28.8310502283105 h 532"/>
                <a:gd name="GluePoint44X" fmla="*/ 41.2403100775194 w 902"/>
                <a:gd name="GluePoint44Y" fmla="*/ 65.8995433789954 h 532"/>
                <a:gd name="GluePoint45X" fmla="*/ 82.4806201550388 w 902"/>
                <a:gd name="GluePoint45Y" fmla="*/ 127.680365296804 h 532"/>
                <a:gd name="GluePoint46X" fmla="*/ 123.720930232558 w 902"/>
                <a:gd name="GluePoint46Y" fmla="*/ 193.579908675799 h 532"/>
                <a:gd name="GluePoint47X" fmla="*/ 160.837209302326 w 902"/>
                <a:gd name="GluePoint47Y" fmla="*/ 251.24200913242 h 532"/>
                <a:gd name="GluePoint48X" fmla="*/ 185.581395348837 w 902"/>
                <a:gd name="GluePoint48Y" fmla="*/ 296.547945205479 h 532"/>
                <a:gd name="GluePoint49X" fmla="*/ 235.06976744186 w 902"/>
                <a:gd name="GluePoint49Y" fmla="*/ 383.041095890411 h 532"/>
                <a:gd name="GluePoint50X" fmla="*/ 259.813953488372 w 902"/>
                <a:gd name="GluePoint50Y" fmla="*/ 432.465753424658 h 532"/>
                <a:gd name="GluePoint51X" fmla="*/ 288.682170542636 w 902"/>
                <a:gd name="GluePoint51Y" fmla="*/ 490.127853881279 h 532"/>
                <a:gd name="GluePoint52X" fmla="*/ 412.403100775194 w 902"/>
                <a:gd name="GluePoint52Y" fmla="*/ 679.58904109589 h 532"/>
                <a:gd name="GluePoint53X" fmla="*/ 445.395348837209 w 902"/>
                <a:gd name="GluePoint53Y" fmla="*/ 737.251141552511 h 532"/>
                <a:gd name="GluePoint54X" fmla="*/ 519.627906976744 w 902"/>
                <a:gd name="GluePoint54Y" fmla="*/ 893.762557077626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6" name="Freeform 119"/>
            <p:cNvSpPr/>
            <p:nvPr/>
          </p:nvSpPr>
          <p:spPr>
            <a:xfrm>
              <a:off x="9192240" y="4018680"/>
              <a:ext cx="194400" cy="32436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324360"/>
                <a:gd name="textAreaBottom" fmla="*/ 324720 h 324360"/>
                <a:gd name="GluePoint1X" fmla="*/ 474.923664122137 w 902"/>
                <a:gd name="GluePoint1Y" fmla="*/ 803.150684931507 h 541"/>
                <a:gd name="GluePoint2X" fmla="*/ 458.404580152672 w 902"/>
                <a:gd name="GluePoint2Y" fmla="*/ 778.438356164384 h 541"/>
                <a:gd name="GluePoint3X" fmla="*/ 421.236641221374 w 902"/>
                <a:gd name="GluePoint3Y" fmla="*/ 724.89497716895 h 541"/>
                <a:gd name="GluePoint4X" fmla="*/ 412.977099236641 w 902"/>
                <a:gd name="GluePoint4Y" fmla="*/ 708.420091324201 h 541"/>
                <a:gd name="GluePoint5X" fmla="*/ 379.93893129771 w 902"/>
                <a:gd name="GluePoint5Y" fmla="*/ 646.639269406393 h 541"/>
                <a:gd name="GluePoint6X" fmla="*/ 367.549618320611 w 902"/>
                <a:gd name="GluePoint6Y" fmla="*/ 630.164383561644 h 541"/>
                <a:gd name="GluePoint7X" fmla="*/ 346.900763358779 w 902"/>
                <a:gd name="GluePoint7Y" fmla="*/ 601.333333333333 h 541"/>
                <a:gd name="GluePoint8X" fmla="*/ 330.381679389313 w 902"/>
                <a:gd name="GluePoint8Y" fmla="*/ 572.502283105023 h 541"/>
                <a:gd name="GluePoint9X" fmla="*/ 322.12213740458 w 902"/>
                <a:gd name="GluePoint9Y" fmla="*/ 551.908675799087 h 541"/>
                <a:gd name="GluePoint10X" fmla="*/ 309.732824427481 w 902"/>
                <a:gd name="GluePoint10Y" fmla="*/ 539.552511415525 h 541"/>
                <a:gd name="GluePoint11X" fmla="*/ 289.083969465649 w 902"/>
                <a:gd name="GluePoint11Y" fmla="*/ 510.721461187215 h 541"/>
                <a:gd name="GluePoint12X" fmla="*/ 280.824427480916 w 902"/>
                <a:gd name="GluePoint12Y" fmla="*/ 494.246575342466 h 541"/>
                <a:gd name="GluePoint13X" fmla="*/ 268.435114503817 w 902"/>
                <a:gd name="GluePoint13Y" fmla="*/ 473.65296803653 h 541"/>
                <a:gd name="GluePoint14X" fmla="*/ 251.916030534351 w 902"/>
                <a:gd name="GluePoint14Y" fmla="*/ 448.940639269406 h 541"/>
                <a:gd name="GluePoint15X" fmla="*/ 239.526717557252 w 902"/>
                <a:gd name="GluePoint15Y" fmla="*/ 424.228310502283 h 541"/>
                <a:gd name="GluePoint16X" fmla="*/ 218.87786259542 w 902"/>
                <a:gd name="GluePoint16Y" fmla="*/ 387.159817351598 h 541"/>
                <a:gd name="GluePoint17X" fmla="*/ 210.618320610687 w 902"/>
                <a:gd name="GluePoint17Y" fmla="*/ 378.922374429224 h 541"/>
                <a:gd name="GluePoint18X" fmla="*/ 206.488549618321 w 902"/>
                <a:gd name="GluePoint18Y" fmla="*/ 358.328767123288 h 541"/>
                <a:gd name="GluePoint19X" fmla="*/ 198.229007633588 w 902"/>
                <a:gd name="GluePoint19Y" fmla="*/ 354.2100456621 h 541"/>
                <a:gd name="GluePoint20X" fmla="*/ 194.099236641221 w 902"/>
                <a:gd name="GluePoint20Y" fmla="*/ 345.972602739726 h 541"/>
                <a:gd name="GluePoint21X" fmla="*/ 181.709923664122 w 902"/>
                <a:gd name="GluePoint21Y" fmla="*/ 329.497716894977 h 541"/>
                <a:gd name="GluePoint22X" fmla="*/ 156.931297709924 w 902"/>
                <a:gd name="GluePoint22Y" fmla="*/ 284.191780821918 h 541"/>
                <a:gd name="GluePoint23X" fmla="*/ 144.541984732824 w 902"/>
                <a:gd name="GluePoint23Y" fmla="*/ 271.835616438356 h 541"/>
                <a:gd name="GluePoint24X" fmla="*/ 136.282442748092 w 902"/>
                <a:gd name="GluePoint24Y" fmla="*/ 251.24200913242 h 541"/>
                <a:gd name="GluePoint25X" fmla="*/ 115.63358778626 w 902"/>
                <a:gd name="GluePoint25Y" fmla="*/ 214.173515981735 h 541"/>
                <a:gd name="GluePoint26X" fmla="*/ 115.63358778626 w 902"/>
                <a:gd name="GluePoint26Y" fmla="*/ 201.817351598174 h 541"/>
                <a:gd name="GluePoint27X" fmla="*/ 103.24427480916 w 902"/>
                <a:gd name="GluePoint27Y" fmla="*/ 193.579908675799 h 541"/>
                <a:gd name="GluePoint28X" fmla="*/ 90.8549618320611 w 902"/>
                <a:gd name="GluePoint28Y" fmla="*/ 185.342465753425 h 541"/>
                <a:gd name="GluePoint29X" fmla="*/ 82.5954198473282 w 902"/>
                <a:gd name="GluePoint29Y" fmla="*/ 164.748858447489 h 541"/>
                <a:gd name="GluePoint30X" fmla="*/ 74.3358778625954 w 902"/>
                <a:gd name="GluePoint30Y" fmla="*/ 164.748858447489 h 541"/>
                <a:gd name="GluePoint31X" fmla="*/ 74.3358778625954 w 902"/>
                <a:gd name="GluePoint31Y" fmla="*/ 156.511415525114 h 541"/>
                <a:gd name="GluePoint32X" fmla="*/ 70.206106870229 w 902"/>
                <a:gd name="GluePoint32Y" fmla="*/ 135.917808219178 h 541"/>
                <a:gd name="GluePoint33X" fmla="*/ 57.8167938931298 w 902"/>
                <a:gd name="GluePoint33Y" fmla="*/ 127.680365296804 h 541"/>
                <a:gd name="GluePoint34X" fmla="*/ 53.6870229007634 w 902"/>
                <a:gd name="GluePoint34Y" fmla="*/ 115.324200913242 h 541"/>
                <a:gd name="GluePoint35X" fmla="*/ 49.557251908397 w 902"/>
                <a:gd name="GluePoint35Y" fmla="*/ 107.086757990868 h 541"/>
                <a:gd name="GluePoint36X" fmla="*/ 37.1679389312977 w 902"/>
                <a:gd name="GluePoint36Y" fmla="*/ 90.6118721461187 h 541"/>
                <a:gd name="GluePoint37X" fmla="*/ 49.557251908397 w 902"/>
                <a:gd name="GluePoint37Y" fmla="*/ 94.7305936073059 h 541"/>
                <a:gd name="GluePoint38X" fmla="*/ 28.9083969465649 w 902"/>
                <a:gd name="GluePoint38Y" fmla="*/ 74.1369863013699 h 541"/>
                <a:gd name="GluePoint39X" fmla="*/ 20.6488549618321 w 902"/>
                <a:gd name="GluePoint39Y" fmla="*/ 32.9497716894977 h 541"/>
                <a:gd name="GluePoint40X" fmla="*/ 16.5190839694656 w 902"/>
                <a:gd name="GluePoint40Y" fmla="*/ 24.7123287671233 h 541"/>
                <a:gd name="GluePoint41X" fmla="*/ 0 w 902"/>
                <a:gd name="GluePoint41Y" fmla="*/ 0 h 541"/>
                <a:gd name="GluePoint42X" fmla="*/ 12.3893129770992 w 902"/>
                <a:gd name="GluePoint42Y" fmla="*/ 8.23744292237443 h 541"/>
                <a:gd name="GluePoint43X" fmla="*/ 20.6488549618321 w 902"/>
                <a:gd name="GluePoint43Y" fmla="*/ 28.8310502283105 h 541"/>
                <a:gd name="GluePoint44X" fmla="*/ 53.6870229007634 w 902"/>
                <a:gd name="GluePoint44Y" fmla="*/ 65.8995433789954 h 541"/>
                <a:gd name="GluePoint45X" fmla="*/ 90.8549618320611 w 902"/>
                <a:gd name="GluePoint45Y" fmla="*/ 127.680365296804 h 541"/>
                <a:gd name="GluePoint46X" fmla="*/ 136.282442748092 w 902"/>
                <a:gd name="GluePoint46Y" fmla="*/ 197.698630136986 h 541"/>
                <a:gd name="GluePoint47X" fmla="*/ 169.320610687023 w 902"/>
                <a:gd name="GluePoint47Y" fmla="*/ 251.24200913242 h 541"/>
                <a:gd name="GluePoint48X" fmla="*/ 198.229007633588 w 902"/>
                <a:gd name="GluePoint48Y" fmla="*/ 292.429223744292 h 541"/>
                <a:gd name="GluePoint49X" fmla="*/ 243.656488549618 w 902"/>
                <a:gd name="GluePoint49Y" fmla="*/ 383.041095890411 h 541"/>
                <a:gd name="GluePoint50X" fmla="*/ 268.435114503817 w 902"/>
                <a:gd name="GluePoint50Y" fmla="*/ 432.465753424658 h 541"/>
                <a:gd name="GluePoint51X" fmla="*/ 301.473282442748 w 902"/>
                <a:gd name="GluePoint51Y" fmla="*/ 494.246575342466 h 541"/>
                <a:gd name="GluePoint52X" fmla="*/ 425.36641221374 w 902"/>
                <a:gd name="GluePoint52Y" fmla="*/ 683.707762557078 h 541"/>
                <a:gd name="GluePoint53X" fmla="*/ 454.274809160305 w 902"/>
                <a:gd name="GluePoint53Y" fmla="*/ 733.132420091324 h 541"/>
                <a:gd name="GluePoint54X" fmla="*/ 528.610687022901 w 902"/>
                <a:gd name="GluePoint54Y" fmla="*/ 893.762557077626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7" name="Freeform 120"/>
            <p:cNvSpPr/>
            <p:nvPr/>
          </p:nvSpPr>
          <p:spPr>
            <a:xfrm>
              <a:off x="9391320" y="4119120"/>
              <a:ext cx="187920" cy="3456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5600"/>
                <a:gd name="textAreaBottom" fmla="*/ 345960 h 345600"/>
                <a:gd name="GluePoint1X" fmla="*/ 57.6535433070866 w 961"/>
                <a:gd name="GluePoint1Y" fmla="*/ 845.515021459228 h 523"/>
                <a:gd name="GluePoint2X" fmla="*/ 70.007874015748 w 961"/>
                <a:gd name="GluePoint2Y" fmla="*/ 820.768240343348 h 523"/>
                <a:gd name="GluePoint3X" fmla="*/ 94.7165354330709 w 961"/>
                <a:gd name="GluePoint3Y" fmla="*/ 763.025751072961 h 523"/>
                <a:gd name="GluePoint4X" fmla="*/ 111.188976377953 w 961"/>
                <a:gd name="GluePoint4Y" fmla="*/ 738.278969957082 h 523"/>
                <a:gd name="GluePoint5X" fmla="*/ 144.133858267717 w 961"/>
                <a:gd name="GluePoint5Y" fmla="*/ 680.536480686695 h 523"/>
                <a:gd name="GluePoint6X" fmla="*/ 156.488188976378 w 961"/>
                <a:gd name="GluePoint6Y" fmla="*/ 659.914163090129 h 523"/>
                <a:gd name="GluePoint7X" fmla="*/ 168.842519685039 w 961"/>
                <a:gd name="GluePoint7Y" fmla="*/ 626.918454935622 h 523"/>
                <a:gd name="GluePoint8X" fmla="*/ 189.433070866142 w 961"/>
                <a:gd name="GluePoint8Y" fmla="*/ 598.047210300429 h 523"/>
                <a:gd name="GluePoint9X" fmla="*/ 197.669291338583 w 961"/>
                <a:gd name="GluePoint9Y" fmla="*/ 581.549356223176 h 523"/>
                <a:gd name="GluePoint10X" fmla="*/ 201.787401574803 w 961"/>
                <a:gd name="GluePoint10Y" fmla="*/ 565.051502145923 h 523"/>
                <a:gd name="GluePoint11X" fmla="*/ 222.377952755906 w 961"/>
                <a:gd name="GluePoint11Y" fmla="*/ 527.931330472103 h 523"/>
                <a:gd name="GluePoint12X" fmla="*/ 230.614173228346 w 961"/>
                <a:gd name="GluePoint12Y" fmla="*/ 511.43347639485 h 523"/>
                <a:gd name="GluePoint13X" fmla="*/ 238.850393700787 w 961"/>
                <a:gd name="GluePoint13Y" fmla="*/ 486.68669527897 h 523"/>
                <a:gd name="GluePoint14X" fmla="*/ 255.322834645669 w 961"/>
                <a:gd name="GluePoint14Y" fmla="*/ 461.93991416309 h 523"/>
                <a:gd name="GluePoint15X" fmla="*/ 271.795275590551 w 961"/>
                <a:gd name="GluePoint15Y" fmla="*/ 433.068669527897 h 523"/>
                <a:gd name="GluePoint16X" fmla="*/ 292.385826771654 w 961"/>
                <a:gd name="GluePoint16Y" fmla="*/ 404.197424892704 h 523"/>
                <a:gd name="GluePoint17X" fmla="*/ 300.622047244094 w 961"/>
                <a:gd name="GluePoint17Y" fmla="*/ 383.575107296137 h 523"/>
                <a:gd name="GluePoint18X" fmla="*/ 304.740157480315 w 961"/>
                <a:gd name="GluePoint18Y" fmla="*/ 375.326180257511 h 523"/>
                <a:gd name="GluePoint19X" fmla="*/ 312.976377952756 w 961"/>
                <a:gd name="GluePoint19Y" fmla="*/ 358.828326180258 h 523"/>
                <a:gd name="GluePoint20X" fmla="*/ 312.976377952756 w 961"/>
                <a:gd name="GluePoint20Y" fmla="*/ 350.579399141631 h 523"/>
                <a:gd name="GluePoint21X" fmla="*/ 321.212598425197 w 961"/>
                <a:gd name="GluePoint21Y" fmla="*/ 338.206008583691 h 523"/>
                <a:gd name="GluePoint22X" fmla="*/ 350.03937007874 w 961"/>
                <a:gd name="GluePoint22Y" fmla="*/ 292.836909871245 h 523"/>
                <a:gd name="GluePoint23X" fmla="*/ 362.393700787402 w 961"/>
                <a:gd name="GluePoint23Y" fmla="*/ 268.090128755365 h 523"/>
                <a:gd name="GluePoint24X" fmla="*/ 370.629921259843 w 961"/>
                <a:gd name="GluePoint24Y" fmla="*/ 255.716738197425 h 523"/>
                <a:gd name="GluePoint25X" fmla="*/ 391.220472440945 w 961"/>
                <a:gd name="GluePoint25Y" fmla="*/ 214.472103004292 h 523"/>
                <a:gd name="GluePoint26X" fmla="*/ 403.574803149606 w 961"/>
                <a:gd name="GluePoint26Y" fmla="*/ 206.223175965665 h 523"/>
                <a:gd name="GluePoint27X" fmla="*/ 407.692913385827 w 961"/>
                <a:gd name="GluePoint27Y" fmla="*/ 189.725321888412 h 523"/>
                <a:gd name="GluePoint28X" fmla="*/ 407.692913385827 w 961"/>
                <a:gd name="GluePoint28Y" fmla="*/ 177.351931330472 h 523"/>
                <a:gd name="GluePoint29X" fmla="*/ 415.929133858268 w 961"/>
                <a:gd name="GluePoint29Y" fmla="*/ 156.729613733906 h 523"/>
                <a:gd name="GluePoint30X" fmla="*/ 415.929133858268 w 961"/>
                <a:gd name="GluePoint30Y" fmla="*/ 152.605150214592 h 523"/>
                <a:gd name="GluePoint31X" fmla="*/ 424.165354330709 w 961"/>
                <a:gd name="GluePoint31Y" fmla="*/ 144.356223175966 h 523"/>
                <a:gd name="GluePoint32X" fmla="*/ 440.637795275591 w 961"/>
                <a:gd name="GluePoint32Y" fmla="*/ 127.858369098712 h 523"/>
                <a:gd name="GluePoint33X" fmla="*/ 440.637795275591 w 961"/>
                <a:gd name="GluePoint33Y" fmla="*/ 115.484978540773 h 523"/>
                <a:gd name="GluePoint34X" fmla="*/ 448.874015748031 w 961"/>
                <a:gd name="GluePoint34Y" fmla="*/ 107.236051502146 h 523"/>
                <a:gd name="GluePoint35X" fmla="*/ 452.992125984252 w 961"/>
                <a:gd name="GluePoint35Y" fmla="*/ 94.862660944206 h 523"/>
                <a:gd name="GluePoint36X" fmla="*/ 461.228346456693 w 961"/>
                <a:gd name="GluePoint36Y" fmla="*/ 78.3648068669528 h 523"/>
                <a:gd name="GluePoint37X" fmla="*/ 465.346456692913 w 961"/>
                <a:gd name="GluePoint37Y" fmla="*/ 90.7381974248927 h 523"/>
                <a:gd name="GluePoint38X" fmla="*/ 473.582677165354 w 961"/>
                <a:gd name="GluePoint38Y" fmla="*/ 61.8669527896996 h 523"/>
                <a:gd name="GluePoint39X" fmla="*/ 498.291338582677 w 961"/>
                <a:gd name="GluePoint39Y" fmla="*/ 32.9957081545064 h 523"/>
                <a:gd name="GluePoint40X" fmla="*/ 510.645669291339 w 961"/>
                <a:gd name="GluePoint40Y" fmla="*/ 20.6223175965665 h 523"/>
                <a:gd name="GluePoint41X" fmla="*/ 523 w 961"/>
                <a:gd name="GluePoint41Y" fmla="*/ 0 h 523"/>
                <a:gd name="GluePoint42X" fmla="*/ 523 w 961"/>
                <a:gd name="GluePoint42Y" fmla="*/ 12.3733905579399 h 523"/>
                <a:gd name="GluePoint43X" fmla="*/ 502.409448818898 w 961"/>
                <a:gd name="GluePoint43Y" fmla="*/ 32.9957081545064 h 523"/>
                <a:gd name="GluePoint44X" fmla="*/ 490.055118110236 w 961"/>
                <a:gd name="GluePoint44Y" fmla="*/ 74.2403433476395 h 523"/>
                <a:gd name="GluePoint45X" fmla="*/ 457.110236220472 w 961"/>
                <a:gd name="GluePoint45Y" fmla="*/ 148.480686695279 h 523"/>
                <a:gd name="GluePoint46X" fmla="*/ 415.929133858268 w 961"/>
                <a:gd name="GluePoint46Y" fmla="*/ 222.721030042918 h 523"/>
                <a:gd name="GluePoint47X" fmla="*/ 387.102362204724 w 961"/>
                <a:gd name="GluePoint47Y" fmla="*/ 280.463519313305 h 523"/>
                <a:gd name="GluePoint48X" fmla="*/ 362.393700787402 w 961"/>
                <a:gd name="GluePoint48Y" fmla="*/ 325.832618025751 h 523"/>
                <a:gd name="GluePoint49X" fmla="*/ 308.858267716535 w 961"/>
                <a:gd name="GluePoint49Y" fmla="*/ 416.570815450644 h 523"/>
                <a:gd name="GluePoint50X" fmla="*/ 280.031496062992 w 961"/>
                <a:gd name="GluePoint50Y" fmla="*/ 461.93991416309 h 523"/>
                <a:gd name="GluePoint51X" fmla="*/ 242.968503937008 w 961"/>
                <a:gd name="GluePoint51Y" fmla="*/ 527.931330472103 h 523"/>
                <a:gd name="GluePoint52X" fmla="*/ 135.897637795276 w 961"/>
                <a:gd name="GluePoint52Y" fmla="*/ 738.278969957082 h 523"/>
                <a:gd name="GluePoint53X" fmla="*/ 107.070866141732 w 961"/>
                <a:gd name="GluePoint53Y" fmla="*/ 791.896995708155 h 523"/>
                <a:gd name="GluePoint54X" fmla="*/ 4.11811023622047 w 961"/>
                <a:gd name="GluePoint54Y" fmla="*/ 948.62660944206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8" name="Freeform 121"/>
            <p:cNvSpPr/>
            <p:nvPr/>
          </p:nvSpPr>
          <p:spPr>
            <a:xfrm>
              <a:off x="9391320" y="4528800"/>
              <a:ext cx="187920" cy="345600"/>
            </a:xfrm>
            <a:custGeom>
              <a:avLst/>
              <a:gdLst>
                <a:gd name="textAreaLeft" fmla="*/ 0 w 187920"/>
                <a:gd name="textAreaRight" fmla="*/ 188280 w 187920"/>
                <a:gd name="textAreaTop" fmla="*/ 0 h 345600"/>
                <a:gd name="textAreaBottom" fmla="*/ 345960 h 345600"/>
                <a:gd name="GluePoint1X" fmla="*/ 57.6535433070866 w 961"/>
                <a:gd name="GluePoint1Y" fmla="*/ 845.515021459228 h 523"/>
                <a:gd name="GluePoint2X" fmla="*/ 74.1259842519685 w 961"/>
                <a:gd name="GluePoint2Y" fmla="*/ 820.768240343348 h 523"/>
                <a:gd name="GluePoint3X" fmla="*/ 102.952755905512 w 961"/>
                <a:gd name="GluePoint3Y" fmla="*/ 758.901287553648 h 523"/>
                <a:gd name="GluePoint4X" fmla="*/ 107.070866141732 w 961"/>
                <a:gd name="GluePoint4Y" fmla="*/ 738.278969957082 h 523"/>
                <a:gd name="GluePoint5X" fmla="*/ 148.251968503937 w 961"/>
                <a:gd name="GluePoint5Y" fmla="*/ 680.536480686695 h 523"/>
                <a:gd name="GluePoint6X" fmla="*/ 160.606299212598 w 961"/>
                <a:gd name="GluePoint6Y" fmla="*/ 659.914163090129 h 523"/>
                <a:gd name="GluePoint7X" fmla="*/ 177.07874015748 w 961"/>
                <a:gd name="GluePoint7Y" fmla="*/ 622.793991416309 h 523"/>
                <a:gd name="GluePoint8X" fmla="*/ 189.433070866142 w 961"/>
                <a:gd name="GluePoint8Y" fmla="*/ 598.047210300429 h 523"/>
                <a:gd name="GluePoint9X" fmla="*/ 205.905511811024 w 961"/>
                <a:gd name="GluePoint9Y" fmla="*/ 577.424892703863 h 523"/>
                <a:gd name="GluePoint10X" fmla="*/ 210.023622047244 w 961"/>
                <a:gd name="GluePoint10Y" fmla="*/ 565.051502145923 h 523"/>
                <a:gd name="GluePoint11X" fmla="*/ 222.377952755906 w 961"/>
                <a:gd name="GluePoint11Y" fmla="*/ 527.931330472103 h 523"/>
                <a:gd name="GluePoint12X" fmla="*/ 234.732283464567 w 961"/>
                <a:gd name="GluePoint12Y" fmla="*/ 507.309012875537 h 523"/>
                <a:gd name="GluePoint13X" fmla="*/ 242.968503937008 w 961"/>
                <a:gd name="GluePoint13Y" fmla="*/ 490.811158798283 h 523"/>
                <a:gd name="GluePoint14X" fmla="*/ 259.44094488189 w 961"/>
                <a:gd name="GluePoint14Y" fmla="*/ 466.064377682403 h 523"/>
                <a:gd name="GluePoint15X" fmla="*/ 271.795275590551 w 961"/>
                <a:gd name="GluePoint15Y" fmla="*/ 433.068669527897 h 523"/>
                <a:gd name="GluePoint16X" fmla="*/ 296.503937007874 w 961"/>
                <a:gd name="GluePoint16Y" fmla="*/ 400.072961373391 h 523"/>
                <a:gd name="GluePoint17X" fmla="*/ 300.622047244094 w 961"/>
                <a:gd name="GluePoint17Y" fmla="*/ 383.575107296137 h 523"/>
                <a:gd name="GluePoint18X" fmla="*/ 308.858267716535 w 961"/>
                <a:gd name="GluePoint18Y" fmla="*/ 375.326180257511 h 523"/>
                <a:gd name="GluePoint19X" fmla="*/ 317.094488188976 w 961"/>
                <a:gd name="GluePoint19Y" fmla="*/ 354.703862660944 h 523"/>
                <a:gd name="GluePoint20X" fmla="*/ 321.212598425197 w 961"/>
                <a:gd name="GluePoint20Y" fmla="*/ 354.703862660944 h 523"/>
                <a:gd name="GluePoint21X" fmla="*/ 329.448818897638 w 961"/>
                <a:gd name="GluePoint21Y" fmla="*/ 338.206008583691 h 523"/>
                <a:gd name="GluePoint22X" fmla="*/ 358.275590551181 w 961"/>
                <a:gd name="GluePoint22Y" fmla="*/ 288.712446351931 h 523"/>
                <a:gd name="GluePoint23X" fmla="*/ 362.393700787402 w 961"/>
                <a:gd name="GluePoint23Y" fmla="*/ 268.090128755365 h 523"/>
                <a:gd name="GluePoint24X" fmla="*/ 374.748031496063 w 961"/>
                <a:gd name="GluePoint24Y" fmla="*/ 251.592274678112 h 523"/>
                <a:gd name="GluePoint25X" fmla="*/ 395.338582677165 w 961"/>
                <a:gd name="GluePoint25Y" fmla="*/ 214.472103004292 h 523"/>
                <a:gd name="GluePoint26X" fmla="*/ 407.692913385827 w 961"/>
                <a:gd name="GluePoint26Y" fmla="*/ 206.223175965665 h 523"/>
                <a:gd name="GluePoint27X" fmla="*/ 411.811023622047 w 961"/>
                <a:gd name="GluePoint27Y" fmla="*/ 189.725321888412 h 523"/>
                <a:gd name="GluePoint28X" fmla="*/ 411.811023622047 w 961"/>
                <a:gd name="GluePoint28Y" fmla="*/ 173.227467811159 h 523"/>
                <a:gd name="GluePoint29X" fmla="*/ 420.047244094488 w 961"/>
                <a:gd name="GluePoint29Y" fmla="*/ 156.729613733906 h 523"/>
                <a:gd name="GluePoint30X" fmla="*/ 420.047244094488 w 961"/>
                <a:gd name="GluePoint30Y" fmla="*/ 152.605150214592 h 523"/>
                <a:gd name="GluePoint31X" fmla="*/ 432.40157480315 w 961"/>
                <a:gd name="GluePoint31Y" fmla="*/ 140.231759656652 h 523"/>
                <a:gd name="GluePoint32X" fmla="*/ 440.637795275591 w 961"/>
                <a:gd name="GluePoint32Y" fmla="*/ 131.982832618026 h 523"/>
                <a:gd name="GluePoint33X" fmla="*/ 444.755905511811 w 961"/>
                <a:gd name="GluePoint33Y" fmla="*/ 115.484978540773 h 523"/>
                <a:gd name="GluePoint34X" fmla="*/ 448.874015748031 w 961"/>
                <a:gd name="GluePoint34Y" fmla="*/ 103.111587982833 h 523"/>
                <a:gd name="GluePoint35X" fmla="*/ 452.992125984252 w 961"/>
                <a:gd name="GluePoint35Y" fmla="*/ 94.862660944206 h 523"/>
                <a:gd name="GluePoint36X" fmla="*/ 461.228346456693 w 961"/>
                <a:gd name="GluePoint36Y" fmla="*/ 78.3648068669528 h 523"/>
                <a:gd name="GluePoint37X" fmla="*/ 469.464566929134 w 961"/>
                <a:gd name="GluePoint37Y" fmla="*/ 90.7381974248927 h 523"/>
                <a:gd name="GluePoint38X" fmla="*/ 477.700787401575 w 961"/>
                <a:gd name="GluePoint38Y" fmla="*/ 61.8669527896996 h 523"/>
                <a:gd name="GluePoint39X" fmla="*/ 506.527559055118 w 961"/>
                <a:gd name="GluePoint39Y" fmla="*/ 28.8712446351931 h 523"/>
                <a:gd name="GluePoint40X" fmla="*/ 514.763779527559 w 961"/>
                <a:gd name="GluePoint40Y" fmla="*/ 20.6223175965665 h 523"/>
                <a:gd name="GluePoint41X" fmla="*/ 523 w 961"/>
                <a:gd name="GluePoint41Y" fmla="*/ 0 h 523"/>
                <a:gd name="GluePoint42X" fmla="*/ 523 w 961"/>
                <a:gd name="GluePoint42Y" fmla="*/ 12.3733905579399 h 523"/>
                <a:gd name="GluePoint43X" fmla="*/ 510.645669291339 w 961"/>
                <a:gd name="GluePoint43Y" fmla="*/ 28.8712446351931 h 523"/>
                <a:gd name="GluePoint44X" fmla="*/ 494.173228346457 w 961"/>
                <a:gd name="GluePoint44Y" fmla="*/ 74.2403433476395 h 523"/>
                <a:gd name="GluePoint45X" fmla="*/ 457.110236220472 w 961"/>
                <a:gd name="GluePoint45Y" fmla="*/ 144.356223175966 h 523"/>
                <a:gd name="GluePoint46X" fmla="*/ 415.929133858268 w 961"/>
                <a:gd name="GluePoint46Y" fmla="*/ 222.721030042918 h 523"/>
                <a:gd name="GluePoint47X" fmla="*/ 382.984251968504 w 961"/>
                <a:gd name="GluePoint47Y" fmla="*/ 280.463519313305 h 523"/>
                <a:gd name="GluePoint48X" fmla="*/ 362.393700787402 w 961"/>
                <a:gd name="GluePoint48Y" fmla="*/ 325.832618025751 h 523"/>
                <a:gd name="GluePoint49X" fmla="*/ 308.858267716535 w 961"/>
                <a:gd name="GluePoint49Y" fmla="*/ 416.570815450644 h 523"/>
                <a:gd name="GluePoint50X" fmla="*/ 284.149606299213 w 961"/>
                <a:gd name="GluePoint50Y" fmla="*/ 466.064377682403 h 523"/>
                <a:gd name="GluePoint51X" fmla="*/ 242.968503937008 w 961"/>
                <a:gd name="GluePoint51Y" fmla="*/ 527.931330472103 h 523"/>
                <a:gd name="GluePoint52X" fmla="*/ 135.897637795276 w 961"/>
                <a:gd name="GluePoint52Y" fmla="*/ 738.278969957082 h 523"/>
                <a:gd name="GluePoint53X" fmla="*/ 107.070866141732 w 961"/>
                <a:gd name="GluePoint53Y" fmla="*/ 791.896995708155 h 523"/>
                <a:gd name="GluePoint54X" fmla="*/ 4.11811023622047 w 961"/>
                <a:gd name="GluePoint54Y" fmla="*/ 944.502145922747 h 5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39" name="Freeform 122"/>
            <p:cNvSpPr/>
            <p:nvPr/>
          </p:nvSpPr>
          <p:spPr>
            <a:xfrm>
              <a:off x="9370800" y="3060360"/>
              <a:ext cx="42480" cy="184464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1844640"/>
                <a:gd name="textAreaBottom" fmla="*/ 1845000 h 1844640"/>
                <a:gd name="GluePoint1X" fmla="*/ 16.4137931034483 w 5125"/>
                <a:gd name="GluePoint1Y" fmla="*/ 0 h 119"/>
                <a:gd name="GluePoint2X" fmla="*/ 36.9310344827586 w 5125"/>
                <a:gd name="GluePoint2Y" fmla="*/ 2537.78135048232 h 119"/>
                <a:gd name="GluePoint3X" fmla="*/ 0 w 5125"/>
                <a:gd name="GluePoint3Y" fmla="*/ 5125 h 119"/>
                <a:gd name="GluePoint4X" fmla="*/ 106.689655172414 w 5125"/>
                <a:gd name="GluePoint4Y" fmla="*/ 5125 h 119"/>
                <a:gd name="GluePoint5X" fmla="*/ 69.7586206896552 w 5125"/>
                <a:gd name="GluePoint5Y" fmla="*/ 3711.91720257235 h 119"/>
                <a:gd name="GluePoint6X" fmla="*/ 119 w 5125"/>
                <a:gd name="GluePoint6Y" fmla="*/ 1165.8963022508 h 119"/>
                <a:gd name="GluePoint7X" fmla="*/ 82.0689655172414 w 5125"/>
                <a:gd name="GluePoint7Y" fmla="*/ 0 h 119"/>
                <a:gd name="GluePoint8X" fmla="*/ 16.4137931034483 w 5125"/>
                <a:gd name="GluePoint8Y" fmla="*/ 0 h 119"/>
                <a:gd name="GluePoint9X" fmla="*/ 16.4137931034483 w 5125"/>
                <a:gd name="GluePoint9Y" fmla="*/ 0 h 1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0" name="Freeform 123"/>
            <p:cNvSpPr/>
            <p:nvPr/>
          </p:nvSpPr>
          <p:spPr>
            <a:xfrm>
              <a:off x="9675720" y="3392640"/>
              <a:ext cx="121320" cy="24156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241560"/>
                <a:gd name="textAreaBottom" fmla="*/ 241920 h 241560"/>
                <a:gd name="GluePoint1X" fmla="*/ 123.658536585366 w 672"/>
                <a:gd name="GluePoint1Y" fmla="*/ 20.6134969325153 h 338"/>
                <a:gd name="GluePoint2X" fmla="*/ 284.414634146342 w 672"/>
                <a:gd name="GluePoint2Y" fmla="*/ 672 h 338"/>
                <a:gd name="GluePoint3X" fmla="*/ 61.8292682926829 w 672"/>
                <a:gd name="GluePoint3Y" fmla="*/ 416.39263803681 h 338"/>
                <a:gd name="GluePoint4X" fmla="*/ 123.658536585366 w 672"/>
                <a:gd name="GluePoint4Y" fmla="*/ 20.6134969325153 h 3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1" name="Freeform 124"/>
            <p:cNvSpPr/>
            <p:nvPr/>
          </p:nvSpPr>
          <p:spPr>
            <a:xfrm>
              <a:off x="9680400" y="3400200"/>
              <a:ext cx="63720" cy="199440"/>
            </a:xfrm>
            <a:custGeom>
              <a:avLst/>
              <a:gdLst>
                <a:gd name="textAreaLeft" fmla="*/ 0 w 63720"/>
                <a:gd name="textAreaRight" fmla="*/ 64080 w 63720"/>
                <a:gd name="textAreaTop" fmla="*/ 0 h 199440"/>
                <a:gd name="textAreaBottom" fmla="*/ 199800 h 199440"/>
                <a:gd name="GluePoint1X" fmla="*/ 115.906976744186 w 555"/>
                <a:gd name="GluePoint1Y" fmla="*/ 0 h 178"/>
                <a:gd name="GluePoint2X" fmla="*/ 178 w 555"/>
                <a:gd name="GluePoint2Y" fmla="*/ 555 h 178"/>
                <a:gd name="GluePoint3X" fmla="*/ 53.8139534883721 w 555"/>
                <a:gd name="GluePoint3Y" fmla="*/ 394.666666666667 h 178"/>
                <a:gd name="GluePoint4X" fmla="*/ 115.906976744186 w 555"/>
                <a:gd name="GluePoint4Y" fmla="*/ 0 h 1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2" name="Freeform 125"/>
            <p:cNvSpPr/>
            <p:nvPr/>
          </p:nvSpPr>
          <p:spPr>
            <a:xfrm>
              <a:off x="9662760" y="4148640"/>
              <a:ext cx="137880" cy="267120"/>
            </a:xfrm>
            <a:custGeom>
              <a:avLst/>
              <a:gdLst>
                <a:gd name="textAreaLeft" fmla="*/ 0 w 137880"/>
                <a:gd name="textAreaRight" fmla="*/ 138240 w 137880"/>
                <a:gd name="textAreaTop" fmla="*/ 0 h 267120"/>
                <a:gd name="textAreaBottom" fmla="*/ 267480 h 267120"/>
                <a:gd name="GluePoint1X" fmla="*/ 144.516129032258 w 743"/>
                <a:gd name="GluePoint1Y" fmla="*/ 16.5111111111111 h 384"/>
                <a:gd name="GluePoint2X" fmla="*/ 330.322580645161 w 743"/>
                <a:gd name="GluePoint2Y" fmla="*/ 743 h 384"/>
                <a:gd name="GluePoint3X" fmla="*/ 74.3225806451613 w 743"/>
                <a:gd name="GluePoint3Y" fmla="*/ 449.927777777778 h 384"/>
                <a:gd name="GluePoint4X" fmla="*/ 144.516129032258 w 743"/>
                <a:gd name="GluePoint4Y" fmla="*/ 16.5111111111111 h 38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3" name="Freeform 126"/>
            <p:cNvSpPr/>
            <p:nvPr/>
          </p:nvSpPr>
          <p:spPr>
            <a:xfrm>
              <a:off x="9668880" y="4153680"/>
              <a:ext cx="69480" cy="22500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225000"/>
                <a:gd name="textAreaBottom" fmla="*/ 225360 h 225000"/>
                <a:gd name="GluePoint1X" fmla="*/ 127.957446808511 w 626"/>
                <a:gd name="GluePoint1Y" fmla="*/ 0 h 194"/>
                <a:gd name="GluePoint2X" fmla="*/ 194 w 626"/>
                <a:gd name="GluePoint2Y" fmla="*/ 626 h 194"/>
                <a:gd name="GluePoint3X" fmla="*/ 57.7872340425532 w 626"/>
                <a:gd name="GluePoint3Y" fmla="*/ 440.671052631579 h 194"/>
                <a:gd name="GluePoint4X" fmla="*/ 127.957446808511 w 626"/>
                <a:gd name="GluePoint4Y" fmla="*/ 0 h 1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4" name="Freeform 127"/>
            <p:cNvSpPr/>
            <p:nvPr/>
          </p:nvSpPr>
          <p:spPr>
            <a:xfrm>
              <a:off x="9668880" y="4815000"/>
              <a:ext cx="138960" cy="268560"/>
            </a:xfrm>
            <a:custGeom>
              <a:avLst/>
              <a:gdLst>
                <a:gd name="textAreaLeft" fmla="*/ 0 w 138960"/>
                <a:gd name="textAreaRight" fmla="*/ 139320 w 138960"/>
                <a:gd name="textAreaTop" fmla="*/ 0 h 268560"/>
                <a:gd name="textAreaBottom" fmla="*/ 268920 h 268560"/>
                <a:gd name="GluePoint1X" fmla="*/ 144.095744680851 w 747"/>
                <a:gd name="GluePoint1Y" fmla="*/ 20.6353591160221 h 387"/>
                <a:gd name="GluePoint2X" fmla="*/ 325.244680851064 w 747"/>
                <a:gd name="GluePoint2Y" fmla="*/ 747 h 387"/>
                <a:gd name="GluePoint3X" fmla="*/ 78.2234042553192 w 747"/>
                <a:gd name="GluePoint3Y" fmla="*/ 462.232044198895 h 387"/>
                <a:gd name="GluePoint4X" fmla="*/ 144.095744680851 w 747"/>
                <a:gd name="GluePoint4Y" fmla="*/ 20.6353591160221 h 38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5" name="Freeform 128"/>
            <p:cNvSpPr/>
            <p:nvPr/>
          </p:nvSpPr>
          <p:spPr>
            <a:xfrm>
              <a:off x="9678960" y="4822560"/>
              <a:ext cx="66240" cy="22212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222120"/>
                <a:gd name="textAreaBottom" fmla="*/ 222480 h 222120"/>
                <a:gd name="GluePoint1X" fmla="*/ 115.111111111111 w 618"/>
                <a:gd name="GluePoint1Y" fmla="*/ 0 h 185"/>
                <a:gd name="GluePoint2X" fmla="*/ 185 w 618"/>
                <a:gd name="GluePoint2Y" fmla="*/ 618 h 185"/>
                <a:gd name="GluePoint3X" fmla="*/ 53.4444444444444 w 618"/>
                <a:gd name="GluePoint3Y" fmla="*/ 440.84 h 185"/>
                <a:gd name="GluePoint4X" fmla="*/ 115.111111111111 w 618"/>
                <a:gd name="GluePoint4Y" fmla="*/ 0 h 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6" name="Freeform 129"/>
            <p:cNvSpPr/>
            <p:nvPr/>
          </p:nvSpPr>
          <p:spPr>
            <a:xfrm>
              <a:off x="9806400" y="4046400"/>
              <a:ext cx="136440" cy="271440"/>
            </a:xfrm>
            <a:custGeom>
              <a:avLst/>
              <a:gdLst>
                <a:gd name="textAreaLeft" fmla="*/ 0 w 136440"/>
                <a:gd name="textAreaRight" fmla="*/ 136800 w 136440"/>
                <a:gd name="textAreaTop" fmla="*/ 0 h 271440"/>
                <a:gd name="textAreaBottom" fmla="*/ 271800 h 271440"/>
                <a:gd name="GluePoint1X" fmla="*/ 235.434782608696 w 755"/>
                <a:gd name="GluePoint1Y" fmla="*/ 20.6284153005464 h 380"/>
                <a:gd name="GluePoint2X" fmla="*/ 53.6956521739131 w 755"/>
                <a:gd name="GluePoint2Y" fmla="*/ 755 h 380"/>
                <a:gd name="GluePoint3X" fmla="*/ 297.391304347826 w 755"/>
                <a:gd name="GluePoint3Y" fmla="*/ 457.950819672131 h 380"/>
                <a:gd name="GluePoint4X" fmla="*/ 235.434782608696 w 755"/>
                <a:gd name="GluePoint4Y" fmla="*/ 20.6284153005464 h 3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7" name="Freeform 130"/>
            <p:cNvSpPr/>
            <p:nvPr/>
          </p:nvSpPr>
          <p:spPr>
            <a:xfrm>
              <a:off x="9867600" y="4053960"/>
              <a:ext cx="69480" cy="22248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222480"/>
                <a:gd name="textAreaBottom" fmla="*/ 222840 h 222480"/>
                <a:gd name="GluePoint1X" fmla="*/ 70.1702127659574 w 619"/>
                <a:gd name="GluePoint1Y" fmla="*/ 0 h 194"/>
                <a:gd name="GluePoint2X" fmla="*/ 0 w 619"/>
                <a:gd name="GluePoint2Y" fmla="*/ 619 h 194"/>
                <a:gd name="GluePoint3X" fmla="*/ 136.212765957447 w 619"/>
                <a:gd name="GluePoint3Y" fmla="*/ 437.426666666667 h 194"/>
                <a:gd name="GluePoint4X" fmla="*/ 70.1702127659574 w 619"/>
                <a:gd name="GluePoint4Y" fmla="*/ 0 h 1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8" name="Freeform 131"/>
            <p:cNvSpPr/>
            <p:nvPr/>
          </p:nvSpPr>
          <p:spPr>
            <a:xfrm>
              <a:off x="9796320" y="4444560"/>
              <a:ext cx="190440" cy="30168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301680"/>
                <a:gd name="textAreaBottom" fmla="*/ 302040 h 301680"/>
                <a:gd name="GluePoint1X" fmla="*/ 24.6511627906977 w 839"/>
                <a:gd name="GluePoint1Y" fmla="*/ 839 h 530"/>
                <a:gd name="GluePoint2X" fmla="*/ 493.023255813954 w 839"/>
                <a:gd name="GluePoint2Y" fmla="*/ 0 h 530"/>
                <a:gd name="GluePoint3X" fmla="*/ 24.6511627906977 w 839"/>
                <a:gd name="GluePoint3Y" fmla="*/ 839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49" name="Freeform 132"/>
            <p:cNvSpPr/>
            <p:nvPr/>
          </p:nvSpPr>
          <p:spPr>
            <a:xfrm>
              <a:off x="9614880" y="4206960"/>
              <a:ext cx="191160" cy="29916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299160"/>
                <a:gd name="textAreaBottom" fmla="*/ 299520 h 299160"/>
                <a:gd name="GluePoint1X" fmla="*/ 507.255813953488 w 832"/>
                <a:gd name="GluePoint1Y" fmla="*/ 832 h 532"/>
                <a:gd name="GluePoint2X" fmla="*/ 41.2403100775194 w 832"/>
                <a:gd name="GluePoint2Y" fmla="*/ 0 h 532"/>
                <a:gd name="GluePoint3X" fmla="*/ 507.255813953488 w 832"/>
                <a:gd name="GluePoint3Y" fmla="*/ 832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0" name="Freeform 133"/>
            <p:cNvSpPr/>
            <p:nvPr/>
          </p:nvSpPr>
          <p:spPr>
            <a:xfrm>
              <a:off x="9802080" y="4843440"/>
              <a:ext cx="191160" cy="30060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00600"/>
                <a:gd name="textAreaBottom" fmla="*/ 300960 h 300600"/>
                <a:gd name="GluePoint1X" fmla="*/ 24.7441860465116 w 836"/>
                <a:gd name="GluePoint1Y" fmla="*/ 836 h 532"/>
                <a:gd name="GluePoint2X" fmla="*/ 494.883720930233 w 836"/>
                <a:gd name="GluePoint2Y" fmla="*/ 0 h 532"/>
                <a:gd name="GluePoint3X" fmla="*/ 24.7441860465116 w 836"/>
                <a:gd name="GluePoint3Y" fmla="*/ 836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1" name="Freeform 134"/>
            <p:cNvSpPr/>
            <p:nvPr/>
          </p:nvSpPr>
          <p:spPr>
            <a:xfrm>
              <a:off x="9619920" y="4549320"/>
              <a:ext cx="190440" cy="29808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298080"/>
                <a:gd name="textAreaBottom" fmla="*/ 298440 h 298080"/>
                <a:gd name="GluePoint1X" fmla="*/ 509.457364341085 w 829"/>
                <a:gd name="GluePoint1Y" fmla="*/ 829 h 530"/>
                <a:gd name="GluePoint2X" fmla="*/ 36.9767441860465 w 829"/>
                <a:gd name="GluePoint2Y" fmla="*/ 0 h 530"/>
                <a:gd name="GluePoint3X" fmla="*/ 509.457364341085 w 829"/>
                <a:gd name="GluePoint3Y" fmla="*/ 829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2" name="Freeform 135"/>
            <p:cNvSpPr/>
            <p:nvPr/>
          </p:nvSpPr>
          <p:spPr>
            <a:xfrm>
              <a:off x="9625680" y="4846320"/>
              <a:ext cx="191160" cy="30240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02400"/>
                <a:gd name="textAreaBottom" fmla="*/ 302760 h 302400"/>
                <a:gd name="GluePoint1X" fmla="*/ 511.37984496124 w 841"/>
                <a:gd name="GluePoint1Y" fmla="*/ 841 h 532"/>
                <a:gd name="GluePoint2X" fmla="*/ 37.1162790697674 w 841"/>
                <a:gd name="GluePoint2Y" fmla="*/ 0 h 532"/>
                <a:gd name="GluePoint3X" fmla="*/ 511.37984496124 w 841"/>
                <a:gd name="GluePoint3Y" fmla="*/ 841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3" name="Freeform 136"/>
            <p:cNvSpPr/>
            <p:nvPr/>
          </p:nvSpPr>
          <p:spPr>
            <a:xfrm>
              <a:off x="9796320" y="4086720"/>
              <a:ext cx="190440" cy="30240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302400"/>
                <a:gd name="textAreaBottom" fmla="*/ 302760 h 302400"/>
                <a:gd name="GluePoint1X" fmla="*/ 24.6511627906977 w 841"/>
                <a:gd name="GluePoint1Y" fmla="*/ 841 h 530"/>
                <a:gd name="GluePoint2X" fmla="*/ 493.023255813954 w 841"/>
                <a:gd name="GluePoint2Y" fmla="*/ 0 h 530"/>
                <a:gd name="GluePoint3X" fmla="*/ 24.6511627906977 w 841"/>
                <a:gd name="GluePoint3Y" fmla="*/ 841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4" name="Freeform 137"/>
            <p:cNvSpPr/>
            <p:nvPr/>
          </p:nvSpPr>
          <p:spPr>
            <a:xfrm>
              <a:off x="9606240" y="3810960"/>
              <a:ext cx="191160" cy="30348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303480"/>
                <a:gd name="textAreaBottom" fmla="*/ 303840 h 303480"/>
                <a:gd name="GluePoint1X" fmla="*/ 503.131782945736 w 844"/>
                <a:gd name="GluePoint1Y" fmla="*/ 844 h 532"/>
                <a:gd name="GluePoint2X" fmla="*/ 32.9922480620155 w 844"/>
                <a:gd name="GluePoint2Y" fmla="*/ 0 h 532"/>
                <a:gd name="GluePoint3X" fmla="*/ 503.131782945736 w 844"/>
                <a:gd name="GluePoint3Y" fmla="*/ 844 h 5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5" name="Freeform 138"/>
            <p:cNvSpPr/>
            <p:nvPr/>
          </p:nvSpPr>
          <p:spPr>
            <a:xfrm>
              <a:off x="9796320" y="3686040"/>
              <a:ext cx="190440" cy="299880"/>
            </a:xfrm>
            <a:custGeom>
              <a:avLst/>
              <a:gdLst>
                <a:gd name="textAreaLeft" fmla="*/ 0 w 190440"/>
                <a:gd name="textAreaRight" fmla="*/ 190800 w 190440"/>
                <a:gd name="textAreaTop" fmla="*/ 0 h 299880"/>
                <a:gd name="textAreaBottom" fmla="*/ 300240 h 299880"/>
                <a:gd name="GluePoint1X" fmla="*/ 24.6511627906977 w 834"/>
                <a:gd name="GluePoint1Y" fmla="*/ 834 h 530"/>
                <a:gd name="GluePoint2X" fmla="*/ 493.023255813954 w 834"/>
                <a:gd name="GluePoint2Y" fmla="*/ 0 h 530"/>
                <a:gd name="GluePoint3X" fmla="*/ 24.6511627906977 w 834"/>
                <a:gd name="GluePoint3Y" fmla="*/ 834 h 53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6" name="Freeform 139"/>
            <p:cNvSpPr/>
            <p:nvPr/>
          </p:nvSpPr>
          <p:spPr>
            <a:xfrm>
              <a:off x="9793440" y="3349440"/>
              <a:ext cx="192600" cy="298080"/>
            </a:xfrm>
            <a:custGeom>
              <a:avLst/>
              <a:gdLst>
                <a:gd name="textAreaLeft" fmla="*/ 0 w 192600"/>
                <a:gd name="textAreaRight" fmla="*/ 192960 w 192600"/>
                <a:gd name="textAreaTop" fmla="*/ 0 h 298080"/>
                <a:gd name="textAreaBottom" fmla="*/ 298440 h 298080"/>
                <a:gd name="GluePoint1X" fmla="*/ 28.8615384615385 w 829"/>
                <a:gd name="GluePoint1Y" fmla="*/ 829 h 536"/>
                <a:gd name="GluePoint2X" fmla="*/ 494.769230769231 w 829"/>
                <a:gd name="GluePoint2Y" fmla="*/ 0 h 536"/>
                <a:gd name="GluePoint3X" fmla="*/ 28.8615384615385 w 829"/>
                <a:gd name="GluePoint3Y" fmla="*/ 829 h 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7" name="Freeform 140"/>
            <p:cNvSpPr/>
            <p:nvPr/>
          </p:nvSpPr>
          <p:spPr>
            <a:xfrm>
              <a:off x="9631440" y="3456000"/>
              <a:ext cx="171720" cy="268560"/>
            </a:xfrm>
            <a:custGeom>
              <a:avLst/>
              <a:gdLst>
                <a:gd name="textAreaLeft" fmla="*/ 0 w 171720"/>
                <a:gd name="textAreaRight" fmla="*/ 172080 w 171720"/>
                <a:gd name="textAreaTop" fmla="*/ 0 h 268560"/>
                <a:gd name="textAreaBottom" fmla="*/ 268920 h 268560"/>
                <a:gd name="GluePoint1X" fmla="*/ 461.51724137931 w 747"/>
                <a:gd name="GluePoint1Y" fmla="*/ 747 h 478"/>
                <a:gd name="GluePoint2X" fmla="*/ 32.9655172413793 w 747"/>
                <a:gd name="GluePoint2Y" fmla="*/ 0 h 478"/>
                <a:gd name="GluePoint3X" fmla="*/ 461.51724137931 w 747"/>
                <a:gd name="GluePoint3Y" fmla="*/ 747 h 4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8" name="Freeform 141"/>
            <p:cNvSpPr/>
            <p:nvPr/>
          </p:nvSpPr>
          <p:spPr>
            <a:xfrm>
              <a:off x="9633240" y="4206960"/>
              <a:ext cx="163080" cy="29736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297360"/>
                <a:gd name="textAreaBottom" fmla="*/ 297720 h 297360"/>
                <a:gd name="GluePoint1X" fmla="*/ 400.345454545455 w 827"/>
                <a:gd name="GluePoint1Y" fmla="*/ 724.139303482587 h 454"/>
                <a:gd name="GluePoint2X" fmla="*/ 383.836363636364 w 827"/>
                <a:gd name="GluePoint2Y" fmla="*/ 695.338308457712 h 454"/>
                <a:gd name="GluePoint3X" fmla="*/ 367.327272727273 w 827"/>
                <a:gd name="GluePoint3Y" fmla="*/ 641.850746268657 h 454"/>
                <a:gd name="GluePoint4X" fmla="*/ 363.2 w 827"/>
                <a:gd name="GluePoint4Y" fmla="*/ 629.507462686567 h 454"/>
                <a:gd name="GluePoint5X" fmla="*/ 326.054545454545 w 827"/>
                <a:gd name="GluePoint5Y" fmla="*/ 576.019900497513 h 454"/>
                <a:gd name="GluePoint6X" fmla="*/ 313.672727272727 w 827"/>
                <a:gd name="GluePoint6Y" fmla="*/ 559.562189054726 h 454"/>
                <a:gd name="GluePoint7X" fmla="*/ 301.290909090909 w 827"/>
                <a:gd name="GluePoint7Y" fmla="*/ 526.646766169154 h 454"/>
                <a:gd name="GluePoint8X" fmla="*/ 293.036363636364 w 827"/>
                <a:gd name="GluePoint8Y" fmla="*/ 506.074626865672 h 454"/>
                <a:gd name="GluePoint9X" fmla="*/ 280.654545454545 w 827"/>
                <a:gd name="GluePoint9Y" fmla="*/ 493.731343283582 h 454"/>
                <a:gd name="GluePoint10X" fmla="*/ 280.654545454545 w 827"/>
                <a:gd name="GluePoint10Y" fmla="*/ 477.273631840796 h 454"/>
                <a:gd name="GluePoint11X" fmla="*/ 264.145454545455 w 827"/>
                <a:gd name="GluePoint11Y" fmla="*/ 444.358208955224 h 454"/>
                <a:gd name="GluePoint12X" fmla="*/ 255.890909090909 w 827"/>
                <a:gd name="GluePoint12Y" fmla="*/ 427.900497512438 h 454"/>
                <a:gd name="GluePoint13X" fmla="*/ 247.636363636364 w 827"/>
                <a:gd name="GluePoint13Y" fmla="*/ 407.328358208955 h 454"/>
                <a:gd name="GluePoint14X" fmla="*/ 239.381818181818 w 827"/>
                <a:gd name="GluePoint14Y" fmla="*/ 390.870646766169 h 454"/>
                <a:gd name="GluePoint15X" fmla="*/ 227 w 827"/>
                <a:gd name="GluePoint15Y" fmla="*/ 366.18407960199 h 454"/>
                <a:gd name="GluePoint16X" fmla="*/ 202.236363636364 w 827"/>
                <a:gd name="GluePoint16Y" fmla="*/ 337.383084577114 h 454"/>
                <a:gd name="GluePoint17X" fmla="*/ 202.236363636364 w 827"/>
                <a:gd name="GluePoint17Y" fmla="*/ 329.154228855721 h 454"/>
                <a:gd name="GluePoint18X" fmla="*/ 189.854545454545 w 827"/>
                <a:gd name="GluePoint18Y" fmla="*/ 312.696517412935 h 454"/>
                <a:gd name="GluePoint19X" fmla="*/ 185.727272727273 w 827"/>
                <a:gd name="GluePoint19Y" fmla="*/ 300.353233830846 h 454"/>
                <a:gd name="GluePoint20X" fmla="*/ 185.727272727273 w 827"/>
                <a:gd name="GluePoint20Y" fmla="*/ 296.238805970149 h 454"/>
                <a:gd name="GluePoint21X" fmla="*/ 177.472727272727 w 827"/>
                <a:gd name="GluePoint21Y" fmla="*/ 283.89552238806 h 454"/>
                <a:gd name="GluePoint22X" fmla="*/ 152.709090909091 w 827"/>
                <a:gd name="GluePoint22Y" fmla="*/ 242.751243781095 h 454"/>
                <a:gd name="GluePoint23X" fmla="*/ 148.581818181818 w 827"/>
                <a:gd name="GluePoint23Y" fmla="*/ 226.293532338308 h 454"/>
                <a:gd name="GluePoint24X" fmla="*/ 136.2 w 827"/>
                <a:gd name="GluePoint24Y" fmla="*/ 209.835820895522 h 454"/>
                <a:gd name="GluePoint25X" fmla="*/ 119.690909090909 w 827"/>
                <a:gd name="GluePoint25Y" fmla="*/ 176.92039800995 h 454"/>
                <a:gd name="GluePoint26X" fmla="*/ 111.436363636364 w 827"/>
                <a:gd name="GluePoint26Y" fmla="*/ 172.805970149254 h 454"/>
                <a:gd name="GluePoint27X" fmla="*/ 111.436363636364 w 827"/>
                <a:gd name="GluePoint27Y" fmla="*/ 160.462686567164 h 454"/>
                <a:gd name="GluePoint28X" fmla="*/ 115.563636363636 w 827"/>
                <a:gd name="GluePoint28Y" fmla="*/ 139.890547263682 h 454"/>
                <a:gd name="GluePoint29X" fmla="*/ 99.0545454545455 w 827"/>
                <a:gd name="GluePoint29Y" fmla="*/ 127.547263681592 h 454"/>
                <a:gd name="GluePoint30X" fmla="*/ 99.0545454545455 w 827"/>
                <a:gd name="GluePoint30Y" fmla="*/ 119.318407960199 h 454"/>
                <a:gd name="GluePoint31X" fmla="*/ 94.9272727272727 w 827"/>
                <a:gd name="GluePoint31Y" fmla="*/ 119.318407960199 h 454"/>
                <a:gd name="GluePoint32X" fmla="*/ 78.4181818181818 w 827"/>
                <a:gd name="GluePoint32Y" fmla="*/ 106.975124378109 h 454"/>
                <a:gd name="GluePoint33X" fmla="*/ 82.5454545454546 w 827"/>
                <a:gd name="GluePoint33Y" fmla="*/ 86.4029850746269 h 454"/>
                <a:gd name="GluePoint34X" fmla="*/ 70.1636363636364 w 827"/>
                <a:gd name="GluePoint34Y" fmla="*/ 86.4029850746269 h 454"/>
                <a:gd name="GluePoint35X" fmla="*/ 70.1636363636364 w 827"/>
                <a:gd name="GluePoint35Y" fmla="*/ 69.9452736318408 h 454"/>
                <a:gd name="GluePoint36X" fmla="*/ 66.0363636363636 w 827"/>
                <a:gd name="GluePoint36Y" fmla="*/ 57.6019900497512 h 454"/>
                <a:gd name="GluePoint37X" fmla="*/ 61.9090909090909 w 827"/>
                <a:gd name="GluePoint37Y" fmla="*/ 69.9452736318408 h 454"/>
                <a:gd name="GluePoint38X" fmla="*/ 53.6545454545455 w 827"/>
                <a:gd name="GluePoint38Y" fmla="*/ 45.2587064676617 h 454"/>
                <a:gd name="GluePoint39X" fmla="*/ 16.5090909090909 w 827"/>
                <a:gd name="GluePoint39Y" fmla="*/ 20.5721393034826 h 454"/>
                <a:gd name="GluePoint40X" fmla="*/ 12.3818181818182 w 827"/>
                <a:gd name="GluePoint40Y" fmla="*/ 16.4577114427861 h 454"/>
                <a:gd name="GluePoint41X" fmla="*/ 0 w 827"/>
                <a:gd name="GluePoint41Y" fmla="*/ 0 h 454"/>
                <a:gd name="GluePoint42X" fmla="*/ 0 w 827"/>
                <a:gd name="GluePoint42Y" fmla="*/ 12.3432835820896 h 454"/>
                <a:gd name="GluePoint43X" fmla="*/ 16.5090909090909 w 827"/>
                <a:gd name="GluePoint43Y" fmla="*/ 20.5721393034826 h 454"/>
                <a:gd name="GluePoint44X" fmla="*/ 24.7636363636364 w 827"/>
                <a:gd name="GluePoint44Y" fmla="*/ 65.8308457711443 h 454"/>
                <a:gd name="GluePoint45X" fmla="*/ 53.6545454545455 w 827"/>
                <a:gd name="GluePoint45Y" fmla="*/ 123.432835820896 h 454"/>
                <a:gd name="GluePoint46X" fmla="*/ 82.5454545454546 w 827"/>
                <a:gd name="GluePoint46Y" fmla="*/ 189.26368159204 h 454"/>
                <a:gd name="GluePoint47X" fmla="*/ 115.563636363636 w 827"/>
                <a:gd name="GluePoint47Y" fmla="*/ 242.751243781095 h 454"/>
                <a:gd name="GluePoint48X" fmla="*/ 132.072727272727 w 827"/>
                <a:gd name="GluePoint48Y" fmla="*/ 283.89552238806 h 454"/>
                <a:gd name="GluePoint49X" fmla="*/ 177.472727272727 w 827"/>
                <a:gd name="GluePoint49Y" fmla="*/ 357.955223880597 h 454"/>
                <a:gd name="GluePoint50X" fmla="*/ 202.236363636364 w 827"/>
                <a:gd name="GluePoint50Y" fmla="*/ 399.099502487562 h 454"/>
                <a:gd name="GluePoint51X" fmla="*/ 239.381818181818 w 827"/>
                <a:gd name="GluePoint51Y" fmla="*/ 452.587064676617 h 454"/>
                <a:gd name="GluePoint52X" fmla="*/ 317.8 w 827"/>
                <a:gd name="GluePoint52Y" fmla="*/ 633.621890547264 h 454"/>
                <a:gd name="GluePoint53X" fmla="*/ 350.818181818182 w 827"/>
                <a:gd name="GluePoint53Y" fmla="*/ 682.995024875622 h 454"/>
                <a:gd name="GluePoint54X" fmla="*/ 449.872727272727 w 827"/>
                <a:gd name="GluePoint54Y" fmla="*/ 806.427860696517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59" name="Freeform 142"/>
            <p:cNvSpPr/>
            <p:nvPr/>
          </p:nvSpPr>
          <p:spPr>
            <a:xfrm>
              <a:off x="9624240" y="3821040"/>
              <a:ext cx="160920" cy="29988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99880"/>
                <a:gd name="textAreaBottom" fmla="*/ 300240 h 299880"/>
                <a:gd name="GluePoint1X" fmla="*/ 394.56880733945 w 834"/>
                <a:gd name="GluePoint1Y" fmla="*/ 730.782178217822 h 448"/>
                <a:gd name="GluePoint2X" fmla="*/ 386.348623853211 w 834"/>
                <a:gd name="GluePoint2Y" fmla="*/ 710.138613861386 h 448"/>
                <a:gd name="GluePoint3X" fmla="*/ 361.688073394495 w 834"/>
                <a:gd name="GluePoint3Y" fmla="*/ 652.336633663366 h 448"/>
                <a:gd name="GluePoint4X" fmla="*/ 357.577981651376 w 834"/>
                <a:gd name="GluePoint4Y" fmla="*/ 639.950495049505 h 448"/>
                <a:gd name="GluePoint5X" fmla="*/ 324.697247706422 w 834"/>
                <a:gd name="GluePoint5Y" fmla="*/ 590.405940594059 h 448"/>
                <a:gd name="GluePoint6X" fmla="*/ 308.256880733945 w 834"/>
                <a:gd name="GluePoint6Y" fmla="*/ 569.762376237624 h 448"/>
                <a:gd name="GluePoint7X" fmla="*/ 300.036697247706 w 834"/>
                <a:gd name="GluePoint7Y" fmla="*/ 540.861386138614 h 448"/>
                <a:gd name="GluePoint8X" fmla="*/ 287.706422018349 w 834"/>
                <a:gd name="GluePoint8Y" fmla="*/ 511.960396039604 h 448"/>
                <a:gd name="GluePoint9X" fmla="*/ 279.48623853211 w 834"/>
                <a:gd name="GluePoint9Y" fmla="*/ 503.70297029703 h 448"/>
                <a:gd name="GluePoint10X" fmla="*/ 279.48623853211 w 834"/>
                <a:gd name="GluePoint10Y" fmla="*/ 487.188118811881 h 448"/>
                <a:gd name="GluePoint11X" fmla="*/ 267.155963302752 w 834"/>
                <a:gd name="GluePoint11Y" fmla="*/ 454.158415841584 h 448"/>
                <a:gd name="GluePoint12X" fmla="*/ 250.715596330275 w 834"/>
                <a:gd name="GluePoint12Y" fmla="*/ 437.643564356436 h 448"/>
                <a:gd name="GluePoint13X" fmla="*/ 246.605504587156 w 834"/>
                <a:gd name="GluePoint13Y" fmla="*/ 421.128712871287 h 448"/>
                <a:gd name="GluePoint14X" fmla="*/ 234.275229357798 w 834"/>
                <a:gd name="GluePoint14Y" fmla="*/ 400.485148514851 h 448"/>
                <a:gd name="GluePoint15X" fmla="*/ 226.05504587156 w 834"/>
                <a:gd name="GluePoint15Y" fmla="*/ 375.712871287129 h 448"/>
                <a:gd name="GluePoint16X" fmla="*/ 197.284403669725 w 834"/>
                <a:gd name="GluePoint16Y" fmla="*/ 346.811881188119 h 448"/>
                <a:gd name="GluePoint17X" fmla="*/ 197.284403669725 w 834"/>
                <a:gd name="GluePoint17Y" fmla="*/ 330.29702970297 h 448"/>
                <a:gd name="GluePoint18X" fmla="*/ 189.064220183486 w 834"/>
                <a:gd name="GluePoint18Y" fmla="*/ 326.168316831683 h 448"/>
                <a:gd name="GluePoint19X" fmla="*/ 180.844036697248 w 834"/>
                <a:gd name="GluePoint19Y" fmla="*/ 313.782178217822 h 448"/>
                <a:gd name="GluePoint20X" fmla="*/ 180.844036697248 w 834"/>
                <a:gd name="GluePoint20Y" fmla="*/ 309.653465346535 h 448"/>
                <a:gd name="GluePoint21X" fmla="*/ 176.733944954128 w 834"/>
                <a:gd name="GluePoint21Y" fmla="*/ 289.009900990099 h 448"/>
                <a:gd name="GluePoint22X" fmla="*/ 156.183486238532 w 834"/>
                <a:gd name="GluePoint22Y" fmla="*/ 251.851485148515 h 448"/>
                <a:gd name="GluePoint23X" fmla="*/ 152.073394495413 w 834"/>
                <a:gd name="GluePoint23Y" fmla="*/ 235.336633663366 h 448"/>
                <a:gd name="GluePoint24X" fmla="*/ 135.633027522936 w 834"/>
                <a:gd name="GluePoint24Y" fmla="*/ 218.821782178218 h 448"/>
                <a:gd name="GluePoint25X" fmla="*/ 119.192660550459 w 834"/>
                <a:gd name="GluePoint25Y" fmla="*/ 185.792079207921 h 448"/>
                <a:gd name="GluePoint26X" fmla="*/ 106.862385321101 w 834"/>
                <a:gd name="GluePoint26Y" fmla="*/ 181.663366336634 h 448"/>
                <a:gd name="GluePoint27X" fmla="*/ 106.862385321101 w 834"/>
                <a:gd name="GluePoint27Y" fmla="*/ 165.148514851485 h 448"/>
                <a:gd name="GluePoint28X" fmla="*/ 110.97247706422 w 834"/>
                <a:gd name="GluePoint28Y" fmla="*/ 152.762376237624 h 448"/>
                <a:gd name="GluePoint29X" fmla="*/ 102.752293577982 w 834"/>
                <a:gd name="GluePoint29Y" fmla="*/ 136.247524752475 h 448"/>
                <a:gd name="GluePoint30X" fmla="*/ 102.752293577982 w 834"/>
                <a:gd name="GluePoint30Y" fmla="*/ 123.861386138614 h 448"/>
                <a:gd name="GluePoint31X" fmla="*/ 98.6422018348624 w 834"/>
                <a:gd name="GluePoint31Y" fmla="*/ 119.732673267327 h 448"/>
                <a:gd name="GluePoint32X" fmla="*/ 73.9816513761468 w 834"/>
                <a:gd name="GluePoint32Y" fmla="*/ 115.60396039604 h 448"/>
                <a:gd name="GluePoint33X" fmla="*/ 73.9816513761468 w 834"/>
                <a:gd name="GluePoint33Y" fmla="*/ 99.0891089108911 h 448"/>
                <a:gd name="GluePoint34X" fmla="*/ 69.8715596330275 w 834"/>
                <a:gd name="GluePoint34Y" fmla="*/ 94.960396039604 h 448"/>
                <a:gd name="GluePoint35X" fmla="*/ 69.8715596330275 w 834"/>
                <a:gd name="GluePoint35Y" fmla="*/ 82.5742574257426 h 448"/>
                <a:gd name="GluePoint36X" fmla="*/ 65.7614678899083 w 834"/>
                <a:gd name="GluePoint36Y" fmla="*/ 66.0594059405941 h 448"/>
                <a:gd name="GluePoint37X" fmla="*/ 53.4311926605505 w 834"/>
                <a:gd name="GluePoint37Y" fmla="*/ 82.5742574257426 h 448"/>
                <a:gd name="GluePoint38X" fmla="*/ 53.4311926605505 w 834"/>
                <a:gd name="GluePoint38Y" fmla="*/ 53.6732673267327 h 448"/>
                <a:gd name="GluePoint39X" fmla="*/ 16.4403669724771 w 834"/>
                <a:gd name="GluePoint39Y" fmla="*/ 33.029702970297 h 448"/>
                <a:gd name="GluePoint40X" fmla="*/ 12.3302752293578 w 834"/>
                <a:gd name="GluePoint40Y" fmla="*/ 28.9009900990099 h 448"/>
                <a:gd name="GluePoint41X" fmla="*/ 0 w 834"/>
                <a:gd name="GluePoint41Y" fmla="*/ 0 h 448"/>
                <a:gd name="GluePoint42X" fmla="*/ 0 w 834"/>
                <a:gd name="GluePoint42Y" fmla="*/ 12.3861386138614 h 448"/>
                <a:gd name="GluePoint43X" fmla="*/ 16.4403669724771 w 834"/>
                <a:gd name="GluePoint43Y" fmla="*/ 33.029702970297 h 448"/>
                <a:gd name="GluePoint44X" fmla="*/ 20.5504587155963 w 834"/>
                <a:gd name="GluePoint44Y" fmla="*/ 70.1881188118812 h 448"/>
                <a:gd name="GluePoint45X" fmla="*/ 53.4311926605505 w 834"/>
                <a:gd name="GluePoint45Y" fmla="*/ 136.247524752475 h 448"/>
                <a:gd name="GluePoint46X" fmla="*/ 82.2018348623853 w 834"/>
                <a:gd name="GluePoint46Y" fmla="*/ 202.306930693069 h 448"/>
                <a:gd name="GluePoint47X" fmla="*/ 110.97247706422 w 834"/>
                <a:gd name="GluePoint47Y" fmla="*/ 255.980198019802 h 448"/>
                <a:gd name="GluePoint48X" fmla="*/ 127.412844036697 w 834"/>
                <a:gd name="GluePoint48Y" fmla="*/ 289.009900990099 h 448"/>
                <a:gd name="GluePoint49X" fmla="*/ 176.733944954128 w 834"/>
                <a:gd name="GluePoint49Y" fmla="*/ 367.455445544554 h 448"/>
                <a:gd name="GluePoint50X" fmla="*/ 197.284403669725 w 834"/>
                <a:gd name="GluePoint50Y" fmla="*/ 404.613861386139 h 448"/>
                <a:gd name="GluePoint51X" fmla="*/ 234.275229357798 w 834"/>
                <a:gd name="GluePoint51Y" fmla="*/ 458.287128712871 h 448"/>
                <a:gd name="GluePoint52X" fmla="*/ 320.587155963303 w 834"/>
                <a:gd name="GluePoint52Y" fmla="*/ 644.079207920792 h 448"/>
                <a:gd name="GluePoint53X" fmla="*/ 349.357798165138 w 834"/>
                <a:gd name="GluePoint53Y" fmla="*/ 693.623762376238 h 448"/>
                <a:gd name="GluePoint54X" fmla="*/ 443.889908256881 w 834"/>
                <a:gd name="GluePoint54Y" fmla="*/ 817.485148514852 h 4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0" name="Freeform 143"/>
            <p:cNvSpPr/>
            <p:nvPr/>
          </p:nvSpPr>
          <p:spPr>
            <a:xfrm>
              <a:off x="9649440" y="3460320"/>
              <a:ext cx="143280" cy="263880"/>
            </a:xfrm>
            <a:custGeom>
              <a:avLst/>
              <a:gdLst>
                <a:gd name="textAreaLeft" fmla="*/ 0 w 143280"/>
                <a:gd name="textAreaRight" fmla="*/ 143640 w 143280"/>
                <a:gd name="textAreaTop" fmla="*/ 0 h 263880"/>
                <a:gd name="textAreaBottom" fmla="*/ 264240 h 263880"/>
                <a:gd name="GluePoint1X" fmla="*/ 353.752577319588 w 734"/>
                <a:gd name="GluePoint1Y" fmla="*/ 643.280898876405 h 399"/>
                <a:gd name="GluePoint2X" fmla="*/ 341.412371134021 w 734"/>
                <a:gd name="GluePoint2Y" fmla="*/ 622.662921348315 h 399"/>
                <a:gd name="GluePoint3X" fmla="*/ 329.072164948454 w 734"/>
                <a:gd name="GluePoint3Y" fmla="*/ 573.179775280899 h 399"/>
                <a:gd name="GluePoint4X" fmla="*/ 316.731958762887 w 734"/>
                <a:gd name="GluePoint4Y" fmla="*/ 564.932584269663 h 399"/>
                <a:gd name="GluePoint5X" fmla="*/ 287.938144329897 w 734"/>
                <a:gd name="GluePoint5Y" fmla="*/ 515.449438202247 h 399"/>
                <a:gd name="GluePoint6X" fmla="*/ 283.824742268041 w 734"/>
                <a:gd name="GluePoint6Y" fmla="*/ 498.955056179775 h 399"/>
                <a:gd name="GluePoint7X" fmla="*/ 267.371134020619 w 734"/>
                <a:gd name="GluePoint7Y" fmla="*/ 470.089887640449 h 399"/>
                <a:gd name="GluePoint8X" fmla="*/ 255.030927835052 w 734"/>
                <a:gd name="GluePoint8Y" fmla="*/ 449.47191011236 h 399"/>
                <a:gd name="GluePoint9X" fmla="*/ 246.80412371134 w 734"/>
                <a:gd name="GluePoint9Y" fmla="*/ 441.224719101124 h 399"/>
                <a:gd name="GluePoint10X" fmla="*/ 246.80412371134 w 734"/>
                <a:gd name="GluePoint10Y" fmla="*/ 424.730337078652 h 399"/>
                <a:gd name="GluePoint11X" fmla="*/ 234.463917525773 w 734"/>
                <a:gd name="GluePoint11Y" fmla="*/ 395.865168539326 h 399"/>
                <a:gd name="GluePoint12X" fmla="*/ 230.350515463918 w 734"/>
                <a:gd name="GluePoint12Y" fmla="*/ 387.61797752809 h 399"/>
                <a:gd name="GluePoint13X" fmla="*/ 222.123711340206 w 734"/>
                <a:gd name="GluePoint13Y" fmla="*/ 362.876404494382 h 399"/>
                <a:gd name="GluePoint14X" fmla="*/ 205.670103092784 w 734"/>
                <a:gd name="GluePoint14Y" fmla="*/ 350.505617977528 h 399"/>
                <a:gd name="GluePoint15X" fmla="*/ 197.443298969072 w 734"/>
                <a:gd name="GluePoint15Y" fmla="*/ 325.76404494382 h 399"/>
                <a:gd name="GluePoint16X" fmla="*/ 180.989690721649 w 734"/>
                <a:gd name="GluePoint16Y" fmla="*/ 301.022471910112 h 399"/>
                <a:gd name="GluePoint17X" fmla="*/ 176.876288659794 w 734"/>
                <a:gd name="GluePoint17Y" fmla="*/ 288.651685393258 h 399"/>
                <a:gd name="GluePoint18X" fmla="*/ 168.649484536082 w 734"/>
                <a:gd name="GluePoint18Y" fmla="*/ 280.404494382022 h 399"/>
                <a:gd name="GluePoint19X" fmla="*/ 164.536082474227 w 734"/>
                <a:gd name="GluePoint19Y" fmla="*/ 268.033707865169 h 399"/>
                <a:gd name="GluePoint20X" fmla="*/ 164.536082474227 w 734"/>
                <a:gd name="GluePoint20Y" fmla="*/ 268.033707865169 h 399"/>
                <a:gd name="GluePoint21X" fmla="*/ 160.422680412371 w 734"/>
                <a:gd name="GluePoint21Y" fmla="*/ 247.415730337079 h 399"/>
                <a:gd name="GluePoint22X" fmla="*/ 135.742268041237 w 734"/>
                <a:gd name="GluePoint22Y" fmla="*/ 214.426966292135 h 399"/>
                <a:gd name="GluePoint23X" fmla="*/ 127.515463917526 w 734"/>
                <a:gd name="GluePoint23Y" fmla="*/ 197.932584269663 h 399"/>
                <a:gd name="GluePoint24X" fmla="*/ 123.40206185567 w 734"/>
                <a:gd name="GluePoint24Y" fmla="*/ 189.685393258427 h 399"/>
                <a:gd name="GluePoint25X" fmla="*/ 106.948453608247 w 734"/>
                <a:gd name="GluePoint25Y" fmla="*/ 160.820224719101 h 399"/>
                <a:gd name="GluePoint26X" fmla="*/ 90.4948453608247 w 734"/>
                <a:gd name="GluePoint26Y" fmla="*/ 156.696629213483 h 399"/>
                <a:gd name="GluePoint27X" fmla="*/ 98.7216494845361 w 734"/>
                <a:gd name="GluePoint27Y" fmla="*/ 140.202247191011 h 399"/>
                <a:gd name="GluePoint28X" fmla="*/ 98.7216494845361 w 734"/>
                <a:gd name="GluePoint28Y" fmla="*/ 123.707865168539 h 399"/>
                <a:gd name="GluePoint29X" fmla="*/ 82.2680412371134 w 734"/>
                <a:gd name="GluePoint29Y" fmla="*/ 111.337078651685 h 399"/>
                <a:gd name="GluePoint30X" fmla="*/ 90.4948453608247 w 734"/>
                <a:gd name="GluePoint30Y" fmla="*/ 107.213483146067 h 399"/>
                <a:gd name="GluePoint31X" fmla="*/ 82.2680412371134 w 734"/>
                <a:gd name="GluePoint31Y" fmla="*/ 103.089887640449 h 399"/>
                <a:gd name="GluePoint32X" fmla="*/ 69.9278350515464 w 734"/>
                <a:gd name="GluePoint32Y" fmla="*/ 90.7191011235955 h 399"/>
                <a:gd name="GluePoint33X" fmla="*/ 69.9278350515464 w 734"/>
                <a:gd name="GluePoint33Y" fmla="*/ 74.2247191011236 h 399"/>
                <a:gd name="GluePoint34X" fmla="*/ 61.7010309278351 w 734"/>
                <a:gd name="GluePoint34Y" fmla="*/ 74.2247191011236 h 399"/>
                <a:gd name="GluePoint35X" fmla="*/ 61.7010309278351 w 734"/>
                <a:gd name="GluePoint35Y" fmla="*/ 65.9775280898876 h 399"/>
                <a:gd name="GluePoint36X" fmla="*/ 57.5876288659794 w 734"/>
                <a:gd name="GluePoint36Y" fmla="*/ 53.6067415730337 h 399"/>
                <a:gd name="GluePoint37X" fmla="*/ 53.4742268041237 w 734"/>
                <a:gd name="GluePoint37Y" fmla="*/ 65.9775280898876 h 399"/>
                <a:gd name="GluePoint38X" fmla="*/ 45.2474226804124 w 734"/>
                <a:gd name="GluePoint38Y" fmla="*/ 41.2359550561798 h 399"/>
                <a:gd name="GluePoint39X" fmla="*/ 12.340206185567 w 734"/>
                <a:gd name="GluePoint39Y" fmla="*/ 20.6179775280899 h 399"/>
                <a:gd name="GluePoint40X" fmla="*/ 8.22680412371134 w 734"/>
                <a:gd name="GluePoint40Y" fmla="*/ 16.4943820224719 h 399"/>
                <a:gd name="GluePoint41X" fmla="*/ 0 w 734"/>
                <a:gd name="GluePoint41Y" fmla="*/ 0 h 399"/>
                <a:gd name="GluePoint42X" fmla="*/ 0 w 734"/>
                <a:gd name="GluePoint42Y" fmla="*/ 4.12359550561798 h 399"/>
                <a:gd name="GluePoint43X" fmla="*/ 8.22680412371134 w 734"/>
                <a:gd name="GluePoint43Y" fmla="*/ 20.6179775280899 h 399"/>
                <a:gd name="GluePoint44X" fmla="*/ 20.5670103092784 w 734"/>
                <a:gd name="GluePoint44Y" fmla="*/ 57.7303370786517 h 399"/>
                <a:gd name="GluePoint45X" fmla="*/ 45.2474226804124 w 734"/>
                <a:gd name="GluePoint45Y" fmla="*/ 111.337078651685 h 399"/>
                <a:gd name="GluePoint46X" fmla="*/ 74.0412371134021 w 734"/>
                <a:gd name="GluePoint46Y" fmla="*/ 173.191011235955 h 399"/>
                <a:gd name="GluePoint47X" fmla="*/ 98.7216494845361 w 734"/>
                <a:gd name="GluePoint47Y" fmla="*/ 218.550561797753 h 399"/>
                <a:gd name="GluePoint48X" fmla="*/ 111.061855670103 w 734"/>
                <a:gd name="GluePoint48Y" fmla="*/ 251.539325842697 h 399"/>
                <a:gd name="GluePoint49X" fmla="*/ 148.082474226804 w 734"/>
                <a:gd name="GluePoint49Y" fmla="*/ 321.640449438202 h 399"/>
                <a:gd name="GluePoint50X" fmla="*/ 176.876288659794 w 734"/>
                <a:gd name="GluePoint50Y" fmla="*/ 354.629213483146 h 399"/>
                <a:gd name="GluePoint51X" fmla="*/ 201.556701030928 w 734"/>
                <a:gd name="GluePoint51Y" fmla="*/ 404.112359550562 h 399"/>
                <a:gd name="GluePoint52X" fmla="*/ 283.824742268041 w 734"/>
                <a:gd name="GluePoint52Y" fmla="*/ 569.056179775281 h 399"/>
                <a:gd name="GluePoint53X" fmla="*/ 304.39175257732 w 734"/>
                <a:gd name="GluePoint53Y" fmla="*/ 610.292134831461 h 399"/>
                <a:gd name="GluePoint54X" fmla="*/ 394.886597938144 w 734"/>
                <a:gd name="GluePoint54Y" fmla="*/ 725.752808988764 h 3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1" name="Freeform 144"/>
            <p:cNvSpPr/>
            <p:nvPr/>
          </p:nvSpPr>
          <p:spPr>
            <a:xfrm>
              <a:off x="9793440" y="3367440"/>
              <a:ext cx="172800" cy="281160"/>
            </a:xfrm>
            <a:custGeom>
              <a:avLst/>
              <a:gdLst>
                <a:gd name="textAreaLeft" fmla="*/ 0 w 172800"/>
                <a:gd name="textAreaRight" fmla="*/ 173160 w 172800"/>
                <a:gd name="textAreaTop" fmla="*/ 0 h 281160"/>
                <a:gd name="textAreaBottom" fmla="*/ 281520 h 281160"/>
                <a:gd name="GluePoint1X" fmla="*/ 65.7777777777778 w 782"/>
                <a:gd name="GluePoint1Y" fmla="*/ 703.8 h 481"/>
                <a:gd name="GluePoint2X" fmla="*/ 78.1111111111111 w 782"/>
                <a:gd name="GluePoint2Y" fmla="*/ 674.989473684211 h 481"/>
                <a:gd name="GluePoint3X" fmla="*/ 115.111111111111 w 782"/>
                <a:gd name="GluePoint3Y" fmla="*/ 633.831578947368 h 481"/>
                <a:gd name="GluePoint4X" fmla="*/ 123.333333333333 w 782"/>
                <a:gd name="GluePoint4Y" fmla="*/ 617.368421052632 h 481"/>
                <a:gd name="GluePoint5X" fmla="*/ 156.222222222222 w 782"/>
                <a:gd name="GluePoint5Y" fmla="*/ 563.863157894737 h 481"/>
                <a:gd name="GluePoint6X" fmla="*/ 164.444444444444 w 782"/>
                <a:gd name="GluePoint6Y" fmla="*/ 551.515789473684 h 481"/>
                <a:gd name="GluePoint7X" fmla="*/ 185 w 782"/>
                <a:gd name="GluePoint7Y" fmla="*/ 518.589473684211 h 481"/>
                <a:gd name="GluePoint8X" fmla="*/ 193.222222222222 w 782"/>
                <a:gd name="GluePoint8Y" fmla="*/ 498.01052631579 h 481"/>
                <a:gd name="GluePoint9X" fmla="*/ 201.444444444444 w 782"/>
                <a:gd name="GluePoint9Y" fmla="*/ 481.547368421053 h 481"/>
                <a:gd name="GluePoint10X" fmla="*/ 217.888888888889 w 782"/>
                <a:gd name="GluePoint10Y" fmla="*/ 477.431578947368 h 481"/>
                <a:gd name="GluePoint11X" fmla="*/ 234.333333333333 w 782"/>
                <a:gd name="GluePoint11Y" fmla="*/ 452.736842105263 h 481"/>
                <a:gd name="GluePoint12X" fmla="*/ 242.555555555556 w 782"/>
                <a:gd name="GluePoint12Y" fmla="*/ 436.273684210526 h 481"/>
                <a:gd name="GluePoint13X" fmla="*/ 254.888888888889 w 782"/>
                <a:gd name="GluePoint13Y" fmla="*/ 419.810526315789 h 481"/>
                <a:gd name="GluePoint14X" fmla="*/ 259 w 782"/>
                <a:gd name="GluePoint14Y" fmla="*/ 399.231578947368 h 481"/>
                <a:gd name="GluePoint15X" fmla="*/ 279.555555555556 w 782"/>
                <a:gd name="GluePoint15Y" fmla="*/ 374.536842105263 h 481"/>
                <a:gd name="GluePoint16X" fmla="*/ 291.888888888889 w 782"/>
                <a:gd name="GluePoint16Y" fmla="*/ 345.726315789474 h 481"/>
                <a:gd name="GluePoint17X" fmla="*/ 304.222222222222 w 782"/>
                <a:gd name="GluePoint17Y" fmla="*/ 333.378947368421 h 481"/>
                <a:gd name="GluePoint18X" fmla="*/ 304.222222222222 w 782"/>
                <a:gd name="GluePoint18Y" fmla="*/ 321.031578947368 h 481"/>
                <a:gd name="GluePoint19X" fmla="*/ 312.444444444444 w 782"/>
                <a:gd name="GluePoint19Y" fmla="*/ 312.8 h 481"/>
                <a:gd name="GluePoint20X" fmla="*/ 324.777777777778 w 782"/>
                <a:gd name="GluePoint20Y" fmla="*/ 312.8 h 481"/>
                <a:gd name="GluePoint21X" fmla="*/ 328.888888888889 w 782"/>
                <a:gd name="GluePoint21Y" fmla="*/ 288.105263157895 h 481"/>
                <a:gd name="GluePoint22X" fmla="*/ 349.444444444444 w 782"/>
                <a:gd name="GluePoint22Y" fmla="*/ 259.294736842105 h 481"/>
                <a:gd name="GluePoint23X" fmla="*/ 361.777777777778 w 782"/>
                <a:gd name="GluePoint23Y" fmla="*/ 234.6 h 481"/>
                <a:gd name="GluePoint24X" fmla="*/ 365.888888888889 w 782"/>
                <a:gd name="GluePoint24Y" fmla="*/ 226.368421052632 h 481"/>
                <a:gd name="GluePoint25X" fmla="*/ 386.444444444444 w 782"/>
                <a:gd name="GluePoint25Y" fmla="*/ 193.442105263158 h 481"/>
                <a:gd name="GluePoint26X" fmla="*/ 382.333333333333 w 782"/>
                <a:gd name="GluePoint26Y" fmla="*/ 176.978947368421 h 481"/>
                <a:gd name="GluePoint27X" fmla="*/ 398.777777777778 w 782"/>
                <a:gd name="GluePoint27Y" fmla="*/ 172.863157894737 h 481"/>
                <a:gd name="GluePoint28X" fmla="*/ 415.222222222222 w 782"/>
                <a:gd name="GluePoint28Y" fmla="*/ 168.747368421053 h 481"/>
                <a:gd name="GluePoint29X" fmla="*/ 419.333333333333 w 782"/>
                <a:gd name="GluePoint29Y" fmla="*/ 152.284210526316 h 481"/>
                <a:gd name="GluePoint30X" fmla="*/ 431.666666666667 w 782"/>
                <a:gd name="GluePoint30Y" fmla="*/ 152.284210526316 h 481"/>
                <a:gd name="GluePoint31X" fmla="*/ 431.666666666667 w 782"/>
                <a:gd name="GluePoint31Y" fmla="*/ 144.052631578947 h 481"/>
                <a:gd name="GluePoint32X" fmla="*/ 431.666666666667 w 782"/>
                <a:gd name="GluePoint32Y" fmla="*/ 123.473684210526 h 481"/>
                <a:gd name="GluePoint33X" fmla="*/ 439.888888888889 w 782"/>
                <a:gd name="GluePoint33Y" fmla="*/ 115.242105263158 h 481"/>
                <a:gd name="GluePoint34X" fmla="*/ 439.888888888889 w 782"/>
                <a:gd name="GluePoint34Y" fmla="*/ 107.010526315789 h 481"/>
                <a:gd name="GluePoint35X" fmla="*/ 452.222222222222 w 782"/>
                <a:gd name="GluePoint35Y" fmla="*/ 102.894736842105 h 481"/>
                <a:gd name="GluePoint36X" fmla="*/ 456.333333333333 w 782"/>
                <a:gd name="GluePoint36Y" fmla="*/ 90.5473684210526 h 481"/>
                <a:gd name="GluePoint37X" fmla="*/ 448.111111111111 w 782"/>
                <a:gd name="GluePoint37Y" fmla="*/ 86.4315789473684 h 481"/>
                <a:gd name="GluePoint38X" fmla="*/ 464.555555555556 w 782"/>
                <a:gd name="GluePoint38Y" fmla="*/ 69.9684210526316 h 481"/>
                <a:gd name="GluePoint39X" fmla="*/ 464.555555555556 w 782"/>
                <a:gd name="GluePoint39Y" fmla="*/ 32.9263157894737 h 481"/>
                <a:gd name="GluePoint40X" fmla="*/ 468.666666666667 w 782"/>
                <a:gd name="GluePoint40Y" fmla="*/ 28.8105263157895 h 481"/>
                <a:gd name="GluePoint41X" fmla="*/ 481 w 782"/>
                <a:gd name="GluePoint41Y" fmla="*/ 0 h 481"/>
                <a:gd name="GluePoint42X" fmla="*/ 468.666666666667 w 782"/>
                <a:gd name="GluePoint42Y" fmla="*/ 4.11578947368421 h 481"/>
                <a:gd name="GluePoint43X" fmla="*/ 464.555555555556 w 782"/>
                <a:gd name="GluePoint43Y" fmla="*/ 32.9263157894737 h 481"/>
                <a:gd name="GluePoint44X" fmla="*/ 435.777777777778 w 782"/>
                <a:gd name="GluePoint44Y" fmla="*/ 53.5052631578947 h 481"/>
                <a:gd name="GluePoint45X" fmla="*/ 398.777777777778 w 782"/>
                <a:gd name="GluePoint45Y" fmla="*/ 107.010526315789 h 481"/>
                <a:gd name="GluePoint46X" fmla="*/ 357.666666666667 w 782"/>
                <a:gd name="GluePoint46Y" fmla="*/ 168.747368421053 h 481"/>
                <a:gd name="GluePoint47X" fmla="*/ 328.888888888889 w 782"/>
                <a:gd name="GluePoint47Y" fmla="*/ 222.252631578947 h 481"/>
                <a:gd name="GluePoint48X" fmla="*/ 304.222222222222 w 782"/>
                <a:gd name="GluePoint48Y" fmla="*/ 259.294736842105 h 481"/>
                <a:gd name="GluePoint49X" fmla="*/ 259 w 782"/>
                <a:gd name="GluePoint49Y" fmla="*/ 333.378947368421 h 481"/>
                <a:gd name="GluePoint50X" fmla="*/ 242.555555555556 w 782"/>
                <a:gd name="GluePoint50Y" fmla="*/ 374.536842105263 h 481"/>
                <a:gd name="GluePoint51X" fmla="*/ 217.888888888889 w 782"/>
                <a:gd name="GluePoint51Y" fmla="*/ 428.042105263158 h 481"/>
                <a:gd name="GluePoint52X" fmla="*/ 102.777777777778 w 782"/>
                <a:gd name="GluePoint52Y" fmla="*/ 588.557894736842 h 481"/>
                <a:gd name="GluePoint53X" fmla="*/ 78.1111111111111 w 782"/>
                <a:gd name="GluePoint53Y" fmla="*/ 633.831578947368 h 481"/>
                <a:gd name="GluePoint54X" fmla="*/ 16.4444444444444 w 782"/>
                <a:gd name="GluePoint54Y" fmla="*/ 777.884210526316 h 4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2" name="Freeform 145"/>
            <p:cNvSpPr/>
            <p:nvPr/>
          </p:nvSpPr>
          <p:spPr>
            <a:xfrm>
              <a:off x="9796320" y="3697920"/>
              <a:ext cx="171720" cy="281520"/>
            </a:xfrm>
            <a:custGeom>
              <a:avLst/>
              <a:gdLst>
                <a:gd name="textAreaLeft" fmla="*/ 0 w 171720"/>
                <a:gd name="textAreaRight" fmla="*/ 172080 w 171720"/>
                <a:gd name="textAreaTop" fmla="*/ 0 h 281520"/>
                <a:gd name="textAreaBottom" fmla="*/ 281880 h 281520"/>
                <a:gd name="GluePoint1X" fmla="*/ 65.9310344827586 w 783"/>
                <a:gd name="GluePoint1Y" fmla="*/ 700.578947368421 h 478"/>
                <a:gd name="GluePoint2X" fmla="*/ 74.1724137931034 w 783"/>
                <a:gd name="GluePoint2Y" fmla="*/ 675.852631578947 h 478"/>
                <a:gd name="GluePoint3X" fmla="*/ 111.258620689655 w 783"/>
                <a:gd name="GluePoint3Y" fmla="*/ 634.642105263158 h 478"/>
                <a:gd name="GluePoint4X" fmla="*/ 123.620689655172 w 783"/>
                <a:gd name="GluePoint4Y" fmla="*/ 618.157894736842 h 478"/>
                <a:gd name="GluePoint5X" fmla="*/ 148.344827586207 w 783"/>
                <a:gd name="GluePoint5Y" fmla="*/ 564.584210526316 h 478"/>
                <a:gd name="GluePoint6X" fmla="*/ 160.706896551724 w 783"/>
                <a:gd name="GluePoint6Y" fmla="*/ 552.221052631579 h 478"/>
                <a:gd name="GluePoint7X" fmla="*/ 181.310344827586 w 783"/>
                <a:gd name="GluePoint7Y" fmla="*/ 523.373684210526 h 478"/>
                <a:gd name="GluePoint8X" fmla="*/ 193.672413793103 w 783"/>
                <a:gd name="GluePoint8Y" fmla="*/ 498.647368421053 h 478"/>
                <a:gd name="GluePoint9X" fmla="*/ 197.793103448276 w 783"/>
                <a:gd name="GluePoint9Y" fmla="*/ 482.163157894737 h 478"/>
                <a:gd name="GluePoint10X" fmla="*/ 210.155172413793 w 783"/>
                <a:gd name="GluePoint10Y" fmla="*/ 473.921052631579 h 478"/>
                <a:gd name="GluePoint11X" fmla="*/ 230.758620689655 w 783"/>
                <a:gd name="GluePoint11Y" fmla="*/ 453.315789473684 h 478"/>
                <a:gd name="GluePoint12X" fmla="*/ 243.120689655172 w 783"/>
                <a:gd name="GluePoint12Y" fmla="*/ 436.831578947368 h 478"/>
                <a:gd name="GluePoint13X" fmla="*/ 251.362068965517 w 783"/>
                <a:gd name="GluePoint13Y" fmla="*/ 420.347368421053 h 478"/>
                <a:gd name="GluePoint14X" fmla="*/ 259.603448275862 w 783"/>
                <a:gd name="GluePoint14Y" fmla="*/ 395.621052631579 h 478"/>
                <a:gd name="GluePoint15X" fmla="*/ 271.965517241379 w 783"/>
                <a:gd name="GluePoint15Y" fmla="*/ 375.015789473684 h 478"/>
                <a:gd name="GluePoint16X" fmla="*/ 288.448275862069 w 783"/>
                <a:gd name="GluePoint16Y" fmla="*/ 342.047368421053 h 478"/>
                <a:gd name="GluePoint17X" fmla="*/ 300.810344827586 w 783"/>
                <a:gd name="GluePoint17Y" fmla="*/ 333.805263157895 h 478"/>
                <a:gd name="GluePoint18X" fmla="*/ 300.810344827586 w 783"/>
                <a:gd name="GluePoint18Y" fmla="*/ 321.442105263158 h 478"/>
                <a:gd name="GluePoint19X" fmla="*/ 313.172413793103 w 783"/>
                <a:gd name="GluePoint19Y" fmla="*/ 304.957894736842 h 478"/>
                <a:gd name="GluePoint20X" fmla="*/ 317.293103448276 w 783"/>
                <a:gd name="GluePoint20Y" fmla="*/ 304.957894736842 h 478"/>
                <a:gd name="GluePoint21X" fmla="*/ 321.413793103448 w 783"/>
                <a:gd name="GluePoint21Y" fmla="*/ 288.473684210526 h 478"/>
                <a:gd name="GluePoint22X" fmla="*/ 350.258620689655 w 783"/>
                <a:gd name="GluePoint22Y" fmla="*/ 259.626315789474 h 478"/>
                <a:gd name="GluePoint23X" fmla="*/ 358.5 w 783"/>
                <a:gd name="GluePoint23Y" fmla="*/ 234.9 h 478"/>
                <a:gd name="GluePoint24X" fmla="*/ 366.741379310345 w 783"/>
                <a:gd name="GluePoint24Y" fmla="*/ 226.657894736842 h 478"/>
                <a:gd name="GluePoint25X" fmla="*/ 383.224137931035 w 783"/>
                <a:gd name="GluePoint25Y" fmla="*/ 189.568421052632 h 478"/>
                <a:gd name="GluePoint26X" fmla="*/ 374.98275862069 w 783"/>
                <a:gd name="GluePoint26Y" fmla="*/ 177.205263157895 h 478"/>
                <a:gd name="GluePoint27X" fmla="*/ 391.465517241379 w 783"/>
                <a:gd name="GluePoint27Y" fmla="*/ 173.084210526316 h 478"/>
                <a:gd name="GluePoint28X" fmla="*/ 412.068965517241 w 783"/>
                <a:gd name="GluePoint28Y" fmla="*/ 164.842105263158 h 478"/>
                <a:gd name="GluePoint29X" fmla="*/ 420.310344827586 w 783"/>
                <a:gd name="GluePoint29Y" fmla="*/ 148.357894736842 h 478"/>
                <a:gd name="GluePoint30X" fmla="*/ 424.431034482759 w 783"/>
                <a:gd name="GluePoint30Y" fmla="*/ 148.357894736842 h 478"/>
                <a:gd name="GluePoint31X" fmla="*/ 424.431034482759 w 783"/>
                <a:gd name="GluePoint31Y" fmla="*/ 144.236842105263 h 478"/>
                <a:gd name="GluePoint32X" fmla="*/ 424.431034482759 w 783"/>
                <a:gd name="GluePoint32Y" fmla="*/ 123.631578947368 h 478"/>
                <a:gd name="GluePoint33X" fmla="*/ 436.793103448276 w 783"/>
                <a:gd name="GluePoint33Y" fmla="*/ 111.268421052632 h 478"/>
                <a:gd name="GluePoint34X" fmla="*/ 436.793103448276 w 783"/>
                <a:gd name="GluePoint34Y" fmla="*/ 107.147368421053 h 478"/>
                <a:gd name="GluePoint35X" fmla="*/ 445.034482758621 w 783"/>
                <a:gd name="GluePoint35Y" fmla="*/ 103.026315789474 h 478"/>
                <a:gd name="GluePoint36X" fmla="*/ 453.275862068966 w 783"/>
                <a:gd name="GluePoint36Y" fmla="*/ 90.6631578947368 h 478"/>
                <a:gd name="GluePoint37X" fmla="*/ 440.913793103448 w 783"/>
                <a:gd name="GluePoint37Y" fmla="*/ 78.3 h 478"/>
                <a:gd name="GluePoint38X" fmla="*/ 457.396551724138 w 783"/>
                <a:gd name="GluePoint38Y" fmla="*/ 70.0578947368421 h 478"/>
                <a:gd name="GluePoint39X" fmla="*/ 457.396551724138 w 783"/>
                <a:gd name="GluePoint39Y" fmla="*/ 32.9684210526316 h 478"/>
                <a:gd name="GluePoint40X" fmla="*/ 465.637931034483 w 783"/>
                <a:gd name="GluePoint40Y" fmla="*/ 20.6052631578947 h 478"/>
                <a:gd name="GluePoint41X" fmla="*/ 478 w 783"/>
                <a:gd name="GluePoint41Y" fmla="*/ 0 h 478"/>
                <a:gd name="GluePoint42X" fmla="*/ 465.637931034483 w 783"/>
                <a:gd name="GluePoint42Y" fmla="*/ 4.12105263157895 h 478"/>
                <a:gd name="GluePoint43X" fmla="*/ 457.396551724138 w 783"/>
                <a:gd name="GluePoint43Y" fmla="*/ 32.9684210526316 h 478"/>
                <a:gd name="GluePoint44X" fmla="*/ 428.551724137931 w 783"/>
                <a:gd name="GluePoint44Y" fmla="*/ 53.5736842105263 h 478"/>
                <a:gd name="GluePoint45X" fmla="*/ 391.465517241379 w 783"/>
                <a:gd name="GluePoint45Y" fmla="*/ 107.147368421053 h 478"/>
                <a:gd name="GluePoint46X" fmla="*/ 354.379310344828 w 783"/>
                <a:gd name="GluePoint46Y" fmla="*/ 164.842105263158 h 478"/>
                <a:gd name="GluePoint47X" fmla="*/ 321.413793103448 w 783"/>
                <a:gd name="GluePoint47Y" fmla="*/ 218.415789473684 h 478"/>
                <a:gd name="GluePoint48X" fmla="*/ 300.810344827586 w 783"/>
                <a:gd name="GluePoint48Y" fmla="*/ 259.626315789474 h 478"/>
                <a:gd name="GluePoint49X" fmla="*/ 259.603448275862 w 783"/>
                <a:gd name="GluePoint49Y" fmla="*/ 333.805263157895 h 478"/>
                <a:gd name="GluePoint50X" fmla="*/ 234.879310344828 w 783"/>
                <a:gd name="GluePoint50Y" fmla="*/ 375.015789473684 h 478"/>
                <a:gd name="GluePoint51X" fmla="*/ 210.155172413793 w 783"/>
                <a:gd name="GluePoint51Y" fmla="*/ 428.589473684211 h 478"/>
                <a:gd name="GluePoint52X" fmla="*/ 103.01724137931 w 783"/>
                <a:gd name="GluePoint52Y" fmla="*/ 585.189473684211 h 478"/>
                <a:gd name="GluePoint53X" fmla="*/ 74.1724137931034 w 783"/>
                <a:gd name="GluePoint53Y" fmla="*/ 634.642105263158 h 478"/>
                <a:gd name="GluePoint54X" fmla="*/ 16.4827586206897 w 783"/>
                <a:gd name="GluePoint54Y" fmla="*/ 778.878947368421 h 4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3" name="Freeform 146"/>
            <p:cNvSpPr/>
            <p:nvPr/>
          </p:nvSpPr>
          <p:spPr>
            <a:xfrm>
              <a:off x="9796320" y="4100400"/>
              <a:ext cx="169920" cy="276480"/>
            </a:xfrm>
            <a:custGeom>
              <a:avLst/>
              <a:gdLst>
                <a:gd name="textAreaLeft" fmla="*/ 0 w 169920"/>
                <a:gd name="textAreaRight" fmla="*/ 170280 w 169920"/>
                <a:gd name="textAreaTop" fmla="*/ 0 h 276480"/>
                <a:gd name="textAreaBottom" fmla="*/ 276840 h 276480"/>
                <a:gd name="GluePoint1X" fmla="*/ 69.9217391304348 w 769"/>
                <a:gd name="GluePoint1Y" fmla="*/ 686.754010695187 h 473"/>
                <a:gd name="GluePoint2X" fmla="*/ 78.1478260869565 w 769"/>
                <a:gd name="GluePoint2Y" fmla="*/ 662.080213903743 h 473"/>
                <a:gd name="GluePoint3X" fmla="*/ 119.278260869565 w 769"/>
                <a:gd name="GluePoint3Y" fmla="*/ 625.069518716578 h 473"/>
                <a:gd name="GluePoint4X" fmla="*/ 127.504347826087 w 769"/>
                <a:gd name="GluePoint4Y" fmla="*/ 608.620320855615 h 473"/>
                <a:gd name="GluePoint5X" fmla="*/ 148.069565217391 w 769"/>
                <a:gd name="GluePoint5Y" fmla="*/ 555.160427807487 h 473"/>
                <a:gd name="GluePoint6X" fmla="*/ 160.408695652174 w 769"/>
                <a:gd name="GluePoint6Y" fmla="*/ 538.711229946524 h 473"/>
                <a:gd name="GluePoint7X" fmla="*/ 180.973913043478 w 769"/>
                <a:gd name="GluePoint7Y" fmla="*/ 514.03743315508 h 473"/>
                <a:gd name="GluePoint8X" fmla="*/ 193.313043478261 w 769"/>
                <a:gd name="GluePoint8Y" fmla="*/ 489.363636363636 h 473"/>
                <a:gd name="GluePoint9X" fmla="*/ 197.426086956522 w 769"/>
                <a:gd name="GluePoint9Y" fmla="*/ 472.914438502674 h 473"/>
                <a:gd name="GluePoint10X" fmla="*/ 209.765217391304 w 769"/>
                <a:gd name="GluePoint10Y" fmla="*/ 468.802139037433 h 473"/>
                <a:gd name="GluePoint11X" fmla="*/ 230.330434782609 w 769"/>
                <a:gd name="GluePoint11Y" fmla="*/ 435.903743315508 h 473"/>
                <a:gd name="GluePoint12X" fmla="*/ 242.669565217391 w 769"/>
                <a:gd name="GluePoint12Y" fmla="*/ 423.566844919786 h 473"/>
                <a:gd name="GluePoint13X" fmla="*/ 250.895652173913 w 769"/>
                <a:gd name="GluePoint13Y" fmla="*/ 407.117647058824 h 473"/>
                <a:gd name="GluePoint14X" fmla="*/ 255.008695652174 w 769"/>
                <a:gd name="GluePoint14Y" fmla="*/ 386.55614973262 h 473"/>
                <a:gd name="GluePoint15X" fmla="*/ 279.686956521739 w 769"/>
                <a:gd name="GluePoint15Y" fmla="*/ 365.994652406417 h 473"/>
                <a:gd name="GluePoint16X" fmla="*/ 287.913043478261 w 769"/>
                <a:gd name="GluePoint16Y" fmla="*/ 333.096256684492 h 473"/>
                <a:gd name="GluePoint17X" fmla="*/ 300.252173913043 w 769"/>
                <a:gd name="GluePoint17Y" fmla="*/ 320.75935828877 h 473"/>
                <a:gd name="GluePoint18X" fmla="*/ 300.252173913043 w 769"/>
                <a:gd name="GluePoint18Y" fmla="*/ 312.534759358289 h 473"/>
                <a:gd name="GluePoint19X" fmla="*/ 312.591304347826 w 769"/>
                <a:gd name="GluePoint19Y" fmla="*/ 308.422459893048 h 473"/>
                <a:gd name="GluePoint20X" fmla="*/ 312.591304347826 w 769"/>
                <a:gd name="GluePoint20Y" fmla="*/ 300.197860962567 h 473"/>
                <a:gd name="GluePoint21X" fmla="*/ 324.930434782609 w 769"/>
                <a:gd name="GluePoint21Y" fmla="*/ 283.748663101604 h 473"/>
                <a:gd name="GluePoint22X" fmla="*/ 349.608695652174 w 769"/>
                <a:gd name="GluePoint22Y" fmla="*/ 246.737967914439 h 473"/>
                <a:gd name="GluePoint23X" fmla="*/ 353.721739130435 w 769"/>
                <a:gd name="GluePoint23Y" fmla="*/ 230.288770053476 h 473"/>
                <a:gd name="GluePoint24X" fmla="*/ 357.834782608696 w 769"/>
                <a:gd name="GluePoint24Y" fmla="*/ 213.839572192513 h 473"/>
                <a:gd name="GluePoint25X" fmla="*/ 378.4 w 769"/>
                <a:gd name="GluePoint25Y" fmla="*/ 189.16577540107 h 473"/>
                <a:gd name="GluePoint26X" fmla="*/ 378.4 w 769"/>
                <a:gd name="GluePoint26Y" fmla="*/ 172.716577540107 h 473"/>
                <a:gd name="GluePoint27X" fmla="*/ 390.739130434783 w 769"/>
                <a:gd name="GluePoint27Y" fmla="*/ 168.604278074866 h 473"/>
                <a:gd name="GluePoint28X" fmla="*/ 407.191304347826 w 769"/>
                <a:gd name="GluePoint28Y" fmla="*/ 160.379679144385 h 473"/>
                <a:gd name="GluePoint29X" fmla="*/ 411.304347826087 w 769"/>
                <a:gd name="GluePoint29Y" fmla="*/ 143.930481283422 h 473"/>
                <a:gd name="GluePoint30X" fmla="*/ 419.530434782609 w 769"/>
                <a:gd name="GluePoint30Y" fmla="*/ 143.930481283422 h 473"/>
                <a:gd name="GluePoint31X" fmla="*/ 419.530434782609 w 769"/>
                <a:gd name="GluePoint31Y" fmla="*/ 135.705882352941 h 473"/>
                <a:gd name="GluePoint32X" fmla="*/ 419.530434782609 w 769"/>
                <a:gd name="GluePoint32Y" fmla="*/ 119.256684491979 h 473"/>
                <a:gd name="GluePoint33X" fmla="*/ 431.869565217391 w 769"/>
                <a:gd name="GluePoint33Y" fmla="*/ 106.919786096257 h 473"/>
                <a:gd name="GluePoint34X" fmla="*/ 431.869565217391 w 769"/>
                <a:gd name="GluePoint34Y" fmla="*/ 102.807486631016 h 473"/>
                <a:gd name="GluePoint35X" fmla="*/ 444.208695652174 w 769"/>
                <a:gd name="GluePoint35Y" fmla="*/ 98.6951871657754 h 473"/>
                <a:gd name="GluePoint36X" fmla="*/ 448.321739130435 w 769"/>
                <a:gd name="GluePoint36Y" fmla="*/ 86.3582887700535 h 473"/>
                <a:gd name="GluePoint37X" fmla="*/ 440.095652173913 w 769"/>
                <a:gd name="GluePoint37Y" fmla="*/ 86.3582887700535 h 473"/>
                <a:gd name="GluePoint38X" fmla="*/ 456.547826086957 w 769"/>
                <a:gd name="GluePoint38Y" fmla="*/ 65.7967914438503 h 473"/>
                <a:gd name="GluePoint39X" fmla="*/ 456.547826086957 w 769"/>
                <a:gd name="GluePoint39Y" fmla="*/ 32.8983957219251 h 473"/>
                <a:gd name="GluePoint40X" fmla="*/ 460.660869565217 w 769"/>
                <a:gd name="GluePoint40Y" fmla="*/ 20.5614973262032 h 473"/>
                <a:gd name="GluePoint41X" fmla="*/ 473 w 769"/>
                <a:gd name="GluePoint41Y" fmla="*/ 0 h 473"/>
                <a:gd name="GluePoint42X" fmla="*/ 460.660869565217 w 769"/>
                <a:gd name="GluePoint42Y" fmla="*/ 4.11229946524064 h 473"/>
                <a:gd name="GluePoint43X" fmla="*/ 456.547826086957 w 769"/>
                <a:gd name="GluePoint43Y" fmla="*/ 28.7860962566845 h 473"/>
                <a:gd name="GluePoint44X" fmla="*/ 423.64347826087 w 769"/>
                <a:gd name="GluePoint44Y" fmla="*/ 53.4598930481283 h 473"/>
                <a:gd name="GluePoint45X" fmla="*/ 390.739130434783 w 769"/>
                <a:gd name="GluePoint45Y" fmla="*/ 102.807486631016 h 473"/>
                <a:gd name="GluePoint46X" fmla="*/ 349.608695652174 w 769"/>
                <a:gd name="GluePoint46Y" fmla="*/ 160.379679144385 h 473"/>
                <a:gd name="GluePoint47X" fmla="*/ 316.704347826087 w 769"/>
                <a:gd name="GluePoint47Y" fmla="*/ 209.727272727273 h 473"/>
                <a:gd name="GluePoint48X" fmla="*/ 300.252173913043 w 769"/>
                <a:gd name="GluePoint48Y" fmla="*/ 246.737967914439 h 473"/>
                <a:gd name="GluePoint49X" fmla="*/ 255.008695652174 w 769"/>
                <a:gd name="GluePoint49Y" fmla="*/ 320.75935828877 h 473"/>
                <a:gd name="GluePoint50X" fmla="*/ 234.44347826087 w 769"/>
                <a:gd name="GluePoint50Y" fmla="*/ 365.994652406417 h 473"/>
                <a:gd name="GluePoint51X" fmla="*/ 209.765217391304 w 769"/>
                <a:gd name="GluePoint51Y" fmla="*/ 419.454545454545 h 473"/>
                <a:gd name="GluePoint52X" fmla="*/ 102.826086956522 w 769"/>
                <a:gd name="GluePoint52Y" fmla="*/ 579.834224598931 h 473"/>
                <a:gd name="GluePoint53X" fmla="*/ 78.1478260869565 w 769"/>
                <a:gd name="GluePoint53Y" fmla="*/ 625.069518716578 h 473"/>
                <a:gd name="GluePoint54X" fmla="*/ 20.5652173913043 w 769"/>
                <a:gd name="GluePoint54Y" fmla="*/ 764.887700534759 h 47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4" name="Freeform 147"/>
            <p:cNvSpPr/>
            <p:nvPr/>
          </p:nvSpPr>
          <p:spPr>
            <a:xfrm>
              <a:off x="9866160" y="4251240"/>
              <a:ext cx="720" cy="144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1440"/>
                <a:gd name="textAreaBottom" fmla="*/ 1800 h 1440"/>
                <a:gd name="GluePoint1X" fmla="*/ 3 w 5"/>
                <a:gd name="GluePoint1Y" fmla="*/ 0 h 3"/>
                <a:gd name="GluePoint2X" fmla="*/ 0 w 5"/>
                <a:gd name="GluePoint2Y" fmla="*/ 0 h 3"/>
                <a:gd name="GluePoint3X" fmla="*/ 0 w 5"/>
                <a:gd name="GluePoint3Y" fmla="*/ 5 h 3"/>
                <a:gd name="GluePoint4X" fmla="*/ 3 w 5"/>
                <a:gd name="GluePoint4Y" fmla="*/ 5 h 3"/>
                <a:gd name="GluePoint5X" fmla="*/ 3 w 5"/>
                <a:gd name="GluePoint5Y" fmla="*/ 0 h 3"/>
                <a:gd name="GluePoint6X" fmla="*/ 3 w 5"/>
                <a:gd name="GluePoint6Y" fmla="*/ 0 h 3"/>
                <a:gd name="GluePoint7X" fmla="*/ 3 w 5"/>
                <a:gd name="GluePoint7Y" fmla="*/ 0 h 3"/>
                <a:gd name="GluePoint8X" fmla="*/ 3 w 5"/>
                <a:gd name="GluePoint8Y" fmla="*/ 0 h 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720" bIns="7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5" name="Freeform 148"/>
            <p:cNvSpPr/>
            <p:nvPr/>
          </p:nvSpPr>
          <p:spPr>
            <a:xfrm>
              <a:off x="9802080" y="4447080"/>
              <a:ext cx="167400" cy="278640"/>
            </a:xfrm>
            <a:custGeom>
              <a:avLst/>
              <a:gdLst>
                <a:gd name="textAreaLeft" fmla="*/ 0 w 167400"/>
                <a:gd name="textAreaRight" fmla="*/ 167760 w 167400"/>
                <a:gd name="textAreaTop" fmla="*/ 0 h 278640"/>
                <a:gd name="textAreaBottom" fmla="*/ 279000 h 278640"/>
                <a:gd name="GluePoint1X" fmla="*/ 61.858407079646 w 775"/>
                <a:gd name="GluePoint1Y" fmla="*/ 688.43085106383 h 466"/>
                <a:gd name="GluePoint2X" fmla="*/ 74.2300884955752 w 775"/>
                <a:gd name="GluePoint2Y" fmla="*/ 663.696808510638 h 466"/>
                <a:gd name="GluePoint3X" fmla="*/ 111.345132743363 w 775"/>
                <a:gd name="GluePoint3Y" fmla="*/ 622.473404255319 h 466"/>
                <a:gd name="GluePoint4X" fmla="*/ 123.716814159292 w 775"/>
                <a:gd name="GluePoint4Y" fmla="*/ 610.106382978723 h 466"/>
                <a:gd name="GluePoint5X" fmla="*/ 144.336283185841 w 775"/>
                <a:gd name="GluePoint5Y" fmla="*/ 556.515957446809 h 466"/>
                <a:gd name="GluePoint6X" fmla="*/ 152.58407079646 w 775"/>
                <a:gd name="GluePoint6Y" fmla="*/ 535.904255319149 h 466"/>
                <a:gd name="GluePoint7X" fmla="*/ 177.327433628319 w 775"/>
                <a:gd name="GluePoint7Y" fmla="*/ 515.292553191489 h 466"/>
                <a:gd name="GluePoint8X" fmla="*/ 185.575221238938 w 775"/>
                <a:gd name="GluePoint8Y" fmla="*/ 486.436170212766 h 466"/>
                <a:gd name="GluePoint9X" fmla="*/ 193.823008849558 w 775"/>
                <a:gd name="GluePoint9Y" fmla="*/ 474.06914893617 h 466"/>
                <a:gd name="GluePoint10X" fmla="*/ 202.070796460177 w 775"/>
                <a:gd name="GluePoint10Y" fmla="*/ 465.824468085106 h 466"/>
                <a:gd name="GluePoint11X" fmla="*/ 222.690265486726 w 775"/>
                <a:gd name="GluePoint11Y" fmla="*/ 445.212765957447 h 466"/>
                <a:gd name="GluePoint12X" fmla="*/ 235.061946902655 w 775"/>
                <a:gd name="GluePoint12Y" fmla="*/ 424.601063829787 h 466"/>
                <a:gd name="GluePoint13X" fmla="*/ 247.433628318584 w 775"/>
                <a:gd name="GluePoint13Y" fmla="*/ 412.234042553192 h 466"/>
                <a:gd name="GluePoint14X" fmla="*/ 251.557522123894 w 775"/>
                <a:gd name="GluePoint14Y" fmla="*/ 391.622340425532 h 466"/>
                <a:gd name="GluePoint15X" fmla="*/ 268.053097345133 w 775"/>
                <a:gd name="GluePoint15Y" fmla="*/ 362.765957446809 h 466"/>
                <a:gd name="GluePoint16X" fmla="*/ 284.548672566372 w 775"/>
                <a:gd name="GluePoint16Y" fmla="*/ 338.031914893617 h 466"/>
                <a:gd name="GluePoint17X" fmla="*/ 292.796460176991 w 775"/>
                <a:gd name="GluePoint17Y" fmla="*/ 321.542553191489 h 466"/>
                <a:gd name="GluePoint18X" fmla="*/ 292.796460176991 w 775"/>
                <a:gd name="GluePoint18Y" fmla="*/ 309.175531914894 h 466"/>
                <a:gd name="GluePoint19X" fmla="*/ 305.16814159292 w 775"/>
                <a:gd name="GluePoint19Y" fmla="*/ 305.053191489362 h 466"/>
                <a:gd name="GluePoint20X" fmla="*/ 305.16814159292 w 775"/>
                <a:gd name="GluePoint20Y" fmla="*/ 300.93085106383 h 466"/>
                <a:gd name="GluePoint21X" fmla="*/ 317.53982300885 w 775"/>
                <a:gd name="GluePoint21Y" fmla="*/ 288.563829787234 h 466"/>
                <a:gd name="GluePoint22X" fmla="*/ 342.283185840708 w 775"/>
                <a:gd name="GluePoint22Y" fmla="*/ 247.340425531915 h 466"/>
                <a:gd name="GluePoint23X" fmla="*/ 346.407079646018 w 775"/>
                <a:gd name="GluePoint23Y" fmla="*/ 234.973404255319 h 466"/>
                <a:gd name="GluePoint24X" fmla="*/ 354.654867256637 w 775"/>
                <a:gd name="GluePoint24Y" fmla="*/ 226.728723404255 h 466"/>
                <a:gd name="GluePoint25X" fmla="*/ 375.274336283186 w 775"/>
                <a:gd name="GluePoint25Y" fmla="*/ 185.505319148936 h 466"/>
                <a:gd name="GluePoint26X" fmla="*/ 371.150442477876 w 775"/>
                <a:gd name="GluePoint26Y" fmla="*/ 177.260638297872 h 466"/>
                <a:gd name="GluePoint27X" fmla="*/ 379.398230088496 w 775"/>
                <a:gd name="GluePoint27Y" fmla="*/ 173.13829787234 h 466"/>
                <a:gd name="GluePoint28X" fmla="*/ 400.017699115044 w 775"/>
                <a:gd name="GluePoint28Y" fmla="*/ 160.771276595745 h 466"/>
                <a:gd name="GluePoint29X" fmla="*/ 408.265486725664 w 775"/>
                <a:gd name="GluePoint29Y" fmla="*/ 144.281914893617 h 466"/>
                <a:gd name="GluePoint30X" fmla="*/ 412.389380530973 w 775"/>
                <a:gd name="GluePoint30Y" fmla="*/ 144.281914893617 h 466"/>
                <a:gd name="GluePoint31X" fmla="*/ 412.389380530973 w 775"/>
                <a:gd name="GluePoint31Y" fmla="*/ 140.159574468085 h 466"/>
                <a:gd name="GluePoint32X" fmla="*/ 412.389380530973 w 775"/>
                <a:gd name="GluePoint32Y" fmla="*/ 123.670212765957 h 466"/>
                <a:gd name="GluePoint33X" fmla="*/ 424.761061946903 w 775"/>
                <a:gd name="GluePoint33Y" fmla="*/ 107.18085106383 h 466"/>
                <a:gd name="GluePoint34X" fmla="*/ 424.761061946903 w 775"/>
                <a:gd name="GluePoint34Y" fmla="*/ 103.058510638298 h 466"/>
                <a:gd name="GluePoint35X" fmla="*/ 433.008849557522 w 775"/>
                <a:gd name="GluePoint35Y" fmla="*/ 94.813829787234 h 466"/>
                <a:gd name="GluePoint36X" fmla="*/ 441.256637168142 w 775"/>
                <a:gd name="GluePoint36Y" fmla="*/ 86.5691489361702 h 466"/>
                <a:gd name="GluePoint37X" fmla="*/ 428.884955752212 w 775"/>
                <a:gd name="GluePoint37Y" fmla="*/ 86.5691489361702 h 466"/>
                <a:gd name="GluePoint38X" fmla="*/ 449.504424778761 w 775"/>
                <a:gd name="GluePoint38Y" fmla="*/ 70.0797872340426 h 466"/>
                <a:gd name="GluePoint39X" fmla="*/ 449.504424778761 w 775"/>
                <a:gd name="GluePoint39Y" fmla="*/ 32.9787234042553 h 466"/>
                <a:gd name="GluePoint40X" fmla="*/ 453.628318584071 w 775"/>
                <a:gd name="GluePoint40Y" fmla="*/ 20.6117021276596 h 466"/>
                <a:gd name="GluePoint41X" fmla="*/ 466 w 775"/>
                <a:gd name="GluePoint41Y" fmla="*/ 0 h 466"/>
                <a:gd name="GluePoint42X" fmla="*/ 453.628318584071 w 775"/>
                <a:gd name="GluePoint42Y" fmla="*/ 8.24468085106383 h 466"/>
                <a:gd name="GluePoint43X" fmla="*/ 449.504424778761 w 775"/>
                <a:gd name="GluePoint43Y" fmla="*/ 24.7340425531915 h 466"/>
                <a:gd name="GluePoint44X" fmla="*/ 416.513274336283 w 775"/>
                <a:gd name="GluePoint44Y" fmla="*/ 53.5904255319149 h 466"/>
                <a:gd name="GluePoint45X" fmla="*/ 379.398230088496 w 775"/>
                <a:gd name="GluePoint45Y" fmla="*/ 103.058510638298 h 466"/>
                <a:gd name="GluePoint46X" fmla="*/ 342.283185840708 w 775"/>
                <a:gd name="GluePoint46Y" fmla="*/ 160.771276595745 h 466"/>
                <a:gd name="GluePoint47X" fmla="*/ 309.29203539823 w 775"/>
                <a:gd name="GluePoint47Y" fmla="*/ 210.239361702128 h 466"/>
                <a:gd name="GluePoint48X" fmla="*/ 292.796460176991 w 775"/>
                <a:gd name="GluePoint48Y" fmla="*/ 247.340425531915 h 466"/>
                <a:gd name="GluePoint49X" fmla="*/ 251.557522123894 w 775"/>
                <a:gd name="GluePoint49Y" fmla="*/ 321.542553191489 h 466"/>
                <a:gd name="GluePoint50X" fmla="*/ 230.938053097345 w 775"/>
                <a:gd name="GluePoint50Y" fmla="*/ 362.765957446809 h 466"/>
                <a:gd name="GluePoint51X" fmla="*/ 202.070796460177 w 775"/>
                <a:gd name="GluePoint51Y" fmla="*/ 420.478723404255 h 466"/>
                <a:gd name="GluePoint52X" fmla="*/ 94.8495575221239 w 775"/>
                <a:gd name="GluePoint52Y" fmla="*/ 581.25 h 466"/>
                <a:gd name="GluePoint53X" fmla="*/ 74.2300884955752 w 775"/>
                <a:gd name="GluePoint53Y" fmla="*/ 622.473404255319 h 466"/>
                <a:gd name="GluePoint54X" fmla="*/ 16.4955752212389 w 775"/>
                <a:gd name="GluePoint54Y" fmla="*/ 762.632978723404 h 4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6" name="Freeform 149"/>
            <p:cNvSpPr/>
            <p:nvPr/>
          </p:nvSpPr>
          <p:spPr>
            <a:xfrm>
              <a:off x="9806400" y="4862880"/>
              <a:ext cx="167400" cy="276480"/>
            </a:xfrm>
            <a:custGeom>
              <a:avLst/>
              <a:gdLst>
                <a:gd name="textAreaLeft" fmla="*/ 0 w 167400"/>
                <a:gd name="textAreaRight" fmla="*/ 167760 w 167400"/>
                <a:gd name="textAreaTop" fmla="*/ 0 h 276480"/>
                <a:gd name="textAreaBottom" fmla="*/ 276840 h 276480"/>
                <a:gd name="GluePoint1X" fmla="*/ 57.7345132743363 w 769"/>
                <a:gd name="GluePoint1Y" fmla="*/ 682.641711229947 h 466"/>
                <a:gd name="GluePoint2X" fmla="*/ 78.353982300885 w 769"/>
                <a:gd name="GluePoint2Y" fmla="*/ 662.080213903743 h 466"/>
                <a:gd name="GluePoint3X" fmla="*/ 111.345132743363 w 769"/>
                <a:gd name="GluePoint3Y" fmla="*/ 616.844919786096 h 466"/>
                <a:gd name="GluePoint4X" fmla="*/ 115.469026548673 w 769"/>
                <a:gd name="GluePoint4Y" fmla="*/ 600.395721925134 h 466"/>
                <a:gd name="GluePoint5X" fmla="*/ 148.46017699115 w 769"/>
                <a:gd name="GluePoint5Y" fmla="*/ 555.160427807487 h 466"/>
                <a:gd name="GluePoint6X" fmla="*/ 152.58407079646 w 769"/>
                <a:gd name="GluePoint6Y" fmla="*/ 538.711229946524 h 466"/>
                <a:gd name="GluePoint7X" fmla="*/ 177.327433628319 w 769"/>
                <a:gd name="GluePoint7Y" fmla="*/ 509.92513368984 h 466"/>
                <a:gd name="GluePoint8X" fmla="*/ 189.699115044248 w 769"/>
                <a:gd name="GluePoint8Y" fmla="*/ 485.251336898396 h 466"/>
                <a:gd name="GluePoint9X" fmla="*/ 189.699115044248 w 769"/>
                <a:gd name="GluePoint9Y" fmla="*/ 468.802139037433 h 466"/>
                <a:gd name="GluePoint10X" fmla="*/ 202.070796460177 w 769"/>
                <a:gd name="GluePoint10Y" fmla="*/ 456.465240641711 h 466"/>
                <a:gd name="GluePoint11X" fmla="*/ 222.690265486726 w 769"/>
                <a:gd name="GluePoint11Y" fmla="*/ 435.903743315508 h 466"/>
                <a:gd name="GluePoint12X" fmla="*/ 230.938053097345 w 769"/>
                <a:gd name="GluePoint12Y" fmla="*/ 423.566844919786 h 466"/>
                <a:gd name="GluePoint13X" fmla="*/ 247.433628318584 w 769"/>
                <a:gd name="GluePoint13Y" fmla="*/ 403.005347593583 h 466"/>
                <a:gd name="GluePoint14X" fmla="*/ 255.681415929204 w 769"/>
                <a:gd name="GluePoint14Y" fmla="*/ 386.55614973262 h 466"/>
                <a:gd name="GluePoint15X" fmla="*/ 268.053097345133 w 769"/>
                <a:gd name="GluePoint15Y" fmla="*/ 365.994652406417 h 466"/>
                <a:gd name="GluePoint16X" fmla="*/ 284.548672566372 w 769"/>
                <a:gd name="GluePoint16Y" fmla="*/ 333.096256684492 h 466"/>
                <a:gd name="GluePoint17X" fmla="*/ 288.672566371681 w 769"/>
                <a:gd name="GluePoint17Y" fmla="*/ 324.871657754011 h 466"/>
                <a:gd name="GluePoint18X" fmla="*/ 301.044247787611 w 769"/>
                <a:gd name="GluePoint18Y" fmla="*/ 312.534759358289 h 466"/>
                <a:gd name="GluePoint19X" fmla="*/ 305.16814159292 w 769"/>
                <a:gd name="GluePoint19Y" fmla="*/ 296.085561497326 h 466"/>
                <a:gd name="GluePoint20X" fmla="*/ 309.29203539823 w 769"/>
                <a:gd name="GluePoint20Y" fmla="*/ 296.085561497326 h 466"/>
                <a:gd name="GluePoint21X" fmla="*/ 313.41592920354 w 769"/>
                <a:gd name="GluePoint21Y" fmla="*/ 283.748663101604 h 466"/>
                <a:gd name="GluePoint22X" fmla="*/ 338.159292035398 w 769"/>
                <a:gd name="GluePoint22Y" fmla="*/ 242.625668449198 h 466"/>
                <a:gd name="GluePoint23X" fmla="*/ 354.654867256637 w 769"/>
                <a:gd name="GluePoint23Y" fmla="*/ 230.288770053476 h 466"/>
                <a:gd name="GluePoint24X" fmla="*/ 358.778761061947 w 769"/>
                <a:gd name="GluePoint24Y" fmla="*/ 213.839572192513 h 466"/>
                <a:gd name="GluePoint25X" fmla="*/ 375.274336283186 w 769"/>
                <a:gd name="GluePoint25Y" fmla="*/ 185.053475935829 h 466"/>
                <a:gd name="GluePoint26X" fmla="*/ 367.026548672566 w 769"/>
                <a:gd name="GluePoint26Y" fmla="*/ 172.716577540107 h 466"/>
                <a:gd name="GluePoint27X" fmla="*/ 383.522123893805 w 769"/>
                <a:gd name="GluePoint27Y" fmla="*/ 168.604278074866 h 466"/>
                <a:gd name="GluePoint28X" fmla="*/ 395.893805309735 w 769"/>
                <a:gd name="GluePoint28Y" fmla="*/ 160.379679144385 h 466"/>
                <a:gd name="GluePoint29X" fmla="*/ 408.265486725664 w 769"/>
                <a:gd name="GluePoint29Y" fmla="*/ 143.930481283422 h 466"/>
                <a:gd name="GluePoint30X" fmla="*/ 412.389380530973 w 769"/>
                <a:gd name="GluePoint30Y" fmla="*/ 143.930481283422 h 466"/>
                <a:gd name="GluePoint31X" fmla="*/ 412.389380530973 w 769"/>
                <a:gd name="GluePoint31Y" fmla="*/ 131.593582887701 h 466"/>
                <a:gd name="GluePoint32X" fmla="*/ 412.389380530973 w 769"/>
                <a:gd name="GluePoint32Y" fmla="*/ 119.256684491979 h 466"/>
                <a:gd name="GluePoint33X" fmla="*/ 428.884955752212 w 769"/>
                <a:gd name="GluePoint33Y" fmla="*/ 106.919786096257 h 466"/>
                <a:gd name="GluePoint34X" fmla="*/ 428.884955752212 w 769"/>
                <a:gd name="GluePoint34Y" fmla="*/ 102.807486631016 h 466"/>
                <a:gd name="GluePoint35X" fmla="*/ 433.008849557522 w 769"/>
                <a:gd name="GluePoint35Y" fmla="*/ 98.6951871657754 h 466"/>
                <a:gd name="GluePoint36X" fmla="*/ 445.380530973451 w 769"/>
                <a:gd name="GluePoint36Y" fmla="*/ 82.2459893048128 h 466"/>
                <a:gd name="GluePoint37X" fmla="*/ 428.884955752212 w 769"/>
                <a:gd name="GluePoint37Y" fmla="*/ 74.0213903743316 h 466"/>
                <a:gd name="GluePoint38X" fmla="*/ 445.380530973451 w 769"/>
                <a:gd name="GluePoint38Y" fmla="*/ 65.7967914438503 h 466"/>
                <a:gd name="GluePoint39X" fmla="*/ 449.504424778761 w 769"/>
                <a:gd name="GluePoint39Y" fmla="*/ 20.5614973262032 h 466"/>
                <a:gd name="GluePoint40X" fmla="*/ 449.504424778761 w 769"/>
                <a:gd name="GluePoint40Y" fmla="*/ 16.4491978609626 h 466"/>
                <a:gd name="GluePoint41X" fmla="*/ 466 w 769"/>
                <a:gd name="GluePoint41Y" fmla="*/ 0 h 466"/>
                <a:gd name="GluePoint42X" fmla="*/ 449.504424778761 w 769"/>
                <a:gd name="GluePoint42Y" fmla="*/ 0 h 466"/>
                <a:gd name="GluePoint43X" fmla="*/ 445.380530973451 w 769"/>
                <a:gd name="GluePoint43Y" fmla="*/ 20.5614973262032 h 466"/>
                <a:gd name="GluePoint44X" fmla="*/ 416.513274336283 w 769"/>
                <a:gd name="GluePoint44Y" fmla="*/ 49.3475935828877 h 466"/>
                <a:gd name="GluePoint45X" fmla="*/ 379.398230088496 w 769"/>
                <a:gd name="GluePoint45Y" fmla="*/ 102.807486631016 h 466"/>
                <a:gd name="GluePoint46X" fmla="*/ 342.283185840708 w 769"/>
                <a:gd name="GluePoint46Y" fmla="*/ 160.379679144385 h 466"/>
                <a:gd name="GluePoint47X" fmla="*/ 313.41592920354 w 769"/>
                <a:gd name="GluePoint47Y" fmla="*/ 209.727272727273 h 466"/>
                <a:gd name="GluePoint48X" fmla="*/ 288.672566371681 w 769"/>
                <a:gd name="GluePoint48Y" fmla="*/ 242.625668449198 h 466"/>
                <a:gd name="GluePoint49X" fmla="*/ 251.557522123894 w 769"/>
                <a:gd name="GluePoint49Y" fmla="*/ 324.871657754011 h 466"/>
                <a:gd name="GluePoint50X" fmla="*/ 230.938053097345 w 769"/>
                <a:gd name="GluePoint50Y" fmla="*/ 365.994652406417 h 466"/>
                <a:gd name="GluePoint51X" fmla="*/ 202.070796460177 w 769"/>
                <a:gd name="GluePoint51Y" fmla="*/ 419.454545454545 h 466"/>
                <a:gd name="GluePoint52X" fmla="*/ 94.8495575221239 w 769"/>
                <a:gd name="GluePoint52Y" fmla="*/ 575.72192513369 h 466"/>
                <a:gd name="GluePoint53X" fmla="*/ 70.1061946902655 w 769"/>
                <a:gd name="GluePoint53Y" fmla="*/ 616.844919786096 h 466"/>
                <a:gd name="GluePoint54X" fmla="*/ 20.6194690265487 w 769"/>
                <a:gd name="GluePoint54Y" fmla="*/ 764.887700534759 h 4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7" name="Freeform 150"/>
            <p:cNvSpPr/>
            <p:nvPr/>
          </p:nvSpPr>
          <p:spPr>
            <a:xfrm>
              <a:off x="9639000" y="4534920"/>
              <a:ext cx="163080" cy="29592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295920"/>
                <a:gd name="textAreaBottom" fmla="*/ 296280 h 295920"/>
                <a:gd name="GluePoint1X" fmla="*/ 404.472727272727 w 823"/>
                <a:gd name="GluePoint1Y" fmla="*/ 720.125 h 454"/>
                <a:gd name="GluePoint2X" fmla="*/ 392.090909090909 w 823"/>
                <a:gd name="GluePoint2Y" fmla="*/ 695.435 h 454"/>
                <a:gd name="GluePoint3X" fmla="*/ 367.327272727273 w 823"/>
                <a:gd name="GluePoint3Y" fmla="*/ 641.94 h 454"/>
                <a:gd name="GluePoint4X" fmla="*/ 363.2 w 823"/>
                <a:gd name="GluePoint4Y" fmla="*/ 625.48 h 454"/>
                <a:gd name="GluePoint5X" fmla="*/ 321.927272727273 w 823"/>
                <a:gd name="GluePoint5Y" fmla="*/ 576.1 h 454"/>
                <a:gd name="GluePoint6X" fmla="*/ 317.8 w 823"/>
                <a:gd name="GluePoint6Y" fmla="*/ 559.64 h 454"/>
                <a:gd name="GluePoint7X" fmla="*/ 309.545454545455 w 823"/>
                <a:gd name="GluePoint7Y" fmla="*/ 522.605 h 454"/>
                <a:gd name="GluePoint8X" fmla="*/ 293.036363636364 w 823"/>
                <a:gd name="GluePoint8Y" fmla="*/ 502.03 h 454"/>
                <a:gd name="GluePoint9X" fmla="*/ 280.654545454545 w 823"/>
                <a:gd name="GluePoint9Y" fmla="*/ 489.685 h 454"/>
                <a:gd name="GluePoint10X" fmla="*/ 280.654545454545 w 823"/>
                <a:gd name="GluePoint10Y" fmla="*/ 477.34 h 454"/>
                <a:gd name="GluePoint11X" fmla="*/ 264.145454545455 w 823"/>
                <a:gd name="GluePoint11Y" fmla="*/ 448.535 h 454"/>
                <a:gd name="GluePoint12X" fmla="*/ 255.890909090909 w 823"/>
                <a:gd name="GluePoint12Y" fmla="*/ 432.075 h 454"/>
                <a:gd name="GluePoint13X" fmla="*/ 247.636363636364 w 823"/>
                <a:gd name="GluePoint13Y" fmla="*/ 411.5 h 454"/>
                <a:gd name="GluePoint14X" fmla="*/ 239.381818181818 w 823"/>
                <a:gd name="GluePoint14Y" fmla="*/ 390.925 h 454"/>
                <a:gd name="GluePoint15X" fmla="*/ 227 w 823"/>
                <a:gd name="GluePoint15Y" fmla="*/ 362.12 h 454"/>
                <a:gd name="GluePoint16X" fmla="*/ 206.363636363636 w 823"/>
                <a:gd name="GluePoint16Y" fmla="*/ 337.43 h 454"/>
                <a:gd name="GluePoint17X" fmla="*/ 202.236363636364 w 823"/>
                <a:gd name="GluePoint17Y" fmla="*/ 325.085 h 454"/>
                <a:gd name="GluePoint18X" fmla="*/ 189.854545454545 w 823"/>
                <a:gd name="GluePoint18Y" fmla="*/ 308.625 h 454"/>
                <a:gd name="GluePoint19X" fmla="*/ 189.854545454545 w 823"/>
                <a:gd name="GluePoint19Y" fmla="*/ 300.395 h 454"/>
                <a:gd name="GluePoint20X" fmla="*/ 185.727272727273 w 823"/>
                <a:gd name="GluePoint20Y" fmla="*/ 292.165 h 454"/>
                <a:gd name="GluePoint21X" fmla="*/ 177.472727272727 w 823"/>
                <a:gd name="GluePoint21Y" fmla="*/ 283.935 h 454"/>
                <a:gd name="GluePoint22X" fmla="*/ 152.709090909091 w 823"/>
                <a:gd name="GluePoint22Y" fmla="*/ 238.67 h 454"/>
                <a:gd name="GluePoint23X" fmla="*/ 144.454545454545 w 823"/>
                <a:gd name="GluePoint23Y" fmla="*/ 222.21 h 454"/>
                <a:gd name="GluePoint24X" fmla="*/ 140.327272727273 w 823"/>
                <a:gd name="GluePoint24Y" fmla="*/ 213.98 h 454"/>
                <a:gd name="GluePoint25X" fmla="*/ 119.690909090909 w 823"/>
                <a:gd name="GluePoint25Y" fmla="*/ 176.945 h 454"/>
                <a:gd name="GluePoint26X" fmla="*/ 103.181818181818 w 823"/>
                <a:gd name="GluePoint26Y" fmla="*/ 176.945 h 454"/>
                <a:gd name="GluePoint27X" fmla="*/ 115.563636363636 w 823"/>
                <a:gd name="GluePoint27Y" fmla="*/ 160.485 h 454"/>
                <a:gd name="GluePoint28X" fmla="*/ 115.563636363636 w 823"/>
                <a:gd name="GluePoint28Y" fmla="*/ 139.91 h 454"/>
                <a:gd name="GluePoint29X" fmla="*/ 99.0545454545455 w 823"/>
                <a:gd name="GluePoint29Y" fmla="*/ 127.565 h 454"/>
                <a:gd name="GluePoint30X" fmla="*/ 99.0545454545455 w 823"/>
                <a:gd name="GluePoint30Y" fmla="*/ 123.45 h 454"/>
                <a:gd name="GluePoint31X" fmla="*/ 90.8 w 823"/>
                <a:gd name="GluePoint31Y" fmla="*/ 115.22 h 454"/>
                <a:gd name="GluePoint32X" fmla="*/ 82.5454545454546 w 823"/>
                <a:gd name="GluePoint32Y" fmla="*/ 111.105 h 454"/>
                <a:gd name="GluePoint33X" fmla="*/ 82.5454545454546 w 823"/>
                <a:gd name="GluePoint33Y" fmla="*/ 90.53 h 454"/>
                <a:gd name="GluePoint34X" fmla="*/ 70.1636363636364 w 823"/>
                <a:gd name="GluePoint34Y" fmla="*/ 86.415 h 454"/>
                <a:gd name="GluePoint35X" fmla="*/ 70.1636363636364 w 823"/>
                <a:gd name="GluePoint35Y" fmla="*/ 74.07 h 454"/>
                <a:gd name="GluePoint36X" fmla="*/ 66.0363636363636 w 823"/>
                <a:gd name="GluePoint36Y" fmla="*/ 65.84 h 454"/>
                <a:gd name="GluePoint37X" fmla="*/ 61.9090909090909 w 823"/>
                <a:gd name="GluePoint37Y" fmla="*/ 74.07 h 454"/>
                <a:gd name="GluePoint38X" fmla="*/ 53.6545454545455 w 823"/>
                <a:gd name="GluePoint38Y" fmla="*/ 49.38 h 454"/>
                <a:gd name="GluePoint39X" fmla="*/ 24.7636363636364 w 823"/>
                <a:gd name="GluePoint39Y" fmla="*/ 24.69 h 454"/>
                <a:gd name="GluePoint40X" fmla="*/ 12.3818181818182 w 823"/>
                <a:gd name="GluePoint40Y" fmla="*/ 16.46 h 454"/>
                <a:gd name="GluePoint41X" fmla="*/ 8.25454545454545 w 823"/>
                <a:gd name="GluePoint41Y" fmla="*/ 0 h 454"/>
                <a:gd name="GluePoint42X" fmla="*/ 0 w 823"/>
                <a:gd name="GluePoint42Y" fmla="*/ 12.345 h 454"/>
                <a:gd name="GluePoint43X" fmla="*/ 16.5090909090909 w 823"/>
                <a:gd name="GluePoint43Y" fmla="*/ 24.69 h 454"/>
                <a:gd name="GluePoint44X" fmla="*/ 28.8909090909091 w 823"/>
                <a:gd name="GluePoint44Y" fmla="*/ 65.84 h 454"/>
                <a:gd name="GluePoint45X" fmla="*/ 53.6545454545455 w 823"/>
                <a:gd name="GluePoint45Y" fmla="*/ 127.565 h 454"/>
                <a:gd name="GluePoint46X" fmla="*/ 86.6727272727273 w 823"/>
                <a:gd name="GluePoint46Y" fmla="*/ 193.405 h 454"/>
                <a:gd name="GluePoint47X" fmla="*/ 115.563636363636 w 823"/>
                <a:gd name="GluePoint47Y" fmla="*/ 238.67 h 454"/>
                <a:gd name="GluePoint48X" fmla="*/ 132.072727272727 w 823"/>
                <a:gd name="GluePoint48Y" fmla="*/ 283.935 h 454"/>
                <a:gd name="GluePoint49X" fmla="*/ 177.472727272727 w 823"/>
                <a:gd name="GluePoint49Y" fmla="*/ 358.005 h 454"/>
                <a:gd name="GluePoint50X" fmla="*/ 202.236363636364 w 823"/>
                <a:gd name="GluePoint50Y" fmla="*/ 399.155 h 454"/>
                <a:gd name="GluePoint51X" fmla="*/ 239.381818181818 w 823"/>
                <a:gd name="GluePoint51Y" fmla="*/ 448.535 h 454"/>
                <a:gd name="GluePoint52X" fmla="*/ 321.927272727273 w 823"/>
                <a:gd name="GluePoint52Y" fmla="*/ 629.595 h 454"/>
                <a:gd name="GluePoint53X" fmla="*/ 350.818181818182 w 823"/>
                <a:gd name="GluePoint53Y" fmla="*/ 678.975 h 454"/>
                <a:gd name="GluePoint54X" fmla="*/ 441.618181818182 w 823"/>
                <a:gd name="GluePoint54Y" fmla="*/ 802.425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8" name="Freeform 151"/>
            <p:cNvSpPr/>
            <p:nvPr/>
          </p:nvSpPr>
          <p:spPr>
            <a:xfrm>
              <a:off x="9643320" y="4855320"/>
              <a:ext cx="163080" cy="298080"/>
            </a:xfrm>
            <a:custGeom>
              <a:avLst/>
              <a:gdLst>
                <a:gd name="textAreaLeft" fmla="*/ 0 w 163080"/>
                <a:gd name="textAreaRight" fmla="*/ 163440 w 163080"/>
                <a:gd name="textAreaTop" fmla="*/ 0 h 298080"/>
                <a:gd name="textAreaBottom" fmla="*/ 298440 h 298080"/>
                <a:gd name="GluePoint1X" fmla="*/ 400.345454545455 w 829"/>
                <a:gd name="GluePoint1Y" fmla="*/ 730.014925373134 h 454"/>
                <a:gd name="GluePoint2X" fmla="*/ 387.963636363636 w 829"/>
                <a:gd name="GluePoint2Y" fmla="*/ 705.268656716418 h 454"/>
                <a:gd name="GluePoint3X" fmla="*/ 371.454545454545 w 829"/>
                <a:gd name="GluePoint3Y" fmla="*/ 651.651741293532 h 454"/>
                <a:gd name="GluePoint4X" fmla="*/ 367.327272727273 w 829"/>
                <a:gd name="GluePoint4Y" fmla="*/ 635.154228855721 h 454"/>
                <a:gd name="GluePoint5X" fmla="*/ 330.181818181818 w 829"/>
                <a:gd name="GluePoint5Y" fmla="*/ 581.537313432836 h 454"/>
                <a:gd name="GluePoint6X" fmla="*/ 317.8 w 829"/>
                <a:gd name="GluePoint6Y" fmla="*/ 565.039800995025 h 454"/>
                <a:gd name="GluePoint7X" fmla="*/ 305.418181818182 w 829"/>
                <a:gd name="GluePoint7Y" fmla="*/ 532.044776119403 h 454"/>
                <a:gd name="GluePoint8X" fmla="*/ 288.909090909091 w 829"/>
                <a:gd name="GluePoint8Y" fmla="*/ 511.422885572139 h 454"/>
                <a:gd name="GluePoint9X" fmla="*/ 280.654545454545 w 829"/>
                <a:gd name="GluePoint9Y" fmla="*/ 494.925373134328 h 454"/>
                <a:gd name="GluePoint10X" fmla="*/ 280.654545454545 w 829"/>
                <a:gd name="GluePoint10Y" fmla="*/ 478.427860696517 h 454"/>
                <a:gd name="GluePoint11X" fmla="*/ 268.272727272727 w 829"/>
                <a:gd name="GluePoint11Y" fmla="*/ 453.681592039801 h 454"/>
                <a:gd name="GluePoint12X" fmla="*/ 260.018181818182 w 829"/>
                <a:gd name="GluePoint12Y" fmla="*/ 437.18407960199 h 454"/>
                <a:gd name="GluePoint13X" fmla="*/ 251.763636363636 w 829"/>
                <a:gd name="GluePoint13Y" fmla="*/ 412.437810945274 h 454"/>
                <a:gd name="GluePoint14X" fmla="*/ 235.254545454545 w 829"/>
                <a:gd name="GluePoint14Y" fmla="*/ 400.064676616915 h 454"/>
                <a:gd name="GluePoint15X" fmla="*/ 227 w 829"/>
                <a:gd name="GluePoint15Y" fmla="*/ 371.194029850746 h 454"/>
                <a:gd name="GluePoint16X" fmla="*/ 202.236363636364 w 829"/>
                <a:gd name="GluePoint16Y" fmla="*/ 346.44776119403 h 454"/>
                <a:gd name="GluePoint17X" fmla="*/ 202.236363636364 w 829"/>
                <a:gd name="GluePoint17Y" fmla="*/ 329.950248756219 h 454"/>
                <a:gd name="GluePoint18X" fmla="*/ 193.981818181818 w 829"/>
                <a:gd name="GluePoint18Y" fmla="*/ 317.577114427861 h 454"/>
                <a:gd name="GluePoint19X" fmla="*/ 181.6 w 829"/>
                <a:gd name="GluePoint19Y" fmla="*/ 305.203980099503 h 454"/>
                <a:gd name="GluePoint20X" fmla="*/ 181.6 w 829"/>
                <a:gd name="GluePoint20Y" fmla="*/ 301.07960199005 h 454"/>
                <a:gd name="GluePoint21X" fmla="*/ 177.472727272727 w 829"/>
                <a:gd name="GluePoint21Y" fmla="*/ 292.830845771144 h 454"/>
                <a:gd name="GluePoint22X" fmla="*/ 156.836363636364 w 829"/>
                <a:gd name="GluePoint22Y" fmla="*/ 247.462686567164 h 454"/>
                <a:gd name="GluePoint23X" fmla="*/ 148.581818181818 w 829"/>
                <a:gd name="GluePoint23Y" fmla="*/ 226.840796019901 h 454"/>
                <a:gd name="GluePoint24X" fmla="*/ 140.327272727273 w 829"/>
                <a:gd name="GluePoint24Y" fmla="*/ 214.467661691542 h 454"/>
                <a:gd name="GluePoint25X" fmla="*/ 115.563636363636 w 829"/>
                <a:gd name="GluePoint25Y" fmla="*/ 185.597014925373 h 454"/>
                <a:gd name="GluePoint26X" fmla="*/ 107.309090909091 w 829"/>
                <a:gd name="GluePoint26Y" fmla="*/ 177.348258706468 h 454"/>
                <a:gd name="GluePoint27X" fmla="*/ 107.309090909091 w 829"/>
                <a:gd name="GluePoint27Y" fmla="*/ 160.850746268657 h 454"/>
                <a:gd name="GluePoint28X" fmla="*/ 111.436363636364 w 829"/>
                <a:gd name="GluePoint28Y" fmla="*/ 144.353233830846 h 454"/>
                <a:gd name="GluePoint29X" fmla="*/ 103.181818181818 w 829"/>
                <a:gd name="GluePoint29Y" fmla="*/ 136.10447761194 h 454"/>
                <a:gd name="GluePoint30X" fmla="*/ 103.181818181818 w 829"/>
                <a:gd name="GluePoint30Y" fmla="*/ 123.731343283582 h 454"/>
                <a:gd name="GluePoint31X" fmla="*/ 94.9272727272727 w 829"/>
                <a:gd name="GluePoint31Y" fmla="*/ 123.731343283582 h 454"/>
                <a:gd name="GluePoint32X" fmla="*/ 74.2909090909091 w 829"/>
                <a:gd name="GluePoint32Y" fmla="*/ 107.233830845771 h 454"/>
                <a:gd name="GluePoint33X" fmla="*/ 74.2909090909091 w 829"/>
                <a:gd name="GluePoint33Y" fmla="*/ 90.7363184079602 h 454"/>
                <a:gd name="GluePoint34X" fmla="*/ 70.1636363636364 w 829"/>
                <a:gd name="GluePoint34Y" fmla="*/ 90.7363184079602 h 454"/>
                <a:gd name="GluePoint35X" fmla="*/ 70.1636363636364 w 829"/>
                <a:gd name="GluePoint35Y" fmla="*/ 78.363184079602 h 454"/>
                <a:gd name="GluePoint36X" fmla="*/ 61.9090909090909 w 829"/>
                <a:gd name="GluePoint36Y" fmla="*/ 61.865671641791 h 454"/>
                <a:gd name="GluePoint37X" fmla="*/ 53.6545454545455 w 829"/>
                <a:gd name="GluePoint37Y" fmla="*/ 78.363184079602 h 454"/>
                <a:gd name="GluePoint38X" fmla="*/ 53.6545454545455 w 829"/>
                <a:gd name="GluePoint38Y" fmla="*/ 49.4925373134328 h 454"/>
                <a:gd name="GluePoint39X" fmla="*/ 16.5090909090909 w 829"/>
                <a:gd name="GluePoint39Y" fmla="*/ 28.8706467661692 h 454"/>
                <a:gd name="GluePoint40X" fmla="*/ 8.25454545454545 w 829"/>
                <a:gd name="GluePoint40Y" fmla="*/ 24.7462686567164 h 454"/>
                <a:gd name="GluePoint41X" fmla="*/ 0 w 829"/>
                <a:gd name="GluePoint41Y" fmla="*/ 0 h 454"/>
                <a:gd name="GluePoint42X" fmla="*/ 0 w 829"/>
                <a:gd name="GluePoint42Y" fmla="*/ 16.4975124378109 h 454"/>
                <a:gd name="GluePoint43X" fmla="*/ 16.5090909090909 w 829"/>
                <a:gd name="GluePoint43Y" fmla="*/ 28.8706467661692 h 454"/>
                <a:gd name="GluePoint44X" fmla="*/ 20.6363636363636 w 829"/>
                <a:gd name="GluePoint44Y" fmla="*/ 70.1144278606965 h 454"/>
                <a:gd name="GluePoint45X" fmla="*/ 53.6545454545455 w 829"/>
                <a:gd name="GluePoint45Y" fmla="*/ 131.980099502488 h 454"/>
                <a:gd name="GluePoint46X" fmla="*/ 86.6727272727273 w 829"/>
                <a:gd name="GluePoint46Y" fmla="*/ 193.845771144279 h 454"/>
                <a:gd name="GluePoint47X" fmla="*/ 111.436363636364 w 829"/>
                <a:gd name="GluePoint47Y" fmla="*/ 247.462686567164 h 454"/>
                <a:gd name="GluePoint48X" fmla="*/ 127.945454545455 w 829"/>
                <a:gd name="GluePoint48Y" fmla="*/ 292.830845771144 h 454"/>
                <a:gd name="GluePoint49X" fmla="*/ 177.472727272727 w 829"/>
                <a:gd name="GluePoint49Y" fmla="*/ 367.069651741294 h 454"/>
                <a:gd name="GluePoint50X" fmla="*/ 202.236363636364 w 829"/>
                <a:gd name="GluePoint50Y" fmla="*/ 404.189054726368 h 454"/>
                <a:gd name="GluePoint51X" fmla="*/ 235.254545454545 w 829"/>
                <a:gd name="GluePoint51Y" fmla="*/ 457.805970149254 h 454"/>
                <a:gd name="GluePoint52X" fmla="*/ 321.927272727273 w 829"/>
                <a:gd name="GluePoint52Y" fmla="*/ 639.278606965174 h 454"/>
                <a:gd name="GluePoint53X" fmla="*/ 354.945454545455 w 829"/>
                <a:gd name="GluePoint53Y" fmla="*/ 688.771144278607 h 454"/>
                <a:gd name="GluePoint54X" fmla="*/ 445.745454545455 w 829"/>
                <a:gd name="GluePoint54Y" fmla="*/ 812.502487562189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</a:cxnLst>
              <a:rect l="textAreaLeft" t="textAreaTop" r="textAreaRight" b="textAreaBottom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69" name="Freeform 152"/>
            <p:cNvSpPr/>
            <p:nvPr/>
          </p:nvSpPr>
          <p:spPr>
            <a:xfrm>
              <a:off x="9780120" y="3597480"/>
              <a:ext cx="36720" cy="1551600"/>
            </a:xfrm>
            <a:custGeom>
              <a:avLst/>
              <a:gdLst>
                <a:gd name="textAreaLeft" fmla="*/ 0 w 36720"/>
                <a:gd name="textAreaRight" fmla="*/ 37080 w 36720"/>
                <a:gd name="textAreaTop" fmla="*/ 0 h 1551600"/>
                <a:gd name="textAreaBottom" fmla="*/ 1551960 h 1551600"/>
                <a:gd name="GluePoint1X" fmla="*/ 94.76 w 4311"/>
                <a:gd name="GluePoint1Y" fmla="*/ 0 h 103"/>
                <a:gd name="GluePoint2X" fmla="*/ 70.04 w 4311"/>
                <a:gd name="GluePoint2Y" fmla="*/ 2134.89292543021 h 103"/>
                <a:gd name="GluePoint3X" fmla="*/ 103 w 4311"/>
                <a:gd name="GluePoint3Y" fmla="*/ 4311 h 103"/>
                <a:gd name="GluePoint4X" fmla="*/ 16.48 w 4311"/>
                <a:gd name="GluePoint4Y" fmla="*/ 4311 h 103"/>
                <a:gd name="GluePoint5X" fmla="*/ 45.32 w 4311"/>
                <a:gd name="GluePoint5Y" fmla="*/ 3124.03250478012 h 103"/>
                <a:gd name="GluePoint6X" fmla="*/ 0 w 4311"/>
                <a:gd name="GluePoint6Y" fmla="*/ 985.018164435947 h 103"/>
                <a:gd name="GluePoint7X" fmla="*/ 32.96 w 4311"/>
                <a:gd name="GluePoint7Y" fmla="*/ 0 h 103"/>
                <a:gd name="GluePoint8X" fmla="*/ 94.76 w 4311"/>
                <a:gd name="GluePoint8Y" fmla="*/ 0 h 103"/>
                <a:gd name="GluePoint9X" fmla="*/ 94.76 w 4311"/>
                <a:gd name="GluePoint9Y" fmla="*/ 0 h 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970" name="Group 50"/>
          <p:cNvGrpSpPr/>
          <p:nvPr/>
        </p:nvGrpSpPr>
        <p:grpSpPr>
          <a:xfrm>
            <a:off x="10514160" y="2438280"/>
            <a:ext cx="1484280" cy="2195640"/>
            <a:chOff x="10514160" y="2438280"/>
            <a:chExt cx="1484280" cy="2195640"/>
          </a:xfrm>
        </p:grpSpPr>
        <p:sp>
          <p:nvSpPr>
            <p:cNvPr id="971" name="Freeform 51"/>
            <p:cNvSpPr/>
            <p:nvPr/>
          </p:nvSpPr>
          <p:spPr>
            <a:xfrm>
              <a:off x="10782720" y="2980440"/>
              <a:ext cx="303120" cy="334440"/>
            </a:xfrm>
            <a:custGeom>
              <a:avLst/>
              <a:gdLst>
                <a:gd name="textAreaLeft" fmla="*/ 0 w 303120"/>
                <a:gd name="textAreaRight" fmla="*/ 303480 w 303120"/>
                <a:gd name="textAreaTop" fmla="*/ 0 h 334440"/>
                <a:gd name="textAreaBottom" fmla="*/ 334800 h 334440"/>
                <a:gd name="GluePoint1X" fmla="*/ 843 w 930"/>
                <a:gd name="GluePoint1Y" fmla="*/ 754.333333333333 h 843"/>
                <a:gd name="GluePoint2X" fmla="*/ 457.925925925926 w 930"/>
                <a:gd name="GluePoint2Y" fmla="*/ 72.3333333333333 h 843"/>
                <a:gd name="GluePoint3X" fmla="*/ 0 w 930"/>
                <a:gd name="GluePoint3Y" fmla="*/ 217 h 843"/>
                <a:gd name="GluePoint4X" fmla="*/ 218.555555555556 w 930"/>
                <a:gd name="GluePoint4Y" fmla="*/ 196.333333333333 h 843"/>
                <a:gd name="GluePoint5X" fmla="*/ 551.592592592593 w 930"/>
                <a:gd name="GluePoint5Y" fmla="*/ 785.333333333333 h 843"/>
                <a:gd name="GluePoint6X" fmla="*/ 843 w 930"/>
                <a:gd name="GluePoint6Y" fmla="*/ 754.333333333333 h 8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2" name="Freeform 52"/>
            <p:cNvSpPr/>
            <p:nvPr/>
          </p:nvSpPr>
          <p:spPr>
            <a:xfrm>
              <a:off x="10883520" y="3010320"/>
              <a:ext cx="26640" cy="24840"/>
            </a:xfrm>
            <a:custGeom>
              <a:avLst/>
              <a:gdLst>
                <a:gd name="textAreaLeft" fmla="*/ 0 w 26640"/>
                <a:gd name="textAreaRight" fmla="*/ 27000 w 26640"/>
                <a:gd name="textAreaTop" fmla="*/ 0 h 24840"/>
                <a:gd name="textAreaBottom" fmla="*/ 25200 h 24840"/>
                <a:gd name="GluePoint1X" fmla="*/ 75 w 70"/>
                <a:gd name="GluePoint1Y" fmla="*/ 30 h 75"/>
                <a:gd name="GluePoint2X" fmla="*/ 42.8571428571429 w 70"/>
                <a:gd name="GluePoint2Y" fmla="*/ 70 h 75"/>
                <a:gd name="GluePoint3X" fmla="*/ 0 w 70"/>
                <a:gd name="GluePoint3Y" fmla="*/ 30 h 75"/>
                <a:gd name="GluePoint4X" fmla="*/ 42.8571428571429 w 70"/>
                <a:gd name="GluePoint4Y" fmla="*/ 0 h 75"/>
                <a:gd name="GluePoint5X" fmla="*/ 75 w 70"/>
                <a:gd name="GluePoint5Y" fmla="*/ 30 h 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600" bIns="126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3" name="Freeform 53"/>
            <p:cNvSpPr/>
            <p:nvPr/>
          </p:nvSpPr>
          <p:spPr>
            <a:xfrm>
              <a:off x="10935720" y="2953440"/>
              <a:ext cx="40680" cy="4860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48600"/>
                <a:gd name="textAreaBottom" fmla="*/ 48960 h 48600"/>
                <a:gd name="GluePoint1X" fmla="*/ 0 w 136"/>
                <a:gd name="GluePoint1Y" fmla="*/ 136 h 114"/>
                <a:gd name="GluePoint2X" fmla="*/ 82.9090909090909 w 136"/>
                <a:gd name="GluePoint2Y" fmla="*/ 0 h 114"/>
                <a:gd name="GluePoint3X" fmla="*/ 0 w 136"/>
                <a:gd name="GluePoint3Y" fmla="*/ 136 h 1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4480" bIns="244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4" name="Freeform 54"/>
            <p:cNvSpPr/>
            <p:nvPr/>
          </p:nvSpPr>
          <p:spPr>
            <a:xfrm>
              <a:off x="10913760" y="2953440"/>
              <a:ext cx="43920" cy="56520"/>
            </a:xfrm>
            <a:custGeom>
              <a:avLst/>
              <a:gdLst>
                <a:gd name="textAreaLeft" fmla="*/ 0 w 43920"/>
                <a:gd name="textAreaRight" fmla="*/ 44280 w 43920"/>
                <a:gd name="textAreaTop" fmla="*/ 0 h 56520"/>
                <a:gd name="textAreaBottom" fmla="*/ 56880 h 56520"/>
                <a:gd name="GluePoint1X" fmla="*/ 51.25 w 158"/>
                <a:gd name="GluePoint1Y" fmla="*/ 158 h 123"/>
                <a:gd name="GluePoint2X" fmla="*/ 0 w 158"/>
                <a:gd name="GluePoint2Y" fmla="*/ 0 h 123"/>
                <a:gd name="GluePoint3X" fmla="*/ 51.25 w 158"/>
                <a:gd name="GluePoint3Y" fmla="*/ 158 h 1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440" bIns="28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5" name="Freeform 55"/>
            <p:cNvSpPr/>
            <p:nvPr/>
          </p:nvSpPr>
          <p:spPr>
            <a:xfrm>
              <a:off x="11607120" y="2994480"/>
              <a:ext cx="301320" cy="331560"/>
            </a:xfrm>
            <a:custGeom>
              <a:avLst/>
              <a:gdLst>
                <a:gd name="textAreaLeft" fmla="*/ 0 w 301320"/>
                <a:gd name="textAreaRight" fmla="*/ 301680 w 301320"/>
                <a:gd name="textAreaTop" fmla="*/ 0 h 331560"/>
                <a:gd name="textAreaBottom" fmla="*/ 331920 h 331560"/>
                <a:gd name="GluePoint1X" fmla="*/ 0 w 922"/>
                <a:gd name="GluePoint1Y" fmla="*/ 745.887640449438 h 838"/>
                <a:gd name="GluePoint2X" fmla="*/ 382.79012345679 w 922"/>
                <a:gd name="GluePoint2Y" fmla="*/ 72.5168539325843 h 838"/>
                <a:gd name="GluePoint3X" fmla="*/ 838 w 922"/>
                <a:gd name="GluePoint3Y" fmla="*/ 207.191011235955 h 838"/>
                <a:gd name="GluePoint4X" fmla="*/ 620.740740740741 w 922"/>
                <a:gd name="GluePoint4Y" fmla="*/ 186.47191011236 h 838"/>
                <a:gd name="GluePoint5X" fmla="*/ 289.679012345679 w 922"/>
                <a:gd name="GluePoint5Y" fmla="*/ 787.325842696629 h 838"/>
                <a:gd name="GluePoint6X" fmla="*/ 0 w 922"/>
                <a:gd name="GluePoint6Y" fmla="*/ 745.887640449438 h 8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6" name="Freeform 56"/>
            <p:cNvSpPr/>
            <p:nvPr/>
          </p:nvSpPr>
          <p:spPr>
            <a:xfrm>
              <a:off x="11768400" y="3427200"/>
              <a:ext cx="29520" cy="2952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29520"/>
                <a:gd name="textAreaBottom" fmla="*/ 29880 h 29520"/>
                <a:gd name="GluePoint1X" fmla="*/ 0 w 83"/>
                <a:gd name="GluePoint1Y" fmla="*/ 41.5 h 83"/>
                <a:gd name="GluePoint2X" fmla="*/ 41.5 w 83"/>
                <a:gd name="GluePoint2Y" fmla="*/ 83 h 83"/>
                <a:gd name="GluePoint3X" fmla="*/ 83 w 83"/>
                <a:gd name="GluePoint3Y" fmla="*/ 51.875 h 83"/>
                <a:gd name="GluePoint4X" fmla="*/ 51.875 w 83"/>
                <a:gd name="GluePoint4Y" fmla="*/ 0 h 83"/>
                <a:gd name="GluePoint5X" fmla="*/ 0 w 83"/>
                <a:gd name="GluePoint5Y" fmla="*/ 41.5 h 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760" bIns="147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7" name="Freeform 57"/>
            <p:cNvSpPr/>
            <p:nvPr/>
          </p:nvSpPr>
          <p:spPr>
            <a:xfrm>
              <a:off x="11719440" y="2969280"/>
              <a:ext cx="40680" cy="5184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51840"/>
                <a:gd name="textAreaBottom" fmla="*/ 52200 h 51840"/>
                <a:gd name="GluePoint1X" fmla="*/ 114 w 145"/>
                <a:gd name="GluePoint1Y" fmla="*/ 145 h 114"/>
                <a:gd name="GluePoint2X" fmla="*/ 31.0909090909091 w 145"/>
                <a:gd name="GluePoint2Y" fmla="*/ 0 h 114"/>
                <a:gd name="GluePoint3X" fmla="*/ 114 w 145"/>
                <a:gd name="GluePoint3Y" fmla="*/ 145 h 1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920" bIns="259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8" name="Freeform 58"/>
            <p:cNvSpPr/>
            <p:nvPr/>
          </p:nvSpPr>
          <p:spPr>
            <a:xfrm>
              <a:off x="11738520" y="2964600"/>
              <a:ext cx="40680" cy="56520"/>
            </a:xfrm>
            <a:custGeom>
              <a:avLst/>
              <a:gdLst>
                <a:gd name="textAreaLeft" fmla="*/ 0 w 40680"/>
                <a:gd name="textAreaRight" fmla="*/ 41040 w 40680"/>
                <a:gd name="textAreaTop" fmla="*/ 0 h 56520"/>
                <a:gd name="textAreaBottom" fmla="*/ 56880 h 56520"/>
                <a:gd name="GluePoint1X" fmla="*/ 72.5454545454546 w 158"/>
                <a:gd name="GluePoint1Y" fmla="*/ 158 h 114"/>
                <a:gd name="GluePoint2X" fmla="*/ 114 w 158"/>
                <a:gd name="GluePoint2Y" fmla="*/ 0 h 114"/>
                <a:gd name="GluePoint3X" fmla="*/ 72.5454545454546 w 158"/>
                <a:gd name="GluePoint3Y" fmla="*/ 158 h 1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440" bIns="28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79" name="Freeform 59"/>
            <p:cNvSpPr/>
            <p:nvPr/>
          </p:nvSpPr>
          <p:spPr>
            <a:xfrm>
              <a:off x="10514160" y="3267720"/>
              <a:ext cx="220680" cy="14832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148320"/>
                <a:gd name="textAreaBottom" fmla="*/ 148680 h 148320"/>
                <a:gd name="GluePoint1X" fmla="*/ 509.932203389831 w 413"/>
                <a:gd name="GluePoint1Y" fmla="*/ 10.325 h 614"/>
                <a:gd name="GluePoint2X" fmla="*/ 62.4406779661017 w 413"/>
                <a:gd name="GluePoint2Y" fmla="*/ 92.925 h 614"/>
                <a:gd name="GluePoint3X" fmla="*/ 228.949152542373 w 413"/>
                <a:gd name="GluePoint3Y" fmla="*/ 123.9 h 614"/>
                <a:gd name="GluePoint4X" fmla="*/ 0 w 413"/>
                <a:gd name="GluePoint4Y" fmla="*/ 289.1 h 614"/>
                <a:gd name="GluePoint5X" fmla="*/ 301.796610169492 w 413"/>
                <a:gd name="GluePoint5Y" fmla="*/ 216.825 h 614"/>
                <a:gd name="GluePoint6X" fmla="*/ 156.101694915254 w 413"/>
                <a:gd name="GluePoint6Y" fmla="*/ 413 h 614"/>
                <a:gd name="GluePoint7X" fmla="*/ 509.932203389831 w 413"/>
                <a:gd name="GluePoint7Y" fmla="*/ 258.125 h 614"/>
                <a:gd name="GluePoint8X" fmla="*/ 499.525423728814 w 413"/>
                <a:gd name="GluePoint8Y" fmla="*/ 51.625 h 61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0" name="Freeform 60"/>
            <p:cNvSpPr/>
            <p:nvPr/>
          </p:nvSpPr>
          <p:spPr>
            <a:xfrm>
              <a:off x="11782440" y="3290040"/>
              <a:ext cx="216000" cy="14832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148320"/>
                <a:gd name="textAreaBottom" fmla="*/ 148680 h 148320"/>
                <a:gd name="GluePoint1X" fmla="*/ 82.8965517241379 w 413"/>
                <a:gd name="GluePoint1Y" fmla="*/ 20.65 h 601"/>
                <a:gd name="GluePoint2X" fmla="*/ 538.827586206897 w 413"/>
                <a:gd name="GluePoint2Y" fmla="*/ 92.925 h 601"/>
                <a:gd name="GluePoint3X" fmla="*/ 362.672413793103 w 413"/>
                <a:gd name="GluePoint3Y" fmla="*/ 123.9 h 601"/>
                <a:gd name="GluePoint4X" fmla="*/ 601 w 413"/>
                <a:gd name="GluePoint4Y" fmla="*/ 289.1 h 601"/>
                <a:gd name="GluePoint5X" fmla="*/ 290.137931034483 w 413"/>
                <a:gd name="GluePoint5Y" fmla="*/ 216.825 h 601"/>
                <a:gd name="GluePoint6X" fmla="*/ 445.568965517241 w 413"/>
                <a:gd name="GluePoint6Y" fmla="*/ 413 h 601"/>
                <a:gd name="GluePoint7X" fmla="*/ 82.8965517241379 w 413"/>
                <a:gd name="GluePoint7Y" fmla="*/ 258.125 h 601"/>
                <a:gd name="GluePoint8X" fmla="*/ 93.2586206896552 w 413"/>
                <a:gd name="GluePoint8Y" fmla="*/ 51.625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1" name="Freeform 61"/>
            <p:cNvSpPr/>
            <p:nvPr/>
          </p:nvSpPr>
          <p:spPr>
            <a:xfrm>
              <a:off x="11218680" y="3782880"/>
              <a:ext cx="100800" cy="851040"/>
            </a:xfrm>
            <a:custGeom>
              <a:avLst/>
              <a:gdLst>
                <a:gd name="textAreaLeft" fmla="*/ 0 w 100800"/>
                <a:gd name="textAreaRight" fmla="*/ 101160 w 100800"/>
                <a:gd name="textAreaTop" fmla="*/ 0 h 851040"/>
                <a:gd name="textAreaBottom" fmla="*/ 851400 h 851040"/>
                <a:gd name="GluePoint1X" fmla="*/ 281 w 2365"/>
                <a:gd name="GluePoint1Y" fmla="*/ 0 h 281"/>
                <a:gd name="GluePoint2X" fmla="*/ 232.365384615385 w 2365"/>
                <a:gd name="GluePoint2Y" fmla="*/ 2365 h 281"/>
                <a:gd name="GluePoint3X" fmla="*/ 0 w 2365"/>
                <a:gd name="GluePoint3Y" fmla="*/ 2365 h 281"/>
                <a:gd name="GluePoint4X" fmla="*/ 27.0192307692308 w 2365"/>
                <a:gd name="GluePoint4Y" fmla="*/ 167.092391304348 h 281"/>
                <a:gd name="GluePoint5X" fmla="*/ 281 w 2365"/>
                <a:gd name="GluePoint5Y" fmla="*/ 0 h 281"/>
                <a:gd name="GluePoint6X" fmla="*/ 281 w 2365"/>
                <a:gd name="GluePoint6Y" fmla="*/ 0 h 281"/>
                <a:gd name="GluePoint7X" fmla="*/ 281 w 2365"/>
                <a:gd name="GluePoint7Y" fmla="*/ 0 h 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2" name="Freeform 62"/>
            <p:cNvSpPr/>
            <p:nvPr/>
          </p:nvSpPr>
          <p:spPr>
            <a:xfrm>
              <a:off x="11003760" y="3741840"/>
              <a:ext cx="479880" cy="241200"/>
            </a:xfrm>
            <a:custGeom>
              <a:avLst/>
              <a:gdLst>
                <a:gd name="textAreaLeft" fmla="*/ 0 w 479880"/>
                <a:gd name="textAreaRight" fmla="*/ 480240 w 479880"/>
                <a:gd name="textAreaTop" fmla="*/ 0 h 241200"/>
                <a:gd name="textAreaBottom" fmla="*/ 241560 h 241200"/>
                <a:gd name="GluePoint1X" fmla="*/ 1137.51937984496 w 671"/>
                <a:gd name="GluePoint1Y" fmla="*/ 92.9076923076923 h 1334"/>
                <a:gd name="GluePoint2X" fmla="*/ 1313.31782945736 w 671"/>
                <a:gd name="GluePoint2Y" fmla="*/ 443.892307692308 h 1334"/>
                <a:gd name="GluePoint3X" fmla="*/ 1178.88372093023 w 671"/>
                <a:gd name="GluePoint3Y" fmla="*/ 340.661538461538 h 1334"/>
                <a:gd name="GluePoint4X" fmla="*/ 1168.54263565891 w 671"/>
                <a:gd name="GluePoint4Y" fmla="*/ 598.738461538462 h 1334"/>
                <a:gd name="GluePoint5X" fmla="*/ 1034.10852713178 w 671"/>
                <a:gd name="GluePoint5Y" fmla="*/ 454.215384615385 h 1334"/>
                <a:gd name="GluePoint6X" fmla="*/ 982.403100775194 w 671"/>
                <a:gd name="GluePoint6Y" fmla="*/ 650.353846153846 h 1334"/>
                <a:gd name="GluePoint7X" fmla="*/ 930.697674418605 w 671"/>
                <a:gd name="GluePoint7Y" fmla="*/ 381.953846153846 h 1334"/>
                <a:gd name="GluePoint8X" fmla="*/ 796.263565891473 w 671"/>
                <a:gd name="GluePoint8Y" fmla="*/ 660.676923076923 h 1334"/>
                <a:gd name="GluePoint9X" fmla="*/ 765.240310077519 w 671"/>
                <a:gd name="GluePoint9Y" fmla="*/ 433.569230769231 h 1334"/>
                <a:gd name="GluePoint10X" fmla="*/ 568.759689922481 w 671"/>
                <a:gd name="GluePoint10Y" fmla="*/ 671 h 1334"/>
                <a:gd name="GluePoint11X" fmla="*/ 568.759689922481 w 671"/>
                <a:gd name="GluePoint11Y" fmla="*/ 402.6 h 1334"/>
                <a:gd name="GluePoint12X" fmla="*/ 434.325581395349 w 671"/>
                <a:gd name="GluePoint12Y" fmla="*/ 557.446153846154 h 1334"/>
                <a:gd name="GluePoint13X" fmla="*/ 372.279069767442 w 671"/>
                <a:gd name="GluePoint13Y" fmla="*/ 350.984615384615 h 1334"/>
                <a:gd name="GluePoint14X" fmla="*/ 165.457364341085 w 671"/>
                <a:gd name="GluePoint14Y" fmla="*/ 588.415384615385 h 1334"/>
                <a:gd name="GluePoint15X" fmla="*/ 186.139534883721 w 671"/>
                <a:gd name="GluePoint15Y" fmla="*/ 289.046153846154 h 1334"/>
                <a:gd name="GluePoint16X" fmla="*/ 10.3410852713178 w 671"/>
                <a:gd name="GluePoint16Y" fmla="*/ 443.892307692308 h 1334"/>
                <a:gd name="GluePoint17X" fmla="*/ 165.457364341085 w 671"/>
                <a:gd name="GluePoint17Y" fmla="*/ 216.784615384615 h 1334"/>
                <a:gd name="GluePoint18X" fmla="*/ 723.875968992248 w 671"/>
                <a:gd name="GluePoint18Y" fmla="*/ 0 h 1334"/>
                <a:gd name="GluePoint19X" fmla="*/ 1137.51937984496 w 671"/>
                <a:gd name="GluePoint19Y" fmla="*/ 92.9076923076923 h 1334"/>
                <a:gd name="GluePoint20X" fmla="*/ 1137.51937984496 w 671"/>
                <a:gd name="GluePoint20Y" fmla="*/ 92.9076923076923 h 13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3" name="Freeform 63"/>
            <p:cNvSpPr/>
            <p:nvPr/>
          </p:nvSpPr>
          <p:spPr>
            <a:xfrm>
              <a:off x="10653120" y="3243960"/>
              <a:ext cx="1230480" cy="563760"/>
            </a:xfrm>
            <a:custGeom>
              <a:avLst/>
              <a:gdLst>
                <a:gd name="textAreaLeft" fmla="*/ 0 w 1230480"/>
                <a:gd name="textAreaRight" fmla="*/ 1230840 w 1230480"/>
                <a:gd name="textAreaTop" fmla="*/ 0 h 563760"/>
                <a:gd name="textAreaBottom" fmla="*/ 564120 h 563760"/>
                <a:gd name="GluePoint1X" fmla="*/ 1999.59696969697 w 1567"/>
                <a:gd name="GluePoint1Y" fmla="*/ 0 h 3419"/>
                <a:gd name="GluePoint2X" fmla="*/ 2693.75757575758 w 1567"/>
                <a:gd name="GluePoint2Y" fmla="*/ 31.1324503311258 h 3419"/>
                <a:gd name="GluePoint3X" fmla="*/ 3315.39393939394 w 1567"/>
                <a:gd name="GluePoint3Y" fmla="*/ 72.6423841059603 h 3419"/>
                <a:gd name="GluePoint4X" fmla="*/ 3336.11515151515 w 1567"/>
                <a:gd name="GluePoint4Y" fmla="*/ 435.854304635762 h 3419"/>
                <a:gd name="GluePoint5X" fmla="*/ 2258.61212121212 w 1567"/>
                <a:gd name="GluePoint5Y" fmla="*/ 415.099337748344 h 3419"/>
                <a:gd name="GluePoint6X" fmla="*/ 2320.77575757576 w 1567"/>
                <a:gd name="GluePoint6Y" fmla="*/ 1421.71523178808 h 3419"/>
                <a:gd name="GluePoint7X" fmla="*/ 1046.42121212121 w 1567"/>
                <a:gd name="GluePoint7Y" fmla="*/ 1483.98013245033 h 3419"/>
                <a:gd name="GluePoint8X" fmla="*/ 1046.42121212121 w 1567"/>
                <a:gd name="GluePoint8Y" fmla="*/ 404.721854304636 h 3419"/>
                <a:gd name="GluePoint9X" fmla="*/ 93.2454545454546 w 1567"/>
                <a:gd name="GluePoint9Y" fmla="*/ 352.834437086093 h 3419"/>
                <a:gd name="GluePoint10X" fmla="*/ 134.687878787879 w 1567"/>
                <a:gd name="GluePoint10Y" fmla="*/ 31.1324503311258 h 3419"/>
                <a:gd name="GluePoint11X" fmla="*/ 1419.40303030303 w 1567"/>
                <a:gd name="GluePoint11Y" fmla="*/ 10.3774834437086 h 3419"/>
                <a:gd name="GluePoint12X" fmla="*/ 1999.59696969697 w 1567"/>
                <a:gd name="GluePoint12Y" fmla="*/ 0 h 3419"/>
                <a:gd name="GluePoint13X" fmla="*/ 1999.59696969697 w 1567"/>
                <a:gd name="GluePoint13Y" fmla="*/ 0 h 34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4" name="Freeform 64"/>
            <p:cNvSpPr/>
            <p:nvPr/>
          </p:nvSpPr>
          <p:spPr>
            <a:xfrm>
              <a:off x="11040120" y="2856960"/>
              <a:ext cx="473760" cy="479880"/>
            </a:xfrm>
            <a:custGeom>
              <a:avLst/>
              <a:gdLst>
                <a:gd name="textAreaLeft" fmla="*/ 0 w 473760"/>
                <a:gd name="textAreaRight" fmla="*/ 474120 w 473760"/>
                <a:gd name="textAreaTop" fmla="*/ 0 h 479880"/>
                <a:gd name="textAreaBottom" fmla="*/ 480240 h 479880"/>
                <a:gd name="GluePoint1X" fmla="*/ 653.314960629921 w 1334"/>
                <a:gd name="GluePoint1Y" fmla="*/ 31.0232558139535 h 1317"/>
                <a:gd name="GluePoint2X" fmla="*/ 1244.4094488189 w 1334"/>
                <a:gd name="GluePoint2Y" fmla="*/ 672.170542635659 h 1317"/>
                <a:gd name="GluePoint3X" fmla="*/ 31.1102362204724 w 1334"/>
                <a:gd name="GluePoint3Y" fmla="*/ 630.806201550388 h 1317"/>
                <a:gd name="GluePoint4X" fmla="*/ 653.314960629921 w 1334"/>
                <a:gd name="GluePoint4Y" fmla="*/ 31.0232558139535 h 13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5" name="Freeform 65"/>
            <p:cNvSpPr/>
            <p:nvPr/>
          </p:nvSpPr>
          <p:spPr>
            <a:xfrm>
              <a:off x="11003760" y="3196800"/>
              <a:ext cx="491040" cy="181440"/>
            </a:xfrm>
            <a:custGeom>
              <a:avLst/>
              <a:gdLst>
                <a:gd name="textAreaLeft" fmla="*/ 0 w 491040"/>
                <a:gd name="textAreaRight" fmla="*/ 491400 w 491040"/>
                <a:gd name="textAreaTop" fmla="*/ 0 h 181440"/>
                <a:gd name="textAreaBottom" fmla="*/ 181800 h 181440"/>
                <a:gd name="GluePoint1X" fmla="*/ 858.295454545455 w 505"/>
                <a:gd name="GluePoint1Y" fmla="*/ 0 h 1365"/>
                <a:gd name="GluePoint2X" fmla="*/ 1313.29545454545 w 505"/>
                <a:gd name="GluePoint2Y" fmla="*/ 278.265306122449 h 1365"/>
                <a:gd name="GluePoint3X" fmla="*/ 972.045454545455 w 505"/>
                <a:gd name="GluePoint3Y" fmla="*/ 195.816326530612 h 1365"/>
                <a:gd name="GluePoint4X" fmla="*/ 961.704545454546 w 505"/>
                <a:gd name="GluePoint4Y" fmla="*/ 505 h 1365"/>
                <a:gd name="GluePoint5X" fmla="*/ 713.522727272727 w 505"/>
                <a:gd name="GluePoint5Y" fmla="*/ 216.428571428571 h 1365"/>
                <a:gd name="GluePoint6X" fmla="*/ 486.022727272727 w 505"/>
                <a:gd name="GluePoint6Y" fmla="*/ 484.387755102041 h 1365"/>
                <a:gd name="GluePoint7X" fmla="*/ 392.954545454545 w 505"/>
                <a:gd name="GluePoint7Y" fmla="*/ 185.510204081633 h 1365"/>
                <a:gd name="GluePoint8X" fmla="*/ 0 w 505"/>
                <a:gd name="GluePoint8Y" fmla="*/ 267.959183673469 h 1365"/>
                <a:gd name="GluePoint9X" fmla="*/ 506.704545454545 w 505"/>
                <a:gd name="GluePoint9Y" fmla="*/ 0 h 1365"/>
                <a:gd name="GluePoint10X" fmla="*/ 858.295454545455 w 505"/>
                <a:gd name="GluePoint10Y" fmla="*/ 0 h 1365"/>
                <a:gd name="GluePoint11X" fmla="*/ 858.295454545455 w 505"/>
                <a:gd name="GluePoint11Y" fmla="*/ 0 h 136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6" name="Freeform 66"/>
            <p:cNvSpPr/>
            <p:nvPr/>
          </p:nvSpPr>
          <p:spPr>
            <a:xfrm>
              <a:off x="10981800" y="3722760"/>
              <a:ext cx="513000" cy="178200"/>
            </a:xfrm>
            <a:custGeom>
              <a:avLst/>
              <a:gdLst>
                <a:gd name="textAreaLeft" fmla="*/ 0 w 513000"/>
                <a:gd name="textAreaRight" fmla="*/ 513360 w 513000"/>
                <a:gd name="textAreaTop" fmla="*/ 0 h 178200"/>
                <a:gd name="textAreaBottom" fmla="*/ 178560 h 178200"/>
                <a:gd name="GluePoint1X" fmla="*/ 1105.66666666667 w 496"/>
                <a:gd name="GluePoint1Y" fmla="*/ 0 h 1426"/>
                <a:gd name="GluePoint2X" fmla="*/ 1374.33333333333 w 496"/>
                <a:gd name="GluePoint2Y" fmla="*/ 248 h 1426"/>
                <a:gd name="GluePoint3X" fmla="*/ 1167.66666666667 w 496"/>
                <a:gd name="GluePoint3Y" fmla="*/ 227.333333333333 h 1426"/>
                <a:gd name="GluePoint4X" fmla="*/ 1147 w 496"/>
                <a:gd name="GluePoint4Y" fmla="*/ 496 h 1426"/>
                <a:gd name="GluePoint5X" fmla="*/ 775 w 496"/>
                <a:gd name="GluePoint5Y" fmla="*/ 320.333333333333 h 1426"/>
                <a:gd name="GluePoint6X" fmla="*/ 682 w 496"/>
                <a:gd name="GluePoint6Y" fmla="*/ 475.333333333333 h 1426"/>
                <a:gd name="GluePoint7X" fmla="*/ 454.666666666667 w 496"/>
                <a:gd name="GluePoint7Y" fmla="*/ 310 h 1426"/>
                <a:gd name="GluePoint8X" fmla="*/ 248 w 496"/>
                <a:gd name="GluePoint8Y" fmla="*/ 454.666666666667 h 1426"/>
                <a:gd name="GluePoint9X" fmla="*/ 206.666666666667 w 496"/>
                <a:gd name="GluePoint9Y" fmla="*/ 279 h 1426"/>
                <a:gd name="GluePoint10X" fmla="*/ 31 w 496"/>
                <a:gd name="GluePoint10Y" fmla="*/ 320.333333333333 h 1426"/>
                <a:gd name="GluePoint11X" fmla="*/ 227.333333333333 w 496"/>
                <a:gd name="GluePoint11Y" fmla="*/ 113.666666666667 h 1426"/>
                <a:gd name="GluePoint12X" fmla="*/ 1105.66666666667 w 496"/>
                <a:gd name="GluePoint12Y" fmla="*/ 0 h 1426"/>
                <a:gd name="GluePoint13X" fmla="*/ 1105.66666666667 w 496"/>
                <a:gd name="GluePoint13Y" fmla="*/ 0 h 142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7" name="Freeform 67"/>
            <p:cNvSpPr/>
            <p:nvPr/>
          </p:nvSpPr>
          <p:spPr>
            <a:xfrm>
              <a:off x="10958040" y="2438280"/>
              <a:ext cx="630000" cy="582480"/>
            </a:xfrm>
            <a:custGeom>
              <a:avLst/>
              <a:gdLst>
                <a:gd name="textAreaLeft" fmla="*/ 0 w 630000"/>
                <a:gd name="textAreaRight" fmla="*/ 630360 w 630000"/>
                <a:gd name="textAreaTop" fmla="*/ 0 h 582480"/>
                <a:gd name="textAreaBottom" fmla="*/ 582840 h 582480"/>
                <a:gd name="GluePoint1X" fmla="*/ 1751 w 1619"/>
                <a:gd name="GluePoint1Y" fmla="*/ 1338.78846153846 h 1751"/>
                <a:gd name="GluePoint2X" fmla="*/ 1108.62130177515 w 1619"/>
                <a:gd name="GluePoint2Y" fmla="*/ 1463.32692307692 h 1751"/>
                <a:gd name="GluePoint3X" fmla="*/ 20.7218934911243 w 1619"/>
                <a:gd name="GluePoint3Y" fmla="*/ 1318.03205128205 h 1751"/>
                <a:gd name="GluePoint4X" fmla="*/ 549.130177514793 w 1619"/>
                <a:gd name="GluePoint4Y" fmla="*/ 1151.98076923077 h 1751"/>
                <a:gd name="GluePoint5X" fmla="*/ 559.491124260355 w 1619"/>
                <a:gd name="GluePoint5Y" fmla="*/ 487.775641025641 h 1751"/>
                <a:gd name="GluePoint6X" fmla="*/ 165.775147928994 w 1619"/>
                <a:gd name="GluePoint6Y" fmla="*/ 456.641025641026 h 1751"/>
                <a:gd name="GluePoint7X" fmla="*/ 155.414201183432 w 1619"/>
                <a:gd name="GluePoint7Y" fmla="*/ 103.782051282051 h 1751"/>
                <a:gd name="GluePoint8X" fmla="*/ 0 w 1619"/>
                <a:gd name="GluePoint8Y" fmla="*/ 51.8910256410256 h 1751"/>
                <a:gd name="GluePoint9X" fmla="*/ 227.940828402367 w 1619"/>
                <a:gd name="GluePoint9Y" fmla="*/ 41.5128205128205 h 1751"/>
                <a:gd name="GluePoint10X" fmla="*/ 207.218934911243 w 1619"/>
                <a:gd name="GluePoint10Y" fmla="*/ 300.967948717949 h 1751"/>
                <a:gd name="GluePoint11X" fmla="*/ 269.384615384615 w 1619"/>
                <a:gd name="GluePoint11Y" fmla="*/ 404.75 h 1751"/>
                <a:gd name="GluePoint12X" fmla="*/ 600.934911242604 w 1619"/>
                <a:gd name="GluePoint12Y" fmla="*/ 321.724358974359 h 1751"/>
                <a:gd name="GluePoint13X" fmla="*/ 1150.0650887574 w 1619"/>
                <a:gd name="GluePoint13Y" fmla="*/ 871.769230769231 h 1751"/>
                <a:gd name="GluePoint14X" fmla="*/ 1201.86982248521 w 1619"/>
                <a:gd name="GluePoint14Y" fmla="*/ 1151.98076923077 h 17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8" name="Freeform 68"/>
            <p:cNvSpPr/>
            <p:nvPr/>
          </p:nvSpPr>
          <p:spPr>
            <a:xfrm>
              <a:off x="11294280" y="3002400"/>
              <a:ext cx="104040" cy="6300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63000"/>
                <a:gd name="textAreaBottom" fmla="*/ 63360 h 63000"/>
                <a:gd name="GluePoint1X" fmla="*/ 217.5 w 176"/>
                <a:gd name="GluePoint1Y" fmla="*/ 0 h 290"/>
                <a:gd name="GluePoint2X" fmla="*/ 134.642857142857 w 176"/>
                <a:gd name="GluePoint2Y" fmla="*/ 176 h 290"/>
                <a:gd name="GluePoint3X" fmla="*/ 41.4285714285714 w 176"/>
                <a:gd name="GluePoint3Y" fmla="*/ 0 h 290"/>
                <a:gd name="GluePoint4X" fmla="*/ 155.357142857143 w 176"/>
                <a:gd name="GluePoint4Y" fmla="*/ 124.235294117647 h 290"/>
                <a:gd name="GluePoint5X" fmla="*/ 217.5 w 176"/>
                <a:gd name="GluePoint5Y" fmla="*/ 0 h 2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89" name="Freeform 69"/>
            <p:cNvSpPr/>
            <p:nvPr/>
          </p:nvSpPr>
          <p:spPr>
            <a:xfrm>
              <a:off x="11163240" y="3002400"/>
              <a:ext cx="97560" cy="63000"/>
            </a:xfrm>
            <a:custGeom>
              <a:avLst/>
              <a:gdLst>
                <a:gd name="textAreaLeft" fmla="*/ 0 w 97560"/>
                <a:gd name="textAreaRight" fmla="*/ 97920 w 97560"/>
                <a:gd name="textAreaTop" fmla="*/ 0 h 63000"/>
                <a:gd name="textAreaBottom" fmla="*/ 63360 h 63000"/>
                <a:gd name="GluePoint1X" fmla="*/ 209.230769230769 w 176"/>
                <a:gd name="GluePoint1Y" fmla="*/ 0 h 272"/>
                <a:gd name="GluePoint2X" fmla="*/ 125.538461538462 w 176"/>
                <a:gd name="GluePoint2Y" fmla="*/ 176 h 272"/>
                <a:gd name="GluePoint3X" fmla="*/ 31.3846153846154 w 176"/>
                <a:gd name="GluePoint3Y" fmla="*/ 0 h 272"/>
                <a:gd name="GluePoint4X" fmla="*/ 136 w 176"/>
                <a:gd name="GluePoint4Y" fmla="*/ 124.235294117647 h 272"/>
                <a:gd name="GluePoint5X" fmla="*/ 209.230769230769 w 176"/>
                <a:gd name="GluePoint5Y" fmla="*/ 0 h 27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1680" bIns="31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0" name="Freeform 70"/>
            <p:cNvSpPr/>
            <p:nvPr/>
          </p:nvSpPr>
          <p:spPr>
            <a:xfrm>
              <a:off x="11051280" y="3046680"/>
              <a:ext cx="459360" cy="204840"/>
            </a:xfrm>
            <a:custGeom>
              <a:avLst/>
              <a:gdLst>
                <a:gd name="textAreaLeft" fmla="*/ 0 w 459360"/>
                <a:gd name="textAreaRight" fmla="*/ 459720 w 459360"/>
                <a:gd name="textAreaTop" fmla="*/ 0 h 204840"/>
                <a:gd name="textAreaBottom" fmla="*/ 205200 h 204840"/>
                <a:gd name="GluePoint1X" fmla="*/ 0 w 570"/>
                <a:gd name="GluePoint1Y" fmla="*/ 176.181818181818 h 1277"/>
                <a:gd name="GluePoint2X" fmla="*/ 404.90243902439 w 570"/>
                <a:gd name="GluePoint2Y" fmla="*/ 538.909090909091 h 1277"/>
                <a:gd name="GluePoint3X" fmla="*/ 1152.41463414634 w 570"/>
                <a:gd name="GluePoint3Y" fmla="*/ 331.636363636364 h 1277"/>
                <a:gd name="GluePoint4X" fmla="*/ 1225.08943089431 w 570"/>
                <a:gd name="GluePoint4Y" fmla="*/ 0 h 1277"/>
                <a:gd name="GluePoint5X" fmla="*/ 924.008130081301 w 570"/>
                <a:gd name="GluePoint5Y" fmla="*/ 435.272727272727 h 1277"/>
                <a:gd name="GluePoint6X" fmla="*/ 290.69918699187 w 570"/>
                <a:gd name="GluePoint6Y" fmla="*/ 424.909090909091 h 1277"/>
                <a:gd name="GluePoint7X" fmla="*/ 0 w 570"/>
                <a:gd name="GluePoint7Y" fmla="*/ 176.181818181818 h 12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1" name="Freeform 71"/>
            <p:cNvSpPr/>
            <p:nvPr/>
          </p:nvSpPr>
          <p:spPr>
            <a:xfrm>
              <a:off x="11108160" y="3098880"/>
              <a:ext cx="309240" cy="4536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45360"/>
                <a:gd name="textAreaBottom" fmla="*/ 45720 h 45360"/>
                <a:gd name="GluePoint1X" fmla="*/ 808.192771084337 w 127"/>
                <a:gd name="GluePoint1Y" fmla="*/ 31.75 h 860"/>
                <a:gd name="GluePoint2X" fmla="*/ 414.457831325301 w 127"/>
                <a:gd name="GluePoint2Y" fmla="*/ 74.0833333333333 h 860"/>
                <a:gd name="GluePoint3X" fmla="*/ 51.8072289156627 w 127"/>
                <a:gd name="GluePoint3Y" fmla="*/ 0 h 860"/>
                <a:gd name="GluePoint4X" fmla="*/ 0 w 127"/>
                <a:gd name="GluePoint4Y" fmla="*/ 0 h 860"/>
                <a:gd name="GluePoint5X" fmla="*/ 404.096385542169 w 127"/>
                <a:gd name="GluePoint5Y" fmla="*/ 127 h 860"/>
                <a:gd name="GluePoint6X" fmla="*/ 860 w 127"/>
                <a:gd name="GluePoint6Y" fmla="*/ 52.9166666666667 h 860"/>
                <a:gd name="GluePoint7X" fmla="*/ 808.192771084337 w 127"/>
                <a:gd name="GluePoint7Y" fmla="*/ 31.75 h 860"/>
                <a:gd name="GluePoint8X" fmla="*/ 808.192771084337 w 127"/>
                <a:gd name="GluePoint8Y" fmla="*/ 31.75 h 8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680" bIns="226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2" name="Freeform 72"/>
            <p:cNvSpPr/>
            <p:nvPr/>
          </p:nvSpPr>
          <p:spPr>
            <a:xfrm>
              <a:off x="11070000" y="3038760"/>
              <a:ext cx="92880" cy="8640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86400"/>
                <a:gd name="textAreaBottom" fmla="*/ 86760 h 86400"/>
                <a:gd name="GluePoint1X" fmla="*/ 103.6 w 241"/>
                <a:gd name="GluePoint1Y" fmla="*/ 41.9130434782609 h 259"/>
                <a:gd name="GluePoint2X" fmla="*/ 207.2 w 241"/>
                <a:gd name="GluePoint2Y" fmla="*/ 83.8260869565217 h 259"/>
                <a:gd name="GluePoint3X" fmla="*/ 145.04 w 241"/>
                <a:gd name="GluePoint3Y" fmla="*/ 230.521739130435 h 259"/>
                <a:gd name="GluePoint4X" fmla="*/ 103.6 w 241"/>
                <a:gd name="GluePoint4Y" fmla="*/ 41.9130434782609 h 2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3200" bIns="43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3" name="Freeform 73"/>
            <p:cNvSpPr/>
            <p:nvPr/>
          </p:nvSpPr>
          <p:spPr>
            <a:xfrm>
              <a:off x="11371680" y="3065760"/>
              <a:ext cx="78480" cy="81720"/>
            </a:xfrm>
            <a:custGeom>
              <a:avLst/>
              <a:gdLst>
                <a:gd name="textAreaLeft" fmla="*/ 0 w 78480"/>
                <a:gd name="textAreaRight" fmla="*/ 78840 w 78480"/>
                <a:gd name="textAreaTop" fmla="*/ 0 h 81720"/>
                <a:gd name="textAreaBottom" fmla="*/ 82080 h 81720"/>
                <a:gd name="GluePoint1X" fmla="*/ 135.571428571429 w 228"/>
                <a:gd name="GluePoint1Y" fmla="*/ 10.3636363636364 h 219"/>
                <a:gd name="GluePoint2X" fmla="*/ 219 w 228"/>
                <a:gd name="GluePoint2Y" fmla="*/ 93.2727272727273 h 219"/>
                <a:gd name="GluePoint3X" fmla="*/ 73 w 228"/>
                <a:gd name="GluePoint3Y" fmla="*/ 176.181818181818 h 219"/>
                <a:gd name="GluePoint4X" fmla="*/ 135.571428571429 w 228"/>
                <a:gd name="GluePoint4Y" fmla="*/ 10.3636363636364 h 21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4" name="Freeform 74"/>
            <p:cNvSpPr/>
            <p:nvPr/>
          </p:nvSpPr>
          <p:spPr>
            <a:xfrm>
              <a:off x="11074680" y="3424320"/>
              <a:ext cx="162360" cy="182880"/>
            </a:xfrm>
            <a:custGeom>
              <a:avLst/>
              <a:gdLst>
                <a:gd name="textAreaLeft" fmla="*/ 0 w 162360"/>
                <a:gd name="textAreaRight" fmla="*/ 162720 w 162360"/>
                <a:gd name="textAreaTop" fmla="*/ 0 h 182880"/>
                <a:gd name="textAreaBottom" fmla="*/ 183240 h 182880"/>
                <a:gd name="GluePoint1X" fmla="*/ 30.8181818181818 w 509"/>
                <a:gd name="GluePoint1Y" fmla="*/ 31.1632653061224 h 452"/>
                <a:gd name="GluePoint2X" fmla="*/ 390.363636363636 w 509"/>
                <a:gd name="GluePoint2Y" fmla="*/ 41.5510204081633 h 452"/>
                <a:gd name="GluePoint3X" fmla="*/ 380.090909090909 w 509"/>
                <a:gd name="GluePoint3Y" fmla="*/ 467.448979591837 h 452"/>
                <a:gd name="GluePoint4X" fmla="*/ 10.2727272727273 w 509"/>
                <a:gd name="GluePoint4Y" fmla="*/ 425.897959183674 h 452"/>
                <a:gd name="GluePoint5X" fmla="*/ 30.8181818181818 w 509"/>
                <a:gd name="GluePoint5Y" fmla="*/ 31.1632653061224 h 45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5" name="Freeform 75"/>
            <p:cNvSpPr/>
            <p:nvPr/>
          </p:nvSpPr>
          <p:spPr>
            <a:xfrm>
              <a:off x="11144520" y="2740320"/>
              <a:ext cx="257040" cy="138600"/>
            </a:xfrm>
            <a:custGeom>
              <a:avLst/>
              <a:gdLst>
                <a:gd name="textAreaLeft" fmla="*/ 0 w 257040"/>
                <a:gd name="textAreaRight" fmla="*/ 257400 w 257040"/>
                <a:gd name="textAreaTop" fmla="*/ 0 h 138600"/>
                <a:gd name="textAreaBottom" fmla="*/ 138960 h 138600"/>
                <a:gd name="GluePoint1X" fmla="*/ 683.913043478261 w 386"/>
                <a:gd name="GluePoint1Y" fmla="*/ 323.405405405405 h 715"/>
                <a:gd name="GluePoint2X" fmla="*/ 20.7246376811594 w 386"/>
                <a:gd name="GluePoint2Y" fmla="*/ 323.405405405405 h 715"/>
                <a:gd name="GluePoint3X" fmla="*/ 41.4492753623188 w 386"/>
                <a:gd name="GluePoint3Y" fmla="*/ 52.1621621621622 h 715"/>
                <a:gd name="GluePoint4X" fmla="*/ 632.101449275362 w 386"/>
                <a:gd name="GluePoint4Y" fmla="*/ 31.2972972972973 h 715"/>
                <a:gd name="GluePoint5X" fmla="*/ 683.913043478261 w 386"/>
                <a:gd name="GluePoint5Y" fmla="*/ 323.405405405405 h 71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6" name="Freeform 76"/>
            <p:cNvSpPr/>
            <p:nvPr/>
          </p:nvSpPr>
          <p:spPr>
            <a:xfrm>
              <a:off x="11067120" y="3771720"/>
              <a:ext cx="383400" cy="55080"/>
            </a:xfrm>
            <a:custGeom>
              <a:avLst/>
              <a:gdLst>
                <a:gd name="textAreaLeft" fmla="*/ 0 w 383400"/>
                <a:gd name="textAreaRight" fmla="*/ 383760 w 383400"/>
                <a:gd name="textAreaTop" fmla="*/ 0 h 55080"/>
                <a:gd name="textAreaBottom" fmla="*/ 55440 h 55080"/>
                <a:gd name="GluePoint1X" fmla="*/ 1066 w 154"/>
                <a:gd name="GluePoint1Y" fmla="*/ 0 h 1066"/>
                <a:gd name="GluePoint2X" fmla="*/ 0 w 154"/>
                <a:gd name="GluePoint2Y" fmla="*/ 30.8 h 1066"/>
                <a:gd name="GluePoint3X" fmla="*/ 1066 w 154"/>
                <a:gd name="GluePoint3Y" fmla="*/ 0 h 10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720" bIns="277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7" name="Freeform 77"/>
            <p:cNvSpPr/>
            <p:nvPr/>
          </p:nvSpPr>
          <p:spPr>
            <a:xfrm>
              <a:off x="11250360" y="3312000"/>
              <a:ext cx="21600" cy="448200"/>
            </a:xfrm>
            <a:custGeom>
              <a:avLst/>
              <a:gdLst>
                <a:gd name="textAreaLeft" fmla="*/ 0 w 21600"/>
                <a:gd name="textAreaRight" fmla="*/ 21960 w 21600"/>
                <a:gd name="textAreaTop" fmla="*/ 0 h 448200"/>
                <a:gd name="textAreaBottom" fmla="*/ 448560 h 448200"/>
                <a:gd name="GluePoint1X" fmla="*/ 10.1666666666667 w 1246"/>
                <a:gd name="GluePoint1Y" fmla="*/ 0 h 61"/>
                <a:gd name="GluePoint2X" fmla="*/ 10.1666666666667 w 1246"/>
                <a:gd name="GluePoint2Y" fmla="*/ 155.75 h 61"/>
                <a:gd name="GluePoint3X" fmla="*/ 20.3333333333333 w 1246"/>
                <a:gd name="GluePoint3Y" fmla="*/ 342.65 h 61"/>
                <a:gd name="GluePoint4X" fmla="*/ 20.3333333333333 w 1246"/>
                <a:gd name="GluePoint4Y" fmla="*/ 623 h 61"/>
                <a:gd name="GluePoint5X" fmla="*/ 20.3333333333333 w 1246"/>
                <a:gd name="GluePoint5Y" fmla="*/ 913.733333333333 h 61"/>
                <a:gd name="GluePoint6X" fmla="*/ 0 w 1246"/>
                <a:gd name="GluePoint6Y" fmla="*/ 1246 h 61"/>
                <a:gd name="GluePoint7X" fmla="*/ 61 w 1246"/>
                <a:gd name="GluePoint7Y" fmla="*/ 934.5 h 61"/>
                <a:gd name="GluePoint8X" fmla="*/ 61 w 1246"/>
                <a:gd name="GluePoint8Y" fmla="*/ 373.8 h 61"/>
                <a:gd name="GluePoint9X" fmla="*/ 10.1666666666667 w 1246"/>
                <a:gd name="GluePoint9Y" fmla="*/ 0 h 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998" name="Freeform 78"/>
            <p:cNvSpPr/>
            <p:nvPr/>
          </p:nvSpPr>
          <p:spPr>
            <a:xfrm>
              <a:off x="11779560" y="3035520"/>
              <a:ext cx="29520" cy="26640"/>
            </a:xfrm>
            <a:custGeom>
              <a:avLst/>
              <a:gdLst>
                <a:gd name="textAreaLeft" fmla="*/ 0 w 29520"/>
                <a:gd name="textAreaRight" fmla="*/ 29880 w 29520"/>
                <a:gd name="textAreaTop" fmla="*/ 0 h 26640"/>
                <a:gd name="textAreaBottom" fmla="*/ 27000 h 26640"/>
                <a:gd name="GluePoint1X" fmla="*/ 83 w 75"/>
                <a:gd name="GluePoint1Y" fmla="*/ 32.1428571428571 h 83"/>
                <a:gd name="GluePoint2X" fmla="*/ 41.5 w 75"/>
                <a:gd name="GluePoint2Y" fmla="*/ 75 h 83"/>
                <a:gd name="GluePoint3X" fmla="*/ 0 w 75"/>
                <a:gd name="GluePoint3Y" fmla="*/ 32.1428571428571 h 83"/>
                <a:gd name="GluePoint4X" fmla="*/ 31.125 w 75"/>
                <a:gd name="GluePoint4Y" fmla="*/ 0 h 83"/>
                <a:gd name="GluePoint5X" fmla="*/ 83 w 75"/>
                <a:gd name="GluePoint5Y" fmla="*/ 32.1428571428571 h 8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3320" bIns="13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999" name="Group 5"/>
          <p:cNvGrpSpPr/>
          <p:nvPr/>
        </p:nvGrpSpPr>
        <p:grpSpPr>
          <a:xfrm>
            <a:off x="7988040" y="2988720"/>
            <a:ext cx="2439360" cy="3074400"/>
            <a:chOff x="7988040" y="2988720"/>
            <a:chExt cx="2439360" cy="3074400"/>
          </a:xfrm>
        </p:grpSpPr>
        <p:sp>
          <p:nvSpPr>
            <p:cNvPr id="1000" name="Freeform 6"/>
            <p:cNvSpPr/>
            <p:nvPr/>
          </p:nvSpPr>
          <p:spPr>
            <a:xfrm>
              <a:off x="8093520" y="3477600"/>
              <a:ext cx="727560" cy="911520"/>
            </a:xfrm>
            <a:custGeom>
              <a:avLst/>
              <a:gdLst>
                <a:gd name="textAreaLeft" fmla="*/ 0 w 727560"/>
                <a:gd name="textAreaRight" fmla="*/ 727920 w 727560"/>
                <a:gd name="textAreaTop" fmla="*/ 0 h 911520"/>
                <a:gd name="textAreaBottom" fmla="*/ 911880 h 911520"/>
                <a:gd name="GluePoint1X" fmla="*/ 1144.87671232877 w 2533"/>
                <a:gd name="GluePoint1Y" fmla="*/ 377.647272727273 h 2022"/>
                <a:gd name="GluePoint2X" fmla="*/ 1098.71232876712 w 2533"/>
                <a:gd name="GluePoint2Y" fmla="*/ 359.225454545455 h 2022"/>
                <a:gd name="GluePoint3X" fmla="*/ 1264.90410958904 w 2533"/>
                <a:gd name="GluePoint3Y" fmla="*/ 18.4218181818182 h 2022"/>
                <a:gd name="GluePoint4X" fmla="*/ 1080.24657534247 w 2533"/>
                <a:gd name="GluePoint4Y" fmla="*/ 331.592727272727 h 2022"/>
                <a:gd name="GluePoint5X" fmla="*/ 932.520547945206 w 2533"/>
                <a:gd name="GluePoint5Y" fmla="*/ 0 h 2022"/>
                <a:gd name="GluePoint6X" fmla="*/ 1034.08219178082 w 2533"/>
                <a:gd name="GluePoint6Y" fmla="*/ 340.803636363636 h 2022"/>
                <a:gd name="GluePoint7X" fmla="*/ 0 w 2533"/>
                <a:gd name="GluePoint7Y" fmla="*/ 672.396363636364 h 2022"/>
                <a:gd name="GluePoint8X" fmla="*/ 544.739726027397 w 2533"/>
                <a:gd name="GluePoint8Y" fmla="*/ 644.763636363636 h 2022"/>
                <a:gd name="GluePoint9X" fmla="*/ 1292.60273972603 w 2533"/>
                <a:gd name="GluePoint9Y" fmla="*/ 2164.56363636364 h 2022"/>
                <a:gd name="GluePoint10X" fmla="*/ 2022 w 2533"/>
                <a:gd name="GluePoint10Y" fmla="*/ 2118.50909090909 h 2022"/>
                <a:gd name="GluePoint11X" fmla="*/ 1144.87671232877 w 2533"/>
                <a:gd name="GluePoint11Y" fmla="*/ 377.647272727273 h 202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1" name="Oval 7"/>
            <p:cNvSpPr/>
            <p:nvPr/>
          </p:nvSpPr>
          <p:spPr>
            <a:xfrm>
              <a:off x="8349120" y="3612600"/>
              <a:ext cx="65520" cy="63000"/>
            </a:xfrm>
            <a:prstGeom prst="ellipse">
              <a:avLst/>
            </a:pr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320" bIns="22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2" name="Freeform 8"/>
            <p:cNvSpPr/>
            <p:nvPr/>
          </p:nvSpPr>
          <p:spPr>
            <a:xfrm>
              <a:off x="9158760" y="4929480"/>
              <a:ext cx="120600" cy="11336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1133640"/>
                <a:gd name="textAreaBottom" fmla="*/ 1134000 h 1133640"/>
                <a:gd name="GluePoint1X" fmla="*/ 0 w 3150"/>
                <a:gd name="GluePoint1Y" fmla="*/ 0 h 336"/>
                <a:gd name="GluePoint2X" fmla="*/ 65.8144329896907 w 3150"/>
                <a:gd name="GluePoint2Y" fmla="*/ 3150 h 336"/>
                <a:gd name="GluePoint3X" fmla="*/ 336 w 3150"/>
                <a:gd name="GluePoint3Y" fmla="*/ 3150 h 336"/>
                <a:gd name="GluePoint4X" fmla="*/ 294.432989690722 w 3150"/>
                <a:gd name="GluePoint4Y" fmla="*/ 219.98514115899 h 336"/>
                <a:gd name="GluePoint5X" fmla="*/ 0 w 3150"/>
                <a:gd name="GluePoint5Y" fmla="*/ 0 h 336"/>
                <a:gd name="GluePoint6X" fmla="*/ 0 w 3150"/>
                <a:gd name="GluePoint6Y" fmla="*/ 0 h 336"/>
                <a:gd name="GluePoint7X" fmla="*/ 0 w 3150"/>
                <a:gd name="GluePoint7Y" fmla="*/ 0 h 3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3" name="Freeform 9"/>
            <p:cNvSpPr/>
            <p:nvPr/>
          </p:nvSpPr>
          <p:spPr>
            <a:xfrm>
              <a:off x="8856360" y="4964400"/>
              <a:ext cx="776880" cy="401400"/>
            </a:xfrm>
            <a:custGeom>
              <a:avLst/>
              <a:gdLst>
                <a:gd name="textAreaLeft" fmla="*/ 0 w 776880"/>
                <a:gd name="textAreaRight" fmla="*/ 777240 w 776880"/>
                <a:gd name="textAreaTop" fmla="*/ 0 h 401400"/>
                <a:gd name="textAreaBottom" fmla="*/ 401760 h 401400"/>
                <a:gd name="GluePoint1X" fmla="*/ 322.92735042735 w 1116"/>
                <a:gd name="GluePoint1Y" fmla="*/ 156.793388429752 h 2159"/>
                <a:gd name="GluePoint2X" fmla="*/ 18.4529914529915 w 1116"/>
                <a:gd name="GluePoint2Y" fmla="*/ 719.404958677686 h 2159"/>
                <a:gd name="GluePoint3X" fmla="*/ 239.888888888889 w 1116"/>
                <a:gd name="GluePoint3Y" fmla="*/ 553.388429752066 h 2159"/>
                <a:gd name="GluePoint4X" fmla="*/ 258.34188034188 w 1116"/>
                <a:gd name="GluePoint4Y" fmla="*/ 986.876033057851 h 2159"/>
                <a:gd name="GluePoint5X" fmla="*/ 489.004273504274 w 1116"/>
                <a:gd name="GluePoint5Y" fmla="*/ 747.074380165289 h 2159"/>
                <a:gd name="GluePoint6X" fmla="*/ 562.816239316239 w 1116"/>
                <a:gd name="GluePoint6Y" fmla="*/ 1060.66115702479 h 2159"/>
                <a:gd name="GluePoint7X" fmla="*/ 664.307692307692 w 1116"/>
                <a:gd name="GluePoint7Y" fmla="*/ 617.950413223141 h 2159"/>
                <a:gd name="GluePoint8X" fmla="*/ 867.290598290598 w 1116"/>
                <a:gd name="GluePoint8Y" fmla="*/ 1079.10743801653 h 2159"/>
                <a:gd name="GluePoint9X" fmla="*/ 931.876068376068 w 1116"/>
                <a:gd name="GluePoint9Y" fmla="*/ 700.95867768595 h 2159"/>
                <a:gd name="GluePoint10X" fmla="*/ 1236.35042735043 w 1116"/>
                <a:gd name="GluePoint10Y" fmla="*/ 1116 h 2159"/>
                <a:gd name="GluePoint11X" fmla="*/ 1236.35042735043 w 1116"/>
                <a:gd name="GluePoint11Y" fmla="*/ 664.066115702479 h 2159"/>
                <a:gd name="GluePoint12X" fmla="*/ 1457.78632478632 w 1116"/>
                <a:gd name="GluePoint12Y" fmla="*/ 903.867768595041 h 2159"/>
                <a:gd name="GluePoint13X" fmla="*/ 1559.27777777778 w 1116"/>
                <a:gd name="GluePoint13Y" fmla="*/ 571.834710743802 h 2159"/>
                <a:gd name="GluePoint14X" fmla="*/ 1891.43162393162 w 1116"/>
                <a:gd name="GluePoint14Y" fmla="*/ 968.429752066116 h 2159"/>
                <a:gd name="GluePoint15X" fmla="*/ 1863.75213675214 w 1116"/>
                <a:gd name="GluePoint15Y" fmla="*/ 479.603305785124 h 2159"/>
                <a:gd name="GluePoint16X" fmla="*/ 2149.7735042735 w 1116"/>
                <a:gd name="GluePoint16Y" fmla="*/ 728.628099173554 h 2159"/>
                <a:gd name="GluePoint17X" fmla="*/ 1891.43162393162 w 1116"/>
                <a:gd name="GluePoint17Y" fmla="*/ 350.479338842975 h 2159"/>
                <a:gd name="GluePoint18X" fmla="*/ 987.235042735043 w 1116"/>
                <a:gd name="GluePoint18Y" fmla="*/ 0 h 2159"/>
                <a:gd name="GluePoint19X" fmla="*/ 322.92735042735 w 1116"/>
                <a:gd name="GluePoint19Y" fmla="*/ 156.793388429752 h 2159"/>
                <a:gd name="GluePoint20X" fmla="*/ 322.92735042735 w 1116"/>
                <a:gd name="GluePoint20Y" fmla="*/ 156.793388429752 h 2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4" name="Freeform 10"/>
            <p:cNvSpPr/>
            <p:nvPr/>
          </p:nvSpPr>
          <p:spPr>
            <a:xfrm>
              <a:off x="8207280" y="4158000"/>
              <a:ext cx="1990800" cy="1071720"/>
            </a:xfrm>
            <a:custGeom>
              <a:avLst/>
              <a:gdLst>
                <a:gd name="textAreaLeft" fmla="*/ 0 w 1990800"/>
                <a:gd name="textAreaRight" fmla="*/ 1991160 w 1990800"/>
                <a:gd name="textAreaTop" fmla="*/ 0 h 1071720"/>
                <a:gd name="textAreaBottom" fmla="*/ 1072080 h 1071720"/>
                <a:gd name="GluePoint1X" fmla="*/ 5309.76 w 2978"/>
                <a:gd name="GluePoint1Y" fmla="*/ 55.3188854489164 h 5531"/>
                <a:gd name="GluePoint2X" fmla="*/ 3235.635 w 2978"/>
                <a:gd name="GluePoint2Y" fmla="*/ 18.4396284829721 h 5531"/>
                <a:gd name="GluePoint3X" fmla="*/ 2295.365 w 2978"/>
                <a:gd name="GluePoint3Y" fmla="*/ 0 h 5531"/>
                <a:gd name="GluePoint4X" fmla="*/ 1179.94666666667 w 2978"/>
                <a:gd name="GluePoint4Y" fmla="*/ 73.7585139318885 h 5531"/>
                <a:gd name="GluePoint5X" fmla="*/ 175.148333333333 w 2978"/>
                <a:gd name="GluePoint5Y" fmla="*/ 119.857585139319 h 5531"/>
                <a:gd name="GluePoint6X" fmla="*/ 138.275 w 2978"/>
                <a:gd name="GluePoint6Y" fmla="*/ 728.365325077399 h 5531"/>
                <a:gd name="GluePoint7X" fmla="*/ 1880.54 w 2978"/>
                <a:gd name="GluePoint7Y" fmla="*/ 700.705882352941 h 5531"/>
                <a:gd name="GluePoint8X" fmla="*/ 1788.35666666667 w 2978"/>
                <a:gd name="GluePoint8Y" fmla="*/ 2314.173374613 h 5531"/>
                <a:gd name="GluePoint9X" fmla="*/ 1935.85 w 2978"/>
                <a:gd name="GluePoint9Y" fmla="*/ 2378.71207430341 h 5531"/>
                <a:gd name="GluePoint10X" fmla="*/ 1825.23 w 2978"/>
                <a:gd name="GluePoint10Y" fmla="*/ 2572.32817337461 h 5531"/>
                <a:gd name="GluePoint11X" fmla="*/ 2166.30833333333 w 2978"/>
                <a:gd name="GluePoint11Y" fmla="*/ 2535.44891640867 h 5531"/>
                <a:gd name="GluePoint12X" fmla="*/ 2193.96333333333 w 2978"/>
                <a:gd name="GluePoint12Y" fmla="*/ 2978 h 5531"/>
                <a:gd name="GluePoint13X" fmla="*/ 2811.59166666667 w 2978"/>
                <a:gd name="GluePoint13Y" fmla="*/ 2692.18575851393 h 5531"/>
                <a:gd name="GluePoint14X" fmla="*/ 2959.085 w 2978"/>
                <a:gd name="GluePoint14Y" fmla="*/ 2931.90092879257 h 5531"/>
                <a:gd name="GluePoint15X" fmla="*/ 3327.81833333333 w 2978"/>
                <a:gd name="GluePoint15Y" fmla="*/ 2673.74613003096 h 5531"/>
                <a:gd name="GluePoint16X" fmla="*/ 3668.89666666667 w 2978"/>
                <a:gd name="GluePoint16Y" fmla="*/ 2913.4613003096 h 5531"/>
                <a:gd name="GluePoint17X" fmla="*/ 3733.425 w 2978"/>
                <a:gd name="GluePoint17Y" fmla="*/ 2627.64705882353 h 5531"/>
                <a:gd name="GluePoint18X" fmla="*/ 4009.975 w 2978"/>
                <a:gd name="GluePoint18Y" fmla="*/ 2692.18575851393 h 5531"/>
                <a:gd name="GluePoint19X" fmla="*/ 3797.95333333333 w 2978"/>
                <a:gd name="GluePoint19Y" fmla="*/ 2434.03095975232 h 5531"/>
                <a:gd name="GluePoint20X" fmla="*/ 3844.045 w 2978"/>
                <a:gd name="GluePoint20Y" fmla="*/ 2406.37151702786 h 5531"/>
                <a:gd name="GluePoint21X" fmla="*/ 3844.045 w 2978"/>
                <a:gd name="GluePoint21Y" fmla="*/ 682.266253869969 h 5531"/>
                <a:gd name="GluePoint22X" fmla="*/ 5383.50666666667 w 2978"/>
                <a:gd name="GluePoint22Y" fmla="*/ 599.287925696595 h 5531"/>
                <a:gd name="GluePoint23X" fmla="*/ 5309.76 w 2978"/>
                <a:gd name="GluePoint23Y" fmla="*/ 55.3188854489164 h 5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</a:cxnLst>
              <a:rect l="textAreaLeft" t="textAreaTop" r="textAreaRight" b="textAreaBottom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5" name="Freeform 11"/>
            <p:cNvSpPr/>
            <p:nvPr/>
          </p:nvSpPr>
          <p:spPr>
            <a:xfrm>
              <a:off x="10074960" y="4197240"/>
              <a:ext cx="352440" cy="245520"/>
            </a:xfrm>
            <a:custGeom>
              <a:avLst/>
              <a:gdLst>
                <a:gd name="textAreaLeft" fmla="*/ 0 w 352440"/>
                <a:gd name="textAreaRight" fmla="*/ 352800 w 352440"/>
                <a:gd name="textAreaTop" fmla="*/ 0 h 245520"/>
                <a:gd name="textAreaBottom" fmla="*/ 245880 h 245520"/>
                <a:gd name="GluePoint1X" fmla="*/ 147.924528301887 w 683"/>
                <a:gd name="GluePoint1Y" fmla="*/ 36.9189189189189 h 980"/>
                <a:gd name="GluePoint2X" fmla="*/ 878.301886792453 w 683"/>
                <a:gd name="GluePoint2Y" fmla="*/ 166.135135135135 h 980"/>
                <a:gd name="GluePoint3X" fmla="*/ 610.188679245283 w 683"/>
                <a:gd name="GluePoint3Y" fmla="*/ 193.824324324324 h 980"/>
                <a:gd name="GluePoint4X" fmla="*/ 980 w 683"/>
                <a:gd name="GluePoint4Y" fmla="*/ 489.175675675676 h 980"/>
                <a:gd name="GluePoint5X" fmla="*/ 490 w 683"/>
                <a:gd name="GluePoint5Y" fmla="*/ 359.95945945946 h 980"/>
                <a:gd name="GluePoint6X" fmla="*/ 739.622641509434 w 683"/>
                <a:gd name="GluePoint6Y" fmla="*/ 683 h 980"/>
                <a:gd name="GluePoint7X" fmla="*/ 147.924528301887 w 683"/>
                <a:gd name="GluePoint7Y" fmla="*/ 424.567567567568 h 980"/>
                <a:gd name="GluePoint8X" fmla="*/ 166.415094339623 w 683"/>
                <a:gd name="GluePoint8Y" fmla="*/ 83.0675675675676 h 9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6" name="Freeform 12"/>
            <p:cNvSpPr/>
            <p:nvPr/>
          </p:nvSpPr>
          <p:spPr>
            <a:xfrm>
              <a:off x="7988040" y="4197240"/>
              <a:ext cx="348120" cy="245520"/>
            </a:xfrm>
            <a:custGeom>
              <a:avLst/>
              <a:gdLst>
                <a:gd name="textAreaLeft" fmla="*/ 0 w 348120"/>
                <a:gd name="textAreaRight" fmla="*/ 348480 w 348120"/>
                <a:gd name="textAreaTop" fmla="*/ 0 h 245520"/>
                <a:gd name="textAreaBottom" fmla="*/ 245880 h 245520"/>
                <a:gd name="GluePoint1X" fmla="*/ 820.495238095238 w 683"/>
                <a:gd name="GluePoint1Y" fmla="*/ 36.9189189189189 h 968"/>
                <a:gd name="GluePoint2X" fmla="*/ 92.1904761904762 w 683"/>
                <a:gd name="GluePoint2Y" fmla="*/ 166.135135135135 h 968"/>
                <a:gd name="GluePoint3X" fmla="*/ 368.761904761905 w 683"/>
                <a:gd name="GluePoint3Y" fmla="*/ 193.824324324324 h 968"/>
                <a:gd name="GluePoint4X" fmla="*/ 0 w 683"/>
                <a:gd name="GluePoint4Y" fmla="*/ 489.175675675676 h 968"/>
                <a:gd name="GluePoint5X" fmla="*/ 479.390476190476 w 683"/>
                <a:gd name="GluePoint5Y" fmla="*/ 359.95945945946 h 968"/>
                <a:gd name="GluePoint6X" fmla="*/ 239.695238095238 w 683"/>
                <a:gd name="GluePoint6Y" fmla="*/ 683 h 968"/>
                <a:gd name="GluePoint7X" fmla="*/ 820.495238095238 w 683"/>
                <a:gd name="GluePoint7Y" fmla="*/ 424.567567567568 h 968"/>
                <a:gd name="GluePoint8X" fmla="*/ 802.057142857143 w 683"/>
                <a:gd name="GluePoint8Y" fmla="*/ 83.0675675675676 h 96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7" name="Freeform 13"/>
            <p:cNvSpPr/>
            <p:nvPr/>
          </p:nvSpPr>
          <p:spPr>
            <a:xfrm>
              <a:off x="8804520" y="3533760"/>
              <a:ext cx="769680" cy="782280"/>
            </a:xfrm>
            <a:custGeom>
              <a:avLst/>
              <a:gdLst>
                <a:gd name="textAreaLeft" fmla="*/ 0 w 769680"/>
                <a:gd name="textAreaRight" fmla="*/ 770040 w 769680"/>
                <a:gd name="textAreaTop" fmla="*/ 0 h 782280"/>
                <a:gd name="textAreaBottom" fmla="*/ 782640 h 782280"/>
                <a:gd name="GluePoint1X" fmla="*/ 1069.5 w 2174"/>
                <a:gd name="GluePoint1Y" fmla="*/ 46.0593220338983 h 2139"/>
                <a:gd name="GluePoint2X" fmla="*/ 119.85775862069 w 2174"/>
                <a:gd name="GluePoint2Y" fmla="*/ 1096.21186440678 h 2139"/>
                <a:gd name="GluePoint3X" fmla="*/ 2092.90086206897 w 2174"/>
                <a:gd name="GluePoint3Y" fmla="*/ 1022.51694915254 h 2139"/>
                <a:gd name="GluePoint4X" fmla="*/ 1069.5 w 2174"/>
                <a:gd name="GluePoint4Y" fmla="*/ 46.0593220338983 h 21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8" name="Freeform 14"/>
            <p:cNvSpPr/>
            <p:nvPr/>
          </p:nvSpPr>
          <p:spPr>
            <a:xfrm>
              <a:off x="8836920" y="4087440"/>
              <a:ext cx="796320" cy="291960"/>
            </a:xfrm>
            <a:custGeom>
              <a:avLst/>
              <a:gdLst>
                <a:gd name="textAreaLeft" fmla="*/ 0 w 796320"/>
                <a:gd name="textAreaRight" fmla="*/ 796680 w 796320"/>
                <a:gd name="textAreaTop" fmla="*/ 0 h 291960"/>
                <a:gd name="textAreaBottom" fmla="*/ 292320 h 291960"/>
                <a:gd name="GluePoint1X" fmla="*/ 820.654166666667 w 812"/>
                <a:gd name="GluePoint1Y" fmla="*/ 0 h 2213"/>
                <a:gd name="GluePoint2X" fmla="*/ 82.9875 w 812"/>
                <a:gd name="GluePoint2Y" fmla="*/ 452.136363636364 h 2213"/>
                <a:gd name="GluePoint3X" fmla="*/ 636.2375 w 812"/>
                <a:gd name="GluePoint3Y" fmla="*/ 304.5 h 2213"/>
                <a:gd name="GluePoint4X" fmla="*/ 645.458333333333 w 812"/>
                <a:gd name="GluePoint4Y" fmla="*/ 812 h 2213"/>
                <a:gd name="GluePoint5X" fmla="*/ 1069.61666666667 w 812"/>
                <a:gd name="GluePoint5Y" fmla="*/ 341.409090909091 h 2213"/>
                <a:gd name="GluePoint6X" fmla="*/ 1429.22916666667 w 812"/>
                <a:gd name="GluePoint6Y" fmla="*/ 775.090909090909 h 2213"/>
                <a:gd name="GluePoint7X" fmla="*/ 1576.7625 w 812"/>
                <a:gd name="GluePoint7Y" fmla="*/ 286.045454545455 h 2213"/>
                <a:gd name="GluePoint8X" fmla="*/ 2213 w 812"/>
                <a:gd name="GluePoint8Y" fmla="*/ 424.454545454545 h 2213"/>
                <a:gd name="GluePoint9X" fmla="*/ 1392.34583333333 w 812"/>
                <a:gd name="GluePoint9Y" fmla="*/ 0 h 2213"/>
                <a:gd name="GluePoint10X" fmla="*/ 820.654166666667 w 812"/>
                <a:gd name="GluePoint10Y" fmla="*/ 0 h 2213"/>
                <a:gd name="GluePoint11X" fmla="*/ 820.654166666667 w 812"/>
                <a:gd name="GluePoint11Y" fmla="*/ 0 h 22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09" name="Freeform 15"/>
            <p:cNvSpPr/>
            <p:nvPr/>
          </p:nvSpPr>
          <p:spPr>
            <a:xfrm>
              <a:off x="8685000" y="2988720"/>
              <a:ext cx="1062000" cy="830160"/>
            </a:xfrm>
            <a:custGeom>
              <a:avLst/>
              <a:gdLst>
                <a:gd name="textAreaLeft" fmla="*/ 0 w 1062000"/>
                <a:gd name="textAreaRight" fmla="*/ 1062360 w 1062000"/>
                <a:gd name="textAreaTop" fmla="*/ 0 h 830160"/>
                <a:gd name="textAreaBottom" fmla="*/ 830520 h 830160"/>
                <a:gd name="GluePoint1X" fmla="*/ 0 w 2307"/>
                <a:gd name="GluePoint1Y" fmla="*/ 1919.424 h 2951"/>
                <a:gd name="GluePoint2X" fmla="*/ 839.190625 w 2307"/>
                <a:gd name="GluePoint2Y" fmla="*/ 1984.02 h 2951"/>
                <a:gd name="GluePoint3X" fmla="*/ 2812.671875 w 2307"/>
                <a:gd name="GluePoint3Y" fmla="*/ 1762.548 h 2951"/>
                <a:gd name="GluePoint4X" fmla="*/ 1945.815625 w 2307"/>
                <a:gd name="GluePoint4Y" fmla="*/ 1476.48 h 2951"/>
                <a:gd name="GluePoint5X" fmla="*/ 1945.815625 w 2307"/>
                <a:gd name="GluePoint5Y" fmla="*/ 987.396 h 2951"/>
                <a:gd name="GluePoint6X" fmla="*/ 2277.803125 w 2307"/>
                <a:gd name="GluePoint6Y" fmla="*/ 535.224 h 2951"/>
                <a:gd name="GluePoint7X" fmla="*/ 2951 w 2307"/>
                <a:gd name="GluePoint7Y" fmla="*/ 765.924 h 2951"/>
                <a:gd name="GluePoint8X" fmla="*/ 2084.14375 w 2307"/>
                <a:gd name="GluePoint8Y" fmla="*/ 156.876 h 2951"/>
                <a:gd name="GluePoint9X" fmla="*/ 1005.184375 w 2307"/>
                <a:gd name="GluePoint9Y" fmla="*/ 932.028 h 2951"/>
                <a:gd name="GluePoint10X" fmla="*/ 894.521875 w 2307"/>
                <a:gd name="GluePoint10Y" fmla="*/ 1494.936 h 2951"/>
                <a:gd name="GluePoint11X" fmla="*/ 0 w 2307"/>
                <a:gd name="GluePoint11Y" fmla="*/ 1919.424 h 2951"/>
                <a:gd name="GluePoint12X" fmla="*/ 0 w 2307"/>
                <a:gd name="GluePoint12Y" fmla="*/ 1919.424 h 29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0" name="Freeform 16"/>
            <p:cNvSpPr/>
            <p:nvPr/>
          </p:nvSpPr>
          <p:spPr>
            <a:xfrm>
              <a:off x="8997120" y="3772800"/>
              <a:ext cx="158400" cy="89640"/>
            </a:xfrm>
            <a:custGeom>
              <a:avLst/>
              <a:gdLst>
                <a:gd name="textAreaLeft" fmla="*/ 0 w 158400"/>
                <a:gd name="textAreaRight" fmla="*/ 158760 w 158400"/>
                <a:gd name="textAreaTop" fmla="*/ 0 h 89640"/>
                <a:gd name="textAreaBottom" fmla="*/ 90000 h 89640"/>
                <a:gd name="GluePoint1X" fmla="*/ 110.25 w 250"/>
                <a:gd name="GluePoint1Y" fmla="*/ 0 h 441"/>
                <a:gd name="GluePoint2X" fmla="*/ 238.875 w 250"/>
                <a:gd name="GluePoint2Y" fmla="*/ 250 h 441"/>
                <a:gd name="GluePoint3X" fmla="*/ 385.875 w 250"/>
                <a:gd name="GluePoint3Y" fmla="*/ 0 h 441"/>
                <a:gd name="GluePoint4X" fmla="*/ 220.5 w 250"/>
                <a:gd name="GluePoint4Y" fmla="*/ 203.703703703704 h 441"/>
                <a:gd name="GluePoint5X" fmla="*/ 110.25 w 250"/>
                <a:gd name="GluePoint5Y" fmla="*/ 0 h 4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1" name="Freeform 17"/>
            <p:cNvSpPr/>
            <p:nvPr/>
          </p:nvSpPr>
          <p:spPr>
            <a:xfrm>
              <a:off x="9212040" y="3772800"/>
              <a:ext cx="165600" cy="89640"/>
            </a:xfrm>
            <a:custGeom>
              <a:avLst/>
              <a:gdLst>
                <a:gd name="textAreaLeft" fmla="*/ 0 w 165600"/>
                <a:gd name="textAreaRight" fmla="*/ 165960 w 165600"/>
                <a:gd name="textAreaTop" fmla="*/ 0 h 89640"/>
                <a:gd name="textAreaBottom" fmla="*/ 90000 h 89640"/>
                <a:gd name="GluePoint1X" fmla="*/ 110.64 w 250"/>
                <a:gd name="GluePoint1Y" fmla="*/ 0 h 461"/>
                <a:gd name="GluePoint2X" fmla="*/ 258.16 w 250"/>
                <a:gd name="GluePoint2Y" fmla="*/ 250 h 461"/>
                <a:gd name="GluePoint3X" fmla="*/ 396.46 w 250"/>
                <a:gd name="GluePoint3Y" fmla="*/ 0 h 461"/>
                <a:gd name="GluePoint4X" fmla="*/ 230.5 w 250"/>
                <a:gd name="GluePoint4Y" fmla="*/ 203.703703703704 h 461"/>
                <a:gd name="GluePoint5X" fmla="*/ 110.64 w 250"/>
                <a:gd name="GluePoint5Y" fmla="*/ 0 h 4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2" name="Freeform 18"/>
            <p:cNvSpPr/>
            <p:nvPr/>
          </p:nvSpPr>
          <p:spPr>
            <a:xfrm>
              <a:off x="8807400" y="3845880"/>
              <a:ext cx="750240" cy="324360"/>
            </a:xfrm>
            <a:custGeom>
              <a:avLst/>
              <a:gdLst>
                <a:gd name="textAreaLeft" fmla="*/ 0 w 750240"/>
                <a:gd name="textAreaRight" fmla="*/ 750600 w 750240"/>
                <a:gd name="textAreaTop" fmla="*/ 0 h 324360"/>
                <a:gd name="textAreaBottom" fmla="*/ 324720 h 324360"/>
                <a:gd name="GluePoint1X" fmla="*/ 2085 w 902"/>
                <a:gd name="GluePoint1Y" fmla="*/ 276.122448979592 h 2085"/>
                <a:gd name="GluePoint2X" fmla="*/ 1411.52654867257 w 902"/>
                <a:gd name="GluePoint2Y" fmla="*/ 837.571428571429 h 2085"/>
                <a:gd name="GluePoint3X" fmla="*/ 212.190265486726 w 902"/>
                <a:gd name="GluePoint3Y" fmla="*/ 524.632653061225 h 2085"/>
                <a:gd name="GluePoint4X" fmla="*/ 83.0309734513274 w 902"/>
                <a:gd name="GluePoint4Y" fmla="*/ 0 h 2085"/>
                <a:gd name="GluePoint5X" fmla="*/ 590.442477876106 w 902"/>
                <a:gd name="GluePoint5Y" fmla="*/ 699.510204081633 h 2085"/>
                <a:gd name="GluePoint6X" fmla="*/ 1623.71681415929 w 902"/>
                <a:gd name="GluePoint6Y" fmla="*/ 681.102040816327 h 2085"/>
                <a:gd name="GluePoint7X" fmla="*/ 2085 w 902"/>
                <a:gd name="GluePoint7Y" fmla="*/ 276.122448979592 h 20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3" name="Freeform 19"/>
            <p:cNvSpPr/>
            <p:nvPr/>
          </p:nvSpPr>
          <p:spPr>
            <a:xfrm>
              <a:off x="8963280" y="3921840"/>
              <a:ext cx="501480" cy="75600"/>
            </a:xfrm>
            <a:custGeom>
              <a:avLst/>
              <a:gdLst>
                <a:gd name="textAreaLeft" fmla="*/ 0 w 501480"/>
                <a:gd name="textAreaRight" fmla="*/ 501840 w 501480"/>
                <a:gd name="textAreaTop" fmla="*/ 0 h 75600"/>
                <a:gd name="textAreaBottom" fmla="*/ 75960 h 75600"/>
                <a:gd name="GluePoint1X" fmla="*/ 73.8543046357616 w 211"/>
                <a:gd name="GluePoint1Y" fmla="*/ 64.2173913043478 h 1394"/>
                <a:gd name="GluePoint2X" fmla="*/ 720.079470198676 w 211"/>
                <a:gd name="GluePoint2Y" fmla="*/ 128.434782608696 h 1394"/>
                <a:gd name="GluePoint3X" fmla="*/ 1310.91390728477 w 211"/>
                <a:gd name="GluePoint3Y" fmla="*/ 0 h 1394"/>
                <a:gd name="GluePoint4X" fmla="*/ 1394 w 211"/>
                <a:gd name="GluePoint4Y" fmla="*/ 0 h 1394"/>
                <a:gd name="GluePoint5X" fmla="*/ 738.543046357616 w 211"/>
                <a:gd name="GluePoint5Y" fmla="*/ 211 h 1394"/>
                <a:gd name="GluePoint6X" fmla="*/ 0 w 211"/>
                <a:gd name="GluePoint6Y" fmla="*/ 82.5652173913043 h 1394"/>
                <a:gd name="GluePoint7X" fmla="*/ 73.8543046357616 w 211"/>
                <a:gd name="GluePoint7Y" fmla="*/ 64.2173913043478 h 1394"/>
                <a:gd name="GluePoint8X" fmla="*/ 73.8543046357616 w 211"/>
                <a:gd name="GluePoint8Y" fmla="*/ 64.2173913043478 h 13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7800" bIns="378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4" name="Freeform 20"/>
            <p:cNvSpPr/>
            <p:nvPr/>
          </p:nvSpPr>
          <p:spPr>
            <a:xfrm>
              <a:off x="9378000" y="3836160"/>
              <a:ext cx="145800" cy="13176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131760"/>
                <a:gd name="textAreaBottom" fmla="*/ 132120 h 131760"/>
                <a:gd name="GluePoint1X" fmla="*/ 239.909090909091 w 367"/>
                <a:gd name="GluePoint1Y" fmla="*/ 55.05 h 406"/>
                <a:gd name="GluePoint2X" fmla="*/ 64.5909090909091 w 367"/>
                <a:gd name="GluePoint2Y" fmla="*/ 119.275 h 406"/>
                <a:gd name="GluePoint3X" fmla="*/ 184.545454545455 w 367"/>
                <a:gd name="GluePoint3Y" fmla="*/ 357.825 h 406"/>
                <a:gd name="GluePoint4X" fmla="*/ 239.909090909091 w 367"/>
                <a:gd name="GluePoint4Y" fmla="*/ 55.05 h 4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5" name="Freeform 21"/>
            <p:cNvSpPr/>
            <p:nvPr/>
          </p:nvSpPr>
          <p:spPr>
            <a:xfrm>
              <a:off x="8914320" y="3865680"/>
              <a:ext cx="119160" cy="141480"/>
            </a:xfrm>
            <a:custGeom>
              <a:avLst/>
              <a:gdLst>
                <a:gd name="textAreaLeft" fmla="*/ 0 w 119160"/>
                <a:gd name="textAreaRight" fmla="*/ 119520 w 119160"/>
                <a:gd name="textAreaTop" fmla="*/ 0 h 141480"/>
                <a:gd name="textAreaBottom" fmla="*/ 141840 h 141480"/>
                <a:gd name="GluePoint1X" fmla="*/ 119.888888888889 w 394"/>
                <a:gd name="GluePoint1Y" fmla="*/ 18.3255813953488 h 332"/>
                <a:gd name="GluePoint2X" fmla="*/ 0 w 394"/>
                <a:gd name="GluePoint2Y" fmla="*/ 164.93023255814 h 332"/>
                <a:gd name="GluePoint3X" fmla="*/ 221.333333333333 w 394"/>
                <a:gd name="GluePoint3Y" fmla="*/ 311.53488372093 h 332"/>
                <a:gd name="GluePoint4X" fmla="*/ 119.888888888889 w 394"/>
                <a:gd name="GluePoint4Y" fmla="*/ 18.3255813953488 h 3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6" name="Freeform 22"/>
            <p:cNvSpPr/>
            <p:nvPr/>
          </p:nvSpPr>
          <p:spPr>
            <a:xfrm>
              <a:off x="9252720" y="4460040"/>
              <a:ext cx="268200" cy="291960"/>
            </a:xfrm>
            <a:custGeom>
              <a:avLst/>
              <a:gdLst>
                <a:gd name="textAreaLeft" fmla="*/ 0 w 268200"/>
                <a:gd name="textAreaRight" fmla="*/ 268560 w 268200"/>
                <a:gd name="textAreaTop" fmla="*/ 0 h 291960"/>
                <a:gd name="textAreaBottom" fmla="*/ 292320 h 291960"/>
                <a:gd name="GluePoint1X" fmla="*/ 681.530864197531 w 812"/>
                <a:gd name="GluePoint1Y" fmla="*/ 27.6818181818182 h 746"/>
                <a:gd name="GluePoint2X" fmla="*/ 92.0987654320988 w 812"/>
                <a:gd name="GluePoint2Y" fmla="*/ 46.1363636363636 h 746"/>
                <a:gd name="GluePoint3X" fmla="*/ 110.518518518519 w 812"/>
                <a:gd name="GluePoint3Y" fmla="*/ 747.409090909091 h 746"/>
                <a:gd name="GluePoint4X" fmla="*/ 727.58024691358 w 812"/>
                <a:gd name="GluePoint4Y" fmla="*/ 673.590909090909 h 746"/>
                <a:gd name="GluePoint5X" fmla="*/ 681.530864197531 w 812"/>
                <a:gd name="GluePoint5Y" fmla="*/ 27.6818181818182 h 7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7" name="Freeform 23"/>
            <p:cNvSpPr/>
            <p:nvPr/>
          </p:nvSpPr>
          <p:spPr>
            <a:xfrm>
              <a:off x="8980200" y="3307680"/>
              <a:ext cx="421200" cy="262440"/>
            </a:xfrm>
            <a:custGeom>
              <a:avLst/>
              <a:gdLst>
                <a:gd name="textAreaLeft" fmla="*/ 0 w 421200"/>
                <a:gd name="textAreaRight" fmla="*/ 421560 w 421200"/>
                <a:gd name="textAreaTop" fmla="*/ 0 h 262440"/>
                <a:gd name="textAreaBottom" fmla="*/ 262800 h 262440"/>
                <a:gd name="GluePoint1X" fmla="*/ 82.9842519685039 w 730"/>
                <a:gd name="GluePoint1Y" fmla="*/ 637.594936708861 h 1171"/>
                <a:gd name="GluePoint2X" fmla="*/ 1152.55905511811 w 730"/>
                <a:gd name="GluePoint2Y" fmla="*/ 600.632911392405 h 1171"/>
                <a:gd name="GluePoint3X" fmla="*/ 1106.45669291339 w 730"/>
                <a:gd name="GluePoint3Y" fmla="*/ 83.1645569620253 h 1171"/>
                <a:gd name="GluePoint4X" fmla="*/ 193.629921259843 w 730"/>
                <a:gd name="GluePoint4Y" fmla="*/ 73.9240506329114 h 1171"/>
                <a:gd name="GluePoint5X" fmla="*/ 82.9842519685039 w 730"/>
                <a:gd name="GluePoint5Y" fmla="*/ 637.594936708861 h 117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8" name="Freeform 24"/>
            <p:cNvSpPr/>
            <p:nvPr/>
          </p:nvSpPr>
          <p:spPr>
            <a:xfrm>
              <a:off x="9195120" y="4270320"/>
              <a:ext cx="40320" cy="72324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723240"/>
                <a:gd name="textAreaBottom" fmla="*/ 723600 h 723240"/>
                <a:gd name="GluePoint1X" fmla="*/ 94.1666666666667 w 2010"/>
                <a:gd name="GluePoint1Y" fmla="*/ 0 h 113"/>
                <a:gd name="GluePoint2X" fmla="*/ 84.75 w 2010"/>
                <a:gd name="GluePoint2Y" fmla="*/ 248.94495412844 h 113"/>
                <a:gd name="GluePoint3X" fmla="*/ 75.3333333333333 w 2010"/>
                <a:gd name="GluePoint3Y" fmla="*/ 562.43119266055 h 113"/>
                <a:gd name="GluePoint4X" fmla="*/ 75.3333333333333 w 2010"/>
                <a:gd name="GluePoint4Y" fmla="*/ 1023.44036697248 h 113"/>
                <a:gd name="GluePoint5X" fmla="*/ 75.3333333333333 w 2010"/>
                <a:gd name="GluePoint5Y" fmla="*/ 1484.4495412844 h 113"/>
                <a:gd name="GluePoint6X" fmla="*/ 113 w 2010"/>
                <a:gd name="GluePoint6Y" fmla="*/ 2010 h 113"/>
                <a:gd name="GluePoint7X" fmla="*/ 9.41666666666667 w 2010"/>
                <a:gd name="GluePoint7Y" fmla="*/ 1502.88990825688 h 113"/>
                <a:gd name="GluePoint8X" fmla="*/ 9.41666666666667 w 2010"/>
                <a:gd name="GluePoint8Y" fmla="*/ 599.311926605505 h 113"/>
                <a:gd name="GluePoint9X" fmla="*/ 94.1666666666667 w 2010"/>
                <a:gd name="GluePoint9Y" fmla="*/ 0 h 1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19" name="Freeform 25"/>
            <p:cNvSpPr/>
            <p:nvPr/>
          </p:nvSpPr>
          <p:spPr>
            <a:xfrm>
              <a:off x="8929440" y="5004000"/>
              <a:ext cx="620640" cy="85320"/>
            </a:xfrm>
            <a:custGeom>
              <a:avLst/>
              <a:gdLst>
                <a:gd name="textAreaLeft" fmla="*/ 0 w 620640"/>
                <a:gd name="textAreaRight" fmla="*/ 621000 w 620640"/>
                <a:gd name="textAreaTop" fmla="*/ 0 h 85320"/>
                <a:gd name="textAreaBottom" fmla="*/ 85680 h 85320"/>
                <a:gd name="GluePoint1X" fmla="*/ 0 w 238"/>
                <a:gd name="GluePoint1Y" fmla="*/ 0 h 1725"/>
                <a:gd name="GluePoint2X" fmla="*/ 1725 w 238"/>
                <a:gd name="GluePoint2Y" fmla="*/ 64.0769230769231 h 1725"/>
                <a:gd name="GluePoint3X" fmla="*/ 0 w 238"/>
                <a:gd name="GluePoint3Y" fmla="*/ 0 h 17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840" bIns="428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020" name="Freeform 52"/>
          <p:cNvSpPr/>
          <p:nvPr/>
        </p:nvSpPr>
        <p:spPr>
          <a:xfrm>
            <a:off x="0" y="5181480"/>
            <a:ext cx="11163240" cy="1676160"/>
          </a:xfrm>
          <a:custGeom>
            <a:avLst/>
            <a:gdLst>
              <a:gd name="textAreaLeft" fmla="*/ 0 w 11163240"/>
              <a:gd name="textAreaRight" fmla="*/ 11163600 w 11163240"/>
              <a:gd name="textAreaTop" fmla="*/ 0 h 1676160"/>
              <a:gd name="textAreaBottom" fmla="*/ 1676520 h 1676160"/>
            </a:gdLst>
            <a:ahLst/>
            <a:cxnLst/>
            <a:rect l="textAreaLeft" t="textAreaTop" r="textAreaRight" b="textAreaBottom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021" name="Group 29"/>
          <p:cNvGrpSpPr/>
          <p:nvPr/>
        </p:nvGrpSpPr>
        <p:grpSpPr>
          <a:xfrm>
            <a:off x="9191160" y="4800600"/>
            <a:ext cx="2999160" cy="2082960"/>
            <a:chOff x="9191160" y="4800600"/>
            <a:chExt cx="2999160" cy="2082960"/>
          </a:xfrm>
        </p:grpSpPr>
        <p:sp>
          <p:nvSpPr>
            <p:cNvPr id="1022" name="Freeform 30"/>
            <p:cNvSpPr/>
            <p:nvPr/>
          </p:nvSpPr>
          <p:spPr>
            <a:xfrm flipH="1">
              <a:off x="10432080" y="5101200"/>
              <a:ext cx="819720" cy="1020600"/>
            </a:xfrm>
            <a:custGeom>
              <a:avLst/>
              <a:gdLst>
                <a:gd name="textAreaLeft" fmla="*/ -360 w 819720"/>
                <a:gd name="textAreaRight" fmla="*/ 819720 w 819720"/>
                <a:gd name="textAreaTop" fmla="*/ 0 h 1020600"/>
                <a:gd name="textAreaBottom" fmla="*/ 1020960 h 1020600"/>
                <a:gd name="GluePoint1X" fmla="*/ 517.400630914827 w 2836"/>
                <a:gd name="GluePoint1Y" fmla="*/ 151.157360406091 h 2278"/>
                <a:gd name="GluePoint2X" fmla="*/ 955.753943217666 w 2836"/>
                <a:gd name="GluePoint2Y" fmla="*/ 424.680203045685 h 2278"/>
                <a:gd name="GluePoint3X" fmla="*/ 2105.53312302839 w 2836"/>
                <a:gd name="GluePoint3Y" fmla="*/ 1151.67512690355 h 2278"/>
                <a:gd name="GluePoint4X" fmla="*/ 2105.53312302839 w 2836"/>
                <a:gd name="GluePoint4Y" fmla="*/ 2144.99492385787 h 2278"/>
                <a:gd name="GluePoint5X" fmla="*/ 1530.64353312303 w 2836"/>
                <a:gd name="GluePoint5Y" fmla="*/ 2591.269035533 h 2278"/>
                <a:gd name="GluePoint6X" fmla="*/ 1214.45425867508 w 2836"/>
                <a:gd name="GluePoint6Y" fmla="*/ 2641.65482233503 h 2278"/>
                <a:gd name="GluePoint7X" fmla="*/ 869.520504731861 w 2836"/>
                <a:gd name="GluePoint7Y" fmla="*/ 2771.21827411168 h 2278"/>
                <a:gd name="GluePoint8X" fmla="*/ 172.466876971609 w 2836"/>
                <a:gd name="GluePoint8Y" fmla="*/ 2749.62436548223 h 2278"/>
                <a:gd name="GluePoint9X" fmla="*/ 14.3722397476341 w 2836"/>
                <a:gd name="GluePoint9Y" fmla="*/ 1130.08121827411 h 2278"/>
                <a:gd name="GluePoint10X" fmla="*/ 517.400630914827 w 2836"/>
                <a:gd name="GluePoint10Y" fmla="*/ 151.157360406091 h 22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3" name="Freeform 31"/>
            <p:cNvSpPr/>
            <p:nvPr/>
          </p:nvSpPr>
          <p:spPr>
            <a:xfrm flipH="1">
              <a:off x="10820880" y="5199840"/>
              <a:ext cx="336240" cy="243000"/>
            </a:xfrm>
            <a:custGeom>
              <a:avLst/>
              <a:gdLst>
                <a:gd name="textAreaLeft" fmla="*/ 360 w 336240"/>
                <a:gd name="textAreaRight" fmla="*/ 336960 w 336240"/>
                <a:gd name="textAreaTop" fmla="*/ 0 h 243000"/>
                <a:gd name="textAreaBottom" fmla="*/ 243360 h 243000"/>
                <a:gd name="GluePoint1X" fmla="*/ 266.115384615385 w 676"/>
                <a:gd name="GluePoint1Y" fmla="*/ 222.936170212766 h 935"/>
                <a:gd name="GluePoint2X" fmla="*/ 345.230769230769 w 676"/>
                <a:gd name="GluePoint2Y" fmla="*/ 21.5744680851064 h 935"/>
                <a:gd name="GluePoint3X" fmla="*/ 604.153846153846 w 676"/>
                <a:gd name="GluePoint3Y" fmla="*/ 0 h 935"/>
                <a:gd name="GluePoint4X" fmla="*/ 553.807692307692 w 676"/>
                <a:gd name="GluePoint4Y" fmla="*/ 129.446808510638 h 935"/>
                <a:gd name="GluePoint5X" fmla="*/ 697.653846153846 w 676"/>
                <a:gd name="GluePoint5Y" fmla="*/ 323.617021276596 h 935"/>
                <a:gd name="GluePoint6X" fmla="*/ 935 w 676"/>
                <a:gd name="GluePoint6Y" fmla="*/ 517.787234042553 h 935"/>
                <a:gd name="GluePoint7X" fmla="*/ 100.692307692308 w 676"/>
                <a:gd name="GluePoint7Y" fmla="*/ 676 h 935"/>
                <a:gd name="GluePoint8X" fmla="*/ 71.9230769230769 w 676"/>
                <a:gd name="GluePoint8Y" fmla="*/ 503.404255319149 h 935"/>
                <a:gd name="GluePoint9X" fmla="*/ 266.115384615385 w 676"/>
                <a:gd name="GluePoint9Y" fmla="*/ 222.936170212766 h 9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</a:cxnLst>
              <a:rect l="textAreaLeft" t="textAreaTop" r="textAreaRight" b="textAreaBottom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4" name="Freeform 32"/>
            <p:cNvSpPr/>
            <p:nvPr/>
          </p:nvSpPr>
          <p:spPr>
            <a:xfrm flipH="1">
              <a:off x="10530360" y="5319360"/>
              <a:ext cx="826560" cy="724320"/>
            </a:xfrm>
            <a:custGeom>
              <a:avLst/>
              <a:gdLst>
                <a:gd name="textAreaLeft" fmla="*/ 360 w 826560"/>
                <a:gd name="textAreaRight" fmla="*/ 827280 w 826560"/>
                <a:gd name="textAreaTop" fmla="*/ 0 h 724320"/>
                <a:gd name="textAreaBottom" fmla="*/ 724680 h 724320"/>
                <a:gd name="GluePoint1X" fmla="*/ 662.457680250784 w 2013"/>
                <a:gd name="GluePoint1Y" fmla="*/ 266.003571428571 h 2297"/>
                <a:gd name="GluePoint2X" fmla="*/ 1389.7210031348 w 2013"/>
                <a:gd name="GluePoint2Y" fmla="*/ 172.542857142857 h 2297"/>
                <a:gd name="GluePoint3X" fmla="*/ 2268.19749216301 w 2013"/>
                <a:gd name="GluePoint3Y" fmla="*/ 891.471428571429 h 2297"/>
                <a:gd name="GluePoint4X" fmla="*/ 1706.54858934169 w 2013"/>
                <a:gd name="GluePoint4Y" fmla="*/ 1840.45714285714 h 2297"/>
                <a:gd name="GluePoint5X" fmla="*/ 842.473354231975 w 2013"/>
                <a:gd name="GluePoint5Y" fmla="*/ 1876.40357142857 h 2297"/>
                <a:gd name="GluePoint6X" fmla="*/ 662.457680250784 w 2013"/>
                <a:gd name="GluePoint6Y" fmla="*/ 266.003571428571 h 22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5" name="Freeform 33"/>
            <p:cNvSpPr/>
            <p:nvPr/>
          </p:nvSpPr>
          <p:spPr>
            <a:xfrm flipH="1">
              <a:off x="11033640" y="4800600"/>
              <a:ext cx="1156320" cy="1440360"/>
            </a:xfrm>
            <a:custGeom>
              <a:avLst/>
              <a:gdLst>
                <a:gd name="textAreaLeft" fmla="*/ 360 w 1156320"/>
                <a:gd name="textAreaRight" fmla="*/ 1157040 w 1156320"/>
                <a:gd name="textAreaTop" fmla="*/ 0 h 1440360"/>
                <a:gd name="textAreaBottom" fmla="*/ 1440720 h 1440360"/>
                <a:gd name="GluePoint1X" fmla="*/ 452.838926174497 w 4002"/>
                <a:gd name="GluePoint1Y" fmla="*/ 849.345323741007 h 3213"/>
                <a:gd name="GluePoint2X" fmla="*/ 1042.24832214765 w 4002"/>
                <a:gd name="GluePoint2Y" fmla="*/ 179.946043165468 h 3213"/>
                <a:gd name="GluePoint3X" fmla="*/ 1717.91275167785 w 4002"/>
                <a:gd name="GluePoint3Y" fmla="*/ 453.464028776978 h 3213"/>
                <a:gd name="GluePoint4X" fmla="*/ 2386.38926174497 w 4002"/>
                <a:gd name="GluePoint4Y" fmla="*/ 777.36690647482 h 3213"/>
                <a:gd name="GluePoint5X" fmla="*/ 3213 w 4002"/>
                <a:gd name="GluePoint5Y" fmla="*/ 2440.06834532374 h 3213"/>
                <a:gd name="GluePoint6X" fmla="*/ 2911.10738255034 w 4002"/>
                <a:gd name="GluePoint6Y" fmla="*/ 3390.18345323741 h 3213"/>
                <a:gd name="GluePoint7X" fmla="*/ 2249.81879194631 w 4002"/>
                <a:gd name="GluePoint7Y" fmla="*/ 3699.69064748201 h 3213"/>
                <a:gd name="GluePoint8X" fmla="*/ 1516.65100671141 w 4002"/>
                <a:gd name="GluePoint8Y" fmla="*/ 3966.01079136691 h 3213"/>
                <a:gd name="GluePoint9X" fmla="*/ 733.167785234899 w 4002"/>
                <a:gd name="GluePoint9Y" fmla="*/ 3814.85611510791 h 3213"/>
                <a:gd name="GluePoint10X" fmla="*/ 309.080536912752 w 4002"/>
                <a:gd name="GluePoint10Y" fmla="*/ 3843.64748201439 h 3213"/>
                <a:gd name="GluePoint11X" fmla="*/ 0 w 4002"/>
                <a:gd name="GluePoint11Y" fmla="*/ 3368.58992805755 h 3213"/>
                <a:gd name="GluePoint12X" fmla="*/ 0 w 4002"/>
                <a:gd name="GluePoint12Y" fmla="*/ 1094.07194244604 h 3213"/>
                <a:gd name="GluePoint13X" fmla="*/ 452.838926174497 w 4002"/>
                <a:gd name="GluePoint13Y" fmla="*/ 849.345323741007 h 32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6" name="Freeform 34"/>
            <p:cNvSpPr/>
            <p:nvPr/>
          </p:nvSpPr>
          <p:spPr>
            <a:xfrm flipH="1">
              <a:off x="11086560" y="5055120"/>
              <a:ext cx="1102680" cy="1198080"/>
            </a:xfrm>
            <a:custGeom>
              <a:avLst/>
              <a:gdLst>
                <a:gd name="textAreaLeft" fmla="*/ -360 w 1102680"/>
                <a:gd name="textAreaRight" fmla="*/ 1102680 w 1102680"/>
                <a:gd name="textAreaTop" fmla="*/ 0 h 1198080"/>
                <a:gd name="textAreaBottom" fmla="*/ 1198440 h 1198080"/>
                <a:gd name="GluePoint1X" fmla="*/ 863.098591549296 w 3329"/>
                <a:gd name="GluePoint1Y" fmla="*/ 280.41252699784 h 3064"/>
                <a:gd name="GluePoint2X" fmla="*/ 1920.39436619718 w 3329"/>
                <a:gd name="GluePoint2Y" fmla="*/ 251.652267818575 h 3064"/>
                <a:gd name="GluePoint3X" fmla="*/ 2999.2676056338 w 3329"/>
                <a:gd name="GluePoint3Y" fmla="*/ 1639.33477321814 h 3064"/>
                <a:gd name="GluePoint4X" fmla="*/ 2208.09389671362 w 3329"/>
                <a:gd name="GluePoint4Y" fmla="*/ 2854.45572354212 h 3064"/>
                <a:gd name="GluePoint5X" fmla="*/ 748.018779342723 w 3329"/>
                <a:gd name="GluePoint5Y" fmla="*/ 2911.97624190065 h 3064"/>
                <a:gd name="GluePoint6X" fmla="*/ 0 w 3329"/>
                <a:gd name="GluePoint6Y" fmla="*/ 2308.01079913607 h 3064"/>
                <a:gd name="GluePoint7X" fmla="*/ 0 w 3329"/>
                <a:gd name="GluePoint7Y" fmla="*/ 790.907127429806 h 3064"/>
                <a:gd name="GluePoint8X" fmla="*/ 863.098591549296 w 3329"/>
                <a:gd name="GluePoint8Y" fmla="*/ 280.41252699784 h 30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7" name="Freeform 35"/>
            <p:cNvSpPr/>
            <p:nvPr/>
          </p:nvSpPr>
          <p:spPr>
            <a:xfrm flipH="1">
              <a:off x="11102760" y="5144760"/>
              <a:ext cx="396720" cy="925200"/>
            </a:xfrm>
            <a:custGeom>
              <a:avLst/>
              <a:gdLst>
                <a:gd name="textAreaLeft" fmla="*/ 360 w 396720"/>
                <a:gd name="textAreaRight" fmla="*/ 397440 w 396720"/>
                <a:gd name="textAreaTop" fmla="*/ 0 h 925200"/>
                <a:gd name="textAreaBottom" fmla="*/ 925560 h 925200"/>
                <a:gd name="GluePoint1X" fmla="*/ 619.986928104575 w 2571"/>
                <a:gd name="GluePoint1Y" fmla="*/ 288.067226890756 h 1103"/>
                <a:gd name="GluePoint2X" fmla="*/ 1009.28104575163 w 2571"/>
                <a:gd name="GluePoint2Y" fmla="*/ 1843.63025210084 h 1103"/>
                <a:gd name="GluePoint3X" fmla="*/ 490.222222222222 w 2571"/>
                <a:gd name="GluePoint3Y" fmla="*/ 2563.79831932773 h 1103"/>
                <a:gd name="GluePoint4X" fmla="*/ 331.62091503268 w 2571"/>
                <a:gd name="GluePoint4Y" fmla="*/ 2556.59663865546 h 1103"/>
                <a:gd name="GluePoint5X" fmla="*/ 922.771241830065 w 2571"/>
                <a:gd name="GluePoint5Y" fmla="*/ 1375.52100840336 h 1103"/>
                <a:gd name="GluePoint6X" fmla="*/ 324.411764705882 w 2571"/>
                <a:gd name="GluePoint6Y" fmla="*/ 158.436974789916 h 1103"/>
                <a:gd name="GluePoint7X" fmla="*/ 0 w 2571"/>
                <a:gd name="GluePoint7Y" fmla="*/ 0 h 1103"/>
                <a:gd name="GluePoint8X" fmla="*/ 619.986928104575 w 2571"/>
                <a:gd name="GluePoint8Y" fmla="*/ 288.067226890756 h 1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8" name="Freeform 36"/>
            <p:cNvSpPr/>
            <p:nvPr/>
          </p:nvSpPr>
          <p:spPr>
            <a:xfrm flipH="1">
              <a:off x="11309760" y="5241240"/>
              <a:ext cx="248400" cy="804600"/>
            </a:xfrm>
            <a:custGeom>
              <a:avLst/>
              <a:gdLst>
                <a:gd name="textAreaLeft" fmla="*/ 360 w 248400"/>
                <a:gd name="textAreaRight" fmla="*/ 249120 w 248400"/>
                <a:gd name="textAreaTop" fmla="*/ 0 h 804600"/>
                <a:gd name="textAreaBottom" fmla="*/ 804960 h 804600"/>
                <a:gd name="GluePoint1X" fmla="*/ 575.833333333333 w 2236"/>
                <a:gd name="GluePoint1Y" fmla="*/ 776.488745980707 h 691"/>
                <a:gd name="GluePoint2X" fmla="*/ 532.645833333333 w 2236"/>
                <a:gd name="GluePoint2Y" fmla="*/ 2041.87781350482 h 691"/>
                <a:gd name="GluePoint3X" fmla="*/ 352.697916666667 w 2236"/>
                <a:gd name="GluePoint3Y" fmla="*/ 2236 h 691"/>
                <a:gd name="GluePoint4X" fmla="*/ 503.854166666667 w 2236"/>
                <a:gd name="GluePoint4Y" fmla="*/ 877.144694533762 h 691"/>
                <a:gd name="GluePoint5X" fmla="*/ 0 w 2236"/>
                <a:gd name="GluePoint5Y" fmla="*/ 0 h 691"/>
                <a:gd name="GluePoint6X" fmla="*/ 575.833333333333 w 2236"/>
                <a:gd name="GluePoint6Y" fmla="*/ 776.488745980707 h 69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29" name="Freeform 37"/>
            <p:cNvSpPr/>
            <p:nvPr/>
          </p:nvSpPr>
          <p:spPr>
            <a:xfrm flipH="1">
              <a:off x="11879280" y="5245920"/>
              <a:ext cx="163080" cy="852840"/>
            </a:xfrm>
            <a:custGeom>
              <a:avLst/>
              <a:gdLst>
                <a:gd name="textAreaLeft" fmla="*/ -360 w 163080"/>
                <a:gd name="textAreaRight" fmla="*/ 163080 w 163080"/>
                <a:gd name="textAreaTop" fmla="*/ 0 h 852840"/>
                <a:gd name="textAreaBottom" fmla="*/ 853200 h 852840"/>
                <a:gd name="GluePoint1X" fmla="*/ 353.111111111111 w 2370"/>
                <a:gd name="GluePoint1Y" fmla="*/ 0 h 454"/>
                <a:gd name="GluePoint2X" fmla="*/ 115.301587301587 w 2370"/>
                <a:gd name="GluePoint2Y" fmla="*/ 749.179331306991 h 454"/>
                <a:gd name="GluePoint3X" fmla="*/ 454 w 2370"/>
                <a:gd name="GluePoint3Y" fmla="*/ 2370 h 454"/>
                <a:gd name="GluePoint4X" fmla="*/ 338.698412698413 w 2370"/>
                <a:gd name="GluePoint4Y" fmla="*/ 2312.37082066869 h 454"/>
                <a:gd name="GluePoint5X" fmla="*/ 7.20634920634921 w 2370"/>
                <a:gd name="GluePoint5Y" fmla="*/ 727.568389057751 h 454"/>
                <a:gd name="GluePoint6X" fmla="*/ 353.111111111111 w 2370"/>
                <a:gd name="GluePoint6Y" fmla="*/ 0 h 4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0" name="Freeform 38"/>
            <p:cNvSpPr/>
            <p:nvPr/>
          </p:nvSpPr>
          <p:spPr>
            <a:xfrm flipH="1">
              <a:off x="11505240" y="4924440"/>
              <a:ext cx="439200" cy="280440"/>
            </a:xfrm>
            <a:custGeom>
              <a:avLst/>
              <a:gdLst>
                <a:gd name="textAreaLeft" fmla="*/ 360 w 439200"/>
                <a:gd name="textAreaRight" fmla="*/ 439920 w 439200"/>
                <a:gd name="textAreaTop" fmla="*/ 0 h 280440"/>
                <a:gd name="textAreaBottom" fmla="*/ 280800 h 280440"/>
                <a:gd name="GluePoint1X" fmla="*/ 502.764705882353 w 780"/>
                <a:gd name="GluePoint1Y" fmla="*/ 0 h 1221"/>
                <a:gd name="GluePoint2X" fmla="*/ 703.870588235294 w 780"/>
                <a:gd name="GluePoint2Y" fmla="*/ 0 h 1221"/>
                <a:gd name="GluePoint3X" fmla="*/ 689.505882352941 w 780"/>
                <a:gd name="GluePoint3Y" fmla="*/ 202.222222222222 h 1221"/>
                <a:gd name="GluePoint4X" fmla="*/ 991.164705882353 w 780"/>
                <a:gd name="GluePoint4Y" fmla="*/ 339.444444444444 h 1221"/>
                <a:gd name="GluePoint5X" fmla="*/ 1221 w 780"/>
                <a:gd name="GluePoint5Y" fmla="*/ 628.333333333333 h 1221"/>
                <a:gd name="GluePoint6X" fmla="*/ 21.5470588235294 w 780"/>
                <a:gd name="GluePoint6Y" fmla="*/ 606.666666666667 h 1221"/>
                <a:gd name="GluePoint7X" fmla="*/ 502.764705882353 w 780"/>
                <a:gd name="GluePoint7Y" fmla="*/ 0 h 12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1" name="Freeform 39"/>
            <p:cNvSpPr/>
            <p:nvPr/>
          </p:nvSpPr>
          <p:spPr>
            <a:xfrm flipH="1">
              <a:off x="11605320" y="4924440"/>
              <a:ext cx="372600" cy="313200"/>
            </a:xfrm>
            <a:custGeom>
              <a:avLst/>
              <a:gdLst>
                <a:gd name="textAreaLeft" fmla="*/ -360 w 372600"/>
                <a:gd name="textAreaRight" fmla="*/ 372600 w 372600"/>
                <a:gd name="textAreaTop" fmla="*/ 0 h 313200"/>
                <a:gd name="textAreaBottom" fmla="*/ 313560 h 313200"/>
                <a:gd name="GluePoint1X" fmla="*/ 597.138888888889 w 871"/>
                <a:gd name="GluePoint1Y" fmla="*/ 0 h 1036"/>
                <a:gd name="GluePoint2X" fmla="*/ 338.138888888889 w 871"/>
                <a:gd name="GluePoint2Y" fmla="*/ 374.314049586777 h 1036"/>
                <a:gd name="GluePoint3X" fmla="*/ 374.111111111111 w 871"/>
                <a:gd name="GluePoint3Y" fmla="*/ 662.247933884298 h 1036"/>
                <a:gd name="GluePoint4X" fmla="*/ 1036 w 871"/>
                <a:gd name="GluePoint4Y" fmla="*/ 691.04132231405 h 1036"/>
                <a:gd name="GluePoint5X" fmla="*/ 230.222222222222 w 871"/>
                <a:gd name="GluePoint5Y" fmla="*/ 770.223140495868 h 1036"/>
                <a:gd name="GluePoint6X" fmla="*/ 194.25 w 871"/>
                <a:gd name="GluePoint6Y" fmla="*/ 359.917355371901 h 1036"/>
                <a:gd name="GluePoint7X" fmla="*/ 597.138888888889 w 871"/>
                <a:gd name="GluePoint7Y" fmla="*/ 0 h 10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2" name="Freeform 40"/>
            <p:cNvSpPr/>
            <p:nvPr/>
          </p:nvSpPr>
          <p:spPr>
            <a:xfrm flipH="1">
              <a:off x="9190800" y="5751360"/>
              <a:ext cx="1245240" cy="1116000"/>
            </a:xfrm>
            <a:custGeom>
              <a:avLst/>
              <a:gdLst>
                <a:gd name="textAreaLeft" fmla="*/ -360 w 1245240"/>
                <a:gd name="textAreaRight" fmla="*/ 1245240 w 1245240"/>
                <a:gd name="textAreaTop" fmla="*/ 0 h 1116000"/>
                <a:gd name="textAreaBottom" fmla="*/ 1116360 h 1116000"/>
                <a:gd name="GluePoint1X" fmla="*/ 1640.08316008316 w 3101"/>
                <a:gd name="GluePoint1Y" fmla="*/ 7.19489559164733 h 3460"/>
                <a:gd name="GluePoint2X" fmla="*/ 2143.61746361746 w 3101"/>
                <a:gd name="GluePoint2Y" fmla="*/ 14.3897911832947 h 3460"/>
                <a:gd name="GluePoint3X" fmla="*/ 2373.80457380457 w 3101"/>
                <a:gd name="GluePoint3Y" fmla="*/ 417.303944315545 h 3460"/>
                <a:gd name="GluePoint4X" fmla="*/ 2726.27858627859 w 3101"/>
                <a:gd name="GluePoint4Y" fmla="*/ 834.607888631091 h 3460"/>
                <a:gd name="GluePoint5X" fmla="*/ 3402.45322245322 w 3101"/>
                <a:gd name="GluePoint5Y" fmla="*/ 2331.14617169374 h 3460"/>
                <a:gd name="GluePoint6X" fmla="*/ 2733.47193347193 w 3101"/>
                <a:gd name="GluePoint6Y" fmla="*/ 3101 h 3460"/>
                <a:gd name="GluePoint7X" fmla="*/ 532.307692307692 w 3101"/>
                <a:gd name="GluePoint7Y" fmla="*/ 3101 h 3460"/>
                <a:gd name="GluePoint8X" fmla="*/ 129.480249480249 w 3101"/>
                <a:gd name="GluePoint8Y" fmla="*/ 2431.8747099768 h 3460"/>
                <a:gd name="GluePoint9X" fmla="*/ 791.268191268191 w 3101"/>
                <a:gd name="GluePoint9Y" fmla="*/ 762.658932714617 h 3460"/>
                <a:gd name="GluePoint10X" fmla="*/ 1244.44906444906 w 3101"/>
                <a:gd name="GluePoint10Y" fmla="*/ 640.345707656613 h 3460"/>
                <a:gd name="GluePoint11X" fmla="*/ 1654.46985446985 w 3101"/>
                <a:gd name="GluePoint11Y" fmla="*/ 330.965197215777 h 3460"/>
                <a:gd name="GluePoint12X" fmla="*/ 1640.08316008316 w 3101"/>
                <a:gd name="GluePoint12Y" fmla="*/ 7.19489559164733 h 34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3" name="Freeform 41"/>
            <p:cNvSpPr/>
            <p:nvPr/>
          </p:nvSpPr>
          <p:spPr>
            <a:xfrm flipH="1">
              <a:off x="9199080" y="5948640"/>
              <a:ext cx="1087200" cy="918360"/>
            </a:xfrm>
            <a:custGeom>
              <a:avLst/>
              <a:gdLst>
                <a:gd name="textAreaLeft" fmla="*/ 360 w 1087200"/>
                <a:gd name="textAreaRight" fmla="*/ 1087920 w 1087200"/>
                <a:gd name="textAreaTop" fmla="*/ 0 h 918360"/>
                <a:gd name="textAreaBottom" fmla="*/ 918720 h 918360"/>
                <a:gd name="GluePoint1X" fmla="*/ 1589.62142857143 w 2552"/>
                <a:gd name="GluePoint1Y" fmla="*/ 50.3211267605634 h 3021"/>
                <a:gd name="GluePoint2X" fmla="*/ 2049.96428571429 w 2552"/>
                <a:gd name="GluePoint2Y" fmla="*/ 265.983098591549 h 3021"/>
                <a:gd name="GluePoint3X" fmla="*/ 2582.23571428571 w 2552"/>
                <a:gd name="GluePoint3Y" fmla="*/ 2552 h 3021"/>
                <a:gd name="GluePoint4X" fmla="*/ 1143.66428571429 w 2552"/>
                <a:gd name="GluePoint4Y" fmla="*/ 2552 h 3021"/>
                <a:gd name="GluePoint5X" fmla="*/ 827.178571428571 w 2552"/>
                <a:gd name="GluePoint5Y" fmla="*/ 2436.98028169014 h 3021"/>
                <a:gd name="GluePoint6X" fmla="*/ 0 w 2552"/>
                <a:gd name="GluePoint6Y" fmla="*/ 1222.08450704225 h 3021"/>
                <a:gd name="GluePoint7X" fmla="*/ 1086.12142857143 w 2552"/>
                <a:gd name="GluePoint7Y" fmla="*/ 208.47323943662 h 3021"/>
                <a:gd name="GluePoint8X" fmla="*/ 1589.62142857143 w 2552"/>
                <a:gd name="GluePoint8Y" fmla="*/ 50.3211267605634 h 302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4" name="Freeform 42"/>
            <p:cNvSpPr/>
            <p:nvPr/>
          </p:nvSpPr>
          <p:spPr>
            <a:xfrm flipH="1">
              <a:off x="9895680" y="6116400"/>
              <a:ext cx="110520" cy="68400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0 h 684000"/>
                <a:gd name="textAreaBottom" fmla="*/ 684360 h 684000"/>
                <a:gd name="GluePoint1X" fmla="*/ 308 w 1901"/>
                <a:gd name="GluePoint1Y" fmla="*/ 0 h 308"/>
                <a:gd name="GluePoint2X" fmla="*/ 7.16279069767442 w 1901"/>
                <a:gd name="GluePoint2Y" fmla="*/ 849.689393939394 h 308"/>
                <a:gd name="GluePoint3X" fmla="*/ 157.581395348837 w 1901"/>
                <a:gd name="GluePoint3Y" fmla="*/ 1901 h 308"/>
                <a:gd name="GluePoint4X" fmla="*/ 286.511627906977 w 1901"/>
                <a:gd name="GluePoint4Y" fmla="*/ 1850.5946969697 h 308"/>
                <a:gd name="GluePoint5X" fmla="*/ 179.06976744186 w 1901"/>
                <a:gd name="GluePoint5Y" fmla="*/ 914.496212121212 h 308"/>
                <a:gd name="GluePoint6X" fmla="*/ 308 w 1901"/>
                <a:gd name="GluePoint6Y" fmla="*/ 0 h 30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5" name="Freeform 43"/>
            <p:cNvSpPr/>
            <p:nvPr/>
          </p:nvSpPr>
          <p:spPr>
            <a:xfrm flipH="1">
              <a:off x="9458280" y="6300720"/>
              <a:ext cx="144360" cy="507240"/>
            </a:xfrm>
            <a:custGeom>
              <a:avLst/>
              <a:gdLst>
                <a:gd name="textAreaLeft" fmla="*/ -360 w 144360"/>
                <a:gd name="textAreaRight" fmla="*/ 144360 w 144360"/>
                <a:gd name="textAreaTop" fmla="*/ 0 h 507240"/>
                <a:gd name="textAreaBottom" fmla="*/ 507600 h 507240"/>
                <a:gd name="GluePoint1X" fmla="*/ 222.535714285714 w 1410"/>
                <a:gd name="GluePoint1Y" fmla="*/ 0 h 402"/>
                <a:gd name="GluePoint2X" fmla="*/ 315.857142857143 w 1410"/>
                <a:gd name="GluePoint2Y" fmla="*/ 848.877551020408 h 402"/>
                <a:gd name="GluePoint3X" fmla="*/ 150.75 w 1410"/>
                <a:gd name="GluePoint3Y" fmla="*/ 1381.22448979592 h 402"/>
                <a:gd name="GluePoint4X" fmla="*/ 0 w 1410"/>
                <a:gd name="GluePoint4Y" fmla="*/ 1410 h 402"/>
                <a:gd name="GluePoint5X" fmla="*/ 265.607142857143 w 1410"/>
                <a:gd name="GluePoint5Y" fmla="*/ 654.642857142857 h 402"/>
                <a:gd name="GluePoint6X" fmla="*/ 222.535714285714 w 1410"/>
                <a:gd name="GluePoint6Y" fmla="*/ 0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6" name="Freeform 44"/>
            <p:cNvSpPr/>
            <p:nvPr/>
          </p:nvSpPr>
          <p:spPr>
            <a:xfrm flipH="1">
              <a:off x="9510480" y="5802840"/>
              <a:ext cx="447120" cy="300240"/>
            </a:xfrm>
            <a:custGeom>
              <a:avLst/>
              <a:gdLst>
                <a:gd name="textAreaLeft" fmla="*/ 360 w 447120"/>
                <a:gd name="textAreaRight" fmla="*/ 447840 w 447120"/>
                <a:gd name="textAreaTop" fmla="*/ 0 h 300240"/>
                <a:gd name="textAreaBottom" fmla="*/ 300600 h 300240"/>
                <a:gd name="GluePoint1X" fmla="*/ 0 w 835"/>
                <a:gd name="GluePoint1Y" fmla="*/ 698.23275862069 h 1243"/>
                <a:gd name="GluePoint2X" fmla="*/ 287.398843930636 w 835"/>
                <a:gd name="GluePoint2Y" fmla="*/ 424.698275862069 h 1243"/>
                <a:gd name="GluePoint3X" fmla="*/ 467.023121387283 w 835"/>
                <a:gd name="GluePoint3Y" fmla="*/ 158.362068965517 h 1243"/>
                <a:gd name="GluePoint4X" fmla="*/ 387.988439306358 w 835"/>
                <a:gd name="GluePoint4Y" fmla="*/ 0 h 1243"/>
                <a:gd name="GluePoint5X" fmla="*/ 725.682080924856 w 835"/>
                <a:gd name="GluePoint5Y" fmla="*/ 0 h 1243"/>
                <a:gd name="GluePoint6X" fmla="*/ 840.64161849711 w 835"/>
                <a:gd name="GluePoint6Y" fmla="*/ 259.137931034483 h 1243"/>
                <a:gd name="GluePoint7X" fmla="*/ 1135.22543352601 w 835"/>
                <a:gd name="GluePoint7Y" fmla="*/ 604.655172413793 h 1243"/>
                <a:gd name="GluePoint8X" fmla="*/ 1113.67052023121 w 835"/>
                <a:gd name="GluePoint8Y" fmla="*/ 835 h 1243"/>
                <a:gd name="GluePoint9X" fmla="*/ 0 w 835"/>
                <a:gd name="GluePoint9Y" fmla="*/ 698.23275862069 h 1243"/>
                <a:gd name="GluePoint10X" fmla="*/ 0 w 835"/>
                <a:gd name="GluePoint10Y" fmla="*/ 698.23275862069 h 124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7" name="Freeform 45"/>
            <p:cNvSpPr/>
            <p:nvPr/>
          </p:nvSpPr>
          <p:spPr>
            <a:xfrm flipH="1">
              <a:off x="9227880" y="6144840"/>
              <a:ext cx="256320" cy="710280"/>
            </a:xfrm>
            <a:custGeom>
              <a:avLst/>
              <a:gdLst>
                <a:gd name="textAreaLeft" fmla="*/ 360 w 256320"/>
                <a:gd name="textAreaRight" fmla="*/ 257040 w 256320"/>
                <a:gd name="textAreaTop" fmla="*/ 0 h 710280"/>
                <a:gd name="textAreaBottom" fmla="*/ 710640 h 710280"/>
                <a:gd name="GluePoint1X" fmla="*/ 201.656565656566 w 1974"/>
                <a:gd name="GluePoint1Y" fmla="*/ 0 h 713"/>
                <a:gd name="GluePoint2X" fmla="*/ 532.949494949495 w 1974"/>
                <a:gd name="GluePoint2Y" fmla="*/ 749.255474452555 h 713"/>
                <a:gd name="GluePoint3X" fmla="*/ 0 w 1974"/>
                <a:gd name="GluePoint3Y" fmla="*/ 1974 h 713"/>
                <a:gd name="GluePoint4X" fmla="*/ 43.2121212121212 w 1974"/>
                <a:gd name="GluePoint4Y" fmla="*/ 1822.70802919708 h 713"/>
                <a:gd name="GluePoint5X" fmla="*/ 424.919191919192 w 1974"/>
                <a:gd name="GluePoint5Y" fmla="*/ 792.481751824818 h 713"/>
                <a:gd name="GluePoint6X" fmla="*/ 201.656565656566 w 1974"/>
                <a:gd name="GluePoint6Y" fmla="*/ 0 h 71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8" name="Freeform 46"/>
            <p:cNvSpPr/>
            <p:nvPr/>
          </p:nvSpPr>
          <p:spPr>
            <a:xfrm flipH="1">
              <a:off x="10026000" y="6044040"/>
              <a:ext cx="302400" cy="815400"/>
            </a:xfrm>
            <a:custGeom>
              <a:avLst/>
              <a:gdLst>
                <a:gd name="textAreaLeft" fmla="*/ 360 w 302400"/>
                <a:gd name="textAreaRight" fmla="*/ 303120 w 302400"/>
                <a:gd name="textAreaTop" fmla="*/ 0 h 815400"/>
                <a:gd name="textAreaBottom" fmla="*/ 815760 h 815400"/>
                <a:gd name="GluePoint1X" fmla="*/ 841 w 2266"/>
                <a:gd name="GluePoint1Y" fmla="*/ 0 h 841"/>
                <a:gd name="GluePoint2X" fmla="*/ 50.3162393162393 w 2266"/>
                <a:gd name="GluePoint2Y" fmla="*/ 812.88253968254 h 841"/>
                <a:gd name="GluePoint3X" fmla="*/ 230.017094017094 w 2266"/>
                <a:gd name="GluePoint3Y" fmla="*/ 2042.99682539683 h 841"/>
                <a:gd name="GluePoint4X" fmla="*/ 675.675213675214 w 2266"/>
                <a:gd name="GluePoint4Y" fmla="*/ 2179.67619047619 h 841"/>
                <a:gd name="GluePoint5X" fmla="*/ 697.239316239316 w 2266"/>
                <a:gd name="GluePoint5Y" fmla="*/ 2050.19047619048 h 841"/>
                <a:gd name="GluePoint6X" fmla="*/ 186.888888888889 w 2266"/>
                <a:gd name="GluePoint6Y" fmla="*/ 1373.9873015873 h 841"/>
                <a:gd name="GluePoint7X" fmla="*/ 481.598290598291 w 2266"/>
                <a:gd name="GluePoint7Y" fmla="*/ 287.746031746032 h 841"/>
                <a:gd name="GluePoint8X" fmla="*/ 841 w 2266"/>
                <a:gd name="GluePoint8Y" fmla="*/ 0 h 8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39" name="Freeform 47"/>
            <p:cNvSpPr/>
            <p:nvPr/>
          </p:nvSpPr>
          <p:spPr>
            <a:xfrm flipH="1">
              <a:off x="10517400" y="5373000"/>
              <a:ext cx="255240" cy="600480"/>
            </a:xfrm>
            <a:custGeom>
              <a:avLst/>
              <a:gdLst>
                <a:gd name="textAreaLeft" fmla="*/ -360 w 255240"/>
                <a:gd name="textAreaRight" fmla="*/ 255240 w 255240"/>
                <a:gd name="textAreaTop" fmla="*/ 0 h 600480"/>
                <a:gd name="textAreaBottom" fmla="*/ 600840 h 600480"/>
                <a:gd name="GluePoint1X" fmla="*/ 286.868686868687 w 1669"/>
                <a:gd name="GluePoint1Y" fmla="*/ 201.431034482759 h 710"/>
                <a:gd name="GluePoint2X" fmla="*/ 0 w 1669"/>
                <a:gd name="GluePoint2Y" fmla="*/ 0 h 710"/>
                <a:gd name="GluePoint3X" fmla="*/ 645.454545454546 w 1669"/>
                <a:gd name="GluePoint3Y" fmla="*/ 568.323275862069 h 710"/>
                <a:gd name="GluePoint4X" fmla="*/ 573.737373737374 w 1669"/>
                <a:gd name="GluePoint4Y" fmla="*/ 1503.53879310345 h 710"/>
                <a:gd name="GluePoint5X" fmla="*/ 251.010101010101 w 1669"/>
                <a:gd name="GluePoint5Y" fmla="*/ 1633.03017241379 h 710"/>
                <a:gd name="GluePoint6X" fmla="*/ 222.323232323232 w 1669"/>
                <a:gd name="GluePoint6Y" fmla="*/ 1539.50862068966 h 710"/>
                <a:gd name="GluePoint7X" fmla="*/ 573.737373737374 w 1669"/>
                <a:gd name="GluePoint7Y" fmla="*/ 999.961206896552 h 710"/>
                <a:gd name="GluePoint8X" fmla="*/ 286.868686868687 w 1669"/>
                <a:gd name="GluePoint8Y" fmla="*/ 201.431034482759 h 7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0" name="Freeform 48"/>
            <p:cNvSpPr/>
            <p:nvPr/>
          </p:nvSpPr>
          <p:spPr>
            <a:xfrm flipH="1">
              <a:off x="10763280" y="5433120"/>
              <a:ext cx="100440" cy="511560"/>
            </a:xfrm>
            <a:custGeom>
              <a:avLst/>
              <a:gdLst>
                <a:gd name="textAreaLeft" fmla="*/ -360 w 100440"/>
                <a:gd name="textAreaRight" fmla="*/ 100440 w 100440"/>
                <a:gd name="textAreaTop" fmla="*/ 0 h 511560"/>
                <a:gd name="textAreaBottom" fmla="*/ 511920 h 511560"/>
                <a:gd name="GluePoint1X" fmla="*/ 0 w 1422"/>
                <a:gd name="GluePoint1Y" fmla="*/ 0 h 280"/>
                <a:gd name="GluePoint2X" fmla="*/ 265.641025641026 w 1422"/>
                <a:gd name="GluePoint2Y" fmla="*/ 624.818181818182 h 280"/>
                <a:gd name="GluePoint3X" fmla="*/ 208.205128205128 w 1422"/>
                <a:gd name="GluePoint3Y" fmla="*/ 1422 h 280"/>
                <a:gd name="GluePoint4X" fmla="*/ 107.692307692308 w 1422"/>
                <a:gd name="GluePoint4Y" fmla="*/ 1393.27272727273 h 280"/>
                <a:gd name="GluePoint5X" fmla="*/ 136.410256410256 w 1422"/>
                <a:gd name="GluePoint5Y" fmla="*/ 682.272727272727 h 280"/>
                <a:gd name="GluePoint6X" fmla="*/ 0 w 1422"/>
                <a:gd name="GluePoint6Y" fmla="*/ 0 h 2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1" name="Freeform 49"/>
            <p:cNvSpPr/>
            <p:nvPr/>
          </p:nvSpPr>
          <p:spPr>
            <a:xfrm flipH="1">
              <a:off x="9854280" y="5321520"/>
              <a:ext cx="2335320" cy="1545840"/>
            </a:xfrm>
            <a:custGeom>
              <a:avLst/>
              <a:gdLst>
                <a:gd name="textAreaLeft" fmla="*/ -360 w 2335320"/>
                <a:gd name="textAreaRight" fmla="*/ 2335320 w 2335320"/>
                <a:gd name="textAreaTop" fmla="*/ 0 h 1545840"/>
                <a:gd name="textAreaBottom" fmla="*/ 1546200 h 1545840"/>
                <a:gd name="GluePoint1X" fmla="*/ 0 w 4295"/>
                <a:gd name="GluePoint1Y" fmla="*/ 1741.02177554439 h 6488"/>
                <a:gd name="GluePoint2X" fmla="*/ 352.452328159645 w 4295"/>
                <a:gd name="GluePoint2Y" fmla="*/ 1712.2445561139 h 6488"/>
                <a:gd name="GluePoint3X" fmla="*/ 1719.10421286031 w 4295"/>
                <a:gd name="GluePoint3Y" fmla="*/ 1050.36850921273 h 6488"/>
                <a:gd name="GluePoint4X" fmla="*/ 2057.17073170732 w 4295"/>
                <a:gd name="GluePoint4Y" fmla="*/ 71.9430485762144 h 6488"/>
                <a:gd name="GluePoint5X" fmla="*/ 2898.74057649667 w 4295"/>
                <a:gd name="GluePoint5Y" fmla="*/ 330.938023450586 h 6488"/>
                <a:gd name="GluePoint6X" fmla="*/ 2783.65410199557 w 4295"/>
                <a:gd name="GluePoint6Y" fmla="*/ 949.64824120603 h 6488"/>
                <a:gd name="GluePoint7X" fmla="*/ 3740.31042128603 w 4295"/>
                <a:gd name="GluePoint7Y" fmla="*/ 1064.75711892797 h 6488"/>
                <a:gd name="GluePoint8X" fmla="*/ 4222.23503325942 w 4295"/>
                <a:gd name="GluePoint8Y" fmla="*/ 1366.91792294807 h 6488"/>
                <a:gd name="GluePoint9X" fmla="*/ 5200.47006651885 w 4295"/>
                <a:gd name="GluePoint9Y" fmla="*/ 1611.5242881072 h 6488"/>
                <a:gd name="GluePoint10X" fmla="*/ 6459.22838137472 w 4295"/>
                <a:gd name="GluePoint10Y" fmla="*/ 3597.15242881072 h 6488"/>
                <a:gd name="GluePoint11X" fmla="*/ 6488 w 4295"/>
                <a:gd name="GluePoint11Y" fmla="*/ 4295 h 6488"/>
                <a:gd name="GluePoint12X" fmla="*/ 0 w 4295"/>
                <a:gd name="GluePoint12Y" fmla="*/ 4295 h 6488"/>
                <a:gd name="GluePoint13X" fmla="*/ 0 w 4295"/>
                <a:gd name="GluePoint13Y" fmla="*/ 1741.02177554439 h 6488"/>
                <a:gd name="GluePoint14X" fmla="*/ 0 w 4295"/>
                <a:gd name="GluePoint14Y" fmla="*/ 1741.02177554439 h 64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2" name="Freeform 50"/>
            <p:cNvSpPr/>
            <p:nvPr/>
          </p:nvSpPr>
          <p:spPr>
            <a:xfrm flipH="1">
              <a:off x="9867960" y="5730480"/>
              <a:ext cx="2322000" cy="1136520"/>
            </a:xfrm>
            <a:custGeom>
              <a:avLst/>
              <a:gdLst>
                <a:gd name="textAreaLeft" fmla="*/ 360 w 2322000"/>
                <a:gd name="textAreaRight" fmla="*/ 2322720 w 2322000"/>
                <a:gd name="textAreaTop" fmla="*/ 0 h 1136520"/>
                <a:gd name="textAreaBottom" fmla="*/ 1136880 h 1136520"/>
                <a:gd name="GluePoint1X" fmla="*/ 0 w 3158"/>
                <a:gd name="GluePoint1Y" fmla="*/ 913.589977220957 h 6451"/>
                <a:gd name="GluePoint2X" fmla="*/ 524.997770345597 w 3158"/>
                <a:gd name="GluePoint2Y" fmla="*/ 805.685649202733 h 6451"/>
                <a:gd name="GluePoint3X" fmla="*/ 3329.78037904125 w 3158"/>
                <a:gd name="GluePoint3Y" fmla="*/ 244.583143507973 h 6451"/>
                <a:gd name="GluePoint4X" fmla="*/ 4422.92642140468 w 3158"/>
                <a:gd name="GluePoint4Y" fmla="*/ 431.617312072893 h 6451"/>
                <a:gd name="GluePoint5X" fmla="*/ 6271.20624303233 w 3158"/>
                <a:gd name="GluePoint5Y" fmla="*/ 3158 h 6451"/>
                <a:gd name="GluePoint6X" fmla="*/ 0 w 3158"/>
                <a:gd name="GluePoint6Y" fmla="*/ 3158 h 6451"/>
                <a:gd name="GluePoint7X" fmla="*/ 0 w 3158"/>
                <a:gd name="GluePoint7Y" fmla="*/ 913.589977220957 h 6451"/>
                <a:gd name="GluePoint8X" fmla="*/ 0 w 3158"/>
                <a:gd name="GluePoint8Y" fmla="*/ 913.589977220957 h 64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3" name="Freeform 51"/>
            <p:cNvSpPr/>
            <p:nvPr/>
          </p:nvSpPr>
          <p:spPr>
            <a:xfrm flipH="1">
              <a:off x="10716120" y="5422320"/>
              <a:ext cx="1299960" cy="720000"/>
            </a:xfrm>
            <a:custGeom>
              <a:avLst/>
              <a:gdLst>
                <a:gd name="textAreaLeft" fmla="*/ -360 w 1299960"/>
                <a:gd name="textAreaRight" fmla="*/ 1299960 w 1299960"/>
                <a:gd name="textAreaTop" fmla="*/ 0 h 720000"/>
                <a:gd name="textAreaBottom" fmla="*/ 720360 h 720000"/>
                <a:gd name="GluePoint1X" fmla="*/ 690.741035856574 w 2001"/>
                <a:gd name="GluePoint1Y" fmla="*/ 1166.05035971223 h 3612"/>
                <a:gd name="GluePoint2X" fmla="*/ 1424.65338645418 w 2001"/>
                <a:gd name="GluePoint2Y" fmla="*/ 1043.68705035971 h 3612"/>
                <a:gd name="GluePoint3X" fmla="*/ 1640.50996015936 w 2001"/>
                <a:gd name="GluePoint3Y" fmla="*/ 43.1870503597122 h 3612"/>
                <a:gd name="GluePoint4X" fmla="*/ 2194.54183266932 w 2001"/>
                <a:gd name="GluePoint4Y" fmla="*/ 215.935251798561 h 3612"/>
                <a:gd name="GluePoint5X" fmla="*/ 2093.80876494024 w 2001"/>
                <a:gd name="GluePoint5Y" fmla="*/ 1029.29136690647 h 3612"/>
                <a:gd name="GluePoint6X" fmla="*/ 3612 w 2001"/>
                <a:gd name="GluePoint6Y" fmla="*/ 1489.95323741007 h 3612"/>
                <a:gd name="GluePoint7X" fmla="*/ 2798.94023904382 w 2001"/>
                <a:gd name="GluePoint7Y" fmla="*/ 1324.40287769784 h 3612"/>
                <a:gd name="GluePoint8X" fmla="*/ 3137.11553784861 w 2001"/>
                <a:gd name="GluePoint8Y" fmla="*/ 1785.06474820144 h 3612"/>
                <a:gd name="GluePoint9X" fmla="*/ 2050.6374501992 w 2001"/>
                <a:gd name="GluePoint9Y" fmla="*/ 1518.74460431655 h 3612"/>
                <a:gd name="GluePoint10X" fmla="*/ 978.549800796813 w 2001"/>
                <a:gd name="GluePoint10Y" fmla="*/ 2001 h 3612"/>
                <a:gd name="GluePoint11X" fmla="*/ 949.768924302789 w 2001"/>
                <a:gd name="GluePoint11Y" fmla="*/ 1425.1726618705 h 3612"/>
                <a:gd name="GluePoint12X" fmla="*/ 0 w 2001"/>
                <a:gd name="GluePoint12Y" fmla="*/ 1777.86690647482 h 3612"/>
                <a:gd name="GluePoint13X" fmla="*/ 690.741035856574 w 2001"/>
                <a:gd name="GluePoint13Y" fmla="*/ 1166.05035971223 h 36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4" name="Freeform 52"/>
            <p:cNvSpPr/>
            <p:nvPr/>
          </p:nvSpPr>
          <p:spPr>
            <a:xfrm flipH="1">
              <a:off x="9971280" y="5935320"/>
              <a:ext cx="621360" cy="931680"/>
            </a:xfrm>
            <a:custGeom>
              <a:avLst/>
              <a:gdLst>
                <a:gd name="textAreaLeft" fmla="*/ 360 w 621360"/>
                <a:gd name="textAreaRight" fmla="*/ 622080 w 621360"/>
                <a:gd name="textAreaTop" fmla="*/ 0 h 931680"/>
                <a:gd name="textAreaBottom" fmla="*/ 932040 h 931680"/>
                <a:gd name="GluePoint1X" fmla="*/ 1360.0125 w 2589"/>
                <a:gd name="GluePoint1Y" fmla="*/ 1294.5 h 1727"/>
                <a:gd name="GluePoint2X" fmla="*/ 0 w 2589"/>
                <a:gd name="GluePoint2Y" fmla="*/ 136.641666666667 h 1727"/>
                <a:gd name="GluePoint3X" fmla="*/ 1144.1375 w 2589"/>
                <a:gd name="GluePoint3Y" fmla="*/ 604.1 h 1727"/>
                <a:gd name="GluePoint4X" fmla="*/ 1727 w 2589"/>
                <a:gd name="GluePoint4Y" fmla="*/ 2344.48333333333 h 1727"/>
                <a:gd name="GluePoint5X" fmla="*/ 1727 w 2589"/>
                <a:gd name="GluePoint5Y" fmla="*/ 2589 h 1727"/>
                <a:gd name="GluePoint6X" fmla="*/ 1554.3 w 2589"/>
                <a:gd name="GluePoint6Y" fmla="*/ 2589 h 1727"/>
                <a:gd name="GluePoint7X" fmla="*/ 1360.0125 w 2589"/>
                <a:gd name="GluePoint7Y" fmla="*/ 1294.5 h 172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5" name="Freeform 53"/>
            <p:cNvSpPr/>
            <p:nvPr/>
          </p:nvSpPr>
          <p:spPr>
            <a:xfrm flipH="1">
              <a:off x="11429280" y="5437800"/>
              <a:ext cx="111600" cy="409680"/>
            </a:xfrm>
            <a:custGeom>
              <a:avLst/>
              <a:gdLst>
                <a:gd name="textAreaLeft" fmla="*/ 360 w 111600"/>
                <a:gd name="textAreaRight" fmla="*/ 112320 w 111600"/>
                <a:gd name="textAreaTop" fmla="*/ 0 h 409680"/>
                <a:gd name="textAreaBottom" fmla="*/ 410040 h 409680"/>
                <a:gd name="GluePoint1X" fmla="*/ 311 w 1139"/>
                <a:gd name="GluePoint1Y" fmla="*/ 0 h 311"/>
                <a:gd name="GluePoint2X" fmla="*/ 122.953488372093 w 1139"/>
                <a:gd name="GluePoint2Y" fmla="*/ 612.753164556962 h 311"/>
                <a:gd name="GluePoint3X" fmla="*/ 108.488372093023 w 1139"/>
                <a:gd name="GluePoint3Y" fmla="*/ 1139 h 311"/>
                <a:gd name="GluePoint4X" fmla="*/ 57.8604651162791 w 1139"/>
                <a:gd name="GluePoint4Y" fmla="*/ 598.335443037975 h 311"/>
                <a:gd name="GluePoint5X" fmla="*/ 311 w 1139"/>
                <a:gd name="GluePoint5Y" fmla="*/ 0 h 3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6" name="Freeform 54"/>
            <p:cNvSpPr/>
            <p:nvPr/>
          </p:nvSpPr>
          <p:spPr>
            <a:xfrm flipH="1">
              <a:off x="10778400" y="6144840"/>
              <a:ext cx="318600" cy="722160"/>
            </a:xfrm>
            <a:custGeom>
              <a:avLst/>
              <a:gdLst>
                <a:gd name="textAreaLeft" fmla="*/ -360 w 318600"/>
                <a:gd name="textAreaRight" fmla="*/ 318600 w 318600"/>
                <a:gd name="textAreaTop" fmla="*/ 0 h 722160"/>
                <a:gd name="textAreaBottom" fmla="*/ 722520 h 722160"/>
                <a:gd name="GluePoint1X" fmla="*/ 504.227642276423 w 2007"/>
                <a:gd name="GluePoint1Y" fmla="*/ 942.354838709677 h 886"/>
                <a:gd name="GluePoint2X" fmla="*/ 0 w 2007"/>
                <a:gd name="GluePoint2Y" fmla="*/ 0 h 886"/>
                <a:gd name="GluePoint3X" fmla="*/ 677.105691056911 w 2007"/>
                <a:gd name="GluePoint3Y" fmla="*/ 510.741935483871 h 886"/>
                <a:gd name="GluePoint4X" fmla="*/ 886 w 2007"/>
                <a:gd name="GluePoint4Y" fmla="*/ 1762.41935483871 h 886"/>
                <a:gd name="GluePoint5X" fmla="*/ 864.390243902439 w 2007"/>
                <a:gd name="GluePoint5Y" fmla="*/ 2007 h 886"/>
                <a:gd name="GluePoint6X" fmla="*/ 561.853658536585 w 2007"/>
                <a:gd name="GluePoint6Y" fmla="*/ 2007 h 886"/>
                <a:gd name="GluePoint7X" fmla="*/ 504.227642276423 w 2007"/>
                <a:gd name="GluePoint7Y" fmla="*/ 942.354838709677 h 8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7" name="Freeform 55"/>
            <p:cNvSpPr/>
            <p:nvPr/>
          </p:nvSpPr>
          <p:spPr>
            <a:xfrm flipH="1">
              <a:off x="10737720" y="6121800"/>
              <a:ext cx="398880" cy="745200"/>
            </a:xfrm>
            <a:custGeom>
              <a:avLst/>
              <a:gdLst>
                <a:gd name="textAreaLeft" fmla="*/ 360 w 398880"/>
                <a:gd name="textAreaRight" fmla="*/ 399600 w 398880"/>
                <a:gd name="textAreaTop" fmla="*/ 0 h 745200"/>
                <a:gd name="textAreaBottom" fmla="*/ 745560 h 745200"/>
                <a:gd name="GluePoint1X" fmla="*/ 856.954545454546 w 2071"/>
                <a:gd name="GluePoint1Y" fmla="*/ 1035.5 h 1109"/>
                <a:gd name="GluePoint2X" fmla="*/ 0 w 2071"/>
                <a:gd name="GluePoint2Y" fmla="*/ 0 h 1109"/>
                <a:gd name="GluePoint3X" fmla="*/ 1015.38311688312 w 2071"/>
                <a:gd name="GluePoint3Y" fmla="*/ 1064.26388888889 h 1109"/>
                <a:gd name="GluePoint4X" fmla="*/ 1065.79220779221 w 2071"/>
                <a:gd name="GluePoint4Y" fmla="*/ 2071 h 1109"/>
                <a:gd name="GluePoint5X" fmla="*/ 921.766233766234 w 2071"/>
                <a:gd name="GluePoint5Y" fmla="*/ 2071 h 1109"/>
                <a:gd name="GluePoint6X" fmla="*/ 856.954545454546 w 2071"/>
                <a:gd name="GluePoint6Y" fmla="*/ 1035.5 h 1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8" name="Freeform 56"/>
            <p:cNvSpPr/>
            <p:nvPr/>
          </p:nvSpPr>
          <p:spPr>
            <a:xfrm flipH="1">
              <a:off x="11887920" y="6186600"/>
              <a:ext cx="302400" cy="680400"/>
            </a:xfrm>
            <a:custGeom>
              <a:avLst/>
              <a:gdLst>
                <a:gd name="textAreaLeft" fmla="*/ 360 w 302400"/>
                <a:gd name="textAreaRight" fmla="*/ 303120 w 302400"/>
                <a:gd name="textAreaTop" fmla="*/ 0 h 680400"/>
                <a:gd name="textAreaBottom" fmla="*/ 680760 h 680400"/>
                <a:gd name="GluePoint1X" fmla="*/ 0 w 1891"/>
                <a:gd name="GluePoint1Y" fmla="*/ 1394.88212927757 h 841"/>
                <a:gd name="GluePoint2X" fmla="*/ 172.512820512821 w 1891"/>
                <a:gd name="GluePoint2Y" fmla="*/ 517.688212927757 h 841"/>
                <a:gd name="GluePoint3X" fmla="*/ 841 w 1891"/>
                <a:gd name="GluePoint3Y" fmla="*/ 0 h 841"/>
                <a:gd name="GluePoint4X" fmla="*/ 345.025641025641 w 1891"/>
                <a:gd name="GluePoint4Y" fmla="*/ 941.90494296578 h 841"/>
                <a:gd name="GluePoint5X" fmla="*/ 287.521367521368 w 1891"/>
                <a:gd name="GluePoint5Y" fmla="*/ 1891 h 841"/>
                <a:gd name="GluePoint6X" fmla="*/ 0 w 1891"/>
                <a:gd name="GluePoint6Y" fmla="*/ 1891 h 841"/>
                <a:gd name="GluePoint7X" fmla="*/ 0 w 1891"/>
                <a:gd name="GluePoint7Y" fmla="*/ 1394.88212927757 h 841"/>
                <a:gd name="GluePoint8X" fmla="*/ 0 w 1891"/>
                <a:gd name="GluePoint8Y" fmla="*/ 1394.88212927757 h 8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49" name="Freeform 57"/>
            <p:cNvSpPr/>
            <p:nvPr/>
          </p:nvSpPr>
          <p:spPr>
            <a:xfrm flipH="1">
              <a:off x="11845440" y="6165720"/>
              <a:ext cx="343800" cy="701280"/>
            </a:xfrm>
            <a:custGeom>
              <a:avLst/>
              <a:gdLst>
                <a:gd name="textAreaLeft" fmla="*/ -360 w 343800"/>
                <a:gd name="textAreaRight" fmla="*/ 343800 w 343800"/>
                <a:gd name="textAreaTop" fmla="*/ 0 h 701280"/>
                <a:gd name="textAreaBottom" fmla="*/ 701640 h 701280"/>
                <a:gd name="GluePoint1X" fmla="*/ 0 w 1949"/>
                <a:gd name="GluePoint1Y" fmla="*/ 848.642066420664 h 956"/>
                <a:gd name="GluePoint2X" fmla="*/ 956 w 1949"/>
                <a:gd name="GluePoint2Y" fmla="*/ 0 h 956"/>
                <a:gd name="GluePoint3X" fmla="*/ 93.4436090225564 w 1949"/>
                <a:gd name="GluePoint3Y" fmla="*/ 1035.63099630996 h 956"/>
                <a:gd name="GluePoint4X" fmla="*/ 28.7518796992481 w 1949"/>
                <a:gd name="GluePoint4Y" fmla="*/ 1949 h 956"/>
                <a:gd name="GluePoint5X" fmla="*/ 0 w 1949"/>
                <a:gd name="GluePoint5Y" fmla="*/ 1949 h 956"/>
                <a:gd name="GluePoint6X" fmla="*/ 0 w 1949"/>
                <a:gd name="GluePoint6Y" fmla="*/ 848.642066420664 h 956"/>
                <a:gd name="GluePoint7X" fmla="*/ 0 w 1949"/>
                <a:gd name="GluePoint7Y" fmla="*/ 848.642066420664 h 9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0" name="Freeform 58"/>
            <p:cNvSpPr/>
            <p:nvPr/>
          </p:nvSpPr>
          <p:spPr>
            <a:xfrm flipH="1">
              <a:off x="11221560" y="5490360"/>
              <a:ext cx="62280" cy="307800"/>
            </a:xfrm>
            <a:custGeom>
              <a:avLst/>
              <a:gdLst>
                <a:gd name="textAreaLeft" fmla="*/ -360 w 62280"/>
                <a:gd name="textAreaRight" fmla="*/ 62280 w 62280"/>
                <a:gd name="textAreaTop" fmla="*/ 0 h 307800"/>
                <a:gd name="textAreaBottom" fmla="*/ 308160 h 307800"/>
                <a:gd name="GluePoint1X" fmla="*/ 174 w 856"/>
                <a:gd name="GluePoint1Y" fmla="*/ 64.7394957983193 h 174"/>
                <a:gd name="GluePoint2X" fmla="*/ 87 w 856"/>
                <a:gd name="GluePoint2Y" fmla="*/ 445.983193277311 h 174"/>
                <a:gd name="GluePoint3X" fmla="*/ 94.25 w 856"/>
                <a:gd name="GluePoint3Y" fmla="*/ 841.613445378151 h 174"/>
                <a:gd name="GluePoint4X" fmla="*/ 29 w 856"/>
                <a:gd name="GluePoint4Y" fmla="*/ 856 h 174"/>
                <a:gd name="GluePoint5X" fmla="*/ 0 w 856"/>
                <a:gd name="GluePoint5Y" fmla="*/ 431.596638655462 h 174"/>
                <a:gd name="GluePoint6X" fmla="*/ 123.25 w 856"/>
                <a:gd name="GluePoint6Y" fmla="*/ 0 h 174"/>
                <a:gd name="GluePoint7X" fmla="*/ 174 w 856"/>
                <a:gd name="GluePoint7Y" fmla="*/ 64.7394957983193 h 174"/>
                <a:gd name="GluePoint8X" fmla="*/ 174 w 856"/>
                <a:gd name="GluePoint8Y" fmla="*/ 64.7394957983193 h 17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1" name="Freeform 59"/>
            <p:cNvSpPr/>
            <p:nvPr/>
          </p:nvSpPr>
          <p:spPr>
            <a:xfrm flipH="1">
              <a:off x="9631440" y="6251400"/>
              <a:ext cx="1040040" cy="615960"/>
            </a:xfrm>
            <a:custGeom>
              <a:avLst/>
              <a:gdLst>
                <a:gd name="textAreaLeft" fmla="*/ -360 w 1040040"/>
                <a:gd name="textAreaRight" fmla="*/ 1040040 w 1040040"/>
                <a:gd name="textAreaTop" fmla="*/ 0 h 615960"/>
                <a:gd name="textAreaBottom" fmla="*/ 616320 h 615960"/>
                <a:gd name="GluePoint1X" fmla="*/ 1610.34825870647 w 1712"/>
                <a:gd name="GluePoint1Y" fmla="*/ 0 h 2890"/>
                <a:gd name="GluePoint2X" fmla="*/ 1675.04975124378 w 1712"/>
                <a:gd name="GluePoint2Y" fmla="*/ 21.5798319327731 h 2890"/>
                <a:gd name="GluePoint3X" fmla="*/ 1761.3184079602 w 1712"/>
                <a:gd name="GluePoint3Y" fmla="*/ 273.344537815126 h 2890"/>
                <a:gd name="GluePoint4X" fmla="*/ 2135.14925373134 w 1712"/>
                <a:gd name="GluePoint4Y" fmla="*/ 496.336134453782 h 2890"/>
                <a:gd name="GluePoint5X" fmla="*/ 2746.21890547264 w 1712"/>
                <a:gd name="GluePoint5Y" fmla="*/ 712.134453781513 h 2890"/>
                <a:gd name="GluePoint6X" fmla="*/ 2875.62189054726 w 1712"/>
                <a:gd name="GluePoint6Y" fmla="*/ 1445.8487394958 h 2890"/>
                <a:gd name="GluePoint7X" fmla="*/ 2818.10945273632 w 1712"/>
                <a:gd name="GluePoint7Y" fmla="*/ 1712 h 2890"/>
                <a:gd name="GluePoint8X" fmla="*/ 107.835820895522 w 1712"/>
                <a:gd name="GluePoint8Y" fmla="*/ 1712 h 2890"/>
                <a:gd name="GluePoint9X" fmla="*/ 57.5124378109453 w 1712"/>
                <a:gd name="GluePoint9Y" fmla="*/ 985.478991596639 h 2890"/>
                <a:gd name="GluePoint10X" fmla="*/ 481.666666666667 w 1712"/>
                <a:gd name="GluePoint10Y" fmla="*/ 388.436974789916 h 2890"/>
                <a:gd name="GluePoint11X" fmla="*/ 977.71144278607 w 1712"/>
                <a:gd name="GluePoint11Y" fmla="*/ 388.436974789916 h 2890"/>
                <a:gd name="GluePoint12X" fmla="*/ 1329.97512437811 w 1712"/>
                <a:gd name="GluePoint12Y" fmla="*/ 287.731092436975 h 2890"/>
                <a:gd name="GluePoint13X" fmla="*/ 1329.97512437811 w 1712"/>
                <a:gd name="GluePoint13Y" fmla="*/ 43.1596638655462 h 2890"/>
                <a:gd name="GluePoint14X" fmla="*/ 1610.34825870647 w 1712"/>
                <a:gd name="GluePoint14Y" fmla="*/ 0 h 28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2" name="Freeform 60"/>
            <p:cNvSpPr/>
            <p:nvPr/>
          </p:nvSpPr>
          <p:spPr>
            <a:xfrm flipH="1">
              <a:off x="9882720" y="6391440"/>
              <a:ext cx="509400" cy="131040"/>
            </a:xfrm>
            <a:custGeom>
              <a:avLst/>
              <a:gdLst>
                <a:gd name="textAreaLeft" fmla="*/ -360 w 509400"/>
                <a:gd name="textAreaRight" fmla="*/ 509400 w 509400"/>
                <a:gd name="textAreaTop" fmla="*/ 0 h 131040"/>
                <a:gd name="textAreaBottom" fmla="*/ 131400 h 131040"/>
                <a:gd name="GluePoint1X" fmla="*/ 1387.24873096447 w 365"/>
                <a:gd name="GluePoint1Y" fmla="*/ 350.686274509804 h 1416"/>
                <a:gd name="GluePoint2X" fmla="*/ 1365.68527918782 w 365"/>
                <a:gd name="GluePoint2Y" fmla="*/ 336.372549019608 h 1416"/>
                <a:gd name="GluePoint3X" fmla="*/ 812.223350253807 w 365"/>
                <a:gd name="GluePoint3Y" fmla="*/ 35.7843137254902 h 1416"/>
                <a:gd name="GluePoint4X" fmla="*/ 0 w 365"/>
                <a:gd name="GluePoint4Y" fmla="*/ 229.019607843137 h 1416"/>
                <a:gd name="GluePoint5X" fmla="*/ 14.3756345177665 w 365"/>
                <a:gd name="GluePoint5Y" fmla="*/ 243.333333333333 h 1416"/>
                <a:gd name="GluePoint6X" fmla="*/ 1416 w 365"/>
                <a:gd name="GluePoint6Y" fmla="*/ 365 h 14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3" name="Freeform 61"/>
            <p:cNvSpPr/>
            <p:nvPr/>
          </p:nvSpPr>
          <p:spPr>
            <a:xfrm flipH="1">
              <a:off x="9640080" y="6380640"/>
              <a:ext cx="973440" cy="502920"/>
            </a:xfrm>
            <a:custGeom>
              <a:avLst/>
              <a:gdLst>
                <a:gd name="textAreaLeft" fmla="*/ 360 w 973440"/>
                <a:gd name="textAreaRight" fmla="*/ 974160 w 973440"/>
                <a:gd name="textAreaTop" fmla="*/ 0 h 502920"/>
                <a:gd name="textAreaBottom" fmla="*/ 503280 h 502920"/>
                <a:gd name="GluePoint1X" fmla="*/ 1294.94680851064 w 1398"/>
                <a:gd name="GluePoint1Y" fmla="*/ 172.948453608247 h 2705"/>
                <a:gd name="GluePoint2X" fmla="*/ 1928.03191489362 w 1398"/>
                <a:gd name="GluePoint2Y" fmla="*/ 389.134020618557 h 2705"/>
                <a:gd name="GluePoint3X" fmla="*/ 2453.20478723404 w 1398"/>
                <a:gd name="GluePoint3Y" fmla="*/ 1398 h 2705"/>
                <a:gd name="GluePoint4X" fmla="*/ 107.912234042553 w 1398"/>
                <a:gd name="GluePoint4Y" fmla="*/ 1398 h 2705"/>
                <a:gd name="GluePoint5X" fmla="*/ 14.3882978723404 w 1398"/>
                <a:gd name="GluePoint5Y" fmla="*/ 886.360824742268 h 2705"/>
                <a:gd name="GluePoint6X" fmla="*/ 726.609042553191 w 1398"/>
                <a:gd name="GluePoint6Y" fmla="*/ 324.278350515464 h 2705"/>
                <a:gd name="GluePoint7X" fmla="*/ 1294.94680851064 w 1398"/>
                <a:gd name="GluePoint7Y" fmla="*/ 172.948453608247 h 270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4" name="Freeform 62"/>
            <p:cNvSpPr/>
            <p:nvPr/>
          </p:nvSpPr>
          <p:spPr>
            <a:xfrm flipH="1">
              <a:off x="9676080" y="6414480"/>
              <a:ext cx="952560" cy="463320"/>
            </a:xfrm>
            <a:custGeom>
              <a:avLst/>
              <a:gdLst>
                <a:gd name="textAreaLeft" fmla="*/ 360 w 952560"/>
                <a:gd name="textAreaRight" fmla="*/ 953280 w 952560"/>
                <a:gd name="textAreaTop" fmla="*/ 0 h 463320"/>
                <a:gd name="textAreaBottom" fmla="*/ 463680 h 463320"/>
                <a:gd name="GluePoint1X" fmla="*/ 1812.61956521739 w 1288"/>
                <a:gd name="GluePoint1Y" fmla="*/ 402.949720670391 h 2647"/>
                <a:gd name="GluePoint2X" fmla="*/ 1999.63586956522 w 1288"/>
                <a:gd name="GluePoint2Y" fmla="*/ 957.005586592179 h 2647"/>
                <a:gd name="GluePoint3X" fmla="*/ 1970.86413043478 w 1288"/>
                <a:gd name="GluePoint3Y" fmla="*/ 1288 h 2647"/>
                <a:gd name="GluePoint4X" fmla="*/ 1870.16304347826 w 1288"/>
                <a:gd name="GluePoint4Y" fmla="*/ 1288 h 2647"/>
                <a:gd name="GluePoint5X" fmla="*/ 1891.74184782609 w 1288"/>
                <a:gd name="GluePoint5Y" fmla="*/ 1014.56983240223 h 2647"/>
                <a:gd name="GluePoint6X" fmla="*/ 1812.61956521739 w 1288"/>
                <a:gd name="GluePoint6Y" fmla="*/ 402.949720670391 h 2647"/>
                <a:gd name="GluePoint7X" fmla="*/ 841.573369565217 w 1288"/>
                <a:gd name="GluePoint7Y" fmla="*/ 309.40782122905 h 2647"/>
                <a:gd name="GluePoint8X" fmla="*/ 697.714673913044 w 1288"/>
                <a:gd name="GluePoint8Y" fmla="*/ 906.63687150838 h 2647"/>
                <a:gd name="GluePoint9X" fmla="*/ 726.486413043478 w 1288"/>
                <a:gd name="GluePoint9Y" fmla="*/ 1288 h 2647"/>
                <a:gd name="GluePoint10X" fmla="*/ 625.785326086957 w 1288"/>
                <a:gd name="GluePoint10Y" fmla="*/ 1288 h 2647"/>
                <a:gd name="GluePoint11X" fmla="*/ 611.399456521739 w 1288"/>
                <a:gd name="GluePoint11Y" fmla="*/ 863.463687150838 h 2647"/>
                <a:gd name="GluePoint12X" fmla="*/ 841.573369565217 w 1288"/>
                <a:gd name="GluePoint12Y" fmla="*/ 309.40782122905 h 2647"/>
                <a:gd name="GluePoint13X" fmla="*/ 2215.42391304348 w 1288"/>
                <a:gd name="GluePoint13Y" fmla="*/ 172.692737430168 h 2647"/>
                <a:gd name="GluePoint14X" fmla="*/ 2589.45652173913 w 1288"/>
                <a:gd name="GluePoint14Y" fmla="*/ 575.642458100559 h 2647"/>
                <a:gd name="GluePoint15X" fmla="*/ 2531.91304347826 w 1288"/>
                <a:gd name="GluePoint15Y" fmla="*/ 1288 h 2647"/>
                <a:gd name="GluePoint16X" fmla="*/ 2402.4402173913 w 1288"/>
                <a:gd name="GluePoint16Y" fmla="*/ 1288 h 2647"/>
                <a:gd name="GluePoint17X" fmla="*/ 2481.5625 w 1288"/>
                <a:gd name="GluePoint17Y" fmla="*/ 1151.28491620112 h 2647"/>
                <a:gd name="GluePoint18X" fmla="*/ 2344.89673913044 w 1288"/>
                <a:gd name="GluePoint18Y" fmla="*/ 309.40782122905 h 2647"/>
                <a:gd name="GluePoint19X" fmla="*/ 1913.32065217391 w 1288"/>
                <a:gd name="GluePoint19Y" fmla="*/ 244.648044692737 h 2647"/>
                <a:gd name="GluePoint20X" fmla="*/ 1805.42663043478 w 1288"/>
                <a:gd name="GluePoint20Y" fmla="*/ 208.670391061453 h 2647"/>
                <a:gd name="GluePoint21X" fmla="*/ 2215.42391304348 w 1288"/>
                <a:gd name="GluePoint21Y" fmla="*/ 172.692737430168 h 2647"/>
                <a:gd name="GluePoint22X" fmla="*/ 553.85597826087 w 1288"/>
                <a:gd name="GluePoint22Y" fmla="*/ 43.1731843575419 h 2647"/>
                <a:gd name="GluePoint23X" fmla="*/ 863.152173913044 w 1288"/>
                <a:gd name="GluePoint23Y" fmla="*/ 158.301675977654 h 2647"/>
                <a:gd name="GluePoint24X" fmla="*/ 395.611413043478 w 1288"/>
                <a:gd name="GluePoint24Y" fmla="*/ 136.715083798883 h 2647"/>
                <a:gd name="GluePoint25X" fmla="*/ 129.472826086957 w 1288"/>
                <a:gd name="GluePoint25Y" fmla="*/ 1057.74301675978 h 2647"/>
                <a:gd name="GluePoint26X" fmla="*/ 222.98097826087 w 1288"/>
                <a:gd name="GluePoint26Y" fmla="*/ 1288 h 2647"/>
                <a:gd name="GluePoint27X" fmla="*/ 107.89402173913 w 1288"/>
                <a:gd name="GluePoint27Y" fmla="*/ 1288 h 2647"/>
                <a:gd name="GluePoint28X" fmla="*/ 43.1576086956522 w 1288"/>
                <a:gd name="GluePoint28Y" fmla="*/ 604.424581005587 h 2647"/>
                <a:gd name="GluePoint29X" fmla="*/ 553.85597826087 w 1288"/>
                <a:gd name="GluePoint29Y" fmla="*/ 43.1731843575419 h 264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5" name="Freeform 63"/>
            <p:cNvSpPr/>
            <p:nvPr/>
          </p:nvSpPr>
          <p:spPr>
            <a:xfrm flipH="1">
              <a:off x="10022040" y="6310440"/>
              <a:ext cx="238680" cy="238680"/>
            </a:xfrm>
            <a:custGeom>
              <a:avLst/>
              <a:gdLst>
                <a:gd name="textAreaLeft" fmla="*/ -360 w 238680"/>
                <a:gd name="textAreaRight" fmla="*/ 238680 w 238680"/>
                <a:gd name="textAreaTop" fmla="*/ 0 h 238680"/>
                <a:gd name="textAreaBottom" fmla="*/ 239040 h 238680"/>
                <a:gd name="GluePoint1X" fmla="*/ 0 w 664"/>
                <a:gd name="GluePoint1Y" fmla="*/ 490.782608695652 h 664"/>
                <a:gd name="GluePoint2X" fmla="*/ 360.869565217391 w 664"/>
                <a:gd name="GluePoint2Y" fmla="*/ 642.347826086957 h 664"/>
                <a:gd name="GluePoint3X" fmla="*/ 664 w 664"/>
                <a:gd name="GluePoint3Y" fmla="*/ 512.434782608696 h 664"/>
                <a:gd name="GluePoint4X" fmla="*/ 498 w 664"/>
                <a:gd name="GluePoint4Y" fmla="*/ 404.173913043478 h 664"/>
                <a:gd name="GluePoint5X" fmla="*/ 461.913043478261 w 664"/>
                <a:gd name="GluePoint5Y" fmla="*/ 43.304347826087 h 664"/>
                <a:gd name="GluePoint6X" fmla="*/ 267.04347826087 w 664"/>
                <a:gd name="GluePoint6Y" fmla="*/ 50.5217391304348 h 664"/>
                <a:gd name="GluePoint7X" fmla="*/ 303.130434782609 w 664"/>
                <a:gd name="GluePoint7Y" fmla="*/ 267.04347826087 h 664"/>
                <a:gd name="GluePoint8X" fmla="*/ 0 w 664"/>
                <a:gd name="GluePoint8Y" fmla="*/ 490.782608695652 h 66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6" name="Freeform 64"/>
            <p:cNvSpPr/>
            <p:nvPr/>
          </p:nvSpPr>
          <p:spPr>
            <a:xfrm flipH="1">
              <a:off x="10002240" y="6323760"/>
              <a:ext cx="255240" cy="233280"/>
            </a:xfrm>
            <a:custGeom>
              <a:avLst/>
              <a:gdLst>
                <a:gd name="textAreaLeft" fmla="*/ -360 w 255240"/>
                <a:gd name="textAreaRight" fmla="*/ 255240 w 255240"/>
                <a:gd name="textAreaTop" fmla="*/ 0 h 233280"/>
                <a:gd name="textAreaBottom" fmla="*/ 233640 h 233280"/>
                <a:gd name="GluePoint1X" fmla="*/ 0 w 649"/>
                <a:gd name="GluePoint1Y" fmla="*/ 454.3 h 710"/>
                <a:gd name="GluePoint2X" fmla="*/ 329.89898989899 w 649"/>
                <a:gd name="GluePoint2Y" fmla="*/ 627.366666666667 h 710"/>
                <a:gd name="GluePoint3X" fmla="*/ 652.626262626263 w 649"/>
                <a:gd name="GluePoint3Y" fmla="*/ 511.988888888889 h 710"/>
                <a:gd name="GluePoint4X" fmla="*/ 509.191919191919 w 649"/>
                <a:gd name="GluePoint4Y" fmla="*/ 360.555555555556 h 710"/>
                <a:gd name="GluePoint5X" fmla="*/ 545.050505050505 w 649"/>
                <a:gd name="GluePoint5Y" fmla="*/ 173.066666666667 h 710"/>
                <a:gd name="GluePoint6X" fmla="*/ 473.333333333333 w 649"/>
                <a:gd name="GluePoint6Y" fmla="*/ 7.21111111111111 h 710"/>
                <a:gd name="GluePoint7X" fmla="*/ 423.131313131313 w 649"/>
                <a:gd name="GluePoint7Y" fmla="*/ 0 h 710"/>
                <a:gd name="GluePoint8X" fmla="*/ 480.505050505051 w 649"/>
                <a:gd name="GluePoint8Y" fmla="*/ 194.7 h 710"/>
                <a:gd name="GluePoint9X" fmla="*/ 430.30303030303 w 649"/>
                <a:gd name="GluePoint9Y" fmla="*/ 389.4 h 710"/>
                <a:gd name="GluePoint10X" fmla="*/ 588.080808080808 w 649"/>
                <a:gd name="GluePoint10Y" fmla="*/ 447.088888888889 h 710"/>
                <a:gd name="GluePoint11X" fmla="*/ 415.959595959596 w 649"/>
                <a:gd name="GluePoint11Y" fmla="*/ 584.1 h 710"/>
                <a:gd name="GluePoint12X" fmla="*/ 0 w 649"/>
                <a:gd name="GluePoint12Y" fmla="*/ 454.3 h 7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057" name="Freeform 65"/>
            <p:cNvSpPr/>
            <p:nvPr/>
          </p:nvSpPr>
          <p:spPr>
            <a:xfrm flipH="1">
              <a:off x="10724760" y="5769720"/>
              <a:ext cx="555480" cy="182880"/>
            </a:xfrm>
            <a:custGeom>
              <a:avLst/>
              <a:gdLst>
                <a:gd name="textAreaLeft" fmla="*/ -360 w 555480"/>
                <a:gd name="textAreaRight" fmla="*/ 555480 w 555480"/>
                <a:gd name="textAreaTop" fmla="*/ 0 h 182880"/>
                <a:gd name="textAreaBottom" fmla="*/ 183240 h 182880"/>
                <a:gd name="GluePoint1X" fmla="*/ 588.874418604651 w 509"/>
                <a:gd name="GluePoint1Y" fmla="*/ 14.3380281690141 h 1544"/>
                <a:gd name="GluePoint2X" fmla="*/ 1544 w 509"/>
                <a:gd name="GluePoint2Y" fmla="*/ 509 h 1544"/>
                <a:gd name="GluePoint3X" fmla="*/ 703.776744186047 w 509"/>
                <a:gd name="GluePoint3Y" fmla="*/ 93.1971830985916 h 1544"/>
                <a:gd name="GluePoint4X" fmla="*/ 0 w 509"/>
                <a:gd name="GluePoint4Y" fmla="*/ 100.366197183099 h 1544"/>
                <a:gd name="GluePoint5X" fmla="*/ 588.874418604651 w 509"/>
                <a:gd name="GluePoint5Y" fmla="*/ 14.3380281690141 h 154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058" name="Group 347"/>
          <p:cNvGrpSpPr/>
          <p:nvPr/>
        </p:nvGrpSpPr>
        <p:grpSpPr>
          <a:xfrm>
            <a:off x="-1440" y="3799440"/>
            <a:ext cx="4385880" cy="3084120"/>
            <a:chOff x="-1440" y="3799440"/>
            <a:chExt cx="4385880" cy="3084120"/>
          </a:xfrm>
        </p:grpSpPr>
        <p:grpSp>
          <p:nvGrpSpPr>
            <p:cNvPr id="1059" name="Group 156"/>
            <p:cNvGrpSpPr/>
            <p:nvPr/>
          </p:nvGrpSpPr>
          <p:grpSpPr>
            <a:xfrm>
              <a:off x="0" y="3799440"/>
              <a:ext cx="3538800" cy="3076560"/>
              <a:chOff x="0" y="3799440"/>
              <a:chExt cx="3538800" cy="3076560"/>
            </a:xfrm>
          </p:grpSpPr>
          <p:sp>
            <p:nvSpPr>
              <p:cNvPr id="1060" name="Freeform 157"/>
              <p:cNvSpPr/>
              <p:nvPr/>
            </p:nvSpPr>
            <p:spPr>
              <a:xfrm>
                <a:off x="1255320" y="3946320"/>
                <a:ext cx="1068480" cy="1118520"/>
              </a:xfrm>
              <a:custGeom>
                <a:avLst/>
                <a:gdLst>
                  <a:gd name="textAreaLeft" fmla="*/ 0 w 1068480"/>
                  <a:gd name="textAreaRight" fmla="*/ 1068840 w 1068480"/>
                  <a:gd name="textAreaTop" fmla="*/ 0 h 1118520"/>
                  <a:gd name="textAreaBottom" fmla="*/ 1118880 h 1118520"/>
                  <a:gd name="GluePoint1X" fmla="*/ 1939.26585695007 w 3108"/>
                  <a:gd name="GluePoint1Y" fmla="*/ 444.572164948454 h 2969"/>
                  <a:gd name="GluePoint2X" fmla="*/ 1490.51012145749 w 3108"/>
                  <a:gd name="GluePoint2Y" fmla="*/ 192.247422680412 h 2969"/>
                  <a:gd name="GluePoint3X" fmla="*/ 1502.53036437247 w 3108"/>
                  <a:gd name="GluePoint3Y" fmla="*/ 0 h 2969"/>
                  <a:gd name="GluePoint4X" fmla="*/ 1206.0310391363 w 3108"/>
                  <a:gd name="GluePoint4Y" fmla="*/ 8.01030927835052 h 2969"/>
                  <a:gd name="GluePoint5X" fmla="*/ 829.396761133603 w 3108"/>
                  <a:gd name="GluePoint5Y" fmla="*/ 448.577319587629 h 2969"/>
                  <a:gd name="GluePoint6X" fmla="*/ 284.479082321188 w 3108"/>
                  <a:gd name="GluePoint6Y" fmla="*/ 809.041237113402 h 2969"/>
                  <a:gd name="GluePoint7X" fmla="*/ 192.323886639676 w 3108"/>
                  <a:gd name="GluePoint7Y" fmla="*/ 2246.89175257732 h 2969"/>
                  <a:gd name="GluePoint8X" fmla="*/ 568.958164642375 w 3108"/>
                  <a:gd name="GluePoint8Y" fmla="*/ 2967.81958762887 h 2969"/>
                  <a:gd name="GluePoint9X" fmla="*/ 917.545209176788 w 3108"/>
                  <a:gd name="GluePoint9Y" fmla="*/ 2943.78865979381 h 2969"/>
                  <a:gd name="GluePoint10X" fmla="*/ 1570.64507422402 w 3108"/>
                  <a:gd name="GluePoint10Y" fmla="*/ 3067.94845360825 h 2969"/>
                  <a:gd name="GluePoint11X" fmla="*/ 2171.65721997301 w 3108"/>
                  <a:gd name="GluePoint11Y" fmla="*/ 2847.66494845361 h 2969"/>
                  <a:gd name="GluePoint12X" fmla="*/ 2724.58839406208 w 3108"/>
                  <a:gd name="GluePoint12Y" fmla="*/ 2595.34020618557 h 2969"/>
                  <a:gd name="GluePoint13X" fmla="*/ 2969 w 3108"/>
                  <a:gd name="GluePoint13Y" fmla="*/ 1806.32474226804 h 2969"/>
                  <a:gd name="GluePoint14X" fmla="*/ 2708.56140350877 w 3108"/>
                  <a:gd name="GluePoint14Y" fmla="*/ 873.123711340206 h 2969"/>
                  <a:gd name="GluePoint15X" fmla="*/ 1939.26585695007 w 3108"/>
                  <a:gd name="GluePoint15Y" fmla="*/ 444.572164948454 h 296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</a:cxnLst>
                <a:rect l="textAreaLeft" t="textAreaTop" r="textAreaRight" b="textAreaBottom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1" name="Freeform 158"/>
              <p:cNvSpPr/>
              <p:nvPr/>
            </p:nvSpPr>
            <p:spPr>
              <a:xfrm>
                <a:off x="1176840" y="4077720"/>
                <a:ext cx="1102680" cy="994680"/>
              </a:xfrm>
              <a:custGeom>
                <a:avLst/>
                <a:gdLst>
                  <a:gd name="textAreaLeft" fmla="*/ 0 w 1102680"/>
                  <a:gd name="textAreaRight" fmla="*/ 1103040 w 1102680"/>
                  <a:gd name="textAreaTop" fmla="*/ 0 h 994680"/>
                  <a:gd name="textAreaBottom" fmla="*/ 995040 h 994680"/>
                  <a:gd name="GluePoint1X" fmla="*/ 2122.77124183007 w 2764"/>
                  <a:gd name="GluePoint1Y" fmla="*/ 216.313043478261 h 3064"/>
                  <a:gd name="GluePoint2X" fmla="*/ 1245.62614379085 w 2764"/>
                  <a:gd name="GluePoint2Y" fmla="*/ 236.342028985507 h 3064"/>
                  <a:gd name="GluePoint3X" fmla="*/ 1153.50588235294 w 2764"/>
                  <a:gd name="GluePoint3Y" fmla="*/ 2423.50724637681 h 3064"/>
                  <a:gd name="GluePoint4X" fmla="*/ 2351.06928104575 w 2764"/>
                  <a:gd name="GluePoint4Y" fmla="*/ 2375.43768115942 h 3064"/>
                  <a:gd name="GluePoint5X" fmla="*/ 3011.93202614379 w 2764"/>
                  <a:gd name="GluePoint5Y" fmla="*/ 1365.9768115942 h 3064"/>
                  <a:gd name="GluePoint6X" fmla="*/ 2122.77124183007 w 2764"/>
                  <a:gd name="GluePoint6Y" fmla="*/ 216.313043478261 h 306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2" name="Freeform 159"/>
              <p:cNvSpPr/>
              <p:nvPr/>
            </p:nvSpPr>
            <p:spPr>
              <a:xfrm>
                <a:off x="1938960" y="4156920"/>
                <a:ext cx="324360" cy="763920"/>
              </a:xfrm>
              <a:custGeom>
                <a:avLst/>
                <a:gdLst>
                  <a:gd name="textAreaLeft" fmla="*/ 0 w 324360"/>
                  <a:gd name="textAreaRight" fmla="*/ 324720 w 324360"/>
                  <a:gd name="textAreaTop" fmla="*/ 0 h 763920"/>
                  <a:gd name="textAreaBottom" fmla="*/ 764280 h 763920"/>
                  <a:gd name="GluePoint1X" fmla="*/ 0 w 2123"/>
                  <a:gd name="GluePoint1Y" fmla="*/ 0 h 902"/>
                  <a:gd name="GluePoint2X" fmla="*/ 268.595555555556 w 2123"/>
                  <a:gd name="GluePoint2Y" fmla="*/ 128.181132075472 h 902"/>
                  <a:gd name="GluePoint3X" fmla="*/ 757.68 w 2123"/>
                  <a:gd name="GluePoint3Y" fmla="*/ 1137.60754716981 h 902"/>
                  <a:gd name="GluePoint4X" fmla="*/ 272.604444444444 w 2123"/>
                  <a:gd name="GluePoint4Y" fmla="*/ 2110.98301886792 h 902"/>
                  <a:gd name="GluePoint5X" fmla="*/ 400.888888888889 w 2123"/>
                  <a:gd name="GluePoint5Y" fmla="*/ 2123 h 902"/>
                  <a:gd name="GluePoint6X" fmla="*/ 829.84 w 2123"/>
                  <a:gd name="GluePoint6Y" fmla="*/ 1526.15660377359 h 902"/>
                  <a:gd name="GluePoint7X" fmla="*/ 505.12 w 2123"/>
                  <a:gd name="GluePoint7Y" fmla="*/ 240.339622641509 h 902"/>
                  <a:gd name="GluePoint8X" fmla="*/ 0 w 2123"/>
                  <a:gd name="GluePoint8Y" fmla="*/ 0 h 90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3" name="Freeform 160"/>
              <p:cNvSpPr/>
              <p:nvPr/>
            </p:nvSpPr>
            <p:spPr>
              <a:xfrm>
                <a:off x="1891440" y="4236480"/>
                <a:ext cx="200520" cy="665640"/>
              </a:xfrm>
              <a:custGeom>
                <a:avLst/>
                <a:gdLst>
                  <a:gd name="textAreaLeft" fmla="*/ 0 w 200520"/>
                  <a:gd name="textAreaRight" fmla="*/ 200880 w 200520"/>
                  <a:gd name="textAreaTop" fmla="*/ 0 h 665640"/>
                  <a:gd name="textAreaBottom" fmla="*/ 666000 h 665640"/>
                  <a:gd name="GluePoint1X" fmla="*/ 0 w 1850"/>
                  <a:gd name="GluePoint1Y" fmla="*/ 0 h 558"/>
                  <a:gd name="GluePoint2X" fmla="*/ 413.482014388489 w 1850"/>
                  <a:gd name="GluePoint2Y" fmla="*/ 728.787878787879 h 558"/>
                  <a:gd name="GluePoint3X" fmla="*/ 285.021582733813 w 1850"/>
                  <a:gd name="GluePoint3Y" fmla="*/ 1850 h 558"/>
                  <a:gd name="GluePoint4X" fmla="*/ 437.568345323741 w 1850"/>
                  <a:gd name="GluePoint4Y" fmla="*/ 1689.82683982684 h 558"/>
                  <a:gd name="GluePoint5X" fmla="*/ 473.697841726619 w 1850"/>
                  <a:gd name="GluePoint5Y" fmla="*/ 640.692640692641 h 558"/>
                  <a:gd name="GluePoint6X" fmla="*/ 0 w 1850"/>
                  <a:gd name="GluePoint6Y" fmla="*/ 0 h 55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4" name="Freeform 161"/>
              <p:cNvSpPr/>
              <p:nvPr/>
            </p:nvSpPr>
            <p:spPr>
              <a:xfrm>
                <a:off x="1567440" y="3962520"/>
                <a:ext cx="414720" cy="259200"/>
              </a:xfrm>
              <a:custGeom>
                <a:avLst/>
                <a:gdLst>
                  <a:gd name="textAreaLeft" fmla="*/ 0 w 414720"/>
                  <a:gd name="textAreaRight" fmla="*/ 415080 w 414720"/>
                  <a:gd name="textAreaTop" fmla="*/ 0 h 259200"/>
                  <a:gd name="textAreaBottom" fmla="*/ 259560 h 259200"/>
                  <a:gd name="GluePoint1X" fmla="*/ 936.8125 w 721"/>
                  <a:gd name="GluePoint1Y" fmla="*/ 300.416666666667 h 1153"/>
                  <a:gd name="GluePoint2X" fmla="*/ 572.496527777778 w 721"/>
                  <a:gd name="GluePoint2Y" fmla="*/ 208.288888888889 h 1153"/>
                  <a:gd name="GluePoint3X" fmla="*/ 580.503472222222 w 721"/>
                  <a:gd name="GluePoint3Y" fmla="*/ 0 h 1153"/>
                  <a:gd name="GluePoint4X" fmla="*/ 432.375 w 721"/>
                  <a:gd name="GluePoint4Y" fmla="*/ 0 h 1153"/>
                  <a:gd name="GluePoint5X" fmla="*/ 16.0138888888889 w 721"/>
                  <a:gd name="GluePoint5Y" fmla="*/ 552.766666666667 h 1153"/>
                  <a:gd name="GluePoint6X" fmla="*/ 1153 w 721"/>
                  <a:gd name="GluePoint6Y" fmla="*/ 568.788888888889 h 1153"/>
                  <a:gd name="GluePoint7X" fmla="*/ 936.8125 w 721"/>
                  <a:gd name="GluePoint7Y" fmla="*/ 300.416666666667 h 11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5" name="Freeform 162"/>
              <p:cNvSpPr/>
              <p:nvPr/>
            </p:nvSpPr>
            <p:spPr>
              <a:xfrm>
                <a:off x="1536840" y="3962520"/>
                <a:ext cx="353160" cy="289440"/>
              </a:xfrm>
              <a:custGeom>
                <a:avLst/>
                <a:gdLst>
                  <a:gd name="textAreaLeft" fmla="*/ 0 w 353160"/>
                  <a:gd name="textAreaRight" fmla="*/ 353520 w 353160"/>
                  <a:gd name="textAreaTop" fmla="*/ 0 h 289440"/>
                  <a:gd name="textAreaBottom" fmla="*/ 289800 h 289440"/>
                  <a:gd name="GluePoint1X" fmla="*/ 348.710204081633 w 805"/>
                  <a:gd name="GluePoint1Y" fmla="*/ 608.756218905473 h 982"/>
                  <a:gd name="GluePoint2X" fmla="*/ 316.644897959184 w 805"/>
                  <a:gd name="GluePoint2Y" fmla="*/ 332.412935323383 h 982"/>
                  <a:gd name="GluePoint3X" fmla="*/ 517.05306122449 w 805"/>
                  <a:gd name="GluePoint3Y" fmla="*/ 0 h 982"/>
                  <a:gd name="GluePoint4X" fmla="*/ 176.359183673469 w 805"/>
                  <a:gd name="GluePoint4Y" fmla="*/ 324.402985074627 h 982"/>
                  <a:gd name="GluePoint5X" fmla="*/ 212.432653061225 w 805"/>
                  <a:gd name="GluePoint5Y" fmla="*/ 708.880597014925 h 982"/>
                  <a:gd name="GluePoint6X" fmla="*/ 982 w 805"/>
                  <a:gd name="GluePoint6Y" fmla="*/ 632.786069651741 h 982"/>
                  <a:gd name="GluePoint7X" fmla="*/ 348.710204081633 w 805"/>
                  <a:gd name="GluePoint7Y" fmla="*/ 608.756218905473 h 98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6" name="Freeform 163"/>
              <p:cNvSpPr/>
              <p:nvPr/>
            </p:nvSpPr>
            <p:spPr>
              <a:xfrm>
                <a:off x="24480" y="3925080"/>
                <a:ext cx="1471680" cy="1215000"/>
              </a:xfrm>
              <a:custGeom>
                <a:avLst/>
                <a:gdLst>
                  <a:gd name="textAreaLeft" fmla="*/ 0 w 1471680"/>
                  <a:gd name="textAreaRight" fmla="*/ 1472040 w 1471680"/>
                  <a:gd name="textAreaTop" fmla="*/ 0 h 1215000"/>
                  <a:gd name="textAreaBottom" fmla="*/ 1215360 h 1215000"/>
                  <a:gd name="GluePoint1X" fmla="*/ 2418.95788442703 w 3376"/>
                  <a:gd name="GluePoint1Y" fmla="*/ 328.389086595492 h 4089"/>
                  <a:gd name="GluePoint2X" fmla="*/ 1365.66993143977 w 3376"/>
                  <a:gd name="GluePoint2Y" fmla="*/ 300.355871886121 h 4089"/>
                  <a:gd name="GluePoint3X" fmla="*/ 60.0734573947111 w 3376"/>
                  <a:gd name="GluePoint3Y" fmla="*/ 1702.01660735469 h 4089"/>
                  <a:gd name="GluePoint4X" fmla="*/ 1081.3222331048 w 3376"/>
                  <a:gd name="GluePoint4Y" fmla="*/ 2907.44483985765 h 4089"/>
                  <a:gd name="GluePoint5X" fmla="*/ 2535.09990205681 w 3376"/>
                  <a:gd name="GluePoint5Y" fmla="*/ 2963.51126927639 h 4089"/>
                  <a:gd name="GluePoint6X" fmla="*/ 2418.95788442703 w 3376"/>
                  <a:gd name="GluePoint6Y" fmla="*/ 328.389086595492 h 408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7" name="Freeform 164"/>
              <p:cNvSpPr/>
              <p:nvPr/>
            </p:nvSpPr>
            <p:spPr>
              <a:xfrm>
                <a:off x="75240" y="4060800"/>
                <a:ext cx="506880" cy="939600"/>
              </a:xfrm>
              <a:custGeom>
                <a:avLst/>
                <a:gdLst>
                  <a:gd name="textAreaLeft" fmla="*/ 0 w 506880"/>
                  <a:gd name="textAreaRight" fmla="*/ 507240 w 506880"/>
                  <a:gd name="textAreaTop" fmla="*/ 0 h 939600"/>
                  <a:gd name="textAreaBottom" fmla="*/ 939960 h 939600"/>
                  <a:gd name="GluePoint1X" fmla="*/ 772.548295454546 w 2611"/>
                  <a:gd name="GluePoint1Y" fmla="*/ 969.113496932515 h 1409"/>
                  <a:gd name="GluePoint2X" fmla="*/ 824.585227272727 w 2611"/>
                  <a:gd name="GluePoint2Y" fmla="*/ 2386.74233128834 h 1409"/>
                  <a:gd name="GluePoint3X" fmla="*/ 824.585227272727 w 2611"/>
                  <a:gd name="GluePoint3Y" fmla="*/ 2390.74693251534 h 1409"/>
                  <a:gd name="GluePoint4X" fmla="*/ 192.136363636364 w 2611"/>
                  <a:gd name="GluePoint4Y" fmla="*/ 1281.47239263804 h 1409"/>
                  <a:gd name="GluePoint5X" fmla="*/ 816.579545454546 w 2611"/>
                  <a:gd name="GluePoint5Y" fmla="*/ 136.156441717791 h 1409"/>
                  <a:gd name="GluePoint6X" fmla="*/ 1188.84375 w 2611"/>
                  <a:gd name="GluePoint6Y" fmla="*/ 0 h 1409"/>
                  <a:gd name="GluePoint7X" fmla="*/ 536.380681818182 w 2611"/>
                  <a:gd name="GluePoint7Y" fmla="*/ 256.294478527607 h 1409"/>
                  <a:gd name="GluePoint8X" fmla="*/ 96.0681818181818 w 2611"/>
                  <a:gd name="GluePoint8Y" fmla="*/ 1729.98773006135 h 1409"/>
                  <a:gd name="GluePoint9X" fmla="*/ 676.480113636364 w 2611"/>
                  <a:gd name="GluePoint9Y" fmla="*/ 2414.7745398773 h 1409"/>
                  <a:gd name="GluePoint10X" fmla="*/ 828.588068181818 w 2611"/>
                  <a:gd name="GluePoint10Y" fmla="*/ 2406.76533742331 h 1409"/>
                  <a:gd name="GluePoint11X" fmla="*/ 1016.72159090909 w 2611"/>
                  <a:gd name="GluePoint11Y" fmla="*/ 2611 h 1409"/>
                  <a:gd name="GluePoint12X" fmla="*/ 852.605113636364 w 2611"/>
                  <a:gd name="GluePoint12Y" fmla="*/ 1089.25153374233 h 1409"/>
                  <a:gd name="GluePoint13X" fmla="*/ 1409 w 2611"/>
                  <a:gd name="GluePoint13Y" fmla="*/ 108.124233128834 h 1409"/>
                  <a:gd name="GluePoint14X" fmla="*/ 772.548295454546 w 2611"/>
                  <a:gd name="GluePoint14Y" fmla="*/ 969.113496932515 h 140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8" name="Freeform 165"/>
              <p:cNvSpPr/>
              <p:nvPr/>
            </p:nvSpPr>
            <p:spPr>
              <a:xfrm>
                <a:off x="944280" y="4128480"/>
                <a:ext cx="159480" cy="847440"/>
              </a:xfrm>
              <a:custGeom>
                <a:avLst/>
                <a:gdLst>
                  <a:gd name="textAreaLeft" fmla="*/ 0 w 159480"/>
                  <a:gd name="textAreaRight" fmla="*/ 159840 w 159480"/>
                  <a:gd name="textAreaTop" fmla="*/ 0 h 847440"/>
                  <a:gd name="textAreaBottom" fmla="*/ 847800 h 847440"/>
                  <a:gd name="GluePoint1X" fmla="*/ 96 w 2355"/>
                  <a:gd name="GluePoint1Y" fmla="*/ 0 h 444"/>
                  <a:gd name="GluePoint2X" fmla="*/ 372 w 2355"/>
                  <a:gd name="GluePoint2Y" fmla="*/ 740.94387755102 h 444"/>
                  <a:gd name="GluePoint3X" fmla="*/ 0 w 2355"/>
                  <a:gd name="GluePoint3Y" fmla="*/ 2355 h 444"/>
                  <a:gd name="GluePoint4X" fmla="*/ 104 w 2355"/>
                  <a:gd name="GluePoint4Y" fmla="*/ 2302.93367346939 h 444"/>
                  <a:gd name="GluePoint5X" fmla="*/ 440 w 2355"/>
                  <a:gd name="GluePoint5Y" fmla="*/ 728.928571428571 h 444"/>
                  <a:gd name="GluePoint6X" fmla="*/ 96 w 2355"/>
                  <a:gd name="GluePoint6Y" fmla="*/ 0 h 44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69" name="Freeform 166"/>
              <p:cNvSpPr/>
              <p:nvPr/>
            </p:nvSpPr>
            <p:spPr>
              <a:xfrm>
                <a:off x="518760" y="3799440"/>
                <a:ext cx="439560" cy="286560"/>
              </a:xfrm>
              <a:custGeom>
                <a:avLst/>
                <a:gdLst>
                  <a:gd name="textAreaLeft" fmla="*/ 0 w 439560"/>
                  <a:gd name="textAreaRight" fmla="*/ 439920 w 439560"/>
                  <a:gd name="textAreaTop" fmla="*/ 0 h 286560"/>
                  <a:gd name="textAreaBottom" fmla="*/ 286920 h 286560"/>
                  <a:gd name="GluePoint1X" fmla="*/ 817.337704918033 w 797"/>
                  <a:gd name="GluePoint1Y" fmla="*/ 444.557788944724 h 1222"/>
                  <a:gd name="GluePoint2X" fmla="*/ 769.259016393443 w 797"/>
                  <a:gd name="GluePoint2Y" fmla="*/ 36.0452261306533 h 1222"/>
                  <a:gd name="GluePoint3X" fmla="*/ 468.767213114754 w 797"/>
                  <a:gd name="GluePoint3Y" fmla="*/ 60.0753768844221 h 1222"/>
                  <a:gd name="GluePoint4X" fmla="*/ 500.819672131148 w 797"/>
                  <a:gd name="GluePoint4Y" fmla="*/ 500.628140703518 h 1222"/>
                  <a:gd name="GluePoint5X" fmla="*/ 116.190163934426 w 797"/>
                  <a:gd name="GluePoint5Y" fmla="*/ 460.577889447236 h 1222"/>
                  <a:gd name="GluePoint6X" fmla="*/ 8.01311475409836 w 797"/>
                  <a:gd name="GluePoint6Y" fmla="*/ 624.78391959799 h 1222"/>
                  <a:gd name="GluePoint7X" fmla="*/ 204.334426229508 w 797"/>
                  <a:gd name="GluePoint7Y" fmla="*/ 708.889447236181 h 1222"/>
                  <a:gd name="GluePoint8X" fmla="*/ 781.27868852459 w 797"/>
                  <a:gd name="GluePoint8Y" fmla="*/ 797 h 1222"/>
                  <a:gd name="GluePoint9X" fmla="*/ 1065.74426229508 w 797"/>
                  <a:gd name="GluePoint9Y" fmla="*/ 588.738693467337 h 1222"/>
                  <a:gd name="GluePoint10X" fmla="*/ 1213.9868852459 w 797"/>
                  <a:gd name="GluePoint10Y" fmla="*/ 624.78391959799 h 1222"/>
                  <a:gd name="GluePoint11X" fmla="*/ 817.337704918033 w 797"/>
                  <a:gd name="GluePoint11Y" fmla="*/ 444.557788944724 h 122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</a:cxnLst>
                <a:rect l="textAreaLeft" t="textAreaTop" r="textAreaRight" b="textAreaBottom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0" name="Freeform 167"/>
              <p:cNvSpPr/>
              <p:nvPr/>
            </p:nvSpPr>
            <p:spPr>
              <a:xfrm>
                <a:off x="582120" y="3814200"/>
                <a:ext cx="401760" cy="299160"/>
              </a:xfrm>
              <a:custGeom>
                <a:avLst/>
                <a:gdLst>
                  <a:gd name="textAreaLeft" fmla="*/ 0 w 401760"/>
                  <a:gd name="textAreaRight" fmla="*/ 402120 w 401760"/>
                  <a:gd name="textAreaTop" fmla="*/ 0 h 299160"/>
                  <a:gd name="textAreaBottom" fmla="*/ 299520 h 299160"/>
                  <a:gd name="GluePoint1X" fmla="*/ 632.566308243728 w 832"/>
                  <a:gd name="GluePoint1Y" fmla="*/ 404 h 1117"/>
                  <a:gd name="GluePoint2X" fmla="*/ 592.530465949821 w 832"/>
                  <a:gd name="GluePoint2Y" fmla="*/ 8 h 1117"/>
                  <a:gd name="GluePoint3X" fmla="*/ 516.462365591398 w 832"/>
                  <a:gd name="GluePoint3Y" fmla="*/ 0 h 1117"/>
                  <a:gd name="GluePoint4X" fmla="*/ 556.498207885305 w 832"/>
                  <a:gd name="GluePoint4Y" fmla="*/ 476 h 1117"/>
                  <a:gd name="GluePoint5X" fmla="*/ 704.63082437276 w 832"/>
                  <a:gd name="GluePoint5Y" fmla="*/ 496 h 1117"/>
                  <a:gd name="GluePoint6X" fmla="*/ 652.584229390681 w 832"/>
                  <a:gd name="GluePoint6Y" fmla="*/ 712 h 1117"/>
                  <a:gd name="GluePoint7X" fmla="*/ 0 w 832"/>
                  <a:gd name="GluePoint7Y" fmla="*/ 684 h 1117"/>
                  <a:gd name="GluePoint8X" fmla="*/ 372.333333333333 w 832"/>
                  <a:gd name="GluePoint8Y" fmla="*/ 700 h 1117"/>
                  <a:gd name="GluePoint9X" fmla="*/ 712.637992831541 w 832"/>
                  <a:gd name="GluePoint9Y" fmla="*/ 828 h 1117"/>
                  <a:gd name="GluePoint10X" fmla="*/ 896.802867383513 w 832"/>
                  <a:gd name="GluePoint10Y" fmla="*/ 700 h 1117"/>
                  <a:gd name="GluePoint11X" fmla="*/ 1072.9605734767 w 832"/>
                  <a:gd name="GluePoint11Y" fmla="*/ 668 h 1117"/>
                  <a:gd name="GluePoint12X" fmla="*/ 632.566308243728 w 832"/>
                  <a:gd name="GluePoint12Y" fmla="*/ 404 h 11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1" name="Freeform 168"/>
              <p:cNvSpPr/>
              <p:nvPr/>
            </p:nvSpPr>
            <p:spPr>
              <a:xfrm>
                <a:off x="1656360" y="4132800"/>
                <a:ext cx="1597680" cy="1563840"/>
              </a:xfrm>
              <a:custGeom>
                <a:avLst/>
                <a:gdLst>
                  <a:gd name="textAreaLeft" fmla="*/ 0 w 1597680"/>
                  <a:gd name="textAreaRight" fmla="*/ 1598040 w 1597680"/>
                  <a:gd name="textAreaTop" fmla="*/ 0 h 1563840"/>
                  <a:gd name="textAreaBottom" fmla="*/ 1564200 h 1563840"/>
                  <a:gd name="GluePoint1X" fmla="*/ 3252.24693877551 w 4345"/>
                  <a:gd name="GluePoint1Y" fmla="*/ 1080.32715376227 h 4439"/>
                  <a:gd name="GluePoint2X" fmla="*/ 2550.16020408163 w 4345"/>
                  <a:gd name="GluePoint2Y" fmla="*/ 682.311886586696 h 4439"/>
                  <a:gd name="GluePoint3X" fmla="*/ 2423.33163265306 w 4345"/>
                  <a:gd name="GluePoint3Y" fmla="*/ 232.175572519084 h 4439"/>
                  <a:gd name="GluePoint4X" fmla="*/ 1911.48775510204 w 4345"/>
                  <a:gd name="GluePoint4Y" fmla="*/ 47.3827699018539 h 4439"/>
                  <a:gd name="GluePoint5X" fmla="*/ 1743.89285714286 w 4345"/>
                  <a:gd name="GluePoint5Y" fmla="*/ 587.546346782988 h 4439"/>
                  <a:gd name="GluePoint6X" fmla="*/ 1993.02040816327 w 4345"/>
                  <a:gd name="GluePoint6Y" fmla="*/ 454.874591057797 h 4439"/>
                  <a:gd name="GluePoint7X" fmla="*/ 1993.02040816327 w 4345"/>
                  <a:gd name="GluePoint7Y" fmla="*/ 644.405670665213 h 4439"/>
                  <a:gd name="GluePoint8X" fmla="*/ 1503.82448979592 w 4345"/>
                  <a:gd name="GluePoint8Y" fmla="*/ 687.050163576881 h 4439"/>
                  <a:gd name="GluePoint9X" fmla="*/ 1109.75 w 4345"/>
                  <a:gd name="GluePoint9Y" fmla="*/ 957.131952017448 h 4439"/>
                  <a:gd name="GluePoint10X" fmla="*/ 702.086734693878 w 4345"/>
                  <a:gd name="GluePoint10Y" fmla="*/ 1104.0185387132 h 4439"/>
                  <a:gd name="GluePoint11X" fmla="*/ 108.710204081633 w 4345"/>
                  <a:gd name="GluePoint11Y" fmla="*/ 2103.79498364231 h 4439"/>
                  <a:gd name="GluePoint12X" fmla="*/ 67.9438775510204 w 4345"/>
                  <a:gd name="GluePoint12Y" fmla="*/ 3051.45038167939 h 4439"/>
                  <a:gd name="GluePoint13X" fmla="*/ 969.332653061225 w 4345"/>
                  <a:gd name="GluePoint13Y" fmla="*/ 4098.60959651036 h 4439"/>
                  <a:gd name="GluePoint14X" fmla="*/ 2319.15102040816 w 4345"/>
                  <a:gd name="GluePoint14Y" fmla="*/ 4311.8320610687 h 4439"/>
                  <a:gd name="GluePoint15X" fmla="*/ 3732.38367346939 w 4345"/>
                  <a:gd name="GluePoint15Y" fmla="*/ 4070.17993456925 h 4439"/>
                  <a:gd name="GluePoint16X" fmla="*/ 4235.16836734694 w 4345"/>
                  <a:gd name="GluePoint16Y" fmla="*/ 3269.41112322792 h 4439"/>
                  <a:gd name="GluePoint17X" fmla="*/ 4180.81326530612 w 4345"/>
                  <a:gd name="GluePoint17Y" fmla="*/ 1876.35768811341 h 4439"/>
                  <a:gd name="GluePoint18X" fmla="*/ 3252.24693877551 w 4345"/>
                  <a:gd name="GluePoint18Y" fmla="*/ 1080.32715376227 h 443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</a:cxnLst>
                <a:rect l="textAreaLeft" t="textAreaTop" r="textAreaRight" b="textAreaBottom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2" name="Freeform 169"/>
              <p:cNvSpPr/>
              <p:nvPr/>
            </p:nvSpPr>
            <p:spPr>
              <a:xfrm>
                <a:off x="1720080" y="4351680"/>
                <a:ext cx="1593720" cy="1357200"/>
              </a:xfrm>
              <a:custGeom>
                <a:avLst/>
                <a:gdLst>
                  <a:gd name="textAreaLeft" fmla="*/ 0 w 1593720"/>
                  <a:gd name="textAreaRight" fmla="*/ 1594080 w 1593720"/>
                  <a:gd name="textAreaTop" fmla="*/ 0 h 1357200"/>
                  <a:gd name="textAreaBottom" fmla="*/ 1357560 h 1357200"/>
                  <a:gd name="GluePoint1X" fmla="*/ 3001.09771309771 w 3771"/>
                  <a:gd name="GluePoint1Y" fmla="*/ 520.704941860465 h 4428"/>
                  <a:gd name="GluePoint2X" fmla="*/ 1509.75467775468 w 3771"/>
                  <a:gd name="GluePoint2Y" fmla="*/ 164.433139534884 h 4428"/>
                  <a:gd name="GluePoint3X" fmla="*/ 879.155925155925 w 3771"/>
                  <a:gd name="GluePoint3Y" fmla="*/ 454.931686046512 h 4428"/>
                  <a:gd name="GluePoint4X" fmla="*/ 36.8232848232848 w 3771"/>
                  <a:gd name="GluePoint4Y" fmla="*/ 1962.23546511628 h 4428"/>
                  <a:gd name="GluePoint5X" fmla="*/ 2830.79002079002 w 3771"/>
                  <a:gd name="GluePoint5Y" fmla="*/ 3688.78343023256 h 4428"/>
                  <a:gd name="GluePoint6X" fmla="*/ 3001.09771309771 w 3771"/>
                  <a:gd name="GluePoint6Y" fmla="*/ 520.704941860465 h 442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3" name="Freeform 170"/>
              <p:cNvSpPr/>
              <p:nvPr/>
            </p:nvSpPr>
            <p:spPr>
              <a:xfrm>
                <a:off x="2063160" y="4161240"/>
                <a:ext cx="737640" cy="399240"/>
              </a:xfrm>
              <a:custGeom>
                <a:avLst/>
                <a:gdLst>
                  <a:gd name="textAreaLeft" fmla="*/ 0 w 737640"/>
                  <a:gd name="textAreaRight" fmla="*/ 738000 w 737640"/>
                  <a:gd name="textAreaTop" fmla="*/ 0 h 399240"/>
                  <a:gd name="textAreaBottom" fmla="*/ 399600 h 399240"/>
                  <a:gd name="GluePoint1X" fmla="*/ 1664.40476190476 w 1110"/>
                  <a:gd name="GluePoint1Y" fmla="*/ 695.421686746988 h 2050"/>
                  <a:gd name="GluePoint2X" fmla="*/ 1244.64285714286 w 1110"/>
                  <a:gd name="GluePoint2Y" fmla="*/ 637.469879518072 h 2050"/>
                  <a:gd name="GluePoint3X" fmla="*/ 1171.42857142857 w 1110"/>
                  <a:gd name="GluePoint3Y" fmla="*/ 196.144578313253 h 2050"/>
                  <a:gd name="GluePoint4X" fmla="*/ 722.380952380952 w 1110"/>
                  <a:gd name="GluePoint4Y" fmla="*/ 35.6626506024096 h 2050"/>
                  <a:gd name="GluePoint5X" fmla="*/ 546.666666666667 w 1110"/>
                  <a:gd name="GluePoint5Y" fmla="*/ 361.084337349398 h 2050"/>
                  <a:gd name="GluePoint6X" fmla="*/ 863.928571428571 w 1110"/>
                  <a:gd name="GluePoint6Y" fmla="*/ 624.096385542169 h 2050"/>
                  <a:gd name="GluePoint7X" fmla="*/ 0 w 1110"/>
                  <a:gd name="GluePoint7Y" fmla="*/ 864.819277108434 h 2050"/>
                  <a:gd name="GluePoint8X" fmla="*/ 463.690476190476 w 1110"/>
                  <a:gd name="GluePoint8Y" fmla="*/ 775.66265060241 h 2050"/>
                  <a:gd name="GluePoint9X" fmla="*/ 366.071428571429 w 1110"/>
                  <a:gd name="GluePoint9Y" fmla="*/ 994.096385542169 h 2050"/>
                  <a:gd name="GluePoint10X" fmla="*/ 917.619047619048 w 1110"/>
                  <a:gd name="GluePoint10Y" fmla="*/ 869.277108433735 h 2050"/>
                  <a:gd name="GluePoint11X" fmla="*/ 1391.07142857143 w 1110"/>
                  <a:gd name="GluePoint11Y" fmla="*/ 1110 h 2050"/>
                  <a:gd name="GluePoint12X" fmla="*/ 1469.16666666667 w 1110"/>
                  <a:gd name="GluePoint12Y" fmla="*/ 833.614457831325 h 2050"/>
                  <a:gd name="GluePoint13X" fmla="*/ 2050 w 1110"/>
                  <a:gd name="GluePoint13Y" fmla="*/ 1011.92771084337 h 2050"/>
                  <a:gd name="GluePoint14X" fmla="*/ 1664.40476190476 w 1110"/>
                  <a:gd name="GluePoint14Y" fmla="*/ 695.421686746988 h 205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4" name="Freeform 171"/>
              <p:cNvSpPr/>
              <p:nvPr/>
            </p:nvSpPr>
            <p:spPr>
              <a:xfrm>
                <a:off x="2405880" y="4221720"/>
                <a:ext cx="41760" cy="200520"/>
              </a:xfrm>
              <a:custGeom>
                <a:avLst/>
                <a:gdLst>
                  <a:gd name="textAreaLeft" fmla="*/ 0 w 41760"/>
                  <a:gd name="textAreaRight" fmla="*/ 42120 w 41760"/>
                  <a:gd name="textAreaTop" fmla="*/ 0 h 200520"/>
                  <a:gd name="textAreaBottom" fmla="*/ 200880 h 200520"/>
                  <a:gd name="GluePoint1X" fmla="*/ 0 w 558"/>
                  <a:gd name="GluePoint1Y" fmla="*/ 0 h 117"/>
                  <a:gd name="GluePoint2X" fmla="*/ 60.5172413793103 w 558"/>
                  <a:gd name="GluePoint2Y" fmla="*/ 216.776978417266 h 117"/>
                  <a:gd name="GluePoint3X" fmla="*/ 40.3448275862069 w 558"/>
                  <a:gd name="GluePoint3Y" fmla="*/ 558 h 117"/>
                  <a:gd name="GluePoint4X" fmla="*/ 84.7241379310345 w 558"/>
                  <a:gd name="GluePoint4Y" fmla="*/ 216.776978417266 h 117"/>
                  <a:gd name="GluePoint5X" fmla="*/ 0 w 558"/>
                  <a:gd name="GluePoint5Y" fmla="*/ 0 h 11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5" name="Freeform 172"/>
              <p:cNvSpPr/>
              <p:nvPr/>
            </p:nvSpPr>
            <p:spPr>
              <a:xfrm>
                <a:off x="2063160" y="4350600"/>
                <a:ext cx="259200" cy="81360"/>
              </a:xfrm>
              <a:custGeom>
                <a:avLst/>
                <a:gdLst>
                  <a:gd name="textAreaLeft" fmla="*/ 0 w 259200"/>
                  <a:gd name="textAreaRight" fmla="*/ 259560 w 259200"/>
                  <a:gd name="textAreaTop" fmla="*/ 0 h 81360"/>
                  <a:gd name="textAreaBottom" fmla="*/ 81720 h 81360"/>
                  <a:gd name="GluePoint1X" fmla="*/ 448.622222222222 w 227"/>
                  <a:gd name="GluePoint1Y" fmla="*/ 3.98245614035088 h 721"/>
                  <a:gd name="GluePoint2X" fmla="*/ 0 w 227"/>
                  <a:gd name="GluePoint2Y" fmla="*/ 227 h 721"/>
                  <a:gd name="GluePoint3X" fmla="*/ 396.55 w 227"/>
                  <a:gd name="GluePoint3Y" fmla="*/ 39.8245614035088 h 721"/>
                  <a:gd name="GluePoint4X" fmla="*/ 721 w 227"/>
                  <a:gd name="GluePoint4Y" fmla="*/ 47.7894736842105 h 721"/>
                  <a:gd name="GluePoint5X" fmla="*/ 448.622222222222 w 227"/>
                  <a:gd name="GluePoint5Y" fmla="*/ 3.98245614035088 h 72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0680" bIns="4068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6" name="Freeform 173"/>
              <p:cNvSpPr/>
              <p:nvPr/>
            </p:nvSpPr>
            <p:spPr>
              <a:xfrm>
                <a:off x="2680200" y="4541040"/>
                <a:ext cx="290160" cy="964080"/>
              </a:xfrm>
              <a:custGeom>
                <a:avLst/>
                <a:gdLst>
                  <a:gd name="textAreaLeft" fmla="*/ 0 w 290160"/>
                  <a:gd name="textAreaRight" fmla="*/ 290520 w 290160"/>
                  <a:gd name="textAreaTop" fmla="*/ 0 h 964080"/>
                  <a:gd name="textAreaBottom" fmla="*/ 964440 h 964080"/>
                  <a:gd name="GluePoint1X" fmla="*/ 0 w 2679"/>
                  <a:gd name="GluePoint1Y" fmla="*/ 0 h 807"/>
                  <a:gd name="GluePoint2X" fmla="*/ 392.080188679245 w 2679"/>
                  <a:gd name="GluePoint2Y" fmla="*/ 787.128865979381 h 807"/>
                  <a:gd name="GluePoint3X" fmla="*/ 45.6792452830189 w 2679"/>
                  <a:gd name="GluePoint3Y" fmla="*/ 2679 h 807"/>
                  <a:gd name="GluePoint4X" fmla="*/ 220.783018867925 w 2679"/>
                  <a:gd name="GluePoint4Y" fmla="*/ 2554.71649484536 h 807"/>
                  <a:gd name="GluePoint5X" fmla="*/ 536.731132075472 w 2679"/>
                  <a:gd name="GluePoint5Y" fmla="*/ 869.984536082474 h 807"/>
                  <a:gd name="GluePoint6X" fmla="*/ 0 w 2679"/>
                  <a:gd name="GluePoint6Y" fmla="*/ 0 h 80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7" name="Freeform 174"/>
              <p:cNvSpPr/>
              <p:nvPr/>
            </p:nvSpPr>
            <p:spPr>
              <a:xfrm>
                <a:off x="2671560" y="4536000"/>
                <a:ext cx="298800" cy="912600"/>
              </a:xfrm>
              <a:custGeom>
                <a:avLst/>
                <a:gdLst>
                  <a:gd name="textAreaLeft" fmla="*/ 0 w 298800"/>
                  <a:gd name="textAreaRight" fmla="*/ 299160 w 298800"/>
                  <a:gd name="textAreaTop" fmla="*/ 0 h 912600"/>
                  <a:gd name="textAreaBottom" fmla="*/ 912960 h 912600"/>
                  <a:gd name="GluePoint1X" fmla="*/ 330.824644549763 w 2536"/>
                  <a:gd name="GluePoint1Y" fmla="*/ 270.31007751938 h 831"/>
                  <a:gd name="GluePoint2X" fmla="*/ 0 w 2536"/>
                  <a:gd name="GluePoint2Y" fmla="*/ 0 h 831"/>
                  <a:gd name="GluePoint3X" fmla="*/ 523.805687203791 w 2536"/>
                  <a:gd name="GluePoint3Y" fmla="*/ 751.953488372093 h 831"/>
                  <a:gd name="GluePoint4X" fmla="*/ 508.052132701422 w 2536"/>
                  <a:gd name="GluePoint4Y" fmla="*/ 2531.08527131783 h 831"/>
                  <a:gd name="GluePoint5X" fmla="*/ 547.436018957346 w 2536"/>
                  <a:gd name="GluePoint5Y" fmla="*/ 2536 h 831"/>
                  <a:gd name="GluePoint6X" fmla="*/ 614.388625592417 w 2536"/>
                  <a:gd name="GluePoint6Y" fmla="*/ 992.77519379845 h 831"/>
                  <a:gd name="GluePoint7X" fmla="*/ 330.824644549763 w 2536"/>
                  <a:gd name="GluePoint7Y" fmla="*/ 270.31007751938 h 83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8" name="Freeform 175"/>
              <p:cNvSpPr/>
              <p:nvPr/>
            </p:nvSpPr>
            <p:spPr>
              <a:xfrm>
                <a:off x="2473920" y="4582440"/>
                <a:ext cx="287280" cy="831600"/>
              </a:xfrm>
              <a:custGeom>
                <a:avLst/>
                <a:gdLst>
                  <a:gd name="textAreaLeft" fmla="*/ 0 w 287280"/>
                  <a:gd name="textAreaRight" fmla="*/ 287640 w 287280"/>
                  <a:gd name="textAreaTop" fmla="*/ 0 h 831600"/>
                  <a:gd name="textAreaBottom" fmla="*/ 831960 h 831600"/>
                  <a:gd name="GluePoint1X" fmla="*/ 309.160804020101 w 2311"/>
                  <a:gd name="GluePoint1Y" fmla="*/ 0 h 799"/>
                  <a:gd name="GluePoint2X" fmla="*/ 437.643216080402 w 2311"/>
                  <a:gd name="GluePoint2Y" fmla="*/ 648.842287694974 h 799"/>
                  <a:gd name="GluePoint3X" fmla="*/ 0 w 2311"/>
                  <a:gd name="GluePoint3Y" fmla="*/ 2242.9116117851 h 799"/>
                  <a:gd name="GluePoint4X" fmla="*/ 208.78391959799 w 2311"/>
                  <a:gd name="GluePoint4Y" fmla="*/ 2311 h 799"/>
                  <a:gd name="GluePoint5X" fmla="*/ 590.21608040201 w 2311"/>
                  <a:gd name="GluePoint5Y" fmla="*/ 580.753899480069 h 799"/>
                  <a:gd name="GluePoint6X" fmla="*/ 309.160804020101 w 2311"/>
                  <a:gd name="GluePoint6Y" fmla="*/ 0 h 79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79" name="Freeform 176"/>
              <p:cNvSpPr/>
              <p:nvPr/>
            </p:nvSpPr>
            <p:spPr>
              <a:xfrm>
                <a:off x="2562120" y="4570920"/>
                <a:ext cx="205200" cy="843120"/>
              </a:xfrm>
              <a:custGeom>
                <a:avLst/>
                <a:gdLst>
                  <a:gd name="textAreaLeft" fmla="*/ 0 w 205200"/>
                  <a:gd name="textAreaRight" fmla="*/ 205560 w 205200"/>
                  <a:gd name="textAreaTop" fmla="*/ 0 h 843120"/>
                  <a:gd name="textAreaBottom" fmla="*/ 843480 h 843120"/>
                  <a:gd name="GluePoint1X" fmla="*/ 3.99300699300699 w 2343"/>
                  <a:gd name="GluePoint1Y" fmla="*/ 0 h 571"/>
                  <a:gd name="GluePoint2X" fmla="*/ 343.398601398601 w 2343"/>
                  <a:gd name="GluePoint2Y" fmla="*/ 724.928205128205 h 571"/>
                  <a:gd name="GluePoint3X" fmla="*/ 0 w 2343"/>
                  <a:gd name="GluePoint3Y" fmla="*/ 2258.89230769231 h 571"/>
                  <a:gd name="GluePoint4X" fmla="*/ 119.79020979021 w 2343"/>
                  <a:gd name="GluePoint4Y" fmla="*/ 2186.8 h 571"/>
                  <a:gd name="GluePoint5X" fmla="*/ 359.370629370629 w 2343"/>
                  <a:gd name="GluePoint5Y" fmla="*/ 584.748717948718 h 571"/>
                  <a:gd name="GluePoint6X" fmla="*/ 3.99300699300699 w 2343"/>
                  <a:gd name="GluePoint6Y" fmla="*/ 0 h 57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0" name="Freeform 177"/>
              <p:cNvSpPr/>
              <p:nvPr/>
            </p:nvSpPr>
            <p:spPr>
              <a:xfrm>
                <a:off x="2090520" y="4543560"/>
                <a:ext cx="227160" cy="871920"/>
              </a:xfrm>
              <a:custGeom>
                <a:avLst/>
                <a:gdLst>
                  <a:gd name="textAreaLeft" fmla="*/ 0 w 227160"/>
                  <a:gd name="textAreaRight" fmla="*/ 227520 w 227160"/>
                  <a:gd name="textAreaTop" fmla="*/ 0 h 871920"/>
                  <a:gd name="textAreaBottom" fmla="*/ 872280 h 871920"/>
                  <a:gd name="GluePoint1X" fmla="*/ 332 w 2423"/>
                  <a:gd name="GluePoint1Y" fmla="*/ 1902.35537190083 h 632"/>
                  <a:gd name="GluePoint2X" fmla="*/ 164 w 2423"/>
                  <a:gd name="GluePoint2Y" fmla="*/ 1033.27933884298 h 632"/>
                  <a:gd name="GluePoint3X" fmla="*/ 164 w 2423"/>
                  <a:gd name="GluePoint3Y" fmla="*/ 1029.27438016529 h 632"/>
                  <a:gd name="GluePoint4X" fmla="*/ 180 w 2423"/>
                  <a:gd name="GluePoint4Y" fmla="*/ 436.540495867769 h 632"/>
                  <a:gd name="GluePoint5X" fmla="*/ 420 w 2423"/>
                  <a:gd name="GluePoint5Y" fmla="*/ 0 h 632"/>
                  <a:gd name="GluePoint6X" fmla="*/ 104 w 2423"/>
                  <a:gd name="GluePoint6Y" fmla="*/ 240.297520661157 h 632"/>
                  <a:gd name="GluePoint7X" fmla="*/ 4 w 2423"/>
                  <a:gd name="GluePoint7Y" fmla="*/ 821.01652892562 h 632"/>
                  <a:gd name="GluePoint8X" fmla="*/ 12 w 2423"/>
                  <a:gd name="GluePoint8Y" fmla="*/ 949.17520661157 h 632"/>
                  <a:gd name="GluePoint9X" fmla="*/ 0 w 2423"/>
                  <a:gd name="GluePoint9Y" fmla="*/ 957.185123966942 h 632"/>
                  <a:gd name="GluePoint10X" fmla="*/ 52 w 2423"/>
                  <a:gd name="GluePoint10Y" fmla="*/ 1593.97355371901 h 632"/>
                  <a:gd name="GluePoint11X" fmla="*/ 324 w 2423"/>
                  <a:gd name="GluePoint11Y" fmla="*/ 2423 h 632"/>
                  <a:gd name="GluePoint12X" fmla="*/ 632 w 2423"/>
                  <a:gd name="GluePoint12Y" fmla="*/ 2394.9652892562 h 632"/>
                  <a:gd name="GluePoint13X" fmla="*/ 332 w 2423"/>
                  <a:gd name="GluePoint13Y" fmla="*/ 1902.35537190083 h 63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1" name="Freeform 178"/>
              <p:cNvSpPr/>
              <p:nvPr/>
            </p:nvSpPr>
            <p:spPr>
              <a:xfrm>
                <a:off x="2022840" y="4527720"/>
                <a:ext cx="236520" cy="871920"/>
              </a:xfrm>
              <a:custGeom>
                <a:avLst/>
                <a:gdLst>
                  <a:gd name="textAreaLeft" fmla="*/ 0 w 236520"/>
                  <a:gd name="textAreaRight" fmla="*/ 236880 w 236520"/>
                  <a:gd name="textAreaTop" fmla="*/ 0 h 871920"/>
                  <a:gd name="textAreaBottom" fmla="*/ 872280 h 871920"/>
                  <a:gd name="GluePoint1X" fmla="*/ 658 w 2423"/>
                  <a:gd name="GluePoint1Y" fmla="*/ 16.0198347107438 h 658"/>
                  <a:gd name="GluePoint2X" fmla="*/ 184.560975609756 w 2423"/>
                  <a:gd name="GluePoint2Y" fmla="*/ 508.629752066116 h 658"/>
                  <a:gd name="GluePoint3X" fmla="*/ 441.341463414634 w 2423"/>
                  <a:gd name="GluePoint3Y" fmla="*/ 2366.9305785124 h 658"/>
                  <a:gd name="GluePoint4X" fmla="*/ 569.731707317073 w 2423"/>
                  <a:gd name="GluePoint4Y" fmla="*/ 2390.96033057851 h 658"/>
                  <a:gd name="GluePoint5X" fmla="*/ 260.792682926829 w 2423"/>
                  <a:gd name="GluePoint5Y" fmla="*/ 496.614876033058 h 658"/>
                  <a:gd name="GluePoint6X" fmla="*/ 658 w 2423"/>
                  <a:gd name="GluePoint6Y" fmla="*/ 16.0198347107438 h 65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2" name="Freeform 179"/>
              <p:cNvSpPr/>
              <p:nvPr/>
            </p:nvSpPr>
            <p:spPr>
              <a:xfrm>
                <a:off x="1705320" y="4479840"/>
                <a:ext cx="354960" cy="831600"/>
              </a:xfrm>
              <a:custGeom>
                <a:avLst/>
                <a:gdLst>
                  <a:gd name="textAreaLeft" fmla="*/ 0 w 354960"/>
                  <a:gd name="textAreaRight" fmla="*/ 355320 w 354960"/>
                  <a:gd name="textAreaTop" fmla="*/ 0 h 831600"/>
                  <a:gd name="textAreaBottom" fmla="*/ 831960 h 831600"/>
                  <a:gd name="GluePoint1X" fmla="*/ 308.939024390244 w 2311"/>
                  <a:gd name="GluePoint1Y" fmla="*/ 1558.02253032929 h 987"/>
                  <a:gd name="GluePoint2X" fmla="*/ 329 w 2311"/>
                  <a:gd name="GluePoint2Y" fmla="*/ 612.795493934142 h 987"/>
                  <a:gd name="GluePoint3X" fmla="*/ 898.731707317073 w 2311"/>
                  <a:gd name="GluePoint3Y" fmla="*/ 52.0675909878683 h 987"/>
                  <a:gd name="GluePoint4X" fmla="*/ 473.439024390244 w 2311"/>
                  <a:gd name="GluePoint4Y" fmla="*/ 132.17157712305 h 987"/>
                  <a:gd name="GluePoint5X" fmla="*/ 152.463414634146 w 2311"/>
                  <a:gd name="GluePoint5Y" fmla="*/ 376.488734835355 h 987"/>
                  <a:gd name="GluePoint6X" fmla="*/ 120.365853658537 w 2311"/>
                  <a:gd name="GluePoint6Y" fmla="*/ 1566.03292894281 h 987"/>
                  <a:gd name="GluePoint7X" fmla="*/ 987 w 2311"/>
                  <a:gd name="GluePoint7Y" fmla="*/ 2294.97920277296 h 987"/>
                  <a:gd name="GluePoint8X" fmla="*/ 308.939024390244 w 2311"/>
                  <a:gd name="GluePoint8Y" fmla="*/ 1558.02253032929 h 98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3" name="Freeform 180"/>
              <p:cNvSpPr/>
              <p:nvPr/>
            </p:nvSpPr>
            <p:spPr>
              <a:xfrm>
                <a:off x="1714320" y="4468320"/>
                <a:ext cx="287640" cy="795600"/>
              </a:xfrm>
              <a:custGeom>
                <a:avLst/>
                <a:gdLst>
                  <a:gd name="textAreaLeft" fmla="*/ 0 w 287640"/>
                  <a:gd name="textAreaRight" fmla="*/ 288000 w 287640"/>
                  <a:gd name="textAreaTop" fmla="*/ 0 h 795600"/>
                  <a:gd name="textAreaBottom" fmla="*/ 795960 h 795600"/>
                  <a:gd name="GluePoint1X" fmla="*/ 800 w 2211"/>
                  <a:gd name="GluePoint1Y" fmla="*/ 72.0978260869565 h 800"/>
                  <a:gd name="GluePoint2X" fmla="*/ 428 w 2211"/>
                  <a:gd name="GluePoint2Y" fmla="*/ 120.163043478261 h 800"/>
                  <a:gd name="GluePoint3X" fmla="*/ 116 w 2211"/>
                  <a:gd name="GluePoint3Y" fmla="*/ 584.79347826087 h 800"/>
                  <a:gd name="GluePoint4X" fmla="*/ 64 w 2211"/>
                  <a:gd name="GluePoint4Y" fmla="*/ 1482.01086956522 h 800"/>
                  <a:gd name="GluePoint5X" fmla="*/ 544 w 2211"/>
                  <a:gd name="GluePoint5Y" fmla="*/ 2211 h 800"/>
                  <a:gd name="GluePoint6X" fmla="*/ 560 w 2211"/>
                  <a:gd name="GluePoint6Y" fmla="*/ 2150.91847826087 h 800"/>
                  <a:gd name="GluePoint7X" fmla="*/ 200 w 2211"/>
                  <a:gd name="GluePoint7Y" fmla="*/ 1706.3152173913 h 800"/>
                  <a:gd name="GluePoint8X" fmla="*/ 80 w 2211"/>
                  <a:gd name="GluePoint8Y" fmla="*/ 1193.61956521739 h 800"/>
                  <a:gd name="GluePoint9X" fmla="*/ 284 w 2211"/>
                  <a:gd name="GluePoint9Y" fmla="*/ 412.559782608696 h 800"/>
                  <a:gd name="GluePoint10X" fmla="*/ 800 w 2211"/>
                  <a:gd name="GluePoint10Y" fmla="*/ 72.0978260869565 h 8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</a:cxnLst>
                <a:rect l="textAreaLeft" t="textAreaTop" r="textAreaRight" b="textAreaBottom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4" name="Freeform 190"/>
              <p:cNvSpPr/>
              <p:nvPr/>
            </p:nvSpPr>
            <p:spPr>
              <a:xfrm>
                <a:off x="0" y="3918960"/>
                <a:ext cx="2570400" cy="2387160"/>
              </a:xfrm>
              <a:custGeom>
                <a:avLst/>
                <a:gdLst>
                  <a:gd name="textAreaLeft" fmla="*/ 0 w 2570400"/>
                  <a:gd name="textAreaRight" fmla="*/ 2570760 w 2570400"/>
                  <a:gd name="textAreaTop" fmla="*/ 0 h 2387160"/>
                  <a:gd name="textAreaBottom" fmla="*/ 2387520 h 2387160"/>
                  <a:gd name="GluePoint1X" fmla="*/ 1397.76163768929 w 6632"/>
                  <a:gd name="GluePoint1Y" fmla="*/ 6243.53140096618 h 7141"/>
                  <a:gd name="GluePoint2X" fmla="*/ 3628.5731912507 w 6632"/>
                  <a:gd name="GluePoint2Y" fmla="*/ 6587.94685990338 h 7141"/>
                  <a:gd name="GluePoint3X" fmla="*/ 5971.52607964106 w 6632"/>
                  <a:gd name="GluePoint3Y" fmla="*/ 6203.48309178744 h 7141"/>
                  <a:gd name="GluePoint4X" fmla="*/ 6800.57094784072 w 6632"/>
                  <a:gd name="GluePoint4Y" fmla="*/ 4929.94685990338 h 7141"/>
                  <a:gd name="GluePoint5X" fmla="*/ 6712.45989904655 w 6632"/>
                  <a:gd name="GluePoint5Y" fmla="*/ 2719.28019323672 h 7141"/>
                  <a:gd name="GluePoint6X" fmla="*/ 5174.52159282109 w 6632"/>
                  <a:gd name="GluePoint6Y" fmla="*/ 1461.76328502415 h 7141"/>
                  <a:gd name="GluePoint7X" fmla="*/ 4005.04767246214 w 6632"/>
                  <a:gd name="GluePoint7Y" fmla="*/ 824.995169082126 h 7141"/>
                  <a:gd name="GluePoint8X" fmla="*/ 3800.79024116657 w 6632"/>
                  <a:gd name="GluePoint8Y" fmla="*/ 112.135265700483 h 7141"/>
                  <a:gd name="GluePoint9X" fmla="*/ 2991.77061132922 w 6632"/>
                  <a:gd name="GluePoint9Y" fmla="*/ 196.236714975845 h 7141"/>
                  <a:gd name="GluePoint10X" fmla="*/ 3095.90185081324 w 6632"/>
                  <a:gd name="GluePoint10Y" fmla="*/ 768.927536231884 h 7141"/>
                  <a:gd name="GluePoint11X" fmla="*/ 2274.8670779585 w 6632"/>
                  <a:gd name="GluePoint11Y" fmla="*/ 833.004830917874 h 7141"/>
                  <a:gd name="GluePoint12X" fmla="*/ 1626.04935501963 w 6632"/>
                  <a:gd name="GluePoint12Y" fmla="*/ 1265.52657004831 h 7141"/>
                  <a:gd name="GluePoint13X" fmla="*/ 957.206393718452 w 6632"/>
                  <a:gd name="GluePoint13Y" fmla="*/ 1493.80193236715 h 7141"/>
                  <a:gd name="GluePoint14X" fmla="*/ 0 w 6632"/>
                  <a:gd name="GluePoint14Y" fmla="*/ 2935.54106280193 h 7141"/>
                  <a:gd name="GluePoint15X" fmla="*/ 0 w 6632"/>
                  <a:gd name="GluePoint15Y" fmla="*/ 4829.82608695652 h 7141"/>
                  <a:gd name="GluePoint16X" fmla="*/ 1397.76163768929 w 6632"/>
                  <a:gd name="GluePoint16Y" fmla="*/ 6243.53140096618 h 714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5" name="Freeform 191"/>
              <p:cNvSpPr/>
              <p:nvPr/>
            </p:nvSpPr>
            <p:spPr>
              <a:xfrm>
                <a:off x="42120" y="4240800"/>
                <a:ext cx="2601720" cy="1862280"/>
              </a:xfrm>
              <a:custGeom>
                <a:avLst/>
                <a:gdLst>
                  <a:gd name="textAreaLeft" fmla="*/ 0 w 2601720"/>
                  <a:gd name="textAreaRight" fmla="*/ 2602080 w 2601720"/>
                  <a:gd name="textAreaTop" fmla="*/ 0 h 1862280"/>
                  <a:gd name="textAreaBottom" fmla="*/ 1862640 h 1862280"/>
                  <a:gd name="GluePoint1X" fmla="*/ 4897.42049861496 w 5174"/>
                  <a:gd name="GluePoint1Y" fmla="*/ 704.8173374613 h 7228"/>
                  <a:gd name="GluePoint2X" fmla="*/ 2454.71689750693 w 5174"/>
                  <a:gd name="GluePoint2Y" fmla="*/ 208.241486068111 h 7228"/>
                  <a:gd name="GluePoint3X" fmla="*/ 1437.59113573407 w 5174"/>
                  <a:gd name="GluePoint3Y" fmla="*/ 608.705882352941 h 7228"/>
                  <a:gd name="GluePoint4X" fmla="*/ 60.0664819944598 w 5174"/>
                  <a:gd name="GluePoint4Y" fmla="*/ 2695.1253869969 h 7228"/>
                  <a:gd name="GluePoint5X" fmla="*/ 4617.11024930748 w 5174"/>
                  <a:gd name="GluePoint5Y" fmla="*/ 5057.8653250774 h 7228"/>
                  <a:gd name="GluePoint6X" fmla="*/ 4897.42049861496 w 5174"/>
                  <a:gd name="GluePoint6Y" fmla="*/ 704.8173374613 h 722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6" name="Freeform 192"/>
              <p:cNvSpPr/>
              <p:nvPr/>
            </p:nvSpPr>
            <p:spPr>
              <a:xfrm>
                <a:off x="684720" y="3946320"/>
                <a:ext cx="1135440" cy="614160"/>
              </a:xfrm>
              <a:custGeom>
                <a:avLst/>
                <a:gdLst>
                  <a:gd name="textAreaLeft" fmla="*/ 0 w 1135440"/>
                  <a:gd name="textAreaRight" fmla="*/ 1135800 w 1135440"/>
                  <a:gd name="textAreaTop" fmla="*/ 0 h 614160"/>
                  <a:gd name="textAreaBottom" fmla="*/ 614520 h 614160"/>
                  <a:gd name="GluePoint1X" fmla="*/ 2554.42893401015 w 1707"/>
                  <a:gd name="GluePoint1Y" fmla="*/ 1017.78873239437 h 3155"/>
                  <a:gd name="GluePoint2X" fmla="*/ 1909.81598984772 w 1707"/>
                  <a:gd name="GluePoint2Y" fmla="*/ 909.598591549296 h 3155"/>
                  <a:gd name="GluePoint3X" fmla="*/ 1801.71319796954 w 1707"/>
                  <a:gd name="GluePoint3Y" fmla="*/ 168.295774647887 h 3155"/>
                  <a:gd name="GluePoint4X" fmla="*/ 1245.18401015228 w 1707"/>
                  <a:gd name="GluePoint4Y" fmla="*/ 184.323943661972 h 3155"/>
                  <a:gd name="GluePoint5X" fmla="*/ 1325.26015228426 w 1707"/>
                  <a:gd name="GluePoint5Y" fmla="*/ 893.570422535211 h 3155"/>
                  <a:gd name="GluePoint6X" fmla="*/ 0 w 1707"/>
                  <a:gd name="GluePoint6Y" fmla="*/ 1294.27464788732 h 3155"/>
                  <a:gd name="GluePoint7X" fmla="*/ 712.677664974619 w 1707"/>
                  <a:gd name="GluePoint7Y" fmla="*/ 1146.01408450704 h 3155"/>
                  <a:gd name="GluePoint8X" fmla="*/ 564.536802030457 w 1707"/>
                  <a:gd name="GluePoint8Y" fmla="*/ 1514.66197183099 h 3155"/>
                  <a:gd name="GluePoint9X" fmla="*/ 1409.34010152284 w 1707"/>
                  <a:gd name="GluePoint9Y" fmla="*/ 1298.28169014085 h 3155"/>
                  <a:gd name="GluePoint10X" fmla="*/ 2142.03680203046 w 1707"/>
                  <a:gd name="GluePoint10Y" fmla="*/ 1707 h 3155"/>
                  <a:gd name="GluePoint11X" fmla="*/ 2262.15101522843 w 1707"/>
                  <a:gd name="GluePoint11Y" fmla="*/ 1246.19014084507 h 3155"/>
                  <a:gd name="GluePoint12X" fmla="*/ 3155 w 1707"/>
                  <a:gd name="GluePoint12Y" fmla="*/ 1550.72535211268 h 3155"/>
                  <a:gd name="GluePoint13X" fmla="*/ 2554.42893401015 w 1707"/>
                  <a:gd name="GluePoint13Y" fmla="*/ 1017.78873239437 h 315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</a:cxnLst>
                <a:rect l="textAreaLeft" t="textAreaTop" r="textAreaRight" b="textAreaBottom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7" name="Freeform 193"/>
              <p:cNvSpPr/>
              <p:nvPr/>
            </p:nvSpPr>
            <p:spPr>
              <a:xfrm>
                <a:off x="1326240" y="3997080"/>
                <a:ext cx="80280" cy="371520"/>
              </a:xfrm>
              <a:custGeom>
                <a:avLst/>
                <a:gdLst>
                  <a:gd name="textAreaLeft" fmla="*/ 0 w 80280"/>
                  <a:gd name="textAreaRight" fmla="*/ 80640 w 80280"/>
                  <a:gd name="textAreaTop" fmla="*/ 0 h 371520"/>
                  <a:gd name="textAreaBottom" fmla="*/ 371880 h 371520"/>
                  <a:gd name="GluePoint1X" fmla="*/ 0 w 1033"/>
                  <a:gd name="GluePoint1Y" fmla="*/ 0 h 224"/>
                  <a:gd name="GluePoint2X" fmla="*/ 112 w 1033"/>
                  <a:gd name="GluePoint2Y" fmla="*/ 412.399224806202 h 224"/>
                  <a:gd name="GluePoint3X" fmla="*/ 76 w 1033"/>
                  <a:gd name="GluePoint3Y" fmla="*/ 1033 h 224"/>
                  <a:gd name="GluePoint4X" fmla="*/ 164 w 1033"/>
                  <a:gd name="GluePoint4Y" fmla="*/ 400.387596899225 h 224"/>
                  <a:gd name="GluePoint5X" fmla="*/ 0 w 1033"/>
                  <a:gd name="GluePoint5Y" fmla="*/ 0 h 22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8" name="Freeform 194"/>
              <p:cNvSpPr/>
              <p:nvPr/>
            </p:nvSpPr>
            <p:spPr>
              <a:xfrm>
                <a:off x="684720" y="4233240"/>
                <a:ext cx="486720" cy="16272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162720"/>
                  <a:gd name="textAreaBottom" fmla="*/ 163080 h 162720"/>
                  <a:gd name="GluePoint1X" fmla="*/ 832.615384615385 w 453"/>
                  <a:gd name="GluePoint1Y" fmla="*/ 8.01769911504425 h 1353"/>
                  <a:gd name="GluePoint2X" fmla="*/ 0 w 453"/>
                  <a:gd name="GluePoint2Y" fmla="*/ 453 h 1353"/>
                  <a:gd name="GluePoint3X" fmla="*/ 736.544378698225 w 453"/>
                  <a:gd name="GluePoint3Y" fmla="*/ 76.1681415929204 h 1353"/>
                  <a:gd name="GluePoint4X" fmla="*/ 1353 w 453"/>
                  <a:gd name="GluePoint4Y" fmla="*/ 88.1946902654867 h 1353"/>
                  <a:gd name="GluePoint5X" fmla="*/ 832.615384615385 w 453"/>
                  <a:gd name="GluePoint5Y" fmla="*/ 8.01769911504425 h 1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89" name="Freeform 195"/>
              <p:cNvSpPr/>
              <p:nvPr/>
            </p:nvSpPr>
            <p:spPr>
              <a:xfrm>
                <a:off x="1859760" y="6163920"/>
                <a:ext cx="27000" cy="15480"/>
              </a:xfrm>
              <a:custGeom>
                <a:avLst/>
                <a:gdLst>
                  <a:gd name="textAreaLeft" fmla="*/ 0 w 27000"/>
                  <a:gd name="textAreaRight" fmla="*/ 27360 w 27000"/>
                  <a:gd name="textAreaTop" fmla="*/ 0 h 15480"/>
                  <a:gd name="textAreaBottom" fmla="*/ 15840 h 15480"/>
                  <a:gd name="GluePoint1X" fmla="*/ 76 w 44"/>
                  <a:gd name="GluePoint1Y" fmla="*/ 0 h 76"/>
                  <a:gd name="GluePoint2X" fmla="*/ 0 w 44"/>
                  <a:gd name="GluePoint2Y" fmla="*/ 44 h 76"/>
                  <a:gd name="GluePoint3X" fmla="*/ 76 w 44"/>
                  <a:gd name="GluePoint3Y" fmla="*/ 0 h 7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</a:cxnLst>
                <a:rect l="textAreaLeft" t="textAreaTop" r="textAreaRight" b="textAreaBottom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7920" bIns="792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0" name="Freeform 196"/>
              <p:cNvSpPr/>
              <p:nvPr/>
            </p:nvSpPr>
            <p:spPr>
              <a:xfrm>
                <a:off x="1842480" y="4595400"/>
                <a:ext cx="573480" cy="1568160"/>
              </a:xfrm>
              <a:custGeom>
                <a:avLst/>
                <a:gdLst>
                  <a:gd name="textAreaLeft" fmla="*/ 0 w 573480"/>
                  <a:gd name="textAreaRight" fmla="*/ 573840 w 573480"/>
                  <a:gd name="textAreaTop" fmla="*/ 0 h 1568160"/>
                  <a:gd name="textAreaBottom" fmla="*/ 1568520 h 1568160"/>
                  <a:gd name="GluePoint1X" fmla="*/ 0 w 4357"/>
                  <a:gd name="GluePoint1Y" fmla="*/ 0 h 1594"/>
                  <a:gd name="GluePoint2X" fmla="*/ 776.974874371859 w 4357"/>
                  <a:gd name="GluePoint2Y" fmla="*/ 1277.46599264706 h 1594"/>
                  <a:gd name="GluePoint3X" fmla="*/ 124.155778894472 w 4357"/>
                  <a:gd name="GluePoint3Y" fmla="*/ 4357 h 1594"/>
                  <a:gd name="GluePoint4X" fmla="*/ 432.542713567839 w 4357"/>
                  <a:gd name="GluePoint4Y" fmla="*/ 4164.77941176471 h 1594"/>
                  <a:gd name="GluePoint5X" fmla="*/ 1057.32663316583 w 4357"/>
                  <a:gd name="GluePoint5Y" fmla="*/ 1413.62224264706 h 1594"/>
                  <a:gd name="GluePoint6X" fmla="*/ 0 w 4357"/>
                  <a:gd name="GluePoint6Y" fmla="*/ 0 h 159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1" name="Freeform 197"/>
              <p:cNvSpPr/>
              <p:nvPr/>
            </p:nvSpPr>
            <p:spPr>
              <a:xfrm>
                <a:off x="1457640" y="4670280"/>
                <a:ext cx="534960" cy="1557720"/>
              </a:xfrm>
              <a:custGeom>
                <a:avLst/>
                <a:gdLst>
                  <a:gd name="textAreaLeft" fmla="*/ 0 w 534960"/>
                  <a:gd name="textAreaRight" fmla="*/ 535320 w 534960"/>
                  <a:gd name="textAreaTop" fmla="*/ 0 h 1557720"/>
                  <a:gd name="textAreaBottom" fmla="*/ 1558080 h 1557720"/>
                  <a:gd name="GluePoint1X" fmla="*/ 577.164420485175 w 4328"/>
                  <a:gd name="GluePoint1Y" fmla="*/ 0 h 1487"/>
                  <a:gd name="GluePoint2X" fmla="*/ 813.641509433962 w 4328"/>
                  <a:gd name="GluePoint2Y" fmla="*/ 1209.11748381129 h 1487"/>
                  <a:gd name="GluePoint3X" fmla="*/ 0 w 4328"/>
                  <a:gd name="GluePoint3Y" fmla="*/ 4207.88899167438 h 1487"/>
                  <a:gd name="GluePoint4X" fmla="*/ 392.792452830189 w 4328"/>
                  <a:gd name="GluePoint4Y" fmla="*/ 4328 h 1487"/>
                  <a:gd name="GluePoint5X" fmla="*/ 1110.23989218329 w 4328"/>
                  <a:gd name="GluePoint5Y" fmla="*/ 1080.99907493062 h 1487"/>
                  <a:gd name="GluePoint6X" fmla="*/ 577.164420485175 w 4328"/>
                  <a:gd name="GluePoint6Y" fmla="*/ 0 h 148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2" name="Freeform 198"/>
              <p:cNvSpPr/>
              <p:nvPr/>
            </p:nvSpPr>
            <p:spPr>
              <a:xfrm>
                <a:off x="1133280" y="4002480"/>
                <a:ext cx="207000" cy="74880"/>
              </a:xfrm>
              <a:custGeom>
                <a:avLst/>
                <a:gdLst>
                  <a:gd name="textAreaLeft" fmla="*/ 0 w 207000"/>
                  <a:gd name="textAreaRight" fmla="*/ 207360 w 207000"/>
                  <a:gd name="textAreaTop" fmla="*/ 0 h 74880"/>
                  <a:gd name="textAreaBottom" fmla="*/ 75240 h 74880"/>
                  <a:gd name="GluePoint1X" fmla="*/ 368 w 209"/>
                  <a:gd name="GluePoint1Y" fmla="*/ 168.807692307692 h 576"/>
                  <a:gd name="GluePoint2X" fmla="*/ 0 w 209"/>
                  <a:gd name="GluePoint2Y" fmla="*/ 12.0576923076923 h 576"/>
                  <a:gd name="GluePoint3X" fmla="*/ 32 w 209"/>
                  <a:gd name="GluePoint3Y" fmla="*/ 68.3269230769231 h 576"/>
                  <a:gd name="GluePoint4X" fmla="*/ 340 w 209"/>
                  <a:gd name="GluePoint4Y" fmla="*/ 209 h 576"/>
                  <a:gd name="GluePoint5X" fmla="*/ 576 w 209"/>
                  <a:gd name="GluePoint5Y" fmla="*/ 60.2884615384615 h 576"/>
                  <a:gd name="GluePoint6X" fmla="*/ 548 w 209"/>
                  <a:gd name="GluePoint6Y" fmla="*/ 0 h 576"/>
                  <a:gd name="GluePoint7X" fmla="*/ 368 w 209"/>
                  <a:gd name="GluePoint7Y" fmla="*/ 168.807692307692 h 57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37440" bIns="3744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3" name="Freeform 199"/>
              <p:cNvSpPr/>
              <p:nvPr/>
            </p:nvSpPr>
            <p:spPr>
              <a:xfrm>
                <a:off x="46440" y="4494600"/>
                <a:ext cx="2337840" cy="1716480"/>
              </a:xfrm>
              <a:custGeom>
                <a:avLst/>
                <a:gdLst>
                  <a:gd name="textAreaLeft" fmla="*/ 0 w 2337840"/>
                  <a:gd name="textAreaRight" fmla="*/ 2338200 w 2337840"/>
                  <a:gd name="textAreaTop" fmla="*/ 0 h 1716480"/>
                  <a:gd name="textAreaBottom" fmla="*/ 1716840 h 1716480"/>
                  <a:gd name="GluePoint1X" fmla="*/ 6114.59001233046 w 4769"/>
                  <a:gd name="GluePoint1Y" fmla="*/ 1769.85558354324 h 6495"/>
                  <a:gd name="GluePoint2X" fmla="*/ 5578.01171393342 w 4769"/>
                  <a:gd name="GluePoint2Y" fmla="*/ 660.692695214106 h 6495"/>
                  <a:gd name="GluePoint3X" fmla="*/ 4937.32120838471 w 4769"/>
                  <a:gd name="GluePoint3Y" fmla="*/ 244.256087321579 h 6495"/>
                  <a:gd name="GluePoint4X" fmla="*/ 5946.40875462392 w 4769"/>
                  <a:gd name="GluePoint4Y" fmla="*/ 1389.45675902603 h 6495"/>
                  <a:gd name="GluePoint5X" fmla="*/ 5986.45191122072 w 4769"/>
                  <a:gd name="GluePoint5Y" fmla="*/ 3940.13098236776 h 6495"/>
                  <a:gd name="GluePoint6X" fmla="*/ 5413.83477188656 w 4769"/>
                  <a:gd name="GluePoint6Y" fmla="*/ 4392.6053736356 h 6495"/>
                  <a:gd name="GluePoint7X" fmla="*/ 4584.94143033292 w 4769"/>
                  <a:gd name="GluePoint7Y" fmla="*/ 4580.8026868178 h 6495"/>
                  <a:gd name="GluePoint8X" fmla="*/ 4604.96300863132 w 4769"/>
                  <a:gd name="GluePoint8Y" fmla="*/ 4544.76490344249 h 6495"/>
                  <a:gd name="GluePoint9X" fmla="*/ 5061.45499383477 w 4769"/>
                  <a:gd name="GluePoint9Y" fmla="*/ 1521.59529806885 h 6495"/>
                  <a:gd name="GluePoint10X" fmla="*/ 4384.72564734895 w 4769"/>
                  <a:gd name="GluePoint10Y" fmla="*/ 424.445004198153 h 6495"/>
                  <a:gd name="GluePoint11X" fmla="*/ 5033.42478421702 w 4769"/>
                  <a:gd name="GluePoint11Y" fmla="*/ 1777.86397984887 h 6495"/>
                  <a:gd name="GluePoint12X" fmla="*/ 4436.78175092478 w 4769"/>
                  <a:gd name="GluePoint12Y" fmla="*/ 4600.82367758186 h 6495"/>
                  <a:gd name="GluePoint13X" fmla="*/ 4368.70838471023 w 4769"/>
                  <a:gd name="GluePoint13Y" fmla="*/ 4604.82787573468 h 6495"/>
                  <a:gd name="GluePoint14X" fmla="*/ 3199.44821208385 w 4769"/>
                  <a:gd name="GluePoint14Y" fmla="*/ 4620.84466834593 h 6495"/>
                  <a:gd name="GluePoint15X" fmla="*/ 2538.73612823674 w 4769"/>
                  <a:gd name="GluePoint15Y" fmla="*/ 4604.82787573468 h 6495"/>
                  <a:gd name="GluePoint16X" fmla="*/ 2046.20530209618 w 4769"/>
                  <a:gd name="GluePoint16Y" fmla="*/ 1137.19227539882 h 6495"/>
                  <a:gd name="GluePoint17X" fmla="*/ 2795.01233045623 w 4769"/>
                  <a:gd name="GluePoint17Y" fmla="*/ 240.251889168766 h 6495"/>
                  <a:gd name="GluePoint18X" fmla="*/ 1906.0542540074 w 4769"/>
                  <a:gd name="GluePoint18Y" fmla="*/ 1157.21326616289 h 6495"/>
                  <a:gd name="GluePoint19X" fmla="*/ 2346.52897657213 w 4769"/>
                  <a:gd name="GluePoint19Y" fmla="*/ 4588.81108312343 h 6495"/>
                  <a:gd name="GluePoint20X" fmla="*/ 1797.93773119605 w 4769"/>
                  <a:gd name="GluePoint20Y" fmla="*/ 4456.67254408061 h 6495"/>
                  <a:gd name="GluePoint21X" fmla="*/ 945.01849568434 w 4769"/>
                  <a:gd name="GluePoint21Y" fmla="*/ 3948.13937867338 h 6495"/>
                  <a:gd name="GluePoint22X" fmla="*/ 376.405672009864 w 4769"/>
                  <a:gd name="GluePoint22Y" fmla="*/ 3207.36272040302 h 6495"/>
                  <a:gd name="GluePoint23X" fmla="*/ 156.168310727497 w 4769"/>
                  <a:gd name="GluePoint23Y" fmla="*/ 2234.34256926952 h 6495"/>
                  <a:gd name="GluePoint24X" fmla="*/ 528.569667077682 w 4769"/>
                  <a:gd name="GluePoint24Y" fmla="*/ 768.80604534005 h 6495"/>
                  <a:gd name="GluePoint25X" fmla="*/ 1505.62268803946 w 4769"/>
                  <a:gd name="GluePoint25Y" fmla="*/ 132.138539042821 h 6495"/>
                  <a:gd name="GluePoint26X" fmla="*/ 800.863131935882 w 4769"/>
                  <a:gd name="GluePoint26Y" fmla="*/ 220.230898404702 h 6495"/>
                  <a:gd name="GluePoint27X" fmla="*/ 228.245992601726 w 4769"/>
                  <a:gd name="GluePoint27Y" fmla="*/ 1093.14609571788 h 6495"/>
                  <a:gd name="GluePoint28X" fmla="*/ 120.129469790382 w 4769"/>
                  <a:gd name="GluePoint28Y" fmla="*/ 2778.91351805206 h 6495"/>
                  <a:gd name="GluePoint29X" fmla="*/ 792.854500616523 w 4769"/>
                  <a:gd name="GluePoint29Y" fmla="*/ 3952.1435768262 h 6495"/>
                  <a:gd name="GluePoint30X" fmla="*/ 780.841553637485 w 4769"/>
                  <a:gd name="GluePoint30Y" fmla="*/ 3960.15197313182 h 6495"/>
                  <a:gd name="GluePoint31X" fmla="*/ 1930.08014796547 w 4769"/>
                  <a:gd name="GluePoint31Y" fmla="*/ 4620.84466834593 h 6495"/>
                  <a:gd name="GluePoint32X" fmla="*/ 3443.71146732429 w 4769"/>
                  <a:gd name="GluePoint32Y" fmla="*/ 4752.98320738875 h 6495"/>
                  <a:gd name="GluePoint33X" fmla="*/ 4677.04069050555 w 4769"/>
                  <a:gd name="GluePoint33Y" fmla="*/ 4700.92863140218 h 6495"/>
                  <a:gd name="GluePoint34X" fmla="*/ 5774.22318125771 w 4769"/>
                  <a:gd name="GluePoint34Y" fmla="*/ 4376.58858102435 h 6495"/>
                  <a:gd name="GluePoint35X" fmla="*/ 6422.92231812577 w 4769"/>
                  <a:gd name="GluePoint35Y" fmla="*/ 3335.49706129303 h 6495"/>
                  <a:gd name="GluePoint36X" fmla="*/ 6495 w 4769"/>
                  <a:gd name="GluePoint36Y" fmla="*/ 2967.11083123426 h 6495"/>
                  <a:gd name="GluePoint37X" fmla="*/ 6190.67200986437 w 4769"/>
                  <a:gd name="GluePoint37Y" fmla="*/ 3587.76154492024 h 6495"/>
                  <a:gd name="GluePoint38X" fmla="*/ 6114.59001233046 w 4769"/>
                  <a:gd name="GluePoint38Y" fmla="*/ 1769.85558354324 h 64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  <a:cxn ang="0">
                    <a:pos x="GluePoint30X" y="GluePoint30Y"/>
                  </a:cxn>
                  <a:cxn ang="0">
                    <a:pos x="GluePoint31X" y="GluePoint31Y"/>
                  </a:cxn>
                  <a:cxn ang="0">
                    <a:pos x="GluePoint32X" y="GluePoint32Y"/>
                  </a:cxn>
                  <a:cxn ang="0">
                    <a:pos x="GluePoint33X" y="GluePoint33Y"/>
                  </a:cxn>
                  <a:cxn ang="0">
                    <a:pos x="GluePoint34X" y="GluePoint34Y"/>
                  </a:cxn>
                  <a:cxn ang="0">
                    <a:pos x="GluePoint35X" y="GluePoint35Y"/>
                  </a:cxn>
                  <a:cxn ang="0">
                    <a:pos x="GluePoint36X" y="GluePoint36Y"/>
                  </a:cxn>
                  <a:cxn ang="0">
                    <a:pos x="GluePoint37X" y="GluePoint37Y"/>
                  </a:cxn>
                  <a:cxn ang="0">
                    <a:pos x="GluePoint38X" y="GluePoint38Y"/>
                  </a:cxn>
                </a:cxnLst>
                <a:rect l="textAreaLeft" t="textAreaTop" r="textAreaRight" b="textAreaBottom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4" name="Freeform 214"/>
              <p:cNvSpPr/>
              <p:nvPr/>
            </p:nvSpPr>
            <p:spPr>
              <a:xfrm>
                <a:off x="592560" y="4824720"/>
                <a:ext cx="2946240" cy="2050920"/>
              </a:xfrm>
              <a:custGeom>
                <a:avLst/>
                <a:gdLst>
                  <a:gd name="textAreaLeft" fmla="*/ 0 w 2946240"/>
                  <a:gd name="textAreaRight" fmla="*/ 2946600 w 2946240"/>
                  <a:gd name="textAreaTop" fmla="*/ 0 h 2050920"/>
                  <a:gd name="textAreaBottom" fmla="*/ 2051280 h 2050920"/>
                  <a:gd name="GluePoint1X" fmla="*/ 7968.76223091977 w 5698"/>
                  <a:gd name="GluePoint1Y" fmla="*/ 3715.9128601546 h 8185"/>
                  <a:gd name="GluePoint2X" fmla="*/ 6879.56457925636 w 5698"/>
                  <a:gd name="GluePoint2Y" fmla="*/ 1946.04919184821 h 8185"/>
                  <a:gd name="GluePoint3X" fmla="*/ 6126.73679060665 w 5698"/>
                  <a:gd name="GluePoint3Y" fmla="*/ 1693.78355586788 h 8185"/>
                  <a:gd name="GluePoint4X" fmla="*/ 5401.93982387476 w 5698"/>
                  <a:gd name="GluePoint4Y" fmla="*/ 1209.2733661279 h 8185"/>
                  <a:gd name="GluePoint5X" fmla="*/ 4488.93590998043 w 5698"/>
                  <a:gd name="GluePoint5Y" fmla="*/ 1133.19325368939 h 8185"/>
                  <a:gd name="GluePoint6X" fmla="*/ 4492.94031311155 w 5698"/>
                  <a:gd name="GluePoint6Y" fmla="*/ 800.843288826423 h 8185"/>
                  <a:gd name="GluePoint7X" fmla="*/ 4953.44667318982 w 5698"/>
                  <a:gd name="GluePoint7Y" fmla="*/ 1041.09627547435 h 8185"/>
                  <a:gd name="GluePoint8X" fmla="*/ 4637.0988258317 w 5698"/>
                  <a:gd name="GluePoint8Y" fmla="*/ 80.0843288826423 h 8185"/>
                  <a:gd name="GluePoint9X" fmla="*/ 3700.06849315069 w 5698"/>
                  <a:gd name="GluePoint9Y" fmla="*/ 404.425860857344 h 8185"/>
                  <a:gd name="GluePoint10X" fmla="*/ 3471.8175146771 w 5698"/>
                  <a:gd name="GluePoint10Y" fmla="*/ 1197.2607167955 h 8185"/>
                  <a:gd name="GluePoint11X" fmla="*/ 2166.38209393346 w 5698"/>
                  <a:gd name="GluePoint11Y" fmla="*/ 1906.00702740689 h 8185"/>
                  <a:gd name="GluePoint12X" fmla="*/ 452.497553816047 w 5698"/>
                  <a:gd name="GluePoint12Y" fmla="*/ 3319.49543218552 h 8185"/>
                  <a:gd name="GluePoint13X" fmla="*/ 328.361056751468 w 5698"/>
                  <a:gd name="GluePoint13Y" fmla="*/ 5698 h 8185"/>
                  <a:gd name="GluePoint14X" fmla="*/ 7928.71819960861 w 5698"/>
                  <a:gd name="GluePoint14Y" fmla="*/ 5698 h 8185"/>
                  <a:gd name="GluePoint15X" fmla="*/ 8052.85469667319 w 5698"/>
                  <a:gd name="GluePoint15Y" fmla="*/ 5393.67955024596 h 8185"/>
                  <a:gd name="GluePoint16X" fmla="*/ 7968.76223091977 w 5698"/>
                  <a:gd name="GluePoint16Y" fmla="*/ 3715.9128601546 h 818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</a:cxnLst>
                <a:rect l="textAreaLeft" t="textAreaTop" r="textAreaRight" b="textAreaBottom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5" name="Freeform 215"/>
              <p:cNvSpPr/>
              <p:nvPr/>
            </p:nvSpPr>
            <p:spPr>
              <a:xfrm>
                <a:off x="684720" y="5304600"/>
                <a:ext cx="2700000" cy="1571400"/>
              </a:xfrm>
              <a:custGeom>
                <a:avLst/>
                <a:gdLst>
                  <a:gd name="textAreaLeft" fmla="*/ 0 w 2700000"/>
                  <a:gd name="textAreaRight" fmla="*/ 2700360 w 2700000"/>
                  <a:gd name="textAreaTop" fmla="*/ 0 h 1571400"/>
                  <a:gd name="textAreaBottom" fmla="*/ 1571760 h 1571400"/>
                  <a:gd name="GluePoint1X" fmla="*/ 7484.98077949813 w 4366"/>
                  <a:gd name="GluePoint1Y" fmla="*/ 3024.15596330275 h 7501"/>
                  <a:gd name="GluePoint2X" fmla="*/ 5959.15002669514 w 4366"/>
                  <a:gd name="GluePoint2Y" fmla="*/ 692.952293577982 h 7501"/>
                  <a:gd name="GluePoint3X" fmla="*/ 4817.780565937 w 4366"/>
                  <a:gd name="GluePoint3Y" fmla="*/ 244.335779816514 h 7501"/>
                  <a:gd name="GluePoint4X" fmla="*/ 2090.50827549386 w 4366"/>
                  <a:gd name="GluePoint4Y" fmla="*/ 793.089908256881 h 7501"/>
                  <a:gd name="GluePoint5X" fmla="*/ 592.71115856914 w 4366"/>
                  <a:gd name="GluePoint5Y" fmla="*/ 4366 h 7501"/>
                  <a:gd name="GluePoint6X" fmla="*/ 7212.65403096636 w 4366"/>
                  <a:gd name="GluePoint6Y" fmla="*/ 4366 h 7501"/>
                  <a:gd name="GluePoint7X" fmla="*/ 7484.98077949813 w 4366"/>
                  <a:gd name="GluePoint7Y" fmla="*/ 3024.15596330275 h 750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6" name="Freeform 216"/>
              <p:cNvSpPr/>
              <p:nvPr/>
            </p:nvSpPr>
            <p:spPr>
              <a:xfrm>
                <a:off x="1418400" y="4882320"/>
                <a:ext cx="1268640" cy="754200"/>
              </a:xfrm>
              <a:custGeom>
                <a:avLst/>
                <a:gdLst>
                  <a:gd name="textAreaLeft" fmla="*/ 0 w 1268640"/>
                  <a:gd name="textAreaRight" fmla="*/ 1269000 w 1268640"/>
                  <a:gd name="textAreaTop" fmla="*/ 0 h 754200"/>
                  <a:gd name="textAreaBottom" fmla="*/ 754560 h 754200"/>
                  <a:gd name="GluePoint1X" fmla="*/ 3525 w 2096"/>
                  <a:gd name="GluePoint1Y" fmla="*/ 1631.11281070746 h 3525"/>
                  <a:gd name="GluePoint2X" fmla="*/ 2038.89204545455 w 2096"/>
                  <a:gd name="GluePoint2Y" fmla="*/ 1186.2638623327 h 3525"/>
                  <a:gd name="GluePoint3X" fmla="*/ 2587.67045454545 w 2096"/>
                  <a:gd name="GluePoint3Y" fmla="*/ 685.307839388145 h 3525"/>
                  <a:gd name="GluePoint4X" fmla="*/ 2279.23295454545 w 2096"/>
                  <a:gd name="GluePoint4Y" fmla="*/ 60.1147227533461 h 3525"/>
                  <a:gd name="GluePoint5X" fmla="*/ 1510.14204545455 w 2096"/>
                  <a:gd name="GluePoint5Y" fmla="*/ 376.718929254302 h 3525"/>
                  <a:gd name="GluePoint6X" fmla="*/ 1385.96590909091 w 2096"/>
                  <a:gd name="GluePoint6Y" fmla="*/ 1202.29445506692 h 3525"/>
                  <a:gd name="GluePoint7X" fmla="*/ 672.954545454546 w 2096"/>
                  <a:gd name="GluePoint7Y" fmla="*/ 1322.52390057361 h 3525"/>
                  <a:gd name="GluePoint8X" fmla="*/ 0 w 2096"/>
                  <a:gd name="GluePoint8Y" fmla="*/ 1915.65583173996 h 3525"/>
                  <a:gd name="GluePoint9X" fmla="*/ 993.409090909091 w 2096"/>
                  <a:gd name="GluePoint9Y" fmla="*/ 1575.00573613767 h 3525"/>
                  <a:gd name="GluePoint10X" fmla="*/ 1133.60795454545 w 2096"/>
                  <a:gd name="GluePoint10Y" fmla="*/ 2096 h 3525"/>
                  <a:gd name="GluePoint11X" fmla="*/ 1946.76136363636 w 2096"/>
                  <a:gd name="GluePoint11Y" fmla="*/ 1635.12045889101 h 3525"/>
                  <a:gd name="GluePoint12X" fmla="*/ 2892.10227272727 w 2096"/>
                  <a:gd name="GluePoint12Y" fmla="*/ 1875.5793499044 h 3525"/>
                  <a:gd name="GluePoint13X" fmla="*/ 2727.86931818182 w 2096"/>
                  <a:gd name="GluePoint13Y" fmla="*/ 1470.8068833652 h 3525"/>
                  <a:gd name="GluePoint14X" fmla="*/ 3525 w 2096"/>
                  <a:gd name="GluePoint14Y" fmla="*/ 1631.11281070746 h 352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7" name="Freeform 217"/>
              <p:cNvSpPr/>
              <p:nvPr/>
            </p:nvSpPr>
            <p:spPr>
              <a:xfrm>
                <a:off x="1881720" y="5010840"/>
                <a:ext cx="85680" cy="415800"/>
              </a:xfrm>
              <a:custGeom>
                <a:avLst/>
                <a:gdLst>
                  <a:gd name="textAreaLeft" fmla="*/ 0 w 85680"/>
                  <a:gd name="textAreaRight" fmla="*/ 86040 w 85680"/>
                  <a:gd name="textAreaTop" fmla="*/ 0 h 415800"/>
                  <a:gd name="textAreaBottom" fmla="*/ 416160 h 415800"/>
                  <a:gd name="GluePoint1X" fmla="*/ 239 w 1156"/>
                  <a:gd name="GluePoint1Y" fmla="*/ 0 h 239"/>
                  <a:gd name="GluePoint2X" fmla="*/ 63.7333333333333 w 1156"/>
                  <a:gd name="GluePoint2Y" fmla="*/ 452 h 239"/>
                  <a:gd name="GluePoint3X" fmla="*/ 159.333333333333 w 1156"/>
                  <a:gd name="GluePoint3Y" fmla="*/ 1156 h 239"/>
                  <a:gd name="GluePoint4X" fmla="*/ 119.5 w 1156"/>
                  <a:gd name="GluePoint4Y" fmla="*/ 460 h 239"/>
                  <a:gd name="GluePoint5X" fmla="*/ 239 w 1156"/>
                  <a:gd name="GluePoint5Y" fmla="*/ 0 h 23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8" name="Freeform 218"/>
              <p:cNvSpPr/>
              <p:nvPr/>
            </p:nvSpPr>
            <p:spPr>
              <a:xfrm>
                <a:off x="2142360" y="5279040"/>
                <a:ext cx="544680" cy="176760"/>
              </a:xfrm>
              <a:custGeom>
                <a:avLst/>
                <a:gdLst>
                  <a:gd name="textAreaLeft" fmla="*/ 0 w 544680"/>
                  <a:gd name="textAreaRight" fmla="*/ 545040 w 544680"/>
                  <a:gd name="textAreaTop" fmla="*/ 0 h 176760"/>
                  <a:gd name="textAreaBottom" fmla="*/ 177120 h 176760"/>
                  <a:gd name="GluePoint1X" fmla="*/ 572.756613756614 w 492"/>
                  <a:gd name="GluePoint1Y" fmla="*/ 8 h 1514"/>
                  <a:gd name="GluePoint2X" fmla="*/ 0 w 492"/>
                  <a:gd name="GluePoint2Y" fmla="*/ 96 h 1514"/>
                  <a:gd name="GluePoint3X" fmla="*/ 688.910052910053 w 492"/>
                  <a:gd name="GluePoint3Y" fmla="*/ 84 h 1514"/>
                  <a:gd name="GluePoint4X" fmla="*/ 1514 w 492"/>
                  <a:gd name="GluePoint4Y" fmla="*/ 492 h 1514"/>
                  <a:gd name="GluePoint5X" fmla="*/ 572.756613756614 w 492"/>
                  <a:gd name="GluePoint5Y" fmla="*/ 8 h 1514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099" name="Freeform 219"/>
              <p:cNvSpPr/>
              <p:nvPr/>
            </p:nvSpPr>
            <p:spPr>
              <a:xfrm>
                <a:off x="935640" y="5590080"/>
                <a:ext cx="492840" cy="1285560"/>
              </a:xfrm>
              <a:custGeom>
                <a:avLst/>
                <a:gdLst>
                  <a:gd name="textAreaLeft" fmla="*/ 0 w 492840"/>
                  <a:gd name="textAreaRight" fmla="*/ 493200 w 492840"/>
                  <a:gd name="textAreaTop" fmla="*/ 0 h 1285560"/>
                  <a:gd name="textAreaBottom" fmla="*/ 1285920 h 1285560"/>
                  <a:gd name="GluePoint1X" fmla="*/ 504.736842105263 w 3572"/>
                  <a:gd name="GluePoint1Y" fmla="*/ 1429.60089686099 h 1370"/>
                  <a:gd name="GluePoint2X" fmla="*/ 1370 w 3572"/>
                  <a:gd name="GluePoint2Y" fmla="*/ 0 h 1370"/>
                  <a:gd name="GluePoint3X" fmla="*/ 192.280701754386 w 3572"/>
                  <a:gd name="GluePoint3Y" fmla="*/ 1573.76233183857 h 1370"/>
                  <a:gd name="GluePoint4X" fmla="*/ 96.140350877193 w 3572"/>
                  <a:gd name="GluePoint4Y" fmla="*/ 3572 h 1370"/>
                  <a:gd name="GluePoint5X" fmla="*/ 448.654970760234 w 3572"/>
                  <a:gd name="GluePoint5Y" fmla="*/ 3572 h 1370"/>
                  <a:gd name="GluePoint6X" fmla="*/ 504.736842105263 w 3572"/>
                  <a:gd name="GluePoint6Y" fmla="*/ 1429.60089686099 h 137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0" name="Freeform 220"/>
              <p:cNvSpPr/>
              <p:nvPr/>
            </p:nvSpPr>
            <p:spPr>
              <a:xfrm>
                <a:off x="896760" y="5575680"/>
                <a:ext cx="553320" cy="1300320"/>
              </a:xfrm>
              <a:custGeom>
                <a:avLst/>
                <a:gdLst>
                  <a:gd name="textAreaLeft" fmla="*/ 0 w 553320"/>
                  <a:gd name="textAreaRight" fmla="*/ 553680 w 553320"/>
                  <a:gd name="textAreaTop" fmla="*/ 0 h 1300320"/>
                  <a:gd name="textAreaBottom" fmla="*/ 1300680 h 1300320"/>
                  <a:gd name="GluePoint1X" fmla="*/ 416.541666666667 w 3613"/>
                  <a:gd name="GluePoint1Y" fmla="*/ 1281.77383592018 h 1538"/>
                  <a:gd name="GluePoint2X" fmla="*/ 1538 w 3613"/>
                  <a:gd name="GluePoint2Y" fmla="*/ 0 h 1538"/>
                  <a:gd name="GluePoint3X" fmla="*/ 821.067708333333 w 3613"/>
                  <a:gd name="GluePoint3Y" fmla="*/ 468.648558758315 h 1538"/>
                  <a:gd name="GluePoint4X" fmla="*/ 224.291666666667 w 3613"/>
                  <a:gd name="GluePoint4Y" fmla="*/ 1702.35587583149 h 1538"/>
                  <a:gd name="GluePoint5X" fmla="*/ 108.140625 w 3613"/>
                  <a:gd name="GluePoint5Y" fmla="*/ 3613 h 1538"/>
                  <a:gd name="GluePoint6X" fmla="*/ 216.28125 w 3613"/>
                  <a:gd name="GluePoint6Y" fmla="*/ 3613 h 1538"/>
                  <a:gd name="GluePoint7X" fmla="*/ 416.541666666667 w 3613"/>
                  <a:gd name="GluePoint7Y" fmla="*/ 1281.77383592018 h 153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1" name="Freeform 221"/>
              <p:cNvSpPr/>
              <p:nvPr/>
            </p:nvSpPr>
            <p:spPr>
              <a:xfrm>
                <a:off x="1320840" y="5597640"/>
                <a:ext cx="271800" cy="1278360"/>
              </a:xfrm>
              <a:custGeom>
                <a:avLst/>
                <a:gdLst>
                  <a:gd name="textAreaLeft" fmla="*/ 0 w 271800"/>
                  <a:gd name="textAreaRight" fmla="*/ 272160 w 271800"/>
                  <a:gd name="textAreaTop" fmla="*/ 0 h 1278360"/>
                  <a:gd name="textAreaBottom" fmla="*/ 1278720 h 1278360"/>
                  <a:gd name="GluePoint1X" fmla="*/ 488 w 3552"/>
                  <a:gd name="GluePoint1Y" fmla="*/ 1353.52423900789 h 756"/>
                  <a:gd name="GluePoint2X" fmla="*/ 752 w 3552"/>
                  <a:gd name="GluePoint2Y" fmla="*/ 0 h 756"/>
                  <a:gd name="GluePoint3X" fmla="*/ 164 w 3552"/>
                  <a:gd name="GluePoint3Y" fmla="*/ 1213.36640360767 h 756"/>
                  <a:gd name="GluePoint4X" fmla="*/ 252 w 3552"/>
                  <a:gd name="GluePoint4Y" fmla="*/ 3552 h 756"/>
                  <a:gd name="GluePoint5X" fmla="*/ 756 w 3552"/>
                  <a:gd name="GluePoint5Y" fmla="*/ 3552 h 756"/>
                  <a:gd name="GluePoint6X" fmla="*/ 488 w 3552"/>
                  <a:gd name="GluePoint6Y" fmla="*/ 1353.52423900789 h 75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2" name="Freeform 222"/>
              <p:cNvSpPr/>
              <p:nvPr/>
            </p:nvSpPr>
            <p:spPr>
              <a:xfrm>
                <a:off x="1276200" y="5569920"/>
                <a:ext cx="359640" cy="1305720"/>
              </a:xfrm>
              <a:custGeom>
                <a:avLst/>
                <a:gdLst>
                  <a:gd name="textAreaLeft" fmla="*/ 0 w 359640"/>
                  <a:gd name="textAreaRight" fmla="*/ 360000 w 359640"/>
                  <a:gd name="textAreaTop" fmla="*/ 0 h 1305720"/>
                  <a:gd name="textAreaBottom" fmla="*/ 1306080 h 1305720"/>
                  <a:gd name="GluePoint1X" fmla="*/ 288 w 3628"/>
                  <a:gd name="GluePoint1Y" fmla="*/ 1513.66887417219 h 1000"/>
                  <a:gd name="GluePoint2X" fmla="*/ 1000 w 3628"/>
                  <a:gd name="GluePoint2Y" fmla="*/ 0 h 1000"/>
                  <a:gd name="GluePoint3X" fmla="*/ 252 w 3628"/>
                  <a:gd name="GluePoint3Y" fmla="*/ 1225.35099337748 h 1000"/>
                  <a:gd name="GluePoint4X" fmla="*/ 332 w 3628"/>
                  <a:gd name="GluePoint4Y" fmla="*/ 3628 h 1000"/>
                  <a:gd name="GluePoint5X" fmla="*/ 484 w 3628"/>
                  <a:gd name="GluePoint5Y" fmla="*/ 3628 h 1000"/>
                  <a:gd name="GluePoint6X" fmla="*/ 288 w 3628"/>
                  <a:gd name="GluePoint6Y" fmla="*/ 1513.66887417219 h 10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3" name="Freeform 223"/>
              <p:cNvSpPr/>
              <p:nvPr/>
            </p:nvSpPr>
            <p:spPr>
              <a:xfrm>
                <a:off x="2313720" y="5590080"/>
                <a:ext cx="315720" cy="1285560"/>
              </a:xfrm>
              <a:custGeom>
                <a:avLst/>
                <a:gdLst>
                  <a:gd name="textAreaLeft" fmla="*/ 0 w 315720"/>
                  <a:gd name="textAreaRight" fmla="*/ 316080 w 315720"/>
                  <a:gd name="textAreaTop" fmla="*/ 0 h 1285560"/>
                  <a:gd name="textAreaBottom" fmla="*/ 1285920 h 1285560"/>
                  <a:gd name="GluePoint1X" fmla="*/ 878 w 3572"/>
                  <a:gd name="GluePoint1Y" fmla="*/ 2014.25560538117 h 878"/>
                  <a:gd name="GluePoint2X" fmla="*/ 849.936073059361 w 3572"/>
                  <a:gd name="GluePoint2Y" fmla="*/ 1994.2331838565 h 878"/>
                  <a:gd name="GluePoint3X" fmla="*/ 865.972602739726 w 3572"/>
                  <a:gd name="GluePoint3Y" fmla="*/ 1725.93273542601 h 878"/>
                  <a:gd name="GluePoint4X" fmla="*/ 661.506849315069 w 3572"/>
                  <a:gd name="GluePoint4Y" fmla="*/ 504.565022421525 h 878"/>
                  <a:gd name="GluePoint5X" fmla="*/ 0 w 3572"/>
                  <a:gd name="GluePoint5Y" fmla="*/ 0 h 878"/>
                  <a:gd name="GluePoint6X" fmla="*/ 497.132420091324 w 3572"/>
                  <a:gd name="GluePoint6Y" fmla="*/ 925.035874439462 h 878"/>
                  <a:gd name="GluePoint7X" fmla="*/ 529.205479452055 w 3572"/>
                  <a:gd name="GluePoint7Y" fmla="*/ 2158.41704035874 h 878"/>
                  <a:gd name="GluePoint8X" fmla="*/ 521.187214611872 w 3572"/>
                  <a:gd name="GluePoint8Y" fmla="*/ 2166.42600896861 h 878"/>
                  <a:gd name="GluePoint9X" fmla="*/ 288.657534246575 w 3572"/>
                  <a:gd name="GluePoint9Y" fmla="*/ 3572 h 878"/>
                  <a:gd name="GluePoint10X" fmla="*/ 721.643835616438 w 3572"/>
                  <a:gd name="GluePoint10Y" fmla="*/ 3572 h 878"/>
                  <a:gd name="GluePoint11X" fmla="*/ 765.744292237443 w 3572"/>
                  <a:gd name="GluePoint11Y" fmla="*/ 3351.7533632287 h 878"/>
                  <a:gd name="GluePoint12X" fmla="*/ 878 w 3572"/>
                  <a:gd name="GluePoint12Y" fmla="*/ 2014.25560538117 h 87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4" name="Freeform 224"/>
              <p:cNvSpPr/>
              <p:nvPr/>
            </p:nvSpPr>
            <p:spPr>
              <a:xfrm>
                <a:off x="2277720" y="5546880"/>
                <a:ext cx="417600" cy="1329120"/>
              </a:xfrm>
              <a:custGeom>
                <a:avLst/>
                <a:gdLst>
                  <a:gd name="textAreaLeft" fmla="*/ 0 w 417600"/>
                  <a:gd name="textAreaRight" fmla="*/ 417960 w 417600"/>
                  <a:gd name="textAreaTop" fmla="*/ 0 h 1329120"/>
                  <a:gd name="textAreaBottom" fmla="*/ 1329480 h 1329120"/>
                  <a:gd name="GluePoint1X" fmla="*/ 988.851724137931 w 3693"/>
                  <a:gd name="GluePoint1Y" fmla="*/ 1069.44793926247 h 1161"/>
                  <a:gd name="GluePoint2X" fmla="*/ 0 w 3693"/>
                  <a:gd name="GluePoint2Y" fmla="*/ 36.0488069414317 h 1161"/>
                  <a:gd name="GluePoint3X" fmla="*/ 840.724137931035 w 3693"/>
                  <a:gd name="GluePoint3Y" fmla="*/ 1049.42082429501 h 1161"/>
                  <a:gd name="GluePoint4X" fmla="*/ 844.727586206897 w 3693"/>
                  <a:gd name="GluePoint4Y" fmla="*/ 3693 h 1161"/>
                  <a:gd name="GluePoint5X" fmla="*/ 1000.86206896552 w 3693"/>
                  <a:gd name="GluePoint5Y" fmla="*/ 3693 h 1161"/>
                  <a:gd name="GluePoint6X" fmla="*/ 988.851724137931 w 3693"/>
                  <a:gd name="GluePoint6Y" fmla="*/ 1069.44793926247 h 116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5" name="Freeform 225"/>
              <p:cNvSpPr/>
              <p:nvPr/>
            </p:nvSpPr>
            <p:spPr>
              <a:xfrm>
                <a:off x="2624040" y="5594400"/>
                <a:ext cx="635760" cy="1281240"/>
              </a:xfrm>
              <a:custGeom>
                <a:avLst/>
                <a:gdLst>
                  <a:gd name="textAreaLeft" fmla="*/ 0 w 635760"/>
                  <a:gd name="textAreaRight" fmla="*/ 636120 w 635760"/>
                  <a:gd name="textAreaTop" fmla="*/ 0 h 1281240"/>
                  <a:gd name="textAreaBottom" fmla="*/ 1281600 h 1281240"/>
                  <a:gd name="GluePoint1X" fmla="*/ 1462.48299319728 w 3560"/>
                  <a:gd name="GluePoint1Y" fmla="*/ 812.913385826772 h 1767"/>
                  <a:gd name="GluePoint2X" fmla="*/ 837.421768707483 w 3560"/>
                  <a:gd name="GluePoint2Y" fmla="*/ 288.323959505062 h 1767"/>
                  <a:gd name="GluePoint3X" fmla="*/ 0 w 3560"/>
                  <a:gd name="GluePoint3Y" fmla="*/ 120.134983127109 h 1767"/>
                  <a:gd name="GluePoint4X" fmla="*/ 1121.90476190476 w 3560"/>
                  <a:gd name="GluePoint4Y" fmla="*/ 1313.47581552306 h 1767"/>
                  <a:gd name="GluePoint5X" fmla="*/ 1157.96598639456 w 3560"/>
                  <a:gd name="GluePoint5Y" fmla="*/ 3319.73003374578 h 1767"/>
                  <a:gd name="GluePoint6X" fmla="*/ 1105.87755102041 w 3560"/>
                  <a:gd name="GluePoint6Y" fmla="*/ 3560 h 1767"/>
                  <a:gd name="GluePoint7X" fmla="*/ 1486.52380952381 w 3560"/>
                  <a:gd name="GluePoint7Y" fmla="*/ 3560 h 1767"/>
                  <a:gd name="GluePoint8X" fmla="*/ 1534.60544217687 w 3560"/>
                  <a:gd name="GluePoint8Y" fmla="*/ 3339.75253093363 h 1767"/>
                  <a:gd name="GluePoint9X" fmla="*/ 1462.48299319728 w 3560"/>
                  <a:gd name="GluePoint9Y" fmla="*/ 812.913385826772 h 176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6" name="Freeform 226"/>
              <p:cNvSpPr/>
              <p:nvPr/>
            </p:nvSpPr>
            <p:spPr>
              <a:xfrm>
                <a:off x="2700360" y="5528520"/>
                <a:ext cx="603720" cy="1347120"/>
              </a:xfrm>
              <a:custGeom>
                <a:avLst/>
                <a:gdLst>
                  <a:gd name="textAreaLeft" fmla="*/ 0 w 603720"/>
                  <a:gd name="textAreaRight" fmla="*/ 604080 w 603720"/>
                  <a:gd name="textAreaTop" fmla="*/ 0 h 1347120"/>
                  <a:gd name="textAreaBottom" fmla="*/ 1347480 h 1347120"/>
                  <a:gd name="GluePoint1X" fmla="*/ 1429.70405727924 w 3743"/>
                  <a:gd name="GluePoint1Y" fmla="*/ 1301.04278074866 h 1678"/>
                  <a:gd name="GluePoint2X" fmla="*/ 784.935560859189 w 3743"/>
                  <a:gd name="GluePoint2Y" fmla="*/ 264.211764705882 h 1678"/>
                  <a:gd name="GluePoint3X" fmla="*/ 0 w 3743"/>
                  <a:gd name="GluePoint3Y" fmla="*/ 160.128342245989 h 1678"/>
                  <a:gd name="GluePoint4X" fmla="*/ 1089.29832935561 w 3743"/>
                  <a:gd name="GluePoint4Y" fmla="*/ 916.734759358289 h 1678"/>
                  <a:gd name="GluePoint5X" fmla="*/ 1509.79952267303 w 3743"/>
                  <a:gd name="GluePoint5Y" fmla="*/ 2666.13689839572 h 1678"/>
                  <a:gd name="GluePoint6X" fmla="*/ 1281.52744630072 w 3743"/>
                  <a:gd name="GluePoint6Y" fmla="*/ 3743 h 1678"/>
                  <a:gd name="GluePoint7X" fmla="*/ 1437.71360381862 w 3743"/>
                  <a:gd name="GluePoint7Y" fmla="*/ 3743 h 1678"/>
                  <a:gd name="GluePoint8X" fmla="*/ 1545.84248210024 w 3743"/>
                  <a:gd name="GluePoint8Y" fmla="*/ 3314.65668449198 h 1678"/>
                  <a:gd name="GluePoint9X" fmla="*/ 1429.70405727924 w 3743"/>
                  <a:gd name="GluePoint9Y" fmla="*/ 1301.04278074866 h 1678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</a:cxnLst>
                <a:rect l="textAreaLeft" t="textAreaTop" r="textAreaRight" b="textAreaBottom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  <p:grpSp>
          <p:nvGrpSpPr>
            <p:cNvPr id="1107" name="Group 349"/>
            <p:cNvGrpSpPr/>
            <p:nvPr/>
          </p:nvGrpSpPr>
          <p:grpSpPr>
            <a:xfrm>
              <a:off x="2572920" y="4917960"/>
              <a:ext cx="1419840" cy="1195560"/>
              <a:chOff x="2572920" y="4917960"/>
              <a:chExt cx="1419840" cy="1195560"/>
            </a:xfrm>
          </p:grpSpPr>
          <p:sp>
            <p:nvSpPr>
              <p:cNvPr id="1108" name="Freeform 244"/>
              <p:cNvSpPr/>
              <p:nvPr/>
            </p:nvSpPr>
            <p:spPr>
              <a:xfrm flipH="1">
                <a:off x="2572920" y="4917960"/>
                <a:ext cx="1419840" cy="1195200"/>
              </a:xfrm>
              <a:custGeom>
                <a:avLst/>
                <a:gdLst>
                  <a:gd name="textAreaLeft" fmla="*/ 360 w 1419840"/>
                  <a:gd name="textAreaRight" fmla="*/ 1420560 w 1419840"/>
                  <a:gd name="textAreaTop" fmla="*/ 0 h 1195200"/>
                  <a:gd name="textAreaBottom" fmla="*/ 1195560 h 1195200"/>
                </a:gdLst>
                <a:ahLst/>
                <a:cxnLst/>
                <a:rect l="textAreaLeft" t="textAreaTop" r="textAreaRight" b="textAreaBottom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09" name="Freeform 245"/>
              <p:cNvSpPr/>
              <p:nvPr/>
            </p:nvSpPr>
            <p:spPr>
              <a:xfrm flipH="1">
                <a:off x="2632320" y="5163120"/>
                <a:ext cx="1293840" cy="950040"/>
              </a:xfrm>
              <a:custGeom>
                <a:avLst/>
                <a:gdLst>
                  <a:gd name="textAreaLeft" fmla="*/ 360 w 1293840"/>
                  <a:gd name="textAreaRight" fmla="*/ 1294560 w 1293840"/>
                  <a:gd name="textAreaTop" fmla="*/ 0 h 950040"/>
                  <a:gd name="textAreaBottom" fmla="*/ 950400 h 950040"/>
                </a:gdLst>
                <a:ahLst/>
                <a:cxnLst/>
                <a:rect l="textAreaLeft" t="textAreaTop" r="textAreaRight" b="textAreaBottom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0" name="Freeform 246"/>
              <p:cNvSpPr/>
              <p:nvPr/>
            </p:nvSpPr>
            <p:spPr>
              <a:xfrm flipH="1">
                <a:off x="2957400" y="4935960"/>
                <a:ext cx="625680" cy="384840"/>
              </a:xfrm>
              <a:custGeom>
                <a:avLst/>
                <a:gdLst>
                  <a:gd name="textAreaLeft" fmla="*/ 360 w 625680"/>
                  <a:gd name="textAreaRight" fmla="*/ 626400 w 625680"/>
                  <a:gd name="textAreaTop" fmla="*/ 0 h 384840"/>
                  <a:gd name="textAreaBottom" fmla="*/ 385200 h 384840"/>
                  <a:gd name="GluePoint1X" fmla="*/ 1411.90238095238 w 1070"/>
                  <a:gd name="GluePoint1Y" fmla="*/ 671.96 h 1739"/>
                  <a:gd name="GluePoint2X" fmla="*/ 1055.82142857143 w 1070"/>
                  <a:gd name="GluePoint2Y" fmla="*/ 616.32 h 1739"/>
                  <a:gd name="GluePoint3X" fmla="*/ 993.714285714286 w 1070"/>
                  <a:gd name="GluePoint3Y" fmla="*/ 192.6 h 1739"/>
                  <a:gd name="GluePoint4X" fmla="*/ 612.790476190476 w 1070"/>
                  <a:gd name="GluePoint4Y" fmla="*/ 34.24 h 1739"/>
                  <a:gd name="GluePoint5X" fmla="*/ 463.733333333333 w 1070"/>
                  <a:gd name="GluePoint5Y" fmla="*/ 350.96 h 1739"/>
                  <a:gd name="GluePoint6X" fmla="*/ 732.864285714286 w 1070"/>
                  <a:gd name="GluePoint6Y" fmla="*/ 603.48 h 1739"/>
                  <a:gd name="GluePoint7X" fmla="*/ 0 w 1070"/>
                  <a:gd name="GluePoint7Y" fmla="*/ 834.6 h 1739"/>
                  <a:gd name="GluePoint8X" fmla="*/ 393.345238095238 w 1070"/>
                  <a:gd name="GluePoint8Y" fmla="*/ 749 h 1739"/>
                  <a:gd name="GluePoint9X" fmla="*/ 310.535714285714 w 1070"/>
                  <a:gd name="GluePoint9Y" fmla="*/ 958.72 h 1739"/>
                  <a:gd name="GluePoint10X" fmla="*/ 778.409523809524 w 1070"/>
                  <a:gd name="GluePoint10Y" fmla="*/ 838.88 h 1739"/>
                  <a:gd name="GluePoint11X" fmla="*/ 1180.03571428571 w 1070"/>
                  <a:gd name="GluePoint11Y" fmla="*/ 1070 h 1739"/>
                  <a:gd name="GluePoint12X" fmla="*/ 1246.28333333333 w 1070"/>
                  <a:gd name="GluePoint12Y" fmla="*/ 804.64 h 1739"/>
                  <a:gd name="GluePoint13X" fmla="*/ 1739 w 1070"/>
                  <a:gd name="GluePoint13Y" fmla="*/ 975.84 h 1739"/>
                  <a:gd name="GluePoint14X" fmla="*/ 1411.90238095238 w 1070"/>
                  <a:gd name="GluePoint14Y" fmla="*/ 671.96 h 173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1" name="Freeform 247"/>
              <p:cNvSpPr/>
              <p:nvPr/>
            </p:nvSpPr>
            <p:spPr>
              <a:xfrm flipH="1">
                <a:off x="3185640" y="5002560"/>
                <a:ext cx="42480" cy="212040"/>
              </a:xfrm>
              <a:custGeom>
                <a:avLst/>
                <a:gdLst>
                  <a:gd name="textAreaLeft" fmla="*/ 360 w 42480"/>
                  <a:gd name="textAreaRight" fmla="*/ 43200 w 42480"/>
                  <a:gd name="textAreaTop" fmla="*/ 0 h 212040"/>
                  <a:gd name="textAreaBottom" fmla="*/ 212400 h 212040"/>
                  <a:gd name="GluePoint1X" fmla="*/ 0 w 590"/>
                  <a:gd name="GluePoint1Y" fmla="*/ 0 h 119"/>
                  <a:gd name="GluePoint2X" fmla="*/ 61.551724137931 w 590"/>
                  <a:gd name="GluePoint2Y" fmla="*/ 230.869565217391 h 119"/>
                  <a:gd name="GluePoint3X" fmla="*/ 41.0344827586207 w 590"/>
                  <a:gd name="GluePoint3Y" fmla="*/ 590 h 119"/>
                  <a:gd name="GluePoint4X" fmla="*/ 86.1724137931034 w 590"/>
                  <a:gd name="GluePoint4Y" fmla="*/ 230.869565217391 h 119"/>
                  <a:gd name="GluePoint5X" fmla="*/ 0 w 590"/>
                  <a:gd name="GluePoint5Y" fmla="*/ 0 h 11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2" name="Freeform 248"/>
              <p:cNvSpPr/>
              <p:nvPr/>
            </p:nvSpPr>
            <p:spPr>
              <a:xfrm flipH="1">
                <a:off x="3315240" y="5138280"/>
                <a:ext cx="267840" cy="88920"/>
              </a:xfrm>
              <a:custGeom>
                <a:avLst/>
                <a:gdLst>
                  <a:gd name="textAreaLeft" fmla="*/ 360 w 267840"/>
                  <a:gd name="textAreaRight" fmla="*/ 268560 w 267840"/>
                  <a:gd name="textAreaTop" fmla="*/ 0 h 88920"/>
                  <a:gd name="textAreaBottom" fmla="*/ 89280 h 88920"/>
                  <a:gd name="GluePoint1X" fmla="*/ 463.555555555556 w 248"/>
                  <a:gd name="GluePoint1Y" fmla="*/ 4.27586206896552 h 745"/>
                  <a:gd name="GluePoint2X" fmla="*/ 0 w 248"/>
                  <a:gd name="GluePoint2Y" fmla="*/ 248 h 745"/>
                  <a:gd name="GluePoint3X" fmla="*/ 409.75 w 248"/>
                  <a:gd name="GluePoint3Y" fmla="*/ 42.7586206896552 h 745"/>
                  <a:gd name="GluePoint4X" fmla="*/ 745 w 248"/>
                  <a:gd name="GluePoint4Y" fmla="*/ 51.3103448275862 h 745"/>
                  <a:gd name="GluePoint5X" fmla="*/ 463.555555555556 w 248"/>
                  <a:gd name="GluePoint5Y" fmla="*/ 4.27586206896552 h 74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</a:cxnLst>
                <a:rect l="textAreaLeft" t="textAreaTop" r="textAreaRight" b="textAreaBottom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tIns="44640" bIns="4464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3" name="Freeform 251"/>
              <p:cNvSpPr/>
              <p:nvPr/>
            </p:nvSpPr>
            <p:spPr>
              <a:xfrm flipH="1">
                <a:off x="2922120" y="5387400"/>
                <a:ext cx="150480" cy="726120"/>
              </a:xfrm>
              <a:custGeom>
                <a:avLst/>
                <a:gdLst>
                  <a:gd name="textAreaLeft" fmla="*/ 360 w 150480"/>
                  <a:gd name="textAreaRight" fmla="*/ 151200 w 150480"/>
                  <a:gd name="textAreaTop" fmla="*/ 0 h 726120"/>
                  <a:gd name="textAreaBottom" fmla="*/ 726480 h 726120"/>
                </a:gdLst>
                <a:ahLst/>
                <a:cxnLst/>
                <a:rect l="textAreaLeft" t="textAreaTop" r="textAreaRight" b="textAreaBottom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4" name="Freeform 252"/>
              <p:cNvSpPr/>
              <p:nvPr/>
            </p:nvSpPr>
            <p:spPr>
              <a:xfrm flipH="1">
                <a:off x="2907360" y="5375520"/>
                <a:ext cx="156600" cy="737640"/>
              </a:xfrm>
              <a:custGeom>
                <a:avLst/>
                <a:gdLst>
                  <a:gd name="textAreaLeft" fmla="*/ -360 w 156600"/>
                  <a:gd name="textAreaRight" fmla="*/ 156600 w 156600"/>
                  <a:gd name="textAreaTop" fmla="*/ 0 h 737640"/>
                  <a:gd name="textAreaBottom" fmla="*/ 738000 h 737640"/>
                </a:gdLst>
                <a:ahLst/>
                <a:cxnLst/>
                <a:rect l="textAreaLeft" t="textAreaTop" r="textAreaRight" b="textAreaBottom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5" name="Freeform 253"/>
              <p:cNvSpPr/>
              <p:nvPr/>
            </p:nvSpPr>
            <p:spPr>
              <a:xfrm flipH="1">
                <a:off x="3398400" y="5346360"/>
                <a:ext cx="154800" cy="767160"/>
              </a:xfrm>
              <a:custGeom>
                <a:avLst/>
                <a:gdLst>
                  <a:gd name="textAreaLeft" fmla="*/ 360 w 154800"/>
                  <a:gd name="textAreaRight" fmla="*/ 155520 w 154800"/>
                  <a:gd name="textAreaTop" fmla="*/ 0 h 767160"/>
                  <a:gd name="textAreaBottom" fmla="*/ 767520 h 767160"/>
                </a:gdLst>
                <a:ahLst/>
                <a:cxnLst/>
                <a:rect l="textAreaLeft" t="textAreaTop" r="textAreaRight" b="textAreaBottom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6" name="Freeform 254"/>
              <p:cNvSpPr/>
              <p:nvPr/>
            </p:nvSpPr>
            <p:spPr>
              <a:xfrm flipH="1">
                <a:off x="3380040" y="5335200"/>
                <a:ext cx="195480" cy="777960"/>
              </a:xfrm>
              <a:custGeom>
                <a:avLst/>
                <a:gdLst>
                  <a:gd name="textAreaLeft" fmla="*/ -360 w 195480"/>
                  <a:gd name="textAreaRight" fmla="*/ 195480 w 195480"/>
                  <a:gd name="textAreaTop" fmla="*/ 0 h 777960"/>
                  <a:gd name="textAreaBottom" fmla="*/ 778320 h 777960"/>
                </a:gdLst>
                <a:ahLst/>
                <a:cxnLst/>
                <a:rect l="textAreaLeft" t="textAreaTop" r="textAreaRight" b="textAreaBottom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  <p:grpSp>
          <p:nvGrpSpPr>
            <p:cNvPr id="1117" name="Group 350"/>
            <p:cNvGrpSpPr/>
            <p:nvPr/>
          </p:nvGrpSpPr>
          <p:grpSpPr>
            <a:xfrm>
              <a:off x="-1440" y="4979880"/>
              <a:ext cx="1905120" cy="1903680"/>
              <a:chOff x="-1440" y="4979880"/>
              <a:chExt cx="1905120" cy="1903680"/>
            </a:xfrm>
          </p:grpSpPr>
          <p:sp>
            <p:nvSpPr>
              <p:cNvPr id="1118" name="Freeform 343"/>
              <p:cNvSpPr/>
              <p:nvPr/>
            </p:nvSpPr>
            <p:spPr>
              <a:xfrm>
                <a:off x="-1440" y="4979880"/>
                <a:ext cx="1905120" cy="1903680"/>
              </a:xfrm>
              <a:custGeom>
                <a:avLst/>
                <a:gdLst>
                  <a:gd name="textAreaLeft" fmla="*/ 0 w 1905120"/>
                  <a:gd name="textAreaRight" fmla="*/ 1905480 w 1905120"/>
                  <a:gd name="textAreaTop" fmla="*/ 0 h 1903680"/>
                  <a:gd name="textAreaBottom" fmla="*/ 1904040 h 1903680"/>
                </a:gdLst>
                <a:ahLst/>
                <a:cxnLst/>
                <a:rect l="textAreaLeft" t="textAreaTop" r="textAreaRight" b="textAreaBottom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19" name="Freeform 344"/>
              <p:cNvSpPr/>
              <p:nvPr/>
            </p:nvSpPr>
            <p:spPr>
              <a:xfrm>
                <a:off x="-1440" y="5361120"/>
                <a:ext cx="1783800" cy="1522440"/>
              </a:xfrm>
              <a:custGeom>
                <a:avLst/>
                <a:gdLst>
                  <a:gd name="textAreaLeft" fmla="*/ 0 w 1783800"/>
                  <a:gd name="textAreaRight" fmla="*/ 1784160 w 1783800"/>
                  <a:gd name="textAreaTop" fmla="*/ 0 h 1522440"/>
                  <a:gd name="textAreaBottom" fmla="*/ 1522800 h 1522440"/>
                </a:gdLst>
                <a:ahLst/>
                <a:cxnLst/>
                <a:rect l="textAreaLeft" t="textAreaTop" r="textAreaRight" b="textAreaBottom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0" name="Freeform 345"/>
              <p:cNvSpPr/>
              <p:nvPr/>
            </p:nvSpPr>
            <p:spPr>
              <a:xfrm>
                <a:off x="1136160" y="5465160"/>
                <a:ext cx="610920" cy="1418400"/>
              </a:xfrm>
              <a:custGeom>
                <a:avLst/>
                <a:gdLst>
                  <a:gd name="textAreaLeft" fmla="*/ 0 w 610920"/>
                  <a:gd name="textAreaRight" fmla="*/ 611280 w 610920"/>
                  <a:gd name="textAreaTop" fmla="*/ 0 h 1418400"/>
                  <a:gd name="textAreaBottom" fmla="*/ 1418760 h 1418400"/>
                </a:gdLst>
                <a:ahLst/>
                <a:cxnLst/>
                <a:rect l="textAreaLeft" t="textAreaTop" r="textAreaRight" b="textAreaBottom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1" name="Freeform 346"/>
              <p:cNvSpPr/>
              <p:nvPr/>
            </p:nvSpPr>
            <p:spPr>
              <a:xfrm>
                <a:off x="1038600" y="5631480"/>
                <a:ext cx="464400" cy="1209960"/>
              </a:xfrm>
              <a:custGeom>
                <a:avLst/>
                <a:gdLst>
                  <a:gd name="textAreaLeft" fmla="*/ 0 w 464400"/>
                  <a:gd name="textAreaRight" fmla="*/ 464760 w 464400"/>
                  <a:gd name="textAreaTop" fmla="*/ 0 h 1209960"/>
                  <a:gd name="textAreaBottom" fmla="*/ 1210320 h 1209960"/>
                  <a:gd name="GluePoint1X" fmla="*/ 1075.83333333333 w 3362"/>
                  <a:gd name="GluePoint1Y" fmla="*/ 1167.51125401929 h 1291"/>
                  <a:gd name="GluePoint2X" fmla="*/ 995.145833333333 w 3362"/>
                  <a:gd name="GluePoint2Y" fmla="*/ 3070.12218649518 h 1291"/>
                  <a:gd name="GluePoint3X" fmla="*/ 658.947916666667 w 3362"/>
                  <a:gd name="GluePoint3Y" fmla="*/ 3362 h 1291"/>
                  <a:gd name="GluePoint4X" fmla="*/ 941.354166666667 w 3362"/>
                  <a:gd name="GluePoint4Y" fmla="*/ 1318.85530546624 h 1291"/>
                  <a:gd name="GluePoint5X" fmla="*/ 0 w 3362"/>
                  <a:gd name="GluePoint5Y" fmla="*/ 0 h 1291"/>
                  <a:gd name="GluePoint6X" fmla="*/ 1075.83333333333 w 3362"/>
                  <a:gd name="GluePoint6Y" fmla="*/ 1167.51125401929 h 129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2" name="Freeform 347"/>
              <p:cNvSpPr/>
              <p:nvPr/>
            </p:nvSpPr>
            <p:spPr>
              <a:xfrm>
                <a:off x="240480" y="5631480"/>
                <a:ext cx="210240" cy="1157400"/>
              </a:xfrm>
              <a:custGeom>
                <a:avLst/>
                <a:gdLst>
                  <a:gd name="textAreaLeft" fmla="*/ 0 w 210240"/>
                  <a:gd name="textAreaRight" fmla="*/ 210600 w 210240"/>
                  <a:gd name="textAreaTop" fmla="*/ 0 h 1157400"/>
                  <a:gd name="textAreaBottom" fmla="*/ 1157760 h 1157400"/>
                  <a:gd name="GluePoint1X" fmla="*/ 455 w 3216"/>
                  <a:gd name="GluePoint1Y" fmla="*/ 0 h 585"/>
                  <a:gd name="GluePoint2X" fmla="*/ 148.571428571429 w 3216"/>
                  <a:gd name="GluePoint2Y" fmla="*/ 1016.60790273556 h 585"/>
                  <a:gd name="GluePoint3X" fmla="*/ 585 w 3216"/>
                  <a:gd name="GluePoint3Y" fmla="*/ 3216 h 585"/>
                  <a:gd name="GluePoint4X" fmla="*/ 436.428571428571 w 3216"/>
                  <a:gd name="GluePoint4Y" fmla="*/ 3137.79939209726 h 585"/>
                  <a:gd name="GluePoint5X" fmla="*/ 9.28571428571429 w 3216"/>
                  <a:gd name="GluePoint5Y" fmla="*/ 987.282674772036 h 585"/>
                  <a:gd name="GluePoint6X" fmla="*/ 455 w 3216"/>
                  <a:gd name="GluePoint6Y" fmla="*/ 0 h 58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3" name="Freeform 348"/>
              <p:cNvSpPr/>
              <p:nvPr/>
            </p:nvSpPr>
            <p:spPr>
              <a:xfrm>
                <a:off x="402840" y="5102280"/>
                <a:ext cx="723960" cy="461880"/>
              </a:xfrm>
              <a:custGeom>
                <a:avLst/>
                <a:gdLst>
                  <a:gd name="textAreaLeft" fmla="*/ 0 w 723960"/>
                  <a:gd name="textAreaRight" fmla="*/ 724320 w 723960"/>
                  <a:gd name="textAreaTop" fmla="*/ 0 h 461880"/>
                  <a:gd name="textAreaBottom" fmla="*/ 462240 h 461880"/>
                  <a:gd name="GluePoint1X" fmla="*/ 828.470588235294 w 1284"/>
                  <a:gd name="GluePoint1Y" fmla="*/ 0 h 2012"/>
                  <a:gd name="GluePoint2X" fmla="*/ 1159.85882352941 w 1284"/>
                  <a:gd name="GluePoint2Y" fmla="*/ 0 h 2012"/>
                  <a:gd name="GluePoint3X" fmla="*/ 1136.18823529412 w 1284"/>
                  <a:gd name="GluePoint3Y" fmla="*/ 332.888888888889 h 2012"/>
                  <a:gd name="GluePoint4X" fmla="*/ 1633.27058823529 w 1284"/>
                  <a:gd name="GluePoint4Y" fmla="*/ 558.777777777778 h 2012"/>
                  <a:gd name="GluePoint5X" fmla="*/ 2012 w 1284"/>
                  <a:gd name="GluePoint5Y" fmla="*/ 1034.33333333333 h 2012"/>
                  <a:gd name="GluePoint6X" fmla="*/ 35.5058823529412 w 1284"/>
                  <a:gd name="GluePoint6Y" fmla="*/ 998.666666666667 h 2012"/>
                  <a:gd name="GluePoint7X" fmla="*/ 828.470588235294 w 1284"/>
                  <a:gd name="GluePoint7Y" fmla="*/ 0 h 20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4" name="Freeform 349"/>
              <p:cNvSpPr/>
              <p:nvPr/>
            </p:nvSpPr>
            <p:spPr>
              <a:xfrm>
                <a:off x="347040" y="5102280"/>
                <a:ext cx="613800" cy="516240"/>
              </a:xfrm>
              <a:custGeom>
                <a:avLst/>
                <a:gdLst>
                  <a:gd name="textAreaLeft" fmla="*/ 0 w 613800"/>
                  <a:gd name="textAreaRight" fmla="*/ 614160 w 613800"/>
                  <a:gd name="textAreaTop" fmla="*/ 0 h 516240"/>
                  <a:gd name="textAreaBottom" fmla="*/ 516600 h 516240"/>
                  <a:gd name="GluePoint1X" fmla="*/ 983.319444444445 w 1435"/>
                  <a:gd name="GluePoint1Y" fmla="*/ 0 h 1706"/>
                  <a:gd name="GluePoint2X" fmla="*/ 556.819444444445 w 1435"/>
                  <a:gd name="GluePoint2Y" fmla="*/ 616.694214876033 h 1706"/>
                  <a:gd name="GluePoint3X" fmla="*/ 616.055555555556 w 1435"/>
                  <a:gd name="GluePoint3Y" fmla="*/ 1091.07438016529 h 1706"/>
                  <a:gd name="GluePoint4X" fmla="*/ 1706 w 1435"/>
                  <a:gd name="GluePoint4Y" fmla="*/ 1138.51239669421 h 1706"/>
                  <a:gd name="GluePoint5X" fmla="*/ 379.111111111111 w 1435"/>
                  <a:gd name="GluePoint5Y" fmla="*/ 1268.96694214876 h 1706"/>
                  <a:gd name="GluePoint6X" fmla="*/ 319.875 w 1435"/>
                  <a:gd name="GluePoint6Y" fmla="*/ 592.97520661157 h 1706"/>
                  <a:gd name="GluePoint7X" fmla="*/ 983.319444444445 w 1435"/>
                  <a:gd name="GluePoint7Y" fmla="*/ 0 h 170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  <p:grpSp>
          <p:nvGrpSpPr>
            <p:cNvPr id="1125" name="Group 351"/>
            <p:cNvGrpSpPr/>
            <p:nvPr/>
          </p:nvGrpSpPr>
          <p:grpSpPr>
            <a:xfrm>
              <a:off x="2264400" y="5597640"/>
              <a:ext cx="2120040" cy="1275120"/>
              <a:chOff x="2264400" y="5597640"/>
              <a:chExt cx="2120040" cy="1275120"/>
            </a:xfrm>
          </p:grpSpPr>
          <p:sp>
            <p:nvSpPr>
              <p:cNvPr id="1126" name="Freeform 369"/>
              <p:cNvSpPr/>
              <p:nvPr/>
            </p:nvSpPr>
            <p:spPr>
              <a:xfrm>
                <a:off x="2264400" y="5597640"/>
                <a:ext cx="2120040" cy="1275120"/>
              </a:xfrm>
              <a:custGeom>
                <a:avLst/>
                <a:gdLst>
                  <a:gd name="textAreaLeft" fmla="*/ 0 w 2120040"/>
                  <a:gd name="textAreaRight" fmla="*/ 2120400 w 2120040"/>
                  <a:gd name="textAreaTop" fmla="*/ 0 h 1275120"/>
                  <a:gd name="textAreaBottom" fmla="*/ 1275480 h 1275120"/>
                  <a:gd name="GluePoint1X" fmla="*/ 3281.99004975124 w 3543"/>
                  <a:gd name="GluePoint1Y" fmla="*/ 0 h 5890"/>
                  <a:gd name="GluePoint2X" fmla="*/ 3413.85572139304 w 3543"/>
                  <a:gd name="GluePoint2Y" fmla="*/ 44.6596638655462 h 5890"/>
                  <a:gd name="GluePoint3X" fmla="*/ 3589.67661691542 w 3543"/>
                  <a:gd name="GluePoint3Y" fmla="*/ 565.689075630252 h 5890"/>
                  <a:gd name="GluePoint4X" fmla="*/ 4351.5671641791 w 3543"/>
                  <a:gd name="GluePoint4Y" fmla="*/ 1027.17226890756 h 5890"/>
                  <a:gd name="GluePoint5X" fmla="*/ 5596.96517412935 w 3543"/>
                  <a:gd name="GluePoint5Y" fmla="*/ 1473.76890756303 h 5890"/>
                  <a:gd name="GluePoint6X" fmla="*/ 5860.69651741294 w 3543"/>
                  <a:gd name="GluePoint6Y" fmla="*/ 2992.1974789916 h 5890"/>
                  <a:gd name="GluePoint7X" fmla="*/ 5743.48258706468 w 3543"/>
                  <a:gd name="GluePoint7Y" fmla="*/ 3543 h 5890"/>
                  <a:gd name="GluePoint8X" fmla="*/ 219.776119402985 w 3543"/>
                  <a:gd name="GluePoint8Y" fmla="*/ 3543 h 5890"/>
                  <a:gd name="GluePoint9X" fmla="*/ 117.213930348259 w 3543"/>
                  <a:gd name="GluePoint9Y" fmla="*/ 2039.45798319328 h 5890"/>
                  <a:gd name="GluePoint10X" fmla="*/ 981.666666666667 w 3543"/>
                  <a:gd name="GluePoint10Y" fmla="*/ 803.873949579832 h 5890"/>
                  <a:gd name="GluePoint11X" fmla="*/ 1992.6368159204 w 3543"/>
                  <a:gd name="GluePoint11Y" fmla="*/ 803.873949579832 h 5890"/>
                  <a:gd name="GluePoint12X" fmla="*/ 2710.57213930348 w 3543"/>
                  <a:gd name="GluePoint12Y" fmla="*/ 595.46218487395 h 5890"/>
                  <a:gd name="GluePoint13X" fmla="*/ 2710.57213930348 w 3543"/>
                  <a:gd name="GluePoint13Y" fmla="*/ 89.3193277310924 h 5890"/>
                  <a:gd name="GluePoint14X" fmla="*/ 3281.99004975124 w 3543"/>
                  <a:gd name="GluePoint14Y" fmla="*/ 0 h 589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</a:cxnLst>
                <a:rect l="textAreaLeft" t="textAreaTop" r="textAreaRight" b="textAreaBottom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7" name="Freeform 370"/>
              <p:cNvSpPr/>
              <p:nvPr/>
            </p:nvSpPr>
            <p:spPr>
              <a:xfrm>
                <a:off x="2834280" y="5863680"/>
                <a:ext cx="1038600" cy="263520"/>
              </a:xfrm>
              <a:custGeom>
                <a:avLst/>
                <a:gdLst>
                  <a:gd name="textAreaLeft" fmla="*/ 0 w 1038600"/>
                  <a:gd name="textAreaRight" fmla="*/ 1038960 w 1038600"/>
                  <a:gd name="textAreaTop" fmla="*/ 0 h 263520"/>
                  <a:gd name="textAreaBottom" fmla="*/ 263880 h 263520"/>
                  <a:gd name="GluePoint1X" fmla="*/ 2827.40101522843 w 733"/>
                  <a:gd name="GluePoint1Y" fmla="*/ 704.254901960784 h 2886"/>
                  <a:gd name="GluePoint2X" fmla="*/ 2783.45177664975 w 733"/>
                  <a:gd name="GluePoint2Y" fmla="*/ 675.509803921569 h 2886"/>
                  <a:gd name="GluePoint3X" fmla="*/ 1655.42131979695 w 733"/>
                  <a:gd name="GluePoint3Y" fmla="*/ 71.8627450980392 h 2886"/>
                  <a:gd name="GluePoint4X" fmla="*/ 0 w 733"/>
                  <a:gd name="GluePoint4Y" fmla="*/ 459.921568627451 h 2886"/>
                  <a:gd name="GluePoint5X" fmla="*/ 29.2994923857868 w 733"/>
                  <a:gd name="GluePoint5Y" fmla="*/ 488.666666666667 h 2886"/>
                  <a:gd name="GluePoint6X" fmla="*/ 2886 w 733"/>
                  <a:gd name="GluePoint6Y" fmla="*/ 733 h 288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8" name="Freeform 371"/>
              <p:cNvSpPr/>
              <p:nvPr/>
            </p:nvSpPr>
            <p:spPr>
              <a:xfrm>
                <a:off x="2385360" y="5786280"/>
                <a:ext cx="1983600" cy="1086120"/>
              </a:xfrm>
              <a:custGeom>
                <a:avLst/>
                <a:gdLst>
                  <a:gd name="textAreaLeft" fmla="*/ 0 w 1983600"/>
                  <a:gd name="textAreaRight" fmla="*/ 1983960 w 1983600"/>
                  <a:gd name="textAreaTop" fmla="*/ 0 h 1086120"/>
                  <a:gd name="textAreaBottom" fmla="*/ 1086480 h 1086120"/>
                  <a:gd name="GluePoint1X" fmla="*/ 2638.24468085106 w 3018"/>
                  <a:gd name="GluePoint1Y" fmla="*/ 373.360824742268 h 5511"/>
                  <a:gd name="GluePoint2X" fmla="*/ 3928.05319148936 w 3018"/>
                  <a:gd name="GluePoint2Y" fmla="*/ 840.061855670103 h 5511"/>
                  <a:gd name="GluePoint3X" fmla="*/ 4998.0079787234 w 3018"/>
                  <a:gd name="GluePoint3Y" fmla="*/ 3018 h 5511"/>
                  <a:gd name="GluePoint4X" fmla="*/ 219.853723404255 w 3018"/>
                  <a:gd name="GluePoint4Y" fmla="*/ 3018 h 5511"/>
                  <a:gd name="GluePoint5X" fmla="*/ 29.313829787234 w 3018"/>
                  <a:gd name="GluePoint5Y" fmla="*/ 1913.47422680412 h 5511"/>
                  <a:gd name="GluePoint6X" fmla="*/ 1480.34840425532 w 3018"/>
                  <a:gd name="GluePoint6Y" fmla="*/ 700.051546391753 h 5511"/>
                  <a:gd name="GluePoint7X" fmla="*/ 2638.24468085106 w 3018"/>
                  <a:gd name="GluePoint7Y" fmla="*/ 373.360824742268 h 551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</a:cxnLst>
                <a:rect l="textAreaLeft" t="textAreaTop" r="textAreaRight" b="textAreaBottom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29" name="Freeform 372"/>
              <p:cNvSpPr/>
              <p:nvPr/>
            </p:nvSpPr>
            <p:spPr>
              <a:xfrm>
                <a:off x="2354040" y="5909760"/>
                <a:ext cx="1941120" cy="963000"/>
              </a:xfrm>
              <a:custGeom>
                <a:avLst/>
                <a:gdLst>
                  <a:gd name="textAreaLeft" fmla="*/ 0 w 1941120"/>
                  <a:gd name="textAreaRight" fmla="*/ 1941480 w 1941120"/>
                  <a:gd name="textAreaTop" fmla="*/ 0 h 963000"/>
                  <a:gd name="textAreaBottom" fmla="*/ 963360 h 963000"/>
                  <a:gd name="GluePoint1X" fmla="*/ 3693.03260869565 w 2676"/>
                  <a:gd name="GluePoint1Y" fmla="*/ 837.184357541899 h 5393"/>
                  <a:gd name="GluePoint2X" fmla="*/ 4074.0597826087 w 2676"/>
                  <a:gd name="GluePoint2Y" fmla="*/ 1988.31284916201 h 5393"/>
                  <a:gd name="GluePoint3X" fmla="*/ 4015.4402173913 w 2676"/>
                  <a:gd name="GluePoint3Y" fmla="*/ 2676 h 5393"/>
                  <a:gd name="GluePoint4X" fmla="*/ 3810.27173913044 w 2676"/>
                  <a:gd name="GluePoint4Y" fmla="*/ 2676 h 5393"/>
                  <a:gd name="GluePoint5X" fmla="*/ 3854.23641304348 w 2676"/>
                  <a:gd name="GluePoint5Y" fmla="*/ 2107.91061452514 h 5393"/>
                  <a:gd name="GluePoint6X" fmla="*/ 3693.03260869565 w 2676"/>
                  <a:gd name="GluePoint6Y" fmla="*/ 837.184357541899 h 5393"/>
                  <a:gd name="GluePoint7X" fmla="*/ 1714.6222826087 w 2676"/>
                  <a:gd name="GluePoint7Y" fmla="*/ 642.837988826816 h 5393"/>
                  <a:gd name="GluePoint8X" fmla="*/ 1421.52445652174 w 2676"/>
                  <a:gd name="GluePoint8Y" fmla="*/ 1883.66480446927 h 5393"/>
                  <a:gd name="GluePoint9X" fmla="*/ 1480.14402173913 w 2676"/>
                  <a:gd name="GluePoint9Y" fmla="*/ 2676 h 5393"/>
                  <a:gd name="GluePoint10X" fmla="*/ 1274.97554347826 w 2676"/>
                  <a:gd name="GluePoint10Y" fmla="*/ 2676 h 5393"/>
                  <a:gd name="GluePoint11X" fmla="*/ 1245.66576086957 w 2676"/>
                  <a:gd name="GluePoint11Y" fmla="*/ 1793.96648044693 h 5393"/>
                  <a:gd name="GluePoint12X" fmla="*/ 1714.6222826087 w 2676"/>
                  <a:gd name="GluePoint12Y" fmla="*/ 642.837988826816 h 5393"/>
                  <a:gd name="GluePoint13X" fmla="*/ 4513.70652173913 w 2676"/>
                  <a:gd name="GluePoint13Y" fmla="*/ 358.793296089386 h 5393"/>
                  <a:gd name="GluePoint14X" fmla="*/ 5275.76086956522 w 2676"/>
                  <a:gd name="GluePoint14Y" fmla="*/ 1195.97765363129 h 5393"/>
                  <a:gd name="GluePoint15X" fmla="*/ 5158.52173913044 w 2676"/>
                  <a:gd name="GluePoint15Y" fmla="*/ 2676 h 5393"/>
                  <a:gd name="GluePoint16X" fmla="*/ 4894.73369565217 w 2676"/>
                  <a:gd name="GluePoint16Y" fmla="*/ 2676 h 5393"/>
                  <a:gd name="GluePoint17X" fmla="*/ 5055.9375 w 2676"/>
                  <a:gd name="GluePoint17Y" fmla="*/ 2391.95530726257 h 5393"/>
                  <a:gd name="GluePoint18X" fmla="*/ 4777.49456521739 w 2676"/>
                  <a:gd name="GluePoint18Y" fmla="*/ 642.837988826816 h 5393"/>
                  <a:gd name="GluePoint19X" fmla="*/ 3898.20108695652 w 2676"/>
                  <a:gd name="GluePoint19Y" fmla="*/ 508.290502793296 h 5393"/>
                  <a:gd name="GluePoint20X" fmla="*/ 3678.3777173913 w 2676"/>
                  <a:gd name="GluePoint20Y" fmla="*/ 433.541899441341 h 5393"/>
                  <a:gd name="GluePoint21X" fmla="*/ 4513.70652173913 w 2676"/>
                  <a:gd name="GluePoint21Y" fmla="*/ 358.793296089386 h 5393"/>
                  <a:gd name="GluePoint22X" fmla="*/ 1128.42663043478 w 2676"/>
                  <a:gd name="GluePoint22Y" fmla="*/ 89.6983240223464 h 5393"/>
                  <a:gd name="GluePoint23X" fmla="*/ 1758.58695652174 w 2676"/>
                  <a:gd name="GluePoint23Y" fmla="*/ 328.893854748603 h 5393"/>
                  <a:gd name="GluePoint24X" fmla="*/ 806.01902173913 w 2676"/>
                  <a:gd name="GluePoint24Y" fmla="*/ 284.04469273743 h 5393"/>
                  <a:gd name="GluePoint25X" fmla="*/ 263.788043478261 w 2676"/>
                  <a:gd name="GluePoint25Y" fmla="*/ 2197.60893854749 h 5393"/>
                  <a:gd name="GluePoint26X" fmla="*/ 454.301630434783 w 2676"/>
                  <a:gd name="GluePoint26Y" fmla="*/ 2676 h 5393"/>
                  <a:gd name="GluePoint27X" fmla="*/ 219.823369565217 w 2676"/>
                  <a:gd name="GluePoint27Y" fmla="*/ 2676 h 5393"/>
                  <a:gd name="GluePoint28X" fmla="*/ 87.929347826087 w 2676"/>
                  <a:gd name="GluePoint28Y" fmla="*/ 1255.77653631285 h 5393"/>
                  <a:gd name="GluePoint29X" fmla="*/ 1128.42663043478 w 2676"/>
                  <a:gd name="GluePoint29Y" fmla="*/ 89.6983240223464 h 539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  <a:cxn ang="0">
                    <a:pos x="GluePoint13X" y="GluePoint13Y"/>
                  </a:cxn>
                  <a:cxn ang="0">
                    <a:pos x="GluePoint14X" y="GluePoint14Y"/>
                  </a:cxn>
                  <a:cxn ang="0">
                    <a:pos x="GluePoint15X" y="GluePoint15Y"/>
                  </a:cxn>
                  <a:cxn ang="0">
                    <a:pos x="GluePoint16X" y="GluePoint16Y"/>
                  </a:cxn>
                  <a:cxn ang="0">
                    <a:pos x="GluePoint17X" y="GluePoint17Y"/>
                  </a:cxn>
                  <a:cxn ang="0">
                    <a:pos x="GluePoint18X" y="GluePoint18Y"/>
                  </a:cxn>
                  <a:cxn ang="0">
                    <a:pos x="GluePoint19X" y="GluePoint19Y"/>
                  </a:cxn>
                  <a:cxn ang="0">
                    <a:pos x="GluePoint20X" y="GluePoint20Y"/>
                  </a:cxn>
                  <a:cxn ang="0">
                    <a:pos x="GluePoint21X" y="GluePoint21Y"/>
                  </a:cxn>
                  <a:cxn ang="0">
                    <a:pos x="GluePoint22X" y="GluePoint22Y"/>
                  </a:cxn>
                  <a:cxn ang="0">
                    <a:pos x="GluePoint23X" y="GluePoint23Y"/>
                  </a:cxn>
                  <a:cxn ang="0">
                    <a:pos x="GluePoint24X" y="GluePoint24Y"/>
                  </a:cxn>
                  <a:cxn ang="0">
                    <a:pos x="GluePoint25X" y="GluePoint25Y"/>
                  </a:cxn>
                  <a:cxn ang="0">
                    <a:pos x="GluePoint26X" y="GluePoint26Y"/>
                  </a:cxn>
                  <a:cxn ang="0">
                    <a:pos x="GluePoint27X" y="GluePoint27Y"/>
                  </a:cxn>
                  <a:cxn ang="0">
                    <a:pos x="GluePoint28X" y="GluePoint28Y"/>
                  </a:cxn>
                  <a:cxn ang="0">
                    <a:pos x="GluePoint29X" y="GluePoint29Y"/>
                  </a:cxn>
                </a:cxnLst>
                <a:rect l="textAreaLeft" t="textAreaTop" r="textAreaRight" b="textAreaBottom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30" name="Freeform 373"/>
              <p:cNvSpPr/>
              <p:nvPr/>
            </p:nvSpPr>
            <p:spPr>
              <a:xfrm>
                <a:off x="3102480" y="5700960"/>
                <a:ext cx="486720" cy="478800"/>
              </a:xfrm>
              <a:custGeom>
                <a:avLst/>
                <a:gdLst>
                  <a:gd name="textAreaLeft" fmla="*/ 0 w 486720"/>
                  <a:gd name="textAreaRight" fmla="*/ 487080 w 486720"/>
                  <a:gd name="textAreaTop" fmla="*/ 0 h 478800"/>
                  <a:gd name="textAreaBottom" fmla="*/ 479160 h 478800"/>
                  <a:gd name="GluePoint1X" fmla="*/ 0 w 1331"/>
                  <a:gd name="GluePoint1Y" fmla="*/ 983.782608695652 h 1353"/>
                  <a:gd name="GluePoint2X" fmla="*/ 735.326086956522 w 1331"/>
                  <a:gd name="GluePoint2Y" fmla="*/ 1287.59782608696 h 1353"/>
                  <a:gd name="GluePoint3X" fmla="*/ 1353 w 1331"/>
                  <a:gd name="GluePoint3Y" fmla="*/ 1027.1847826087 h 1353"/>
                  <a:gd name="GluePoint4X" fmla="*/ 1014.75 w 1331"/>
                  <a:gd name="GluePoint4Y" fmla="*/ 810.173913043478 h 1353"/>
                  <a:gd name="GluePoint5X" fmla="*/ 941.217391304348 w 1331"/>
                  <a:gd name="GluePoint5Y" fmla="*/ 86.804347826087 h 1353"/>
                  <a:gd name="GluePoint6X" fmla="*/ 544.141304347826 w 1331"/>
                  <a:gd name="GluePoint6Y" fmla="*/ 101.271739130435 h 1353"/>
                  <a:gd name="GluePoint7X" fmla="*/ 617.673913043478 w 1331"/>
                  <a:gd name="GluePoint7Y" fmla="*/ 535.29347826087 h 1353"/>
                  <a:gd name="GluePoint8X" fmla="*/ 0 w 1331"/>
                  <a:gd name="GluePoint8Y" fmla="*/ 983.782608695652 h 1353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</a:cxnLst>
                <a:rect l="textAreaLeft" t="textAreaTop" r="textAreaRight" b="textAreaBottom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  <p:sp>
            <p:nvSpPr>
              <p:cNvPr id="1131" name="Freeform 374"/>
              <p:cNvSpPr/>
              <p:nvPr/>
            </p:nvSpPr>
            <p:spPr>
              <a:xfrm>
                <a:off x="3108960" y="5727240"/>
                <a:ext cx="520200" cy="468000"/>
              </a:xfrm>
              <a:custGeom>
                <a:avLst/>
                <a:gdLst>
                  <a:gd name="textAreaLeft" fmla="*/ 0 w 520200"/>
                  <a:gd name="textAreaRight" fmla="*/ 520560 w 520200"/>
                  <a:gd name="textAreaTop" fmla="*/ 0 h 468000"/>
                  <a:gd name="textAreaBottom" fmla="*/ 468360 h 468000"/>
                  <a:gd name="GluePoint1X" fmla="*/ 0 w 1301"/>
                  <a:gd name="GluePoint1Y" fmla="*/ 910.7 h 1446"/>
                  <a:gd name="GluePoint2X" fmla="*/ 671.878787878788 w 1301"/>
                  <a:gd name="GluePoint2Y" fmla="*/ 1257.63333333333 h 1446"/>
                  <a:gd name="GluePoint3X" fmla="*/ 1329.15151515152 w 1301"/>
                  <a:gd name="GluePoint3Y" fmla="*/ 1026.34444444444 h 1446"/>
                  <a:gd name="GluePoint4X" fmla="*/ 1037.0303030303 w 1301"/>
                  <a:gd name="GluePoint4Y" fmla="*/ 722.777777777778 h 1446"/>
                  <a:gd name="GluePoint5X" fmla="*/ 1110.06060606061 w 1301"/>
                  <a:gd name="GluePoint5Y" fmla="*/ 346.933333333333 h 1446"/>
                  <a:gd name="GluePoint6X" fmla="*/ 964 w 1301"/>
                  <a:gd name="GluePoint6Y" fmla="*/ 14.4555555555556 h 1446"/>
                  <a:gd name="GluePoint7X" fmla="*/ 861.757575757576 w 1301"/>
                  <a:gd name="GluePoint7Y" fmla="*/ 0 h 1446"/>
                  <a:gd name="GluePoint8X" fmla="*/ 978.606060606061 w 1301"/>
                  <a:gd name="GluePoint8Y" fmla="*/ 390.3 h 1446"/>
                  <a:gd name="GluePoint9X" fmla="*/ 876.363636363636 w 1301"/>
                  <a:gd name="GluePoint9Y" fmla="*/ 780.6 h 1446"/>
                  <a:gd name="GluePoint10X" fmla="*/ 1197.69696969697 w 1301"/>
                  <a:gd name="GluePoint10Y" fmla="*/ 896.244444444444 h 1446"/>
                  <a:gd name="GluePoint11X" fmla="*/ 847.151515151515 w 1301"/>
                  <a:gd name="GluePoint11Y" fmla="*/ 1170.9 h 1446"/>
                  <a:gd name="GluePoint12X" fmla="*/ 0 w 1301"/>
                  <a:gd name="GluePoint12Y" fmla="*/ 910.7 h 1446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  <a:cxn ang="0">
                    <a:pos x="GluePoint7X" y="GluePoint7Y"/>
                  </a:cxn>
                  <a:cxn ang="0">
                    <a:pos x="GluePoint8X" y="GluePoint8Y"/>
                  </a:cxn>
                  <a:cxn ang="0">
                    <a:pos x="GluePoint9X" y="GluePoint9Y"/>
                  </a:cxn>
                  <a:cxn ang="0">
                    <a:pos x="GluePoint10X" y="GluePoint10Y"/>
                  </a:cxn>
                  <a:cxn ang="0">
                    <a:pos x="GluePoint11X" y="GluePoint11Y"/>
                  </a:cxn>
                  <a:cxn ang="0">
                    <a:pos x="GluePoint12X" y="GluePoint12Y"/>
                  </a:cxn>
                </a:cxnLst>
                <a:rect l="textAreaLeft" t="textAreaTop" r="textAreaRight" b="textAreaBottom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mbria"/>
                </a:endParaRPr>
              </a:p>
            </p:txBody>
          </p:sp>
        </p:grpSp>
      </p:grpSp>
      <p:grpSp>
        <p:nvGrpSpPr>
          <p:cNvPr id="1132" name="Group 52"/>
          <p:cNvGrpSpPr/>
          <p:nvPr/>
        </p:nvGrpSpPr>
        <p:grpSpPr>
          <a:xfrm>
            <a:off x="183600" y="357840"/>
            <a:ext cx="1229040" cy="1252440"/>
            <a:chOff x="183600" y="357840"/>
            <a:chExt cx="1229040" cy="1252440"/>
          </a:xfrm>
        </p:grpSpPr>
        <p:sp>
          <p:nvSpPr>
            <p:cNvPr id="1133" name="Freeform 53"/>
            <p:cNvSpPr/>
            <p:nvPr/>
          </p:nvSpPr>
          <p:spPr>
            <a:xfrm rot="19948200">
              <a:off x="351720" y="510480"/>
              <a:ext cx="892440" cy="947160"/>
            </a:xfrm>
            <a:custGeom>
              <a:avLst/>
              <a:gdLst>
                <a:gd name="textAreaLeft" fmla="*/ 0 w 892440"/>
                <a:gd name="textAreaRight" fmla="*/ 892800 w 892440"/>
                <a:gd name="textAreaTop" fmla="*/ 0 h 947160"/>
                <a:gd name="textAreaBottom" fmla="*/ 947520 h 947160"/>
                <a:gd name="GluePoint1X" fmla="*/ 1081.5415821501 w 2632"/>
                <a:gd name="GluePoint1Y" fmla="*/ 2345.14722753346 h 2480"/>
                <a:gd name="GluePoint2X" fmla="*/ 150.912778904665 w 2632"/>
                <a:gd name="GluePoint2Y" fmla="*/ 1660.72657743786 h 2480"/>
                <a:gd name="GluePoint3X" fmla="*/ 573.468559837728 w 2632"/>
                <a:gd name="GluePoint3Y" fmla="*/ 1856.99426386233 h 2480"/>
                <a:gd name="GluePoint4X" fmla="*/ 291.764705882353 w 2632"/>
                <a:gd name="GluePoint4Y" fmla="*/ 558.608030592734 h 2480"/>
                <a:gd name="GluePoint5X" fmla="*/ 900.446247464503 w 2632"/>
                <a:gd name="GluePoint5Y" fmla="*/ 1192.70363288719 h 2480"/>
                <a:gd name="GluePoint6X" fmla="*/ 1680.16227180527 w 2632"/>
                <a:gd name="GluePoint6Y" fmla="*/ 0 h 2480"/>
                <a:gd name="GluePoint7X" fmla="*/ 1619.79716024341 w 2632"/>
                <a:gd name="GluePoint7Y" fmla="*/ 1343.67877629063 h 2480"/>
                <a:gd name="GluePoint8X" fmla="*/ 2480 w 2632"/>
                <a:gd name="GluePoint8Y" fmla="*/ 941.078393881453 h 2480"/>
                <a:gd name="GluePoint9X" fmla="*/ 2007.13995943205 w 2632"/>
                <a:gd name="GluePoint9Y" fmla="*/ 1862.02676864245 h 2480"/>
                <a:gd name="GluePoint10X" fmla="*/ 2344.1784989858 w 2632"/>
                <a:gd name="GluePoint10Y" fmla="*/ 1786.53919694073 h 2480"/>
                <a:gd name="GluePoint11X" fmla="*/ 1081.5415821501 w 2632"/>
                <a:gd name="GluePoint11Y" fmla="*/ 2345.14722753346 h 248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4" name="Freeform 54"/>
            <p:cNvSpPr/>
            <p:nvPr/>
          </p:nvSpPr>
          <p:spPr>
            <a:xfrm rot="19948200">
              <a:off x="412200" y="567720"/>
              <a:ext cx="756720" cy="768240"/>
            </a:xfrm>
            <a:custGeom>
              <a:avLst/>
              <a:gdLst>
                <a:gd name="textAreaLeft" fmla="*/ 0 w 756720"/>
                <a:gd name="textAreaRight" fmla="*/ 757080 w 756720"/>
                <a:gd name="textAreaTop" fmla="*/ 0 h 768240"/>
                <a:gd name="textAreaBottom" fmla="*/ 768600 h 768240"/>
                <a:gd name="GluePoint1X" fmla="*/ 1121.93540669856 w 2135"/>
                <a:gd name="GluePoint1Y" fmla="*/ 2124.92924528302 h 2103"/>
                <a:gd name="GluePoint2X" fmla="*/ 1936.97368421053 w 2135"/>
                <a:gd name="GluePoint2Y" fmla="*/ 1802.66509433962 h 2103"/>
                <a:gd name="GluePoint3X" fmla="*/ 1529.45454545455 w 2135"/>
                <a:gd name="GluePoint3Y" fmla="*/ 1812.7358490566 h 2103"/>
                <a:gd name="GluePoint4X" fmla="*/ 2097.96889952153 w 2135"/>
                <a:gd name="GluePoint4Y" fmla="*/ 986.933962264151 h 2103"/>
                <a:gd name="GluePoint5X" fmla="*/ 1282.93062200957 w 2135"/>
                <a:gd name="GluePoint5Y" fmla="*/ 1349.48113207547 h 2103"/>
                <a:gd name="GluePoint6X" fmla="*/ 1368.45933014354 w 2135"/>
                <a:gd name="GluePoint6Y" fmla="*/ 0 h 2103"/>
                <a:gd name="GluePoint7X" fmla="*/ 754.665071770335 w 2135"/>
                <a:gd name="GluePoint7Y" fmla="*/ 1218.56132075472 h 2103"/>
                <a:gd name="GluePoint8X" fmla="*/ 125.777511961722 w 2135"/>
                <a:gd name="GluePoint8Y" fmla="*/ 634.457547169811 h 2103"/>
                <a:gd name="GluePoint9X" fmla="*/ 654.043062200957 w 2135"/>
                <a:gd name="GluePoint9Y" fmla="*/ 1837.91273584906 h 2103"/>
                <a:gd name="GluePoint10X" fmla="*/ 150.933014354067 w 2135"/>
                <a:gd name="GluePoint10Y" fmla="*/ 1706.9929245283 h 2103"/>
                <a:gd name="GluePoint11X" fmla="*/ 1091.74880382775 w 2135"/>
                <a:gd name="GluePoint11Y" fmla="*/ 2135 h 2103"/>
                <a:gd name="GluePoint12X" fmla="*/ 1121.93540669856 w 2135"/>
                <a:gd name="GluePoint12Y" fmla="*/ 2124.92924528302 h 2103"/>
                <a:gd name="GluePoint13X" fmla="*/ 1121.93540669856 w 2135"/>
                <a:gd name="GluePoint13Y" fmla="*/ 2124.92924528302 h 21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5" name="Freeform 55"/>
            <p:cNvSpPr/>
            <p:nvPr/>
          </p:nvSpPr>
          <p:spPr>
            <a:xfrm rot="19948200">
              <a:off x="749520" y="771120"/>
              <a:ext cx="124560" cy="53352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0 h 533520"/>
                <a:gd name="textAreaBottom" fmla="*/ 533880 h 533520"/>
                <a:gd name="GluePoint1X" fmla="*/ 266.536231884058 w 1483"/>
                <a:gd name="GluePoint1Y" fmla="*/ 1483 h 347"/>
                <a:gd name="GluePoint2X" fmla="*/ 347 w 1483"/>
                <a:gd name="GluePoint2Y" fmla="*/ 0 h 347"/>
                <a:gd name="GluePoint3X" fmla="*/ 266.536231884058 w 1483"/>
                <a:gd name="GluePoint3Y" fmla="*/ 1483 h 34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6" name="Freeform 56"/>
            <p:cNvSpPr/>
            <p:nvPr/>
          </p:nvSpPr>
          <p:spPr>
            <a:xfrm rot="19948200">
              <a:off x="575280" y="990720"/>
              <a:ext cx="242640" cy="258840"/>
            </a:xfrm>
            <a:custGeom>
              <a:avLst/>
              <a:gdLst>
                <a:gd name="textAreaLeft" fmla="*/ 0 w 242640"/>
                <a:gd name="textAreaRight" fmla="*/ 243000 w 242640"/>
                <a:gd name="textAreaTop" fmla="*/ 0 h 258840"/>
                <a:gd name="textAreaBottom" fmla="*/ 259200 h 258840"/>
                <a:gd name="GluePoint1X" fmla="*/ 675 w 720"/>
                <a:gd name="GluePoint1Y" fmla="*/ 720 h 675"/>
                <a:gd name="GluePoint2X" fmla="*/ 0 w 720"/>
                <a:gd name="GluePoint2Y" fmla="*/ 0 h 675"/>
                <a:gd name="GluePoint3X" fmla="*/ 675 w 720"/>
                <a:gd name="GluePoint3Y" fmla="*/ 720 h 6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7" name="Freeform 57"/>
            <p:cNvSpPr/>
            <p:nvPr/>
          </p:nvSpPr>
          <p:spPr>
            <a:xfrm rot="19948200">
              <a:off x="716400" y="1269000"/>
              <a:ext cx="212040" cy="72360"/>
            </a:xfrm>
            <a:custGeom>
              <a:avLst/>
              <a:gdLst>
                <a:gd name="textAreaLeft" fmla="*/ 0 w 212040"/>
                <a:gd name="textAreaRight" fmla="*/ 212400 w 212040"/>
                <a:gd name="textAreaTop" fmla="*/ 0 h 72360"/>
                <a:gd name="textAreaBottom" fmla="*/ 72720 h 72360"/>
                <a:gd name="GluePoint1X" fmla="*/ 590 w 202"/>
                <a:gd name="GluePoint1Y" fmla="*/ 111.1 h 590"/>
                <a:gd name="GluePoint2X" fmla="*/ 0 w 202"/>
                <a:gd name="GluePoint2Y" fmla="*/ 0 h 590"/>
                <a:gd name="GluePoint3X" fmla="*/ 590 w 202"/>
                <a:gd name="GluePoint3Y" fmla="*/ 111.1 h 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360" bIns="36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8" name="Freeform 58"/>
            <p:cNvSpPr/>
            <p:nvPr/>
          </p:nvSpPr>
          <p:spPr>
            <a:xfrm rot="19948200">
              <a:off x="866160" y="909720"/>
              <a:ext cx="296640" cy="199080"/>
            </a:xfrm>
            <a:custGeom>
              <a:avLst/>
              <a:gdLst>
                <a:gd name="textAreaLeft" fmla="*/ 0 w 296640"/>
                <a:gd name="textAreaRight" fmla="*/ 297000 w 296640"/>
                <a:gd name="textAreaTop" fmla="*/ 0 h 199080"/>
                <a:gd name="textAreaBottom" fmla="*/ 199440 h 199080"/>
                <a:gd name="GluePoint1X" fmla="*/ 0 w 554"/>
                <a:gd name="GluePoint1Y" fmla="*/ 528.818181818182 h 825"/>
                <a:gd name="GluePoint2X" fmla="*/ 825 w 554"/>
                <a:gd name="GluePoint2Y" fmla="*/ 0 h 825"/>
                <a:gd name="GluePoint3X" fmla="*/ 0 w 554"/>
                <a:gd name="GluePoint3Y" fmla="*/ 528.818181818182 h 82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39" name="Freeform 59"/>
            <p:cNvSpPr/>
            <p:nvPr/>
          </p:nvSpPr>
          <p:spPr>
            <a:xfrm rot="19948200">
              <a:off x="934560" y="1129320"/>
              <a:ext cx="285840" cy="9000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90000"/>
                <a:gd name="textAreaBottom" fmla="*/ 90360 h 90000"/>
                <a:gd name="GluePoint1X" fmla="*/ 0 w 251"/>
                <a:gd name="GluePoint1Y" fmla="*/ 130.52 h 795"/>
                <a:gd name="GluePoint2X" fmla="*/ 795 w 251"/>
                <a:gd name="GluePoint2Y" fmla="*/ 0 h 795"/>
                <a:gd name="GluePoint3X" fmla="*/ 0 w 251"/>
                <a:gd name="GluePoint3Y" fmla="*/ 130.52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0" name="Freeform 60"/>
            <p:cNvSpPr/>
            <p:nvPr/>
          </p:nvSpPr>
          <p:spPr>
            <a:xfrm rot="19948200">
              <a:off x="882720" y="1325880"/>
              <a:ext cx="142920" cy="182880"/>
            </a:xfrm>
            <a:custGeom>
              <a:avLst/>
              <a:gdLst>
                <a:gd name="textAreaLeft" fmla="*/ 0 w 142920"/>
                <a:gd name="textAreaRight" fmla="*/ 143280 w 142920"/>
                <a:gd name="textAreaTop" fmla="*/ 0 h 182880"/>
                <a:gd name="textAreaBottom" fmla="*/ 183240 h 182880"/>
                <a:gd name="GluePoint1X" fmla="*/ 297.240506329114 w 509"/>
                <a:gd name="GluePoint1Y" fmla="*/ 30.2376237623762 h 398"/>
                <a:gd name="GluePoint2X" fmla="*/ 55.4177215189873 w 509"/>
                <a:gd name="GluePoint2Y" fmla="*/ 509 h 398"/>
                <a:gd name="GluePoint3X" fmla="*/ 0 w 509"/>
                <a:gd name="GluePoint3Y" fmla="*/ 463.643564356436 h 398"/>
                <a:gd name="GluePoint4X" fmla="*/ 246.860759493671 w 509"/>
                <a:gd name="GluePoint4Y" fmla="*/ 292.29702970297 h 398"/>
                <a:gd name="GluePoint5X" fmla="*/ 261.974683544304 w 509"/>
                <a:gd name="GluePoint5Y" fmla="*/ 0 h 398"/>
                <a:gd name="GluePoint6X" fmla="*/ 297.240506329114 w 509"/>
                <a:gd name="GluePoint6Y" fmla="*/ 30.2376237623762 h 398"/>
                <a:gd name="GluePoint7X" fmla="*/ 297.240506329114 w 509"/>
                <a:gd name="GluePoint7Y" fmla="*/ 30.2376237623762 h 39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41" name="Group 52"/>
          <p:cNvGrpSpPr/>
          <p:nvPr/>
        </p:nvGrpSpPr>
        <p:grpSpPr>
          <a:xfrm>
            <a:off x="11607840" y="401040"/>
            <a:ext cx="488880" cy="457920"/>
            <a:chOff x="11607840" y="401040"/>
            <a:chExt cx="488880" cy="457920"/>
          </a:xfrm>
        </p:grpSpPr>
        <p:sp>
          <p:nvSpPr>
            <p:cNvPr id="1142" name="Freeform 53"/>
            <p:cNvSpPr/>
            <p:nvPr/>
          </p:nvSpPr>
          <p:spPr>
            <a:xfrm rot="5825400">
              <a:off x="11652840" y="413280"/>
              <a:ext cx="407880" cy="432720"/>
            </a:xfrm>
            <a:custGeom>
              <a:avLst/>
              <a:gdLst>
                <a:gd name="textAreaLeft" fmla="*/ 0 w 407880"/>
                <a:gd name="textAreaRight" fmla="*/ 408240 w 407880"/>
                <a:gd name="textAreaTop" fmla="*/ 0 h 432720"/>
                <a:gd name="textAreaBottom" fmla="*/ 433080 h 432720"/>
                <a:gd name="GluePoint1X" fmla="*/ 494.543610547667 w 1203"/>
                <a:gd name="GluePoint1Y" fmla="*/ 1071.88910133843 h 1134"/>
                <a:gd name="GluePoint2X" fmla="*/ 69.0060851926978 w 1203"/>
                <a:gd name="GluePoint2Y" fmla="*/ 759.06309751434 h 1134"/>
                <a:gd name="GluePoint3X" fmla="*/ 262.223123732252 w 1203"/>
                <a:gd name="GluePoint3Y" fmla="*/ 848.770554493308 h 1134"/>
                <a:gd name="GluePoint4X" fmla="*/ 133.411764705882 w 1203"/>
                <a:gd name="GluePoint4Y" fmla="*/ 255.321223709369 h 1134"/>
                <a:gd name="GluePoint5X" fmla="*/ 411.73630831643 w 1203"/>
                <a:gd name="GluePoint5Y" fmla="*/ 545.145315487572 h 1134"/>
                <a:gd name="GluePoint6X" fmla="*/ 768.267748478702 w 1203"/>
                <a:gd name="GluePoint6Y" fmla="*/ 0 h 1134"/>
                <a:gd name="GluePoint7X" fmla="*/ 740.665314401623 w 1203"/>
                <a:gd name="GluePoint7Y" fmla="*/ 614.151051625239 h 1134"/>
                <a:gd name="GluePoint8X" fmla="*/ 1134 w 1203"/>
                <a:gd name="GluePoint8Y" fmla="*/ 430.135755258126 h 1134"/>
                <a:gd name="GluePoint9X" fmla="*/ 917.78093306288 w 1203"/>
                <a:gd name="GluePoint9Y" fmla="*/ 851.070745697897 h 1134"/>
                <a:gd name="GluePoint10X" fmla="*/ 1071.89452332657 w 1203"/>
                <a:gd name="GluePoint10Y" fmla="*/ 816.567877629063 h 1134"/>
                <a:gd name="GluePoint11X" fmla="*/ 494.543610547667 w 1203"/>
                <a:gd name="GluePoint11Y" fmla="*/ 1071.88910133843 h 113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3" name="Freeform 54"/>
            <p:cNvSpPr/>
            <p:nvPr/>
          </p:nvSpPr>
          <p:spPr>
            <a:xfrm rot="5825400">
              <a:off x="11697840" y="459360"/>
              <a:ext cx="345600" cy="351000"/>
            </a:xfrm>
            <a:custGeom>
              <a:avLst/>
              <a:gdLst>
                <a:gd name="textAreaLeft" fmla="*/ 0 w 345600"/>
                <a:gd name="textAreaRight" fmla="*/ 345960 w 345600"/>
                <a:gd name="textAreaTop" fmla="*/ 0 h 351000"/>
                <a:gd name="textAreaBottom" fmla="*/ 351360 h 351000"/>
                <a:gd name="GluePoint1X" fmla="*/ 512.686602870813 w 976"/>
                <a:gd name="GluePoint1Y" fmla="*/ 971.396226415094 h 961"/>
                <a:gd name="GluePoint2X" fmla="*/ 885.131578947368 w 976"/>
                <a:gd name="GluePoint2Y" fmla="*/ 824.075471698113 h 961"/>
                <a:gd name="GluePoint3X" fmla="*/ 698.909090909091 w 976"/>
                <a:gd name="GluePoint3Y" fmla="*/ 828.679245283019 h 961"/>
                <a:gd name="GluePoint4X" fmla="*/ 958.700956937799 w 976"/>
                <a:gd name="GluePoint4Y" fmla="*/ 451.169811320755 h 961"/>
                <a:gd name="GluePoint5X" fmla="*/ 586.255980861244 w 976"/>
                <a:gd name="GluePoint5Y" fmla="*/ 616.905660377359 h 961"/>
                <a:gd name="GluePoint6X" fmla="*/ 625.33971291866 w 976"/>
                <a:gd name="GluePoint6Y" fmla="*/ 0 h 961"/>
                <a:gd name="GluePoint7X" fmla="*/ 344.856459330144 w 976"/>
                <a:gd name="GluePoint7Y" fmla="*/ 557.056603773585 h 961"/>
                <a:gd name="GluePoint8X" fmla="*/ 57.4760765550239 w 976"/>
                <a:gd name="GluePoint8Y" fmla="*/ 290.037735849057 h 961"/>
                <a:gd name="GluePoint9X" fmla="*/ 298.875598086124 w 976"/>
                <a:gd name="GluePoint9Y" fmla="*/ 840.188679245283 h 961"/>
                <a:gd name="GluePoint10X" fmla="*/ 68.9712918660287 w 976"/>
                <a:gd name="GluePoint10Y" fmla="*/ 780.339622641509 h 961"/>
                <a:gd name="GluePoint11X" fmla="*/ 498.892344497608 w 976"/>
                <a:gd name="GluePoint11Y" fmla="*/ 976 h 961"/>
                <a:gd name="GluePoint12X" fmla="*/ 512.686602870813 w 976"/>
                <a:gd name="GluePoint12Y" fmla="*/ 971.396226415094 h 961"/>
                <a:gd name="GluePoint13X" fmla="*/ 512.686602870813 w 976"/>
                <a:gd name="GluePoint13Y" fmla="*/ 971.396226415094 h 96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4" name="Freeform 55"/>
            <p:cNvSpPr/>
            <p:nvPr/>
          </p:nvSpPr>
          <p:spPr>
            <a:xfrm rot="5825400">
              <a:off x="11804400" y="499320"/>
              <a:ext cx="56880" cy="243720"/>
            </a:xfrm>
            <a:custGeom>
              <a:avLst/>
              <a:gdLst>
                <a:gd name="textAreaLeft" fmla="*/ 0 w 56880"/>
                <a:gd name="textAreaRight" fmla="*/ 57240 w 56880"/>
                <a:gd name="textAreaTop" fmla="*/ 0 h 243720"/>
                <a:gd name="textAreaBottom" fmla="*/ 244080 h 243720"/>
                <a:gd name="GluePoint1X" fmla="*/ 122.130434782609 w 678"/>
                <a:gd name="GluePoint1Y" fmla="*/ 678 h 159"/>
                <a:gd name="GluePoint2X" fmla="*/ 159 w 678"/>
                <a:gd name="GluePoint2Y" fmla="*/ 0 h 159"/>
                <a:gd name="GluePoint3X" fmla="*/ 122.130434782609 w 678"/>
                <a:gd name="GluePoint3Y" fmla="*/ 678 h 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5" name="Freeform 56"/>
            <p:cNvSpPr/>
            <p:nvPr/>
          </p:nvSpPr>
          <p:spPr>
            <a:xfrm rot="5825400">
              <a:off x="11776320" y="497160"/>
              <a:ext cx="110880" cy="118080"/>
            </a:xfrm>
            <a:custGeom>
              <a:avLst/>
              <a:gdLst>
                <a:gd name="textAreaLeft" fmla="*/ 0 w 110880"/>
                <a:gd name="textAreaRight" fmla="*/ 111240 w 110880"/>
                <a:gd name="textAreaTop" fmla="*/ 0 h 118080"/>
                <a:gd name="textAreaBottom" fmla="*/ 118440 h 118080"/>
                <a:gd name="GluePoint1X" fmla="*/ 309 w 329"/>
                <a:gd name="GluePoint1Y" fmla="*/ 329 h 309"/>
                <a:gd name="GluePoint2X" fmla="*/ 0 w 329"/>
                <a:gd name="GluePoint2Y" fmla="*/ 0 h 309"/>
                <a:gd name="GluePoint3X" fmla="*/ 309 w 329"/>
                <a:gd name="GluePoint3Y" fmla="*/ 329 h 3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6" name="Freeform 57"/>
            <p:cNvSpPr/>
            <p:nvPr/>
          </p:nvSpPr>
          <p:spPr>
            <a:xfrm rot="5825400">
              <a:off x="11681280" y="538560"/>
              <a:ext cx="96840" cy="3312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33120"/>
                <a:gd name="textAreaBottom" fmla="*/ 33480 h 33120"/>
                <a:gd name="GluePoint1X" fmla="*/ 270 w 93"/>
                <a:gd name="GluePoint1Y" fmla="*/ 51.15 h 270"/>
                <a:gd name="GluePoint2X" fmla="*/ 0 w 93"/>
                <a:gd name="GluePoint2Y" fmla="*/ 0 h 270"/>
                <a:gd name="GluePoint3X" fmla="*/ 270 w 93"/>
                <a:gd name="GluePoint3Y" fmla="*/ 51.15 h 27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6560" bIns="165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7" name="Freeform 58"/>
            <p:cNvSpPr/>
            <p:nvPr/>
          </p:nvSpPr>
          <p:spPr>
            <a:xfrm rot="5825400">
              <a:off x="11723400" y="659160"/>
              <a:ext cx="135360" cy="9072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90720"/>
                <a:gd name="textAreaBottom" fmla="*/ 91080 h 90720"/>
                <a:gd name="GluePoint1X" fmla="*/ 0 w 253"/>
                <a:gd name="GluePoint1Y" fmla="*/ 241.5 h 377"/>
                <a:gd name="GluePoint2X" fmla="*/ 377 w 253"/>
                <a:gd name="GluePoint2Y" fmla="*/ 0 h 377"/>
                <a:gd name="GluePoint3X" fmla="*/ 0 w 253"/>
                <a:gd name="GluePoint3Y" fmla="*/ 241.5 h 37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5360" bIns="45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8" name="Freeform 59"/>
            <p:cNvSpPr/>
            <p:nvPr/>
          </p:nvSpPr>
          <p:spPr>
            <a:xfrm rot="5825400">
              <a:off x="11647440" y="664920"/>
              <a:ext cx="130320" cy="41040"/>
            </a:xfrm>
            <a:custGeom>
              <a:avLst/>
              <a:gdLst>
                <a:gd name="textAreaLeft" fmla="*/ 0 w 130320"/>
                <a:gd name="textAreaRight" fmla="*/ 130680 w 130320"/>
                <a:gd name="textAreaTop" fmla="*/ 0 h 41040"/>
                <a:gd name="textAreaBottom" fmla="*/ 41400 h 41040"/>
                <a:gd name="GluePoint1X" fmla="*/ 0 w 115"/>
                <a:gd name="GluePoint1Y" fmla="*/ 59.8 h 363"/>
                <a:gd name="GluePoint2X" fmla="*/ 363 w 115"/>
                <a:gd name="GluePoint2Y" fmla="*/ 0 h 363"/>
                <a:gd name="GluePoint3X" fmla="*/ 0 w 115"/>
                <a:gd name="GluePoint3Y" fmla="*/ 59.8 h 3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520" bIns="205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49" name="Freeform 60"/>
            <p:cNvSpPr/>
            <p:nvPr/>
          </p:nvSpPr>
          <p:spPr>
            <a:xfrm rot="5825400">
              <a:off x="11620800" y="534240"/>
              <a:ext cx="65160" cy="83520"/>
            </a:xfrm>
            <a:custGeom>
              <a:avLst/>
              <a:gdLst>
                <a:gd name="textAreaLeft" fmla="*/ 0 w 65160"/>
                <a:gd name="textAreaRight" fmla="*/ 65520 w 65160"/>
                <a:gd name="textAreaTop" fmla="*/ 0 h 83520"/>
                <a:gd name="textAreaBottom" fmla="*/ 83880 h 83520"/>
                <a:gd name="GluePoint1X" fmla="*/ 135.924050632911 w 233"/>
                <a:gd name="GluePoint1Y" fmla="*/ 13.8415841584158 h 182"/>
                <a:gd name="GluePoint2X" fmla="*/ 25.3417721518987 w 233"/>
                <a:gd name="GluePoint2Y" fmla="*/ 233 h 182"/>
                <a:gd name="GluePoint3X" fmla="*/ 0 w 233"/>
                <a:gd name="GluePoint3Y" fmla="*/ 212.237623762376 h 182"/>
                <a:gd name="GluePoint4X" fmla="*/ 112.886075949367 w 233"/>
                <a:gd name="GluePoint4Y" fmla="*/ 133.80198019802 h 182"/>
                <a:gd name="GluePoint5X" fmla="*/ 119.79746835443 w 233"/>
                <a:gd name="GluePoint5Y" fmla="*/ 0 h 182"/>
                <a:gd name="GluePoint6X" fmla="*/ 135.924050632911 w 233"/>
                <a:gd name="GluePoint6Y" fmla="*/ 13.8415841584158 h 182"/>
                <a:gd name="GluePoint7X" fmla="*/ 135.924050632911 w 233"/>
                <a:gd name="GluePoint7Y" fmla="*/ 13.8415841584158 h 18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760" bIns="417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50" name="Group 66"/>
          <p:cNvGrpSpPr/>
          <p:nvPr/>
        </p:nvGrpSpPr>
        <p:grpSpPr>
          <a:xfrm>
            <a:off x="23400" y="3048840"/>
            <a:ext cx="388080" cy="364320"/>
            <a:chOff x="23400" y="3048840"/>
            <a:chExt cx="388080" cy="364320"/>
          </a:xfrm>
        </p:grpSpPr>
        <p:sp>
          <p:nvSpPr>
            <p:cNvPr id="1151" name="Freeform 67"/>
            <p:cNvSpPr/>
            <p:nvPr/>
          </p:nvSpPr>
          <p:spPr>
            <a:xfrm>
              <a:off x="338400" y="3060360"/>
              <a:ext cx="73080" cy="10224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102240"/>
                <a:gd name="textAreaBottom" fmla="*/ 102600 h 102240"/>
                <a:gd name="GluePoint1X" fmla="*/ 24.7272727272727 w 285"/>
                <a:gd name="GluePoint1Y" fmla="*/ 285 h 204"/>
                <a:gd name="GluePoint2X" fmla="*/ 154.545454545455 w 285"/>
                <a:gd name="GluePoint2Y" fmla="*/ 6.19565217391304 h 204"/>
                <a:gd name="GluePoint3X" fmla="*/ 117.454545454545 w 285"/>
                <a:gd name="GluePoint3Y" fmla="*/ 0 h 204"/>
                <a:gd name="GluePoint4X" fmla="*/ 123.636363636364 w 285"/>
                <a:gd name="GluePoint4Y" fmla="*/ 167.282608695652 h 204"/>
                <a:gd name="GluePoint5X" fmla="*/ 0 w 285"/>
                <a:gd name="GluePoint5Y" fmla="*/ 278.804347826087 h 204"/>
                <a:gd name="GluePoint6X" fmla="*/ 24.7272727272727 w 285"/>
                <a:gd name="GluePoint6Y" fmla="*/ 285 h 204"/>
                <a:gd name="GluePoint7X" fmla="*/ 24.7272727272727 w 285"/>
                <a:gd name="GluePoint7Y" fmla="*/ 285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2" name="Freeform 68"/>
            <p:cNvSpPr/>
            <p:nvPr/>
          </p:nvSpPr>
          <p:spPr>
            <a:xfrm>
              <a:off x="23400" y="3048840"/>
              <a:ext cx="387720" cy="364320"/>
            </a:xfrm>
            <a:custGeom>
              <a:avLst/>
              <a:gdLst>
                <a:gd name="textAreaLeft" fmla="*/ 0 w 387720"/>
                <a:gd name="textAreaRight" fmla="*/ 388080 w 387720"/>
                <a:gd name="textAreaTop" fmla="*/ 0 h 364320"/>
                <a:gd name="textAreaBottom" fmla="*/ 364680 h 364320"/>
                <a:gd name="GluePoint1X" fmla="*/ 893.2 w 1013"/>
                <a:gd name="GluePoint1Y" fmla="*/ 166.774390243902 h 1078"/>
                <a:gd name="GluePoint2X" fmla="*/ 1053.36 w 1013"/>
                <a:gd name="GluePoint2Y" fmla="*/ 617.682926829268 h 1078"/>
                <a:gd name="GluePoint3X" fmla="*/ 942.48 w 1013"/>
                <a:gd name="GluePoint3Y" fmla="*/ 815.341463414634 h 1078"/>
                <a:gd name="GluePoint4X" fmla="*/ 924 w 1013"/>
                <a:gd name="GluePoint4Y" fmla="*/ 568.268292682927 h 1078"/>
                <a:gd name="GluePoint5X" fmla="*/ 671.44 w 1013"/>
                <a:gd name="GluePoint5Y" fmla="*/ 975.939024390244 h 1078"/>
                <a:gd name="GluePoint6X" fmla="*/ 548.24 w 1013"/>
                <a:gd name="GluePoint6Y" fmla="*/ 1000.64634146341 h 1078"/>
                <a:gd name="GluePoint7X" fmla="*/ 616 w 1013"/>
                <a:gd name="GluePoint7Y" fmla="*/ 679.451219512195 h 1078"/>
                <a:gd name="GluePoint8X" fmla="*/ 221.76 w 1013"/>
                <a:gd name="GluePoint8Y" fmla="*/ 722.689024390244 h 1078"/>
                <a:gd name="GluePoint9X" fmla="*/ 0 w 1013"/>
                <a:gd name="GluePoint9Y" fmla="*/ 667.09756097561 h 1078"/>
                <a:gd name="GluePoint10X" fmla="*/ 523.6 w 1013"/>
                <a:gd name="GluePoint10Y" fmla="*/ 389.140243902439 h 1078"/>
                <a:gd name="GluePoint11X" fmla="*/ 221.76 w 1013"/>
                <a:gd name="GluePoint11Y" fmla="*/ 185.304878048781 h 1078"/>
                <a:gd name="GluePoint12X" fmla="*/ 622.16 w 1013"/>
                <a:gd name="GluePoint12Y" fmla="*/ 129.713414634146 h 1078"/>
                <a:gd name="GluePoint13X" fmla="*/ 523.6 w 1013"/>
                <a:gd name="GluePoint13Y" fmla="*/ 30.8841463414634 h 1078"/>
                <a:gd name="GluePoint14X" fmla="*/ 720.72 w 1013"/>
                <a:gd name="GluePoint14Y" fmla="*/ 30.8841463414634 h 1078"/>
                <a:gd name="GluePoint15X" fmla="*/ 880.88 w 1013"/>
                <a:gd name="GluePoint15Y" fmla="*/ 148.243902439024 h 1078"/>
                <a:gd name="GluePoint16X" fmla="*/ 893.2 w 1013"/>
                <a:gd name="GluePoint16Y" fmla="*/ 166.774390243902 h 1078"/>
                <a:gd name="GluePoint17X" fmla="*/ 893.2 w 1013"/>
                <a:gd name="GluePoint17Y" fmla="*/ 166.774390243902 h 10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3" name="Freeform 69"/>
            <p:cNvSpPr/>
            <p:nvPr/>
          </p:nvSpPr>
          <p:spPr>
            <a:xfrm>
              <a:off x="61200" y="3048840"/>
              <a:ext cx="341640" cy="344520"/>
            </a:xfrm>
            <a:custGeom>
              <a:avLst/>
              <a:gdLst>
                <a:gd name="textAreaLeft" fmla="*/ 0 w 341640"/>
                <a:gd name="textAreaRight" fmla="*/ 342000 w 341640"/>
                <a:gd name="textAreaTop" fmla="*/ 0 h 344520"/>
                <a:gd name="textAreaBottom" fmla="*/ 344880 h 344520"/>
                <a:gd name="GluePoint1X" fmla="*/ 808.116883116883 w 958"/>
                <a:gd name="GluePoint1Y" fmla="*/ 271.948387096774 h 950"/>
                <a:gd name="GluePoint2X" fmla="*/ 518.181818181818 w 958"/>
                <a:gd name="GluePoint2Y" fmla="*/ 55.6258064516129 h 950"/>
                <a:gd name="GluePoint3X" fmla="*/ 604.545454545455 w 958"/>
                <a:gd name="GluePoint3Y" fmla="*/ 197.78064516129 h 950"/>
                <a:gd name="GluePoint4X" fmla="*/ 191.233766233766 w 958"/>
                <a:gd name="GluePoint4Y" fmla="*/ 179.238709677419 h 950"/>
                <a:gd name="GluePoint5X" fmla="*/ 499.675324675325 w 958"/>
                <a:gd name="GluePoint5Y" fmla="*/ 383.2 h 950"/>
                <a:gd name="GluePoint6X" fmla="*/ 0 w 958"/>
                <a:gd name="GluePoint6Y" fmla="*/ 655.148387096774 h 950"/>
                <a:gd name="GluePoint7X" fmla="*/ 567.532467532468 w 958"/>
                <a:gd name="GluePoint7Y" fmla="*/ 605.703225806452 h 950"/>
                <a:gd name="GluePoint8X" fmla="*/ 499.675324675325 w 958"/>
                <a:gd name="GluePoint8Y" fmla="*/ 958 h 950"/>
                <a:gd name="GluePoint9X" fmla="*/ 808.116883116883 w 958"/>
                <a:gd name="GluePoint9Y" fmla="*/ 500.632258064516 h 950"/>
                <a:gd name="GluePoint10X" fmla="*/ 875.974025974026 w 958"/>
                <a:gd name="GluePoint10Y" fmla="*/ 710.774193548387 h 950"/>
                <a:gd name="GluePoint11X" fmla="*/ 820.454545454546 w 958"/>
                <a:gd name="GluePoint11Y" fmla="*/ 278.129032258065 h 950"/>
                <a:gd name="GluePoint12X" fmla="*/ 808.116883116883 w 958"/>
                <a:gd name="GluePoint12Y" fmla="*/ 271.948387096774 h 950"/>
                <a:gd name="GluePoint13X" fmla="*/ 808.116883116883 w 958"/>
                <a:gd name="GluePoint13Y" fmla="*/ 271.948387096774 h 9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4" name="Freeform 70"/>
            <p:cNvSpPr/>
            <p:nvPr/>
          </p:nvSpPr>
          <p:spPr>
            <a:xfrm>
              <a:off x="150480" y="3157920"/>
              <a:ext cx="194040" cy="108720"/>
            </a:xfrm>
            <a:custGeom>
              <a:avLst/>
              <a:gdLst>
                <a:gd name="textAreaLeft" fmla="*/ 0 w 194040"/>
                <a:gd name="textAreaRight" fmla="*/ 194400 w 194040"/>
                <a:gd name="textAreaTop" fmla="*/ 0 h 108720"/>
                <a:gd name="textAreaBottom" fmla="*/ 109080 h 108720"/>
                <a:gd name="GluePoint1X" fmla="*/ 540 w 303"/>
                <a:gd name="GluePoint1Y" fmla="*/ 0 h 540"/>
                <a:gd name="GluePoint2X" fmla="*/ 0 w 303"/>
                <a:gd name="GluePoint2Y" fmla="*/ 303 h 540"/>
                <a:gd name="GluePoint3X" fmla="*/ 540 w 303"/>
                <a:gd name="GluePoint3Y" fmla="*/ 0 h 5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5" name="Freeform 71"/>
            <p:cNvSpPr/>
            <p:nvPr/>
          </p:nvSpPr>
          <p:spPr>
            <a:xfrm>
              <a:off x="276120" y="3203280"/>
              <a:ext cx="55080" cy="141480"/>
            </a:xfrm>
            <a:custGeom>
              <a:avLst/>
              <a:gdLst>
                <a:gd name="textAreaLeft" fmla="*/ 0 w 55080"/>
                <a:gd name="textAreaRight" fmla="*/ 55440 w 55080"/>
                <a:gd name="textAreaTop" fmla="*/ 0 h 141480"/>
                <a:gd name="textAreaBottom" fmla="*/ 141840 h 141480"/>
                <a:gd name="GluePoint1X" fmla="*/ 110.88 w 394"/>
                <a:gd name="GluePoint1Y" fmla="*/ 0 h 154"/>
                <a:gd name="GluePoint2X" fmla="*/ 0 w 394"/>
                <a:gd name="GluePoint2Y" fmla="*/ 394 h 154"/>
                <a:gd name="GluePoint3X" fmla="*/ 110.88 w 394"/>
                <a:gd name="GluePoint3Y" fmla="*/ 0 h 1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6" name="Freeform 72"/>
            <p:cNvSpPr/>
            <p:nvPr/>
          </p:nvSpPr>
          <p:spPr>
            <a:xfrm>
              <a:off x="349560" y="3182400"/>
              <a:ext cx="35280" cy="84240"/>
            </a:xfrm>
            <a:custGeom>
              <a:avLst/>
              <a:gdLst>
                <a:gd name="textAreaLeft" fmla="*/ 0 w 35280"/>
                <a:gd name="textAreaRight" fmla="*/ 35640 w 35280"/>
                <a:gd name="textAreaTop" fmla="*/ 0 h 84240"/>
                <a:gd name="textAreaBottom" fmla="*/ 84600 h 84240"/>
                <a:gd name="GluePoint1X" fmla="*/ 0 w 235"/>
                <a:gd name="GluePoint1Y" fmla="*/ 0 h 99"/>
                <a:gd name="GluePoint2X" fmla="*/ 92.8125 w 235"/>
                <a:gd name="GluePoint2Y" fmla="*/ 235 h 99"/>
                <a:gd name="GluePoint3X" fmla="*/ 0 w 235"/>
                <a:gd name="GluePoint3Y" fmla="*/ 0 h 9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2120" bIns="421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7" name="Freeform 73"/>
            <p:cNvSpPr/>
            <p:nvPr/>
          </p:nvSpPr>
          <p:spPr>
            <a:xfrm>
              <a:off x="280800" y="3087360"/>
              <a:ext cx="50400" cy="73080"/>
            </a:xfrm>
            <a:custGeom>
              <a:avLst/>
              <a:gdLst>
                <a:gd name="textAreaLeft" fmla="*/ 0 w 50400"/>
                <a:gd name="textAreaRight" fmla="*/ 50760 w 50400"/>
                <a:gd name="textAreaTop" fmla="*/ 0 h 73080"/>
                <a:gd name="textAreaBottom" fmla="*/ 73440 h 73080"/>
                <a:gd name="GluePoint1X" fmla="*/ 141 w 204"/>
                <a:gd name="GluePoint1Y" fmla="*/ 204 h 141"/>
                <a:gd name="GluePoint2X" fmla="*/ 0 w 204"/>
                <a:gd name="GluePoint2Y" fmla="*/ 0 h 141"/>
                <a:gd name="GluePoint3X" fmla="*/ 141 w 204"/>
                <a:gd name="GluePoint3Y" fmla="*/ 204 h 1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720" bIns="367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58" name="Freeform 74"/>
            <p:cNvSpPr/>
            <p:nvPr/>
          </p:nvSpPr>
          <p:spPr>
            <a:xfrm>
              <a:off x="172080" y="3114000"/>
              <a:ext cx="131400" cy="64440"/>
            </a:xfrm>
            <a:custGeom>
              <a:avLst/>
              <a:gdLst>
                <a:gd name="textAreaLeft" fmla="*/ 0 w 131400"/>
                <a:gd name="textAreaRight" fmla="*/ 131760 w 131400"/>
                <a:gd name="textAreaTop" fmla="*/ 0 h 64440"/>
                <a:gd name="textAreaBottom" fmla="*/ 64800 h 64440"/>
                <a:gd name="GluePoint1X" fmla="*/ 366 w 180"/>
                <a:gd name="GluePoint1Y" fmla="*/ 180 h 366"/>
                <a:gd name="GluePoint2X" fmla="*/ 0 w 180"/>
                <a:gd name="GluePoint2Y" fmla="*/ 0 h 366"/>
                <a:gd name="GluePoint3X" fmla="*/ 366 w 180"/>
                <a:gd name="GluePoint3Y" fmla="*/ 180 h 36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2400" bIns="324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159" name="PlaceHolder 1"/>
          <p:cNvSpPr>
            <a:spLocks noGrp="1"/>
          </p:cNvSpPr>
          <p:nvPr>
            <p:ph type="title"/>
          </p:nvPr>
        </p:nvSpPr>
        <p:spPr>
          <a:xfrm>
            <a:off x="2035080" y="828720"/>
            <a:ext cx="6058080" cy="350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60" name="PlaceHolder 2"/>
          <p:cNvSpPr>
            <a:spLocks noGrp="1"/>
          </p:cNvSpPr>
          <p:nvPr>
            <p:ph type="ftr" idx="19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PlaceHolder 3"/>
          <p:cNvSpPr>
            <a:spLocks noGrp="1"/>
          </p:cNvSpPr>
          <p:nvPr>
            <p:ph type="dt" idx="20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PlaceHolder 4"/>
          <p:cNvSpPr>
            <a:spLocks noGrp="1"/>
          </p:cNvSpPr>
          <p:nvPr>
            <p:ph type="sldNum" idx="21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80F437-C582-41A8-9E62-EC1CD5D44C10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42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243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244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245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6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7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8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49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0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1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2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53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254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5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6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7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8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59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60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261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2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3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4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5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6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67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68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269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0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1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2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3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4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5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6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77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278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79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0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1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2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3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4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5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86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287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8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89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0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1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2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3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4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295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296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7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8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299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0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1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2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03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ftr" idx="1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dt" idx="2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sldNum" idx="3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453F54-BB27-46E0-906D-3228A0F26C6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10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11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312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313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4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5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6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7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8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19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0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21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322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3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4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5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6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27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28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329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0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1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2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3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4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5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36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337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8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39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0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1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2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3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4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45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346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7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8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49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0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1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2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3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54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355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6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7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8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59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0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1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2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63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364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5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6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7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8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69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70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71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8724960" y="592560"/>
            <a:ext cx="2628720" cy="557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838080" y="592560"/>
            <a:ext cx="7733880" cy="5579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ftr" idx="4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 idx="5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sldNum" idx="6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C65430-7850-40AC-BB11-DBB76CD47BCB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8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379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380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381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2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3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4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5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6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7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88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89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390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1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2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3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4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5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396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397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8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399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0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1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2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3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04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405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6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7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8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09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0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1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2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13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414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5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6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7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8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19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0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1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22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423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4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5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6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7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8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29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0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31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432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3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4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5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6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7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8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39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ftr" idx="7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dt" idx="8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 type="sldNum" idx="9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C18D03B-C29E-4298-A8D9-1889D73B3CA2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6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447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448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449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0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1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2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3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4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5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6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57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458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59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0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1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2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3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64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465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6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7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8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69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0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1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72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473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4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5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6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7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8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79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0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81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482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3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4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5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6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7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8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89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90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491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2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3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4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5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6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7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498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499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500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1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2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3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4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5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6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07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1523880" y="1486080"/>
            <a:ext cx="9143640" cy="293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52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1522440" y="4453920"/>
            <a:ext cx="9143640" cy="118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ftr" idx="10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dt" idx="11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 type="sldNum" idx="12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036774-6568-4896-9854-BC4FEF2A4A0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14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15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516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517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18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19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0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1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2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3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4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25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526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7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8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29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0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1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32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533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4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5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6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7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8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39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40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541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2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3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4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5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6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7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48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49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550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1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2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3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4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5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6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57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58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559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0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1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2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3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4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5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6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67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568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69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0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1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2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3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4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75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1528560" y="1486080"/>
            <a:ext cx="4480200" cy="412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6177240" y="1486080"/>
            <a:ext cx="4480200" cy="412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ftr" idx="13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 type="dt" idx="14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PlaceHolder 6"/>
          <p:cNvSpPr>
            <a:spLocks noGrp="1"/>
          </p:cNvSpPr>
          <p:nvPr>
            <p:ph type="sldNum" idx="15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D9336E-615F-404F-A70E-E2BDBCE170B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83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584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585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586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7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8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89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0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1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2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3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594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595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6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7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8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599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0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01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602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3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4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5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6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7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08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09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610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1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2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3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4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5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6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17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18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619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0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1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2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3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4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5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6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27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628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29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0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1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2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3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4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5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636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637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8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39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0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1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2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3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644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title style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152856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body"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 type="body"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Click to 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1" marL="594360" indent="-228600" defTabSz="914400">
              <a:lnSpc>
                <a:spcPct val="10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2" marL="91440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Third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3" marL="123444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Fourth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7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650" name="PlaceHolder 6"/>
          <p:cNvSpPr>
            <a:spLocks noGrp="1"/>
          </p:cNvSpPr>
          <p:nvPr>
            <p:ph type="ftr" idx="16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PlaceHolder 7"/>
          <p:cNvSpPr>
            <a:spLocks noGrp="1"/>
          </p:cNvSpPr>
          <p:nvPr>
            <p:ph type="dt" idx="17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PlaceHolder 8"/>
          <p:cNvSpPr>
            <a:spLocks noGrp="1"/>
          </p:cNvSpPr>
          <p:nvPr>
            <p:ph type="sldNum" idx="18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28C0D5-8ED3-4941-AEE2-CA57DB796C48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Freeform 50"/>
          <p:cNvSpPr/>
          <p:nvPr/>
        </p:nvSpPr>
        <p:spPr>
          <a:xfrm>
            <a:off x="8761320" y="5521680"/>
            <a:ext cx="3428280" cy="1335960"/>
          </a:xfrm>
          <a:custGeom>
            <a:avLst/>
            <a:gdLst>
              <a:gd name="textAreaLeft" fmla="*/ 0 w 3428280"/>
              <a:gd name="textAreaRight" fmla="*/ 3428640 w 3428280"/>
              <a:gd name="textAreaTop" fmla="*/ 0 h 1335960"/>
              <a:gd name="textAreaBottom" fmla="*/ 1336320 h 1335960"/>
            </a:gdLst>
            <a:ahLst/>
            <a:cxnLst/>
            <a:rect l="textAreaLeft" t="textAreaTop" r="textAreaRight" b="textAreaBottom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64" name="Freeform 51"/>
          <p:cNvSpPr/>
          <p:nvPr/>
        </p:nvSpPr>
        <p:spPr>
          <a:xfrm>
            <a:off x="0" y="5652000"/>
            <a:ext cx="11414880" cy="12056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205640"/>
              <a:gd name="textAreaBottom" fmla="*/ 1206000 h 1205640"/>
            </a:gdLst>
            <a:ahLst/>
            <a:cxnLst/>
            <a:rect l="textAreaLeft" t="textAreaTop" r="textAreaRight" b="textAreaBottom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165" name="Freeform 51"/>
          <p:cNvSpPr/>
          <p:nvPr/>
        </p:nvSpPr>
        <p:spPr>
          <a:xfrm>
            <a:off x="-13680" y="5865120"/>
            <a:ext cx="11414880" cy="1004040"/>
          </a:xfrm>
          <a:custGeom>
            <a:avLst/>
            <a:gdLst>
              <a:gd name="textAreaLeft" fmla="*/ 0 w 11414880"/>
              <a:gd name="textAreaRight" fmla="*/ 11415240 w 11414880"/>
              <a:gd name="textAreaTop" fmla="*/ 0 h 1004040"/>
              <a:gd name="textAreaBottom" fmla="*/ 1004400 h 1004040"/>
              <a:gd name="GluePoint1X" fmla="*/ 0 w 2790"/>
              <a:gd name="GluePoint1Y" fmla="*/ 690.210386919516 h 31709"/>
              <a:gd name="GluePoint2X" fmla="*/ 31709 w 2790"/>
              <a:gd name="GluePoint2Y" fmla="*/ 2790 h 31709"/>
              <a:gd name="GluePoint3X" fmla="*/ 0 w 2790"/>
              <a:gd name="GluePoint3Y" fmla="*/ 2790 h 31709"/>
              <a:gd name="GluePoint4X" fmla="*/ 0 w 2790"/>
              <a:gd name="GluePoint4Y" fmla="*/ 690.210386919516 h 3170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grpSp>
        <p:nvGrpSpPr>
          <p:cNvPr id="1166" name="Group 66"/>
          <p:cNvGrpSpPr/>
          <p:nvPr/>
        </p:nvGrpSpPr>
        <p:grpSpPr>
          <a:xfrm>
            <a:off x="11647800" y="947520"/>
            <a:ext cx="426240" cy="400320"/>
            <a:chOff x="11647800" y="947520"/>
            <a:chExt cx="426240" cy="400320"/>
          </a:xfrm>
        </p:grpSpPr>
        <p:sp>
          <p:nvSpPr>
            <p:cNvPr id="1167" name="Freeform 67"/>
            <p:cNvSpPr/>
            <p:nvPr/>
          </p:nvSpPr>
          <p:spPr>
            <a:xfrm>
              <a:off x="11993760" y="960120"/>
              <a:ext cx="80280" cy="112320"/>
            </a:xfrm>
            <a:custGeom>
              <a:avLst/>
              <a:gdLst>
                <a:gd name="textAreaLeft" fmla="*/ 0 w 80280"/>
                <a:gd name="textAreaRight" fmla="*/ 80640 w 80280"/>
                <a:gd name="textAreaTop" fmla="*/ 0 h 112320"/>
                <a:gd name="textAreaBottom" fmla="*/ 112680 h 112320"/>
                <a:gd name="GluePoint1X" fmla="*/ 27.1515151515152 w 313"/>
                <a:gd name="GluePoint1Y" fmla="*/ 313 h 224"/>
                <a:gd name="GluePoint2X" fmla="*/ 169.69696969697 w 313"/>
                <a:gd name="GluePoint2Y" fmla="*/ 6.80434782608696 h 224"/>
                <a:gd name="GluePoint3X" fmla="*/ 128.969696969697 w 313"/>
                <a:gd name="GluePoint3Y" fmla="*/ 0 h 224"/>
                <a:gd name="GluePoint4X" fmla="*/ 135.757575757576 w 313"/>
                <a:gd name="GluePoint4Y" fmla="*/ 183.717391304348 h 224"/>
                <a:gd name="GluePoint5X" fmla="*/ 0 w 313"/>
                <a:gd name="GluePoint5Y" fmla="*/ 306.195652173913 h 224"/>
                <a:gd name="GluePoint6X" fmla="*/ 27.1515151515152 w 313"/>
                <a:gd name="GluePoint6Y" fmla="*/ 313 h 224"/>
                <a:gd name="GluePoint7X" fmla="*/ 27.1515151515152 w 313"/>
                <a:gd name="GluePoint7Y" fmla="*/ 313 h 22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68" name="Freeform 68"/>
            <p:cNvSpPr/>
            <p:nvPr/>
          </p:nvSpPr>
          <p:spPr>
            <a:xfrm>
              <a:off x="11647800" y="947520"/>
              <a:ext cx="426240" cy="400320"/>
            </a:xfrm>
            <a:custGeom>
              <a:avLst/>
              <a:gdLst>
                <a:gd name="textAreaLeft" fmla="*/ 0 w 426240"/>
                <a:gd name="textAreaRight" fmla="*/ 426600 w 426240"/>
                <a:gd name="textAreaTop" fmla="*/ 0 h 400320"/>
                <a:gd name="textAreaBottom" fmla="*/ 400680 h 400320"/>
                <a:gd name="GluePoint1X" fmla="*/ 981.857142857143 w 1113"/>
                <a:gd name="GluePoint1Y" fmla="*/ 183.237804878049 h 1185"/>
                <a:gd name="GluePoint2X" fmla="*/ 1157.91428571429 w 1113"/>
                <a:gd name="GluePoint2Y" fmla="*/ 678.658536585366 h 1185"/>
                <a:gd name="GluePoint3X" fmla="*/ 1036.02857142857 w 1113"/>
                <a:gd name="GluePoint3Y" fmla="*/ 895.829268292683 h 1185"/>
                <a:gd name="GluePoint4X" fmla="*/ 1015.71428571429 w 1113"/>
                <a:gd name="GluePoint4Y" fmla="*/ 624.365853658537 h 1185"/>
                <a:gd name="GluePoint5X" fmla="*/ 738.085714285714 w 1113"/>
                <a:gd name="GluePoint5Y" fmla="*/ 1072.28048780488 h 1185"/>
                <a:gd name="GluePoint6X" fmla="*/ 602.657142857143 w 1113"/>
                <a:gd name="GluePoint6Y" fmla="*/ 1099.42682926829 h 1185"/>
                <a:gd name="GluePoint7X" fmla="*/ 677.142857142857 w 1113"/>
                <a:gd name="GluePoint7Y" fmla="*/ 746.524390243902 h 1185"/>
                <a:gd name="GluePoint8X" fmla="*/ 243.771428571429 w 1113"/>
                <a:gd name="GluePoint8Y" fmla="*/ 794.030487804878 h 1185"/>
                <a:gd name="GluePoint9X" fmla="*/ 0 w 1113"/>
                <a:gd name="GluePoint9Y" fmla="*/ 732.951219512195 h 1185"/>
                <a:gd name="GluePoint10X" fmla="*/ 575.571428571429 w 1113"/>
                <a:gd name="GluePoint10Y" fmla="*/ 427.554878048781 h 1185"/>
                <a:gd name="GluePoint11X" fmla="*/ 243.771428571429 w 1113"/>
                <a:gd name="GluePoint11Y" fmla="*/ 203.59756097561 h 1185"/>
                <a:gd name="GluePoint12X" fmla="*/ 683.914285714286 w 1113"/>
                <a:gd name="GluePoint12Y" fmla="*/ 142.518292682927 h 1185"/>
                <a:gd name="GluePoint13X" fmla="*/ 575.571428571429 w 1113"/>
                <a:gd name="GluePoint13Y" fmla="*/ 33.9329268292683 h 1185"/>
                <a:gd name="GluePoint14X" fmla="*/ 792.257142857143 w 1113"/>
                <a:gd name="GluePoint14Y" fmla="*/ 33.9329268292683 h 1185"/>
                <a:gd name="GluePoint15X" fmla="*/ 968.314285714286 w 1113"/>
                <a:gd name="GluePoint15Y" fmla="*/ 162.878048780488 h 1185"/>
                <a:gd name="GluePoint16X" fmla="*/ 981.857142857143 w 1113"/>
                <a:gd name="GluePoint16Y" fmla="*/ 183.237804878049 h 1185"/>
                <a:gd name="GluePoint17X" fmla="*/ 981.857142857143 w 1113"/>
                <a:gd name="GluePoint17Y" fmla="*/ 183.237804878049 h 11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69" name="Freeform 69"/>
            <p:cNvSpPr/>
            <p:nvPr/>
          </p:nvSpPr>
          <p:spPr>
            <a:xfrm>
              <a:off x="11688840" y="947520"/>
              <a:ext cx="375840" cy="37872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78720"/>
                <a:gd name="textAreaBottom" fmla="*/ 379080 h 378720"/>
                <a:gd name="GluePoint1X" fmla="*/ 888.928571428571 w 1053"/>
                <a:gd name="GluePoint1Y" fmla="*/ 298.916129032258 h 1045"/>
                <a:gd name="GluePoint2X" fmla="*/ 570 w 1053"/>
                <a:gd name="GluePoint2Y" fmla="*/ 61.141935483871 h 1045"/>
                <a:gd name="GluePoint3X" fmla="*/ 665 w 1053"/>
                <a:gd name="GluePoint3Y" fmla="*/ 217.393548387097 h 1045"/>
                <a:gd name="GluePoint4X" fmla="*/ 210.357142857143 w 1053"/>
                <a:gd name="GluePoint4Y" fmla="*/ 197.012903225806 h 1045"/>
                <a:gd name="GluePoint5X" fmla="*/ 549.642857142857 w 1053"/>
                <a:gd name="GluePoint5Y" fmla="*/ 421.2 h 1045"/>
                <a:gd name="GluePoint6X" fmla="*/ 0 w 1053"/>
                <a:gd name="GluePoint6Y" fmla="*/ 720.116129032258 h 1045"/>
                <a:gd name="GluePoint7X" fmla="*/ 624.285714285714 w 1053"/>
                <a:gd name="GluePoint7Y" fmla="*/ 665.767741935484 h 1045"/>
                <a:gd name="GluePoint8X" fmla="*/ 549.642857142857 w 1053"/>
                <a:gd name="GluePoint8Y" fmla="*/ 1053 h 1045"/>
                <a:gd name="GluePoint9X" fmla="*/ 888.928571428571 w 1053"/>
                <a:gd name="GluePoint9Y" fmla="*/ 550.277419354839 h 1045"/>
                <a:gd name="GluePoint10X" fmla="*/ 963.571428571429 w 1053"/>
                <a:gd name="GluePoint10Y" fmla="*/ 781.258064516129 h 1045"/>
                <a:gd name="GluePoint11X" fmla="*/ 902.5 w 1053"/>
                <a:gd name="GluePoint11Y" fmla="*/ 305.709677419355 h 1045"/>
                <a:gd name="GluePoint12X" fmla="*/ 888.928571428571 w 1053"/>
                <a:gd name="GluePoint12Y" fmla="*/ 298.916129032258 h 1045"/>
                <a:gd name="GluePoint13X" fmla="*/ 888.928571428571 w 1053"/>
                <a:gd name="GluePoint13Y" fmla="*/ 298.916129032258 h 10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0" name="Freeform 70"/>
            <p:cNvSpPr/>
            <p:nvPr/>
          </p:nvSpPr>
          <p:spPr>
            <a:xfrm>
              <a:off x="11787120" y="1067400"/>
              <a:ext cx="213480" cy="119520"/>
            </a:xfrm>
            <a:custGeom>
              <a:avLst/>
              <a:gdLst>
                <a:gd name="textAreaLeft" fmla="*/ 0 w 213480"/>
                <a:gd name="textAreaRight" fmla="*/ 213840 w 213480"/>
                <a:gd name="textAreaTop" fmla="*/ 0 h 119520"/>
                <a:gd name="textAreaBottom" fmla="*/ 119880 h 119520"/>
                <a:gd name="GluePoint1X" fmla="*/ 594 w 333"/>
                <a:gd name="GluePoint1Y" fmla="*/ 0 h 594"/>
                <a:gd name="GluePoint2X" fmla="*/ 0 w 333"/>
                <a:gd name="GluePoint2Y" fmla="*/ 333 h 594"/>
                <a:gd name="GluePoint3X" fmla="*/ 594 w 333"/>
                <a:gd name="GluePoint3Y" fmla="*/ 0 h 59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1" name="Freeform 71"/>
            <p:cNvSpPr/>
            <p:nvPr/>
          </p:nvSpPr>
          <p:spPr>
            <a:xfrm>
              <a:off x="11925720" y="1117080"/>
              <a:ext cx="60480" cy="15552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155520"/>
                <a:gd name="textAreaBottom" fmla="*/ 155880 h 155520"/>
                <a:gd name="GluePoint1X" fmla="*/ 121.68 w 433"/>
                <a:gd name="GluePoint1Y" fmla="*/ 0 h 169"/>
                <a:gd name="GluePoint2X" fmla="*/ 0 w 433"/>
                <a:gd name="GluePoint2Y" fmla="*/ 433 h 169"/>
                <a:gd name="GluePoint3X" fmla="*/ 121.68 w 433"/>
                <a:gd name="GluePoint3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2" name="Freeform 72"/>
            <p:cNvSpPr/>
            <p:nvPr/>
          </p:nvSpPr>
          <p:spPr>
            <a:xfrm>
              <a:off x="12006000" y="1094400"/>
              <a:ext cx="38880" cy="92520"/>
            </a:xfrm>
            <a:custGeom>
              <a:avLst/>
              <a:gdLst>
                <a:gd name="textAreaLeft" fmla="*/ 0 w 38880"/>
                <a:gd name="textAreaRight" fmla="*/ 39240 w 38880"/>
                <a:gd name="textAreaTop" fmla="*/ 0 h 92520"/>
                <a:gd name="textAreaBottom" fmla="*/ 92880 h 92520"/>
                <a:gd name="GluePoint1X" fmla="*/ 0 w 258"/>
                <a:gd name="GluePoint1Y" fmla="*/ 0 h 109"/>
                <a:gd name="GluePoint2X" fmla="*/ 102.1875 w 258"/>
                <a:gd name="GluePoint2Y" fmla="*/ 258 h 109"/>
                <a:gd name="GluePoint3X" fmla="*/ 0 w 258"/>
                <a:gd name="GluePoint3Y" fmla="*/ 0 h 1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3" name="Freeform 73"/>
            <p:cNvSpPr/>
            <p:nvPr/>
          </p:nvSpPr>
          <p:spPr>
            <a:xfrm>
              <a:off x="11930760" y="990000"/>
              <a:ext cx="55440" cy="80280"/>
            </a:xfrm>
            <a:custGeom>
              <a:avLst/>
              <a:gdLst>
                <a:gd name="textAreaLeft" fmla="*/ 0 w 55440"/>
                <a:gd name="textAreaRight" fmla="*/ 55800 w 55440"/>
                <a:gd name="textAreaTop" fmla="*/ 0 h 80280"/>
                <a:gd name="textAreaBottom" fmla="*/ 80640 h 80280"/>
                <a:gd name="GluePoint1X" fmla="*/ 155 w 224"/>
                <a:gd name="GluePoint1Y" fmla="*/ 224 h 155"/>
                <a:gd name="GluePoint2X" fmla="*/ 0 w 224"/>
                <a:gd name="GluePoint2Y" fmla="*/ 0 h 155"/>
                <a:gd name="GluePoint3X" fmla="*/ 155 w 224"/>
                <a:gd name="GluePoint3Y" fmla="*/ 224 h 15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4" name="Freeform 74"/>
            <p:cNvSpPr/>
            <p:nvPr/>
          </p:nvSpPr>
          <p:spPr>
            <a:xfrm>
              <a:off x="11810880" y="1018800"/>
              <a:ext cx="144360" cy="7092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70920"/>
                <a:gd name="textAreaBottom" fmla="*/ 71280 h 70920"/>
                <a:gd name="GluePoint1X" fmla="*/ 402 w 198"/>
                <a:gd name="GluePoint1Y" fmla="*/ 198 h 402"/>
                <a:gd name="GluePoint2X" fmla="*/ 0 w 198"/>
                <a:gd name="GluePoint2Y" fmla="*/ 0 h 402"/>
                <a:gd name="GluePoint3X" fmla="*/ 402 w 198"/>
                <a:gd name="GluePoint3Y" fmla="*/ 198 h 40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5640" bIns="356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75" name="Group 18"/>
          <p:cNvGrpSpPr/>
          <p:nvPr/>
        </p:nvGrpSpPr>
        <p:grpSpPr>
          <a:xfrm>
            <a:off x="11309040" y="6212160"/>
            <a:ext cx="875160" cy="645480"/>
            <a:chOff x="11309040" y="6212160"/>
            <a:chExt cx="875160" cy="645480"/>
          </a:xfrm>
        </p:grpSpPr>
        <p:sp>
          <p:nvSpPr>
            <p:cNvPr id="1176" name="Freeform 99"/>
            <p:cNvSpPr/>
            <p:nvPr/>
          </p:nvSpPr>
          <p:spPr>
            <a:xfrm>
              <a:off x="11309040" y="6212160"/>
              <a:ext cx="875160" cy="645480"/>
            </a:xfrm>
            <a:custGeom>
              <a:avLst/>
              <a:gdLst>
                <a:gd name="textAreaLeft" fmla="*/ 0 w 875160"/>
                <a:gd name="textAreaRight" fmla="*/ 875520 w 875160"/>
                <a:gd name="textAreaTop" fmla="*/ 0 h 645480"/>
                <a:gd name="textAreaBottom" fmla="*/ 645840 h 645480"/>
                <a:gd name="GluePoint1X" fmla="*/ 2432 w 1794"/>
                <a:gd name="GluePoint1Y" fmla="*/ 420.814814814815 h 2432"/>
                <a:gd name="GluePoint2X" fmla="*/ 2064.32058287796 w 1794"/>
                <a:gd name="GluePoint2Y" fmla="*/ 239.2 h 2432"/>
                <a:gd name="GluePoint3X" fmla="*/ 2161.77777777778 w 1794"/>
                <a:gd name="GluePoint3Y" fmla="*/ 584.711111111111 h 2432"/>
                <a:gd name="GluePoint4X" fmla="*/ 1147.33697632058 w 1794"/>
                <a:gd name="GluePoint4Y" fmla="*/ 181.614814814815 h 2432"/>
                <a:gd name="GluePoint5X" fmla="*/ 1585.89435336976 w 1794"/>
                <a:gd name="GluePoint5Y" fmla="*/ 1067.54074074074 h 2432"/>
                <a:gd name="GluePoint6X" fmla="*/ 0 w 1794"/>
                <a:gd name="GluePoint6Y" fmla="*/ 1014.38518518519 h 2432"/>
                <a:gd name="GluePoint7X" fmla="*/ 425.267759562842 w 1794"/>
                <a:gd name="GluePoint7Y" fmla="*/ 1435.2 h 2432"/>
                <a:gd name="GluePoint8X" fmla="*/ 1098.60837887067 w 1794"/>
                <a:gd name="GluePoint8Y" fmla="*/ 1794 h 2432"/>
                <a:gd name="GluePoint9X" fmla="*/ 2432 w 1794"/>
                <a:gd name="GluePoint9Y" fmla="*/ 1794 h 2432"/>
                <a:gd name="GluePoint10X" fmla="*/ 2432 w 1794"/>
                <a:gd name="GluePoint10Y" fmla="*/ 420.814814814815 h 2432"/>
                <a:gd name="GluePoint11X" fmla="*/ 2432 w 1794"/>
                <a:gd name="GluePoint11Y" fmla="*/ 420.814814814815 h 243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7" name="Freeform 100"/>
            <p:cNvSpPr/>
            <p:nvPr/>
          </p:nvSpPr>
          <p:spPr>
            <a:xfrm>
              <a:off x="11401560" y="6301800"/>
              <a:ext cx="782640" cy="555840"/>
            </a:xfrm>
            <a:custGeom>
              <a:avLst/>
              <a:gdLst>
                <a:gd name="textAreaLeft" fmla="*/ 0 w 782640"/>
                <a:gd name="textAreaRight" fmla="*/ 783000 w 782640"/>
                <a:gd name="textAreaTop" fmla="*/ 0 h 555840"/>
                <a:gd name="textAreaBottom" fmla="*/ 556200 h 555840"/>
                <a:gd name="GluePoint1X" fmla="*/ 2175 w 1545"/>
                <a:gd name="GluePoint1Y" fmla="*/ 283.323782234957 h 2175"/>
                <a:gd name="GluePoint2X" fmla="*/ 1988.95112016293 w 1545"/>
                <a:gd name="GluePoint2Y" fmla="*/ 163.796561604585 h 2175"/>
                <a:gd name="GluePoint3X" fmla="*/ 2015.52953156823 w 1545"/>
                <a:gd name="GluePoint3Y" fmla="*/ 628.624641833811 h 2175"/>
                <a:gd name="GluePoint4X" fmla="*/ 1071.99592668024 w 1545"/>
                <a:gd name="GluePoint4Y" fmla="*/ 13.2808022922636 h 2175"/>
                <a:gd name="GluePoint5X" fmla="*/ 1510.53971486762 w 1545"/>
                <a:gd name="GluePoint5Y" fmla="*/ 907.521489971347 h 2175"/>
                <a:gd name="GluePoint6X" fmla="*/ 0 w 1545"/>
                <a:gd name="GluePoint6Y" fmla="*/ 867.679083094556 h 2175"/>
                <a:gd name="GluePoint7X" fmla="*/ 1373.21792260692 w 1545"/>
                <a:gd name="GluePoint7Y" fmla="*/ 1505.15759312321 h 2175"/>
                <a:gd name="GluePoint8X" fmla="*/ 1364.35845213849 w 1545"/>
                <a:gd name="GluePoint8Y" fmla="*/ 1545 h 2175"/>
                <a:gd name="GluePoint9X" fmla="*/ 2175 w 1545"/>
                <a:gd name="GluePoint9Y" fmla="*/ 1545 h 2175"/>
                <a:gd name="GluePoint10X" fmla="*/ 2175 w 1545"/>
                <a:gd name="GluePoint10Y" fmla="*/ 283.323782234957 h 2175"/>
                <a:gd name="GluePoint11X" fmla="*/ 2175 w 1545"/>
                <a:gd name="GluePoint11Y" fmla="*/ 283.323782234957 h 21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8" name="Freeform 101"/>
            <p:cNvSpPr/>
            <p:nvPr/>
          </p:nvSpPr>
          <p:spPr>
            <a:xfrm>
              <a:off x="11630880" y="6687360"/>
              <a:ext cx="552960" cy="108360"/>
            </a:xfrm>
            <a:custGeom>
              <a:avLst/>
              <a:gdLst>
                <a:gd name="textAreaLeft" fmla="*/ 0 w 552960"/>
                <a:gd name="textAreaRight" fmla="*/ 553320 w 552960"/>
                <a:gd name="textAreaTop" fmla="*/ 0 h 108360"/>
                <a:gd name="textAreaBottom" fmla="*/ 108720 h 108360"/>
                <a:gd name="GluePoint1X" fmla="*/ 0 w 302"/>
                <a:gd name="GluePoint1Y" fmla="*/ 0 h 1537"/>
                <a:gd name="GluePoint2X" fmla="*/ 1537 w 302"/>
                <a:gd name="GluePoint2Y" fmla="*/ 97.7058823529412 h 1537"/>
                <a:gd name="GluePoint3X" fmla="*/ 1537 w 302"/>
                <a:gd name="GluePoint3Y" fmla="*/ 66.6176470588235 h 1537"/>
                <a:gd name="GluePoint4X" fmla="*/ 0 w 302"/>
                <a:gd name="GluePoint4Y" fmla="*/ 0 h 15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79" name="Freeform 102"/>
            <p:cNvSpPr/>
            <p:nvPr/>
          </p:nvSpPr>
          <p:spPr>
            <a:xfrm>
              <a:off x="12039120" y="6764040"/>
              <a:ext cx="60480" cy="93600"/>
            </a:xfrm>
            <a:custGeom>
              <a:avLst/>
              <a:gdLst>
                <a:gd name="textAreaLeft" fmla="*/ 0 w 60480"/>
                <a:gd name="textAreaRight" fmla="*/ 60840 w 60480"/>
                <a:gd name="textAreaTop" fmla="*/ 0 h 93600"/>
                <a:gd name="textAreaBottom" fmla="*/ 93960 h 93600"/>
                <a:gd name="GluePoint1X" fmla="*/ 169 w 261"/>
                <a:gd name="GluePoint1Y" fmla="*/ 0 h 169"/>
                <a:gd name="GluePoint2X" fmla="*/ 0 w 261"/>
                <a:gd name="GluePoint2Y" fmla="*/ 261 h 169"/>
                <a:gd name="GluePoint3X" fmla="*/ 44.4736842105263 w 261"/>
                <a:gd name="GluePoint3Y" fmla="*/ 261 h 169"/>
                <a:gd name="GluePoint4X" fmla="*/ 169 w 261"/>
                <a:gd name="GluePoint4Y" fmla="*/ 0 h 16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0" name="Freeform 103"/>
            <p:cNvSpPr/>
            <p:nvPr/>
          </p:nvSpPr>
          <p:spPr>
            <a:xfrm>
              <a:off x="12170160" y="6446160"/>
              <a:ext cx="13680" cy="46080"/>
            </a:xfrm>
            <a:custGeom>
              <a:avLst/>
              <a:gdLst>
                <a:gd name="textAreaLeft" fmla="*/ 0 w 13680"/>
                <a:gd name="textAreaRight" fmla="*/ 14040 w 13680"/>
                <a:gd name="textAreaTop" fmla="*/ 0 h 46080"/>
                <a:gd name="textAreaBottom" fmla="*/ 46440 h 46080"/>
                <a:gd name="GluePoint1X" fmla="*/ 0 w 129"/>
                <a:gd name="GluePoint1Y" fmla="*/ 0 h 39"/>
                <a:gd name="GluePoint2X" fmla="*/ 39 w 129"/>
                <a:gd name="GluePoint2Y" fmla="*/ 129 h 39"/>
                <a:gd name="GluePoint3X" fmla="*/ 39 w 129"/>
                <a:gd name="GluePoint3Y" fmla="*/ 88.9655172413793 h 39"/>
                <a:gd name="GluePoint4X" fmla="*/ 0 w 129"/>
                <a:gd name="GluePoint4Y" fmla="*/ 0 h 3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3040" bIns="23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1" name="Freeform 104"/>
            <p:cNvSpPr/>
            <p:nvPr/>
          </p:nvSpPr>
          <p:spPr>
            <a:xfrm>
              <a:off x="11881440" y="6365160"/>
              <a:ext cx="228960" cy="328320"/>
            </a:xfrm>
            <a:custGeom>
              <a:avLst/>
              <a:gdLst>
                <a:gd name="textAreaLeft" fmla="*/ 0 w 228960"/>
                <a:gd name="textAreaRight" fmla="*/ 229320 w 228960"/>
                <a:gd name="textAreaTop" fmla="*/ 0 h 328320"/>
                <a:gd name="textAreaBottom" fmla="*/ 328680 h 328320"/>
                <a:gd name="GluePoint1X" fmla="*/ 628.152777777778 w 913"/>
                <a:gd name="GluePoint1Y" fmla="*/ 913 h 637"/>
                <a:gd name="GluePoint2X" fmla="*/ 0 w 913"/>
                <a:gd name="GluePoint2Y" fmla="*/ 0 h 637"/>
                <a:gd name="GluePoint3X" fmla="*/ 628.152777777778 w 913"/>
                <a:gd name="GluePoint3Y" fmla="*/ 913 h 63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82" name="Group 5"/>
          <p:cNvGrpSpPr/>
          <p:nvPr/>
        </p:nvGrpSpPr>
        <p:grpSpPr>
          <a:xfrm>
            <a:off x="2520" y="2873880"/>
            <a:ext cx="596880" cy="789120"/>
            <a:chOff x="2520" y="2873880"/>
            <a:chExt cx="596880" cy="789120"/>
          </a:xfrm>
        </p:grpSpPr>
        <p:sp>
          <p:nvSpPr>
            <p:cNvPr id="1183" name="Freeform 6"/>
            <p:cNvSpPr/>
            <p:nvPr/>
          </p:nvSpPr>
          <p:spPr>
            <a:xfrm>
              <a:off x="2520" y="2873880"/>
              <a:ext cx="596880" cy="789120"/>
            </a:xfrm>
            <a:custGeom>
              <a:avLst/>
              <a:gdLst>
                <a:gd name="textAreaLeft" fmla="*/ 0 w 596880"/>
                <a:gd name="textAreaRight" fmla="*/ 597240 w 596880"/>
                <a:gd name="textAreaTop" fmla="*/ 0 h 789120"/>
                <a:gd name="textAreaBottom" fmla="*/ 789480 h 789120"/>
                <a:gd name="GluePoint1X" fmla="*/ 963.924901185771 w 2193"/>
                <a:gd name="GluePoint1Y" fmla="*/ 1936.93113772455 h 1659"/>
                <a:gd name="GluePoint2X" fmla="*/ 727.861660079051 w 2193"/>
                <a:gd name="GluePoint2Y" fmla="*/ 1779.3502994012 h 1659"/>
                <a:gd name="GluePoint3X" fmla="*/ 1560.64031620553 w 2193"/>
                <a:gd name="GluePoint3Y" fmla="*/ 1536.41317365269 h 1659"/>
                <a:gd name="GluePoint4X" fmla="*/ 813.106719367589 w 2193"/>
                <a:gd name="GluePoint4Y" fmla="*/ 1254.08083832335 h 1659"/>
                <a:gd name="GluePoint5X" fmla="*/ 1659 w 2193"/>
                <a:gd name="GluePoint5Y" fmla="*/ 505.571856287425 h 1659"/>
                <a:gd name="GluePoint6X" fmla="*/ 498.355731225296 w 2193"/>
                <a:gd name="GluePoint6Y" fmla="*/ 722.245508982036 h 1659"/>
                <a:gd name="GluePoint7X" fmla="*/ 524.584980237154 w 2193"/>
                <a:gd name="GluePoint7Y" fmla="*/ 0 h 1659"/>
                <a:gd name="GluePoint8X" fmla="*/ 0 w 2193"/>
                <a:gd name="GluePoint8Y" fmla="*/ 544.967065868264 h 1659"/>
                <a:gd name="GluePoint9X" fmla="*/ 0 w 2193"/>
                <a:gd name="GluePoint9Y" fmla="*/ 1667.73053892216 h 1659"/>
                <a:gd name="GluePoint10X" fmla="*/ 963.924901185771 w 2193"/>
                <a:gd name="GluePoint10Y" fmla="*/ 1936.93113772455 h 16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4" name="Freeform 7"/>
            <p:cNvSpPr/>
            <p:nvPr/>
          </p:nvSpPr>
          <p:spPr>
            <a:xfrm>
              <a:off x="2520" y="2927880"/>
              <a:ext cx="540720" cy="689760"/>
            </a:xfrm>
            <a:custGeom>
              <a:avLst/>
              <a:gdLst>
                <a:gd name="textAreaLeft" fmla="*/ 0 w 540720"/>
                <a:gd name="textAreaRight" fmla="*/ 541080 w 540720"/>
                <a:gd name="textAreaTop" fmla="*/ 0 h 689760"/>
                <a:gd name="textAreaBottom" fmla="*/ 690120 h 689760"/>
                <a:gd name="GluePoint1X" fmla="*/ 85.3231441048035 w 1917"/>
                <a:gd name="GluePoint1Y" fmla="*/ 1464.0102739726 h 1503"/>
                <a:gd name="GluePoint2X" fmla="*/ 754.781659388646 w 1917"/>
                <a:gd name="GluePoint2Y" fmla="*/ 1772.56849315068 h 1503"/>
                <a:gd name="GluePoint3X" fmla="*/ 505.375545851528 w 1917"/>
                <a:gd name="GluePoint3Y" fmla="*/ 1523.09589041096 h 1503"/>
                <a:gd name="GluePoint4X" fmla="*/ 1345.48034934498 w 1917"/>
                <a:gd name="GluePoint4Y" fmla="*/ 1391.79452054795 h 1503"/>
                <a:gd name="GluePoint5X" fmla="*/ 649.768558951965 w 1917"/>
                <a:gd name="GluePoint5Y" fmla="*/ 1109.49657534247 h 1503"/>
                <a:gd name="GluePoint6X" fmla="*/ 1503 w 1917"/>
                <a:gd name="GluePoint6Y" fmla="*/ 393.904109589041 h 1503"/>
                <a:gd name="GluePoint7X" fmla="*/ 420.052401746725 w 1917"/>
                <a:gd name="GluePoint7Y" fmla="*/ 715.592465753425 h 1503"/>
                <a:gd name="GluePoint8X" fmla="*/ 406.92576419214 w 1917"/>
                <a:gd name="GluePoint8Y" fmla="*/ 0 h 1503"/>
                <a:gd name="GluePoint9X" fmla="*/ 0 w 1917"/>
                <a:gd name="GluePoint9Y" fmla="*/ 761.547945205479 h 1503"/>
                <a:gd name="GluePoint10X" fmla="*/ 0 w 1917"/>
                <a:gd name="GluePoint10Y" fmla="*/ 1378.66438356164 h 1503"/>
                <a:gd name="GluePoint11X" fmla="*/ 59.0698689956332 w 1917"/>
                <a:gd name="GluePoint11Y" fmla="*/ 1444.31506849315 h 1503"/>
                <a:gd name="GluePoint12X" fmla="*/ 85.3231441048035 w 1917"/>
                <a:gd name="GluePoint12Y" fmla="*/ 1464.0102739726 h 1503"/>
                <a:gd name="GluePoint13X" fmla="*/ 85.3231441048035 w 1917"/>
                <a:gd name="GluePoint13Y" fmla="*/ 1464.0102739726 h 150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5" name="Freeform 8"/>
            <p:cNvSpPr/>
            <p:nvPr/>
          </p:nvSpPr>
          <p:spPr>
            <a:xfrm>
              <a:off x="45360" y="3138840"/>
              <a:ext cx="336600" cy="292680"/>
            </a:xfrm>
            <a:custGeom>
              <a:avLst/>
              <a:gdLst>
                <a:gd name="textAreaLeft" fmla="*/ 0 w 336600"/>
                <a:gd name="textAreaRight" fmla="*/ 336960 w 336600"/>
                <a:gd name="textAreaTop" fmla="*/ 0 h 292680"/>
                <a:gd name="textAreaBottom" fmla="*/ 293040 h 292680"/>
                <a:gd name="GluePoint1X" fmla="*/ 0 w 814"/>
                <a:gd name="GluePoint1Y" fmla="*/ 814 h 936"/>
                <a:gd name="GluePoint2X" fmla="*/ 936 w 814"/>
                <a:gd name="GluePoint2Y" fmla="*/ 0 h 936"/>
                <a:gd name="GluePoint3X" fmla="*/ 0 w 814"/>
                <a:gd name="GluePoint3Y" fmla="*/ 814 h 9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6" name="Freeform 9"/>
            <p:cNvSpPr/>
            <p:nvPr/>
          </p:nvSpPr>
          <p:spPr>
            <a:xfrm>
              <a:off x="30600" y="3039840"/>
              <a:ext cx="73800" cy="289800"/>
            </a:xfrm>
            <a:custGeom>
              <a:avLst/>
              <a:gdLst>
                <a:gd name="textAreaLeft" fmla="*/ 0 w 73800"/>
                <a:gd name="textAreaRight" fmla="*/ 74160 w 73800"/>
                <a:gd name="textAreaTop" fmla="*/ 0 h 289800"/>
                <a:gd name="textAreaBottom" fmla="*/ 290160 h 289800"/>
                <a:gd name="GluePoint1X" fmla="*/ 146.193548387097 w 806"/>
                <a:gd name="GluePoint1Y" fmla="*/ 806 h 206"/>
                <a:gd name="GluePoint2X" fmla="*/ 206 w 806"/>
                <a:gd name="GluePoint2Y" fmla="*/ 0 h 206"/>
                <a:gd name="GluePoint3X" fmla="*/ 146.193548387097 w 806"/>
                <a:gd name="GluePoint3Y" fmla="*/ 806 h 2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7" name="Freeform 10"/>
            <p:cNvSpPr/>
            <p:nvPr/>
          </p:nvSpPr>
          <p:spPr>
            <a:xfrm>
              <a:off x="2520" y="3368160"/>
              <a:ext cx="30600" cy="2772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7720"/>
                <a:gd name="textAreaBottom" fmla="*/ 28080 h 27720"/>
                <a:gd name="GluePoint1X" fmla="*/ 86 w 78"/>
                <a:gd name="GluePoint1Y" fmla="*/ 78 h 86"/>
                <a:gd name="GluePoint2X" fmla="*/ 0 w 78"/>
                <a:gd name="GluePoint2Y" fmla="*/ 0 h 86"/>
                <a:gd name="GluePoint3X" fmla="*/ 0 w 78"/>
                <a:gd name="GluePoint3Y" fmla="*/ 19.5 h 86"/>
                <a:gd name="GluePoint4X" fmla="*/ 86 w 78"/>
                <a:gd name="GluePoint4Y" fmla="*/ 78 h 8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4040" bIns="14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8" name="Freeform 11"/>
            <p:cNvSpPr/>
            <p:nvPr/>
          </p:nvSpPr>
          <p:spPr>
            <a:xfrm>
              <a:off x="115560" y="3373200"/>
              <a:ext cx="285840" cy="81720"/>
            </a:xfrm>
            <a:custGeom>
              <a:avLst/>
              <a:gdLst>
                <a:gd name="textAreaLeft" fmla="*/ 0 w 285840"/>
                <a:gd name="textAreaRight" fmla="*/ 286200 w 285840"/>
                <a:gd name="textAreaTop" fmla="*/ 0 h 81720"/>
                <a:gd name="textAreaBottom" fmla="*/ 82080 h 81720"/>
                <a:gd name="GluePoint1X" fmla="*/ 795 w 228"/>
                <a:gd name="GluePoint1Y" fmla="*/ 195.428571428571 h 795"/>
                <a:gd name="GluePoint2X" fmla="*/ 0 w 228"/>
                <a:gd name="GluePoint2Y" fmla="*/ 0 h 795"/>
                <a:gd name="GluePoint3X" fmla="*/ 795 w 228"/>
                <a:gd name="GluePoint3Y" fmla="*/ 195.428571428571 h 7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040" bIns="410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89" name="Freeform 12"/>
            <p:cNvSpPr/>
            <p:nvPr/>
          </p:nvSpPr>
          <p:spPr>
            <a:xfrm>
              <a:off x="54360" y="3417120"/>
              <a:ext cx="190800" cy="146520"/>
            </a:xfrm>
            <a:custGeom>
              <a:avLst/>
              <a:gdLst>
                <a:gd name="textAreaLeft" fmla="*/ 0 w 190800"/>
                <a:gd name="textAreaRight" fmla="*/ 191160 w 190800"/>
                <a:gd name="textAreaTop" fmla="*/ 0 h 146520"/>
                <a:gd name="textAreaBottom" fmla="*/ 146880 h 146520"/>
                <a:gd name="GluePoint1X" fmla="*/ 0 w 408"/>
                <a:gd name="GluePoint1Y" fmla="*/ 0 h 531"/>
                <a:gd name="GluePoint2X" fmla="*/ 531 w 408"/>
                <a:gd name="GluePoint2Y" fmla="*/ 408 h 531"/>
                <a:gd name="GluePoint3X" fmla="*/ 0 w 408"/>
                <a:gd name="GluePoint3Y" fmla="*/ 0 h 53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90" name="Group 16"/>
          <p:cNvGrpSpPr/>
          <p:nvPr/>
        </p:nvGrpSpPr>
        <p:grpSpPr>
          <a:xfrm>
            <a:off x="139680" y="-12960"/>
            <a:ext cx="1382400" cy="803880"/>
            <a:chOff x="139680" y="-12960"/>
            <a:chExt cx="1382400" cy="803880"/>
          </a:xfrm>
        </p:grpSpPr>
        <p:sp>
          <p:nvSpPr>
            <p:cNvPr id="1191" name="Freeform 34"/>
            <p:cNvSpPr/>
            <p:nvPr/>
          </p:nvSpPr>
          <p:spPr>
            <a:xfrm>
              <a:off x="139680" y="-12960"/>
              <a:ext cx="366840" cy="243360"/>
            </a:xfrm>
            <a:custGeom>
              <a:avLst/>
              <a:gdLst>
                <a:gd name="textAreaLeft" fmla="*/ 0 w 366840"/>
                <a:gd name="textAreaRight" fmla="*/ 367200 w 366840"/>
                <a:gd name="textAreaTop" fmla="*/ 0 h 243360"/>
                <a:gd name="textAreaBottom" fmla="*/ 243720 h 243360"/>
                <a:gd name="GluePoint1X" fmla="*/ 18.3783783783784 w 677"/>
                <a:gd name="GluePoint1Y" fmla="*/ 567.216216216216 h 1020"/>
                <a:gd name="GluePoint2X" fmla="*/ 73.5135135135135 w 677"/>
                <a:gd name="GluePoint2Y" fmla="*/ 677 h 1020"/>
                <a:gd name="GluePoint3X" fmla="*/ 477.837837837838 w 677"/>
                <a:gd name="GluePoint3Y" fmla="*/ 292.756756756757 h 1020"/>
                <a:gd name="GluePoint4X" fmla="*/ 1020 w 677"/>
                <a:gd name="GluePoint4Y" fmla="*/ 365.945945945946 h 1020"/>
                <a:gd name="GluePoint5X" fmla="*/ 964.864864864865 w 677"/>
                <a:gd name="GluePoint5Y" fmla="*/ 274.45945945946 h 1020"/>
                <a:gd name="GluePoint6X" fmla="*/ 18.3783783783784 w 677"/>
                <a:gd name="GluePoint6Y" fmla="*/ 567.216216216216 h 10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2" name="Freeform 35"/>
            <p:cNvSpPr/>
            <p:nvPr/>
          </p:nvSpPr>
          <p:spPr>
            <a:xfrm>
              <a:off x="341280" y="-3240"/>
              <a:ext cx="1180800" cy="794160"/>
            </a:xfrm>
            <a:custGeom>
              <a:avLst/>
              <a:gdLst>
                <a:gd name="textAreaLeft" fmla="*/ 0 w 1180800"/>
                <a:gd name="textAreaRight" fmla="*/ 1181160 w 1180800"/>
                <a:gd name="textAreaTop" fmla="*/ 0 h 794160"/>
                <a:gd name="textAreaBottom" fmla="*/ 794520 h 794160"/>
                <a:gd name="GluePoint1X" fmla="*/ 45.952380952381 w 2207"/>
                <a:gd name="GluePoint1Y" fmla="*/ 652.904166666667 h 3281"/>
                <a:gd name="GluePoint2X" fmla="*/ 119.47619047619 w 2207"/>
                <a:gd name="GluePoint2Y" fmla="*/ 1315.00416666667 h 3281"/>
                <a:gd name="GluePoint3X" fmla="*/ 560.619047619048 w 2207"/>
                <a:gd name="GluePoint3Y" fmla="*/ 1783.99166666667 h 3281"/>
                <a:gd name="GluePoint4X" fmla="*/ 569.809523809524 w 2207"/>
                <a:gd name="GluePoint4Y" fmla="*/ 1342.59166666667 h 3281"/>
                <a:gd name="GluePoint5X" fmla="*/ 1608.33333333333 w 2207"/>
                <a:gd name="GluePoint5Y" fmla="*/ 2207 h 3281"/>
                <a:gd name="GluePoint6X" fmla="*/ 1424.52380952381 w 2207"/>
                <a:gd name="GluePoint6Y" fmla="*/ 1002.34583333333 h 3281"/>
                <a:gd name="GluePoint7X" fmla="*/ 3281 w 2207"/>
                <a:gd name="GluePoint7Y" fmla="*/ 1664.44583333333 h 3281"/>
                <a:gd name="GluePoint8X" fmla="*/ 2931.7619047619 w 2207"/>
                <a:gd name="GluePoint8Y" fmla="*/ 1011.54166666667 h 3281"/>
                <a:gd name="GluePoint9X" fmla="*/ 1939.19047619048 w 2207"/>
                <a:gd name="GluePoint9Y" fmla="*/ 119.545833333333 h 3281"/>
                <a:gd name="GluePoint10X" fmla="*/ 2104.61904761905 w 2207"/>
                <a:gd name="GluePoint10Y" fmla="*/ 0 h 3281"/>
                <a:gd name="GluePoint11X" fmla="*/ 248.142857142857 w 2207"/>
                <a:gd name="GluePoint11Y" fmla="*/ 0 h 3281"/>
                <a:gd name="GluePoint12X" fmla="*/ 64.3333333333333 w 2207"/>
                <a:gd name="GluePoint12Y" fmla="*/ 588.533333333333 h 3281"/>
                <a:gd name="GluePoint13X" fmla="*/ 45.952380952381 w 2207"/>
                <a:gd name="GluePoint13Y" fmla="*/ 652.904166666667 h 3281"/>
                <a:gd name="GluePoint14X" fmla="*/ 45.952380952381 w 2207"/>
                <a:gd name="GluePoint14Y" fmla="*/ 652.904166666667 h 328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</a:cxnLst>
              <a:rect l="textAreaLeft" t="textAreaTop" r="textAreaRight" b="textAreaBottom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3" name="Freeform 36"/>
            <p:cNvSpPr/>
            <p:nvPr/>
          </p:nvSpPr>
          <p:spPr>
            <a:xfrm>
              <a:off x="341280" y="-3240"/>
              <a:ext cx="1085400" cy="733680"/>
            </a:xfrm>
            <a:custGeom>
              <a:avLst/>
              <a:gdLst>
                <a:gd name="textAreaLeft" fmla="*/ 0 w 1085400"/>
                <a:gd name="textAreaRight" fmla="*/ 1085760 w 1085400"/>
                <a:gd name="textAreaTop" fmla="*/ 0 h 733680"/>
                <a:gd name="textAreaBottom" fmla="*/ 734040 h 733680"/>
                <a:gd name="GluePoint1X" fmla="*/ 285.048780487805 w 2039"/>
                <a:gd name="GluePoint1Y" fmla="*/ 312.279279279279 h 3016"/>
                <a:gd name="GluePoint2X" fmla="*/ 395.390243902439 w 2039"/>
                <a:gd name="GluePoint2Y" fmla="*/ 1515.47297297297 h 3016"/>
                <a:gd name="GluePoint3X" fmla="*/ 542.512195121951 w 2039"/>
                <a:gd name="GluePoint3Y" fmla="*/ 964.391891891892 h 3016"/>
                <a:gd name="GluePoint4X" fmla="*/ 1425.24390243902 w 2039"/>
                <a:gd name="GluePoint4Y" fmla="*/ 2039 h 3016"/>
                <a:gd name="GluePoint5X" fmla="*/ 1250.53658536585 w 2039"/>
                <a:gd name="GluePoint5Y" fmla="*/ 826.621621621622 h 3016"/>
                <a:gd name="GluePoint6X" fmla="*/ 3016 w 2039"/>
                <a:gd name="GluePoint6Y" fmla="*/ 1441.9954954955 h 3016"/>
                <a:gd name="GluePoint7X" fmla="*/ 1636.73170731707 w 2039"/>
                <a:gd name="GluePoint7Y" fmla="*/ 174.509009009009 h 3016"/>
                <a:gd name="GluePoint8X" fmla="*/ 1793.0487804878 w 2039"/>
                <a:gd name="GluePoint8Y" fmla="*/ 0 h 3016"/>
                <a:gd name="GluePoint9X" fmla="*/ 395.390243902439 w 2039"/>
                <a:gd name="GluePoint9Y" fmla="*/ 0 h 3016"/>
                <a:gd name="GluePoint10X" fmla="*/ 285.048780487805 w 2039"/>
                <a:gd name="GluePoint10Y" fmla="*/ 275.540540540541 h 3016"/>
                <a:gd name="GluePoint11X" fmla="*/ 285.048780487805 w 2039"/>
                <a:gd name="GluePoint11Y" fmla="*/ 312.279279279279 h 3016"/>
                <a:gd name="GluePoint12X" fmla="*/ 285.048780487805 w 2039"/>
                <a:gd name="GluePoint12Y" fmla="*/ 312.279279279279 h 30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4" name="Freeform 37"/>
            <p:cNvSpPr/>
            <p:nvPr/>
          </p:nvSpPr>
          <p:spPr>
            <a:xfrm>
              <a:off x="487080" y="29160"/>
              <a:ext cx="697320" cy="315000"/>
            </a:xfrm>
            <a:custGeom>
              <a:avLst/>
              <a:gdLst>
                <a:gd name="textAreaLeft" fmla="*/ 0 w 697320"/>
                <a:gd name="textAreaRight" fmla="*/ 697680 w 697320"/>
                <a:gd name="textAreaTop" fmla="*/ 0 h 315000"/>
                <a:gd name="textAreaBottom" fmla="*/ 315360 h 315000"/>
                <a:gd name="GluePoint1X" fmla="*/ 0 w 876"/>
                <a:gd name="GluePoint1Y" fmla="*/ 202.863157894737 h 1938"/>
                <a:gd name="GluePoint2X" fmla="*/ 1938 w 876"/>
                <a:gd name="GluePoint2Y" fmla="*/ 876 h 1938"/>
                <a:gd name="GluePoint3X" fmla="*/ 0 w 876"/>
                <a:gd name="GluePoint3Y" fmla="*/ 202.863157894737 h 193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5" name="Freeform 38"/>
            <p:cNvSpPr/>
            <p:nvPr/>
          </p:nvSpPr>
          <p:spPr>
            <a:xfrm>
              <a:off x="659160" y="-3240"/>
              <a:ext cx="99000" cy="7812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78120"/>
                <a:gd name="textAreaBottom" fmla="*/ 78480 h 78120"/>
                <a:gd name="GluePoint1X" fmla="*/ 0 w 218"/>
                <a:gd name="GluePoint1Y" fmla="*/ 218 h 276"/>
                <a:gd name="GluePoint2X" fmla="*/ 276 w 218"/>
                <a:gd name="GluePoint2Y" fmla="*/ 0 h 276"/>
                <a:gd name="GluePoint3X" fmla="*/ 202.4 w 218"/>
                <a:gd name="GluePoint3Y" fmla="*/ 0 h 276"/>
                <a:gd name="GluePoint4X" fmla="*/ 0 w 218"/>
                <a:gd name="GluePoint4Y" fmla="*/ 218 h 2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6" name="Freeform 39"/>
            <p:cNvSpPr/>
            <p:nvPr/>
          </p:nvSpPr>
          <p:spPr>
            <a:xfrm>
              <a:off x="530280" y="-3240"/>
              <a:ext cx="12240" cy="388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8880"/>
                <a:gd name="textAreaBottom" fmla="*/ 39240 h 38880"/>
                <a:gd name="GluePoint1X" fmla="*/ 8.75 w 109"/>
                <a:gd name="GluePoint1Y" fmla="*/ 109 h 35"/>
                <a:gd name="GluePoint2X" fmla="*/ 35 w 109"/>
                <a:gd name="GluePoint2Y" fmla="*/ 0 h 35"/>
                <a:gd name="GluePoint3X" fmla="*/ 8.75 w 109"/>
                <a:gd name="GluePoint3Y" fmla="*/ 0 h 35"/>
                <a:gd name="GluePoint4X" fmla="*/ 8.75 w 109"/>
                <a:gd name="GluePoint4Y" fmla="*/ 109 h 3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9440" bIns="194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7" name="Freeform 40"/>
            <p:cNvSpPr/>
            <p:nvPr/>
          </p:nvSpPr>
          <p:spPr>
            <a:xfrm>
              <a:off x="447840" y="125640"/>
              <a:ext cx="75240" cy="293760"/>
            </a:xfrm>
            <a:custGeom>
              <a:avLst/>
              <a:gdLst>
                <a:gd name="textAreaLeft" fmla="*/ 0 w 75240"/>
                <a:gd name="textAreaRight" fmla="*/ 75600 w 75240"/>
                <a:gd name="textAreaTop" fmla="*/ 0 h 293760"/>
                <a:gd name="textAreaBottom" fmla="*/ 294120 h 293760"/>
                <a:gd name="GluePoint1X" fmla="*/ 27.3913043478261 w 817"/>
                <a:gd name="GluePoint1Y" fmla="*/ 817 h 210"/>
                <a:gd name="GluePoint2X" fmla="*/ 210 w 817"/>
                <a:gd name="GluePoint2Y" fmla="*/ 0 h 210"/>
                <a:gd name="GluePoint3X" fmla="*/ 27.3913043478261 w 817"/>
                <a:gd name="GluePoint3Y" fmla="*/ 817 h 21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198" name="Freeform 41"/>
            <p:cNvSpPr/>
            <p:nvPr/>
          </p:nvSpPr>
          <p:spPr>
            <a:xfrm>
              <a:off x="569520" y="155160"/>
              <a:ext cx="194400" cy="475920"/>
            </a:xfrm>
            <a:custGeom>
              <a:avLst/>
              <a:gdLst>
                <a:gd name="textAreaLeft" fmla="*/ 0 w 194400"/>
                <a:gd name="textAreaRight" fmla="*/ 194760 w 194400"/>
                <a:gd name="textAreaTop" fmla="*/ 0 h 475920"/>
                <a:gd name="textAreaBottom" fmla="*/ 476280 h 475920"/>
                <a:gd name="GluePoint1X" fmla="*/ 146.71186440678 w 1323"/>
                <a:gd name="GluePoint1Y" fmla="*/ 0 h 541"/>
                <a:gd name="GluePoint2X" fmla="*/ 541 w 1323"/>
                <a:gd name="GluePoint2Y" fmla="*/ 1323 h 541"/>
                <a:gd name="GluePoint3X" fmla="*/ 146.71186440678 w 1323"/>
                <a:gd name="GluePoint3Y" fmla="*/ 0 h 54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199" name="Group 28"/>
          <p:cNvGrpSpPr/>
          <p:nvPr/>
        </p:nvGrpSpPr>
        <p:grpSpPr>
          <a:xfrm>
            <a:off x="0" y="5007600"/>
            <a:ext cx="687600" cy="1147320"/>
            <a:chOff x="0" y="5007600"/>
            <a:chExt cx="687600" cy="1147320"/>
          </a:xfrm>
        </p:grpSpPr>
        <p:sp>
          <p:nvSpPr>
            <p:cNvPr id="1200" name="Freeform 29"/>
            <p:cNvSpPr/>
            <p:nvPr/>
          </p:nvSpPr>
          <p:spPr>
            <a:xfrm>
              <a:off x="0" y="5007600"/>
              <a:ext cx="687600" cy="1064880"/>
            </a:xfrm>
            <a:custGeom>
              <a:avLst/>
              <a:gdLst>
                <a:gd name="textAreaLeft" fmla="*/ 0 w 687600"/>
                <a:gd name="textAreaRight" fmla="*/ 687960 w 687600"/>
                <a:gd name="textAreaTop" fmla="*/ 0 h 1064880"/>
                <a:gd name="textAreaBottom" fmla="*/ 1065240 h 1064880"/>
                <a:gd name="GluePoint1X" fmla="*/ 1552.6875 w 2959"/>
                <a:gd name="GluePoint1Y" fmla="*/ 2310.91930835735 h 1911"/>
                <a:gd name="GluePoint2X" fmla="*/ 1053.609375 w 2959"/>
                <a:gd name="GluePoint2Y" fmla="*/ 2336.50144092219 h 1911"/>
                <a:gd name="GluePoint3X" fmla="*/ 1868.34375 w 2959"/>
                <a:gd name="GluePoint3Y" fmla="*/ 1138.40489913545 h 1911"/>
                <a:gd name="GluePoint4X" fmla="*/ 993.890625 w 2959"/>
                <a:gd name="GluePoint4Y" fmla="*/ 1530.66426512968 h 1911"/>
                <a:gd name="GluePoint5X" fmla="*/ 699.5625 w 2959"/>
                <a:gd name="GluePoint5Y" fmla="*/ 0 h 1911"/>
                <a:gd name="GluePoint6X" fmla="*/ 196.21875 w 2959"/>
                <a:gd name="GluePoint6Y" fmla="*/ 1381.43515850144 h 1911"/>
                <a:gd name="GluePoint7X" fmla="*/ 0 w 2959"/>
                <a:gd name="GluePoint7Y" fmla="*/ 1176.77809798271 h 1911"/>
                <a:gd name="GluePoint8X" fmla="*/ 0 w 2959"/>
                <a:gd name="GluePoint8Y" fmla="*/ 2553.94956772334 h 1911"/>
                <a:gd name="GluePoint9X" fmla="*/ 332.71875 w 2959"/>
                <a:gd name="GluePoint9Y" fmla="*/ 2617.90489913545 h 1911"/>
                <a:gd name="GluePoint10X" fmla="*/ 1552.6875 w 2959"/>
                <a:gd name="GluePoint10Y" fmla="*/ 2310.91930835735 h 19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</a:cxnLst>
              <a:rect l="textAreaLeft" t="textAreaTop" r="textAreaRight" b="textAreaBottom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1" name="Freeform 30"/>
            <p:cNvSpPr/>
            <p:nvPr/>
          </p:nvSpPr>
          <p:spPr>
            <a:xfrm>
              <a:off x="0" y="5082840"/>
              <a:ext cx="618120" cy="886320"/>
            </a:xfrm>
            <a:custGeom>
              <a:avLst/>
              <a:gdLst>
                <a:gd name="textAreaLeft" fmla="*/ 0 w 618120"/>
                <a:gd name="textAreaRight" fmla="*/ 618480 w 618120"/>
                <a:gd name="textAreaTop" fmla="*/ 0 h 886320"/>
                <a:gd name="textAreaBottom" fmla="*/ 886680 h 886320"/>
                <a:gd name="GluePoint1X" fmla="*/ 132.153846153846 w 2463"/>
                <a:gd name="GluePoint1Y" fmla="*/ 2262.7214532872 h 1718"/>
                <a:gd name="GluePoint2X" fmla="*/ 1253.3300248139 w 2463"/>
                <a:gd name="GluePoint2Y" fmla="*/ 2224.37024221453 h 1718"/>
                <a:gd name="GluePoint3X" fmla="*/ 694.873449131514 w 2463"/>
                <a:gd name="GluePoint3Y" fmla="*/ 2143.40657439446 h 1718"/>
                <a:gd name="GluePoint4X" fmla="*/ 1718 w 2463"/>
                <a:gd name="GluePoint4Y" fmla="*/ 1154.79757785467 h 1718"/>
                <a:gd name="GluePoint5X" fmla="*/ 839.816377171216 w 2463"/>
                <a:gd name="GluePoint5Y" fmla="*/ 1478.65224913495 h 1718"/>
                <a:gd name="GluePoint6X" fmla="*/ 728.977667493797 w 2463"/>
                <a:gd name="GluePoint6Y" fmla="*/ 0 h 1718"/>
                <a:gd name="GluePoint7X" fmla="*/ 255.781637717122 w 2463"/>
                <a:gd name="GluePoint7Y" fmla="*/ 1389.1660899654 h 1718"/>
                <a:gd name="GluePoint8X" fmla="*/ 0 w 2463"/>
                <a:gd name="GluePoint8Y" fmla="*/ 1154.79757785467 h 1718"/>
                <a:gd name="GluePoint9X" fmla="*/ 0 w 2463"/>
                <a:gd name="GluePoint9Y" fmla="*/ 2198.80276816609 h 1718"/>
                <a:gd name="GluePoint10X" fmla="*/ 102.312655086849 w 2463"/>
                <a:gd name="GluePoint10Y" fmla="*/ 2245.67647058824 h 1718"/>
                <a:gd name="GluePoint11X" fmla="*/ 132.153846153846 w 2463"/>
                <a:gd name="GluePoint11Y" fmla="*/ 2262.7214532872 h 1718"/>
                <a:gd name="GluePoint12X" fmla="*/ 132.153846153846 w 2463"/>
                <a:gd name="GluePoint12Y" fmla="*/ 2262.7214532872 h 171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</a:cxnLst>
              <a:rect l="textAreaLeft" t="textAreaTop" r="textAreaRight" b="textAreaBottom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2" name="Freeform 31"/>
            <p:cNvSpPr/>
            <p:nvPr/>
          </p:nvSpPr>
          <p:spPr>
            <a:xfrm>
              <a:off x="59760" y="5316120"/>
              <a:ext cx="203760" cy="55368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553680"/>
                <a:gd name="textAreaBottom" fmla="*/ 554040 h 553680"/>
                <a:gd name="GluePoint1X" fmla="*/ 0 w 1539"/>
                <a:gd name="GluePoint1Y" fmla="*/ 1539 h 567"/>
                <a:gd name="GluePoint2X" fmla="*/ 532.894736842105 w 1539"/>
                <a:gd name="GluePoint2Y" fmla="*/ 0 h 567"/>
                <a:gd name="GluePoint3X" fmla="*/ 0 w 1539"/>
                <a:gd name="GluePoint3Y" fmla="*/ 1539 h 56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3" name="Freeform 32"/>
            <p:cNvSpPr/>
            <p:nvPr/>
          </p:nvSpPr>
          <p:spPr>
            <a:xfrm>
              <a:off x="162360" y="5610960"/>
              <a:ext cx="351720" cy="187920"/>
            </a:xfrm>
            <a:custGeom>
              <a:avLst/>
              <a:gdLst>
                <a:gd name="textAreaLeft" fmla="*/ 0 w 351720"/>
                <a:gd name="textAreaRight" fmla="*/ 352080 w 351720"/>
                <a:gd name="textAreaTop" fmla="*/ 0 h 187920"/>
                <a:gd name="textAreaBottom" fmla="*/ 188280 h 187920"/>
                <a:gd name="GluePoint1X" fmla="*/ 0 w 523"/>
                <a:gd name="GluePoint1Y" fmla="*/ 446.463414634146 h 978"/>
                <a:gd name="GluePoint2X" fmla="*/ 978 w 523"/>
                <a:gd name="GluePoint2Y" fmla="*/ 0 h 978"/>
                <a:gd name="GluePoint3X" fmla="*/ 0 w 523"/>
                <a:gd name="GluePoint3Y" fmla="*/ 446.463414634146 h 97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4" name="Freeform 33"/>
            <p:cNvSpPr/>
            <p:nvPr/>
          </p:nvSpPr>
          <p:spPr>
            <a:xfrm>
              <a:off x="110520" y="5865480"/>
              <a:ext cx="232920" cy="5616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56160"/>
                <a:gd name="textAreaBottom" fmla="*/ 56520 h 56160"/>
                <a:gd name="GluePoint1X" fmla="*/ 0 w 157"/>
                <a:gd name="GluePoint1Y" fmla="*/ 0 h 648"/>
                <a:gd name="GluePoint2X" fmla="*/ 648 w 157"/>
                <a:gd name="GluePoint2Y" fmla="*/ 131.540540540541 h 648"/>
                <a:gd name="GluePoint3X" fmla="*/ 0 w 157"/>
                <a:gd name="GluePoint3Y" fmla="*/ 0 h 64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8080" bIns="280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5" name="Freeform 34"/>
            <p:cNvSpPr/>
            <p:nvPr/>
          </p:nvSpPr>
          <p:spPr>
            <a:xfrm>
              <a:off x="0" y="5666040"/>
              <a:ext cx="93240" cy="88560"/>
            </a:xfrm>
            <a:custGeom>
              <a:avLst/>
              <a:gdLst>
                <a:gd name="textAreaLeft" fmla="*/ 0 w 93240"/>
                <a:gd name="textAreaRight" fmla="*/ 93600 w 93240"/>
                <a:gd name="textAreaTop" fmla="*/ 0 h 88560"/>
                <a:gd name="textAreaBottom" fmla="*/ 88920 h 88560"/>
                <a:gd name="GluePoint1X" fmla="*/ 260 w 247"/>
                <a:gd name="GluePoint1Y" fmla="*/ 247 h 260"/>
                <a:gd name="GluePoint2X" fmla="*/ 0 w 247"/>
                <a:gd name="GluePoint2Y" fmla="*/ 0 h 260"/>
                <a:gd name="GluePoint3X" fmla="*/ 0 w 247"/>
                <a:gd name="GluePoint3Y" fmla="*/ 51.1034482758621 h 260"/>
                <a:gd name="GluePoint4X" fmla="*/ 260 w 247"/>
                <a:gd name="GluePoint4Y" fmla="*/ 247 h 26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280" bIns="4428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6" name="Freeform 35"/>
            <p:cNvSpPr/>
            <p:nvPr/>
          </p:nvSpPr>
          <p:spPr>
            <a:xfrm>
              <a:off x="0" y="5825160"/>
              <a:ext cx="73080" cy="25560"/>
            </a:xfrm>
            <a:custGeom>
              <a:avLst/>
              <a:gdLst>
                <a:gd name="textAreaLeft" fmla="*/ 0 w 73080"/>
                <a:gd name="textAreaRight" fmla="*/ 73440 w 73080"/>
                <a:gd name="textAreaTop" fmla="*/ 0 h 25560"/>
                <a:gd name="textAreaBottom" fmla="*/ 25920 h 25560"/>
                <a:gd name="GluePoint1X" fmla="*/ 204 w 72"/>
                <a:gd name="GluePoint1Y" fmla="*/ 63.5294117647059 h 204"/>
                <a:gd name="GluePoint2X" fmla="*/ 0 w 72"/>
                <a:gd name="GluePoint2Y" fmla="*/ 0 h 204"/>
                <a:gd name="GluePoint3X" fmla="*/ 0 w 72"/>
                <a:gd name="GluePoint3Y" fmla="*/ 25.4117647058824 h 204"/>
                <a:gd name="GluePoint4X" fmla="*/ 204 w 72"/>
                <a:gd name="GluePoint4Y" fmla="*/ 63.5294117647059 h 20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2960" bIns="129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07" name="Freeform 36"/>
            <p:cNvSpPr/>
            <p:nvPr/>
          </p:nvSpPr>
          <p:spPr>
            <a:xfrm>
              <a:off x="1440" y="5938920"/>
              <a:ext cx="127080" cy="216000"/>
            </a:xfrm>
            <a:custGeom>
              <a:avLst/>
              <a:gdLst>
                <a:gd name="textAreaLeft" fmla="*/ 0 w 127080"/>
                <a:gd name="textAreaRight" fmla="*/ 127440 w 127080"/>
                <a:gd name="textAreaTop" fmla="*/ 0 h 216000"/>
                <a:gd name="textAreaBottom" fmla="*/ 216360 h 216000"/>
                <a:gd name="GluePoint1X" fmla="*/ 179.132530120482 w 601"/>
                <a:gd name="GluePoint1Y" fmla="*/ 298.368794326241 h 354"/>
                <a:gd name="GluePoint2X" fmla="*/ 281.493975903614 w 601"/>
                <a:gd name="GluePoint2Y" fmla="*/ 0 h 354"/>
                <a:gd name="GluePoint3X" fmla="*/ 234.578313253012 w 601"/>
                <a:gd name="GluePoint3Y" fmla="*/ 8.52482269503546 h 354"/>
                <a:gd name="GluePoint4X" fmla="*/ 281.493975903614 w 601"/>
                <a:gd name="GluePoint4Y" fmla="*/ 592.475177304965 h 354"/>
                <a:gd name="GluePoint5X" fmla="*/ 354 w 601"/>
                <a:gd name="GluePoint5Y" fmla="*/ 571.163120567376 h 354"/>
                <a:gd name="GluePoint6X" fmla="*/ 179.132530120482 w 601"/>
                <a:gd name="GluePoint6Y" fmla="*/ 298.368794326241 h 354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08" name="Group 52"/>
          <p:cNvGrpSpPr/>
          <p:nvPr/>
        </p:nvGrpSpPr>
        <p:grpSpPr>
          <a:xfrm>
            <a:off x="11003040" y="-6840"/>
            <a:ext cx="929160" cy="946800"/>
            <a:chOff x="11003040" y="-6840"/>
            <a:chExt cx="929160" cy="946800"/>
          </a:xfrm>
        </p:grpSpPr>
        <p:sp>
          <p:nvSpPr>
            <p:cNvPr id="1209" name="Freeform 53"/>
            <p:cNvSpPr/>
            <p:nvPr/>
          </p:nvSpPr>
          <p:spPr>
            <a:xfrm rot="19948200">
              <a:off x="11130120" y="108360"/>
              <a:ext cx="674640" cy="716040"/>
            </a:xfrm>
            <a:custGeom>
              <a:avLst/>
              <a:gdLst>
                <a:gd name="textAreaLeft" fmla="*/ 0 w 674640"/>
                <a:gd name="textAreaRight" fmla="*/ 675000 w 674640"/>
                <a:gd name="textAreaTop" fmla="*/ 0 h 716040"/>
                <a:gd name="textAreaBottom" fmla="*/ 716400 h 716040"/>
                <a:gd name="GluePoint1X" fmla="*/ 817.697768762678 w 1990"/>
                <a:gd name="GluePoint1Y" fmla="*/ 1773.11663479924 h 1875"/>
                <a:gd name="GluePoint2X" fmla="*/ 114.097363083164 w 1990"/>
                <a:gd name="GluePoint2Y" fmla="*/ 1255.64053537285 h 1875"/>
                <a:gd name="GluePoint3X" fmla="*/ 433.569979716024 w 1990"/>
                <a:gd name="GluePoint3Y" fmla="*/ 1404.034416826 h 1875"/>
                <a:gd name="GluePoint4X" fmla="*/ 220.588235294118 w 1990"/>
                <a:gd name="GluePoint4Y" fmla="*/ 422.351816443595 h 1875"/>
                <a:gd name="GluePoint5X" fmla="*/ 680.78093306288 w 1990"/>
                <a:gd name="GluePoint5Y" fmla="*/ 901.778202676864 h 1875"/>
                <a:gd name="GluePoint6X" fmla="*/ 1270.28397565923 w 1990"/>
                <a:gd name="GluePoint6Y" fmla="*/ 0 h 1875"/>
                <a:gd name="GluePoint7X" fmla="*/ 1224.64503042596 w 1990"/>
                <a:gd name="GluePoint7Y" fmla="*/ 1015.92734225621 h 1875"/>
                <a:gd name="GluePoint8X" fmla="*/ 1875 w 1990"/>
                <a:gd name="GluePoint8Y" fmla="*/ 711.529636711281 h 1875"/>
                <a:gd name="GluePoint9X" fmla="*/ 1517.49492900609 w 1990"/>
                <a:gd name="GluePoint9Y" fmla="*/ 1407.83938814532 h 1875"/>
                <a:gd name="GluePoint10X" fmla="*/ 1772.31237322515 w 1990"/>
                <a:gd name="GluePoint10Y" fmla="*/ 1350.76481835564 h 1875"/>
                <a:gd name="GluePoint11X" fmla="*/ 817.697768762678 w 1990"/>
                <a:gd name="GluePoint11Y" fmla="*/ 1773.11663479924 h 187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0" name="Freeform 54"/>
            <p:cNvSpPr/>
            <p:nvPr/>
          </p:nvSpPr>
          <p:spPr>
            <a:xfrm rot="19948200">
              <a:off x="11175480" y="151560"/>
              <a:ext cx="572040" cy="5806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580680"/>
                <a:gd name="textAreaBottom" fmla="*/ 581040 h 580680"/>
                <a:gd name="GluePoint1X" fmla="*/ 848.253588516746 w 1614"/>
                <a:gd name="GluePoint1Y" fmla="*/ 1606.38679245283 h 1590"/>
                <a:gd name="GluePoint2X" fmla="*/ 1464.47368421053 w 1614"/>
                <a:gd name="GluePoint2Y" fmla="*/ 1362.7641509434 h 1590"/>
                <a:gd name="GluePoint3X" fmla="*/ 1156.36363636364 w 1614"/>
                <a:gd name="GluePoint3Y" fmla="*/ 1370.37735849057 h 1590"/>
                <a:gd name="GluePoint4X" fmla="*/ 1586.1961722488 w 1614"/>
                <a:gd name="GluePoint4Y" fmla="*/ 746.094339622642 h 1590"/>
                <a:gd name="GluePoint5X" fmla="*/ 969.976076555024 w 1614"/>
                <a:gd name="GluePoint5Y" fmla="*/ 1020.16981132075 h 1590"/>
                <a:gd name="GluePoint6X" fmla="*/ 1034.64114832536 w 1614"/>
                <a:gd name="GluePoint6Y" fmla="*/ 0 h 1590"/>
                <a:gd name="GluePoint7X" fmla="*/ 570.574162679426 w 1614"/>
                <a:gd name="GluePoint7Y" fmla="*/ 921.198113207547 h 1590"/>
                <a:gd name="GluePoint8X" fmla="*/ 95.0956937799043 w 1614"/>
                <a:gd name="GluePoint8Y" fmla="*/ 479.632075471698 h 1590"/>
                <a:gd name="GluePoint9X" fmla="*/ 494.497607655502 w 1614"/>
                <a:gd name="GluePoint9Y" fmla="*/ 1389.41037735849 h 1590"/>
                <a:gd name="GluePoint10X" fmla="*/ 114.114832535885 w 1614"/>
                <a:gd name="GluePoint10Y" fmla="*/ 1290.43867924528 h 1590"/>
                <a:gd name="GluePoint11X" fmla="*/ 825.430622009569 w 1614"/>
                <a:gd name="GluePoint11Y" fmla="*/ 1614 h 1590"/>
                <a:gd name="GluePoint12X" fmla="*/ 848.253588516746 w 1614"/>
                <a:gd name="GluePoint12Y" fmla="*/ 1606.38679245283 h 1590"/>
                <a:gd name="GluePoint13X" fmla="*/ 848.253588516746 w 1614"/>
                <a:gd name="GluePoint13Y" fmla="*/ 1606.38679245283 h 159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1" name="Freeform 55"/>
            <p:cNvSpPr/>
            <p:nvPr/>
          </p:nvSpPr>
          <p:spPr>
            <a:xfrm rot="19948200">
              <a:off x="11430720" y="305280"/>
              <a:ext cx="94320" cy="40320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403200"/>
                <a:gd name="textAreaBottom" fmla="*/ 403560 h 403200"/>
                <a:gd name="GluePoint1X" fmla="*/ 202.014492753623 w 1121"/>
                <a:gd name="GluePoint1Y" fmla="*/ 1121 h 263"/>
                <a:gd name="GluePoint2X" fmla="*/ 263 w 1121"/>
                <a:gd name="GluePoint2Y" fmla="*/ 0 h 263"/>
                <a:gd name="GluePoint3X" fmla="*/ 202.014492753623 w 1121"/>
                <a:gd name="GluePoint3Y" fmla="*/ 1121 h 26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2" name="Freeform 56"/>
            <p:cNvSpPr/>
            <p:nvPr/>
          </p:nvSpPr>
          <p:spPr>
            <a:xfrm rot="19948200">
              <a:off x="11298960" y="471600"/>
              <a:ext cx="183600" cy="195840"/>
            </a:xfrm>
            <a:custGeom>
              <a:avLst/>
              <a:gdLst>
                <a:gd name="textAreaLeft" fmla="*/ 0 w 183600"/>
                <a:gd name="textAreaRight" fmla="*/ 183960 w 183600"/>
                <a:gd name="textAreaTop" fmla="*/ 0 h 195840"/>
                <a:gd name="textAreaBottom" fmla="*/ 196200 h 195840"/>
                <a:gd name="GluePoint1X" fmla="*/ 511 w 545"/>
                <a:gd name="GluePoint1Y" fmla="*/ 545 h 511"/>
                <a:gd name="GluePoint2X" fmla="*/ 0 w 545"/>
                <a:gd name="GluePoint2Y" fmla="*/ 0 h 511"/>
                <a:gd name="GluePoint3X" fmla="*/ 511 w 545"/>
                <a:gd name="GluePoint3Y" fmla="*/ 545 h 51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3" name="Freeform 57"/>
            <p:cNvSpPr/>
            <p:nvPr/>
          </p:nvSpPr>
          <p:spPr>
            <a:xfrm rot="19948200">
              <a:off x="11405520" y="681840"/>
              <a:ext cx="160200" cy="5472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0 h 54720"/>
                <a:gd name="textAreaBottom" fmla="*/ 55080 h 54720"/>
                <a:gd name="GluePoint1X" fmla="*/ 446 w 153"/>
                <a:gd name="GluePoint1Y" fmla="*/ 84.15 h 446"/>
                <a:gd name="GluePoint2X" fmla="*/ 0 w 153"/>
                <a:gd name="GluePoint2Y" fmla="*/ 0 h 446"/>
                <a:gd name="GluePoint3X" fmla="*/ 446 w 153"/>
                <a:gd name="GluePoint3Y" fmla="*/ 84.15 h 44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4" name="Freeform 58"/>
            <p:cNvSpPr/>
            <p:nvPr/>
          </p:nvSpPr>
          <p:spPr>
            <a:xfrm rot="19948200">
              <a:off x="11518560" y="410040"/>
              <a:ext cx="223920" cy="15048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50480"/>
                <a:gd name="textAreaBottom" fmla="*/ 150840 h 150480"/>
                <a:gd name="GluePoint1X" fmla="*/ 0 w 419"/>
                <a:gd name="GluePoint1Y" fmla="*/ 399.954545454545 h 623"/>
                <a:gd name="GluePoint2X" fmla="*/ 623 w 419"/>
                <a:gd name="GluePoint2Y" fmla="*/ 0 h 623"/>
                <a:gd name="GluePoint3X" fmla="*/ 0 w 419"/>
                <a:gd name="GluePoint3Y" fmla="*/ 399.954545454545 h 623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5" name="Freeform 59"/>
            <p:cNvSpPr/>
            <p:nvPr/>
          </p:nvSpPr>
          <p:spPr>
            <a:xfrm rot="19948200">
              <a:off x="11570760" y="576000"/>
              <a:ext cx="216000" cy="68040"/>
            </a:xfrm>
            <a:custGeom>
              <a:avLst/>
              <a:gdLst>
                <a:gd name="textAreaLeft" fmla="*/ 0 w 216000"/>
                <a:gd name="textAreaRight" fmla="*/ 216360 w 216000"/>
                <a:gd name="textAreaTop" fmla="*/ 0 h 68040"/>
                <a:gd name="textAreaBottom" fmla="*/ 68400 h 68040"/>
                <a:gd name="GluePoint1X" fmla="*/ 0 w 190"/>
                <a:gd name="GluePoint1Y" fmla="*/ 98.8 h 601"/>
                <a:gd name="GluePoint2X" fmla="*/ 601 w 190"/>
                <a:gd name="GluePoint2Y" fmla="*/ 0 h 601"/>
                <a:gd name="GluePoint3X" fmla="*/ 0 w 190"/>
                <a:gd name="GluePoint3Y" fmla="*/ 98.8 h 6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200" bIns="342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6" name="Freeform 60"/>
            <p:cNvSpPr/>
            <p:nvPr/>
          </p:nvSpPr>
          <p:spPr>
            <a:xfrm rot="19948200">
              <a:off x="11531160" y="724680"/>
              <a:ext cx="108000" cy="138240"/>
            </a:xfrm>
            <a:custGeom>
              <a:avLst/>
              <a:gdLst>
                <a:gd name="textAreaLeft" fmla="*/ 0 w 108000"/>
                <a:gd name="textAreaRight" fmla="*/ 108360 w 108000"/>
                <a:gd name="textAreaTop" fmla="*/ 0 h 138240"/>
                <a:gd name="textAreaBottom" fmla="*/ 138600 h 138240"/>
                <a:gd name="GluePoint1X" fmla="*/ 224.79746835443 w 385"/>
                <a:gd name="GluePoint1Y" fmla="*/ 22.8712871287129 h 301"/>
                <a:gd name="GluePoint2X" fmla="*/ 41.9113924050633 w 385"/>
                <a:gd name="GluePoint2Y" fmla="*/ 385 h 301"/>
                <a:gd name="GluePoint3X" fmla="*/ 0 w 385"/>
                <a:gd name="GluePoint3Y" fmla="*/ 350.693069306931 h 301"/>
                <a:gd name="GluePoint4X" fmla="*/ 186.696202531646 w 385"/>
                <a:gd name="GluePoint4Y" fmla="*/ 221.089108910891 h 301"/>
                <a:gd name="GluePoint5X" fmla="*/ 198.126582278481 w 385"/>
                <a:gd name="GluePoint5Y" fmla="*/ 0 h 301"/>
                <a:gd name="GluePoint6X" fmla="*/ 224.79746835443 w 385"/>
                <a:gd name="GluePoint6Y" fmla="*/ 22.8712871287129 h 301"/>
                <a:gd name="GluePoint7X" fmla="*/ 224.79746835443 w 385"/>
                <a:gd name="GluePoint7Y" fmla="*/ 22.8712871287129 h 30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grpSp>
        <p:nvGrpSpPr>
          <p:cNvPr id="1217" name="Group 64"/>
          <p:cNvGrpSpPr/>
          <p:nvPr/>
        </p:nvGrpSpPr>
        <p:grpSpPr>
          <a:xfrm>
            <a:off x="10782360" y="2958840"/>
            <a:ext cx="1027800" cy="1140120"/>
            <a:chOff x="10782360" y="2958840"/>
            <a:chExt cx="1027800" cy="1140120"/>
          </a:xfrm>
        </p:grpSpPr>
        <p:sp>
          <p:nvSpPr>
            <p:cNvPr id="1218" name="Freeform 65"/>
            <p:cNvSpPr/>
            <p:nvPr/>
          </p:nvSpPr>
          <p:spPr>
            <a:xfrm flipH="1">
              <a:off x="11102040" y="3790080"/>
              <a:ext cx="201960" cy="308880"/>
            </a:xfrm>
            <a:custGeom>
              <a:avLst/>
              <a:gdLst>
                <a:gd name="textAreaLeft" fmla="*/ -360 w 201960"/>
                <a:gd name="textAreaRight" fmla="*/ 201960 w 201960"/>
                <a:gd name="textAreaTop" fmla="*/ 0 h 308880"/>
                <a:gd name="textAreaBottom" fmla="*/ 309240 h 308880"/>
                <a:gd name="GluePoint1X" fmla="*/ 289.78125 w 859"/>
                <a:gd name="GluePoint1Y" fmla="*/ 35.0612244897959 h 562"/>
                <a:gd name="GluePoint2X" fmla="*/ 105.375 w 859"/>
                <a:gd name="GluePoint2Y" fmla="*/ 850.234693877551 h 562"/>
                <a:gd name="GluePoint3X" fmla="*/ 0 w 859"/>
                <a:gd name="GluePoint3Y" fmla="*/ 806.408163265306 h 562"/>
                <a:gd name="GluePoint4X" fmla="*/ 307.34375 w 859"/>
                <a:gd name="GluePoint4Y" fmla="*/ 447.030612244898 h 562"/>
                <a:gd name="GluePoint5X" fmla="*/ 210.75 w 859"/>
                <a:gd name="GluePoint5Y" fmla="*/ 0 h 562"/>
                <a:gd name="GluePoint6X" fmla="*/ 289.78125 w 859"/>
                <a:gd name="GluePoint6Y" fmla="*/ 35.0612244897959 h 562"/>
                <a:gd name="GluePoint7X" fmla="*/ 289.78125 w 859"/>
                <a:gd name="GluePoint7Y" fmla="*/ 35.0612244897959 h 56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19" name="Freeform 66"/>
            <p:cNvSpPr/>
            <p:nvPr/>
          </p:nvSpPr>
          <p:spPr>
            <a:xfrm flipH="1">
              <a:off x="10782000" y="2958840"/>
              <a:ext cx="1027800" cy="975600"/>
            </a:xfrm>
            <a:custGeom>
              <a:avLst/>
              <a:gdLst>
                <a:gd name="textAreaLeft" fmla="*/ -360 w 1027800"/>
                <a:gd name="textAreaRight" fmla="*/ 1027800 w 1027800"/>
                <a:gd name="textAreaTop" fmla="*/ 0 h 975600"/>
                <a:gd name="textAreaBottom" fmla="*/ 975960 h 975600"/>
                <a:gd name="GluePoint1X" fmla="*/ 1423.60615384615 w 2711"/>
                <a:gd name="GluePoint1Y" fmla="*/ 2640.81229773463 h 2856"/>
                <a:gd name="GluePoint2X" fmla="*/ 2557.21846153846 w 2711"/>
                <a:gd name="GluePoint2Y" fmla="*/ 1956.48220064725 h 2856"/>
                <a:gd name="GluePoint3X" fmla="*/ 2671.45846153846 w 2711"/>
                <a:gd name="GluePoint3Y" fmla="*/ 1333.56634304207 h 2856"/>
                <a:gd name="GluePoint4X" fmla="*/ 2188.13538461538 w 2711"/>
                <a:gd name="GluePoint4Y" fmla="*/ 1816.10679611651 h 2856"/>
                <a:gd name="GluePoint5X" fmla="*/ 2355.10153846154 w 2711"/>
                <a:gd name="GluePoint5Y" fmla="*/ 508.860841423948 h 2856"/>
                <a:gd name="GluePoint6X" fmla="*/ 2135.40923076923 w 2711"/>
                <a:gd name="GluePoint6Y" fmla="*/ 236.883495145631 h 2856"/>
                <a:gd name="GluePoint7X" fmla="*/ 1731.17538461538 w 2711"/>
                <a:gd name="GluePoint7Y" fmla="*/ 1052.81553398058 h 2856"/>
                <a:gd name="GluePoint8X" fmla="*/ 949.070769230769 w 2711"/>
                <a:gd name="GluePoint8Y" fmla="*/ 263.203883495146 h 2856"/>
                <a:gd name="GluePoint9X" fmla="*/ 369.083076923077 w 2711"/>
                <a:gd name="GluePoint9Y" fmla="*/ 0 h 2856"/>
                <a:gd name="GluePoint10X" fmla="*/ 1019.37230769231 w 2711"/>
                <a:gd name="GluePoint10Y" fmla="*/ 1517.80906148867 h 2856"/>
                <a:gd name="GluePoint11X" fmla="*/ 0 w 2711"/>
                <a:gd name="GluePoint11Y" fmla="*/ 1421.30097087379 h 2856"/>
                <a:gd name="GluePoint12X" fmla="*/ 764.529230769231 w 2711"/>
                <a:gd name="GluePoint12Y" fmla="*/ 2254.77993527508 h 2856"/>
                <a:gd name="GluePoint13X" fmla="*/ 404.233846153846 w 2711"/>
                <a:gd name="GluePoint13Y" fmla="*/ 2289.87378640777 h 2856"/>
                <a:gd name="GluePoint14X" fmla="*/ 826.043076923077 w 2711"/>
                <a:gd name="GluePoint14Y" fmla="*/ 2632.03883495146 h 2856"/>
                <a:gd name="GluePoint15X" fmla="*/ 1379.66769230769 w 2711"/>
                <a:gd name="GluePoint15Y" fmla="*/ 2658.35922330097 h 2856"/>
                <a:gd name="GluePoint16X" fmla="*/ 1423.60615384615 w 2711"/>
                <a:gd name="GluePoint16Y" fmla="*/ 2640.81229773463 h 2856"/>
                <a:gd name="GluePoint17X" fmla="*/ 1423.60615384615 w 2711"/>
                <a:gd name="GluePoint17Y" fmla="*/ 2640.81229773463 h 285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</a:cxnLst>
              <a:rect l="textAreaLeft" t="textAreaTop" r="textAreaRight" b="textAreaBottom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0" name="Freeform 67"/>
            <p:cNvSpPr/>
            <p:nvPr/>
          </p:nvSpPr>
          <p:spPr>
            <a:xfrm flipH="1">
              <a:off x="10889640" y="3037680"/>
              <a:ext cx="869760" cy="906120"/>
            </a:xfrm>
            <a:custGeom>
              <a:avLst/>
              <a:gdLst>
                <a:gd name="textAreaLeft" fmla="*/ 360 w 869760"/>
                <a:gd name="textAreaRight" fmla="*/ 870480 w 869760"/>
                <a:gd name="textAreaTop" fmla="*/ 0 h 906120"/>
                <a:gd name="textAreaBottom" fmla="*/ 906480 h 906120"/>
                <a:gd name="GluePoint1X" fmla="*/ 1511.72363636364 w 2518"/>
                <a:gd name="GluePoint1Y" fmla="*/ 2228.47386759582 h 2417"/>
                <a:gd name="GluePoint2X" fmla="*/ 483.4 w 2518"/>
                <a:gd name="GluePoint2Y" fmla="*/ 2184.606271777 h 2417"/>
                <a:gd name="GluePoint3X" fmla="*/ 949.221818181818 w 2518"/>
                <a:gd name="GluePoint3Y" fmla="*/ 2035.45644599303 h 2417"/>
                <a:gd name="GluePoint4X" fmla="*/ 0 w 2518"/>
                <a:gd name="GluePoint4Y" fmla="*/ 1368.66898954704 h 2417"/>
                <a:gd name="GluePoint5X" fmla="*/ 1028.32363636364 w 2518"/>
                <a:gd name="GluePoint5Y" fmla="*/ 1438.85714285714 h 2417"/>
                <a:gd name="GluePoint6X" fmla="*/ 430.665454545455 w 2518"/>
                <a:gd name="GluePoint6Y" fmla="*/ 0 h 2417"/>
                <a:gd name="GluePoint7X" fmla="*/ 1564.45818181818 w 2518"/>
                <a:gd name="GluePoint7Y" fmla="*/ 1096.68989547038 h 2417"/>
                <a:gd name="GluePoint8X" fmla="*/ 2039.06909090909 w 2518"/>
                <a:gd name="GluePoint8Y" fmla="*/ 219.337979094077 h 2417"/>
                <a:gd name="GluePoint9X" fmla="*/ 1916.02181818182 w 2518"/>
                <a:gd name="GluePoint9Y" fmla="*/ 1728.38327526132 h 2417"/>
                <a:gd name="GluePoint10X" fmla="*/ 2417 w 2518"/>
                <a:gd name="GluePoint10Y" fmla="*/ 1403.76306620209 h 2417"/>
                <a:gd name="GluePoint11X" fmla="*/ 1546.88 w 2518"/>
                <a:gd name="GluePoint11Y" fmla="*/ 2228.47386759582 h 2417"/>
                <a:gd name="GluePoint12X" fmla="*/ 1511.72363636364 w 2518"/>
                <a:gd name="GluePoint12Y" fmla="*/ 2228.47386759582 h 2417"/>
                <a:gd name="GluePoint13X" fmla="*/ 1511.72363636364 w 2518"/>
                <a:gd name="GluePoint13Y" fmla="*/ 2228.47386759582 h 241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</a:cxnLst>
              <a:rect l="textAreaLeft" t="textAreaTop" r="textAreaRight" b="textAreaBottom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1" name="Freeform 68"/>
            <p:cNvSpPr/>
            <p:nvPr/>
          </p:nvSpPr>
          <p:spPr>
            <a:xfrm flipH="1">
              <a:off x="11164680" y="3230640"/>
              <a:ext cx="283320" cy="573840"/>
            </a:xfrm>
            <a:custGeom>
              <a:avLst/>
              <a:gdLst>
                <a:gd name="textAreaLeft" fmla="*/ -360 w 283320"/>
                <a:gd name="textAreaRight" fmla="*/ 283320 w 283320"/>
                <a:gd name="textAreaTop" fmla="*/ 0 h 573840"/>
                <a:gd name="textAreaBottom" fmla="*/ 574200 h 573840"/>
                <a:gd name="GluePoint1X" fmla="*/ 656.666666666667 w 1595"/>
                <a:gd name="GluePoint1Y" fmla="*/ 1595 h 788"/>
                <a:gd name="GluePoint2X" fmla="*/ 0 w 1595"/>
                <a:gd name="GluePoint2Y" fmla="*/ 0 h 788"/>
                <a:gd name="GluePoint3X" fmla="*/ 656.666666666667 w 1595"/>
                <a:gd name="GluePoint3Y" fmla="*/ 1595 h 78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2" name="Freeform 69"/>
            <p:cNvSpPr/>
            <p:nvPr/>
          </p:nvSpPr>
          <p:spPr>
            <a:xfrm flipH="1">
              <a:off x="11028240" y="3279960"/>
              <a:ext cx="171000" cy="375840"/>
            </a:xfrm>
            <a:custGeom>
              <a:avLst/>
              <a:gdLst>
                <a:gd name="textAreaLeft" fmla="*/ -360 w 171000"/>
                <a:gd name="textAreaRight" fmla="*/ 171000 w 171000"/>
                <a:gd name="textAreaTop" fmla="*/ 0 h 375840"/>
                <a:gd name="textAreaBottom" fmla="*/ 376200 h 375840"/>
                <a:gd name="GluePoint1X" fmla="*/ 0 w 1045"/>
                <a:gd name="GluePoint1Y" fmla="*/ 1045 h 476"/>
                <a:gd name="GluePoint2X" fmla="*/ 458.37037037037 w 1045"/>
                <a:gd name="GluePoint2Y" fmla="*/ 0 h 476"/>
                <a:gd name="GluePoint3X" fmla="*/ 0 w 1045"/>
                <a:gd name="GluePoint3Y" fmla="*/ 1045 h 47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3" name="Freeform 70"/>
            <p:cNvSpPr/>
            <p:nvPr/>
          </p:nvSpPr>
          <p:spPr>
            <a:xfrm flipH="1">
              <a:off x="10940040" y="3634920"/>
              <a:ext cx="217800" cy="135000"/>
            </a:xfrm>
            <a:custGeom>
              <a:avLst/>
              <a:gdLst>
                <a:gd name="textAreaLeft" fmla="*/ -360 w 217800"/>
                <a:gd name="textAreaRight" fmla="*/ 217800 w 217800"/>
                <a:gd name="textAreaTop" fmla="*/ 0 h 135000"/>
                <a:gd name="textAreaBottom" fmla="*/ 135360 h 135000"/>
                <a:gd name="GluePoint1X" fmla="*/ 0 w 376"/>
                <a:gd name="GluePoint1Y" fmla="*/ 349.767441860465 h 606"/>
                <a:gd name="GluePoint2X" fmla="*/ 606 w 376"/>
                <a:gd name="GluePoint2Y" fmla="*/ 0 h 606"/>
                <a:gd name="GluePoint3X" fmla="*/ 0 w 376"/>
                <a:gd name="GluePoint3Y" fmla="*/ 349.767441860465 h 60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4" name="Freeform 71"/>
            <p:cNvSpPr/>
            <p:nvPr/>
          </p:nvSpPr>
          <p:spPr>
            <a:xfrm flipH="1">
              <a:off x="11237040" y="3774240"/>
              <a:ext cx="236520" cy="78480"/>
            </a:xfrm>
            <a:custGeom>
              <a:avLst/>
              <a:gdLst>
                <a:gd name="textAreaLeft" fmla="*/ -360 w 236520"/>
                <a:gd name="textAreaRight" fmla="*/ 236520 w 236520"/>
                <a:gd name="textAreaTop" fmla="*/ 0 h 78480"/>
                <a:gd name="textAreaBottom" fmla="*/ 78840 h 78480"/>
                <a:gd name="GluePoint1X" fmla="*/ 658 w 219"/>
                <a:gd name="GluePoint1Y" fmla="*/ 0 h 658"/>
                <a:gd name="GluePoint2X" fmla="*/ 0 w 219"/>
                <a:gd name="GluePoint2Y" fmla="*/ 201.48 h 658"/>
                <a:gd name="GluePoint3X" fmla="*/ 658 w 219"/>
                <a:gd name="GluePoint3Y" fmla="*/ 0 h 658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9240" bIns="3924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  <p:sp>
          <p:nvSpPr>
            <p:cNvPr id="1225" name="Freeform 72"/>
            <p:cNvSpPr/>
            <p:nvPr/>
          </p:nvSpPr>
          <p:spPr>
            <a:xfrm flipH="1">
              <a:off x="11262600" y="3597480"/>
              <a:ext cx="401400" cy="148320"/>
            </a:xfrm>
            <a:custGeom>
              <a:avLst/>
              <a:gdLst>
                <a:gd name="textAreaLeft" fmla="*/ -360 w 401400"/>
                <a:gd name="textAreaRight" fmla="*/ 401400 w 401400"/>
                <a:gd name="textAreaTop" fmla="*/ 0 h 148320"/>
                <a:gd name="textAreaBottom" fmla="*/ 148680 h 148320"/>
                <a:gd name="GluePoint1X" fmla="*/ 1116 w 413"/>
                <a:gd name="GluePoint1Y" fmla="*/ 263.617021276596 h 1116"/>
                <a:gd name="GluePoint2X" fmla="*/ 0 w 413"/>
                <a:gd name="GluePoint2Y" fmla="*/ 0 h 1116"/>
                <a:gd name="GluePoint3X" fmla="*/ 1116 w 413"/>
                <a:gd name="GluePoint3Y" fmla="*/ 263.617021276596 h 111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</a:cxnLst>
              <a:rect l="textAreaLeft" t="textAreaTop" r="textAreaRight" b="textAreaBottom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mbria"/>
              </a:endParaRPr>
            </a:p>
          </p:txBody>
        </p:sp>
      </p:grpSp>
      <p:sp>
        <p:nvSpPr>
          <p:cNvPr id="1226" name="PlaceHolder 1"/>
          <p:cNvSpPr>
            <a:spLocks noGrp="1"/>
          </p:cNvSpPr>
          <p:nvPr>
            <p:ph type="ftr" idx="22"/>
          </p:nvPr>
        </p:nvSpPr>
        <p:spPr>
          <a:xfrm>
            <a:off x="1522440" y="6602040"/>
            <a:ext cx="697824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&lt;footer&gt;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PlaceHolder 2"/>
          <p:cNvSpPr>
            <a:spLocks noGrp="1"/>
          </p:cNvSpPr>
          <p:nvPr>
            <p:ph type="dt" idx="23"/>
          </p:nvPr>
        </p:nvSpPr>
        <p:spPr>
          <a:xfrm>
            <a:off x="8875800" y="6602040"/>
            <a:ext cx="1062720" cy="19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&lt;date/time&gt;</a:t>
            </a:r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PlaceHolder 3"/>
          <p:cNvSpPr>
            <a:spLocks noGrp="1"/>
          </p:cNvSpPr>
          <p:nvPr>
            <p:ph type="sldNum" idx="24"/>
          </p:nvPr>
        </p:nvSpPr>
        <p:spPr>
          <a:xfrm>
            <a:off x="10023480" y="6602040"/>
            <a:ext cx="639720" cy="23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CCC765-9E6D-4509-B799-9D8D5DBABE95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&lt;number&gt;</a:t>
            </a:fld>
            <a:endParaRPr b="0" lang="en-IN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PlaceHolder 1"/>
          <p:cNvSpPr>
            <a:spLocks noGrp="1"/>
          </p:cNvSpPr>
          <p:nvPr>
            <p:ph type="title"/>
          </p:nvPr>
        </p:nvSpPr>
        <p:spPr>
          <a:xfrm>
            <a:off x="2681280" y="164880"/>
            <a:ext cx="9360000" cy="226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BH" sz="96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الحروف العربية</a:t>
            </a:r>
            <a:endParaRPr b="0" lang="en-US" sz="9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68" name="PlaceHolder 2"/>
          <p:cNvSpPr>
            <a:spLocks noGrp="1"/>
          </p:cNvSpPr>
          <p:nvPr>
            <p:ph type="subTitle"/>
          </p:nvPr>
        </p:nvSpPr>
        <p:spPr>
          <a:xfrm>
            <a:off x="3903480" y="2476800"/>
            <a:ext cx="6915960" cy="177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6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mbria"/>
              </a:rPr>
              <a:t>Arabic Letters</a:t>
            </a:r>
            <a:endParaRPr b="0" lang="en-IN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EG" sz="3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يهدف هذا العمل إلى تحقيق ما يأتي</a:t>
            </a:r>
            <a:r>
              <a:rPr b="1" lang="en-US" sz="3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3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: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0" name="PlaceHolder 2"/>
          <p:cNvSpPr>
            <a:spLocks noGrp="1"/>
          </p:cNvSpPr>
          <p:nvPr>
            <p:ph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تمكين المتعلم من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التعرّف على الحروف العربية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وتمييز أشكالها بصريًا.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إكساب المتعلم القدرة على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نطق الحروف نطقًا صحيحًا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وفق مخارجها السليمة.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تنمية مهارة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الربط بين الحرف والصوت والصورة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لتعزيز الفهم والاستيعاب.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إثراء الحصيلة اللغوية لدى المتعلم من خلال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اكتساب مفردات جديدة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مرتبطة بكل حرف.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تطوير مهارات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القراءة الأولية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لدى المتعلم بطريقة تدريجية وميسّرة.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تعزيز التعلم من خلال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استخدام الوسائل البصرية الجاذبة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التي تدعم التذكر.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algn="r" defTabSz="914400" rtl="1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تنمية دافعية المتعلم نحو تعلم اللغة العربية بأسلوب </a:t>
            </a:r>
            <a:r>
              <a:rPr b="1" lang="ar-EG" sz="2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مشوق وتفاعلي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34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This work aims to achieve the following:</a:t>
            </a:r>
            <a:endParaRPr b="0" lang="en-US" sz="3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2" name="PlaceHolder 2"/>
          <p:cNvSpPr>
            <a:spLocks noGrp="1"/>
          </p:cNvSpPr>
          <p:nvPr>
            <p:ph/>
          </p:nvPr>
        </p:nvSpPr>
        <p:spPr>
          <a:xfrm>
            <a:off x="1528560" y="1486080"/>
            <a:ext cx="9134640" cy="415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Enable learners to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recognize Arabic letters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and distinguish their shapes visually.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Develop learners’ ability to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pronounce letters accurately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according to correct articulation.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Enhance learners’ ability to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connect each letter with its sound and corresponding image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Enrich learners’ vocabulary by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introducing new words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associated with each letter.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Develop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early reading skills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through a gradual and structured approach.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Support learning through the use of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engaging visual aids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 that improve retention.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  <a:p>
            <a:pPr marL="274320" indent="-228600" defTabSz="914400">
              <a:lnSpc>
                <a:spcPct val="10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Increase learners’ motivation to learn Arabic through an </a:t>
            </a: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interactive and enjoyable method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mbria"/>
              </a:rPr>
              <a:t>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ar-BH" sz="66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الجيم</a:t>
            </a:r>
            <a:r>
              <a:rPr b="1" lang="en-US" sz="6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4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جمل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5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جا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6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ج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77" name="Picture 2" descr=""/>
          <p:cNvPicPr/>
          <p:nvPr/>
        </p:nvPicPr>
        <p:blipFill>
          <a:blip r:embed="rId1"/>
          <a:stretch/>
        </p:blipFill>
        <p:spPr>
          <a:xfrm>
            <a:off x="2021760" y="2144880"/>
            <a:ext cx="34938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الحاء</a:t>
            </a:r>
            <a:r>
              <a:rPr b="1" lang="en-US" sz="5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79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ح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مامة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0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1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ح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82" name="Picture 2" descr=""/>
          <p:cNvPicPr/>
          <p:nvPr/>
        </p:nvPicPr>
        <p:blipFill>
          <a:blip r:embed="rId1"/>
          <a:stretch/>
        </p:blipFill>
        <p:spPr>
          <a:xfrm>
            <a:off x="2021760" y="2144880"/>
            <a:ext cx="34938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الخاء</a:t>
            </a:r>
            <a:r>
              <a:rPr b="1" lang="en-US" sz="5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4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خ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روف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5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خا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6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خ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87" name="Picture 2" descr=""/>
          <p:cNvPicPr/>
          <p:nvPr/>
        </p:nvPicPr>
        <p:blipFill>
          <a:blip r:embed="rId1"/>
          <a:stretch/>
        </p:blipFill>
        <p:spPr>
          <a:xfrm>
            <a:off x="2021760" y="2144880"/>
            <a:ext cx="34938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الدال</a:t>
            </a:r>
            <a:r>
              <a:rPr b="1" lang="en-US" sz="5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89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د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جاجة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0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دا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1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د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92" name="Picture 2" descr="صورة منشور القصة"/>
          <p:cNvPicPr/>
          <p:nvPr/>
        </p:nvPicPr>
        <p:blipFill>
          <a:blip r:embed="rId1"/>
          <a:stretch/>
        </p:blipFill>
        <p:spPr>
          <a:xfrm>
            <a:off x="2409480" y="2144880"/>
            <a:ext cx="27180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PlaceHolder 1"/>
          <p:cNvSpPr>
            <a:spLocks noGrp="1"/>
          </p:cNvSpPr>
          <p:nvPr>
            <p:ph type="title"/>
          </p:nvPr>
        </p:nvSpPr>
        <p:spPr>
          <a:xfrm>
            <a:off x="1523880" y="78840"/>
            <a:ext cx="9133200" cy="123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حرف  الذال</a:t>
            </a:r>
            <a:r>
              <a:rPr b="1" lang="en-US" sz="5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4" name="PlaceHolder 2"/>
          <p:cNvSpPr>
            <a:spLocks noGrp="1"/>
          </p:cNvSpPr>
          <p:nvPr>
            <p:ph/>
          </p:nvPr>
        </p:nvSpPr>
        <p:spPr>
          <a:xfrm>
            <a:off x="152856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ذ</a:t>
            </a: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هب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5" name="PlaceHolder 3"/>
          <p:cNvSpPr>
            <a:spLocks noGrp="1"/>
          </p:cNvSpPr>
          <p:nvPr>
            <p:ph/>
          </p:nvPr>
        </p:nvSpPr>
        <p:spPr>
          <a:xfrm>
            <a:off x="6177240" y="1375920"/>
            <a:ext cx="4480200" cy="767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ar-BH" sz="5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ذا</a:t>
            </a:r>
            <a:endParaRPr b="0" lang="en-US" sz="54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sp>
        <p:nvSpPr>
          <p:cNvPr id="1396" name="PlaceHolder 4"/>
          <p:cNvSpPr>
            <a:spLocks noGrp="1"/>
          </p:cNvSpPr>
          <p:nvPr>
            <p:ph/>
          </p:nvPr>
        </p:nvSpPr>
        <p:spPr>
          <a:xfrm>
            <a:off x="6177240" y="2144160"/>
            <a:ext cx="4480200" cy="349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" indent="0" algn="ctr" defTabSz="9144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ar-BH" sz="23900" strike="noStrike" u="none">
                <a:solidFill>
                  <a:srgbClr val="ff0000"/>
                </a:solidFill>
                <a:effectLst/>
                <a:uFillTx/>
                <a:latin typeface="Times New Roman"/>
                <a:cs typeface="Times New Roman"/>
              </a:rPr>
              <a:t>ذ</a:t>
            </a:r>
            <a:endParaRPr b="0" lang="en-US" sz="23900" strike="noStrike" u="none">
              <a:solidFill>
                <a:schemeClr val="dk1"/>
              </a:solidFill>
              <a:effectLst/>
              <a:uFillTx/>
              <a:latin typeface="Cambria"/>
            </a:endParaRPr>
          </a:p>
        </p:txBody>
      </p:sp>
      <p:pic>
        <p:nvPicPr>
          <p:cNvPr id="1397" name="Picture 4" descr=""/>
          <p:cNvPicPr/>
          <p:nvPr/>
        </p:nvPicPr>
        <p:blipFill>
          <a:blip r:embed="rId1"/>
          <a:stretch/>
        </p:blipFill>
        <p:spPr>
          <a:xfrm>
            <a:off x="2021760" y="2144880"/>
            <a:ext cx="3493800" cy="34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ack to School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 pitchFamily="0" charset="1"/>
        <a:ea typeface=""/>
        <a:cs typeface=""/>
      </a:majorFont>
      <a:minorFont>
        <a:latin typeface="Cambr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ck to School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 pitchFamily="0" charset="1"/>
        <a:ea typeface=""/>
        <a:cs typeface=""/>
      </a:majorFont>
      <a:minorFont>
        <a:latin typeface="Cambri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1163</TotalTime>
  <Application>LibreOffice/25.2.2.2$Linux_X86_64 LibreOffice_project/520$Build-2</Application>
  <AppVersion>15.0000</AppVersion>
  <Words>217</Words>
  <Paragraphs>38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2026-03-16T02:27:12Z</dcterms:created>
  <dc:creator>mohkhair38@gmail.com</dc:creator>
  <dc:description/>
  <dc:language>en-IN</dc:language>
  <cp:lastModifiedBy/>
  <dcterms:modified xsi:type="dcterms:W3CDTF">2026-04-23T17:52:05Z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PresentationFormat">
    <vt:lpwstr>Widescreen</vt:lpwstr>
  </property>
  <property fmtid="{D5CDD505-2E9C-101B-9397-08002B2CF9AE}" pid="8" name="ScenarioTags">
    <vt:lpwstr/>
  </property>
  <property fmtid="{D5CDD505-2E9C-101B-9397-08002B2CF9AE}" pid="9" name="Slides">
    <vt:i4>8</vt:i4>
  </property>
</Properties>
</file>