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shot 2023-10-30 at 1.21.48 PM.png" descr="Screenshot 2023-10-30 at 1.21.4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448" y="-316674"/>
            <a:ext cx="23077104" cy="12897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shot 2023-10-30 at 1.23.09 PM.png" descr="Screenshot 2023-10-30 at 1.23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943" y="241668"/>
            <a:ext cx="23670114" cy="13232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shot 2023-10-30 at 1.24.17 PM.png" descr="Screenshot 2023-10-30 at 1.24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40" y="228664"/>
            <a:ext cx="23525774" cy="13154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creenshot 2023-10-30 at 1.24.26 PM.png" descr="Screenshot 2023-10-30 at 1.24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942" y="202945"/>
            <a:ext cx="23697938" cy="13188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shot 2023-10-30 at 1.24.36 PM.png" descr="Screenshot 2023-10-30 at 1.24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664" y="203474"/>
            <a:ext cx="23753374" cy="13309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