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5"/>
  </p:notesMasterIdLst>
  <p:handoutMasterIdLst>
    <p:handoutMasterId r:id="rId16"/>
  </p:handoutMasterIdLst>
  <p:sldIdLst>
    <p:sldId id="278" r:id="rId5"/>
    <p:sldId id="279" r:id="rId6"/>
    <p:sldId id="280" r:id="rId7"/>
    <p:sldId id="263" r:id="rId8"/>
    <p:sldId id="257" r:id="rId9"/>
    <p:sldId id="281" r:id="rId10"/>
    <p:sldId id="282" r:id="rId11"/>
    <p:sldId id="283" r:id="rId12"/>
    <p:sldId id="277" r:id="rId13"/>
    <p:sldId id="284" r:id="rId14"/>
  </p:sldIdLst>
  <p:sldSz cx="9144000" cy="6858000" type="screen4x3"/>
  <p:notesSz cx="6669088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1832B0-BA50-45F4-BB96-75F6EC225852}" v="72" dt="2020-04-15T12:18:27.3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DZA MINKO M A" userId="S::51975025@mylife.unisa.ac.za::8e266209-6de7-4973-b24c-c596ff11f1c4" providerId="AD" clId="Web-{B31832B0-BA50-45F4-BB96-75F6EC225852}"/>
    <pc:docChg chg="modSld">
      <pc:chgData name="MEDZA MINKO M A" userId="S::51975025@mylife.unisa.ac.za::8e266209-6de7-4973-b24c-c596ff11f1c4" providerId="AD" clId="Web-{B31832B0-BA50-45F4-BB96-75F6EC225852}" dt="2020-04-15T12:18:27.322" v="70" actId="20577"/>
      <pc:docMkLst>
        <pc:docMk/>
      </pc:docMkLst>
      <pc:sldChg chg="modSp">
        <pc:chgData name="MEDZA MINKO M A" userId="S::51975025@mylife.unisa.ac.za::8e266209-6de7-4973-b24c-c596ff11f1c4" providerId="AD" clId="Web-{B31832B0-BA50-45F4-BB96-75F6EC225852}" dt="2020-04-15T12:18:27.322" v="69" actId="20577"/>
        <pc:sldMkLst>
          <pc:docMk/>
          <pc:sldMk cId="0" sldId="284"/>
        </pc:sldMkLst>
        <pc:spChg chg="mod">
          <ac:chgData name="MEDZA MINKO M A" userId="S::51975025@mylife.unisa.ac.za::8e266209-6de7-4973-b24c-c596ff11f1c4" providerId="AD" clId="Web-{B31832B0-BA50-45F4-BB96-75F6EC225852}" dt="2020-04-15T12:18:27.322" v="69" actId="20577"/>
          <ac:spMkLst>
            <pc:docMk/>
            <pc:sldMk cId="0" sldId="284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87BD49-5947-47BA-AF36-66804E4CA87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A5F548-EB06-4E0E-BED1-D0FEB62811D4}">
      <dgm:prSet custT="1"/>
      <dgm:spPr/>
      <dgm:t>
        <a:bodyPr/>
        <a:lstStyle/>
        <a:p>
          <a:pPr rtl="0"/>
          <a:endParaRPr lang="en-ZA" sz="3600" b="1"/>
        </a:p>
        <a:p>
          <a:pPr rtl="0"/>
          <a:r>
            <a:rPr lang="en-ZA" sz="3600" b="1"/>
            <a:t>STATEMENT OF CASH FLOWS</a:t>
          </a:r>
          <a:br>
            <a:rPr lang="en-ZA" sz="3600" b="1"/>
          </a:br>
          <a:br>
            <a:rPr lang="en-ZA" sz="1800" b="1"/>
          </a:br>
          <a:endParaRPr lang="en-US" sz="1800" b="1"/>
        </a:p>
      </dgm:t>
    </dgm:pt>
    <dgm:pt modelId="{85196949-46A7-46DB-82C1-5CB637B32B51}" type="parTrans" cxnId="{C38EB8F6-DD21-42D8-878A-CA697AA9E087}">
      <dgm:prSet/>
      <dgm:spPr/>
      <dgm:t>
        <a:bodyPr/>
        <a:lstStyle/>
        <a:p>
          <a:endParaRPr lang="en-US"/>
        </a:p>
      </dgm:t>
    </dgm:pt>
    <dgm:pt modelId="{B69A5C54-A8CB-45B8-B999-525087B5D410}" type="sibTrans" cxnId="{C38EB8F6-DD21-42D8-878A-CA697AA9E087}">
      <dgm:prSet/>
      <dgm:spPr/>
      <dgm:t>
        <a:bodyPr/>
        <a:lstStyle/>
        <a:p>
          <a:endParaRPr lang="en-US"/>
        </a:p>
      </dgm:t>
    </dgm:pt>
    <dgm:pt modelId="{D8141AFF-8BB9-4493-AC37-04A5C6892E97}" type="pres">
      <dgm:prSet presAssocID="{3587BD49-5947-47BA-AF36-66804E4CA87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FF52DC0C-A0BF-4D90-888E-2FF91919FE81}" type="pres">
      <dgm:prSet presAssocID="{B5A5F548-EB06-4E0E-BED1-D0FEB62811D4}" presName="circle1" presStyleLbl="node1" presStyleIdx="0" presStyleCnt="1"/>
      <dgm:spPr/>
    </dgm:pt>
    <dgm:pt modelId="{60EBF266-BAD9-443F-9371-88D685C37019}" type="pres">
      <dgm:prSet presAssocID="{B5A5F548-EB06-4E0E-BED1-D0FEB62811D4}" presName="space" presStyleCnt="0"/>
      <dgm:spPr/>
    </dgm:pt>
    <dgm:pt modelId="{9A37DDF0-1DD5-4450-9E22-2F3CC5A646BA}" type="pres">
      <dgm:prSet presAssocID="{B5A5F548-EB06-4E0E-BED1-D0FEB62811D4}" presName="rect1" presStyleLbl="alignAcc1" presStyleIdx="0" presStyleCnt="1"/>
      <dgm:spPr/>
    </dgm:pt>
    <dgm:pt modelId="{F73EA261-AE48-4E40-9507-063305F1B887}" type="pres">
      <dgm:prSet presAssocID="{B5A5F548-EB06-4E0E-BED1-D0FEB62811D4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C8D4EC29-62FF-49CB-8337-37DCE8439FA5}" type="presOf" srcId="{B5A5F548-EB06-4E0E-BED1-D0FEB62811D4}" destId="{9A37DDF0-1DD5-4450-9E22-2F3CC5A646BA}" srcOrd="0" destOrd="0" presId="urn:microsoft.com/office/officeart/2005/8/layout/target3"/>
    <dgm:cxn modelId="{CAD9EC5D-C496-40AB-A85D-200C020B91B5}" type="presOf" srcId="{3587BD49-5947-47BA-AF36-66804E4CA871}" destId="{D8141AFF-8BB9-4493-AC37-04A5C6892E97}" srcOrd="0" destOrd="0" presId="urn:microsoft.com/office/officeart/2005/8/layout/target3"/>
    <dgm:cxn modelId="{5109E950-6E78-4023-8FCA-6082D456CF4D}" type="presOf" srcId="{B5A5F548-EB06-4E0E-BED1-D0FEB62811D4}" destId="{F73EA261-AE48-4E40-9507-063305F1B887}" srcOrd="1" destOrd="0" presId="urn:microsoft.com/office/officeart/2005/8/layout/target3"/>
    <dgm:cxn modelId="{C38EB8F6-DD21-42D8-878A-CA697AA9E087}" srcId="{3587BD49-5947-47BA-AF36-66804E4CA871}" destId="{B5A5F548-EB06-4E0E-BED1-D0FEB62811D4}" srcOrd="0" destOrd="0" parTransId="{85196949-46A7-46DB-82C1-5CB637B32B51}" sibTransId="{B69A5C54-A8CB-45B8-B999-525087B5D410}"/>
    <dgm:cxn modelId="{AA76E2BF-98D9-49FA-B607-972EC6ADE1B4}" type="presParOf" srcId="{D8141AFF-8BB9-4493-AC37-04A5C6892E97}" destId="{FF52DC0C-A0BF-4D90-888E-2FF91919FE81}" srcOrd="0" destOrd="0" presId="urn:microsoft.com/office/officeart/2005/8/layout/target3"/>
    <dgm:cxn modelId="{44025DE2-2363-4D42-8A2A-0BAC5517E61E}" type="presParOf" srcId="{D8141AFF-8BB9-4493-AC37-04A5C6892E97}" destId="{60EBF266-BAD9-443F-9371-88D685C37019}" srcOrd="1" destOrd="0" presId="urn:microsoft.com/office/officeart/2005/8/layout/target3"/>
    <dgm:cxn modelId="{21A4D305-51E0-4F19-8314-A5E67F3522F0}" type="presParOf" srcId="{D8141AFF-8BB9-4493-AC37-04A5C6892E97}" destId="{9A37DDF0-1DD5-4450-9E22-2F3CC5A646BA}" srcOrd="2" destOrd="0" presId="urn:microsoft.com/office/officeart/2005/8/layout/target3"/>
    <dgm:cxn modelId="{5DA8820B-8DA4-44EC-887C-00846593CC7E}" type="presParOf" srcId="{D8141AFF-8BB9-4493-AC37-04A5C6892E97}" destId="{F73EA261-AE48-4E40-9507-063305F1B887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7E782C0-EB37-418A-8853-962D34E770D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507D2A-8DD9-43B8-8405-D9C4DBCE3E05}">
      <dgm:prSet custT="1"/>
      <dgm:spPr/>
      <dgm:t>
        <a:bodyPr/>
        <a:lstStyle/>
        <a:p>
          <a:pPr rtl="0"/>
          <a:endParaRPr lang="en-ZA" sz="1600" b="1"/>
        </a:p>
        <a:p>
          <a:pPr rtl="0"/>
          <a:endParaRPr lang="en-ZA" sz="900" b="1"/>
        </a:p>
        <a:p>
          <a:pPr rtl="0"/>
          <a:endParaRPr lang="en-ZA" sz="900" b="1"/>
        </a:p>
        <a:p>
          <a:pPr rtl="0"/>
          <a:r>
            <a:rPr lang="en-ZA" sz="4000" b="1"/>
            <a:t>STATEMENT OF CASH FLOWS</a:t>
          </a:r>
          <a:br>
            <a:rPr lang="en-US" sz="4000" b="1"/>
          </a:br>
          <a:endParaRPr lang="en-US" sz="4000" b="1"/>
        </a:p>
      </dgm:t>
    </dgm:pt>
    <dgm:pt modelId="{C27D6BD9-B59F-4AE5-8B02-2221BF8B114F}" type="parTrans" cxnId="{E9DEC86D-0EAB-44F6-BB37-BDF068E5630F}">
      <dgm:prSet/>
      <dgm:spPr/>
      <dgm:t>
        <a:bodyPr/>
        <a:lstStyle/>
        <a:p>
          <a:endParaRPr lang="en-US"/>
        </a:p>
      </dgm:t>
    </dgm:pt>
    <dgm:pt modelId="{ED15326E-5E9A-4842-9F35-AD4CE1BB5CCA}" type="sibTrans" cxnId="{E9DEC86D-0EAB-44F6-BB37-BDF068E5630F}">
      <dgm:prSet/>
      <dgm:spPr/>
      <dgm:t>
        <a:bodyPr/>
        <a:lstStyle/>
        <a:p>
          <a:endParaRPr lang="en-US"/>
        </a:p>
      </dgm:t>
    </dgm:pt>
    <dgm:pt modelId="{E8D9FA59-17AB-4F08-8ABF-5122031AD1D1}" type="pres">
      <dgm:prSet presAssocID="{97E782C0-EB37-418A-8853-962D34E770D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7014F3A0-D4C7-41DA-AB89-EB55A47C972C}" type="pres">
      <dgm:prSet presAssocID="{96507D2A-8DD9-43B8-8405-D9C4DBCE3E05}" presName="circle1" presStyleLbl="node1" presStyleIdx="0" presStyleCnt="1"/>
      <dgm:spPr/>
    </dgm:pt>
    <dgm:pt modelId="{E6017EC2-353E-4CB1-B132-BBCA76B7AF83}" type="pres">
      <dgm:prSet presAssocID="{96507D2A-8DD9-43B8-8405-D9C4DBCE3E05}" presName="space" presStyleCnt="0"/>
      <dgm:spPr/>
    </dgm:pt>
    <dgm:pt modelId="{42EAA32A-3D71-42AB-9627-226B196D5202}" type="pres">
      <dgm:prSet presAssocID="{96507D2A-8DD9-43B8-8405-D9C4DBCE3E05}" presName="rect1" presStyleLbl="alignAcc1" presStyleIdx="0" presStyleCnt="1"/>
      <dgm:spPr/>
    </dgm:pt>
    <dgm:pt modelId="{A03E0116-194B-4D5E-9526-011CDB9C6B26}" type="pres">
      <dgm:prSet presAssocID="{96507D2A-8DD9-43B8-8405-D9C4DBCE3E05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9BC2AE06-EC64-4443-A23F-225AB019F72F}" type="presOf" srcId="{97E782C0-EB37-418A-8853-962D34E770DC}" destId="{E8D9FA59-17AB-4F08-8ABF-5122031AD1D1}" srcOrd="0" destOrd="0" presId="urn:microsoft.com/office/officeart/2005/8/layout/target3"/>
    <dgm:cxn modelId="{E9DEC86D-0EAB-44F6-BB37-BDF068E5630F}" srcId="{97E782C0-EB37-418A-8853-962D34E770DC}" destId="{96507D2A-8DD9-43B8-8405-D9C4DBCE3E05}" srcOrd="0" destOrd="0" parTransId="{C27D6BD9-B59F-4AE5-8B02-2221BF8B114F}" sibTransId="{ED15326E-5E9A-4842-9F35-AD4CE1BB5CCA}"/>
    <dgm:cxn modelId="{22BE027B-B0A0-42B0-9DFA-43C37EBAE8C3}" type="presOf" srcId="{96507D2A-8DD9-43B8-8405-D9C4DBCE3E05}" destId="{42EAA32A-3D71-42AB-9627-226B196D5202}" srcOrd="0" destOrd="0" presId="urn:microsoft.com/office/officeart/2005/8/layout/target3"/>
    <dgm:cxn modelId="{A9C976E9-1587-4A7E-92CD-05392A7EA8A5}" type="presOf" srcId="{96507D2A-8DD9-43B8-8405-D9C4DBCE3E05}" destId="{A03E0116-194B-4D5E-9526-011CDB9C6B26}" srcOrd="1" destOrd="0" presId="urn:microsoft.com/office/officeart/2005/8/layout/target3"/>
    <dgm:cxn modelId="{003F6268-377F-498B-A802-D1D501B73DCA}" type="presParOf" srcId="{E8D9FA59-17AB-4F08-8ABF-5122031AD1D1}" destId="{7014F3A0-D4C7-41DA-AB89-EB55A47C972C}" srcOrd="0" destOrd="0" presId="urn:microsoft.com/office/officeart/2005/8/layout/target3"/>
    <dgm:cxn modelId="{814BBEFC-3B83-40D0-9609-53BF2412DD42}" type="presParOf" srcId="{E8D9FA59-17AB-4F08-8ABF-5122031AD1D1}" destId="{E6017EC2-353E-4CB1-B132-BBCA76B7AF83}" srcOrd="1" destOrd="0" presId="urn:microsoft.com/office/officeart/2005/8/layout/target3"/>
    <dgm:cxn modelId="{E5BB9E55-5BC6-4FEE-864C-A593948056AA}" type="presParOf" srcId="{E8D9FA59-17AB-4F08-8ABF-5122031AD1D1}" destId="{42EAA32A-3D71-42AB-9627-226B196D5202}" srcOrd="2" destOrd="0" presId="urn:microsoft.com/office/officeart/2005/8/layout/target3"/>
    <dgm:cxn modelId="{F202F612-5FC5-4B94-8D35-277101CFF982}" type="presParOf" srcId="{E8D9FA59-17AB-4F08-8ABF-5122031AD1D1}" destId="{A03E0116-194B-4D5E-9526-011CDB9C6B26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3A9D98-D183-4208-965E-A2D556E8C2C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5B1592-9F02-46D3-906A-CDCA222B3742}">
      <dgm:prSet custT="1"/>
      <dgm:spPr/>
      <dgm:t>
        <a:bodyPr/>
        <a:lstStyle/>
        <a:p>
          <a:pPr rtl="0"/>
          <a:endParaRPr lang="en-ZA" sz="4000" b="1"/>
        </a:p>
        <a:p>
          <a:pPr rtl="0"/>
          <a:r>
            <a:rPr lang="en-ZA" sz="4000" b="1"/>
            <a:t>STATEMENT OF CASH FLOWS</a:t>
          </a:r>
          <a:br>
            <a:rPr lang="en-ZA" sz="4000" b="1"/>
          </a:br>
          <a:br>
            <a:rPr lang="en-ZA" sz="1400" b="1"/>
          </a:br>
          <a:br>
            <a:rPr lang="en-ZA" sz="1400" b="1"/>
          </a:br>
          <a:endParaRPr lang="en-US" sz="1400" b="1"/>
        </a:p>
      </dgm:t>
    </dgm:pt>
    <dgm:pt modelId="{96F5400D-9258-4FEF-8F1E-18A62A79651C}" type="parTrans" cxnId="{A91F9472-373D-4BCA-8B7B-7D8EC09FEA3B}">
      <dgm:prSet/>
      <dgm:spPr/>
      <dgm:t>
        <a:bodyPr/>
        <a:lstStyle/>
        <a:p>
          <a:endParaRPr lang="en-US"/>
        </a:p>
      </dgm:t>
    </dgm:pt>
    <dgm:pt modelId="{26067F6A-9FEB-47C5-AF3F-EC6C9D32675B}" type="sibTrans" cxnId="{A91F9472-373D-4BCA-8B7B-7D8EC09FEA3B}">
      <dgm:prSet/>
      <dgm:spPr/>
      <dgm:t>
        <a:bodyPr/>
        <a:lstStyle/>
        <a:p>
          <a:endParaRPr lang="en-US"/>
        </a:p>
      </dgm:t>
    </dgm:pt>
    <dgm:pt modelId="{295E1FC9-4C85-4243-9857-8DC6BBC80A57}" type="pres">
      <dgm:prSet presAssocID="{AD3A9D98-D183-4208-965E-A2D556E8C2C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79CA910-7CA4-4F9B-B88C-65DDEDCB4676}" type="pres">
      <dgm:prSet presAssocID="{B45B1592-9F02-46D3-906A-CDCA222B3742}" presName="circle1" presStyleLbl="node1" presStyleIdx="0" presStyleCnt="1"/>
      <dgm:spPr/>
    </dgm:pt>
    <dgm:pt modelId="{AFC012CA-AEF0-4D6C-8547-26A1721DD6AA}" type="pres">
      <dgm:prSet presAssocID="{B45B1592-9F02-46D3-906A-CDCA222B3742}" presName="space" presStyleCnt="0"/>
      <dgm:spPr/>
    </dgm:pt>
    <dgm:pt modelId="{C76ACE5C-CCDD-4FD7-A668-41D4B4047A4F}" type="pres">
      <dgm:prSet presAssocID="{B45B1592-9F02-46D3-906A-CDCA222B3742}" presName="rect1" presStyleLbl="alignAcc1" presStyleIdx="0" presStyleCnt="1"/>
      <dgm:spPr/>
    </dgm:pt>
    <dgm:pt modelId="{94F5B0F1-C042-4EB3-B784-6739F5B57EAF}" type="pres">
      <dgm:prSet presAssocID="{B45B1592-9F02-46D3-906A-CDCA222B3742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9C24B05D-2E41-430C-B066-A5A686CE93A2}" type="presOf" srcId="{B45B1592-9F02-46D3-906A-CDCA222B3742}" destId="{94F5B0F1-C042-4EB3-B784-6739F5B57EAF}" srcOrd="1" destOrd="0" presId="urn:microsoft.com/office/officeart/2005/8/layout/target3"/>
    <dgm:cxn modelId="{A91F9472-373D-4BCA-8B7B-7D8EC09FEA3B}" srcId="{AD3A9D98-D183-4208-965E-A2D556E8C2C6}" destId="{B45B1592-9F02-46D3-906A-CDCA222B3742}" srcOrd="0" destOrd="0" parTransId="{96F5400D-9258-4FEF-8F1E-18A62A79651C}" sibTransId="{26067F6A-9FEB-47C5-AF3F-EC6C9D32675B}"/>
    <dgm:cxn modelId="{86FFE9AF-6CD1-4971-AA44-31C91F4CAC86}" type="presOf" srcId="{AD3A9D98-D183-4208-965E-A2D556E8C2C6}" destId="{295E1FC9-4C85-4243-9857-8DC6BBC80A57}" srcOrd="0" destOrd="0" presId="urn:microsoft.com/office/officeart/2005/8/layout/target3"/>
    <dgm:cxn modelId="{C6EBC7D8-AB51-4CFC-8409-5817718ED0C4}" type="presOf" srcId="{B45B1592-9F02-46D3-906A-CDCA222B3742}" destId="{C76ACE5C-CCDD-4FD7-A668-41D4B4047A4F}" srcOrd="0" destOrd="0" presId="urn:microsoft.com/office/officeart/2005/8/layout/target3"/>
    <dgm:cxn modelId="{69F5AFC5-823A-4FC8-998D-E3AFC8038143}" type="presParOf" srcId="{295E1FC9-4C85-4243-9857-8DC6BBC80A57}" destId="{279CA910-7CA4-4F9B-B88C-65DDEDCB4676}" srcOrd="0" destOrd="0" presId="urn:microsoft.com/office/officeart/2005/8/layout/target3"/>
    <dgm:cxn modelId="{9CC96119-AC2B-41BD-986A-930F813C87DE}" type="presParOf" srcId="{295E1FC9-4C85-4243-9857-8DC6BBC80A57}" destId="{AFC012CA-AEF0-4D6C-8547-26A1721DD6AA}" srcOrd="1" destOrd="0" presId="urn:microsoft.com/office/officeart/2005/8/layout/target3"/>
    <dgm:cxn modelId="{889629D1-4A5B-4B1F-AA37-4A8D5BE12A4F}" type="presParOf" srcId="{295E1FC9-4C85-4243-9857-8DC6BBC80A57}" destId="{C76ACE5C-CCDD-4FD7-A668-41D4B4047A4F}" srcOrd="2" destOrd="0" presId="urn:microsoft.com/office/officeart/2005/8/layout/target3"/>
    <dgm:cxn modelId="{B807E7D5-47B2-4896-8806-884C4B74C70C}" type="presParOf" srcId="{295E1FC9-4C85-4243-9857-8DC6BBC80A57}" destId="{94F5B0F1-C042-4EB3-B784-6739F5B57EAF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95DD01-DD1A-495F-9F91-4942EAAB2BC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6602FFFD-9D79-4BCD-9786-5E526C2A548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endParaRPr lang="en-ZA" sz="2000" b="1"/>
        </a:p>
        <a:p>
          <a:pPr rtl="0"/>
          <a:endParaRPr lang="en-ZA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rtl="0"/>
          <a:r>
            <a:rPr lang="en-ZA" sz="4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STATEMENT OF CASH FLOWS</a:t>
          </a:r>
          <a:br>
            <a:rPr lang="en-ZA" sz="2000"/>
          </a:br>
          <a:br>
            <a:rPr lang="en-ZA" sz="2000"/>
          </a:br>
          <a:br>
            <a:rPr lang="en-ZA" sz="2000"/>
          </a:br>
          <a:endParaRPr lang="en-ZA" sz="2000"/>
        </a:p>
      </dgm:t>
    </dgm:pt>
    <dgm:pt modelId="{EE69B00D-16EE-4B49-8574-8B5B48159F59}" type="parTrans" cxnId="{F173656A-9EE0-4A25-B449-4450F07744FD}">
      <dgm:prSet/>
      <dgm:spPr/>
      <dgm:t>
        <a:bodyPr/>
        <a:lstStyle/>
        <a:p>
          <a:endParaRPr lang="en-ZA"/>
        </a:p>
      </dgm:t>
    </dgm:pt>
    <dgm:pt modelId="{FF82CFE2-DA4B-48BC-85C8-1F97D578A685}" type="sibTrans" cxnId="{F173656A-9EE0-4A25-B449-4450F07744FD}">
      <dgm:prSet/>
      <dgm:spPr/>
      <dgm:t>
        <a:bodyPr/>
        <a:lstStyle/>
        <a:p>
          <a:endParaRPr lang="en-ZA"/>
        </a:p>
      </dgm:t>
    </dgm:pt>
    <dgm:pt modelId="{9A6658D4-8889-4B32-AEFF-4682B8A6B4C3}" type="pres">
      <dgm:prSet presAssocID="{6795DD01-DD1A-495F-9F91-4942EAAB2BC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C4612A4-53C4-4745-A047-7AAB3DE7C9DB}" type="pres">
      <dgm:prSet presAssocID="{6602FFFD-9D79-4BCD-9786-5E526C2A548D}" presName="circle1" presStyleLbl="node1" presStyleIdx="0" presStyleCnt="1"/>
      <dgm:spPr/>
    </dgm:pt>
    <dgm:pt modelId="{E9598CBD-27B0-4F2A-B2FB-F0679A2C382C}" type="pres">
      <dgm:prSet presAssocID="{6602FFFD-9D79-4BCD-9786-5E526C2A548D}" presName="space" presStyleCnt="0"/>
      <dgm:spPr/>
    </dgm:pt>
    <dgm:pt modelId="{61713A5B-31D4-40ED-B0E4-EE9CCFFEF862}" type="pres">
      <dgm:prSet presAssocID="{6602FFFD-9D79-4BCD-9786-5E526C2A548D}" presName="rect1" presStyleLbl="alignAcc1" presStyleIdx="0" presStyleCnt="1"/>
      <dgm:spPr/>
    </dgm:pt>
    <dgm:pt modelId="{7D94BAEB-F6E6-43E7-B0A1-44070CA350F5}" type="pres">
      <dgm:prSet presAssocID="{6602FFFD-9D79-4BCD-9786-5E526C2A548D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92B94504-E3B7-4B79-9643-42FEAA3A65D4}" type="presOf" srcId="{6602FFFD-9D79-4BCD-9786-5E526C2A548D}" destId="{7D94BAEB-F6E6-43E7-B0A1-44070CA350F5}" srcOrd="1" destOrd="0" presId="urn:microsoft.com/office/officeart/2005/8/layout/target3"/>
    <dgm:cxn modelId="{F173656A-9EE0-4A25-B449-4450F07744FD}" srcId="{6795DD01-DD1A-495F-9F91-4942EAAB2BCB}" destId="{6602FFFD-9D79-4BCD-9786-5E526C2A548D}" srcOrd="0" destOrd="0" parTransId="{EE69B00D-16EE-4B49-8574-8B5B48159F59}" sibTransId="{FF82CFE2-DA4B-48BC-85C8-1F97D578A685}"/>
    <dgm:cxn modelId="{DF073B8F-0CA0-41E2-8A71-688474A83411}" type="presOf" srcId="{6795DD01-DD1A-495F-9F91-4942EAAB2BCB}" destId="{9A6658D4-8889-4B32-AEFF-4682B8A6B4C3}" srcOrd="0" destOrd="0" presId="urn:microsoft.com/office/officeart/2005/8/layout/target3"/>
    <dgm:cxn modelId="{301A49AC-C166-41FA-AE47-CCE854361357}" type="presOf" srcId="{6602FFFD-9D79-4BCD-9786-5E526C2A548D}" destId="{61713A5B-31D4-40ED-B0E4-EE9CCFFEF862}" srcOrd="0" destOrd="0" presId="urn:microsoft.com/office/officeart/2005/8/layout/target3"/>
    <dgm:cxn modelId="{1337AAD3-1031-43BB-B8A7-5B77A1333AB0}" type="presParOf" srcId="{9A6658D4-8889-4B32-AEFF-4682B8A6B4C3}" destId="{2C4612A4-53C4-4745-A047-7AAB3DE7C9DB}" srcOrd="0" destOrd="0" presId="urn:microsoft.com/office/officeart/2005/8/layout/target3"/>
    <dgm:cxn modelId="{4622FC89-FCEA-4BDD-9F97-AEAEDCAD5D3D}" type="presParOf" srcId="{9A6658D4-8889-4B32-AEFF-4682B8A6B4C3}" destId="{E9598CBD-27B0-4F2A-B2FB-F0679A2C382C}" srcOrd="1" destOrd="0" presId="urn:microsoft.com/office/officeart/2005/8/layout/target3"/>
    <dgm:cxn modelId="{211560C8-DCFC-4A65-9B99-CE6EF84A8B5D}" type="presParOf" srcId="{9A6658D4-8889-4B32-AEFF-4682B8A6B4C3}" destId="{61713A5B-31D4-40ED-B0E4-EE9CCFFEF862}" srcOrd="2" destOrd="0" presId="urn:microsoft.com/office/officeart/2005/8/layout/target3"/>
    <dgm:cxn modelId="{0B9B0F85-54E8-4480-8C67-B6425F9B1581}" type="presParOf" srcId="{9A6658D4-8889-4B32-AEFF-4682B8A6B4C3}" destId="{7D94BAEB-F6E6-43E7-B0A1-44070CA350F5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B25170-8C92-4B12-B901-755D92372FE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C7DCA3FC-2BBC-4D16-AF9E-ADC0E09429D2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endParaRPr lang="en-ZA" sz="800" b="1"/>
        </a:p>
        <a:p>
          <a:pPr rtl="0"/>
          <a:endParaRPr lang="en-ZA" sz="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rtl="0"/>
          <a:r>
            <a:rPr lang="en-ZA"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STATEMENT OF CASH FLOWS</a:t>
          </a:r>
          <a:br>
            <a:rPr lang="en-ZA" sz="4000"/>
          </a:br>
          <a:br>
            <a:rPr lang="en-ZA" sz="800"/>
          </a:br>
          <a:br>
            <a:rPr lang="en-ZA" sz="800"/>
          </a:br>
          <a:endParaRPr lang="en-ZA" sz="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637B9D-85CB-46B0-BD61-B269A274A693}" type="parTrans" cxnId="{B6D90AD4-9AA7-47F0-82B4-F739F0CE91B6}">
      <dgm:prSet/>
      <dgm:spPr/>
      <dgm:t>
        <a:bodyPr/>
        <a:lstStyle/>
        <a:p>
          <a:endParaRPr lang="en-ZA"/>
        </a:p>
      </dgm:t>
    </dgm:pt>
    <dgm:pt modelId="{392CDD0E-00E7-49EB-A7AB-58B25B9B34DC}" type="sibTrans" cxnId="{B6D90AD4-9AA7-47F0-82B4-F739F0CE91B6}">
      <dgm:prSet/>
      <dgm:spPr/>
      <dgm:t>
        <a:bodyPr/>
        <a:lstStyle/>
        <a:p>
          <a:endParaRPr lang="en-ZA"/>
        </a:p>
      </dgm:t>
    </dgm:pt>
    <dgm:pt modelId="{A331CC4F-12DC-48F1-9607-3B4B66AB76D5}" type="pres">
      <dgm:prSet presAssocID="{5AB25170-8C92-4B12-B901-755D92372FE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B2C2B91-A3FE-4D03-A165-9082827D98D5}" type="pres">
      <dgm:prSet presAssocID="{C7DCA3FC-2BBC-4D16-AF9E-ADC0E09429D2}" presName="circle1" presStyleLbl="node1" presStyleIdx="0" presStyleCnt="1"/>
      <dgm:spPr/>
    </dgm:pt>
    <dgm:pt modelId="{AC7B9257-6D55-41E0-A00F-2275AC333B3A}" type="pres">
      <dgm:prSet presAssocID="{C7DCA3FC-2BBC-4D16-AF9E-ADC0E09429D2}" presName="space" presStyleCnt="0"/>
      <dgm:spPr/>
    </dgm:pt>
    <dgm:pt modelId="{6868B95E-80A9-4E1C-B521-14A32B5F1B41}" type="pres">
      <dgm:prSet presAssocID="{C7DCA3FC-2BBC-4D16-AF9E-ADC0E09429D2}" presName="rect1" presStyleLbl="alignAcc1" presStyleIdx="0" presStyleCnt="1"/>
      <dgm:spPr/>
    </dgm:pt>
    <dgm:pt modelId="{F96DC39C-C30B-4801-9A0A-186118F39E8D}" type="pres">
      <dgm:prSet presAssocID="{C7DCA3FC-2BBC-4D16-AF9E-ADC0E09429D2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15070D29-F043-4EC0-BD7B-F4CBF9C113B8}" type="presOf" srcId="{C7DCA3FC-2BBC-4D16-AF9E-ADC0E09429D2}" destId="{6868B95E-80A9-4E1C-B521-14A32B5F1B41}" srcOrd="0" destOrd="0" presId="urn:microsoft.com/office/officeart/2005/8/layout/target3"/>
    <dgm:cxn modelId="{0A55172C-21FC-445F-9991-4E817BD94968}" type="presOf" srcId="{5AB25170-8C92-4B12-B901-755D92372FE0}" destId="{A331CC4F-12DC-48F1-9607-3B4B66AB76D5}" srcOrd="0" destOrd="0" presId="urn:microsoft.com/office/officeart/2005/8/layout/target3"/>
    <dgm:cxn modelId="{A19DA4CA-E0E6-4953-BA92-C48166C75BC0}" type="presOf" srcId="{C7DCA3FC-2BBC-4D16-AF9E-ADC0E09429D2}" destId="{F96DC39C-C30B-4801-9A0A-186118F39E8D}" srcOrd="1" destOrd="0" presId="urn:microsoft.com/office/officeart/2005/8/layout/target3"/>
    <dgm:cxn modelId="{B6D90AD4-9AA7-47F0-82B4-F739F0CE91B6}" srcId="{5AB25170-8C92-4B12-B901-755D92372FE0}" destId="{C7DCA3FC-2BBC-4D16-AF9E-ADC0E09429D2}" srcOrd="0" destOrd="0" parTransId="{50637B9D-85CB-46B0-BD61-B269A274A693}" sibTransId="{392CDD0E-00E7-49EB-A7AB-58B25B9B34DC}"/>
    <dgm:cxn modelId="{20083E2B-2434-4E6C-A783-6CE9B42CAE44}" type="presParOf" srcId="{A331CC4F-12DC-48F1-9607-3B4B66AB76D5}" destId="{6B2C2B91-A3FE-4D03-A165-9082827D98D5}" srcOrd="0" destOrd="0" presId="urn:microsoft.com/office/officeart/2005/8/layout/target3"/>
    <dgm:cxn modelId="{B4633832-146C-4D25-9082-5F83D99D6AEB}" type="presParOf" srcId="{A331CC4F-12DC-48F1-9607-3B4B66AB76D5}" destId="{AC7B9257-6D55-41E0-A00F-2275AC333B3A}" srcOrd="1" destOrd="0" presId="urn:microsoft.com/office/officeart/2005/8/layout/target3"/>
    <dgm:cxn modelId="{DF208D32-5718-4AA7-AEBF-979D2A077090}" type="presParOf" srcId="{A331CC4F-12DC-48F1-9607-3B4B66AB76D5}" destId="{6868B95E-80A9-4E1C-B521-14A32B5F1B41}" srcOrd="2" destOrd="0" presId="urn:microsoft.com/office/officeart/2005/8/layout/target3"/>
    <dgm:cxn modelId="{5B05E717-178A-448D-9B02-CC937EA72524}" type="presParOf" srcId="{A331CC4F-12DC-48F1-9607-3B4B66AB76D5}" destId="{F96DC39C-C30B-4801-9A0A-186118F39E8D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ECED0E-3668-4E41-A2C9-89E4E4E87591}" type="doc">
      <dgm:prSet loTypeId="urn:microsoft.com/office/officeart/2005/8/layout/chevron2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ZA"/>
        </a:p>
      </dgm:t>
    </dgm:pt>
    <dgm:pt modelId="{BCFBD3CE-EBC5-44FC-AA7C-25D94B1AAB4A}">
      <dgm:prSet phldrT="[Text]"/>
      <dgm:spPr/>
      <dgm:t>
        <a:bodyPr/>
        <a:lstStyle/>
        <a:p>
          <a:r>
            <a:rPr lang="en-ZA"/>
            <a:t>1.</a:t>
          </a:r>
        </a:p>
      </dgm:t>
    </dgm:pt>
    <dgm:pt modelId="{5A1DC708-BD69-4871-B91C-AF89850A6B3F}" type="parTrans" cxnId="{72B75FAC-40DD-4595-A51A-89C1A4D813D4}">
      <dgm:prSet/>
      <dgm:spPr/>
      <dgm:t>
        <a:bodyPr/>
        <a:lstStyle/>
        <a:p>
          <a:endParaRPr lang="en-ZA"/>
        </a:p>
      </dgm:t>
    </dgm:pt>
    <dgm:pt modelId="{FD1240BC-6F38-440C-9411-CD270C196EC1}" type="sibTrans" cxnId="{72B75FAC-40DD-4595-A51A-89C1A4D813D4}">
      <dgm:prSet/>
      <dgm:spPr/>
      <dgm:t>
        <a:bodyPr/>
        <a:lstStyle/>
        <a:p>
          <a:endParaRPr lang="en-ZA"/>
        </a:p>
      </dgm:t>
    </dgm:pt>
    <dgm:pt modelId="{23D5A667-3B81-465A-8349-5385C22BC13E}">
      <dgm:prSet phldrT="[Text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ZA"/>
            <a:t>CASH FLOW FROM </a:t>
          </a:r>
          <a:r>
            <a:rPr lang="en-ZA" b="1">
              <a:solidFill>
                <a:srgbClr val="FF0000"/>
              </a:solidFill>
            </a:rPr>
            <a:t>OPERATING</a:t>
          </a:r>
          <a:r>
            <a:rPr lang="en-ZA" b="1"/>
            <a:t> </a:t>
          </a:r>
          <a:r>
            <a:rPr lang="en-ZA"/>
            <a:t>ACTIVITIES</a:t>
          </a:r>
        </a:p>
      </dgm:t>
    </dgm:pt>
    <dgm:pt modelId="{8F13DF7D-F655-4790-9AE2-C0542BD3D2A3}" type="parTrans" cxnId="{42FF0D34-C99B-4F56-AB57-115179519976}">
      <dgm:prSet/>
      <dgm:spPr/>
      <dgm:t>
        <a:bodyPr/>
        <a:lstStyle/>
        <a:p>
          <a:endParaRPr lang="en-ZA"/>
        </a:p>
      </dgm:t>
    </dgm:pt>
    <dgm:pt modelId="{E52F2E37-7BE2-4704-A423-A3C9FF8B1DD2}" type="sibTrans" cxnId="{42FF0D34-C99B-4F56-AB57-115179519976}">
      <dgm:prSet/>
      <dgm:spPr/>
      <dgm:t>
        <a:bodyPr/>
        <a:lstStyle/>
        <a:p>
          <a:endParaRPr lang="en-ZA"/>
        </a:p>
      </dgm:t>
    </dgm:pt>
    <dgm:pt modelId="{3C46C0BF-8F0E-4DE8-9FBF-54638FBC5B54}">
      <dgm:prSet phldrT="[Text]"/>
      <dgm:spPr/>
      <dgm:t>
        <a:bodyPr/>
        <a:lstStyle/>
        <a:p>
          <a:r>
            <a:rPr lang="en-ZA"/>
            <a:t>2.</a:t>
          </a:r>
        </a:p>
      </dgm:t>
    </dgm:pt>
    <dgm:pt modelId="{8821E1B7-A9E3-4209-A0EA-9E621D832D49}" type="parTrans" cxnId="{66C2F0A4-CAC6-4A9D-AA1F-4FF57EF9FA8B}">
      <dgm:prSet/>
      <dgm:spPr/>
      <dgm:t>
        <a:bodyPr/>
        <a:lstStyle/>
        <a:p>
          <a:endParaRPr lang="en-ZA"/>
        </a:p>
      </dgm:t>
    </dgm:pt>
    <dgm:pt modelId="{2AB9CA00-42F6-4FC6-9087-A5F6364F7174}" type="sibTrans" cxnId="{66C2F0A4-CAC6-4A9D-AA1F-4FF57EF9FA8B}">
      <dgm:prSet/>
      <dgm:spPr/>
      <dgm:t>
        <a:bodyPr/>
        <a:lstStyle/>
        <a:p>
          <a:endParaRPr lang="en-ZA"/>
        </a:p>
      </dgm:t>
    </dgm:pt>
    <dgm:pt modelId="{F847A807-E50A-45D9-B94F-A0B91F30025F}">
      <dgm:prSet phldrT="[Text]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ZA"/>
            <a:t>CASH FLOW FROM </a:t>
          </a:r>
          <a:r>
            <a:rPr lang="en-ZA" b="1">
              <a:solidFill>
                <a:schemeClr val="accent3">
                  <a:lumMod val="50000"/>
                </a:schemeClr>
              </a:solidFill>
            </a:rPr>
            <a:t>INVESTING</a:t>
          </a:r>
          <a:r>
            <a:rPr lang="en-ZA" b="1"/>
            <a:t> </a:t>
          </a:r>
          <a:r>
            <a:rPr lang="en-ZA"/>
            <a:t>ACTIVITIES</a:t>
          </a:r>
        </a:p>
      </dgm:t>
    </dgm:pt>
    <dgm:pt modelId="{AE3039F9-503C-4821-BD2F-98050D46FE24}" type="parTrans" cxnId="{1AE8ED60-D6B9-4023-803F-05E2233CEEEA}">
      <dgm:prSet/>
      <dgm:spPr/>
      <dgm:t>
        <a:bodyPr/>
        <a:lstStyle/>
        <a:p>
          <a:endParaRPr lang="en-ZA"/>
        </a:p>
      </dgm:t>
    </dgm:pt>
    <dgm:pt modelId="{95866EC5-64F9-4187-80AC-42CAF41D240C}" type="sibTrans" cxnId="{1AE8ED60-D6B9-4023-803F-05E2233CEEEA}">
      <dgm:prSet/>
      <dgm:spPr/>
      <dgm:t>
        <a:bodyPr/>
        <a:lstStyle/>
        <a:p>
          <a:endParaRPr lang="en-ZA"/>
        </a:p>
      </dgm:t>
    </dgm:pt>
    <dgm:pt modelId="{A04D70B8-92D2-4A0D-B2FB-53573E820E8C}">
      <dgm:prSet phldrT="[Text]"/>
      <dgm:spPr/>
      <dgm:t>
        <a:bodyPr/>
        <a:lstStyle/>
        <a:p>
          <a:r>
            <a:rPr lang="en-ZA"/>
            <a:t>3.</a:t>
          </a:r>
        </a:p>
      </dgm:t>
    </dgm:pt>
    <dgm:pt modelId="{B50BB15D-7966-4480-AA64-165A5488B6E4}" type="parTrans" cxnId="{9568C335-DCC5-450F-B66B-D3E756CA8CB3}">
      <dgm:prSet/>
      <dgm:spPr/>
      <dgm:t>
        <a:bodyPr/>
        <a:lstStyle/>
        <a:p>
          <a:endParaRPr lang="en-ZA"/>
        </a:p>
      </dgm:t>
    </dgm:pt>
    <dgm:pt modelId="{2F981E08-4A57-4AC1-B9A4-6E11AFE3C0CF}" type="sibTrans" cxnId="{9568C335-DCC5-450F-B66B-D3E756CA8CB3}">
      <dgm:prSet/>
      <dgm:spPr/>
      <dgm:t>
        <a:bodyPr/>
        <a:lstStyle/>
        <a:p>
          <a:endParaRPr lang="en-ZA"/>
        </a:p>
      </dgm:t>
    </dgm:pt>
    <dgm:pt modelId="{D094E976-23DF-4BC0-9EF1-324C0466C2DD}">
      <dgm:prSet phldrT="[Text]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ZA"/>
            <a:t>CASH FLOW FROM </a:t>
          </a:r>
          <a:r>
            <a:rPr lang="en-ZA" b="1">
              <a:solidFill>
                <a:schemeClr val="accent1">
                  <a:lumMod val="50000"/>
                </a:schemeClr>
              </a:solidFill>
            </a:rPr>
            <a:t>FINANCING</a:t>
          </a:r>
          <a:r>
            <a:rPr lang="en-ZA"/>
            <a:t> ACTIVITIES</a:t>
          </a:r>
        </a:p>
      </dgm:t>
    </dgm:pt>
    <dgm:pt modelId="{2F8D9894-8B98-430A-9A5A-80DEBFB23873}" type="parTrans" cxnId="{18E51710-A791-44FF-9780-DE0CCC3372DA}">
      <dgm:prSet/>
      <dgm:spPr/>
      <dgm:t>
        <a:bodyPr/>
        <a:lstStyle/>
        <a:p>
          <a:endParaRPr lang="en-ZA"/>
        </a:p>
      </dgm:t>
    </dgm:pt>
    <dgm:pt modelId="{0C94F4EA-26AB-498C-9A7F-7C6B10110418}" type="sibTrans" cxnId="{18E51710-A791-44FF-9780-DE0CCC3372DA}">
      <dgm:prSet/>
      <dgm:spPr/>
      <dgm:t>
        <a:bodyPr/>
        <a:lstStyle/>
        <a:p>
          <a:endParaRPr lang="en-ZA"/>
        </a:p>
      </dgm:t>
    </dgm:pt>
    <dgm:pt modelId="{3020348C-E8E3-4198-A731-81177BD5C567}" type="pres">
      <dgm:prSet presAssocID="{3EECED0E-3668-4E41-A2C9-89E4E4E87591}" presName="linearFlow" presStyleCnt="0">
        <dgm:presLayoutVars>
          <dgm:dir/>
          <dgm:animLvl val="lvl"/>
          <dgm:resizeHandles val="exact"/>
        </dgm:presLayoutVars>
      </dgm:prSet>
      <dgm:spPr/>
    </dgm:pt>
    <dgm:pt modelId="{D63EB0E2-FE60-4928-9323-1574142AD95D}" type="pres">
      <dgm:prSet presAssocID="{BCFBD3CE-EBC5-44FC-AA7C-25D94B1AAB4A}" presName="composite" presStyleCnt="0"/>
      <dgm:spPr/>
    </dgm:pt>
    <dgm:pt modelId="{A18EA1DC-92C7-4315-8B4A-82CF77845FA0}" type="pres">
      <dgm:prSet presAssocID="{BCFBD3CE-EBC5-44FC-AA7C-25D94B1AAB4A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1D7A47B-9965-4344-B72E-BF4BC7D3D440}" type="pres">
      <dgm:prSet presAssocID="{BCFBD3CE-EBC5-44FC-AA7C-25D94B1AAB4A}" presName="descendantText" presStyleLbl="alignAcc1" presStyleIdx="0" presStyleCnt="3">
        <dgm:presLayoutVars>
          <dgm:bulletEnabled val="1"/>
        </dgm:presLayoutVars>
      </dgm:prSet>
      <dgm:spPr/>
    </dgm:pt>
    <dgm:pt modelId="{AB048E1C-D88C-433C-83E7-ACF282BCF822}" type="pres">
      <dgm:prSet presAssocID="{FD1240BC-6F38-440C-9411-CD270C196EC1}" presName="sp" presStyleCnt="0"/>
      <dgm:spPr/>
    </dgm:pt>
    <dgm:pt modelId="{2BBA242F-BD5C-4B8D-B8B0-3A7E37900324}" type="pres">
      <dgm:prSet presAssocID="{3C46C0BF-8F0E-4DE8-9FBF-54638FBC5B54}" presName="composite" presStyleCnt="0"/>
      <dgm:spPr/>
    </dgm:pt>
    <dgm:pt modelId="{B7AB2615-39E3-4A02-9623-9C0CAFD91D2E}" type="pres">
      <dgm:prSet presAssocID="{3C46C0BF-8F0E-4DE8-9FBF-54638FBC5B5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0F81BBAD-99BB-49C1-8CA6-3A8DA2704A5E}" type="pres">
      <dgm:prSet presAssocID="{3C46C0BF-8F0E-4DE8-9FBF-54638FBC5B54}" presName="descendantText" presStyleLbl="alignAcc1" presStyleIdx="1" presStyleCnt="3">
        <dgm:presLayoutVars>
          <dgm:bulletEnabled val="1"/>
        </dgm:presLayoutVars>
      </dgm:prSet>
      <dgm:spPr/>
    </dgm:pt>
    <dgm:pt modelId="{D2F6981A-6EF7-4778-AF90-42CE77592FF8}" type="pres">
      <dgm:prSet presAssocID="{2AB9CA00-42F6-4FC6-9087-A5F6364F7174}" presName="sp" presStyleCnt="0"/>
      <dgm:spPr/>
    </dgm:pt>
    <dgm:pt modelId="{5BD354A4-C08D-42D2-ADF9-2CA5CA08CB6B}" type="pres">
      <dgm:prSet presAssocID="{A04D70B8-92D2-4A0D-B2FB-53573E820E8C}" presName="composite" presStyleCnt="0"/>
      <dgm:spPr/>
    </dgm:pt>
    <dgm:pt modelId="{5E006CD9-73A1-4C9E-A05D-2401CEF79318}" type="pres">
      <dgm:prSet presAssocID="{A04D70B8-92D2-4A0D-B2FB-53573E820E8C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0F9E09E-E778-4848-830C-1D9F6C81757F}" type="pres">
      <dgm:prSet presAssocID="{A04D70B8-92D2-4A0D-B2FB-53573E820E8C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18E51710-A791-44FF-9780-DE0CCC3372DA}" srcId="{A04D70B8-92D2-4A0D-B2FB-53573E820E8C}" destId="{D094E976-23DF-4BC0-9EF1-324C0466C2DD}" srcOrd="0" destOrd="0" parTransId="{2F8D9894-8B98-430A-9A5A-80DEBFB23873}" sibTransId="{0C94F4EA-26AB-498C-9A7F-7C6B10110418}"/>
    <dgm:cxn modelId="{42FF0D34-C99B-4F56-AB57-115179519976}" srcId="{BCFBD3CE-EBC5-44FC-AA7C-25D94B1AAB4A}" destId="{23D5A667-3B81-465A-8349-5385C22BC13E}" srcOrd="0" destOrd="0" parTransId="{8F13DF7D-F655-4790-9AE2-C0542BD3D2A3}" sibTransId="{E52F2E37-7BE2-4704-A423-A3C9FF8B1DD2}"/>
    <dgm:cxn modelId="{9568C335-DCC5-450F-B66B-D3E756CA8CB3}" srcId="{3EECED0E-3668-4E41-A2C9-89E4E4E87591}" destId="{A04D70B8-92D2-4A0D-B2FB-53573E820E8C}" srcOrd="2" destOrd="0" parTransId="{B50BB15D-7966-4480-AA64-165A5488B6E4}" sibTransId="{2F981E08-4A57-4AC1-B9A4-6E11AFE3C0CF}"/>
    <dgm:cxn modelId="{1AE8ED60-D6B9-4023-803F-05E2233CEEEA}" srcId="{3C46C0BF-8F0E-4DE8-9FBF-54638FBC5B54}" destId="{F847A807-E50A-45D9-B94F-A0B91F30025F}" srcOrd="0" destOrd="0" parTransId="{AE3039F9-503C-4821-BD2F-98050D46FE24}" sibTransId="{95866EC5-64F9-4187-80AC-42CAF41D240C}"/>
    <dgm:cxn modelId="{3B1F6461-5F19-44B1-8316-A6F34813E740}" type="presOf" srcId="{F847A807-E50A-45D9-B94F-A0B91F30025F}" destId="{0F81BBAD-99BB-49C1-8CA6-3A8DA2704A5E}" srcOrd="0" destOrd="0" presId="urn:microsoft.com/office/officeart/2005/8/layout/chevron2"/>
    <dgm:cxn modelId="{66C2F0A4-CAC6-4A9D-AA1F-4FF57EF9FA8B}" srcId="{3EECED0E-3668-4E41-A2C9-89E4E4E87591}" destId="{3C46C0BF-8F0E-4DE8-9FBF-54638FBC5B54}" srcOrd="1" destOrd="0" parTransId="{8821E1B7-A9E3-4209-A0EA-9E621D832D49}" sibTransId="{2AB9CA00-42F6-4FC6-9087-A5F6364F7174}"/>
    <dgm:cxn modelId="{84AC0AA6-62B2-493B-BF0B-48A845D0ECEA}" type="presOf" srcId="{D094E976-23DF-4BC0-9EF1-324C0466C2DD}" destId="{90F9E09E-E778-4848-830C-1D9F6C81757F}" srcOrd="0" destOrd="0" presId="urn:microsoft.com/office/officeart/2005/8/layout/chevron2"/>
    <dgm:cxn modelId="{C4F282AB-BA6E-4936-81E1-A37778923B4E}" type="presOf" srcId="{3EECED0E-3668-4E41-A2C9-89E4E4E87591}" destId="{3020348C-E8E3-4198-A731-81177BD5C567}" srcOrd="0" destOrd="0" presId="urn:microsoft.com/office/officeart/2005/8/layout/chevron2"/>
    <dgm:cxn modelId="{72B75FAC-40DD-4595-A51A-89C1A4D813D4}" srcId="{3EECED0E-3668-4E41-A2C9-89E4E4E87591}" destId="{BCFBD3CE-EBC5-44FC-AA7C-25D94B1AAB4A}" srcOrd="0" destOrd="0" parTransId="{5A1DC708-BD69-4871-B91C-AF89850A6B3F}" sibTransId="{FD1240BC-6F38-440C-9411-CD270C196EC1}"/>
    <dgm:cxn modelId="{7798D3DE-9756-495D-A816-951B6C1EE40D}" type="presOf" srcId="{23D5A667-3B81-465A-8349-5385C22BC13E}" destId="{81D7A47B-9965-4344-B72E-BF4BC7D3D440}" srcOrd="0" destOrd="0" presId="urn:microsoft.com/office/officeart/2005/8/layout/chevron2"/>
    <dgm:cxn modelId="{1B4D6BEA-8E02-4189-9E27-58E87E782E5E}" type="presOf" srcId="{BCFBD3CE-EBC5-44FC-AA7C-25D94B1AAB4A}" destId="{A18EA1DC-92C7-4315-8B4A-82CF77845FA0}" srcOrd="0" destOrd="0" presId="urn:microsoft.com/office/officeart/2005/8/layout/chevron2"/>
    <dgm:cxn modelId="{0C684EEB-5E53-4C46-A661-7D5F7183DC42}" type="presOf" srcId="{A04D70B8-92D2-4A0D-B2FB-53573E820E8C}" destId="{5E006CD9-73A1-4C9E-A05D-2401CEF79318}" srcOrd="0" destOrd="0" presId="urn:microsoft.com/office/officeart/2005/8/layout/chevron2"/>
    <dgm:cxn modelId="{181BD2EF-77EA-49C1-A541-C8589D74DC53}" type="presOf" srcId="{3C46C0BF-8F0E-4DE8-9FBF-54638FBC5B54}" destId="{B7AB2615-39E3-4A02-9623-9C0CAFD91D2E}" srcOrd="0" destOrd="0" presId="urn:microsoft.com/office/officeart/2005/8/layout/chevron2"/>
    <dgm:cxn modelId="{9A8BFB06-BF79-48BF-AE0A-B2309D6E8FCB}" type="presParOf" srcId="{3020348C-E8E3-4198-A731-81177BD5C567}" destId="{D63EB0E2-FE60-4928-9323-1574142AD95D}" srcOrd="0" destOrd="0" presId="urn:microsoft.com/office/officeart/2005/8/layout/chevron2"/>
    <dgm:cxn modelId="{75F5E2FC-391F-49A3-AC63-7782ADCE9710}" type="presParOf" srcId="{D63EB0E2-FE60-4928-9323-1574142AD95D}" destId="{A18EA1DC-92C7-4315-8B4A-82CF77845FA0}" srcOrd="0" destOrd="0" presId="urn:microsoft.com/office/officeart/2005/8/layout/chevron2"/>
    <dgm:cxn modelId="{864DF32E-FA62-4004-AF19-E2E1D5054DA7}" type="presParOf" srcId="{D63EB0E2-FE60-4928-9323-1574142AD95D}" destId="{81D7A47B-9965-4344-B72E-BF4BC7D3D440}" srcOrd="1" destOrd="0" presId="urn:microsoft.com/office/officeart/2005/8/layout/chevron2"/>
    <dgm:cxn modelId="{653D6942-4FF7-4B16-B4BF-97FE74E5E1A5}" type="presParOf" srcId="{3020348C-E8E3-4198-A731-81177BD5C567}" destId="{AB048E1C-D88C-433C-83E7-ACF282BCF822}" srcOrd="1" destOrd="0" presId="urn:microsoft.com/office/officeart/2005/8/layout/chevron2"/>
    <dgm:cxn modelId="{93CD33B5-14D3-492A-B7BF-47E48E68A27F}" type="presParOf" srcId="{3020348C-E8E3-4198-A731-81177BD5C567}" destId="{2BBA242F-BD5C-4B8D-B8B0-3A7E37900324}" srcOrd="2" destOrd="0" presId="urn:microsoft.com/office/officeart/2005/8/layout/chevron2"/>
    <dgm:cxn modelId="{5A415F92-EFD1-4BED-978A-14D6F96C6375}" type="presParOf" srcId="{2BBA242F-BD5C-4B8D-B8B0-3A7E37900324}" destId="{B7AB2615-39E3-4A02-9623-9C0CAFD91D2E}" srcOrd="0" destOrd="0" presId="urn:microsoft.com/office/officeart/2005/8/layout/chevron2"/>
    <dgm:cxn modelId="{3E909AA2-1FD8-4501-BA64-8CB168E1990B}" type="presParOf" srcId="{2BBA242F-BD5C-4B8D-B8B0-3A7E37900324}" destId="{0F81BBAD-99BB-49C1-8CA6-3A8DA2704A5E}" srcOrd="1" destOrd="0" presId="urn:microsoft.com/office/officeart/2005/8/layout/chevron2"/>
    <dgm:cxn modelId="{40FF6CA0-B358-4A8F-9A48-B079D50C5AB8}" type="presParOf" srcId="{3020348C-E8E3-4198-A731-81177BD5C567}" destId="{D2F6981A-6EF7-4778-AF90-42CE77592FF8}" srcOrd="3" destOrd="0" presId="urn:microsoft.com/office/officeart/2005/8/layout/chevron2"/>
    <dgm:cxn modelId="{465BD007-F53A-4974-8BFE-0836D63E2257}" type="presParOf" srcId="{3020348C-E8E3-4198-A731-81177BD5C567}" destId="{5BD354A4-C08D-42D2-ADF9-2CA5CA08CB6B}" srcOrd="4" destOrd="0" presId="urn:microsoft.com/office/officeart/2005/8/layout/chevron2"/>
    <dgm:cxn modelId="{2CA9FDFF-BC41-4772-8564-D37DCFA9BD46}" type="presParOf" srcId="{5BD354A4-C08D-42D2-ADF9-2CA5CA08CB6B}" destId="{5E006CD9-73A1-4C9E-A05D-2401CEF79318}" srcOrd="0" destOrd="0" presId="urn:microsoft.com/office/officeart/2005/8/layout/chevron2"/>
    <dgm:cxn modelId="{92757D71-7350-41F1-BECD-EFD9F830F641}" type="presParOf" srcId="{5BD354A4-C08D-42D2-ADF9-2CA5CA08CB6B}" destId="{90F9E09E-E778-4848-830C-1D9F6C81757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8E98E3-3123-418D-AC55-B77C473DC8A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5C436B-5D27-4608-9856-79F22092E5DB}">
      <dgm:prSet custT="1"/>
      <dgm:spPr/>
      <dgm:t>
        <a:bodyPr/>
        <a:lstStyle/>
        <a:p>
          <a:pPr rtl="0"/>
          <a:endParaRPr lang="en-ZA" sz="4000" b="1"/>
        </a:p>
        <a:p>
          <a:pPr rtl="0"/>
          <a:endParaRPr lang="en-ZA" sz="900" b="1"/>
        </a:p>
        <a:p>
          <a:pPr rtl="0"/>
          <a:r>
            <a:rPr lang="en-ZA" sz="4000" b="1"/>
            <a:t>STATEMENT OF CASH FLOWS</a:t>
          </a:r>
          <a:br>
            <a:rPr lang="en-ZA" sz="4000" b="1"/>
          </a:br>
          <a:br>
            <a:rPr lang="en-ZA" sz="4000" b="1"/>
          </a:br>
          <a:br>
            <a:rPr lang="en-ZA" sz="1100" b="1"/>
          </a:br>
          <a:br>
            <a:rPr lang="en-ZA" sz="1100" b="1"/>
          </a:br>
          <a:endParaRPr lang="en-US" sz="1100" b="1"/>
        </a:p>
      </dgm:t>
    </dgm:pt>
    <dgm:pt modelId="{FD93FE76-2D34-416C-BC0D-244EC614708F}" type="parTrans" cxnId="{584A9378-924D-4D54-8E7E-2736946E34EE}">
      <dgm:prSet/>
      <dgm:spPr/>
      <dgm:t>
        <a:bodyPr/>
        <a:lstStyle/>
        <a:p>
          <a:endParaRPr lang="en-US"/>
        </a:p>
      </dgm:t>
    </dgm:pt>
    <dgm:pt modelId="{8822E1C9-27A3-44DB-9F23-A25A9A9C46F8}" type="sibTrans" cxnId="{584A9378-924D-4D54-8E7E-2736946E34EE}">
      <dgm:prSet/>
      <dgm:spPr/>
      <dgm:t>
        <a:bodyPr/>
        <a:lstStyle/>
        <a:p>
          <a:endParaRPr lang="en-US"/>
        </a:p>
      </dgm:t>
    </dgm:pt>
    <dgm:pt modelId="{D66C3719-CBDD-4F86-B27E-D80F129661C9}" type="pres">
      <dgm:prSet presAssocID="{DE8E98E3-3123-418D-AC55-B77C473DC8A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26CBBC5-C7FE-4A33-9C15-6C732853289E}" type="pres">
      <dgm:prSet presAssocID="{BB5C436B-5D27-4608-9856-79F22092E5DB}" presName="circle1" presStyleLbl="node1" presStyleIdx="0" presStyleCnt="1"/>
      <dgm:spPr/>
    </dgm:pt>
    <dgm:pt modelId="{4178E434-1187-45D3-821C-7AC92BAA9354}" type="pres">
      <dgm:prSet presAssocID="{BB5C436B-5D27-4608-9856-79F22092E5DB}" presName="space" presStyleCnt="0"/>
      <dgm:spPr/>
    </dgm:pt>
    <dgm:pt modelId="{7D613405-2AD5-43D5-9618-C2A522D6EA61}" type="pres">
      <dgm:prSet presAssocID="{BB5C436B-5D27-4608-9856-79F22092E5DB}" presName="rect1" presStyleLbl="alignAcc1" presStyleIdx="0" presStyleCnt="1" custLinFactNeighborX="1492" custLinFactNeighborY="-24028"/>
      <dgm:spPr/>
    </dgm:pt>
    <dgm:pt modelId="{64ECF903-C8F4-4EA2-BE34-9437D8092D5F}" type="pres">
      <dgm:prSet presAssocID="{BB5C436B-5D27-4608-9856-79F22092E5DB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E801E55E-AFF6-45B2-AA20-30DAE021DED1}" type="presOf" srcId="{DE8E98E3-3123-418D-AC55-B77C473DC8A1}" destId="{D66C3719-CBDD-4F86-B27E-D80F129661C9}" srcOrd="0" destOrd="0" presId="urn:microsoft.com/office/officeart/2005/8/layout/target3"/>
    <dgm:cxn modelId="{584A9378-924D-4D54-8E7E-2736946E34EE}" srcId="{DE8E98E3-3123-418D-AC55-B77C473DC8A1}" destId="{BB5C436B-5D27-4608-9856-79F22092E5DB}" srcOrd="0" destOrd="0" parTransId="{FD93FE76-2D34-416C-BC0D-244EC614708F}" sibTransId="{8822E1C9-27A3-44DB-9F23-A25A9A9C46F8}"/>
    <dgm:cxn modelId="{DED7627E-ED93-4E62-9FD9-16309819F99A}" type="presOf" srcId="{BB5C436B-5D27-4608-9856-79F22092E5DB}" destId="{7D613405-2AD5-43D5-9618-C2A522D6EA61}" srcOrd="0" destOrd="0" presId="urn:microsoft.com/office/officeart/2005/8/layout/target3"/>
    <dgm:cxn modelId="{254B7A9B-62EB-4351-B713-BD278263A3E4}" type="presOf" srcId="{BB5C436B-5D27-4608-9856-79F22092E5DB}" destId="{64ECF903-C8F4-4EA2-BE34-9437D8092D5F}" srcOrd="1" destOrd="0" presId="urn:microsoft.com/office/officeart/2005/8/layout/target3"/>
    <dgm:cxn modelId="{BE2F475F-2F82-4974-BCCE-5CF3D54CE077}" type="presParOf" srcId="{D66C3719-CBDD-4F86-B27E-D80F129661C9}" destId="{026CBBC5-C7FE-4A33-9C15-6C732853289E}" srcOrd="0" destOrd="0" presId="urn:microsoft.com/office/officeart/2005/8/layout/target3"/>
    <dgm:cxn modelId="{40022031-F147-4EAA-B0AF-ECD58A68425F}" type="presParOf" srcId="{D66C3719-CBDD-4F86-B27E-D80F129661C9}" destId="{4178E434-1187-45D3-821C-7AC92BAA9354}" srcOrd="1" destOrd="0" presId="urn:microsoft.com/office/officeart/2005/8/layout/target3"/>
    <dgm:cxn modelId="{2D6A7F63-F6CB-437C-BBF6-54171D80894E}" type="presParOf" srcId="{D66C3719-CBDD-4F86-B27E-D80F129661C9}" destId="{7D613405-2AD5-43D5-9618-C2A522D6EA61}" srcOrd="2" destOrd="0" presId="urn:microsoft.com/office/officeart/2005/8/layout/target3"/>
    <dgm:cxn modelId="{F161615A-BB1C-449D-8A29-264DFE43785E}" type="presParOf" srcId="{D66C3719-CBDD-4F86-B27E-D80F129661C9}" destId="{64ECF903-C8F4-4EA2-BE34-9437D8092D5F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DE7151-F5EC-4131-AD44-F4097B23A6C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A366E0-13F3-42B2-A788-8C755294E0FD}">
      <dgm:prSet custT="1"/>
      <dgm:spPr/>
      <dgm:t>
        <a:bodyPr/>
        <a:lstStyle/>
        <a:p>
          <a:pPr rtl="0"/>
          <a:endParaRPr lang="en-ZA" sz="4000" b="1"/>
        </a:p>
        <a:p>
          <a:pPr rtl="0"/>
          <a:r>
            <a:rPr lang="en-ZA" sz="4000" b="1"/>
            <a:t>STATEMENT OF CASH FLOWS</a:t>
          </a:r>
          <a:br>
            <a:rPr lang="en-ZA" sz="4000" b="1"/>
          </a:br>
          <a:br>
            <a:rPr lang="en-ZA" sz="1100" b="1"/>
          </a:br>
          <a:br>
            <a:rPr lang="en-ZA" sz="1100" b="1"/>
          </a:br>
          <a:br>
            <a:rPr lang="en-ZA" sz="1100" b="1"/>
          </a:br>
          <a:endParaRPr lang="en-US" sz="1100" b="1"/>
        </a:p>
      </dgm:t>
    </dgm:pt>
    <dgm:pt modelId="{88580196-270C-430E-AD5E-FD0A34B59CD6}" type="parTrans" cxnId="{94B91FBE-AB49-43F9-A5E1-2F1401FBB330}">
      <dgm:prSet/>
      <dgm:spPr/>
      <dgm:t>
        <a:bodyPr/>
        <a:lstStyle/>
        <a:p>
          <a:endParaRPr lang="en-US"/>
        </a:p>
      </dgm:t>
    </dgm:pt>
    <dgm:pt modelId="{3A050EE6-7DE9-4ADF-AEB2-9AAA7BB10898}" type="sibTrans" cxnId="{94B91FBE-AB49-43F9-A5E1-2F1401FBB330}">
      <dgm:prSet/>
      <dgm:spPr/>
      <dgm:t>
        <a:bodyPr/>
        <a:lstStyle/>
        <a:p>
          <a:endParaRPr lang="en-US"/>
        </a:p>
      </dgm:t>
    </dgm:pt>
    <dgm:pt modelId="{A86B5130-0850-467D-B8BB-8D0897CB6D03}" type="pres">
      <dgm:prSet presAssocID="{D8DE7151-F5EC-4131-AD44-F4097B23A6C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B6859B1-473D-432B-95BE-3936D18B16A6}" type="pres">
      <dgm:prSet presAssocID="{CEA366E0-13F3-42B2-A788-8C755294E0FD}" presName="circle1" presStyleLbl="node1" presStyleIdx="0" presStyleCnt="1"/>
      <dgm:spPr/>
    </dgm:pt>
    <dgm:pt modelId="{18F18324-913A-46C2-AD54-3075F6F81D4C}" type="pres">
      <dgm:prSet presAssocID="{CEA366E0-13F3-42B2-A788-8C755294E0FD}" presName="space" presStyleCnt="0"/>
      <dgm:spPr/>
    </dgm:pt>
    <dgm:pt modelId="{AEC2F929-50BE-4549-A1D2-9B92D91138FE}" type="pres">
      <dgm:prSet presAssocID="{CEA366E0-13F3-42B2-A788-8C755294E0FD}" presName="rect1" presStyleLbl="alignAcc1" presStyleIdx="0" presStyleCnt="1"/>
      <dgm:spPr/>
    </dgm:pt>
    <dgm:pt modelId="{7CD537D9-1B67-491B-BB77-CE1058D00CDF}" type="pres">
      <dgm:prSet presAssocID="{CEA366E0-13F3-42B2-A788-8C755294E0FD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DD26D20A-2838-4ACE-9FE6-7EAD42A45B2A}" type="presOf" srcId="{CEA366E0-13F3-42B2-A788-8C755294E0FD}" destId="{7CD537D9-1B67-491B-BB77-CE1058D00CDF}" srcOrd="1" destOrd="0" presId="urn:microsoft.com/office/officeart/2005/8/layout/target3"/>
    <dgm:cxn modelId="{96698A0D-92CF-4C8D-9521-D33D840FCF32}" type="presOf" srcId="{CEA366E0-13F3-42B2-A788-8C755294E0FD}" destId="{AEC2F929-50BE-4549-A1D2-9B92D91138FE}" srcOrd="0" destOrd="0" presId="urn:microsoft.com/office/officeart/2005/8/layout/target3"/>
    <dgm:cxn modelId="{94B91FBE-AB49-43F9-A5E1-2F1401FBB330}" srcId="{D8DE7151-F5EC-4131-AD44-F4097B23A6C5}" destId="{CEA366E0-13F3-42B2-A788-8C755294E0FD}" srcOrd="0" destOrd="0" parTransId="{88580196-270C-430E-AD5E-FD0A34B59CD6}" sibTransId="{3A050EE6-7DE9-4ADF-AEB2-9AAA7BB10898}"/>
    <dgm:cxn modelId="{6FE838D1-DB6A-4B3F-8010-B6AFECB7FC4E}" type="presOf" srcId="{D8DE7151-F5EC-4131-AD44-F4097B23A6C5}" destId="{A86B5130-0850-467D-B8BB-8D0897CB6D03}" srcOrd="0" destOrd="0" presId="urn:microsoft.com/office/officeart/2005/8/layout/target3"/>
    <dgm:cxn modelId="{7D8C3071-550A-4458-863E-6781BB8D26AA}" type="presParOf" srcId="{A86B5130-0850-467D-B8BB-8D0897CB6D03}" destId="{9B6859B1-473D-432B-95BE-3936D18B16A6}" srcOrd="0" destOrd="0" presId="urn:microsoft.com/office/officeart/2005/8/layout/target3"/>
    <dgm:cxn modelId="{2B6C5837-08DE-42CB-BDE8-564FB546BA99}" type="presParOf" srcId="{A86B5130-0850-467D-B8BB-8D0897CB6D03}" destId="{18F18324-913A-46C2-AD54-3075F6F81D4C}" srcOrd="1" destOrd="0" presId="urn:microsoft.com/office/officeart/2005/8/layout/target3"/>
    <dgm:cxn modelId="{4B81F64F-93AD-4F45-9B81-CEBC7837186B}" type="presParOf" srcId="{A86B5130-0850-467D-B8BB-8D0897CB6D03}" destId="{AEC2F929-50BE-4549-A1D2-9B92D91138FE}" srcOrd="2" destOrd="0" presId="urn:microsoft.com/office/officeart/2005/8/layout/target3"/>
    <dgm:cxn modelId="{944B9438-CAE8-434A-BE33-4B8C6FCEDA5C}" type="presParOf" srcId="{A86B5130-0850-467D-B8BB-8D0897CB6D03}" destId="{7CD537D9-1B67-491B-BB77-CE1058D00CDF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B48772C-C880-471A-8AFB-FEF876F04327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61CCE6-AAC9-4297-B018-D1658EDC582E}">
      <dgm:prSet custT="1"/>
      <dgm:spPr/>
      <dgm:t>
        <a:bodyPr/>
        <a:lstStyle/>
        <a:p>
          <a:pPr rtl="0"/>
          <a:endParaRPr lang="en-ZA" sz="900" b="1"/>
        </a:p>
        <a:p>
          <a:pPr rtl="0"/>
          <a:endParaRPr lang="en-ZA" sz="1000" b="1"/>
        </a:p>
        <a:p>
          <a:pPr rtl="0"/>
          <a:endParaRPr lang="en-ZA" sz="1000" b="1"/>
        </a:p>
        <a:p>
          <a:pPr rtl="0"/>
          <a:r>
            <a:rPr lang="en-ZA" sz="4000" b="1"/>
            <a:t>STATEMENT OF CASH FLOWS</a:t>
          </a:r>
          <a:br>
            <a:rPr lang="en-ZA" sz="4000" b="1"/>
          </a:br>
          <a:br>
            <a:rPr lang="en-ZA" sz="900" b="1"/>
          </a:br>
          <a:br>
            <a:rPr lang="en-ZA" sz="900" b="1"/>
          </a:br>
          <a:br>
            <a:rPr lang="en-ZA" sz="900" b="1"/>
          </a:br>
          <a:endParaRPr lang="en-US" sz="900" b="1"/>
        </a:p>
      </dgm:t>
    </dgm:pt>
    <dgm:pt modelId="{28320D89-FEDF-476E-9EAC-2165221264B6}" type="parTrans" cxnId="{9BB3E648-B2D7-4080-BBA3-1D0199B19DF1}">
      <dgm:prSet/>
      <dgm:spPr/>
      <dgm:t>
        <a:bodyPr/>
        <a:lstStyle/>
        <a:p>
          <a:endParaRPr lang="en-US"/>
        </a:p>
      </dgm:t>
    </dgm:pt>
    <dgm:pt modelId="{DA35EC2A-78C1-42FD-B512-157114312567}" type="sibTrans" cxnId="{9BB3E648-B2D7-4080-BBA3-1D0199B19DF1}">
      <dgm:prSet/>
      <dgm:spPr/>
      <dgm:t>
        <a:bodyPr/>
        <a:lstStyle/>
        <a:p>
          <a:endParaRPr lang="en-US"/>
        </a:p>
      </dgm:t>
    </dgm:pt>
    <dgm:pt modelId="{71A9168D-5E81-4E48-A6DC-F077289E8198}" type="pres">
      <dgm:prSet presAssocID="{FB48772C-C880-471A-8AFB-FEF876F0432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EDC20ED-C491-4BD2-AC85-7768B229B1BE}" type="pres">
      <dgm:prSet presAssocID="{2861CCE6-AAC9-4297-B018-D1658EDC582E}" presName="circle1" presStyleLbl="node1" presStyleIdx="0" presStyleCnt="1"/>
      <dgm:spPr/>
    </dgm:pt>
    <dgm:pt modelId="{52DFC507-0F28-41E8-90F2-6D98C550B205}" type="pres">
      <dgm:prSet presAssocID="{2861CCE6-AAC9-4297-B018-D1658EDC582E}" presName="space" presStyleCnt="0"/>
      <dgm:spPr/>
    </dgm:pt>
    <dgm:pt modelId="{B02CEAD3-66DA-4012-B228-AAE15283255E}" type="pres">
      <dgm:prSet presAssocID="{2861CCE6-AAC9-4297-B018-D1658EDC582E}" presName="rect1" presStyleLbl="alignAcc1" presStyleIdx="0" presStyleCnt="1"/>
      <dgm:spPr/>
    </dgm:pt>
    <dgm:pt modelId="{6DF86E83-F0A5-49A1-8C43-190854D74F61}" type="pres">
      <dgm:prSet presAssocID="{2861CCE6-AAC9-4297-B018-D1658EDC582E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9BB3E648-B2D7-4080-BBA3-1D0199B19DF1}" srcId="{FB48772C-C880-471A-8AFB-FEF876F04327}" destId="{2861CCE6-AAC9-4297-B018-D1658EDC582E}" srcOrd="0" destOrd="0" parTransId="{28320D89-FEDF-476E-9EAC-2165221264B6}" sibTransId="{DA35EC2A-78C1-42FD-B512-157114312567}"/>
    <dgm:cxn modelId="{BA1ACD6B-021A-45E8-A4E3-79F049855B2F}" type="presOf" srcId="{2861CCE6-AAC9-4297-B018-D1658EDC582E}" destId="{B02CEAD3-66DA-4012-B228-AAE15283255E}" srcOrd="0" destOrd="0" presId="urn:microsoft.com/office/officeart/2005/8/layout/target3"/>
    <dgm:cxn modelId="{FFF360AA-877D-4372-8764-202128FC96AC}" type="presOf" srcId="{FB48772C-C880-471A-8AFB-FEF876F04327}" destId="{71A9168D-5E81-4E48-A6DC-F077289E8198}" srcOrd="0" destOrd="0" presId="urn:microsoft.com/office/officeart/2005/8/layout/target3"/>
    <dgm:cxn modelId="{84CCACDD-CD12-41E4-A78A-230FA4A7ABDF}" type="presOf" srcId="{2861CCE6-AAC9-4297-B018-D1658EDC582E}" destId="{6DF86E83-F0A5-49A1-8C43-190854D74F61}" srcOrd="1" destOrd="0" presId="urn:microsoft.com/office/officeart/2005/8/layout/target3"/>
    <dgm:cxn modelId="{2F59211F-BF73-416C-B1A6-F7BF11216B27}" type="presParOf" srcId="{71A9168D-5E81-4E48-A6DC-F077289E8198}" destId="{6EDC20ED-C491-4BD2-AC85-7768B229B1BE}" srcOrd="0" destOrd="0" presId="urn:microsoft.com/office/officeart/2005/8/layout/target3"/>
    <dgm:cxn modelId="{9E9C118C-81D1-43B7-BE0A-1A85F5BCA280}" type="presParOf" srcId="{71A9168D-5E81-4E48-A6DC-F077289E8198}" destId="{52DFC507-0F28-41E8-90F2-6D98C550B205}" srcOrd="1" destOrd="0" presId="urn:microsoft.com/office/officeart/2005/8/layout/target3"/>
    <dgm:cxn modelId="{0C6EB8F2-9B41-410B-BD12-8AFA1EC0D99D}" type="presParOf" srcId="{71A9168D-5E81-4E48-A6DC-F077289E8198}" destId="{B02CEAD3-66DA-4012-B228-AAE15283255E}" srcOrd="2" destOrd="0" presId="urn:microsoft.com/office/officeart/2005/8/layout/target3"/>
    <dgm:cxn modelId="{AA64AD2A-31E8-48EF-BD5A-DF7616254BF1}" type="presParOf" srcId="{71A9168D-5E81-4E48-A6DC-F077289E8198}" destId="{6DF86E83-F0A5-49A1-8C43-190854D74F6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9AC075C-2F98-4A71-8343-ADBF837A31C7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7E37FF40-CFAA-4F4A-A59F-606B599E7337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endParaRPr lang="en-ZA" sz="1300" b="1"/>
        </a:p>
        <a:p>
          <a:pPr rtl="0"/>
          <a:endParaRPr lang="en-ZA" sz="1200" b="1"/>
        </a:p>
        <a:p>
          <a:pPr rtl="0"/>
          <a:r>
            <a:rPr lang="en-ZA" sz="4400" b="1"/>
            <a:t>STATEMENT OF CASH FLOWS</a:t>
          </a:r>
          <a:br>
            <a:rPr lang="en-ZA" sz="1300" b="1"/>
          </a:br>
          <a:br>
            <a:rPr lang="en-ZA" sz="1300" b="0"/>
          </a:br>
          <a:br>
            <a:rPr lang="en-ZA" sz="1300" b="0"/>
          </a:br>
          <a:endParaRPr lang="en-ZA" sz="1300" b="0"/>
        </a:p>
      </dgm:t>
    </dgm:pt>
    <dgm:pt modelId="{7A460F2B-48D2-4CAF-BAFF-DB451CF073D3}" type="parTrans" cxnId="{8F805952-6E6F-4233-AC97-97D2FAF058DE}">
      <dgm:prSet/>
      <dgm:spPr/>
      <dgm:t>
        <a:bodyPr/>
        <a:lstStyle/>
        <a:p>
          <a:endParaRPr lang="en-ZA"/>
        </a:p>
      </dgm:t>
    </dgm:pt>
    <dgm:pt modelId="{ABCA35D8-3F91-4B91-A284-8D1D469733DF}" type="sibTrans" cxnId="{8F805952-6E6F-4233-AC97-97D2FAF058DE}">
      <dgm:prSet/>
      <dgm:spPr/>
      <dgm:t>
        <a:bodyPr/>
        <a:lstStyle/>
        <a:p>
          <a:endParaRPr lang="en-ZA"/>
        </a:p>
      </dgm:t>
    </dgm:pt>
    <dgm:pt modelId="{3A2C0FC8-3EC3-4DC8-A64D-21D21E36593D}" type="pres">
      <dgm:prSet presAssocID="{C9AC075C-2F98-4A71-8343-ADBF837A31C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0F01CD6-8B62-40EA-8BE1-B8BE68B0F293}" type="pres">
      <dgm:prSet presAssocID="{7E37FF40-CFAA-4F4A-A59F-606B599E7337}" presName="circle1" presStyleLbl="node1" presStyleIdx="0" presStyleCnt="1"/>
      <dgm:spPr/>
    </dgm:pt>
    <dgm:pt modelId="{E6339A53-4A52-4C51-AB2A-2093059C8FA0}" type="pres">
      <dgm:prSet presAssocID="{7E37FF40-CFAA-4F4A-A59F-606B599E7337}" presName="space" presStyleCnt="0"/>
      <dgm:spPr/>
    </dgm:pt>
    <dgm:pt modelId="{2137D4F3-D090-447F-9A25-D33797DD0A56}" type="pres">
      <dgm:prSet presAssocID="{7E37FF40-CFAA-4F4A-A59F-606B599E7337}" presName="rect1" presStyleLbl="alignAcc1" presStyleIdx="0" presStyleCnt="1"/>
      <dgm:spPr/>
    </dgm:pt>
    <dgm:pt modelId="{6EC4B690-2E16-4732-87A2-93A61C6CAF74}" type="pres">
      <dgm:prSet presAssocID="{7E37FF40-CFAA-4F4A-A59F-606B599E7337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CA60CC1C-A0C2-4CA2-AEEE-32A2DD4C93B2}" type="presOf" srcId="{7E37FF40-CFAA-4F4A-A59F-606B599E7337}" destId="{6EC4B690-2E16-4732-87A2-93A61C6CAF74}" srcOrd="1" destOrd="0" presId="urn:microsoft.com/office/officeart/2005/8/layout/target3"/>
    <dgm:cxn modelId="{9B9A1C30-55FD-4A7E-A398-9C8DF335DF9B}" type="presOf" srcId="{C9AC075C-2F98-4A71-8343-ADBF837A31C7}" destId="{3A2C0FC8-3EC3-4DC8-A64D-21D21E36593D}" srcOrd="0" destOrd="0" presId="urn:microsoft.com/office/officeart/2005/8/layout/target3"/>
    <dgm:cxn modelId="{8F805952-6E6F-4233-AC97-97D2FAF058DE}" srcId="{C9AC075C-2F98-4A71-8343-ADBF837A31C7}" destId="{7E37FF40-CFAA-4F4A-A59F-606B599E7337}" srcOrd="0" destOrd="0" parTransId="{7A460F2B-48D2-4CAF-BAFF-DB451CF073D3}" sibTransId="{ABCA35D8-3F91-4B91-A284-8D1D469733DF}"/>
    <dgm:cxn modelId="{EC9C019D-FCDB-458D-8163-6177E707D83B}" type="presOf" srcId="{7E37FF40-CFAA-4F4A-A59F-606B599E7337}" destId="{2137D4F3-D090-447F-9A25-D33797DD0A56}" srcOrd="0" destOrd="0" presId="urn:microsoft.com/office/officeart/2005/8/layout/target3"/>
    <dgm:cxn modelId="{9790F906-104E-4631-B751-88F0859F93B4}" type="presParOf" srcId="{3A2C0FC8-3EC3-4DC8-A64D-21D21E36593D}" destId="{10F01CD6-8B62-40EA-8BE1-B8BE68B0F293}" srcOrd="0" destOrd="0" presId="urn:microsoft.com/office/officeart/2005/8/layout/target3"/>
    <dgm:cxn modelId="{087F18BC-9DBF-4E82-802E-5D7681C2C375}" type="presParOf" srcId="{3A2C0FC8-3EC3-4DC8-A64D-21D21E36593D}" destId="{E6339A53-4A52-4C51-AB2A-2093059C8FA0}" srcOrd="1" destOrd="0" presId="urn:microsoft.com/office/officeart/2005/8/layout/target3"/>
    <dgm:cxn modelId="{C4F1417E-B933-4888-983D-CDBF3477FF52}" type="presParOf" srcId="{3A2C0FC8-3EC3-4DC8-A64D-21D21E36593D}" destId="{2137D4F3-D090-447F-9A25-D33797DD0A56}" srcOrd="2" destOrd="0" presId="urn:microsoft.com/office/officeart/2005/8/layout/target3"/>
    <dgm:cxn modelId="{136E3019-259B-4DA2-82B4-3284345FDD8D}" type="presParOf" srcId="{3A2C0FC8-3EC3-4DC8-A64D-21D21E36593D}" destId="{6EC4B690-2E16-4732-87A2-93A61C6CAF74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2DC0C-A0BF-4D90-888E-2FF91919FE81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7DDF0-1DD5-4450-9E22-2F3CC5A646BA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600" b="1" kern="1200"/>
        </a:p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600" b="1" kern="1200"/>
            <a:t>STATEMENT OF CASH FLOWS</a:t>
          </a:r>
          <a:br>
            <a:rPr lang="en-ZA" sz="3600" b="1" kern="1200"/>
          </a:br>
          <a:br>
            <a:rPr lang="en-ZA" sz="1800" b="1" kern="1200"/>
          </a:br>
          <a:endParaRPr lang="en-US" sz="1800" b="1" kern="1200"/>
        </a:p>
      </dsp:txBody>
      <dsp:txXfrm>
        <a:off x="571500" y="0"/>
        <a:ext cx="7658100" cy="1143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4F3A0-D4C7-41DA-AB89-EB55A47C972C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EAA32A-3D71-42AB-9627-226B196D5202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600" b="1" kern="120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b="1" kern="120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b="1" kern="120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4000" b="1" kern="1200"/>
            <a:t>STATEMENT OF CASH FLOWS</a:t>
          </a:r>
          <a:br>
            <a:rPr lang="en-US" sz="4000" b="1" kern="1200"/>
          </a:br>
          <a:endParaRPr lang="en-US" sz="4000" b="1" kern="1200"/>
        </a:p>
      </dsp:txBody>
      <dsp:txXfrm>
        <a:off x="571500" y="0"/>
        <a:ext cx="7658100" cy="1143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CA910-7CA4-4F9B-B88C-65DDEDCB4676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ACE5C-CCDD-4FD7-A668-41D4B4047A4F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4000" b="1" kern="1200"/>
        </a:p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4000" b="1" kern="1200"/>
            <a:t>STATEMENT OF CASH FLOWS</a:t>
          </a:r>
          <a:br>
            <a:rPr lang="en-ZA" sz="4000" b="1" kern="1200"/>
          </a:br>
          <a:br>
            <a:rPr lang="en-ZA" sz="1400" b="1" kern="1200"/>
          </a:br>
          <a:br>
            <a:rPr lang="en-ZA" sz="1400" b="1" kern="1200"/>
          </a:br>
          <a:endParaRPr lang="en-US" sz="1400" b="1" kern="1200"/>
        </a:p>
      </dsp:txBody>
      <dsp:txXfrm>
        <a:off x="571500" y="0"/>
        <a:ext cx="7658100" cy="1143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612A4-53C4-4745-A047-7AAB3DE7C9DB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713A5B-31D4-40ED-B0E4-EE9CCFFEF862}">
      <dsp:nvSpPr>
        <dsp:cNvPr id="0" name=""/>
        <dsp:cNvSpPr/>
      </dsp:nvSpPr>
      <dsp:spPr>
        <a:xfrm>
          <a:off x="571500" y="0"/>
          <a:ext cx="8572500" cy="114300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000" b="1" kern="1200"/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0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44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STATEMENT OF CASH FLOWS</a:t>
          </a:r>
          <a:br>
            <a:rPr lang="en-ZA" sz="2000" kern="1200"/>
          </a:br>
          <a:br>
            <a:rPr lang="en-ZA" sz="2000" kern="1200"/>
          </a:br>
          <a:br>
            <a:rPr lang="en-ZA" sz="2000" kern="1200"/>
          </a:br>
          <a:endParaRPr lang="en-ZA" sz="2000" kern="1200"/>
        </a:p>
      </dsp:txBody>
      <dsp:txXfrm>
        <a:off x="571500" y="0"/>
        <a:ext cx="8572500" cy="1143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2C2B91-A3FE-4D03-A165-9082827D98D5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8B95E-80A9-4E1C-B521-14A32B5F1B41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800" b="1" kern="1200"/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8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40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STATEMENT OF CASH FLOWS</a:t>
          </a:r>
          <a:br>
            <a:rPr lang="en-ZA" sz="4000" kern="1200"/>
          </a:br>
          <a:br>
            <a:rPr lang="en-ZA" sz="800" kern="1200"/>
          </a:br>
          <a:br>
            <a:rPr lang="en-ZA" sz="800" kern="1200"/>
          </a:br>
          <a:endParaRPr lang="en-ZA" sz="8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1500" y="0"/>
        <a:ext cx="7658100" cy="1143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EA1DC-92C7-4315-8B4A-82CF77845FA0}">
      <dsp:nvSpPr>
        <dsp:cNvPr id="0" name=""/>
        <dsp:cNvSpPr/>
      </dsp:nvSpPr>
      <dsp:spPr>
        <a:xfrm rot="5400000">
          <a:off x="-281887" y="283372"/>
          <a:ext cx="1879252" cy="131547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1.</a:t>
          </a:r>
        </a:p>
      </dsp:txBody>
      <dsp:txXfrm rot="-5400000">
        <a:off x="1" y="659222"/>
        <a:ext cx="1315476" cy="563776"/>
      </dsp:txXfrm>
    </dsp:sp>
    <dsp:sp modelId="{81D7A47B-9965-4344-B72E-BF4BC7D3D440}">
      <dsp:nvSpPr>
        <dsp:cNvPr id="0" name=""/>
        <dsp:cNvSpPr/>
      </dsp:nvSpPr>
      <dsp:spPr>
        <a:xfrm rot="5400000">
          <a:off x="4161781" y="-2844819"/>
          <a:ext cx="1221514" cy="6914123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ZA" sz="2900" kern="1200"/>
            <a:t>CASH FLOW FROM </a:t>
          </a:r>
          <a:r>
            <a:rPr lang="en-ZA" sz="2900" b="1" kern="1200">
              <a:solidFill>
                <a:srgbClr val="FF0000"/>
              </a:solidFill>
            </a:rPr>
            <a:t>OPERATING</a:t>
          </a:r>
          <a:r>
            <a:rPr lang="en-ZA" sz="2900" b="1" kern="1200"/>
            <a:t> </a:t>
          </a:r>
          <a:r>
            <a:rPr lang="en-ZA" sz="2900" kern="1200"/>
            <a:t>ACTIVITIES</a:t>
          </a:r>
        </a:p>
      </dsp:txBody>
      <dsp:txXfrm rot="-5400000">
        <a:off x="1315477" y="61114"/>
        <a:ext cx="6854494" cy="1102256"/>
      </dsp:txXfrm>
    </dsp:sp>
    <dsp:sp modelId="{B7AB2615-39E3-4A02-9623-9C0CAFD91D2E}">
      <dsp:nvSpPr>
        <dsp:cNvPr id="0" name=""/>
        <dsp:cNvSpPr/>
      </dsp:nvSpPr>
      <dsp:spPr>
        <a:xfrm rot="5400000">
          <a:off x="-281887" y="1971161"/>
          <a:ext cx="1879252" cy="131547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2.</a:t>
          </a:r>
        </a:p>
      </dsp:txBody>
      <dsp:txXfrm rot="-5400000">
        <a:off x="1" y="2347011"/>
        <a:ext cx="1315476" cy="563776"/>
      </dsp:txXfrm>
    </dsp:sp>
    <dsp:sp modelId="{0F81BBAD-99BB-49C1-8CA6-3A8DA2704A5E}">
      <dsp:nvSpPr>
        <dsp:cNvPr id="0" name=""/>
        <dsp:cNvSpPr/>
      </dsp:nvSpPr>
      <dsp:spPr>
        <a:xfrm rot="5400000">
          <a:off x="4161781" y="-1157030"/>
          <a:ext cx="1221514" cy="6914123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ZA" sz="2900" kern="1200"/>
            <a:t>CASH FLOW FROM </a:t>
          </a:r>
          <a:r>
            <a:rPr lang="en-ZA" sz="2900" b="1" kern="1200">
              <a:solidFill>
                <a:schemeClr val="accent3">
                  <a:lumMod val="50000"/>
                </a:schemeClr>
              </a:solidFill>
            </a:rPr>
            <a:t>INVESTING</a:t>
          </a:r>
          <a:r>
            <a:rPr lang="en-ZA" sz="2900" b="1" kern="1200"/>
            <a:t> </a:t>
          </a:r>
          <a:r>
            <a:rPr lang="en-ZA" sz="2900" kern="1200"/>
            <a:t>ACTIVITIES</a:t>
          </a:r>
        </a:p>
      </dsp:txBody>
      <dsp:txXfrm rot="-5400000">
        <a:off x="1315477" y="1748903"/>
        <a:ext cx="6854494" cy="1102256"/>
      </dsp:txXfrm>
    </dsp:sp>
    <dsp:sp modelId="{5E006CD9-73A1-4C9E-A05D-2401CEF79318}">
      <dsp:nvSpPr>
        <dsp:cNvPr id="0" name=""/>
        <dsp:cNvSpPr/>
      </dsp:nvSpPr>
      <dsp:spPr>
        <a:xfrm rot="5400000">
          <a:off x="-281887" y="3658950"/>
          <a:ext cx="1879252" cy="131547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3.</a:t>
          </a:r>
        </a:p>
      </dsp:txBody>
      <dsp:txXfrm rot="-5400000">
        <a:off x="1" y="4034800"/>
        <a:ext cx="1315476" cy="563776"/>
      </dsp:txXfrm>
    </dsp:sp>
    <dsp:sp modelId="{90F9E09E-E778-4848-830C-1D9F6C81757F}">
      <dsp:nvSpPr>
        <dsp:cNvPr id="0" name=""/>
        <dsp:cNvSpPr/>
      </dsp:nvSpPr>
      <dsp:spPr>
        <a:xfrm rot="5400000">
          <a:off x="4161781" y="530758"/>
          <a:ext cx="1221514" cy="6914123"/>
        </a:xfrm>
        <a:prstGeom prst="round2Same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ZA" sz="2900" kern="1200"/>
            <a:t>CASH FLOW FROM </a:t>
          </a:r>
          <a:r>
            <a:rPr lang="en-ZA" sz="2900" b="1" kern="1200">
              <a:solidFill>
                <a:schemeClr val="accent1">
                  <a:lumMod val="50000"/>
                </a:schemeClr>
              </a:solidFill>
            </a:rPr>
            <a:t>FINANCING</a:t>
          </a:r>
          <a:r>
            <a:rPr lang="en-ZA" sz="2900" kern="1200"/>
            <a:t> ACTIVITIES</a:t>
          </a:r>
        </a:p>
      </dsp:txBody>
      <dsp:txXfrm rot="-5400000">
        <a:off x="1315477" y="3436692"/>
        <a:ext cx="6854494" cy="11022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CBBC5-C7FE-4A33-9C15-6C732853289E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613405-2AD5-43D5-9618-C2A522D6EA61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4000" b="1" kern="1200"/>
        </a:p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b="1" kern="1200"/>
        </a:p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4000" b="1" kern="1200"/>
            <a:t>STATEMENT OF CASH FLOWS</a:t>
          </a:r>
          <a:br>
            <a:rPr lang="en-ZA" sz="4000" b="1" kern="1200"/>
          </a:br>
          <a:br>
            <a:rPr lang="en-ZA" sz="4000" b="1" kern="1200"/>
          </a:br>
          <a:br>
            <a:rPr lang="en-ZA" sz="1100" b="1" kern="1200"/>
          </a:br>
          <a:br>
            <a:rPr lang="en-ZA" sz="1100" b="1" kern="1200"/>
          </a:br>
          <a:endParaRPr lang="en-US" sz="1100" b="1" kern="1200"/>
        </a:p>
      </dsp:txBody>
      <dsp:txXfrm>
        <a:off x="571500" y="0"/>
        <a:ext cx="7658100" cy="1143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6859B1-473D-432B-95BE-3936D18B16A6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2F929-50BE-4549-A1D2-9B92D91138FE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4000" b="1" kern="1200"/>
        </a:p>
        <a:p>
          <a:pPr marL="0" lvl="0" indent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4000" b="1" kern="1200"/>
            <a:t>STATEMENT OF CASH FLOWS</a:t>
          </a:r>
          <a:br>
            <a:rPr lang="en-ZA" sz="4000" b="1" kern="1200"/>
          </a:br>
          <a:br>
            <a:rPr lang="en-ZA" sz="1100" b="1" kern="1200"/>
          </a:br>
          <a:br>
            <a:rPr lang="en-ZA" sz="1100" b="1" kern="1200"/>
          </a:br>
          <a:br>
            <a:rPr lang="en-ZA" sz="1100" b="1" kern="1200"/>
          </a:br>
          <a:endParaRPr lang="en-US" sz="1100" b="1" kern="1200"/>
        </a:p>
      </dsp:txBody>
      <dsp:txXfrm>
        <a:off x="571500" y="0"/>
        <a:ext cx="7658100" cy="1143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DC20ED-C491-4BD2-AC85-7768B229B1BE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2CEAD3-66DA-4012-B228-AAE15283255E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b="1" kern="1200"/>
        </a:p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000" b="1" kern="1200"/>
        </a:p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000" b="1" kern="1200"/>
        </a:p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4000" b="1" kern="1200"/>
            <a:t>STATEMENT OF CASH FLOWS</a:t>
          </a:r>
          <a:br>
            <a:rPr lang="en-ZA" sz="4000" b="1" kern="1200"/>
          </a:br>
          <a:br>
            <a:rPr lang="en-ZA" sz="900" b="1" kern="1200"/>
          </a:br>
          <a:br>
            <a:rPr lang="en-ZA" sz="900" b="1" kern="1200"/>
          </a:br>
          <a:br>
            <a:rPr lang="en-ZA" sz="900" b="1" kern="1200"/>
          </a:br>
          <a:endParaRPr lang="en-US" sz="900" b="1" kern="1200"/>
        </a:p>
      </dsp:txBody>
      <dsp:txXfrm>
        <a:off x="571500" y="0"/>
        <a:ext cx="7658100" cy="1143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01CD6-8B62-40EA-8BE1-B8BE68B0F293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7D4F3-D090-447F-9A25-D33797DD0A56}">
      <dsp:nvSpPr>
        <dsp:cNvPr id="0" name=""/>
        <dsp:cNvSpPr/>
      </dsp:nvSpPr>
      <dsp:spPr>
        <a:xfrm>
          <a:off x="571500" y="0"/>
          <a:ext cx="8572500" cy="114300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300" b="1" kern="1200"/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200" b="1" kern="1200"/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4400" b="1" kern="1200"/>
            <a:t>STATEMENT OF CASH FLOWS</a:t>
          </a:r>
          <a:br>
            <a:rPr lang="en-ZA" sz="1300" b="1" kern="1200"/>
          </a:br>
          <a:br>
            <a:rPr lang="en-ZA" sz="1300" b="0" kern="1200"/>
          </a:br>
          <a:br>
            <a:rPr lang="en-ZA" sz="1300" b="0" kern="1200"/>
          </a:br>
          <a:endParaRPr lang="en-ZA" sz="1300" b="0" kern="1200"/>
        </a:p>
      </dsp:txBody>
      <dsp:txXfrm>
        <a:off x="571500" y="0"/>
        <a:ext cx="8572500" cy="1143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40295C3-351C-4DE4-A2C2-3B8EC5168DCB}" type="datetimeFigureOut">
              <a:rPr lang="en-US"/>
              <a:pPr>
                <a:defRPr/>
              </a:pPr>
              <a:t>4/15/2020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270CC8-3875-4787-8F58-52AE1D8F181E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07687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A5931-9FC4-43B6-9FE4-F342A3CFCB97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5188" y="739775"/>
            <a:ext cx="493871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6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D79DA-7805-4631-8129-2AA3D84E7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30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D79DA-7805-4631-8129-2AA3D84E7DC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743EC14-D08D-42A2-A47D-2CD3DB90DC2D}" type="datetime1">
              <a:rPr lang="en-US" smtClean="0"/>
              <a:t>4/15/2020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05ED875-9DDF-41AF-BF02-B9C56924956F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12A1C2-6E69-4CAE-A8FC-72784E95E823}" type="datetime1">
              <a:rPr lang="en-US" smtClean="0"/>
              <a:t>4/15/2020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B03BB-478C-453D-AA75-254009A49F6A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C1B8B1-5140-4497-82DF-1AC3DEC30B33}" type="datetime1">
              <a:rPr lang="en-US" smtClean="0"/>
              <a:t>4/15/2020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1FFADD-D9B0-40DF-B82F-6E4F14988FC8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3CEF22-CF09-499A-86CE-7A6EED1F6301}" type="datetime1">
              <a:rPr lang="en-US" smtClean="0"/>
              <a:t>4/15/2020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6C967-C7E2-47F7-9A40-6F9136FBF09A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718E93-D91C-4C59-A5BA-CA3B33364F19}" type="datetime1">
              <a:rPr lang="en-US" smtClean="0"/>
              <a:t>4/15/2020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F23BD-9B71-4255-89D4-C35A5331A6A7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9AF0D3-5505-43B4-8748-0BD9EFE9C60C}" type="datetime1">
              <a:rPr lang="en-US" smtClean="0"/>
              <a:t>4/15/2020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F29961-6A4B-4431-A6E7-350A49858AC4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40305-5608-4F9D-9542-3CA62202F583}" type="datetime1">
              <a:rPr lang="en-US" smtClean="0"/>
              <a:t>4/15/2020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4E666-8681-4468-B17F-6318F3D29F39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D6211E-BA1B-4917-91AE-FF72E093BC30}" type="datetime1">
              <a:rPr lang="en-US" smtClean="0"/>
              <a:t>4/15/2020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751AE-F90B-46EB-ADA2-21343A9E4903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9B2D35-832E-4ABF-ADED-68B99BB1C9F9}" type="datetime1">
              <a:rPr lang="en-US" smtClean="0"/>
              <a:t>4/15/2020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1CF32C-E0F9-4E83-84B6-0282B7AD6CA0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8C5E55E3-1D47-431A-97E1-E50F9D57BA64}" type="datetime1">
              <a:rPr lang="en-US" smtClean="0"/>
              <a:t>4/15/2020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86995B-A4C4-48E7-AA9E-9D871FBE2CEB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A1BFCE9-1FC3-4584-9855-CEA34E9CCC8D}" type="datetime1">
              <a:rPr lang="en-US" smtClean="0"/>
              <a:t>4/15/2020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8184A44-328B-4888-A374-C5475622B0D0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1F02F5C-990C-4D4A-9DEC-D3170CCAEA7C}" type="datetime1">
              <a:rPr lang="en-US" smtClean="0"/>
              <a:t>4/15/2020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7C6B2C9-9732-4AD8-8DAD-8C863A7B283A}" type="slidenum">
              <a:rPr lang="en-ZA" smtClean="0"/>
              <a:pPr>
                <a:defRPr/>
              </a:pPr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dissolv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ctrTitle"/>
          </p:nvPr>
        </p:nvSpPr>
        <p:spPr>
          <a:xfrm>
            <a:off x="-1295400" y="2819400"/>
            <a:ext cx="7772400" cy="1829761"/>
          </a:xfrm>
        </p:spPr>
        <p:txBody>
          <a:bodyPr/>
          <a:lstStyle/>
          <a:p>
            <a:r>
              <a:rPr lang="en-US"/>
              <a:t>STUDY UNIT 7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772400" cy="2982511"/>
          </a:xfrm>
        </p:spPr>
        <p:txBody>
          <a:bodyPr/>
          <a:lstStyle/>
          <a:p>
            <a:endParaRPr lang="en-US"/>
          </a:p>
          <a:p>
            <a:r>
              <a:rPr lang="en-US" sz="4000" b="1"/>
              <a:t>STATEMENT OF CASH FLOWS</a:t>
            </a: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33754"/>
          </a:xfrm>
        </p:spPr>
        <p:txBody>
          <a:bodyPr vert="horz" anchor="t">
            <a:normAutofit fontScale="92500" lnSpcReduction="20000"/>
          </a:bodyPr>
          <a:lstStyle/>
          <a:p>
            <a:pPr indent="-255905">
              <a:buNone/>
            </a:pPr>
            <a:endParaRPr lang="en-ZA" sz="2800">
              <a:cs typeface="Lucida Sans Unicode"/>
            </a:endParaRPr>
          </a:p>
          <a:p>
            <a:pPr indent="-255905">
              <a:buNone/>
            </a:pPr>
            <a:r>
              <a:rPr lang="en-ZA" sz="2800" b="1" u="sng"/>
              <a:t>ITEMS DISCLOSED AFTER THE CASH </a:t>
            </a:r>
            <a:endParaRPr lang="en-ZA" sz="2800" b="1" u="sng">
              <a:cs typeface="Lucida Sans Unicode"/>
            </a:endParaRPr>
          </a:p>
          <a:p>
            <a:pPr indent="-255905">
              <a:buNone/>
            </a:pPr>
            <a:r>
              <a:rPr lang="en-ZA" sz="2800" b="1" u="sng"/>
              <a:t>GENERATED (USED IN) OPERATIONS</a:t>
            </a:r>
            <a:endParaRPr lang="en-ZA" sz="2800" b="1" u="sng">
              <a:cs typeface="Lucida Sans Unicode"/>
            </a:endParaRPr>
          </a:p>
          <a:p>
            <a:pPr indent="-255905">
              <a:buNone/>
            </a:pPr>
            <a:endParaRPr lang="en-ZA" sz="2800" b="1" u="sng">
              <a:cs typeface="Lucida Sans Unicode"/>
            </a:endParaRPr>
          </a:p>
          <a:p>
            <a:pPr indent="-255905">
              <a:buFont typeface="Wingdings" pitchFamily="2" charset="2"/>
              <a:buChar char="q"/>
            </a:pPr>
            <a:r>
              <a:rPr lang="en-US"/>
              <a:t>Dividends Received (income received from shares bought)</a:t>
            </a:r>
            <a:endParaRPr lang="en-US">
              <a:cs typeface="Lucida Sans Unicode"/>
            </a:endParaRPr>
          </a:p>
          <a:p>
            <a:pPr indent="-255905">
              <a:buFont typeface="Wingdings" pitchFamily="2" charset="2"/>
              <a:buChar char="q"/>
            </a:pPr>
            <a:r>
              <a:rPr lang="en-US"/>
              <a:t>Interest received</a:t>
            </a:r>
            <a:endParaRPr lang="en-US">
              <a:cs typeface="Lucida Sans Unicode"/>
            </a:endParaRPr>
          </a:p>
          <a:p>
            <a:pPr indent="-255905">
              <a:buFont typeface="Wingdings" pitchFamily="2" charset="2"/>
              <a:buChar char="q"/>
            </a:pPr>
            <a:r>
              <a:rPr lang="en-US"/>
              <a:t>Interest paid</a:t>
            </a:r>
            <a:endParaRPr lang="en-US">
              <a:cs typeface="Lucida Sans Unicode"/>
            </a:endParaRPr>
          </a:p>
          <a:p>
            <a:pPr indent="-255905">
              <a:buFont typeface="Wingdings" pitchFamily="2" charset="2"/>
              <a:buChar char="q"/>
            </a:pPr>
            <a:r>
              <a:rPr lang="en-US"/>
              <a:t>Additions and repayments of loans to members</a:t>
            </a:r>
            <a:endParaRPr lang="en-US">
              <a:cs typeface="Lucida Sans Unicode"/>
            </a:endParaRPr>
          </a:p>
          <a:p>
            <a:pPr indent="-255905">
              <a:buFont typeface="Wingdings" pitchFamily="2" charset="2"/>
              <a:buChar char="q"/>
            </a:pPr>
            <a:r>
              <a:rPr lang="en-US"/>
              <a:t>Acquisition of shares in a listed company</a:t>
            </a:r>
            <a:endParaRPr lang="en-US">
              <a:cs typeface="Lucida Sans Unicode"/>
            </a:endParaRPr>
          </a:p>
          <a:p>
            <a:pPr indent="-255905">
              <a:buFont typeface="Wingdings" pitchFamily="2" charset="2"/>
              <a:buChar char="q"/>
            </a:pPr>
            <a:r>
              <a:rPr lang="en-US"/>
              <a:t>Income Tax paid (CC’s)</a:t>
            </a:r>
            <a:endParaRPr lang="en-US">
              <a:cs typeface="Lucida Sans Unicode"/>
            </a:endParaRPr>
          </a:p>
          <a:p>
            <a:pPr indent="-255905">
              <a:buFont typeface="Wingdings" pitchFamily="2" charset="2"/>
              <a:buChar char="q"/>
            </a:pPr>
            <a:r>
              <a:rPr lang="en-US"/>
              <a:t>Drawings</a:t>
            </a:r>
            <a:endParaRPr lang="en-US">
              <a:cs typeface="Lucida Sans Unicode"/>
            </a:endParaRPr>
          </a:p>
          <a:p>
            <a:pPr indent="-255905">
              <a:buFont typeface="Wingdings" pitchFamily="2" charset="2"/>
              <a:buChar char="q"/>
            </a:pPr>
            <a:r>
              <a:rPr lang="en-US"/>
              <a:t>Profit distribution paid (CC’s)</a:t>
            </a:r>
            <a:endParaRPr lang="en-US">
              <a:cs typeface="Lucida Sans Unicode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/>
          </a:p>
          <a:p>
            <a:pPr>
              <a:buNone/>
            </a:pPr>
            <a:r>
              <a:rPr lang="en-US" u="sng"/>
              <a:t>PURPOSE: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A statement of cash flows provides information</a:t>
            </a:r>
          </a:p>
          <a:p>
            <a:pPr>
              <a:buNone/>
            </a:pPr>
            <a:r>
              <a:rPr lang="en-US"/>
              <a:t>on the </a:t>
            </a:r>
            <a:r>
              <a:rPr lang="en-US" b="1">
                <a:solidFill>
                  <a:srgbClr val="FF0000"/>
                </a:solidFill>
              </a:rPr>
              <a:t>liquidity </a:t>
            </a:r>
            <a:r>
              <a:rPr lang="en-US"/>
              <a:t>of the business.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This means information regarding the </a:t>
            </a:r>
            <a:r>
              <a:rPr lang="en-US" b="1">
                <a:solidFill>
                  <a:srgbClr val="FF0000"/>
                </a:solidFill>
              </a:rPr>
              <a:t>cash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</a:rPr>
              <a:t>position</a:t>
            </a:r>
            <a:r>
              <a:rPr lang="en-US"/>
              <a:t> of the business.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>
              <a:buClr>
                <a:schemeClr val="accent3"/>
              </a:buClr>
              <a:buNone/>
              <a:defRPr/>
            </a:pPr>
            <a:endParaRPr lang="en-ZA" sz="280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4000"/>
              <a:t>The </a:t>
            </a:r>
            <a:r>
              <a:rPr lang="en-ZA" sz="4000" b="1"/>
              <a:t>inflow of cash:</a:t>
            </a:r>
            <a:r>
              <a:rPr lang="en-ZA" sz="4000"/>
              <a:t> is indicated as </a:t>
            </a:r>
            <a:r>
              <a:rPr lang="en-ZA" sz="4000" b="1">
                <a:solidFill>
                  <a:srgbClr val="00B050"/>
                </a:solidFill>
              </a:rPr>
              <a:t>positive </a:t>
            </a:r>
            <a:r>
              <a:rPr lang="en-ZA" sz="4000">
                <a:solidFill>
                  <a:schemeClr val="accent5">
                    <a:lumMod val="75000"/>
                  </a:schemeClr>
                </a:solidFill>
              </a:rPr>
              <a:t>(+ ) </a:t>
            </a:r>
            <a:r>
              <a:rPr lang="en-ZA" sz="4000"/>
              <a:t>and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400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4000"/>
              <a:t> </a:t>
            </a:r>
            <a:r>
              <a:rPr lang="en-ZA" sz="4000" b="1"/>
              <a:t>outflows of</a:t>
            </a:r>
            <a:r>
              <a:rPr lang="en-ZA" sz="4000"/>
              <a:t> </a:t>
            </a:r>
            <a:r>
              <a:rPr lang="en-ZA" sz="4000" b="1"/>
              <a:t>cash are</a:t>
            </a:r>
            <a:r>
              <a:rPr lang="en-ZA" sz="4000"/>
              <a:t> indicated as </a:t>
            </a:r>
            <a:r>
              <a:rPr lang="en-ZA" sz="4000">
                <a:solidFill>
                  <a:srgbClr val="FF0000"/>
                </a:solidFill>
              </a:rPr>
              <a:t>negative amounts (  ).</a:t>
            </a:r>
          </a:p>
          <a:p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274638"/>
          <a:ext cx="91440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19506"/>
          </a:xfrm>
        </p:spPr>
        <p:txBody>
          <a:bodyPr>
            <a:normAutofit fontScale="92500" lnSpcReduction="200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ZA" sz="2800" b="1" u="sng"/>
              <a:t>     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ZA" sz="2800" b="1"/>
              <a:t>      </a:t>
            </a:r>
            <a:r>
              <a:rPr lang="en-ZA" sz="2800" b="1">
                <a:solidFill>
                  <a:srgbClr val="FF0000"/>
                </a:solidFill>
              </a:rPr>
              <a:t>NON CASH  ITEMS MUST BE EXCLUDED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2800" b="1" u="sng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 b="1" u="sng"/>
              <a:t>Examples of non-cash entries</a:t>
            </a:r>
            <a:endParaRPr lang="en-ZA" sz="2800" u="sng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05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/>
              <a:t>Depreciation 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/>
              <a:t>Profit or loss on the disposal of an asset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/>
              <a:t>Non Current Assets purchased on credit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/>
              <a:t>Credit losses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/>
              <a:t>Allowance for Credit Losses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/>
              <a:t>Credit purchases and sales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/>
              <a:t>Settlement discount granted or received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2800"/>
              <a:t>Gains on shares</a:t>
            </a:r>
          </a:p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/>
          </a:bodyPr>
          <a:lstStyle/>
          <a:p>
            <a:pPr marL="640080" lvl="1" indent="-246888">
              <a:buNone/>
              <a:defRPr/>
            </a:pPr>
            <a:endParaRPr lang="en-ZA" sz="2400" b="1"/>
          </a:p>
          <a:p>
            <a:pPr marL="640080" lvl="1" indent="-246888">
              <a:buNone/>
              <a:defRPr/>
            </a:pPr>
            <a:r>
              <a:rPr lang="en-ZA" sz="4000" b="1"/>
              <a:t> </a:t>
            </a:r>
            <a:r>
              <a:rPr lang="en-ZA" sz="2800" b="1" u="sng"/>
              <a:t>CASH FLOWS FROM OPERATING ACTIVITIES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10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100"/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ZA" sz="4000"/>
              <a:t> Cash effects – income derived from the business’ normal activities </a:t>
            </a:r>
            <a:r>
              <a:rPr lang="en-ZA" sz="4000" b="1">
                <a:solidFill>
                  <a:srgbClr val="FF0000"/>
                </a:solidFill>
              </a:rPr>
              <a:t>less</a:t>
            </a:r>
            <a:r>
              <a:rPr lang="en-ZA" sz="4000"/>
              <a:t> cash expenses incurred in the normal running of the business.</a:t>
            </a:r>
          </a:p>
          <a:p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lvl="1" indent="-246888">
              <a:buNone/>
              <a:defRPr/>
            </a:pPr>
            <a:endParaRPr lang="en-ZA" sz="4400" b="1" u="sng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40080" lvl="1" indent="-246888">
              <a:buNone/>
              <a:defRPr/>
            </a:pPr>
            <a:r>
              <a:rPr lang="en-ZA" sz="28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CASH FLOWS FROM INVESTING ACTIVITIES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20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20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20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4400"/>
              <a:t>Cash flows:  the </a:t>
            </a:r>
            <a:r>
              <a:rPr lang="en-ZA" sz="4400" b="1">
                <a:solidFill>
                  <a:srgbClr val="FF0000"/>
                </a:solidFill>
              </a:rPr>
              <a:t>acquisition</a:t>
            </a:r>
            <a:r>
              <a:rPr lang="en-ZA" sz="4400"/>
              <a:t> and </a:t>
            </a:r>
            <a:r>
              <a:rPr lang="en-ZA" sz="4400" b="1">
                <a:solidFill>
                  <a:srgbClr val="FF0000"/>
                </a:solidFill>
              </a:rPr>
              <a:t>disposal</a:t>
            </a:r>
            <a:r>
              <a:rPr lang="en-ZA" sz="4400"/>
              <a:t> of non-current assets.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100"/>
          </a:p>
          <a:p>
            <a:pPr>
              <a:buNone/>
            </a:pPr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2"/>
          </a:xfrm>
        </p:spPr>
        <p:txBody>
          <a:bodyPr>
            <a:normAutofit/>
          </a:bodyPr>
          <a:lstStyle/>
          <a:p>
            <a:pPr marL="640080" lvl="1" indent="-246888">
              <a:buNone/>
              <a:defRPr/>
            </a:pPr>
            <a:endParaRPr lang="en-ZA" sz="2800" b="1" u="sng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40080" lvl="1" indent="-246888">
              <a:buNone/>
              <a:defRPr/>
            </a:pPr>
            <a:r>
              <a:rPr lang="en-ZA" sz="28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CASH FLOWS FROM FINANCING ACTIVITIES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30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30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ZA" sz="4800"/>
              <a:t>Cash flows: changes in the size and contributions of </a:t>
            </a:r>
            <a:r>
              <a:rPr lang="en-ZA" sz="4800" b="1">
                <a:solidFill>
                  <a:srgbClr val="FF0000"/>
                </a:solidFill>
              </a:rPr>
              <a:t>equity</a:t>
            </a:r>
            <a:r>
              <a:rPr lang="en-ZA" sz="4800"/>
              <a:t> and </a:t>
            </a:r>
            <a:r>
              <a:rPr lang="en-ZA" sz="4800" b="1">
                <a:solidFill>
                  <a:srgbClr val="FF0000"/>
                </a:solidFill>
              </a:rPr>
              <a:t>non-current liabilities.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ZA" sz="1200"/>
          </a:p>
          <a:p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0" y="214290"/>
          <a:ext cx="91440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0" y="1571625"/>
          <a:ext cx="9144000" cy="5286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0019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3200"/>
                        <a:t>CALCULATION OF CASH FROM OPERATING ACTIVITIES: </a:t>
                      </a:r>
                    </a:p>
                    <a:p>
                      <a:endParaRPr lang="en-ZA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3742">
                <a:tc>
                  <a:txBody>
                    <a:bodyPr/>
                    <a:lstStyle/>
                    <a:p>
                      <a:endParaRPr lang="en-ZA"/>
                    </a:p>
                    <a:p>
                      <a:pPr algn="ctr"/>
                      <a:r>
                        <a:rPr lang="en-ZA" sz="3200" b="1"/>
                        <a:t>DIRECT METHOD</a:t>
                      </a:r>
                      <a:r>
                        <a:rPr lang="en-ZA"/>
                        <a:t>	</a:t>
                      </a:r>
                    </a:p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3200" b="1"/>
                        <a:t>INDIRECT METHOD</a:t>
                      </a:r>
                    </a:p>
                    <a:p>
                      <a:endParaRPr lang="en-ZA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2472">
                <a:tc>
                  <a:txBody>
                    <a:bodyPr/>
                    <a:lstStyle/>
                    <a:p>
                      <a:endParaRPr lang="en-ZA"/>
                    </a:p>
                    <a:p>
                      <a:endParaRPr lang="en-ZA"/>
                    </a:p>
                    <a:p>
                      <a:endParaRPr lang="en-ZA"/>
                    </a:p>
                    <a:p>
                      <a:endParaRPr lang="en-ZA"/>
                    </a:p>
                    <a:p>
                      <a:endParaRPr lang="en-ZA"/>
                    </a:p>
                    <a:p>
                      <a:r>
                        <a:rPr lang="en-ZA"/>
                        <a:t>Start with cash</a:t>
                      </a:r>
                      <a:r>
                        <a:rPr lang="en-ZA" baseline="0"/>
                        <a:t> received from customers</a:t>
                      </a:r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  <a:p>
                      <a:endParaRPr lang="en-ZA"/>
                    </a:p>
                    <a:p>
                      <a:endParaRPr lang="en-ZA"/>
                    </a:p>
                    <a:p>
                      <a:endParaRPr lang="en-ZA"/>
                    </a:p>
                    <a:p>
                      <a:endParaRPr lang="en-ZA"/>
                    </a:p>
                    <a:p>
                      <a:r>
                        <a:rPr lang="en-ZA"/>
                        <a:t>Start with net profit for the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Down Arrow 8"/>
          <p:cNvSpPr/>
          <p:nvPr/>
        </p:nvSpPr>
        <p:spPr>
          <a:xfrm>
            <a:off x="1643042" y="3929066"/>
            <a:ext cx="1357312" cy="178593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ZA"/>
          </a:p>
        </p:txBody>
      </p:sp>
      <p:sp>
        <p:nvSpPr>
          <p:cNvPr id="10" name="Down Arrow 9"/>
          <p:cNvSpPr/>
          <p:nvPr/>
        </p:nvSpPr>
        <p:spPr>
          <a:xfrm>
            <a:off x="6143636" y="3929066"/>
            <a:ext cx="1357312" cy="178593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FAC 1601 / UNISA/ 2020</a:t>
            </a:r>
            <a:endParaRPr lang="en-ZA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ED5CD356AF7648BC4498F4E577BFA5" ma:contentTypeVersion="11" ma:contentTypeDescription="Create a new document." ma:contentTypeScope="" ma:versionID="0039a200ec15fa142ac8ecba8c521fda">
  <xsd:schema xmlns:xsd="http://www.w3.org/2001/XMLSchema" xmlns:xs="http://www.w3.org/2001/XMLSchema" xmlns:p="http://schemas.microsoft.com/office/2006/metadata/properties" xmlns:ns2="827361bd-b6be-4588-bb07-d18ae60abd1c" targetNamespace="http://schemas.microsoft.com/office/2006/metadata/properties" ma:root="true" ma:fieldsID="19068c2d83cbac2970e88baaa050853e" ns2:_="">
    <xsd:import namespace="827361bd-b6be-4588-bb07-d18ae60abd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Class_Type" minOccurs="0"/>
                <xsd:element ref="ns2:Modul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361bd-b6be-4588-bb07-d18ae60abd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Class_Type" ma:index="14" nillable="true" ma:displayName="Class_Type" ma:format="Dropdown" ma:internalName="Class_Type">
      <xsd:simpleType>
        <xsd:restriction base="dms:Choice">
          <xsd:enumeration value="Academic Literacy"/>
          <xsd:enumeration value="Tutorial"/>
        </xsd:restriction>
      </xsd:simpleType>
    </xsd:element>
    <xsd:element name="Module" ma:index="15" nillable="true" ma:displayName="Module" ma:list="{7b8243b5-8031-4202-ad71-da606b898c8f}" ma:internalName="Module" ma:showField="Title">
      <xsd:simpleType>
        <xsd:restriction base="dms:Lookup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ass_Type xmlns="827361bd-b6be-4588-bb07-d18ae60abd1c" xsi:nil="true"/>
    <Module xmlns="827361bd-b6be-4588-bb07-d18ae60abd1c" xsi:nil="true"/>
  </documentManagement>
</p:properties>
</file>

<file path=customXml/itemProps1.xml><?xml version="1.0" encoding="utf-8"?>
<ds:datastoreItem xmlns:ds="http://schemas.openxmlformats.org/officeDocument/2006/customXml" ds:itemID="{B87A719B-8765-41D0-95AE-AFA845E108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82C96D-FD64-46EE-8273-7CD8F3C461F7}"/>
</file>

<file path=customXml/itemProps3.xml><?xml version="1.0" encoding="utf-8"?>
<ds:datastoreItem xmlns:ds="http://schemas.openxmlformats.org/officeDocument/2006/customXml" ds:itemID="{39FDC05F-BAFD-4AEF-B8AD-33106B81F61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Application>Microsoft Office PowerPoint</Application>
  <PresentationFormat>On-screen Show (4:3)</PresentationFormat>
  <Slides>10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STUDY UNIT 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wlesch</dc:creator>
  <cp:revision>1</cp:revision>
  <cp:lastPrinted>2019-03-12T13:42:08Z</cp:lastPrinted>
  <dcterms:created xsi:type="dcterms:W3CDTF">2010-03-14T06:08:59Z</dcterms:created>
  <dcterms:modified xsi:type="dcterms:W3CDTF">2020-04-15T12:19:00Z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0x0101000FED5CD356AF7648BC4498F4E577BFA5</vt:lpwstr>
  </property>
</Properties>
</file>