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12"/>
  </p:normalViewPr>
  <p:slideViewPr>
    <p:cSldViewPr snapToGrid="0">
      <p:cViewPr varScale="1">
        <p:scale>
          <a:sx n="114" d="100"/>
          <a:sy n="114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B8DCB-6C3B-03DC-C2FC-E2271BE49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1DB9F0-2B5D-2522-D437-327D801ED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CB914-B2FE-5405-DC8B-F5488BA5F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F40AB-9A8A-7710-E7B3-D0227A6FB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CC70C-2727-180A-EA17-110DDD556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7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2E297-30EC-3562-BD53-50FF35C8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652A91-B7E9-F6BE-C1F9-63A36F5BB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5CBEA-EA1E-2649-6B3D-EA1CBB6E3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F08EB-987F-E48B-95A5-DF185E28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E1AAA-20DB-A466-DF00-C181E509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2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BC55E9-E418-986D-13D5-E46BA864E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C7D77-8864-B524-A50E-0C906BF7F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ECFC5-B086-D9DF-4B05-DB7973A47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DE837-FE34-77E4-341E-7CF35560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D77ED-499B-34DA-3D63-305CFB0D2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6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5707B-5009-27CB-8704-9250CEEA7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F44CE-F2E8-2333-DA14-9DEB9A69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277B0-2763-EB9A-A76C-6B06B337B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96D7B-1267-9511-DFEB-86DBD7DB0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8CAD2-60CF-6CAF-A9CD-B4EDB66B0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1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79B16-48A1-7A50-DBAC-34E8651BE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A92E0-042F-C4F0-CDF1-ED89C2FE2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426EE-CC62-E753-2CC8-06D2E5023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1261A-F448-3384-9ABF-1BECBF1BD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BF497-1925-61CC-934E-FB213663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2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9F0AF-5F90-4597-8089-587DF9470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89D61-29FB-43BC-5625-D62E64E74C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9AC9B-DA70-BD38-33D2-8193CDED2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673BA-952B-AAB7-BD59-0677229E2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CE2BF6-72D2-819F-9B92-26BE40FE0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327D1-F8DB-E455-DB37-5F5EFB4B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72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4DF09-E72E-5CC0-840F-E813F634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00538-73F3-C111-5847-2ADD5B9D5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323C4-D7E3-2D9F-1FCE-BA517B6EE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BCD4A-E0A7-DCA3-380E-CF0CE8EA73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1AF380-4F23-DCED-AAB9-6C6AAC347C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7362EF-D2A2-AB78-E280-C2A6E77B6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5007C9-DFE1-8356-38B4-819BDB796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10793A-808D-0C5D-18F6-FD549183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9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B0E7C-A797-F715-BAA3-3015F2796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90986-C5D2-AEEA-C656-CCB4E5E17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CC22B-2F21-CB49-9B3D-8375F48DD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74BD0F-56EC-5F33-57A3-38D535E25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4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2B370E-5F71-A203-CAA2-175B3C483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66CE92-AC67-3EA0-988D-0FF8679F5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CFA35-F1BA-C38F-4D4E-33517C72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9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438B2-F278-0098-EB40-759E03BEC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5B253-CDC9-EDD6-5AB5-2AB546A53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8CB00F-7601-64E3-2A66-FDE9948DB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3A956-57E4-F09F-AE85-3F1DE19D4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C548C-E241-5150-FFDE-30C6DDC5B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E62CD0-52AA-285E-F224-B2019234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4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8DCC0-59E6-4B8D-C51A-77B398B7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DFABD8-1B5B-7791-DEF7-63038F2C51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DBABAA-A9B2-1B7A-5AAF-DA8BA2E5E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58DFF-1CA3-674A-115E-0C90409B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DAF5B-AE69-B859-B767-3223BD896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1491F-5439-3264-35E3-3B5D6E9E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6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7241D3-B9E6-1C54-1F93-741DC833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FCD65-1561-7ACC-7A33-685A594C8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AD86F-675D-A323-5069-683210E88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2CC11-1B33-8445-BE55-57E8A2147DFA}" type="datetimeFigureOut">
              <a:rPr lang="en-US" smtClean="0"/>
              <a:t>4/24/25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8AAFC-9F60-0DF4-C3BA-13F6B1E2A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DD294-939D-136B-5D9B-6113B92CD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A5CF3-8925-2C44-8A7F-02A2D9DD6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1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839" y="4668007"/>
            <a:ext cx="2837569" cy="202272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3B8F14-7B8A-C753-4EAE-CA24D28A2FEB}"/>
              </a:ext>
            </a:extLst>
          </p:cNvPr>
          <p:cNvCxnSpPr>
            <a:cxnSpLocks/>
          </p:cNvCxnSpPr>
          <p:nvPr/>
        </p:nvCxnSpPr>
        <p:spPr>
          <a:xfrm>
            <a:off x="903249" y="3429000"/>
            <a:ext cx="917229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F916BE-2BA6-A0A6-8403-E3E0448C2FB7}"/>
              </a:ext>
            </a:extLst>
          </p:cNvPr>
          <p:cNvSpPr txBox="1"/>
          <p:nvPr/>
        </p:nvSpPr>
        <p:spPr>
          <a:xfrm>
            <a:off x="498087" y="1878679"/>
            <a:ext cx="106828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MENTAL MATH: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E07F62-8FAC-F1A3-31FF-C9E105C69C02}"/>
              </a:ext>
            </a:extLst>
          </p:cNvPr>
          <p:cNvSpPr txBox="1"/>
          <p:nvPr/>
        </p:nvSpPr>
        <p:spPr>
          <a:xfrm>
            <a:off x="498086" y="3532772"/>
            <a:ext cx="106828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ADDITION</a:t>
            </a:r>
          </a:p>
        </p:txBody>
      </p:sp>
    </p:spTree>
    <p:extLst>
      <p:ext uri="{BB962C8B-B14F-4D97-AF65-F5344CB8AC3E}">
        <p14:creationId xmlns:p14="http://schemas.microsoft.com/office/powerpoint/2010/main" val="184008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3083" y="3493424"/>
            <a:ext cx="4485326" cy="3197309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3B8F14-7B8A-C753-4EAE-CA24D28A2FEB}"/>
              </a:ext>
            </a:extLst>
          </p:cNvPr>
          <p:cNvCxnSpPr>
            <a:cxnSpLocks/>
          </p:cNvCxnSpPr>
          <p:nvPr/>
        </p:nvCxnSpPr>
        <p:spPr>
          <a:xfrm>
            <a:off x="903249" y="3429000"/>
            <a:ext cx="917229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F916BE-2BA6-A0A6-8403-E3E0448C2FB7}"/>
              </a:ext>
            </a:extLst>
          </p:cNvPr>
          <p:cNvSpPr txBox="1"/>
          <p:nvPr/>
        </p:nvSpPr>
        <p:spPr>
          <a:xfrm>
            <a:off x="498087" y="1878679"/>
            <a:ext cx="106828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ADDITION TRICK</a:t>
            </a:r>
          </a:p>
        </p:txBody>
      </p:sp>
    </p:spTree>
    <p:extLst>
      <p:ext uri="{BB962C8B-B14F-4D97-AF65-F5344CB8AC3E}">
        <p14:creationId xmlns:p14="http://schemas.microsoft.com/office/powerpoint/2010/main" val="129376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1719" y="3378397"/>
            <a:ext cx="4646690" cy="331233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3B8F14-7B8A-C753-4EAE-CA24D28A2FEB}"/>
              </a:ext>
            </a:extLst>
          </p:cNvPr>
          <p:cNvCxnSpPr>
            <a:cxnSpLocks/>
          </p:cNvCxnSpPr>
          <p:nvPr/>
        </p:nvCxnSpPr>
        <p:spPr>
          <a:xfrm>
            <a:off x="903249" y="3429000"/>
            <a:ext cx="917229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F916BE-2BA6-A0A6-8403-E3E0448C2FB7}"/>
              </a:ext>
            </a:extLst>
          </p:cNvPr>
          <p:cNvSpPr txBox="1"/>
          <p:nvPr/>
        </p:nvSpPr>
        <p:spPr>
          <a:xfrm>
            <a:off x="754564" y="688047"/>
            <a:ext cx="106828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Trick 1</a:t>
            </a:r>
            <a:endParaRPr lang="en-US" sz="8000" b="1" dirty="0">
              <a:ln>
                <a:solidFill>
                  <a:srgbClr val="FFFF00"/>
                </a:solidFill>
              </a:ln>
              <a:solidFill>
                <a:srgbClr val="00B05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oper Black" panose="0208090404030B020404" pitchFamily="18" charset="77"/>
            </a:endParaRPr>
          </a:p>
          <a:p>
            <a:r>
              <a:rPr lang="en-US" sz="9600" b="1" dirty="0">
                <a:ln>
                  <a:solidFill>
                    <a:srgbClr val="00B050"/>
                  </a:solidFill>
                </a:ln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BREAK APART</a:t>
            </a:r>
          </a:p>
        </p:txBody>
      </p:sp>
    </p:spTree>
    <p:extLst>
      <p:ext uri="{BB962C8B-B14F-4D97-AF65-F5344CB8AC3E}">
        <p14:creationId xmlns:p14="http://schemas.microsoft.com/office/powerpoint/2010/main" val="1560151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2442" y="212857"/>
            <a:ext cx="1358217" cy="968188"/>
          </a:xfrm>
          <a:prstGeom prst="rect">
            <a:avLst/>
          </a:prstGeom>
        </p:spPr>
      </p:pic>
      <p:sp>
        <p:nvSpPr>
          <p:cNvPr id="3" name="Rectangular Callout 2">
            <a:extLst>
              <a:ext uri="{FF2B5EF4-FFF2-40B4-BE49-F238E27FC236}">
                <a16:creationId xmlns:a16="http://schemas.microsoft.com/office/drawing/2014/main" id="{05551FAA-1BBA-5361-5F6B-0F0DC8E04E7E}"/>
              </a:ext>
            </a:extLst>
          </p:cNvPr>
          <p:cNvSpPr/>
          <p:nvPr/>
        </p:nvSpPr>
        <p:spPr>
          <a:xfrm rot="16200000">
            <a:off x="2021435" y="-679022"/>
            <a:ext cx="717176" cy="3002957"/>
          </a:xfrm>
          <a:prstGeom prst="wedgeRectCallout">
            <a:avLst>
              <a:gd name="adj1" fmla="val -25833"/>
              <a:gd name="adj2" fmla="val 90203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6661B1-C888-204A-D5BD-26271CB0F3DC}"/>
              </a:ext>
            </a:extLst>
          </p:cNvPr>
          <p:cNvSpPr txBox="1"/>
          <p:nvPr/>
        </p:nvSpPr>
        <p:spPr>
          <a:xfrm>
            <a:off x="981412" y="530068"/>
            <a:ext cx="3415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Break apart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464434-86EA-AE25-6920-D1BA088E9CF3}"/>
              </a:ext>
            </a:extLst>
          </p:cNvPr>
          <p:cNvSpPr/>
          <p:nvPr/>
        </p:nvSpPr>
        <p:spPr>
          <a:xfrm>
            <a:off x="537882" y="1519405"/>
            <a:ext cx="9829035" cy="500689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562DF4-9FF6-90AD-BF61-1A9E0AC8F99B}"/>
              </a:ext>
            </a:extLst>
          </p:cNvPr>
          <p:cNvSpPr txBox="1"/>
          <p:nvPr/>
        </p:nvSpPr>
        <p:spPr>
          <a:xfrm>
            <a:off x="878544" y="1721224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324 + 215 =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76373EB-B9D8-E5A2-05D2-F3F8D4B48B0E}"/>
              </a:ext>
            </a:extLst>
          </p:cNvPr>
          <p:cNvSpPr/>
          <p:nvPr/>
        </p:nvSpPr>
        <p:spPr>
          <a:xfrm>
            <a:off x="878544" y="2677724"/>
            <a:ext cx="6329080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>
                <a:solidFill>
                  <a:schemeClr val="tx1"/>
                </a:solidFill>
                <a:latin typeface="Century Gothic" panose="020B0502020202020204" pitchFamily="34" charset="0"/>
              </a:rPr>
              <a:t>324 = 300 + 20 + 4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9CC186D-4096-5D0C-C3CF-2A15338B2AF9}"/>
              </a:ext>
            </a:extLst>
          </p:cNvPr>
          <p:cNvSpPr/>
          <p:nvPr/>
        </p:nvSpPr>
        <p:spPr>
          <a:xfrm>
            <a:off x="891767" y="3765039"/>
            <a:ext cx="6329080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>
                <a:solidFill>
                  <a:schemeClr val="tx1"/>
                </a:solidFill>
                <a:latin typeface="Century Gothic" panose="020B0502020202020204" pitchFamily="34" charset="0"/>
              </a:rPr>
              <a:t>215 = 200 + 10 + 5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4BAB33B-CEE4-C64E-5AB8-89FB5F6D1CD7}"/>
              </a:ext>
            </a:extLst>
          </p:cNvPr>
          <p:cNvCxnSpPr>
            <a:cxnSpLocks/>
          </p:cNvCxnSpPr>
          <p:nvPr/>
        </p:nvCxnSpPr>
        <p:spPr>
          <a:xfrm>
            <a:off x="2689192" y="4894729"/>
            <a:ext cx="4531655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434A1C7-3598-78D8-F915-C4985B6912E6}"/>
              </a:ext>
            </a:extLst>
          </p:cNvPr>
          <p:cNvSpPr txBox="1"/>
          <p:nvPr/>
        </p:nvSpPr>
        <p:spPr>
          <a:xfrm>
            <a:off x="2711672" y="5047508"/>
            <a:ext cx="449595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Century Gothic" panose="020B0502020202020204" pitchFamily="34" charset="0"/>
              </a:rPr>
              <a:t>500    30   9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0663CAA-26FC-B560-1726-0139E41439CB}"/>
              </a:ext>
            </a:extLst>
          </p:cNvPr>
          <p:cNvSpPr/>
          <p:nvPr/>
        </p:nvSpPr>
        <p:spPr>
          <a:xfrm>
            <a:off x="891767" y="1695677"/>
            <a:ext cx="1259762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68EE209E-88AA-9977-E2AF-44F98CED05EF}"/>
              </a:ext>
            </a:extLst>
          </p:cNvPr>
          <p:cNvSpPr/>
          <p:nvPr/>
        </p:nvSpPr>
        <p:spPr>
          <a:xfrm>
            <a:off x="2599767" y="1666969"/>
            <a:ext cx="1259762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02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9" grpId="0"/>
      <p:bldP spid="20" grpId="0" animBg="1"/>
      <p:bldP spid="20" grpId="1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2442" y="212857"/>
            <a:ext cx="1358217" cy="968188"/>
          </a:xfrm>
          <a:prstGeom prst="rect">
            <a:avLst/>
          </a:prstGeom>
        </p:spPr>
      </p:pic>
      <p:sp>
        <p:nvSpPr>
          <p:cNvPr id="3" name="Rectangular Callout 2">
            <a:extLst>
              <a:ext uri="{FF2B5EF4-FFF2-40B4-BE49-F238E27FC236}">
                <a16:creationId xmlns:a16="http://schemas.microsoft.com/office/drawing/2014/main" id="{05551FAA-1BBA-5361-5F6B-0F0DC8E04E7E}"/>
              </a:ext>
            </a:extLst>
          </p:cNvPr>
          <p:cNvSpPr/>
          <p:nvPr/>
        </p:nvSpPr>
        <p:spPr>
          <a:xfrm rot="16200000">
            <a:off x="2021435" y="-679022"/>
            <a:ext cx="717176" cy="3002957"/>
          </a:xfrm>
          <a:prstGeom prst="wedgeRectCallout">
            <a:avLst>
              <a:gd name="adj1" fmla="val -25833"/>
              <a:gd name="adj2" fmla="val 90203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6661B1-C888-204A-D5BD-26271CB0F3DC}"/>
              </a:ext>
            </a:extLst>
          </p:cNvPr>
          <p:cNvSpPr txBox="1"/>
          <p:nvPr/>
        </p:nvSpPr>
        <p:spPr>
          <a:xfrm>
            <a:off x="981412" y="530068"/>
            <a:ext cx="3415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Break apart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464434-86EA-AE25-6920-D1BA088E9CF3}"/>
              </a:ext>
            </a:extLst>
          </p:cNvPr>
          <p:cNvSpPr/>
          <p:nvPr/>
        </p:nvSpPr>
        <p:spPr>
          <a:xfrm>
            <a:off x="537882" y="1519405"/>
            <a:ext cx="9829035" cy="500689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562DF4-9FF6-90AD-BF61-1A9E0AC8F99B}"/>
              </a:ext>
            </a:extLst>
          </p:cNvPr>
          <p:cNvSpPr txBox="1"/>
          <p:nvPr/>
        </p:nvSpPr>
        <p:spPr>
          <a:xfrm>
            <a:off x="878544" y="1721224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324 + 215 =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0663CAA-26FC-B560-1726-0139E41439CB}"/>
              </a:ext>
            </a:extLst>
          </p:cNvPr>
          <p:cNvSpPr/>
          <p:nvPr/>
        </p:nvSpPr>
        <p:spPr>
          <a:xfrm>
            <a:off x="891767" y="1695677"/>
            <a:ext cx="1259762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68EE209E-88AA-9977-E2AF-44F98CED05EF}"/>
              </a:ext>
            </a:extLst>
          </p:cNvPr>
          <p:cNvSpPr/>
          <p:nvPr/>
        </p:nvSpPr>
        <p:spPr>
          <a:xfrm>
            <a:off x="2599767" y="1666969"/>
            <a:ext cx="1259762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DBC1151-AA0B-B2DB-0C87-2C3266DF7B80}"/>
              </a:ext>
            </a:extLst>
          </p:cNvPr>
          <p:cNvSpPr/>
          <p:nvPr/>
        </p:nvSpPr>
        <p:spPr>
          <a:xfrm>
            <a:off x="2621739" y="2818864"/>
            <a:ext cx="5679579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215 = 200 + 10 + 5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3CC76EBB-7ACC-4F46-D9B5-A9BCE38DD706}"/>
              </a:ext>
            </a:extLst>
          </p:cNvPr>
          <p:cNvSpPr/>
          <p:nvPr/>
        </p:nvSpPr>
        <p:spPr>
          <a:xfrm>
            <a:off x="878544" y="3942149"/>
            <a:ext cx="1259762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6EDCC8E-8574-33A9-7C27-24A08C852164}"/>
              </a:ext>
            </a:extLst>
          </p:cNvPr>
          <p:cNvSpPr/>
          <p:nvPr/>
        </p:nvSpPr>
        <p:spPr>
          <a:xfrm>
            <a:off x="2586544" y="3913441"/>
            <a:ext cx="1259762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1C5E13-0525-14A9-CF11-629E052CD8F7}"/>
              </a:ext>
            </a:extLst>
          </p:cNvPr>
          <p:cNvSpPr txBox="1"/>
          <p:nvPr/>
        </p:nvSpPr>
        <p:spPr>
          <a:xfrm>
            <a:off x="891767" y="3972189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324 + 200 = 524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63D29C-B5EB-8E26-5E2C-2F760A93212D}"/>
              </a:ext>
            </a:extLst>
          </p:cNvPr>
          <p:cNvSpPr txBox="1"/>
          <p:nvPr/>
        </p:nvSpPr>
        <p:spPr>
          <a:xfrm>
            <a:off x="1521648" y="4862814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524 + 10 = 534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FF96C5-0FED-204E-774E-3D0D5676326A}"/>
              </a:ext>
            </a:extLst>
          </p:cNvPr>
          <p:cNvSpPr txBox="1"/>
          <p:nvPr/>
        </p:nvSpPr>
        <p:spPr>
          <a:xfrm>
            <a:off x="1521648" y="5577559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534 + 5 = 539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26A52F08-E326-C4E7-2B01-2C0983966008}"/>
              </a:ext>
            </a:extLst>
          </p:cNvPr>
          <p:cNvSpPr/>
          <p:nvPr/>
        </p:nvSpPr>
        <p:spPr>
          <a:xfrm>
            <a:off x="3316944" y="4844005"/>
            <a:ext cx="762450" cy="754808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F0B83298-FAA1-4DD3-7C9B-D3CFD635AE05}"/>
              </a:ext>
            </a:extLst>
          </p:cNvPr>
          <p:cNvSpPr/>
          <p:nvPr/>
        </p:nvSpPr>
        <p:spPr>
          <a:xfrm>
            <a:off x="3146400" y="5635324"/>
            <a:ext cx="762450" cy="754808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035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1719" y="3378397"/>
            <a:ext cx="4646690" cy="331233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3B8F14-7B8A-C753-4EAE-CA24D28A2FEB}"/>
              </a:ext>
            </a:extLst>
          </p:cNvPr>
          <p:cNvCxnSpPr>
            <a:cxnSpLocks/>
          </p:cNvCxnSpPr>
          <p:nvPr/>
        </p:nvCxnSpPr>
        <p:spPr>
          <a:xfrm>
            <a:off x="903249" y="3429000"/>
            <a:ext cx="917229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F916BE-2BA6-A0A6-8403-E3E0448C2FB7}"/>
              </a:ext>
            </a:extLst>
          </p:cNvPr>
          <p:cNvSpPr txBox="1"/>
          <p:nvPr/>
        </p:nvSpPr>
        <p:spPr>
          <a:xfrm>
            <a:off x="754564" y="688047"/>
            <a:ext cx="106828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Trick 2</a:t>
            </a:r>
            <a:endParaRPr lang="en-US" sz="8000" b="1" dirty="0">
              <a:ln>
                <a:solidFill>
                  <a:srgbClr val="FFFF00"/>
                </a:solidFill>
              </a:ln>
              <a:solidFill>
                <a:srgbClr val="00B05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oper Black" panose="0208090404030B020404" pitchFamily="18" charset="77"/>
            </a:endParaRPr>
          </a:p>
          <a:p>
            <a:r>
              <a:rPr lang="en-US" sz="9600" b="1" dirty="0">
                <a:ln>
                  <a:solidFill>
                    <a:srgbClr val="00B050"/>
                  </a:solidFill>
                </a:ln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MAKE A 10</a:t>
            </a:r>
          </a:p>
        </p:txBody>
      </p:sp>
    </p:spTree>
    <p:extLst>
      <p:ext uri="{BB962C8B-B14F-4D97-AF65-F5344CB8AC3E}">
        <p14:creationId xmlns:p14="http://schemas.microsoft.com/office/powerpoint/2010/main" val="1355598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2442" y="212857"/>
            <a:ext cx="1358217" cy="968188"/>
          </a:xfrm>
          <a:prstGeom prst="rect">
            <a:avLst/>
          </a:prstGeom>
        </p:spPr>
      </p:pic>
      <p:sp>
        <p:nvSpPr>
          <p:cNvPr id="3" name="Rectangular Callout 2">
            <a:extLst>
              <a:ext uri="{FF2B5EF4-FFF2-40B4-BE49-F238E27FC236}">
                <a16:creationId xmlns:a16="http://schemas.microsoft.com/office/drawing/2014/main" id="{05551FAA-1BBA-5361-5F6B-0F0DC8E04E7E}"/>
              </a:ext>
            </a:extLst>
          </p:cNvPr>
          <p:cNvSpPr/>
          <p:nvPr/>
        </p:nvSpPr>
        <p:spPr>
          <a:xfrm rot="16200000">
            <a:off x="2021435" y="-679022"/>
            <a:ext cx="717176" cy="3002957"/>
          </a:xfrm>
          <a:prstGeom prst="wedgeRectCallout">
            <a:avLst>
              <a:gd name="adj1" fmla="val -25833"/>
              <a:gd name="adj2" fmla="val 90203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6661B1-C888-204A-D5BD-26271CB0F3DC}"/>
              </a:ext>
            </a:extLst>
          </p:cNvPr>
          <p:cNvSpPr txBox="1"/>
          <p:nvPr/>
        </p:nvSpPr>
        <p:spPr>
          <a:xfrm>
            <a:off x="981412" y="530068"/>
            <a:ext cx="3415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Make a 10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464434-86EA-AE25-6920-D1BA088E9CF3}"/>
              </a:ext>
            </a:extLst>
          </p:cNvPr>
          <p:cNvSpPr/>
          <p:nvPr/>
        </p:nvSpPr>
        <p:spPr>
          <a:xfrm>
            <a:off x="537882" y="1519405"/>
            <a:ext cx="9829035" cy="500689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562DF4-9FF6-90AD-BF61-1A9E0AC8F99B}"/>
              </a:ext>
            </a:extLst>
          </p:cNvPr>
          <p:cNvSpPr txBox="1"/>
          <p:nvPr/>
        </p:nvSpPr>
        <p:spPr>
          <a:xfrm>
            <a:off x="878544" y="1721224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528 + 147 =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0663CAA-26FC-B560-1726-0139E41439CB}"/>
              </a:ext>
            </a:extLst>
          </p:cNvPr>
          <p:cNvSpPr/>
          <p:nvPr/>
        </p:nvSpPr>
        <p:spPr>
          <a:xfrm>
            <a:off x="891767" y="1695677"/>
            <a:ext cx="1259762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68EE209E-88AA-9977-E2AF-44F98CED05EF}"/>
              </a:ext>
            </a:extLst>
          </p:cNvPr>
          <p:cNvSpPr/>
          <p:nvPr/>
        </p:nvSpPr>
        <p:spPr>
          <a:xfrm>
            <a:off x="2599767" y="1666969"/>
            <a:ext cx="1259762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DBC1151-AA0B-B2DB-0C87-2C3266DF7B80}"/>
              </a:ext>
            </a:extLst>
          </p:cNvPr>
          <p:cNvSpPr/>
          <p:nvPr/>
        </p:nvSpPr>
        <p:spPr>
          <a:xfrm>
            <a:off x="2621739" y="2818864"/>
            <a:ext cx="5679579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147 = 100 + 45 + 2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3CC76EBB-7ACC-4F46-D9B5-A9BCE38DD706}"/>
              </a:ext>
            </a:extLst>
          </p:cNvPr>
          <p:cNvSpPr/>
          <p:nvPr/>
        </p:nvSpPr>
        <p:spPr>
          <a:xfrm>
            <a:off x="878544" y="3942149"/>
            <a:ext cx="1259762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6EDCC8E-8574-33A9-7C27-24A08C852164}"/>
              </a:ext>
            </a:extLst>
          </p:cNvPr>
          <p:cNvSpPr/>
          <p:nvPr/>
        </p:nvSpPr>
        <p:spPr>
          <a:xfrm>
            <a:off x="2586544" y="3913441"/>
            <a:ext cx="559856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1C5E13-0525-14A9-CF11-629E052CD8F7}"/>
              </a:ext>
            </a:extLst>
          </p:cNvPr>
          <p:cNvSpPr txBox="1"/>
          <p:nvPr/>
        </p:nvSpPr>
        <p:spPr>
          <a:xfrm>
            <a:off x="891767" y="3972189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528 + 2 = 530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63D29C-B5EB-8E26-5E2C-2F760A93212D}"/>
              </a:ext>
            </a:extLst>
          </p:cNvPr>
          <p:cNvSpPr txBox="1"/>
          <p:nvPr/>
        </p:nvSpPr>
        <p:spPr>
          <a:xfrm>
            <a:off x="1521648" y="4862814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530 + 100 = 630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FF96C5-0FED-204E-774E-3D0D5676326A}"/>
              </a:ext>
            </a:extLst>
          </p:cNvPr>
          <p:cNvSpPr txBox="1"/>
          <p:nvPr/>
        </p:nvSpPr>
        <p:spPr>
          <a:xfrm>
            <a:off x="1521648" y="5577559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630 + 45 = 675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26A52F08-E326-C4E7-2B01-2C0983966008}"/>
              </a:ext>
            </a:extLst>
          </p:cNvPr>
          <p:cNvSpPr/>
          <p:nvPr/>
        </p:nvSpPr>
        <p:spPr>
          <a:xfrm>
            <a:off x="3316944" y="4844005"/>
            <a:ext cx="1080028" cy="754808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F0B83298-FAA1-4DD3-7C9B-D3CFD635AE05}"/>
              </a:ext>
            </a:extLst>
          </p:cNvPr>
          <p:cNvSpPr/>
          <p:nvPr/>
        </p:nvSpPr>
        <p:spPr>
          <a:xfrm>
            <a:off x="3146400" y="5635324"/>
            <a:ext cx="1080028" cy="754808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96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1719" y="3378397"/>
            <a:ext cx="4646690" cy="331233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3B8F14-7B8A-C753-4EAE-CA24D28A2FEB}"/>
              </a:ext>
            </a:extLst>
          </p:cNvPr>
          <p:cNvCxnSpPr>
            <a:cxnSpLocks/>
          </p:cNvCxnSpPr>
          <p:nvPr/>
        </p:nvCxnSpPr>
        <p:spPr>
          <a:xfrm>
            <a:off x="903249" y="3429000"/>
            <a:ext cx="917229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F916BE-2BA6-A0A6-8403-E3E0448C2FB7}"/>
              </a:ext>
            </a:extLst>
          </p:cNvPr>
          <p:cNvSpPr txBox="1"/>
          <p:nvPr/>
        </p:nvSpPr>
        <p:spPr>
          <a:xfrm>
            <a:off x="754564" y="688047"/>
            <a:ext cx="106828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Trick 2</a:t>
            </a:r>
            <a:endParaRPr lang="en-US" sz="8000" b="1" dirty="0">
              <a:ln>
                <a:solidFill>
                  <a:srgbClr val="FFFF00"/>
                </a:solidFill>
              </a:ln>
              <a:solidFill>
                <a:srgbClr val="00B05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oper Black" panose="0208090404030B020404" pitchFamily="18" charset="77"/>
            </a:endParaRPr>
          </a:p>
          <a:p>
            <a:r>
              <a:rPr lang="en-US" sz="9600" b="1" dirty="0">
                <a:ln>
                  <a:solidFill>
                    <a:srgbClr val="00B050"/>
                  </a:solidFill>
                </a:ln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77"/>
              </a:rPr>
              <a:t>MAKE A 100</a:t>
            </a:r>
          </a:p>
        </p:txBody>
      </p:sp>
    </p:spTree>
    <p:extLst>
      <p:ext uri="{BB962C8B-B14F-4D97-AF65-F5344CB8AC3E}">
        <p14:creationId xmlns:p14="http://schemas.microsoft.com/office/powerpoint/2010/main" val="3367220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2AE3EC7-A4A7-70DF-D298-9BE2A9EEC591}"/>
              </a:ext>
            </a:extLst>
          </p:cNvPr>
          <p:cNvGrpSpPr/>
          <p:nvPr/>
        </p:nvGrpSpPr>
        <p:grpSpPr>
          <a:xfrm>
            <a:off x="197004" y="0"/>
            <a:ext cx="11797991" cy="6690733"/>
            <a:chOff x="223024" y="0"/>
            <a:chExt cx="11797991" cy="66907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61DF24-DFFD-5D91-2AE3-3EB1031819DB}"/>
                </a:ext>
              </a:extLst>
            </p:cNvPr>
            <p:cNvSpPr/>
            <p:nvPr/>
          </p:nvSpPr>
          <p:spPr>
            <a:xfrm>
              <a:off x="223024" y="178420"/>
              <a:ext cx="11797991" cy="6512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8A6C44-A8F2-E0AD-FCFC-01DC93C9317B}"/>
                </a:ext>
              </a:extLst>
            </p:cNvPr>
            <p:cNvSpPr/>
            <p:nvPr/>
          </p:nvSpPr>
          <p:spPr>
            <a:xfrm>
              <a:off x="10392937" y="0"/>
              <a:ext cx="1628078" cy="139390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5E84972-C7B2-01B6-B016-BA62FE57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2442" y="212857"/>
            <a:ext cx="1358217" cy="968188"/>
          </a:xfrm>
          <a:prstGeom prst="rect">
            <a:avLst/>
          </a:prstGeom>
        </p:spPr>
      </p:pic>
      <p:sp>
        <p:nvSpPr>
          <p:cNvPr id="3" name="Rectangular Callout 2">
            <a:extLst>
              <a:ext uri="{FF2B5EF4-FFF2-40B4-BE49-F238E27FC236}">
                <a16:creationId xmlns:a16="http://schemas.microsoft.com/office/drawing/2014/main" id="{05551FAA-1BBA-5361-5F6B-0F0DC8E04E7E}"/>
              </a:ext>
            </a:extLst>
          </p:cNvPr>
          <p:cNvSpPr/>
          <p:nvPr/>
        </p:nvSpPr>
        <p:spPr>
          <a:xfrm rot="16200000">
            <a:off x="2021435" y="-679022"/>
            <a:ext cx="717176" cy="3002957"/>
          </a:xfrm>
          <a:prstGeom prst="wedgeRectCallout">
            <a:avLst>
              <a:gd name="adj1" fmla="val -25833"/>
              <a:gd name="adj2" fmla="val 90203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6661B1-C888-204A-D5BD-26271CB0F3DC}"/>
              </a:ext>
            </a:extLst>
          </p:cNvPr>
          <p:cNvSpPr txBox="1"/>
          <p:nvPr/>
        </p:nvSpPr>
        <p:spPr>
          <a:xfrm>
            <a:off x="981412" y="530068"/>
            <a:ext cx="3415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Make a 100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464434-86EA-AE25-6920-D1BA088E9CF3}"/>
              </a:ext>
            </a:extLst>
          </p:cNvPr>
          <p:cNvSpPr/>
          <p:nvPr/>
        </p:nvSpPr>
        <p:spPr>
          <a:xfrm>
            <a:off x="537882" y="1519405"/>
            <a:ext cx="9829035" cy="500689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562DF4-9FF6-90AD-BF61-1A9E0AC8F99B}"/>
              </a:ext>
            </a:extLst>
          </p:cNvPr>
          <p:cNvSpPr txBox="1"/>
          <p:nvPr/>
        </p:nvSpPr>
        <p:spPr>
          <a:xfrm>
            <a:off x="878544" y="1721224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497 + 275 = ?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0663CAA-26FC-B560-1726-0139E41439CB}"/>
              </a:ext>
            </a:extLst>
          </p:cNvPr>
          <p:cNvSpPr/>
          <p:nvPr/>
        </p:nvSpPr>
        <p:spPr>
          <a:xfrm>
            <a:off x="891767" y="1695677"/>
            <a:ext cx="1259762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68EE209E-88AA-9977-E2AF-44F98CED05EF}"/>
              </a:ext>
            </a:extLst>
          </p:cNvPr>
          <p:cNvSpPr/>
          <p:nvPr/>
        </p:nvSpPr>
        <p:spPr>
          <a:xfrm>
            <a:off x="2599767" y="1666969"/>
            <a:ext cx="1259762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DBC1151-AA0B-B2DB-0C87-2C3266DF7B80}"/>
              </a:ext>
            </a:extLst>
          </p:cNvPr>
          <p:cNvSpPr/>
          <p:nvPr/>
        </p:nvSpPr>
        <p:spPr>
          <a:xfrm>
            <a:off x="2621739" y="2818864"/>
            <a:ext cx="5679579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275 = 272 + 3 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3CC76EBB-7ACC-4F46-D9B5-A9BCE38DD706}"/>
              </a:ext>
            </a:extLst>
          </p:cNvPr>
          <p:cNvSpPr/>
          <p:nvPr/>
        </p:nvSpPr>
        <p:spPr>
          <a:xfrm>
            <a:off x="878544" y="3942149"/>
            <a:ext cx="1259762" cy="8767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6EDCC8E-8574-33A9-7C27-24A08C852164}"/>
              </a:ext>
            </a:extLst>
          </p:cNvPr>
          <p:cNvSpPr/>
          <p:nvPr/>
        </p:nvSpPr>
        <p:spPr>
          <a:xfrm>
            <a:off x="2586544" y="3913441"/>
            <a:ext cx="559856" cy="876779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1C5E13-0525-14A9-CF11-629E052CD8F7}"/>
              </a:ext>
            </a:extLst>
          </p:cNvPr>
          <p:cNvSpPr txBox="1"/>
          <p:nvPr/>
        </p:nvSpPr>
        <p:spPr>
          <a:xfrm>
            <a:off x="891767" y="3972189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entury Gothic" panose="020B0502020202020204" pitchFamily="34" charset="0"/>
              </a:rPr>
              <a:t>497 + 3 = 500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63D29C-B5EB-8E26-5E2C-2F760A93212D}"/>
              </a:ext>
            </a:extLst>
          </p:cNvPr>
          <p:cNvSpPr txBox="1"/>
          <p:nvPr/>
        </p:nvSpPr>
        <p:spPr>
          <a:xfrm>
            <a:off x="1521648" y="4862814"/>
            <a:ext cx="711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latin typeface="Century Gothic" panose="020B0502020202020204" pitchFamily="34" charset="0"/>
              </a:rPr>
              <a:t>500 </a:t>
            </a:r>
            <a:r>
              <a:rPr lang="en-US" sz="4800" b="1" dirty="0">
                <a:latin typeface="Century Gothic" panose="020B0502020202020204" pitchFamily="34" charset="0"/>
              </a:rPr>
              <a:t>+ 272 = 772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26A52F08-E326-C4E7-2B01-2C0983966008}"/>
              </a:ext>
            </a:extLst>
          </p:cNvPr>
          <p:cNvSpPr/>
          <p:nvPr/>
        </p:nvSpPr>
        <p:spPr>
          <a:xfrm>
            <a:off x="3316944" y="4844005"/>
            <a:ext cx="1080028" cy="754808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58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123</Words>
  <Application>Microsoft Macintosh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Cooper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user101</dc:creator>
  <cp:lastModifiedBy>user101</cp:lastModifiedBy>
  <cp:revision>3</cp:revision>
  <dcterms:created xsi:type="dcterms:W3CDTF">2024-07-15T06:20:59Z</dcterms:created>
  <dcterms:modified xsi:type="dcterms:W3CDTF">2025-04-23T20:15:40Z</dcterms:modified>
</cp:coreProperties>
</file>