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9014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Binomial Theorem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Unlocking the secrets of binomial expressions, this presentation explores the powerful Binomial Theorem and its applications in various fields.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D1CBC1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14135" y="5080873"/>
            <a:ext cx="948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IO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4931331"/>
            <a:ext cx="21062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IKENNA ONYI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Conclusion and 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Binomial Theorem is a fundamental tool in mathematics with wide-ranging applications. It simplifies the expansion of binomial expressions, enables the calculation of probabilities, and provides a foundation for more advanced mathematical concepts.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04249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Introduction to the Binomial Theorem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What is it?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Binomial Theorem provides a formula for expanding expressions of the form (x + y)^n, where n is a positive integer.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Why is it important?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theorem simplifies the expansion of binomial expressions, making it easier to calculate and analyze the terms.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Binomial Expansion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99173" y="5479852"/>
            <a:ext cx="9941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 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88525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Determine the power 'n' in the binomial expression.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74719" y="5479852"/>
            <a:ext cx="1946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 2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885259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Identify the coefficients using the Binomial Coefficient formula or Pascal's Triangle.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95748" y="5479852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 3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885259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Apply the formula to expand each term in the expression.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85323"/>
            <a:ext cx="67731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The Binomial Coefficient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63426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1847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Binomial Coefficient, denoted by (n choose k), is calculated as n!/(k!(n-k)!), where n is the total number of items and k is the number chosen.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3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Pascal's Triangle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440781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867501"/>
            <a:ext cx="827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667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Rows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158014"/>
            <a:ext cx="44623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Each row represents a power of the binomial.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732490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861078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287798"/>
            <a:ext cx="16216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Numbers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578310"/>
            <a:ext cx="64895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numbers in each row correspond to the binomial coefficients.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152787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281374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5889546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5081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Pattern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5998607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numbers in each row are the sum of the two numbers above them.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6436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Binomial Probability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26650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56584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Probability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148864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Binomial Theorem can be used to calculate the probability of a specific outcome in a sequence of independent trials.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626650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897523" y="56584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Success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148864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Each trial has only two possible outcomes: success or failure.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626650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358438" y="56584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Distribution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148864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Binomial Probability Distribution describes the probabilities of all possible outcomes.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83950"/>
            <a:ext cx="104726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Applications of the Binomial Theorem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Statistics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75774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Calculating probabilities in sampling and hypothesis testing.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Finance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Modeling compound interest and calculating the expected value of investments.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Engineering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Analyzing and predicting the behavior of systems with multiple components.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100099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Limitations of the Binomial Theorem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3002" y="3267551"/>
            <a:ext cx="827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Discrete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33793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Applies to a finite number of trials.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3235" y="4469249"/>
            <a:ext cx="16216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Independent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49715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Assumes that trials are independent of each other.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1330" y="5832872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Constant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55441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Requires a constant probability of success for each trial.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13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Generalization to Multinomial Theorem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179088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34059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Extension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896320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Binomial Theorem can be generalized to the Multinomial Theorem, which expands expressions with multiple terms.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993600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52204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Applications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71083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generalization finds applications in probability, statistics, and data analysis.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2024-12-18T04:24:07Z</dcterms:created>
  <dcterms:modified xsi:type="dcterms:W3CDTF">2024-12-18T04:24:07Z</dcterms:modified>
</cp:coreProperties>
</file>