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6"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478"/>
    <p:restoredTop sz="94687"/>
  </p:normalViewPr>
  <p:slideViewPr>
    <p:cSldViewPr snapToGrid="0" snapToObjects="1">
      <p:cViewPr varScale="1">
        <p:scale>
          <a:sx n="90" d="100"/>
          <a:sy n="90" d="100"/>
        </p:scale>
        <p:origin x="1096" y="5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11/18/25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11/18/25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11/18/25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11/18/25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11/18/25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11/18/25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11/18/25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vridar.org/2012/12/"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s://creativecommons.org/licenses/by/3.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854DEE1C-7FD6-4FA0-A96A-BDF952F199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143000" y="4370227"/>
            <a:ext cx="6858000" cy="1193138"/>
          </a:xfrm>
        </p:spPr>
        <p:txBody>
          <a:bodyPr>
            <a:normAutofit/>
          </a:bodyPr>
          <a:lstStyle/>
          <a:p>
            <a:r>
              <a:rPr lang="en-US" sz="3800"/>
              <a:t>ISEB 13+ History Essay Practice</a:t>
            </a:r>
          </a:p>
        </p:txBody>
      </p:sp>
      <p:sp>
        <p:nvSpPr>
          <p:cNvPr id="3" name="Subtitle 2"/>
          <p:cNvSpPr>
            <a:spLocks noGrp="1"/>
          </p:cNvSpPr>
          <p:nvPr>
            <p:ph type="subTitle" idx="1"/>
          </p:nvPr>
        </p:nvSpPr>
        <p:spPr>
          <a:xfrm>
            <a:off x="1143000" y="5636465"/>
            <a:ext cx="6858000" cy="646785"/>
          </a:xfrm>
        </p:spPr>
        <p:txBody>
          <a:bodyPr>
            <a:normAutofit/>
          </a:bodyPr>
          <a:lstStyle/>
          <a:p>
            <a:r>
              <a:rPr lang="en-US"/>
              <a:t>Crimean War</a:t>
            </a:r>
          </a:p>
        </p:txBody>
      </p:sp>
      <p:pic>
        <p:nvPicPr>
          <p:cNvPr id="6" name="Picture 5" descr="A painting of a group of soldiers on horses&#10;&#10;AI-generated content may be incorrect.">
            <a:extLst>
              <a:ext uri="{FF2B5EF4-FFF2-40B4-BE49-F238E27FC236}">
                <a16:creationId xmlns:a16="http://schemas.microsoft.com/office/drawing/2014/main" id="{9DF18156-ED7B-D0ED-BCBE-82823162F764}"/>
              </a:ext>
            </a:extLst>
          </p:cNvPr>
          <p:cNvPicPr>
            <a:picLocks noChangeAspect="1"/>
          </p:cNvPicPr>
          <p:nvPr/>
        </p:nvPicPr>
        <p:blipFill>
          <a:blip r:embed="rId2">
            <a:extLst>
              <a:ext uri="{837473B0-CC2E-450A-ABE3-18F120FF3D39}">
                <a1611:picAttrSrcUrl xmlns:a1611="http://schemas.microsoft.com/office/drawing/2016/11/main" r:id="rId3"/>
              </a:ext>
            </a:extLst>
          </a:blip>
          <a:srcRect t="4388" r="2" b="2"/>
          <a:stretch/>
        </p:blipFill>
        <p:spPr>
          <a:xfrm>
            <a:off x="1267534" y="386205"/>
            <a:ext cx="6677581" cy="3766876"/>
          </a:xfrm>
          <a:custGeom>
            <a:avLst/>
            <a:gdLst/>
            <a:ahLst/>
            <a:cxnLst/>
            <a:rect l="l" t="t" r="r" b="b"/>
            <a:pathLst>
              <a:path w="8903441" h="3766876">
                <a:moveTo>
                  <a:pt x="8890380" y="1667288"/>
                </a:moveTo>
                <a:lnTo>
                  <a:pt x="8895460" y="1677046"/>
                </a:lnTo>
                <a:cubicBezTo>
                  <a:pt x="8905866" y="1703466"/>
                  <a:pt x="8906717" y="1724063"/>
                  <a:pt x="8894323" y="1729738"/>
                </a:cubicBezTo>
                <a:lnTo>
                  <a:pt x="8891365" y="1729349"/>
                </a:lnTo>
                <a:lnTo>
                  <a:pt x="8891421" y="1712412"/>
                </a:lnTo>
                <a:cubicBezTo>
                  <a:pt x="8891337" y="1700170"/>
                  <a:pt x="8891138" y="1688653"/>
                  <a:pt x="8890856" y="1678595"/>
                </a:cubicBezTo>
                <a:close/>
                <a:moveTo>
                  <a:pt x="8888451" y="1641624"/>
                </a:moveTo>
                <a:cubicBezTo>
                  <a:pt x="8888927" y="1642911"/>
                  <a:pt x="8889388" y="1647125"/>
                  <a:pt x="8889800" y="1653531"/>
                </a:cubicBezTo>
                <a:lnTo>
                  <a:pt x="8890380" y="1667288"/>
                </a:lnTo>
                <a:lnTo>
                  <a:pt x="8884645" y="1656272"/>
                </a:lnTo>
                <a:lnTo>
                  <a:pt x="8886368" y="1643902"/>
                </a:lnTo>
                <a:cubicBezTo>
                  <a:pt x="8887058" y="1640758"/>
                  <a:pt x="8887743" y="1639762"/>
                  <a:pt x="8888451" y="1641624"/>
                </a:cubicBezTo>
                <a:close/>
                <a:moveTo>
                  <a:pt x="999724" y="1241031"/>
                </a:moveTo>
                <a:cubicBezTo>
                  <a:pt x="998379" y="1242269"/>
                  <a:pt x="996554" y="1243547"/>
                  <a:pt x="995210" y="1244785"/>
                </a:cubicBezTo>
                <a:cubicBezTo>
                  <a:pt x="1005261" y="1248940"/>
                  <a:pt x="1015746" y="1252497"/>
                  <a:pt x="1025774" y="1256374"/>
                </a:cubicBezTo>
                <a:cubicBezTo>
                  <a:pt x="1037480" y="1257305"/>
                  <a:pt x="1049668" y="1258195"/>
                  <a:pt x="1060894" y="1259168"/>
                </a:cubicBezTo>
                <a:cubicBezTo>
                  <a:pt x="1040504" y="1253123"/>
                  <a:pt x="1020115" y="1247076"/>
                  <a:pt x="999724" y="1241031"/>
                </a:cubicBezTo>
                <a:close/>
                <a:moveTo>
                  <a:pt x="1319296" y="820371"/>
                </a:moveTo>
                <a:cubicBezTo>
                  <a:pt x="1421680" y="872109"/>
                  <a:pt x="1548101" y="905226"/>
                  <a:pt x="1681342" y="933268"/>
                </a:cubicBezTo>
                <a:cubicBezTo>
                  <a:pt x="1683167" y="931988"/>
                  <a:pt x="1684512" y="930751"/>
                  <a:pt x="1686338" y="929471"/>
                </a:cubicBezTo>
                <a:cubicBezTo>
                  <a:pt x="1563998" y="893197"/>
                  <a:pt x="1441635" y="856646"/>
                  <a:pt x="1319296" y="820371"/>
                </a:cubicBezTo>
                <a:close/>
                <a:moveTo>
                  <a:pt x="7894848" y="858"/>
                </a:moveTo>
                <a:cubicBezTo>
                  <a:pt x="7906700" y="3455"/>
                  <a:pt x="7910528" y="8436"/>
                  <a:pt x="7907341" y="16271"/>
                </a:cubicBezTo>
                <a:cubicBezTo>
                  <a:pt x="7902882" y="26177"/>
                  <a:pt x="7893520" y="35394"/>
                  <a:pt x="7882642" y="43904"/>
                </a:cubicBezTo>
                <a:cubicBezTo>
                  <a:pt x="7831903" y="83897"/>
                  <a:pt x="7856047" y="94090"/>
                  <a:pt x="7927648" y="93123"/>
                </a:cubicBezTo>
                <a:cubicBezTo>
                  <a:pt x="7991511" y="92274"/>
                  <a:pt x="8055318" y="85274"/>
                  <a:pt x="8119655" y="78787"/>
                </a:cubicBezTo>
                <a:cubicBezTo>
                  <a:pt x="8151329" y="75447"/>
                  <a:pt x="8152942" y="77265"/>
                  <a:pt x="8141786" y="93635"/>
                </a:cubicBezTo>
                <a:cubicBezTo>
                  <a:pt x="8123815" y="120677"/>
                  <a:pt x="8122595" y="145410"/>
                  <a:pt x="8151055" y="166138"/>
                </a:cubicBezTo>
                <a:cubicBezTo>
                  <a:pt x="8157767" y="170866"/>
                  <a:pt x="8162605" y="176318"/>
                  <a:pt x="8160811" y="183471"/>
                </a:cubicBezTo>
                <a:cubicBezTo>
                  <a:pt x="8152723" y="212724"/>
                  <a:pt x="8169841" y="236686"/>
                  <a:pt x="8187466" y="260884"/>
                </a:cubicBezTo>
                <a:cubicBezTo>
                  <a:pt x="8217175" y="301371"/>
                  <a:pt x="8254836" y="338641"/>
                  <a:pt x="8295790" y="374783"/>
                </a:cubicBezTo>
                <a:cubicBezTo>
                  <a:pt x="8324664" y="400232"/>
                  <a:pt x="8342922" y="431650"/>
                  <a:pt x="8406170" y="440370"/>
                </a:cubicBezTo>
                <a:cubicBezTo>
                  <a:pt x="8421364" y="442394"/>
                  <a:pt x="8426373" y="449790"/>
                  <a:pt x="8420903" y="459225"/>
                </a:cubicBezTo>
                <a:cubicBezTo>
                  <a:pt x="8402820" y="490474"/>
                  <a:pt x="8417534" y="514648"/>
                  <a:pt x="8450800" y="534955"/>
                </a:cubicBezTo>
                <a:cubicBezTo>
                  <a:pt x="8462563" y="542037"/>
                  <a:pt x="8458146" y="546902"/>
                  <a:pt x="8442097" y="551669"/>
                </a:cubicBezTo>
                <a:cubicBezTo>
                  <a:pt x="8423667" y="556925"/>
                  <a:pt x="8409328" y="564619"/>
                  <a:pt x="8398067" y="574282"/>
                </a:cubicBezTo>
                <a:cubicBezTo>
                  <a:pt x="8379577" y="589897"/>
                  <a:pt x="8370872" y="606612"/>
                  <a:pt x="8363634" y="623477"/>
                </a:cubicBezTo>
                <a:cubicBezTo>
                  <a:pt x="8352394" y="649929"/>
                  <a:pt x="8339133" y="675439"/>
                  <a:pt x="8295388" y="695789"/>
                </a:cubicBezTo>
                <a:cubicBezTo>
                  <a:pt x="8282368" y="701969"/>
                  <a:pt x="8271923" y="709882"/>
                  <a:pt x="8260972" y="717559"/>
                </a:cubicBezTo>
                <a:cubicBezTo>
                  <a:pt x="8264466" y="724248"/>
                  <a:pt x="8273101" y="728807"/>
                  <a:pt x="8289132" y="729358"/>
                </a:cubicBezTo>
                <a:cubicBezTo>
                  <a:pt x="8391169" y="732995"/>
                  <a:pt x="8386647" y="769770"/>
                  <a:pt x="8387346" y="810845"/>
                </a:cubicBezTo>
                <a:cubicBezTo>
                  <a:pt x="8388418" y="861681"/>
                  <a:pt x="8330862" y="890238"/>
                  <a:pt x="8259532" y="916368"/>
                </a:cubicBezTo>
                <a:cubicBezTo>
                  <a:pt x="8235122" y="925226"/>
                  <a:pt x="8199529" y="928071"/>
                  <a:pt x="8191769" y="950020"/>
                </a:cubicBezTo>
                <a:cubicBezTo>
                  <a:pt x="8234379" y="966427"/>
                  <a:pt x="8282955" y="945934"/>
                  <a:pt x="8327664" y="947606"/>
                </a:cubicBezTo>
                <a:cubicBezTo>
                  <a:pt x="8364609" y="949119"/>
                  <a:pt x="8424473" y="941347"/>
                  <a:pt x="8378206" y="982626"/>
                </a:cubicBezTo>
                <a:cubicBezTo>
                  <a:pt x="8364736" y="994722"/>
                  <a:pt x="8382242" y="1001021"/>
                  <a:pt x="8400605" y="1000529"/>
                </a:cubicBezTo>
                <a:cubicBezTo>
                  <a:pt x="8549357" y="995586"/>
                  <a:pt x="8487684" y="1076555"/>
                  <a:pt x="8538706" y="1111533"/>
                </a:cubicBezTo>
                <a:cubicBezTo>
                  <a:pt x="8553092" y="1120905"/>
                  <a:pt x="8540810" y="1141011"/>
                  <a:pt x="8520556" y="1147547"/>
                </a:cubicBezTo>
                <a:cubicBezTo>
                  <a:pt x="8392015" y="1189611"/>
                  <a:pt x="8380569" y="1263373"/>
                  <a:pt x="8322605" y="1331423"/>
                </a:cubicBezTo>
                <a:cubicBezTo>
                  <a:pt x="8393509" y="1350105"/>
                  <a:pt x="8476647" y="1348124"/>
                  <a:pt x="8552563" y="1357692"/>
                </a:cubicBezTo>
                <a:cubicBezTo>
                  <a:pt x="8631413" y="1367560"/>
                  <a:pt x="8632510" y="1380057"/>
                  <a:pt x="8572872" y="1434543"/>
                </a:cubicBezTo>
                <a:cubicBezTo>
                  <a:pt x="8740108" y="1430496"/>
                  <a:pt x="8740108" y="1430496"/>
                  <a:pt x="8695911" y="1511890"/>
                </a:cubicBezTo>
                <a:cubicBezTo>
                  <a:pt x="8766152" y="1509223"/>
                  <a:pt x="8835070" y="1574251"/>
                  <a:pt x="8873147" y="1634187"/>
                </a:cubicBezTo>
                <a:lnTo>
                  <a:pt x="8884645" y="1656272"/>
                </a:lnTo>
                <a:lnTo>
                  <a:pt x="8884254" y="1659075"/>
                </a:lnTo>
                <a:cubicBezTo>
                  <a:pt x="8882795" y="1672543"/>
                  <a:pt x="8881198" y="1691773"/>
                  <a:pt x="8879232" y="1711097"/>
                </a:cubicBezTo>
                <a:lnTo>
                  <a:pt x="8877347" y="1727504"/>
                </a:lnTo>
                <a:lnTo>
                  <a:pt x="8865337" y="1725923"/>
                </a:lnTo>
                <a:cubicBezTo>
                  <a:pt x="8855639" y="1721668"/>
                  <a:pt x="8848716" y="1720054"/>
                  <a:pt x="8843722" y="1720152"/>
                </a:cubicBezTo>
                <a:cubicBezTo>
                  <a:pt x="8828739" y="1720444"/>
                  <a:pt x="8831115" y="1736133"/>
                  <a:pt x="8828004" y="1742073"/>
                </a:cubicBezTo>
                <a:cubicBezTo>
                  <a:pt x="8817547" y="1760900"/>
                  <a:pt x="8843589" y="1770647"/>
                  <a:pt x="8861127" y="1782820"/>
                </a:cubicBezTo>
                <a:cubicBezTo>
                  <a:pt x="8867694" y="1787281"/>
                  <a:pt x="8872382" y="1766445"/>
                  <a:pt x="8875975" y="1739445"/>
                </a:cubicBezTo>
                <a:lnTo>
                  <a:pt x="8877347" y="1727504"/>
                </a:lnTo>
                <a:lnTo>
                  <a:pt x="8891365" y="1729349"/>
                </a:lnTo>
                <a:lnTo>
                  <a:pt x="8891294" y="1750579"/>
                </a:lnTo>
                <a:cubicBezTo>
                  <a:pt x="8890576" y="1802412"/>
                  <a:pt x="8887485" y="1854103"/>
                  <a:pt x="8879895" y="1858687"/>
                </a:cubicBezTo>
                <a:cubicBezTo>
                  <a:pt x="8799411" y="1907447"/>
                  <a:pt x="8858072" y="1996322"/>
                  <a:pt x="8700018" y="2022228"/>
                </a:cubicBezTo>
                <a:cubicBezTo>
                  <a:pt x="8628887" y="2034069"/>
                  <a:pt x="8597252" y="2070985"/>
                  <a:pt x="8546517" y="2094468"/>
                </a:cubicBezTo>
                <a:cubicBezTo>
                  <a:pt x="8369592" y="2175758"/>
                  <a:pt x="8254890" y="2270617"/>
                  <a:pt x="8208310" y="2391116"/>
                </a:cubicBezTo>
                <a:cubicBezTo>
                  <a:pt x="8195251" y="2424444"/>
                  <a:pt x="8137916" y="2455501"/>
                  <a:pt x="8101924" y="2486924"/>
                </a:cubicBezTo>
                <a:cubicBezTo>
                  <a:pt x="8122498" y="2506105"/>
                  <a:pt x="8219539" y="2452814"/>
                  <a:pt x="8188722" y="2510086"/>
                </a:cubicBezTo>
                <a:cubicBezTo>
                  <a:pt x="8165388" y="2553270"/>
                  <a:pt x="8098391" y="2584616"/>
                  <a:pt x="8035596" y="2614194"/>
                </a:cubicBezTo>
                <a:cubicBezTo>
                  <a:pt x="7963481" y="2647947"/>
                  <a:pt x="7883214" y="2677100"/>
                  <a:pt x="7854509" y="2730830"/>
                </a:cubicBezTo>
                <a:cubicBezTo>
                  <a:pt x="7848249" y="2742293"/>
                  <a:pt x="6341566" y="3671513"/>
                  <a:pt x="4141410" y="3763614"/>
                </a:cubicBezTo>
                <a:cubicBezTo>
                  <a:pt x="3781875" y="3778662"/>
                  <a:pt x="2353277" y="3737838"/>
                  <a:pt x="2161737" y="3718831"/>
                </a:cubicBezTo>
                <a:cubicBezTo>
                  <a:pt x="1964811" y="3699179"/>
                  <a:pt x="1793107" y="3646810"/>
                  <a:pt x="1591600" y="3635674"/>
                </a:cubicBezTo>
                <a:cubicBezTo>
                  <a:pt x="1485018" y="3629919"/>
                  <a:pt x="1381185" y="3611329"/>
                  <a:pt x="1390654" y="3531585"/>
                </a:cubicBezTo>
                <a:cubicBezTo>
                  <a:pt x="1393510" y="3508948"/>
                  <a:pt x="1364047" y="3493344"/>
                  <a:pt x="1320867" y="3503571"/>
                </a:cubicBezTo>
                <a:cubicBezTo>
                  <a:pt x="1239265" y="3523046"/>
                  <a:pt x="1198946" y="3494124"/>
                  <a:pt x="1150681" y="3474015"/>
                </a:cubicBezTo>
                <a:cubicBezTo>
                  <a:pt x="1065213" y="3438422"/>
                  <a:pt x="982868" y="3399757"/>
                  <a:pt x="851974" y="3403971"/>
                </a:cubicBezTo>
                <a:cubicBezTo>
                  <a:pt x="873994" y="3367898"/>
                  <a:pt x="917237" y="3369420"/>
                  <a:pt x="956780" y="3372944"/>
                </a:cubicBezTo>
                <a:cubicBezTo>
                  <a:pt x="1061276" y="3382521"/>
                  <a:pt x="1164043" y="3394488"/>
                  <a:pt x="1268515" y="3403788"/>
                </a:cubicBezTo>
                <a:cubicBezTo>
                  <a:pt x="1336376" y="3409863"/>
                  <a:pt x="1404651" y="3420660"/>
                  <a:pt x="1492884" y="3399484"/>
                </a:cubicBezTo>
                <a:cubicBezTo>
                  <a:pt x="1410006" y="3338199"/>
                  <a:pt x="1277736" y="3337777"/>
                  <a:pt x="1169657" y="3325996"/>
                </a:cubicBezTo>
                <a:cubicBezTo>
                  <a:pt x="1034677" y="3311259"/>
                  <a:pt x="951965" y="3268429"/>
                  <a:pt x="853866" y="3221353"/>
                </a:cubicBezTo>
                <a:cubicBezTo>
                  <a:pt x="950752" y="3199416"/>
                  <a:pt x="1014418" y="3234964"/>
                  <a:pt x="1090648" y="3226034"/>
                </a:cubicBezTo>
                <a:cubicBezTo>
                  <a:pt x="1094340" y="3218434"/>
                  <a:pt x="1100169" y="3207568"/>
                  <a:pt x="1099183" y="3207375"/>
                </a:cubicBezTo>
                <a:cubicBezTo>
                  <a:pt x="971072" y="3188118"/>
                  <a:pt x="907890" y="3136018"/>
                  <a:pt x="882137" y="3068880"/>
                </a:cubicBezTo>
                <a:cubicBezTo>
                  <a:pt x="868924" y="3034221"/>
                  <a:pt x="822286" y="3027121"/>
                  <a:pt x="776145" y="3014660"/>
                </a:cubicBezTo>
                <a:cubicBezTo>
                  <a:pt x="613874" y="2970419"/>
                  <a:pt x="443486" y="2933046"/>
                  <a:pt x="307191" y="2864697"/>
                </a:cubicBezTo>
                <a:cubicBezTo>
                  <a:pt x="457123" y="2862170"/>
                  <a:pt x="581367" y="2903594"/>
                  <a:pt x="743379" y="2911759"/>
                </a:cubicBezTo>
                <a:cubicBezTo>
                  <a:pt x="608349" y="2835743"/>
                  <a:pt x="439124" y="2806104"/>
                  <a:pt x="284020" y="2766269"/>
                </a:cubicBezTo>
                <a:cubicBezTo>
                  <a:pt x="213164" y="2748143"/>
                  <a:pt x="147010" y="2722889"/>
                  <a:pt x="63190" y="2717094"/>
                </a:cubicBezTo>
                <a:cubicBezTo>
                  <a:pt x="33455" y="2714947"/>
                  <a:pt x="-16425" y="2709531"/>
                  <a:pt x="5340" y="2681595"/>
                </a:cubicBezTo>
                <a:cubicBezTo>
                  <a:pt x="23652" y="2658441"/>
                  <a:pt x="63627" y="2661368"/>
                  <a:pt x="100237" y="2664591"/>
                </a:cubicBezTo>
                <a:cubicBezTo>
                  <a:pt x="188123" y="2672547"/>
                  <a:pt x="277551" y="2664977"/>
                  <a:pt x="394328" y="2654447"/>
                </a:cubicBezTo>
                <a:cubicBezTo>
                  <a:pt x="290057" y="2592242"/>
                  <a:pt x="112140" y="2629127"/>
                  <a:pt x="21491" y="2562088"/>
                </a:cubicBezTo>
                <a:cubicBezTo>
                  <a:pt x="125636" y="2540073"/>
                  <a:pt x="208727" y="2559644"/>
                  <a:pt x="294268" y="2557453"/>
                </a:cubicBezTo>
                <a:cubicBezTo>
                  <a:pt x="371589" y="2555423"/>
                  <a:pt x="389695" y="2540961"/>
                  <a:pt x="367847" y="2501743"/>
                </a:cubicBezTo>
                <a:cubicBezTo>
                  <a:pt x="333905" y="2440640"/>
                  <a:pt x="373328" y="2404160"/>
                  <a:pt x="486858" y="2411824"/>
                </a:cubicBezTo>
                <a:cubicBezTo>
                  <a:pt x="592120" y="2419095"/>
                  <a:pt x="600599" y="2394285"/>
                  <a:pt x="570008" y="2360312"/>
                </a:cubicBezTo>
                <a:cubicBezTo>
                  <a:pt x="525457" y="2310774"/>
                  <a:pt x="567057" y="2265987"/>
                  <a:pt x="594400" y="2218813"/>
                </a:cubicBezTo>
                <a:cubicBezTo>
                  <a:pt x="635581" y="2147198"/>
                  <a:pt x="612469" y="2115647"/>
                  <a:pt x="505675" y="2074370"/>
                </a:cubicBezTo>
                <a:cubicBezTo>
                  <a:pt x="445534" y="2051386"/>
                  <a:pt x="381431" y="2032947"/>
                  <a:pt x="295650" y="2015851"/>
                </a:cubicBezTo>
                <a:cubicBezTo>
                  <a:pt x="487251" y="1985881"/>
                  <a:pt x="281423" y="1958614"/>
                  <a:pt x="346760" y="1924896"/>
                </a:cubicBezTo>
                <a:cubicBezTo>
                  <a:pt x="481788" y="1901571"/>
                  <a:pt x="600623" y="1980687"/>
                  <a:pt x="783461" y="1939173"/>
                </a:cubicBezTo>
                <a:cubicBezTo>
                  <a:pt x="547912" y="1882335"/>
                  <a:pt x="287006" y="1807013"/>
                  <a:pt x="112183" y="1719100"/>
                </a:cubicBezTo>
                <a:cubicBezTo>
                  <a:pt x="148588" y="1692398"/>
                  <a:pt x="188462" y="1710725"/>
                  <a:pt x="219936" y="1699568"/>
                </a:cubicBezTo>
                <a:cubicBezTo>
                  <a:pt x="218006" y="1694140"/>
                  <a:pt x="220184" y="1685834"/>
                  <a:pt x="214196" y="1683841"/>
                </a:cubicBezTo>
                <a:cubicBezTo>
                  <a:pt x="85284" y="1638910"/>
                  <a:pt x="83720" y="1637648"/>
                  <a:pt x="212296" y="1584947"/>
                </a:cubicBezTo>
                <a:cubicBezTo>
                  <a:pt x="257172" y="1566456"/>
                  <a:pt x="252206" y="1554019"/>
                  <a:pt x="226108" y="1538121"/>
                </a:cubicBezTo>
                <a:cubicBezTo>
                  <a:pt x="207682" y="1526866"/>
                  <a:pt x="185078" y="1517656"/>
                  <a:pt x="192710" y="1488723"/>
                </a:cubicBezTo>
                <a:cubicBezTo>
                  <a:pt x="268435" y="1518175"/>
                  <a:pt x="624154" y="1547955"/>
                  <a:pt x="685843" y="1538903"/>
                </a:cubicBezTo>
                <a:cubicBezTo>
                  <a:pt x="755173" y="1528619"/>
                  <a:pt x="994201" y="1520231"/>
                  <a:pt x="1067153" y="1523622"/>
                </a:cubicBezTo>
                <a:cubicBezTo>
                  <a:pt x="1063138" y="1522015"/>
                  <a:pt x="1059122" y="1520410"/>
                  <a:pt x="1055106" y="1518803"/>
                </a:cubicBezTo>
                <a:cubicBezTo>
                  <a:pt x="983007" y="1486514"/>
                  <a:pt x="909946" y="1454310"/>
                  <a:pt x="864245" y="1408231"/>
                </a:cubicBezTo>
                <a:cubicBezTo>
                  <a:pt x="862153" y="1406456"/>
                  <a:pt x="861045" y="1404874"/>
                  <a:pt x="856768" y="1405809"/>
                </a:cubicBezTo>
                <a:cubicBezTo>
                  <a:pt x="819307" y="1414974"/>
                  <a:pt x="822846" y="1400112"/>
                  <a:pt x="821342" y="1388491"/>
                </a:cubicBezTo>
                <a:cubicBezTo>
                  <a:pt x="819813" y="1376592"/>
                  <a:pt x="812736" y="1367699"/>
                  <a:pt x="784954" y="1371257"/>
                </a:cubicBezTo>
                <a:cubicBezTo>
                  <a:pt x="783512" y="1371384"/>
                  <a:pt x="781566" y="1371274"/>
                  <a:pt x="779619" y="1371165"/>
                </a:cubicBezTo>
                <a:cubicBezTo>
                  <a:pt x="766469" y="1370361"/>
                  <a:pt x="722835" y="1342290"/>
                  <a:pt x="728571" y="1335910"/>
                </a:cubicBezTo>
                <a:cubicBezTo>
                  <a:pt x="741389" y="1321912"/>
                  <a:pt x="726409" y="1316791"/>
                  <a:pt x="713734" y="1310348"/>
                </a:cubicBezTo>
                <a:cubicBezTo>
                  <a:pt x="696009" y="1301550"/>
                  <a:pt x="678333" y="1293308"/>
                  <a:pt x="659695" y="1285149"/>
                </a:cubicBezTo>
                <a:cubicBezTo>
                  <a:pt x="641562" y="1277227"/>
                  <a:pt x="622997" y="1269901"/>
                  <a:pt x="604409" y="1262299"/>
                </a:cubicBezTo>
                <a:cubicBezTo>
                  <a:pt x="561305" y="1256847"/>
                  <a:pt x="517819" y="1252549"/>
                  <a:pt x="472556" y="1250086"/>
                </a:cubicBezTo>
                <a:cubicBezTo>
                  <a:pt x="438951" y="1247999"/>
                  <a:pt x="401379" y="1244860"/>
                  <a:pt x="382690" y="1214040"/>
                </a:cubicBezTo>
                <a:cubicBezTo>
                  <a:pt x="418096" y="1214570"/>
                  <a:pt x="453575" y="1215933"/>
                  <a:pt x="489053" y="1217296"/>
                </a:cubicBezTo>
                <a:cubicBezTo>
                  <a:pt x="454954" y="1204059"/>
                  <a:pt x="421816" y="1190737"/>
                  <a:pt x="390047" y="1176456"/>
                </a:cubicBezTo>
                <a:cubicBezTo>
                  <a:pt x="363810" y="1164487"/>
                  <a:pt x="342232" y="1150431"/>
                  <a:pt x="333292" y="1131347"/>
                </a:cubicBezTo>
                <a:cubicBezTo>
                  <a:pt x="330930" y="1126518"/>
                  <a:pt x="329025" y="1121368"/>
                  <a:pt x="337841" y="1116956"/>
                </a:cubicBezTo>
                <a:cubicBezTo>
                  <a:pt x="347569" y="1111905"/>
                  <a:pt x="355552" y="1114562"/>
                  <a:pt x="363031" y="1116984"/>
                </a:cubicBezTo>
                <a:cubicBezTo>
                  <a:pt x="393929" y="1126864"/>
                  <a:pt x="425283" y="1136425"/>
                  <a:pt x="455724" y="1146625"/>
                </a:cubicBezTo>
                <a:cubicBezTo>
                  <a:pt x="496146" y="1160147"/>
                  <a:pt x="536111" y="1173989"/>
                  <a:pt x="576050" y="1187553"/>
                </a:cubicBezTo>
                <a:cubicBezTo>
                  <a:pt x="519650" y="1157524"/>
                  <a:pt x="457798" y="1131612"/>
                  <a:pt x="391358" y="1108621"/>
                </a:cubicBezTo>
                <a:cubicBezTo>
                  <a:pt x="343386" y="1091844"/>
                  <a:pt x="295414" y="1075067"/>
                  <a:pt x="258466" y="1051446"/>
                </a:cubicBezTo>
                <a:cubicBezTo>
                  <a:pt x="239512" y="1039678"/>
                  <a:pt x="230024" y="1025400"/>
                  <a:pt x="227119" y="1008864"/>
                </a:cubicBezTo>
                <a:cubicBezTo>
                  <a:pt x="226729" y="1004421"/>
                  <a:pt x="227253" y="999338"/>
                  <a:pt x="237176" y="996508"/>
                </a:cubicBezTo>
                <a:cubicBezTo>
                  <a:pt x="247123" y="993956"/>
                  <a:pt x="253208" y="997060"/>
                  <a:pt x="257395" y="1000610"/>
                </a:cubicBezTo>
                <a:cubicBezTo>
                  <a:pt x="262111" y="1004674"/>
                  <a:pt x="267716" y="1007820"/>
                  <a:pt x="275649" y="1009921"/>
                </a:cubicBezTo>
                <a:cubicBezTo>
                  <a:pt x="345186" y="1029563"/>
                  <a:pt x="406508" y="1054962"/>
                  <a:pt x="469199" y="1079402"/>
                </a:cubicBezTo>
                <a:cubicBezTo>
                  <a:pt x="558968" y="1114336"/>
                  <a:pt x="647368" y="1150231"/>
                  <a:pt x="753033" y="1173138"/>
                </a:cubicBezTo>
                <a:cubicBezTo>
                  <a:pt x="793015" y="1181661"/>
                  <a:pt x="834292" y="1188391"/>
                  <a:pt x="865682" y="1187316"/>
                </a:cubicBezTo>
                <a:cubicBezTo>
                  <a:pt x="750261" y="1147076"/>
                  <a:pt x="641375" y="1104025"/>
                  <a:pt x="543487" y="1053852"/>
                </a:cubicBezTo>
                <a:cubicBezTo>
                  <a:pt x="444589" y="1003208"/>
                  <a:pt x="357848" y="947579"/>
                  <a:pt x="295297" y="880592"/>
                </a:cubicBezTo>
                <a:cubicBezTo>
                  <a:pt x="288871" y="873601"/>
                  <a:pt x="284873" y="866676"/>
                  <a:pt x="264758" y="869281"/>
                </a:cubicBezTo>
                <a:cubicBezTo>
                  <a:pt x="255650" y="870360"/>
                  <a:pt x="252375" y="866170"/>
                  <a:pt x="254388" y="861516"/>
                </a:cubicBezTo>
                <a:cubicBezTo>
                  <a:pt x="266992" y="828509"/>
                  <a:pt x="236853" y="810726"/>
                  <a:pt x="190786" y="799099"/>
                </a:cubicBezTo>
                <a:cubicBezTo>
                  <a:pt x="176408" y="795324"/>
                  <a:pt x="175031" y="790688"/>
                  <a:pt x="184973" y="782539"/>
                </a:cubicBezTo>
                <a:cubicBezTo>
                  <a:pt x="198516" y="771277"/>
                  <a:pt x="196123" y="760574"/>
                  <a:pt x="187530" y="750974"/>
                </a:cubicBezTo>
                <a:cubicBezTo>
                  <a:pt x="182644" y="744967"/>
                  <a:pt x="176339" y="739364"/>
                  <a:pt x="170996" y="733676"/>
                </a:cubicBezTo>
                <a:cubicBezTo>
                  <a:pt x="167290" y="730083"/>
                  <a:pt x="161157" y="726424"/>
                  <a:pt x="169444" y="721499"/>
                </a:cubicBezTo>
                <a:cubicBezTo>
                  <a:pt x="177298" y="717172"/>
                  <a:pt x="185665" y="718676"/>
                  <a:pt x="193501" y="719668"/>
                </a:cubicBezTo>
                <a:cubicBezTo>
                  <a:pt x="231170" y="723917"/>
                  <a:pt x="254043" y="736181"/>
                  <a:pt x="265436" y="755609"/>
                </a:cubicBezTo>
                <a:cubicBezTo>
                  <a:pt x="273963" y="769971"/>
                  <a:pt x="281726" y="770130"/>
                  <a:pt x="302333" y="756567"/>
                </a:cubicBezTo>
                <a:cubicBezTo>
                  <a:pt x="317894" y="746247"/>
                  <a:pt x="332387" y="745814"/>
                  <a:pt x="346481" y="751853"/>
                </a:cubicBezTo>
                <a:cubicBezTo>
                  <a:pt x="354007" y="754830"/>
                  <a:pt x="358771" y="759448"/>
                  <a:pt x="364449" y="763428"/>
                </a:cubicBezTo>
                <a:cubicBezTo>
                  <a:pt x="392910" y="784156"/>
                  <a:pt x="422762" y="804202"/>
                  <a:pt x="467363" y="815678"/>
                </a:cubicBezTo>
                <a:cubicBezTo>
                  <a:pt x="487199" y="820933"/>
                  <a:pt x="508355" y="824672"/>
                  <a:pt x="537693" y="816781"/>
                </a:cubicBezTo>
                <a:cubicBezTo>
                  <a:pt x="518386" y="812039"/>
                  <a:pt x="499567" y="812852"/>
                  <a:pt x="482019" y="811593"/>
                </a:cubicBezTo>
                <a:cubicBezTo>
                  <a:pt x="464472" y="810335"/>
                  <a:pt x="454949" y="806693"/>
                  <a:pt x="467050" y="795557"/>
                </a:cubicBezTo>
                <a:cubicBezTo>
                  <a:pt x="473772" y="789371"/>
                  <a:pt x="472878" y="784693"/>
                  <a:pt x="465734" y="780562"/>
                </a:cubicBezTo>
                <a:cubicBezTo>
                  <a:pt x="442763" y="767188"/>
                  <a:pt x="430336" y="747011"/>
                  <a:pt x="384526" y="749353"/>
                </a:cubicBezTo>
                <a:cubicBezTo>
                  <a:pt x="382123" y="749564"/>
                  <a:pt x="379622" y="748664"/>
                  <a:pt x="377146" y="748041"/>
                </a:cubicBezTo>
                <a:cubicBezTo>
                  <a:pt x="367744" y="745789"/>
                  <a:pt x="357358" y="743342"/>
                  <a:pt x="360089" y="735827"/>
                </a:cubicBezTo>
                <a:cubicBezTo>
                  <a:pt x="363301" y="728269"/>
                  <a:pt x="375652" y="725506"/>
                  <a:pt x="386634" y="723703"/>
                </a:cubicBezTo>
                <a:cubicBezTo>
                  <a:pt x="414823" y="719269"/>
                  <a:pt x="437543" y="724271"/>
                  <a:pt x="459375" y="730191"/>
                </a:cubicBezTo>
                <a:cubicBezTo>
                  <a:pt x="512487" y="744837"/>
                  <a:pt x="556932" y="765561"/>
                  <a:pt x="603200" y="785006"/>
                </a:cubicBezTo>
                <a:cubicBezTo>
                  <a:pt x="672604" y="814173"/>
                  <a:pt x="734250" y="848778"/>
                  <a:pt x="810521" y="873425"/>
                </a:cubicBezTo>
                <a:cubicBezTo>
                  <a:pt x="1037317" y="946423"/>
                  <a:pt x="1260943" y="1021938"/>
                  <a:pt x="1494102" y="1090180"/>
                </a:cubicBezTo>
                <a:cubicBezTo>
                  <a:pt x="1580109" y="1115371"/>
                  <a:pt x="1667892" y="1138728"/>
                  <a:pt x="1756565" y="1161167"/>
                </a:cubicBezTo>
                <a:cubicBezTo>
                  <a:pt x="1756899" y="1159458"/>
                  <a:pt x="1757282" y="1158305"/>
                  <a:pt x="1757592" y="1156319"/>
                </a:cubicBezTo>
                <a:cubicBezTo>
                  <a:pt x="1757470" y="1154931"/>
                  <a:pt x="1757324" y="1153264"/>
                  <a:pt x="1757202" y="1151876"/>
                </a:cubicBezTo>
                <a:cubicBezTo>
                  <a:pt x="1694452" y="1137796"/>
                  <a:pt x="1632540" y="1122242"/>
                  <a:pt x="1572453" y="1105409"/>
                </a:cubicBezTo>
                <a:cubicBezTo>
                  <a:pt x="1424942" y="1063789"/>
                  <a:pt x="1288864" y="1014450"/>
                  <a:pt x="1171972" y="951953"/>
                </a:cubicBezTo>
                <a:cubicBezTo>
                  <a:pt x="1162328" y="946924"/>
                  <a:pt x="1152112" y="946421"/>
                  <a:pt x="1137334" y="949118"/>
                </a:cubicBezTo>
                <a:cubicBezTo>
                  <a:pt x="1089682" y="958058"/>
                  <a:pt x="1074050" y="951035"/>
                  <a:pt x="1081493" y="925476"/>
                </a:cubicBezTo>
                <a:cubicBezTo>
                  <a:pt x="1083360" y="919155"/>
                  <a:pt x="1083403" y="914115"/>
                  <a:pt x="1074768" y="909555"/>
                </a:cubicBezTo>
                <a:cubicBezTo>
                  <a:pt x="1036165" y="889158"/>
                  <a:pt x="995714" y="869763"/>
                  <a:pt x="952019" y="852050"/>
                </a:cubicBezTo>
                <a:cubicBezTo>
                  <a:pt x="871170" y="819410"/>
                  <a:pt x="784821" y="790332"/>
                  <a:pt x="709017" y="754450"/>
                </a:cubicBezTo>
                <a:cubicBezTo>
                  <a:pt x="686747" y="743533"/>
                  <a:pt x="669617" y="730485"/>
                  <a:pt x="659046" y="714902"/>
                </a:cubicBezTo>
                <a:cubicBezTo>
                  <a:pt x="655674" y="709602"/>
                  <a:pt x="653624" y="702786"/>
                  <a:pt x="664793" y="697608"/>
                </a:cubicBezTo>
                <a:cubicBezTo>
                  <a:pt x="675483" y="692472"/>
                  <a:pt x="684069" y="696476"/>
                  <a:pt x="692052" y="699133"/>
                </a:cubicBezTo>
                <a:cubicBezTo>
                  <a:pt x="725451" y="709913"/>
                  <a:pt x="759355" y="720929"/>
                  <a:pt x="792779" y="731987"/>
                </a:cubicBezTo>
                <a:cubicBezTo>
                  <a:pt x="826682" y="743003"/>
                  <a:pt x="860155" y="754616"/>
                  <a:pt x="895574" y="766338"/>
                </a:cubicBezTo>
                <a:cubicBezTo>
                  <a:pt x="897416" y="759741"/>
                  <a:pt x="890085" y="758985"/>
                  <a:pt x="886044" y="757101"/>
                </a:cubicBezTo>
                <a:cubicBezTo>
                  <a:pt x="828975" y="730489"/>
                  <a:pt x="766861" y="707118"/>
                  <a:pt x="702924" y="685027"/>
                </a:cubicBezTo>
                <a:cubicBezTo>
                  <a:pt x="653460" y="667821"/>
                  <a:pt x="605342" y="649378"/>
                  <a:pt x="571540" y="622962"/>
                </a:cubicBezTo>
                <a:cubicBezTo>
                  <a:pt x="558524" y="612632"/>
                  <a:pt x="551227" y="601239"/>
                  <a:pt x="552940" y="587657"/>
                </a:cubicBezTo>
                <a:cubicBezTo>
                  <a:pt x="553537" y="583407"/>
                  <a:pt x="554132" y="579157"/>
                  <a:pt x="563623" y="576925"/>
                </a:cubicBezTo>
                <a:cubicBezTo>
                  <a:pt x="571217" y="575139"/>
                  <a:pt x="576243" y="577216"/>
                  <a:pt x="580332" y="579656"/>
                </a:cubicBezTo>
                <a:cubicBezTo>
                  <a:pt x="587500" y="584063"/>
                  <a:pt x="594668" y="588471"/>
                  <a:pt x="604623" y="591516"/>
                </a:cubicBezTo>
                <a:cubicBezTo>
                  <a:pt x="664350" y="609779"/>
                  <a:pt x="720426" y="630601"/>
                  <a:pt x="775136" y="652383"/>
                </a:cubicBezTo>
                <a:cubicBezTo>
                  <a:pt x="864952" y="687874"/>
                  <a:pt x="953882" y="724283"/>
                  <a:pt x="1057795" y="749301"/>
                </a:cubicBezTo>
                <a:cubicBezTo>
                  <a:pt x="1096889" y="758742"/>
                  <a:pt x="1137304" y="766668"/>
                  <a:pt x="1183454" y="768213"/>
                </a:cubicBezTo>
                <a:cubicBezTo>
                  <a:pt x="1181768" y="765563"/>
                  <a:pt x="1178737" y="764150"/>
                  <a:pt x="1175732" y="763015"/>
                </a:cubicBezTo>
                <a:cubicBezTo>
                  <a:pt x="1075170" y="726508"/>
                  <a:pt x="977850" y="688319"/>
                  <a:pt x="888743" y="644370"/>
                </a:cubicBezTo>
                <a:cubicBezTo>
                  <a:pt x="778881" y="590211"/>
                  <a:pt x="683912" y="529148"/>
                  <a:pt x="615490" y="455960"/>
                </a:cubicBezTo>
                <a:cubicBezTo>
                  <a:pt x="612312" y="452882"/>
                  <a:pt x="610122" y="449996"/>
                  <a:pt x="602432" y="450671"/>
                </a:cubicBezTo>
                <a:cubicBezTo>
                  <a:pt x="582748" y="452678"/>
                  <a:pt x="580338" y="447293"/>
                  <a:pt x="582418" y="437876"/>
                </a:cubicBezTo>
                <a:cubicBezTo>
                  <a:pt x="588134" y="414707"/>
                  <a:pt x="573498" y="396964"/>
                  <a:pt x="539211" y="387101"/>
                </a:cubicBezTo>
                <a:cubicBezTo>
                  <a:pt x="514350" y="379769"/>
                  <a:pt x="493430" y="373210"/>
                  <a:pt x="519748" y="352990"/>
                </a:cubicBezTo>
                <a:cubicBezTo>
                  <a:pt x="526113" y="348234"/>
                  <a:pt x="523173" y="342336"/>
                  <a:pt x="520282" y="336993"/>
                </a:cubicBezTo>
                <a:cubicBezTo>
                  <a:pt x="516186" y="328957"/>
                  <a:pt x="507910" y="322968"/>
                  <a:pt x="498650" y="316785"/>
                </a:cubicBezTo>
                <a:cubicBezTo>
                  <a:pt x="493501" y="313319"/>
                  <a:pt x="487271" y="308549"/>
                  <a:pt x="493610" y="303515"/>
                </a:cubicBezTo>
                <a:cubicBezTo>
                  <a:pt x="500838" y="297564"/>
                  <a:pt x="511247" y="300288"/>
                  <a:pt x="519565" y="301237"/>
                </a:cubicBezTo>
                <a:cubicBezTo>
                  <a:pt x="557715" y="305444"/>
                  <a:pt x="581118" y="318221"/>
                  <a:pt x="592560" y="338204"/>
                </a:cubicBezTo>
                <a:cubicBezTo>
                  <a:pt x="599979" y="350985"/>
                  <a:pt x="609184" y="351016"/>
                  <a:pt x="627076" y="339652"/>
                </a:cubicBezTo>
                <a:cubicBezTo>
                  <a:pt x="647275" y="326965"/>
                  <a:pt x="664147" y="326044"/>
                  <a:pt x="679640" y="336997"/>
                </a:cubicBezTo>
                <a:cubicBezTo>
                  <a:pt x="692054" y="345981"/>
                  <a:pt x="702112" y="355732"/>
                  <a:pt x="716352" y="363437"/>
                </a:cubicBezTo>
                <a:cubicBezTo>
                  <a:pt x="754546" y="384710"/>
                  <a:pt x="790508" y="408138"/>
                  <a:pt x="869745" y="400343"/>
                </a:cubicBezTo>
                <a:cubicBezTo>
                  <a:pt x="847718" y="392203"/>
                  <a:pt x="825656" y="394699"/>
                  <a:pt x="806641" y="393290"/>
                </a:cubicBezTo>
                <a:cubicBezTo>
                  <a:pt x="792988" y="392249"/>
                  <a:pt x="779165" y="389265"/>
                  <a:pt x="791435" y="380072"/>
                </a:cubicBezTo>
                <a:cubicBezTo>
                  <a:pt x="805532" y="369601"/>
                  <a:pt x="796441" y="365362"/>
                  <a:pt x="787709" y="359692"/>
                </a:cubicBezTo>
                <a:cubicBezTo>
                  <a:pt x="767647" y="346342"/>
                  <a:pt x="751260" y="330710"/>
                  <a:pt x="711071" y="330880"/>
                </a:cubicBezTo>
                <a:cubicBezTo>
                  <a:pt x="704773" y="330873"/>
                  <a:pt x="699699" y="328240"/>
                  <a:pt x="694722" y="326718"/>
                </a:cubicBezTo>
                <a:cubicBezTo>
                  <a:pt x="687749" y="324532"/>
                  <a:pt x="681713" y="321984"/>
                  <a:pt x="684613" y="316412"/>
                </a:cubicBezTo>
                <a:cubicBezTo>
                  <a:pt x="687565" y="311396"/>
                  <a:pt x="694531" y="307986"/>
                  <a:pt x="703615" y="306629"/>
                </a:cubicBezTo>
                <a:cubicBezTo>
                  <a:pt x="711738" y="305356"/>
                  <a:pt x="720365" y="304319"/>
                  <a:pt x="728585" y="304157"/>
                </a:cubicBezTo>
                <a:cubicBezTo>
                  <a:pt x="765287" y="302895"/>
                  <a:pt x="791378" y="313197"/>
                  <a:pt x="817397" y="322666"/>
                </a:cubicBezTo>
                <a:cubicBezTo>
                  <a:pt x="908436" y="355531"/>
                  <a:pt x="989341" y="394323"/>
                  <a:pt x="1073943" y="431110"/>
                </a:cubicBezTo>
                <a:cubicBezTo>
                  <a:pt x="1158521" y="467620"/>
                  <a:pt x="1256741" y="493978"/>
                  <a:pt x="1349484" y="524175"/>
                </a:cubicBezTo>
                <a:cubicBezTo>
                  <a:pt x="1563417" y="594105"/>
                  <a:pt x="1778287" y="663672"/>
                  <a:pt x="2004921" y="723811"/>
                </a:cubicBezTo>
                <a:cubicBezTo>
                  <a:pt x="2226580" y="782429"/>
                  <a:pt x="2967159" y="809769"/>
                  <a:pt x="3111348" y="808027"/>
                </a:cubicBezTo>
                <a:cubicBezTo>
                  <a:pt x="3295676" y="805559"/>
                  <a:pt x="3730204" y="773014"/>
                  <a:pt x="4173417" y="745585"/>
                </a:cubicBezTo>
                <a:cubicBezTo>
                  <a:pt x="4223504" y="742307"/>
                  <a:pt x="4272653" y="739393"/>
                  <a:pt x="4324760" y="737057"/>
                </a:cubicBezTo>
                <a:cubicBezTo>
                  <a:pt x="5801059" y="670156"/>
                  <a:pt x="6841344" y="326433"/>
                  <a:pt x="6893789" y="305879"/>
                </a:cubicBezTo>
                <a:cubicBezTo>
                  <a:pt x="6978091" y="273014"/>
                  <a:pt x="7258655" y="208091"/>
                  <a:pt x="7259184" y="208604"/>
                </a:cubicBezTo>
                <a:cubicBezTo>
                  <a:pt x="7265440" y="213652"/>
                  <a:pt x="7297274" y="217644"/>
                  <a:pt x="7323059" y="220312"/>
                </a:cubicBezTo>
                <a:lnTo>
                  <a:pt x="7347572" y="222730"/>
                </a:lnTo>
                <a:lnTo>
                  <a:pt x="7350636" y="224083"/>
                </a:lnTo>
                <a:cubicBezTo>
                  <a:pt x="7359607" y="224205"/>
                  <a:pt x="7359159" y="223929"/>
                  <a:pt x="7353245" y="223290"/>
                </a:cubicBezTo>
                <a:lnTo>
                  <a:pt x="7347572" y="222730"/>
                </a:lnTo>
                <a:lnTo>
                  <a:pt x="7342573" y="220523"/>
                </a:lnTo>
                <a:cubicBezTo>
                  <a:pt x="7341302" y="218466"/>
                  <a:pt x="7341191" y="215818"/>
                  <a:pt x="7341465" y="213415"/>
                </a:cubicBezTo>
                <a:cubicBezTo>
                  <a:pt x="7342771" y="200707"/>
                  <a:pt x="7352468" y="189782"/>
                  <a:pt x="7375606" y="182994"/>
                </a:cubicBezTo>
                <a:cubicBezTo>
                  <a:pt x="7397808" y="176568"/>
                  <a:pt x="7420538" y="170655"/>
                  <a:pt x="7443270" y="164742"/>
                </a:cubicBezTo>
                <a:cubicBezTo>
                  <a:pt x="7462204" y="159722"/>
                  <a:pt x="7475181" y="158583"/>
                  <a:pt x="7478299" y="172021"/>
                </a:cubicBezTo>
                <a:cubicBezTo>
                  <a:pt x="7481416" y="185460"/>
                  <a:pt x="7508389" y="189249"/>
                  <a:pt x="7524024" y="179761"/>
                </a:cubicBezTo>
                <a:cubicBezTo>
                  <a:pt x="7585174" y="142492"/>
                  <a:pt x="7658615" y="112820"/>
                  <a:pt x="7727944" y="80430"/>
                </a:cubicBezTo>
                <a:cubicBezTo>
                  <a:pt x="7776349" y="57992"/>
                  <a:pt x="7827303" y="37009"/>
                  <a:pt x="7867024" y="9456"/>
                </a:cubicBezTo>
                <a:cubicBezTo>
                  <a:pt x="7874326" y="4338"/>
                  <a:pt x="7880999" y="-2404"/>
                  <a:pt x="7894848" y="858"/>
                </a:cubicBezTo>
                <a:close/>
              </a:path>
            </a:pathLst>
          </a:custGeom>
        </p:spPr>
      </p:pic>
      <p:sp>
        <p:nvSpPr>
          <p:cNvPr id="7" name="TextBox 6">
            <a:extLst>
              <a:ext uri="{FF2B5EF4-FFF2-40B4-BE49-F238E27FC236}">
                <a16:creationId xmlns:a16="http://schemas.microsoft.com/office/drawing/2014/main" id="{290900F5-4C4F-66D8-4825-4DCC43481969}"/>
              </a:ext>
            </a:extLst>
          </p:cNvPr>
          <p:cNvSpPr txBox="1"/>
          <p:nvPr/>
        </p:nvSpPr>
        <p:spPr>
          <a:xfrm>
            <a:off x="6957184" y="6657945"/>
            <a:ext cx="2186816" cy="200055"/>
          </a:xfrm>
          <a:prstGeom prst="rect">
            <a:avLst/>
          </a:prstGeom>
          <a:solidFill>
            <a:srgbClr val="000000"/>
          </a:solidFill>
        </p:spPr>
        <p:txBody>
          <a:bodyPr wrap="none" rtlCol="0">
            <a:spAutoFit/>
          </a:bodyPr>
          <a:lstStyle/>
          <a:p>
            <a:pPr algn="r">
              <a:spcAft>
                <a:spcPts val="600"/>
              </a:spcAft>
            </a:pPr>
            <a:r>
              <a:rPr lang="en-TH" sz="700">
                <a:solidFill>
                  <a:srgbClr val="FFFFFF"/>
                </a:solidFill>
                <a:hlinkClick r:id="rId3" tooltip="https://vridar.org/2012/12/">
                  <a:extLst>
                    <a:ext uri="{A12FA001-AC4F-418D-AE19-62706E023703}">
                      <ahyp:hlinkClr xmlns:ahyp="http://schemas.microsoft.com/office/drawing/2018/hyperlinkcolor" val="tx"/>
                    </a:ext>
                  </a:extLst>
                </a:hlinkClick>
              </a:rPr>
              <a:t>This Photo</a:t>
            </a:r>
            <a:r>
              <a:rPr lang="en-TH" sz="700">
                <a:solidFill>
                  <a:srgbClr val="FFFFFF"/>
                </a:solidFill>
              </a:rPr>
              <a:t> by Unknown Author is licensed under </a:t>
            </a:r>
            <a:r>
              <a:rPr lang="en-TH" sz="700">
                <a:solidFill>
                  <a:srgbClr val="FFFFFF"/>
                </a:solidFill>
                <a:hlinkClick r:id="rId4" tooltip="https://creativecommons.org/licenses/by/3.0/">
                  <a:extLst>
                    <a:ext uri="{A12FA001-AC4F-418D-AE19-62706E023703}">
                      <ahyp:hlinkClr xmlns:ahyp="http://schemas.microsoft.com/office/drawing/2018/hyperlinkcolor" val="tx"/>
                    </a:ext>
                  </a:extLst>
                </a:hlinkClick>
              </a:rPr>
              <a:t>CC BY</a:t>
            </a:r>
            <a:endParaRPr lang="en-TH" sz="70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26776" y="923293"/>
            <a:ext cx="3022599" cy="4641720"/>
          </a:xfrm>
        </p:spPr>
        <p:txBody>
          <a:bodyPr>
            <a:normAutofit/>
          </a:bodyPr>
          <a:lstStyle/>
          <a:p>
            <a:r>
              <a:rPr lang="en-US" dirty="0">
                <a:solidFill>
                  <a:schemeClr val="bg1"/>
                </a:solidFill>
              </a:rPr>
              <a:t>Part (a) Structure &amp; Example</a:t>
            </a:r>
          </a:p>
        </p:txBody>
      </p:sp>
      <p:sp>
        <p:nvSpPr>
          <p:cNvPr id="10" name="Freeform: Shape 9">
            <a:extLst>
              <a:ext uri="{FF2B5EF4-FFF2-40B4-BE49-F238E27FC236}">
                <a16:creationId xmlns:a16="http://schemas.microsoft.com/office/drawing/2014/main" id="{D0A98BBA-D3EA-45DC-B8A1-9C61397D4C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55862"/>
            <a:ext cx="877720" cy="274629"/>
          </a:xfrm>
          <a:custGeom>
            <a:avLst/>
            <a:gdLst>
              <a:gd name="connsiteX0" fmla="*/ 453342 w 1170294"/>
              <a:gd name="connsiteY0" fmla="*/ 0 h 274629"/>
              <a:gd name="connsiteX1" fmla="*/ 689085 w 1170294"/>
              <a:gd name="connsiteY1" fmla="*/ 235744 h 274629"/>
              <a:gd name="connsiteX2" fmla="*/ 924829 w 1170294"/>
              <a:gd name="connsiteY2" fmla="*/ 0 h 274629"/>
              <a:gd name="connsiteX3" fmla="*/ 1170294 w 1170294"/>
              <a:gd name="connsiteY3" fmla="*/ 245465 h 274629"/>
              <a:gd name="connsiteX4" fmla="*/ 1153282 w 1170294"/>
              <a:gd name="connsiteY4" fmla="*/ 264908 h 274629"/>
              <a:gd name="connsiteX5" fmla="*/ 924829 w 1170294"/>
              <a:gd name="connsiteY5" fmla="*/ 38885 h 274629"/>
              <a:gd name="connsiteX6" fmla="*/ 689085 w 1170294"/>
              <a:gd name="connsiteY6" fmla="*/ 274629 h 274629"/>
              <a:gd name="connsiteX7" fmla="*/ 453342 w 1170294"/>
              <a:gd name="connsiteY7" fmla="*/ 38885 h 274629"/>
              <a:gd name="connsiteX8" fmla="*/ 215168 w 1170294"/>
              <a:gd name="connsiteY8" fmla="*/ 274629 h 274629"/>
              <a:gd name="connsiteX9" fmla="*/ 0 w 1170294"/>
              <a:gd name="connsiteY9" fmla="*/ 59462 h 274629"/>
              <a:gd name="connsiteX10" fmla="*/ 0 w 1170294"/>
              <a:gd name="connsiteY10" fmla="*/ 20577 h 274629"/>
              <a:gd name="connsiteX11" fmla="*/ 215168 w 1170294"/>
              <a:gd name="connsiteY11" fmla="*/ 235744 h 274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0294" h="274629">
                <a:moveTo>
                  <a:pt x="453342" y="0"/>
                </a:moveTo>
                <a:lnTo>
                  <a:pt x="689085" y="235744"/>
                </a:lnTo>
                <a:lnTo>
                  <a:pt x="924829" y="0"/>
                </a:lnTo>
                <a:lnTo>
                  <a:pt x="1170294" y="245465"/>
                </a:lnTo>
                <a:lnTo>
                  <a:pt x="1153282" y="264908"/>
                </a:lnTo>
                <a:lnTo>
                  <a:pt x="924829" y="38885"/>
                </a:lnTo>
                <a:lnTo>
                  <a:pt x="689085" y="274629"/>
                </a:lnTo>
                <a:lnTo>
                  <a:pt x="453342" y="38885"/>
                </a:lnTo>
                <a:lnTo>
                  <a:pt x="215168" y="274629"/>
                </a:lnTo>
                <a:lnTo>
                  <a:pt x="0" y="59462"/>
                </a:lnTo>
                <a:lnTo>
                  <a:pt x="0" y="20577"/>
                </a:lnTo>
                <a:lnTo>
                  <a:pt x="215168" y="235744"/>
                </a:lnTo>
                <a:close/>
              </a:path>
            </a:pathLst>
          </a:cu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12" name="Freeform: Shape 11">
            <a:extLst>
              <a:ext uri="{FF2B5EF4-FFF2-40B4-BE49-F238E27FC236}">
                <a16:creationId xmlns:a16="http://schemas.microsoft.com/office/drawing/2014/main" id="{2E4C95AB-2BD7-4E38-BDD5-1E41F3A9B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90894"/>
            <a:ext cx="877720" cy="274629"/>
          </a:xfrm>
          <a:custGeom>
            <a:avLst/>
            <a:gdLst>
              <a:gd name="connsiteX0" fmla="*/ 453342 w 1170294"/>
              <a:gd name="connsiteY0" fmla="*/ 0 h 274629"/>
              <a:gd name="connsiteX1" fmla="*/ 689085 w 1170294"/>
              <a:gd name="connsiteY1" fmla="*/ 238174 h 274629"/>
              <a:gd name="connsiteX2" fmla="*/ 924829 w 1170294"/>
              <a:gd name="connsiteY2" fmla="*/ 0 h 274629"/>
              <a:gd name="connsiteX3" fmla="*/ 1170294 w 1170294"/>
              <a:gd name="connsiteY3" fmla="*/ 247895 h 274629"/>
              <a:gd name="connsiteX4" fmla="*/ 1153282 w 1170294"/>
              <a:gd name="connsiteY4" fmla="*/ 264908 h 274629"/>
              <a:gd name="connsiteX5" fmla="*/ 924829 w 1170294"/>
              <a:gd name="connsiteY5" fmla="*/ 38885 h 274629"/>
              <a:gd name="connsiteX6" fmla="*/ 689085 w 1170294"/>
              <a:gd name="connsiteY6" fmla="*/ 274629 h 274629"/>
              <a:gd name="connsiteX7" fmla="*/ 453342 w 1170294"/>
              <a:gd name="connsiteY7" fmla="*/ 38885 h 274629"/>
              <a:gd name="connsiteX8" fmla="*/ 215168 w 1170294"/>
              <a:gd name="connsiteY8" fmla="*/ 274629 h 274629"/>
              <a:gd name="connsiteX9" fmla="*/ 0 w 1170294"/>
              <a:gd name="connsiteY9" fmla="*/ 59462 h 274629"/>
              <a:gd name="connsiteX10" fmla="*/ 0 w 1170294"/>
              <a:gd name="connsiteY10" fmla="*/ 20789 h 274629"/>
              <a:gd name="connsiteX11" fmla="*/ 215168 w 1170294"/>
              <a:gd name="connsiteY11" fmla="*/ 238174 h 274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0294" h="274629">
                <a:moveTo>
                  <a:pt x="453342" y="0"/>
                </a:moveTo>
                <a:lnTo>
                  <a:pt x="689085" y="238174"/>
                </a:lnTo>
                <a:lnTo>
                  <a:pt x="924829" y="0"/>
                </a:lnTo>
                <a:lnTo>
                  <a:pt x="1170294" y="247895"/>
                </a:lnTo>
                <a:lnTo>
                  <a:pt x="1153282" y="264908"/>
                </a:lnTo>
                <a:lnTo>
                  <a:pt x="924829" y="38885"/>
                </a:lnTo>
                <a:lnTo>
                  <a:pt x="689085" y="274629"/>
                </a:lnTo>
                <a:lnTo>
                  <a:pt x="453342" y="38885"/>
                </a:lnTo>
                <a:lnTo>
                  <a:pt x="215168" y="274629"/>
                </a:lnTo>
                <a:lnTo>
                  <a:pt x="0" y="59462"/>
                </a:lnTo>
                <a:lnTo>
                  <a:pt x="0" y="20789"/>
                </a:lnTo>
                <a:lnTo>
                  <a:pt x="215168" y="238174"/>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676151" y="355863"/>
            <a:ext cx="3912879" cy="6021684"/>
          </a:xfrm>
        </p:spPr>
        <p:txBody>
          <a:bodyPr>
            <a:normAutofit fontScale="77500" lnSpcReduction="20000"/>
          </a:bodyPr>
          <a:lstStyle/>
          <a:p>
            <a:pPr>
              <a:lnSpc>
                <a:spcPct val="90000"/>
              </a:lnSpc>
            </a:pPr>
            <a:r>
              <a:rPr lang="en-US" sz="2400" dirty="0">
                <a:solidFill>
                  <a:schemeClr val="bg1"/>
                </a:solidFill>
              </a:rPr>
              <a:t>Structure: 2 </a:t>
            </a:r>
            <a:r>
              <a:rPr lang="en-US" sz="2400" dirty="0">
                <a:solidFill>
                  <a:srgbClr val="FF0000"/>
                </a:solidFill>
              </a:rPr>
              <a:t>PEE</a:t>
            </a:r>
            <a:r>
              <a:rPr lang="en-US" sz="2400" dirty="0">
                <a:solidFill>
                  <a:schemeClr val="bg1"/>
                </a:solidFill>
              </a:rPr>
              <a:t> paragraphs (4 marks each)</a:t>
            </a:r>
          </a:p>
          <a:p>
            <a:pPr marL="0" indent="0">
              <a:lnSpc>
                <a:spcPct val="90000"/>
              </a:lnSpc>
              <a:buNone/>
            </a:pPr>
            <a:endParaRPr lang="en-US" sz="2400" dirty="0">
              <a:solidFill>
                <a:schemeClr val="bg1"/>
              </a:solidFill>
            </a:endParaRPr>
          </a:p>
          <a:p>
            <a:pPr>
              <a:lnSpc>
                <a:spcPct val="90000"/>
              </a:lnSpc>
            </a:pPr>
            <a:r>
              <a:rPr lang="en-US" sz="2400" dirty="0">
                <a:solidFill>
                  <a:schemeClr val="bg1"/>
                </a:solidFill>
              </a:rPr>
              <a:t>Example:</a:t>
            </a:r>
          </a:p>
          <a:p>
            <a:pPr>
              <a:buNone/>
            </a:pPr>
            <a:r>
              <a:rPr lang="en-US" sz="2400" dirty="0">
                <a:solidFill>
                  <a:schemeClr val="bg1"/>
                </a:solidFill>
              </a:rPr>
              <a:t>•  </a:t>
            </a:r>
            <a:r>
              <a:rPr lang="en-US" sz="4100" dirty="0">
                <a:solidFill>
                  <a:schemeClr val="bg1"/>
                </a:solidFill>
              </a:rPr>
              <a:t> </a:t>
            </a:r>
            <a:r>
              <a:rPr lang="en-US" sz="2300" dirty="0">
                <a:solidFill>
                  <a:schemeClr val="bg1"/>
                </a:solidFill>
              </a:rPr>
              <a:t>One key event during the Battle of Trafalgar was Admiral Nelson’s decision to divide the British fleet into two columns and sail directly at the enemy lines. This unusual tactic broke up the French and Spanish formation and allowed the British ships to fire at close range.</a:t>
            </a:r>
          </a:p>
          <a:p>
            <a:pPr>
              <a:buNone/>
            </a:pPr>
            <a:br>
              <a:rPr lang="en-US" sz="2300" dirty="0">
                <a:solidFill>
                  <a:schemeClr val="bg1"/>
                </a:solidFill>
              </a:rPr>
            </a:br>
            <a:endParaRPr lang="en-US" sz="2300" dirty="0">
              <a:solidFill>
                <a:schemeClr val="bg1"/>
              </a:solidFill>
            </a:endParaRPr>
          </a:p>
          <a:p>
            <a:r>
              <a:rPr lang="en-US" sz="2300" dirty="0">
                <a:solidFill>
                  <a:schemeClr val="bg1"/>
                </a:solidFill>
              </a:rPr>
              <a:t>Another key event was when HMS Victory, Nelson’s flagship, fired directly into the side of the French flagship </a:t>
            </a:r>
            <a:r>
              <a:rPr lang="en-US" sz="2300" dirty="0" err="1">
                <a:solidFill>
                  <a:schemeClr val="bg1"/>
                </a:solidFill>
              </a:rPr>
              <a:t>Bucentaure</a:t>
            </a:r>
            <a:r>
              <a:rPr lang="en-US" sz="2300" dirty="0">
                <a:solidFill>
                  <a:schemeClr val="bg1"/>
                </a:solidFill>
              </a:rPr>
              <a:t>. The British </a:t>
            </a:r>
            <a:r>
              <a:rPr lang="en-US" sz="2300" u="sng" dirty="0">
                <a:solidFill>
                  <a:schemeClr val="bg1"/>
                </a:solidFill>
              </a:rPr>
              <a:t>gunnery was highly accurate </a:t>
            </a:r>
            <a:r>
              <a:rPr lang="en-US" sz="2300" dirty="0">
                <a:solidFill>
                  <a:schemeClr val="bg1"/>
                </a:solidFill>
              </a:rPr>
              <a:t>and caused heavy casualties. This helped weaken the enemy’s command and led to the collapse of their resistance.</a:t>
            </a:r>
          </a:p>
        </p:txBody>
      </p:sp>
      <p:grpSp>
        <p:nvGrpSpPr>
          <p:cNvPr id="14" name="Group 13">
            <a:extLst>
              <a:ext uri="{FF2B5EF4-FFF2-40B4-BE49-F238E27FC236}">
                <a16:creationId xmlns:a16="http://schemas.microsoft.com/office/drawing/2014/main" id="{85836128-58DE-4E5A-B27E-DFE747CA0B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41014" y="5364542"/>
            <a:ext cx="1171823" cy="1493465"/>
            <a:chOff x="3121343" y="4864099"/>
            <a:chExt cx="2085971" cy="1993901"/>
          </a:xfrm>
          <a:solidFill>
            <a:schemeClr val="bg1"/>
          </a:solidFill>
        </p:grpSpPr>
        <p:sp>
          <p:nvSpPr>
            <p:cNvPr id="15" name="Freeform: Shape 14">
              <a:extLst>
                <a:ext uri="{FF2B5EF4-FFF2-40B4-BE49-F238E27FC236}">
                  <a16:creationId xmlns:a16="http://schemas.microsoft.com/office/drawing/2014/main" id="{A92DF49A-063A-4F60-BE30-D268264925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38556" y="4981312"/>
              <a:ext cx="442726" cy="44272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6" name="Freeform: Shape 15">
              <a:extLst>
                <a:ext uri="{FF2B5EF4-FFF2-40B4-BE49-F238E27FC236}">
                  <a16:creationId xmlns:a16="http://schemas.microsoft.com/office/drawing/2014/main" id="{70DCBBE0-7DEE-43ED-BEE3-ABB179CFC1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28809" y="4871565"/>
              <a:ext cx="902626" cy="902626"/>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7" name="Freeform: Shape 16">
              <a:extLst>
                <a:ext uri="{FF2B5EF4-FFF2-40B4-BE49-F238E27FC236}">
                  <a16:creationId xmlns:a16="http://schemas.microsoft.com/office/drawing/2014/main" id="{539FE8DF-D1B2-4074-9BDF-C458EA0123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21343" y="4864099"/>
              <a:ext cx="1152732" cy="1152732"/>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8" name="Freeform: Shape 17">
              <a:extLst>
                <a:ext uri="{FF2B5EF4-FFF2-40B4-BE49-F238E27FC236}">
                  <a16:creationId xmlns:a16="http://schemas.microsoft.com/office/drawing/2014/main" id="{61C143B5-6E24-417D-A035-65747A8E9D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52324" y="4894707"/>
              <a:ext cx="1321462" cy="1321838"/>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9" name="Freeform: Shape 18">
              <a:extLst>
                <a:ext uri="{FF2B5EF4-FFF2-40B4-BE49-F238E27FC236}">
                  <a16:creationId xmlns:a16="http://schemas.microsoft.com/office/drawing/2014/main" id="{0331ED8C-8819-4FFB-BF3C-FDA6A90D4B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15037" y="4957793"/>
              <a:ext cx="1428975" cy="1428975"/>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20" name="Freeform: Shape 19">
              <a:extLst>
                <a:ext uri="{FF2B5EF4-FFF2-40B4-BE49-F238E27FC236}">
                  <a16:creationId xmlns:a16="http://schemas.microsoft.com/office/drawing/2014/main" id="{2A39574D-5ECC-4A94-9CB6-646D90DA5A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301642" y="5044398"/>
              <a:ext cx="1490195" cy="1490195"/>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1" name="Freeform: Shape 20">
              <a:extLst>
                <a:ext uri="{FF2B5EF4-FFF2-40B4-BE49-F238E27FC236}">
                  <a16:creationId xmlns:a16="http://schemas.microsoft.com/office/drawing/2014/main" id="{6A73D6F7-977D-4026-8F68-CA63C162C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09523" y="5152279"/>
              <a:ext cx="1509607" cy="1509607"/>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Freeform: Shape 21">
              <a:extLst>
                <a:ext uri="{FF2B5EF4-FFF2-40B4-BE49-F238E27FC236}">
                  <a16:creationId xmlns:a16="http://schemas.microsoft.com/office/drawing/2014/main" id="{56348370-4FD9-4A99-BB05-944D5B0B0E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685" y="5279576"/>
              <a:ext cx="1488326" cy="1490192"/>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3" name="Freeform: Shape 22">
              <a:extLst>
                <a:ext uri="{FF2B5EF4-FFF2-40B4-BE49-F238E27FC236}">
                  <a16:creationId xmlns:a16="http://schemas.microsoft.com/office/drawing/2014/main" id="{D1146D46-43DB-4487-A191-0970511C33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83896" y="5426652"/>
              <a:ext cx="1429720" cy="1429720"/>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Freeform: Shape 23">
              <a:extLst>
                <a:ext uri="{FF2B5EF4-FFF2-40B4-BE49-F238E27FC236}">
                  <a16:creationId xmlns:a16="http://schemas.microsoft.com/office/drawing/2014/main" id="{DDA0090F-4FBF-434D-83B1-B274F83A91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01021" y="5597624"/>
              <a:ext cx="1275308" cy="1260376"/>
            </a:xfrm>
            <a:custGeom>
              <a:avLst/>
              <a:gdLst>
                <a:gd name="connsiteX0" fmla="*/ 1260376 w 1275308"/>
                <a:gd name="connsiteY0" fmla="*/ 0 h 1260376"/>
                <a:gd name="connsiteX1" fmla="*/ 1275308 w 1275308"/>
                <a:gd name="connsiteY1" fmla="*/ 52634 h 1260376"/>
                <a:gd name="connsiteX2" fmla="*/ 67566 w 1275308"/>
                <a:gd name="connsiteY2" fmla="*/ 1260376 h 1260376"/>
                <a:gd name="connsiteX3" fmla="*/ 0 w 1275308"/>
                <a:gd name="connsiteY3" fmla="*/ 1260376 h 1260376"/>
              </a:gdLst>
              <a:ahLst/>
              <a:cxnLst>
                <a:cxn ang="0">
                  <a:pos x="connsiteX0" y="connsiteY0"/>
                </a:cxn>
                <a:cxn ang="0">
                  <a:pos x="connsiteX1" y="connsiteY1"/>
                </a:cxn>
                <a:cxn ang="0">
                  <a:pos x="connsiteX2" y="connsiteY2"/>
                </a:cxn>
                <a:cxn ang="0">
                  <a:pos x="connsiteX3" y="connsiteY3"/>
                </a:cxn>
              </a:cxnLst>
              <a:rect l="l" t="t" r="r" b="b"/>
              <a:pathLst>
                <a:path w="1275308" h="1260376">
                  <a:moveTo>
                    <a:pt x="1260376" y="0"/>
                  </a:moveTo>
                  <a:cubicBezTo>
                    <a:pt x="1265977" y="17174"/>
                    <a:pt x="1270829" y="34716"/>
                    <a:pt x="1275308" y="52634"/>
                  </a:cubicBezTo>
                  <a:lnTo>
                    <a:pt x="67566" y="1260376"/>
                  </a:lnTo>
                  <a:lnTo>
                    <a:pt x="0" y="1260376"/>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5" name="Freeform: Shape 24">
              <a:extLst>
                <a:ext uri="{FF2B5EF4-FFF2-40B4-BE49-F238E27FC236}">
                  <a16:creationId xmlns:a16="http://schemas.microsoft.com/office/drawing/2014/main" id="{C8DF6032-C07A-45C6-8A4F-04EF4EDC04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41456" y="5797338"/>
              <a:ext cx="1065858" cy="1060662"/>
            </a:xfrm>
            <a:custGeom>
              <a:avLst/>
              <a:gdLst>
                <a:gd name="connsiteX0" fmla="*/ 1061006 w 1065858"/>
                <a:gd name="connsiteY0" fmla="*/ 0 h 1060662"/>
                <a:gd name="connsiteX1" fmla="*/ 1065858 w 1065858"/>
                <a:gd name="connsiteY1" fmla="*/ 62342 h 1060662"/>
                <a:gd name="connsiteX2" fmla="*/ 67196 w 1065858"/>
                <a:gd name="connsiteY2" fmla="*/ 1060662 h 1060662"/>
                <a:gd name="connsiteX3" fmla="*/ 0 w 1065858"/>
                <a:gd name="connsiteY3" fmla="*/ 1060662 h 1060662"/>
              </a:gdLst>
              <a:ahLst/>
              <a:cxnLst>
                <a:cxn ang="0">
                  <a:pos x="connsiteX0" y="connsiteY0"/>
                </a:cxn>
                <a:cxn ang="0">
                  <a:pos x="connsiteX1" y="connsiteY1"/>
                </a:cxn>
                <a:cxn ang="0">
                  <a:pos x="connsiteX2" y="connsiteY2"/>
                </a:cxn>
                <a:cxn ang="0">
                  <a:pos x="connsiteX3" y="connsiteY3"/>
                </a:cxn>
              </a:cxnLst>
              <a:rect l="l" t="t" r="r" b="b"/>
              <a:pathLst>
                <a:path w="1065858" h="1060662">
                  <a:moveTo>
                    <a:pt x="1061006" y="0"/>
                  </a:moveTo>
                  <a:cubicBezTo>
                    <a:pt x="1063248" y="20905"/>
                    <a:pt x="1064741" y="41809"/>
                    <a:pt x="1065858" y="62342"/>
                  </a:cubicBezTo>
                  <a:lnTo>
                    <a:pt x="67196" y="1060662"/>
                  </a:lnTo>
                  <a:lnTo>
                    <a:pt x="0" y="1060662"/>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6" name="Freeform: Shape 25">
              <a:extLst>
                <a:ext uri="{FF2B5EF4-FFF2-40B4-BE49-F238E27FC236}">
                  <a16:creationId xmlns:a16="http://schemas.microsoft.com/office/drawing/2014/main" id="{F5B89F44-A096-479D-AD1F-120561C282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1830" y="6039978"/>
              <a:ext cx="818022" cy="818022"/>
            </a:xfrm>
            <a:custGeom>
              <a:avLst/>
              <a:gdLst>
                <a:gd name="connsiteX0" fmla="*/ 818022 w 818022"/>
                <a:gd name="connsiteY0" fmla="*/ 0 h 818022"/>
                <a:gd name="connsiteX1" fmla="*/ 804584 w 818022"/>
                <a:gd name="connsiteY1" fmla="*/ 80632 h 818022"/>
                <a:gd name="connsiteX2" fmla="*/ 67190 w 818022"/>
                <a:gd name="connsiteY2" fmla="*/ 818022 h 818022"/>
                <a:gd name="connsiteX3" fmla="*/ 0 w 818022"/>
                <a:gd name="connsiteY3" fmla="*/ 818022 h 818022"/>
              </a:gdLst>
              <a:ahLst/>
              <a:cxnLst>
                <a:cxn ang="0">
                  <a:pos x="connsiteX0" y="connsiteY0"/>
                </a:cxn>
                <a:cxn ang="0">
                  <a:pos x="connsiteX1" y="connsiteY1"/>
                </a:cxn>
                <a:cxn ang="0">
                  <a:pos x="connsiteX2" y="connsiteY2"/>
                </a:cxn>
                <a:cxn ang="0">
                  <a:pos x="connsiteX3" y="connsiteY3"/>
                </a:cxn>
              </a:cxnLst>
              <a:rect l="l" t="t" r="r" b="b"/>
              <a:pathLst>
                <a:path w="818022" h="818022">
                  <a:moveTo>
                    <a:pt x="818022" y="0"/>
                  </a:moveTo>
                  <a:cubicBezTo>
                    <a:pt x="814660" y="27250"/>
                    <a:pt x="810180" y="53755"/>
                    <a:pt x="804584" y="80632"/>
                  </a:cubicBezTo>
                  <a:lnTo>
                    <a:pt x="67190" y="818022"/>
                  </a:lnTo>
                  <a:lnTo>
                    <a:pt x="0" y="818022"/>
                  </a:ln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7" name="Freeform: Shape 26">
              <a:extLst>
                <a:ext uri="{FF2B5EF4-FFF2-40B4-BE49-F238E27FC236}">
                  <a16:creationId xmlns:a16="http://schemas.microsoft.com/office/drawing/2014/main" id="{25547DC8-8B87-4446-9CC9-65AF04A5FE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647375" y="6390131"/>
              <a:ext cx="442354" cy="442354"/>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grpSp>
      <p:sp>
        <p:nvSpPr>
          <p:cNvPr id="4" name="TextBox 3">
            <a:extLst>
              <a:ext uri="{FF2B5EF4-FFF2-40B4-BE49-F238E27FC236}">
                <a16:creationId xmlns:a16="http://schemas.microsoft.com/office/drawing/2014/main" id="{EC11D576-FA75-DAAA-6C8A-F8F0EFDC1469}"/>
              </a:ext>
            </a:extLst>
          </p:cNvPr>
          <p:cNvSpPr txBox="1"/>
          <p:nvPr/>
        </p:nvSpPr>
        <p:spPr>
          <a:xfrm>
            <a:off x="877720" y="630491"/>
            <a:ext cx="3211135" cy="590931"/>
          </a:xfrm>
          <a:prstGeom prst="rect">
            <a:avLst/>
          </a:prstGeom>
          <a:noFill/>
        </p:spPr>
        <p:txBody>
          <a:bodyPr wrap="none" rtlCol="0">
            <a:spAutoFit/>
          </a:bodyPr>
          <a:lstStyle/>
          <a:p>
            <a:pPr>
              <a:lnSpc>
                <a:spcPct val="90000"/>
              </a:lnSpc>
            </a:pPr>
            <a:r>
              <a:rPr lang="en-US" sz="1800" dirty="0">
                <a:solidFill>
                  <a:srgbClr val="FF0000"/>
                </a:solidFill>
              </a:rPr>
              <a:t>(a) Describe two key events </a:t>
            </a:r>
            <a:br>
              <a:rPr lang="en-US" sz="1800" dirty="0">
                <a:solidFill>
                  <a:srgbClr val="FF0000"/>
                </a:solidFill>
              </a:rPr>
            </a:br>
            <a:r>
              <a:rPr lang="en-US" sz="1800" dirty="0">
                <a:solidFill>
                  <a:srgbClr val="FF0000"/>
                </a:solidFill>
              </a:rPr>
              <a:t>during the Battle of Trafalgar. [8]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FEF463D-EE6B-46FF-B7C7-74B09A96C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11A27B3A-460C-4100-99B5-817F25979F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0316" y="1498602"/>
            <a:ext cx="3302509" cy="3940174"/>
            <a:chOff x="827089" y="1498602"/>
            <a:chExt cx="4403345" cy="3940174"/>
          </a:xfrm>
          <a:effectLst>
            <a:outerShdw blurRad="381000" dist="152400" dir="5400000" algn="ctr" rotWithShape="0">
              <a:srgbClr val="000000">
                <a:alpha val="10000"/>
              </a:srgbClr>
            </a:outerShdw>
          </a:effectLst>
        </p:grpSpPr>
        <p:sp>
          <p:nvSpPr>
            <p:cNvPr id="11" name="Freeform: Shape 10">
              <a:extLst>
                <a:ext uri="{FF2B5EF4-FFF2-40B4-BE49-F238E27FC236}">
                  <a16:creationId xmlns:a16="http://schemas.microsoft.com/office/drawing/2014/main" id="{35450488-7F33-43E4-B4DA-CAB50A1CC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7089" y="1498602"/>
              <a:ext cx="4403345" cy="3940174"/>
            </a:xfrm>
            <a:custGeom>
              <a:avLst/>
              <a:gdLst>
                <a:gd name="connsiteX0" fmla="*/ 0 w 5260975"/>
                <a:gd name="connsiteY0" fmla="*/ 0 h 4707593"/>
                <a:gd name="connsiteX1" fmla="*/ 5260975 w 5260975"/>
                <a:gd name="connsiteY1" fmla="*/ 0 h 4707593"/>
                <a:gd name="connsiteX2" fmla="*/ 5260975 w 5260975"/>
                <a:gd name="connsiteY2" fmla="*/ 3296937 h 4707593"/>
                <a:gd name="connsiteX3" fmla="*/ 5260975 w 5260975"/>
                <a:gd name="connsiteY3" fmla="*/ 3518571 h 4707593"/>
                <a:gd name="connsiteX4" fmla="*/ 5226504 w 5260975"/>
                <a:gd name="connsiteY4" fmla="*/ 3534000 h 4707593"/>
                <a:gd name="connsiteX5" fmla="*/ 5206341 w 5260975"/>
                <a:gd name="connsiteY5" fmla="*/ 3542065 h 4707593"/>
                <a:gd name="connsiteX6" fmla="*/ 5123287 w 5260975"/>
                <a:gd name="connsiteY6" fmla="*/ 3594010 h 4707593"/>
                <a:gd name="connsiteX7" fmla="*/ 5048107 w 5260975"/>
                <a:gd name="connsiteY7" fmla="*/ 3658244 h 4707593"/>
                <a:gd name="connsiteX8" fmla="*/ 4992899 w 5260975"/>
                <a:gd name="connsiteY8" fmla="*/ 3734479 h 4707593"/>
                <a:gd name="connsiteX9" fmla="*/ 4977440 w 5260975"/>
                <a:gd name="connsiteY9" fmla="*/ 3752627 h 4707593"/>
                <a:gd name="connsiteX10" fmla="*/ 4935194 w 5260975"/>
                <a:gd name="connsiteY10" fmla="*/ 3775382 h 4707593"/>
                <a:gd name="connsiteX11" fmla="*/ 4897844 w 5260975"/>
                <a:gd name="connsiteY11" fmla="*/ 3792472 h 4707593"/>
                <a:gd name="connsiteX12" fmla="*/ 4870767 w 5260975"/>
                <a:gd name="connsiteY12" fmla="*/ 3811388 h 4707593"/>
                <a:gd name="connsiteX13" fmla="*/ 4847917 w 5260975"/>
                <a:gd name="connsiteY13" fmla="*/ 3828767 h 4707593"/>
                <a:gd name="connsiteX14" fmla="*/ 4796163 w 5260975"/>
                <a:gd name="connsiteY14" fmla="*/ 3873702 h 4707593"/>
                <a:gd name="connsiteX15" fmla="*/ 4738843 w 5260975"/>
                <a:gd name="connsiteY15" fmla="*/ 3911628 h 4707593"/>
                <a:gd name="connsiteX16" fmla="*/ 4692755 w 5260975"/>
                <a:gd name="connsiteY16" fmla="*/ 3958099 h 4707593"/>
                <a:gd name="connsiteX17" fmla="*/ 4673744 w 5260975"/>
                <a:gd name="connsiteY17" fmla="*/ 3983255 h 4707593"/>
                <a:gd name="connsiteX18" fmla="*/ 4633801 w 5260975"/>
                <a:gd name="connsiteY18" fmla="*/ 4000442 h 4707593"/>
                <a:gd name="connsiteX19" fmla="*/ 4590499 w 5260975"/>
                <a:gd name="connsiteY19" fmla="*/ 4027326 h 4707593"/>
                <a:gd name="connsiteX20" fmla="*/ 4559773 w 5260975"/>
                <a:gd name="connsiteY20" fmla="*/ 4054018 h 4707593"/>
                <a:gd name="connsiteX21" fmla="*/ 4536059 w 5260975"/>
                <a:gd name="connsiteY21" fmla="*/ 4071877 h 4707593"/>
                <a:gd name="connsiteX22" fmla="*/ 4502550 w 5260975"/>
                <a:gd name="connsiteY22" fmla="*/ 4089832 h 4707593"/>
                <a:gd name="connsiteX23" fmla="*/ 4468944 w 5260975"/>
                <a:gd name="connsiteY23" fmla="*/ 4113356 h 4707593"/>
                <a:gd name="connsiteX24" fmla="*/ 4452623 w 5260975"/>
                <a:gd name="connsiteY24" fmla="*/ 4127854 h 4707593"/>
                <a:gd name="connsiteX25" fmla="*/ 4421032 w 5260975"/>
                <a:gd name="connsiteY25" fmla="*/ 4151953 h 4707593"/>
                <a:gd name="connsiteX26" fmla="*/ 4388483 w 5260975"/>
                <a:gd name="connsiteY26" fmla="*/ 4174421 h 4707593"/>
                <a:gd name="connsiteX27" fmla="*/ 4327321 w 5260975"/>
                <a:gd name="connsiteY27" fmla="*/ 4200153 h 4707593"/>
                <a:gd name="connsiteX28" fmla="*/ 4271633 w 5260975"/>
                <a:gd name="connsiteY28" fmla="*/ 4237983 h 4707593"/>
                <a:gd name="connsiteX29" fmla="*/ 4227465 w 5260975"/>
                <a:gd name="connsiteY29" fmla="*/ 4265635 h 4707593"/>
                <a:gd name="connsiteX30" fmla="*/ 4201733 w 5260975"/>
                <a:gd name="connsiteY30" fmla="*/ 4283783 h 4707593"/>
                <a:gd name="connsiteX31" fmla="*/ 4154494 w 5260975"/>
                <a:gd name="connsiteY31" fmla="*/ 4324301 h 4707593"/>
                <a:gd name="connsiteX32" fmla="*/ 4081234 w 5260975"/>
                <a:gd name="connsiteY32" fmla="*/ 4366931 h 4707593"/>
                <a:gd name="connsiteX33" fmla="*/ 4036971 w 5260975"/>
                <a:gd name="connsiteY33" fmla="*/ 4389975 h 4707593"/>
                <a:gd name="connsiteX34" fmla="*/ 3941725 w 5260975"/>
                <a:gd name="connsiteY34" fmla="*/ 4424733 h 4707593"/>
                <a:gd name="connsiteX35" fmla="*/ 3910999 w 5260975"/>
                <a:gd name="connsiteY35" fmla="*/ 4437119 h 4707593"/>
                <a:gd name="connsiteX36" fmla="*/ 3875859 w 5260975"/>
                <a:gd name="connsiteY36" fmla="*/ 4445280 h 4707593"/>
                <a:gd name="connsiteX37" fmla="*/ 3819401 w 5260975"/>
                <a:gd name="connsiteY37" fmla="*/ 4464579 h 4707593"/>
                <a:gd name="connsiteX38" fmla="*/ 3709176 w 5260975"/>
                <a:gd name="connsiteY38" fmla="*/ 4497800 h 4707593"/>
                <a:gd name="connsiteX39" fmla="*/ 3684981 w 5260975"/>
                <a:gd name="connsiteY39" fmla="*/ 4502889 h 4707593"/>
                <a:gd name="connsiteX40" fmla="*/ 3623338 w 5260975"/>
                <a:gd name="connsiteY40" fmla="*/ 4524300 h 4707593"/>
                <a:gd name="connsiteX41" fmla="*/ 3586373 w 5260975"/>
                <a:gd name="connsiteY41" fmla="*/ 4538702 h 4707593"/>
                <a:gd name="connsiteX42" fmla="*/ 3555743 w 5260975"/>
                <a:gd name="connsiteY42" fmla="*/ 4546960 h 4707593"/>
                <a:gd name="connsiteX43" fmla="*/ 3528667 w 5260975"/>
                <a:gd name="connsiteY43" fmla="*/ 4550801 h 4707593"/>
                <a:gd name="connsiteX44" fmla="*/ 3457424 w 5260975"/>
                <a:gd name="connsiteY44" fmla="*/ 4569811 h 4707593"/>
                <a:gd name="connsiteX45" fmla="*/ 3429003 w 5260975"/>
                <a:gd name="connsiteY45" fmla="*/ 4577301 h 4707593"/>
                <a:gd name="connsiteX46" fmla="*/ 3355264 w 5260975"/>
                <a:gd name="connsiteY46" fmla="*/ 4603033 h 4707593"/>
                <a:gd name="connsiteX47" fmla="*/ 3292757 w 5260975"/>
                <a:gd name="connsiteY47" fmla="*/ 4620027 h 4707593"/>
                <a:gd name="connsiteX48" fmla="*/ 3266643 w 5260975"/>
                <a:gd name="connsiteY48" fmla="*/ 4628188 h 4707593"/>
                <a:gd name="connsiteX49" fmla="*/ 3206921 w 5260975"/>
                <a:gd name="connsiteY49" fmla="*/ 4641823 h 4707593"/>
                <a:gd name="connsiteX50" fmla="*/ 3173123 w 5260975"/>
                <a:gd name="connsiteY50" fmla="*/ 4651425 h 4707593"/>
                <a:gd name="connsiteX51" fmla="*/ 3090646 w 5260975"/>
                <a:gd name="connsiteY51" fmla="*/ 4662274 h 4707593"/>
                <a:gd name="connsiteX52" fmla="*/ 3005480 w 5260975"/>
                <a:gd name="connsiteY52" fmla="*/ 4672739 h 4707593"/>
                <a:gd name="connsiteX53" fmla="*/ 2958721 w 5260975"/>
                <a:gd name="connsiteY53" fmla="*/ 4676196 h 4707593"/>
                <a:gd name="connsiteX54" fmla="*/ 2917915 w 5260975"/>
                <a:gd name="connsiteY54" fmla="*/ 4681670 h 4707593"/>
                <a:gd name="connsiteX55" fmla="*/ 2882389 w 5260975"/>
                <a:gd name="connsiteY55" fmla="*/ 4685126 h 4707593"/>
                <a:gd name="connsiteX56" fmla="*/ 2825837 w 5260975"/>
                <a:gd name="connsiteY56" fmla="*/ 4692135 h 4707593"/>
                <a:gd name="connsiteX57" fmla="*/ 2802313 w 5260975"/>
                <a:gd name="connsiteY57" fmla="*/ 4693960 h 4707593"/>
                <a:gd name="connsiteX58" fmla="*/ 2746816 w 5260975"/>
                <a:gd name="connsiteY58" fmla="*/ 4693863 h 4707593"/>
                <a:gd name="connsiteX59" fmla="*/ 2727517 w 5260975"/>
                <a:gd name="connsiteY59" fmla="*/ 4692903 h 4707593"/>
                <a:gd name="connsiteX60" fmla="*/ 2690359 w 5260975"/>
                <a:gd name="connsiteY60" fmla="*/ 4680997 h 4707593"/>
                <a:gd name="connsiteX61" fmla="*/ 2685943 w 5260975"/>
                <a:gd name="connsiteY61" fmla="*/ 4680133 h 4707593"/>
                <a:gd name="connsiteX62" fmla="*/ 2661554 w 5260975"/>
                <a:gd name="connsiteY62" fmla="*/ 4675428 h 4707593"/>
                <a:gd name="connsiteX63" fmla="*/ 2648208 w 5260975"/>
                <a:gd name="connsiteY63" fmla="*/ 4673892 h 4707593"/>
                <a:gd name="connsiteX64" fmla="*/ 2597512 w 5260975"/>
                <a:gd name="connsiteY64" fmla="*/ 4664099 h 4707593"/>
                <a:gd name="connsiteX65" fmla="*/ 2568324 w 5260975"/>
                <a:gd name="connsiteY65" fmla="*/ 4659490 h 4707593"/>
                <a:gd name="connsiteX66" fmla="*/ 2544704 w 5260975"/>
                <a:gd name="connsiteY66" fmla="*/ 4660162 h 4707593"/>
                <a:gd name="connsiteX67" fmla="*/ 2503225 w 5260975"/>
                <a:gd name="connsiteY67" fmla="*/ 4661026 h 4707593"/>
                <a:gd name="connsiteX68" fmla="*/ 2489975 w 5260975"/>
                <a:gd name="connsiteY68" fmla="*/ 4663235 h 4707593"/>
                <a:gd name="connsiteX69" fmla="*/ 2430061 w 5260975"/>
                <a:gd name="connsiteY69" fmla="*/ 4656897 h 4707593"/>
                <a:gd name="connsiteX70" fmla="*/ 2395880 w 5260975"/>
                <a:gd name="connsiteY70" fmla="*/ 4656417 h 4707593"/>
                <a:gd name="connsiteX71" fmla="*/ 2357378 w 5260975"/>
                <a:gd name="connsiteY71" fmla="*/ 4648544 h 4707593"/>
                <a:gd name="connsiteX72" fmla="*/ 2346145 w 5260975"/>
                <a:gd name="connsiteY72" fmla="*/ 4648928 h 4707593"/>
                <a:gd name="connsiteX73" fmla="*/ 2333567 w 5260975"/>
                <a:gd name="connsiteY73" fmla="*/ 4649600 h 4707593"/>
                <a:gd name="connsiteX74" fmla="*/ 2294968 w 5260975"/>
                <a:gd name="connsiteY74" fmla="*/ 4650177 h 4707593"/>
                <a:gd name="connsiteX75" fmla="*/ 2271540 w 5260975"/>
                <a:gd name="connsiteY75" fmla="*/ 4653057 h 4707593"/>
                <a:gd name="connsiteX76" fmla="*/ 2226895 w 5260975"/>
                <a:gd name="connsiteY76" fmla="*/ 4651329 h 4707593"/>
                <a:gd name="connsiteX77" fmla="*/ 2210379 w 5260975"/>
                <a:gd name="connsiteY77" fmla="*/ 4653825 h 4707593"/>
                <a:gd name="connsiteX78" fmla="*/ 2168613 w 5260975"/>
                <a:gd name="connsiteY78" fmla="*/ 4654113 h 4707593"/>
                <a:gd name="connsiteX79" fmla="*/ 2131167 w 5260975"/>
                <a:gd name="connsiteY79" fmla="*/ 4652673 h 4707593"/>
                <a:gd name="connsiteX80" fmla="*/ 2095065 w 5260975"/>
                <a:gd name="connsiteY80" fmla="*/ 4653441 h 4707593"/>
                <a:gd name="connsiteX81" fmla="*/ 2069237 w 5260975"/>
                <a:gd name="connsiteY81" fmla="*/ 4656609 h 4707593"/>
                <a:gd name="connsiteX82" fmla="*/ 2041201 w 5260975"/>
                <a:gd name="connsiteY82" fmla="*/ 4658529 h 4707593"/>
                <a:gd name="connsiteX83" fmla="*/ 1963909 w 5260975"/>
                <a:gd name="connsiteY83" fmla="*/ 4669955 h 4707593"/>
                <a:gd name="connsiteX84" fmla="*/ 1949603 w 5260975"/>
                <a:gd name="connsiteY84" fmla="*/ 4667171 h 4707593"/>
                <a:gd name="connsiteX85" fmla="*/ 1868373 w 5260975"/>
                <a:gd name="connsiteY85" fmla="*/ 4664578 h 4707593"/>
                <a:gd name="connsiteX86" fmla="*/ 1850707 w 5260975"/>
                <a:gd name="connsiteY86" fmla="*/ 4664771 h 4707593"/>
                <a:gd name="connsiteX87" fmla="*/ 1803275 w 5260975"/>
                <a:gd name="connsiteY87" fmla="*/ 4653441 h 4707593"/>
                <a:gd name="connsiteX88" fmla="*/ 1730112 w 5260975"/>
                <a:gd name="connsiteY88" fmla="*/ 4671396 h 4707593"/>
                <a:gd name="connsiteX89" fmla="*/ 1661652 w 5260975"/>
                <a:gd name="connsiteY89" fmla="*/ 4693863 h 4707593"/>
                <a:gd name="connsiteX90" fmla="*/ 1653011 w 5260975"/>
                <a:gd name="connsiteY90" fmla="*/ 4696744 h 4707593"/>
                <a:gd name="connsiteX91" fmla="*/ 1628431 w 5260975"/>
                <a:gd name="connsiteY91" fmla="*/ 4701641 h 4707593"/>
                <a:gd name="connsiteX92" fmla="*/ 1597995 w 5260975"/>
                <a:gd name="connsiteY92" fmla="*/ 4703369 h 4707593"/>
                <a:gd name="connsiteX93" fmla="*/ 1559396 w 5260975"/>
                <a:gd name="connsiteY93" fmla="*/ 4707593 h 4707593"/>
                <a:gd name="connsiteX94" fmla="*/ 1528480 w 5260975"/>
                <a:gd name="connsiteY94" fmla="*/ 4702312 h 4707593"/>
                <a:gd name="connsiteX95" fmla="*/ 1485272 w 5260975"/>
                <a:gd name="connsiteY95" fmla="*/ 4694439 h 4707593"/>
                <a:gd name="connsiteX96" fmla="*/ 1444562 w 5260975"/>
                <a:gd name="connsiteY96" fmla="*/ 4686950 h 4707593"/>
                <a:gd name="connsiteX97" fmla="*/ 1431696 w 5260975"/>
                <a:gd name="connsiteY97" fmla="*/ 4695783 h 4707593"/>
                <a:gd name="connsiteX98" fmla="*/ 1411821 w 5260975"/>
                <a:gd name="connsiteY98" fmla="*/ 4703464 h 4707593"/>
                <a:gd name="connsiteX99" fmla="*/ 1389738 w 5260975"/>
                <a:gd name="connsiteY99" fmla="*/ 4694247 h 4707593"/>
                <a:gd name="connsiteX100" fmla="*/ 1338081 w 5260975"/>
                <a:gd name="connsiteY100" fmla="*/ 4675141 h 4707593"/>
                <a:gd name="connsiteX101" fmla="*/ 1305436 w 5260975"/>
                <a:gd name="connsiteY101" fmla="*/ 4674276 h 4707593"/>
                <a:gd name="connsiteX102" fmla="*/ 1234481 w 5260975"/>
                <a:gd name="connsiteY102" fmla="*/ 4666115 h 4707593"/>
                <a:gd name="connsiteX103" fmla="*/ 1188106 w 5260975"/>
                <a:gd name="connsiteY103" fmla="*/ 4654497 h 4707593"/>
                <a:gd name="connsiteX104" fmla="*/ 1154790 w 5260975"/>
                <a:gd name="connsiteY104" fmla="*/ 4641343 h 4707593"/>
                <a:gd name="connsiteX105" fmla="*/ 1107069 w 5260975"/>
                <a:gd name="connsiteY105" fmla="*/ 4624156 h 4707593"/>
                <a:gd name="connsiteX106" fmla="*/ 1059158 w 5260975"/>
                <a:gd name="connsiteY106" fmla="*/ 4615227 h 4707593"/>
                <a:gd name="connsiteX107" fmla="*/ 1024496 w 5260975"/>
                <a:gd name="connsiteY107" fmla="*/ 4603993 h 4707593"/>
                <a:gd name="connsiteX108" fmla="*/ 982153 w 5260975"/>
                <a:gd name="connsiteY108" fmla="*/ 4596311 h 4707593"/>
                <a:gd name="connsiteX109" fmla="*/ 946628 w 5260975"/>
                <a:gd name="connsiteY109" fmla="*/ 4596024 h 4707593"/>
                <a:gd name="connsiteX110" fmla="*/ 890939 w 5260975"/>
                <a:gd name="connsiteY110" fmla="*/ 4597368 h 4707593"/>
                <a:gd name="connsiteX111" fmla="*/ 822769 w 5260975"/>
                <a:gd name="connsiteY111" fmla="*/ 4574133 h 4707593"/>
                <a:gd name="connsiteX112" fmla="*/ 795212 w 5260975"/>
                <a:gd name="connsiteY112" fmla="*/ 4568947 h 4707593"/>
                <a:gd name="connsiteX113" fmla="*/ 769288 w 5260975"/>
                <a:gd name="connsiteY113" fmla="*/ 4566547 h 4707593"/>
                <a:gd name="connsiteX114" fmla="*/ 714271 w 5260975"/>
                <a:gd name="connsiteY114" fmla="*/ 4551089 h 4707593"/>
                <a:gd name="connsiteX115" fmla="*/ 691900 w 5260975"/>
                <a:gd name="connsiteY115" fmla="*/ 4545999 h 4707593"/>
                <a:gd name="connsiteX116" fmla="*/ 660598 w 5260975"/>
                <a:gd name="connsiteY116" fmla="*/ 4546096 h 4707593"/>
                <a:gd name="connsiteX117" fmla="*/ 603662 w 5260975"/>
                <a:gd name="connsiteY117" fmla="*/ 4538991 h 4707593"/>
                <a:gd name="connsiteX118" fmla="*/ 546821 w 5260975"/>
                <a:gd name="connsiteY118" fmla="*/ 4518251 h 4707593"/>
                <a:gd name="connsiteX119" fmla="*/ 522721 w 5260975"/>
                <a:gd name="connsiteY119" fmla="*/ 4520267 h 4707593"/>
                <a:gd name="connsiteX120" fmla="*/ 514080 w 5260975"/>
                <a:gd name="connsiteY120" fmla="*/ 4519788 h 4707593"/>
                <a:gd name="connsiteX121" fmla="*/ 436404 w 5260975"/>
                <a:gd name="connsiteY121" fmla="*/ 4508361 h 4707593"/>
                <a:gd name="connsiteX122" fmla="*/ 428626 w 5260975"/>
                <a:gd name="connsiteY122" fmla="*/ 4507114 h 4707593"/>
                <a:gd name="connsiteX123" fmla="*/ 392141 w 5260975"/>
                <a:gd name="connsiteY123" fmla="*/ 4496936 h 4707593"/>
                <a:gd name="connsiteX124" fmla="*/ 300157 w 5260975"/>
                <a:gd name="connsiteY124" fmla="*/ 4490599 h 4707593"/>
                <a:gd name="connsiteX125" fmla="*/ 294493 w 5260975"/>
                <a:gd name="connsiteY125" fmla="*/ 4489831 h 4707593"/>
                <a:gd name="connsiteX126" fmla="*/ 263671 w 5260975"/>
                <a:gd name="connsiteY126" fmla="*/ 4494919 h 4707593"/>
                <a:gd name="connsiteX127" fmla="*/ 248406 w 5260975"/>
                <a:gd name="connsiteY127" fmla="*/ 4502121 h 4707593"/>
                <a:gd name="connsiteX128" fmla="*/ 224594 w 5260975"/>
                <a:gd name="connsiteY128" fmla="*/ 4509610 h 4707593"/>
                <a:gd name="connsiteX129" fmla="*/ 200398 w 5260975"/>
                <a:gd name="connsiteY129" fmla="*/ 4512395 h 4707593"/>
                <a:gd name="connsiteX130" fmla="*/ 159783 w 5260975"/>
                <a:gd name="connsiteY130" fmla="*/ 4501064 h 4707593"/>
                <a:gd name="connsiteX131" fmla="*/ 144997 w 5260975"/>
                <a:gd name="connsiteY131" fmla="*/ 4499912 h 4707593"/>
                <a:gd name="connsiteX132" fmla="*/ 112064 w 5260975"/>
                <a:gd name="connsiteY132" fmla="*/ 4494440 h 4707593"/>
                <a:gd name="connsiteX133" fmla="*/ 83259 w 5260975"/>
                <a:gd name="connsiteY133" fmla="*/ 4494824 h 4707593"/>
                <a:gd name="connsiteX134" fmla="*/ 60120 w 5260975"/>
                <a:gd name="connsiteY134" fmla="*/ 4503561 h 4707593"/>
                <a:gd name="connsiteX135" fmla="*/ 26514 w 5260975"/>
                <a:gd name="connsiteY135" fmla="*/ 4505289 h 4707593"/>
                <a:gd name="connsiteX136" fmla="*/ 4814 w 5260975"/>
                <a:gd name="connsiteY136" fmla="*/ 4498952 h 4707593"/>
                <a:gd name="connsiteX137" fmla="*/ 398 w 5260975"/>
                <a:gd name="connsiteY137" fmla="*/ 4498089 h 4707593"/>
                <a:gd name="connsiteX138" fmla="*/ 0 w 5260975"/>
                <a:gd name="connsiteY138" fmla="*/ 4498087 h 4707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5260975" h="4707593">
                  <a:moveTo>
                    <a:pt x="0" y="0"/>
                  </a:moveTo>
                  <a:lnTo>
                    <a:pt x="5260975" y="0"/>
                  </a:lnTo>
                  <a:lnTo>
                    <a:pt x="5260975" y="3296937"/>
                  </a:lnTo>
                  <a:lnTo>
                    <a:pt x="5260975" y="3518571"/>
                  </a:lnTo>
                  <a:lnTo>
                    <a:pt x="5226504"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4" y="3748498"/>
                    <a:pt x="4977440" y="3752627"/>
                  </a:cubicBezTo>
                  <a:cubicBezTo>
                    <a:pt x="4964094" y="3761268"/>
                    <a:pt x="4949500" y="3768277"/>
                    <a:pt x="4935194" y="3775382"/>
                  </a:cubicBezTo>
                  <a:cubicBezTo>
                    <a:pt x="4922903" y="3781431"/>
                    <a:pt x="4909846" y="3785943"/>
                    <a:pt x="4897844" y="3792472"/>
                  </a:cubicBezTo>
                  <a:cubicBezTo>
                    <a:pt x="4888243" y="3797658"/>
                    <a:pt x="4879697" y="3804859"/>
                    <a:pt x="4870767" y="3811388"/>
                  </a:cubicBezTo>
                  <a:cubicBezTo>
                    <a:pt x="4862990" y="3817052"/>
                    <a:pt x="4854445" y="3821949"/>
                    <a:pt x="4847917"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2" y="4077254"/>
                    <a:pt x="4512727" y="4081479"/>
                    <a:pt x="4502550" y="4089832"/>
                  </a:cubicBezTo>
                  <a:cubicBezTo>
                    <a:pt x="4491987" y="4098473"/>
                    <a:pt x="4479986" y="4105290"/>
                    <a:pt x="4468944" y="4113356"/>
                  </a:cubicBezTo>
                  <a:cubicBezTo>
                    <a:pt x="4463087" y="4117676"/>
                    <a:pt x="4458286" y="4123341"/>
                    <a:pt x="4452623"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alpha val="14000"/>
                  </a:schemeClr>
                </a:solidFill>
              </a:endParaRPr>
            </a:p>
          </p:txBody>
        </p:sp>
        <p:sp>
          <p:nvSpPr>
            <p:cNvPr id="12" name="Freeform: Shape 11">
              <a:extLst>
                <a:ext uri="{FF2B5EF4-FFF2-40B4-BE49-F238E27FC236}">
                  <a16:creationId xmlns:a16="http://schemas.microsoft.com/office/drawing/2014/main" id="{EE5154B2-BEF9-4C08-B6B1-9DED9F17C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7089" y="1498602"/>
              <a:ext cx="4403345" cy="3940174"/>
            </a:xfrm>
            <a:custGeom>
              <a:avLst/>
              <a:gdLst>
                <a:gd name="connsiteX0" fmla="*/ 0 w 5260975"/>
                <a:gd name="connsiteY0" fmla="*/ 0 h 4707593"/>
                <a:gd name="connsiteX1" fmla="*/ 5260975 w 5260975"/>
                <a:gd name="connsiteY1" fmla="*/ 0 h 4707593"/>
                <a:gd name="connsiteX2" fmla="*/ 5260975 w 5260975"/>
                <a:gd name="connsiteY2" fmla="*/ 3296937 h 4707593"/>
                <a:gd name="connsiteX3" fmla="*/ 5260975 w 5260975"/>
                <a:gd name="connsiteY3" fmla="*/ 3518571 h 4707593"/>
                <a:gd name="connsiteX4" fmla="*/ 5226504 w 5260975"/>
                <a:gd name="connsiteY4" fmla="*/ 3534000 h 4707593"/>
                <a:gd name="connsiteX5" fmla="*/ 5206341 w 5260975"/>
                <a:gd name="connsiteY5" fmla="*/ 3542065 h 4707593"/>
                <a:gd name="connsiteX6" fmla="*/ 5123287 w 5260975"/>
                <a:gd name="connsiteY6" fmla="*/ 3594010 h 4707593"/>
                <a:gd name="connsiteX7" fmla="*/ 5048107 w 5260975"/>
                <a:gd name="connsiteY7" fmla="*/ 3658244 h 4707593"/>
                <a:gd name="connsiteX8" fmla="*/ 4992899 w 5260975"/>
                <a:gd name="connsiteY8" fmla="*/ 3734479 h 4707593"/>
                <a:gd name="connsiteX9" fmla="*/ 4977440 w 5260975"/>
                <a:gd name="connsiteY9" fmla="*/ 3752627 h 4707593"/>
                <a:gd name="connsiteX10" fmla="*/ 4935194 w 5260975"/>
                <a:gd name="connsiteY10" fmla="*/ 3775382 h 4707593"/>
                <a:gd name="connsiteX11" fmla="*/ 4897844 w 5260975"/>
                <a:gd name="connsiteY11" fmla="*/ 3792472 h 4707593"/>
                <a:gd name="connsiteX12" fmla="*/ 4870767 w 5260975"/>
                <a:gd name="connsiteY12" fmla="*/ 3811388 h 4707593"/>
                <a:gd name="connsiteX13" fmla="*/ 4847917 w 5260975"/>
                <a:gd name="connsiteY13" fmla="*/ 3828767 h 4707593"/>
                <a:gd name="connsiteX14" fmla="*/ 4796163 w 5260975"/>
                <a:gd name="connsiteY14" fmla="*/ 3873702 h 4707593"/>
                <a:gd name="connsiteX15" fmla="*/ 4738843 w 5260975"/>
                <a:gd name="connsiteY15" fmla="*/ 3911628 h 4707593"/>
                <a:gd name="connsiteX16" fmla="*/ 4692755 w 5260975"/>
                <a:gd name="connsiteY16" fmla="*/ 3958099 h 4707593"/>
                <a:gd name="connsiteX17" fmla="*/ 4673744 w 5260975"/>
                <a:gd name="connsiteY17" fmla="*/ 3983255 h 4707593"/>
                <a:gd name="connsiteX18" fmla="*/ 4633801 w 5260975"/>
                <a:gd name="connsiteY18" fmla="*/ 4000442 h 4707593"/>
                <a:gd name="connsiteX19" fmla="*/ 4590499 w 5260975"/>
                <a:gd name="connsiteY19" fmla="*/ 4027326 h 4707593"/>
                <a:gd name="connsiteX20" fmla="*/ 4559773 w 5260975"/>
                <a:gd name="connsiteY20" fmla="*/ 4054018 h 4707593"/>
                <a:gd name="connsiteX21" fmla="*/ 4536059 w 5260975"/>
                <a:gd name="connsiteY21" fmla="*/ 4071877 h 4707593"/>
                <a:gd name="connsiteX22" fmla="*/ 4502550 w 5260975"/>
                <a:gd name="connsiteY22" fmla="*/ 4089832 h 4707593"/>
                <a:gd name="connsiteX23" fmla="*/ 4468944 w 5260975"/>
                <a:gd name="connsiteY23" fmla="*/ 4113356 h 4707593"/>
                <a:gd name="connsiteX24" fmla="*/ 4452623 w 5260975"/>
                <a:gd name="connsiteY24" fmla="*/ 4127854 h 4707593"/>
                <a:gd name="connsiteX25" fmla="*/ 4421032 w 5260975"/>
                <a:gd name="connsiteY25" fmla="*/ 4151953 h 4707593"/>
                <a:gd name="connsiteX26" fmla="*/ 4388483 w 5260975"/>
                <a:gd name="connsiteY26" fmla="*/ 4174421 h 4707593"/>
                <a:gd name="connsiteX27" fmla="*/ 4327321 w 5260975"/>
                <a:gd name="connsiteY27" fmla="*/ 4200153 h 4707593"/>
                <a:gd name="connsiteX28" fmla="*/ 4271633 w 5260975"/>
                <a:gd name="connsiteY28" fmla="*/ 4237983 h 4707593"/>
                <a:gd name="connsiteX29" fmla="*/ 4227465 w 5260975"/>
                <a:gd name="connsiteY29" fmla="*/ 4265635 h 4707593"/>
                <a:gd name="connsiteX30" fmla="*/ 4201733 w 5260975"/>
                <a:gd name="connsiteY30" fmla="*/ 4283783 h 4707593"/>
                <a:gd name="connsiteX31" fmla="*/ 4154494 w 5260975"/>
                <a:gd name="connsiteY31" fmla="*/ 4324301 h 4707593"/>
                <a:gd name="connsiteX32" fmla="*/ 4081234 w 5260975"/>
                <a:gd name="connsiteY32" fmla="*/ 4366931 h 4707593"/>
                <a:gd name="connsiteX33" fmla="*/ 4036971 w 5260975"/>
                <a:gd name="connsiteY33" fmla="*/ 4389975 h 4707593"/>
                <a:gd name="connsiteX34" fmla="*/ 3941725 w 5260975"/>
                <a:gd name="connsiteY34" fmla="*/ 4424733 h 4707593"/>
                <a:gd name="connsiteX35" fmla="*/ 3910999 w 5260975"/>
                <a:gd name="connsiteY35" fmla="*/ 4437119 h 4707593"/>
                <a:gd name="connsiteX36" fmla="*/ 3875859 w 5260975"/>
                <a:gd name="connsiteY36" fmla="*/ 4445280 h 4707593"/>
                <a:gd name="connsiteX37" fmla="*/ 3819401 w 5260975"/>
                <a:gd name="connsiteY37" fmla="*/ 4464579 h 4707593"/>
                <a:gd name="connsiteX38" fmla="*/ 3709176 w 5260975"/>
                <a:gd name="connsiteY38" fmla="*/ 4497800 h 4707593"/>
                <a:gd name="connsiteX39" fmla="*/ 3684981 w 5260975"/>
                <a:gd name="connsiteY39" fmla="*/ 4502889 h 4707593"/>
                <a:gd name="connsiteX40" fmla="*/ 3623338 w 5260975"/>
                <a:gd name="connsiteY40" fmla="*/ 4524300 h 4707593"/>
                <a:gd name="connsiteX41" fmla="*/ 3586373 w 5260975"/>
                <a:gd name="connsiteY41" fmla="*/ 4538702 h 4707593"/>
                <a:gd name="connsiteX42" fmla="*/ 3555743 w 5260975"/>
                <a:gd name="connsiteY42" fmla="*/ 4546960 h 4707593"/>
                <a:gd name="connsiteX43" fmla="*/ 3528667 w 5260975"/>
                <a:gd name="connsiteY43" fmla="*/ 4550801 h 4707593"/>
                <a:gd name="connsiteX44" fmla="*/ 3457424 w 5260975"/>
                <a:gd name="connsiteY44" fmla="*/ 4569811 h 4707593"/>
                <a:gd name="connsiteX45" fmla="*/ 3429003 w 5260975"/>
                <a:gd name="connsiteY45" fmla="*/ 4577301 h 4707593"/>
                <a:gd name="connsiteX46" fmla="*/ 3355264 w 5260975"/>
                <a:gd name="connsiteY46" fmla="*/ 4603033 h 4707593"/>
                <a:gd name="connsiteX47" fmla="*/ 3292757 w 5260975"/>
                <a:gd name="connsiteY47" fmla="*/ 4620027 h 4707593"/>
                <a:gd name="connsiteX48" fmla="*/ 3266643 w 5260975"/>
                <a:gd name="connsiteY48" fmla="*/ 4628188 h 4707593"/>
                <a:gd name="connsiteX49" fmla="*/ 3206921 w 5260975"/>
                <a:gd name="connsiteY49" fmla="*/ 4641823 h 4707593"/>
                <a:gd name="connsiteX50" fmla="*/ 3173123 w 5260975"/>
                <a:gd name="connsiteY50" fmla="*/ 4651425 h 4707593"/>
                <a:gd name="connsiteX51" fmla="*/ 3090646 w 5260975"/>
                <a:gd name="connsiteY51" fmla="*/ 4662274 h 4707593"/>
                <a:gd name="connsiteX52" fmla="*/ 3005480 w 5260975"/>
                <a:gd name="connsiteY52" fmla="*/ 4672739 h 4707593"/>
                <a:gd name="connsiteX53" fmla="*/ 2958721 w 5260975"/>
                <a:gd name="connsiteY53" fmla="*/ 4676196 h 4707593"/>
                <a:gd name="connsiteX54" fmla="*/ 2917915 w 5260975"/>
                <a:gd name="connsiteY54" fmla="*/ 4681670 h 4707593"/>
                <a:gd name="connsiteX55" fmla="*/ 2882389 w 5260975"/>
                <a:gd name="connsiteY55" fmla="*/ 4685126 h 4707593"/>
                <a:gd name="connsiteX56" fmla="*/ 2825837 w 5260975"/>
                <a:gd name="connsiteY56" fmla="*/ 4692135 h 4707593"/>
                <a:gd name="connsiteX57" fmla="*/ 2802313 w 5260975"/>
                <a:gd name="connsiteY57" fmla="*/ 4693960 h 4707593"/>
                <a:gd name="connsiteX58" fmla="*/ 2746816 w 5260975"/>
                <a:gd name="connsiteY58" fmla="*/ 4693863 h 4707593"/>
                <a:gd name="connsiteX59" fmla="*/ 2727517 w 5260975"/>
                <a:gd name="connsiteY59" fmla="*/ 4692903 h 4707593"/>
                <a:gd name="connsiteX60" fmla="*/ 2690359 w 5260975"/>
                <a:gd name="connsiteY60" fmla="*/ 4680997 h 4707593"/>
                <a:gd name="connsiteX61" fmla="*/ 2685943 w 5260975"/>
                <a:gd name="connsiteY61" fmla="*/ 4680133 h 4707593"/>
                <a:gd name="connsiteX62" fmla="*/ 2661554 w 5260975"/>
                <a:gd name="connsiteY62" fmla="*/ 4675428 h 4707593"/>
                <a:gd name="connsiteX63" fmla="*/ 2648208 w 5260975"/>
                <a:gd name="connsiteY63" fmla="*/ 4673892 h 4707593"/>
                <a:gd name="connsiteX64" fmla="*/ 2597512 w 5260975"/>
                <a:gd name="connsiteY64" fmla="*/ 4664099 h 4707593"/>
                <a:gd name="connsiteX65" fmla="*/ 2568324 w 5260975"/>
                <a:gd name="connsiteY65" fmla="*/ 4659490 h 4707593"/>
                <a:gd name="connsiteX66" fmla="*/ 2544704 w 5260975"/>
                <a:gd name="connsiteY66" fmla="*/ 4660162 h 4707593"/>
                <a:gd name="connsiteX67" fmla="*/ 2503225 w 5260975"/>
                <a:gd name="connsiteY67" fmla="*/ 4661026 h 4707593"/>
                <a:gd name="connsiteX68" fmla="*/ 2489975 w 5260975"/>
                <a:gd name="connsiteY68" fmla="*/ 4663235 h 4707593"/>
                <a:gd name="connsiteX69" fmla="*/ 2430061 w 5260975"/>
                <a:gd name="connsiteY69" fmla="*/ 4656897 h 4707593"/>
                <a:gd name="connsiteX70" fmla="*/ 2395880 w 5260975"/>
                <a:gd name="connsiteY70" fmla="*/ 4656417 h 4707593"/>
                <a:gd name="connsiteX71" fmla="*/ 2357378 w 5260975"/>
                <a:gd name="connsiteY71" fmla="*/ 4648544 h 4707593"/>
                <a:gd name="connsiteX72" fmla="*/ 2346145 w 5260975"/>
                <a:gd name="connsiteY72" fmla="*/ 4648928 h 4707593"/>
                <a:gd name="connsiteX73" fmla="*/ 2333567 w 5260975"/>
                <a:gd name="connsiteY73" fmla="*/ 4649600 h 4707593"/>
                <a:gd name="connsiteX74" fmla="*/ 2294968 w 5260975"/>
                <a:gd name="connsiteY74" fmla="*/ 4650177 h 4707593"/>
                <a:gd name="connsiteX75" fmla="*/ 2271540 w 5260975"/>
                <a:gd name="connsiteY75" fmla="*/ 4653057 h 4707593"/>
                <a:gd name="connsiteX76" fmla="*/ 2226895 w 5260975"/>
                <a:gd name="connsiteY76" fmla="*/ 4651329 h 4707593"/>
                <a:gd name="connsiteX77" fmla="*/ 2210379 w 5260975"/>
                <a:gd name="connsiteY77" fmla="*/ 4653825 h 4707593"/>
                <a:gd name="connsiteX78" fmla="*/ 2168613 w 5260975"/>
                <a:gd name="connsiteY78" fmla="*/ 4654113 h 4707593"/>
                <a:gd name="connsiteX79" fmla="*/ 2131167 w 5260975"/>
                <a:gd name="connsiteY79" fmla="*/ 4652673 h 4707593"/>
                <a:gd name="connsiteX80" fmla="*/ 2095065 w 5260975"/>
                <a:gd name="connsiteY80" fmla="*/ 4653441 h 4707593"/>
                <a:gd name="connsiteX81" fmla="*/ 2069237 w 5260975"/>
                <a:gd name="connsiteY81" fmla="*/ 4656609 h 4707593"/>
                <a:gd name="connsiteX82" fmla="*/ 2041201 w 5260975"/>
                <a:gd name="connsiteY82" fmla="*/ 4658529 h 4707593"/>
                <a:gd name="connsiteX83" fmla="*/ 1963909 w 5260975"/>
                <a:gd name="connsiteY83" fmla="*/ 4669955 h 4707593"/>
                <a:gd name="connsiteX84" fmla="*/ 1949603 w 5260975"/>
                <a:gd name="connsiteY84" fmla="*/ 4667171 h 4707593"/>
                <a:gd name="connsiteX85" fmla="*/ 1868373 w 5260975"/>
                <a:gd name="connsiteY85" fmla="*/ 4664578 h 4707593"/>
                <a:gd name="connsiteX86" fmla="*/ 1850707 w 5260975"/>
                <a:gd name="connsiteY86" fmla="*/ 4664771 h 4707593"/>
                <a:gd name="connsiteX87" fmla="*/ 1803275 w 5260975"/>
                <a:gd name="connsiteY87" fmla="*/ 4653441 h 4707593"/>
                <a:gd name="connsiteX88" fmla="*/ 1730112 w 5260975"/>
                <a:gd name="connsiteY88" fmla="*/ 4671396 h 4707593"/>
                <a:gd name="connsiteX89" fmla="*/ 1661652 w 5260975"/>
                <a:gd name="connsiteY89" fmla="*/ 4693863 h 4707593"/>
                <a:gd name="connsiteX90" fmla="*/ 1653011 w 5260975"/>
                <a:gd name="connsiteY90" fmla="*/ 4696744 h 4707593"/>
                <a:gd name="connsiteX91" fmla="*/ 1628431 w 5260975"/>
                <a:gd name="connsiteY91" fmla="*/ 4701641 h 4707593"/>
                <a:gd name="connsiteX92" fmla="*/ 1597995 w 5260975"/>
                <a:gd name="connsiteY92" fmla="*/ 4703369 h 4707593"/>
                <a:gd name="connsiteX93" fmla="*/ 1559396 w 5260975"/>
                <a:gd name="connsiteY93" fmla="*/ 4707593 h 4707593"/>
                <a:gd name="connsiteX94" fmla="*/ 1528480 w 5260975"/>
                <a:gd name="connsiteY94" fmla="*/ 4702312 h 4707593"/>
                <a:gd name="connsiteX95" fmla="*/ 1485272 w 5260975"/>
                <a:gd name="connsiteY95" fmla="*/ 4694439 h 4707593"/>
                <a:gd name="connsiteX96" fmla="*/ 1444562 w 5260975"/>
                <a:gd name="connsiteY96" fmla="*/ 4686950 h 4707593"/>
                <a:gd name="connsiteX97" fmla="*/ 1431696 w 5260975"/>
                <a:gd name="connsiteY97" fmla="*/ 4695783 h 4707593"/>
                <a:gd name="connsiteX98" fmla="*/ 1411821 w 5260975"/>
                <a:gd name="connsiteY98" fmla="*/ 4703464 h 4707593"/>
                <a:gd name="connsiteX99" fmla="*/ 1389738 w 5260975"/>
                <a:gd name="connsiteY99" fmla="*/ 4694247 h 4707593"/>
                <a:gd name="connsiteX100" fmla="*/ 1338081 w 5260975"/>
                <a:gd name="connsiteY100" fmla="*/ 4675141 h 4707593"/>
                <a:gd name="connsiteX101" fmla="*/ 1305436 w 5260975"/>
                <a:gd name="connsiteY101" fmla="*/ 4674276 h 4707593"/>
                <a:gd name="connsiteX102" fmla="*/ 1234481 w 5260975"/>
                <a:gd name="connsiteY102" fmla="*/ 4666115 h 4707593"/>
                <a:gd name="connsiteX103" fmla="*/ 1188106 w 5260975"/>
                <a:gd name="connsiteY103" fmla="*/ 4654497 h 4707593"/>
                <a:gd name="connsiteX104" fmla="*/ 1154790 w 5260975"/>
                <a:gd name="connsiteY104" fmla="*/ 4641343 h 4707593"/>
                <a:gd name="connsiteX105" fmla="*/ 1107069 w 5260975"/>
                <a:gd name="connsiteY105" fmla="*/ 4624156 h 4707593"/>
                <a:gd name="connsiteX106" fmla="*/ 1059158 w 5260975"/>
                <a:gd name="connsiteY106" fmla="*/ 4615227 h 4707593"/>
                <a:gd name="connsiteX107" fmla="*/ 1024496 w 5260975"/>
                <a:gd name="connsiteY107" fmla="*/ 4603993 h 4707593"/>
                <a:gd name="connsiteX108" fmla="*/ 982153 w 5260975"/>
                <a:gd name="connsiteY108" fmla="*/ 4596311 h 4707593"/>
                <a:gd name="connsiteX109" fmla="*/ 946628 w 5260975"/>
                <a:gd name="connsiteY109" fmla="*/ 4596024 h 4707593"/>
                <a:gd name="connsiteX110" fmla="*/ 890939 w 5260975"/>
                <a:gd name="connsiteY110" fmla="*/ 4597368 h 4707593"/>
                <a:gd name="connsiteX111" fmla="*/ 822769 w 5260975"/>
                <a:gd name="connsiteY111" fmla="*/ 4574133 h 4707593"/>
                <a:gd name="connsiteX112" fmla="*/ 795212 w 5260975"/>
                <a:gd name="connsiteY112" fmla="*/ 4568947 h 4707593"/>
                <a:gd name="connsiteX113" fmla="*/ 769288 w 5260975"/>
                <a:gd name="connsiteY113" fmla="*/ 4566547 h 4707593"/>
                <a:gd name="connsiteX114" fmla="*/ 714271 w 5260975"/>
                <a:gd name="connsiteY114" fmla="*/ 4551089 h 4707593"/>
                <a:gd name="connsiteX115" fmla="*/ 691900 w 5260975"/>
                <a:gd name="connsiteY115" fmla="*/ 4545999 h 4707593"/>
                <a:gd name="connsiteX116" fmla="*/ 660598 w 5260975"/>
                <a:gd name="connsiteY116" fmla="*/ 4546096 h 4707593"/>
                <a:gd name="connsiteX117" fmla="*/ 603662 w 5260975"/>
                <a:gd name="connsiteY117" fmla="*/ 4538991 h 4707593"/>
                <a:gd name="connsiteX118" fmla="*/ 546821 w 5260975"/>
                <a:gd name="connsiteY118" fmla="*/ 4518251 h 4707593"/>
                <a:gd name="connsiteX119" fmla="*/ 522721 w 5260975"/>
                <a:gd name="connsiteY119" fmla="*/ 4520267 h 4707593"/>
                <a:gd name="connsiteX120" fmla="*/ 514080 w 5260975"/>
                <a:gd name="connsiteY120" fmla="*/ 4519788 h 4707593"/>
                <a:gd name="connsiteX121" fmla="*/ 436404 w 5260975"/>
                <a:gd name="connsiteY121" fmla="*/ 4508361 h 4707593"/>
                <a:gd name="connsiteX122" fmla="*/ 428626 w 5260975"/>
                <a:gd name="connsiteY122" fmla="*/ 4507114 h 4707593"/>
                <a:gd name="connsiteX123" fmla="*/ 392141 w 5260975"/>
                <a:gd name="connsiteY123" fmla="*/ 4496936 h 4707593"/>
                <a:gd name="connsiteX124" fmla="*/ 300157 w 5260975"/>
                <a:gd name="connsiteY124" fmla="*/ 4490599 h 4707593"/>
                <a:gd name="connsiteX125" fmla="*/ 294493 w 5260975"/>
                <a:gd name="connsiteY125" fmla="*/ 4489831 h 4707593"/>
                <a:gd name="connsiteX126" fmla="*/ 263671 w 5260975"/>
                <a:gd name="connsiteY126" fmla="*/ 4494919 h 4707593"/>
                <a:gd name="connsiteX127" fmla="*/ 248406 w 5260975"/>
                <a:gd name="connsiteY127" fmla="*/ 4502121 h 4707593"/>
                <a:gd name="connsiteX128" fmla="*/ 224594 w 5260975"/>
                <a:gd name="connsiteY128" fmla="*/ 4509610 h 4707593"/>
                <a:gd name="connsiteX129" fmla="*/ 200398 w 5260975"/>
                <a:gd name="connsiteY129" fmla="*/ 4512395 h 4707593"/>
                <a:gd name="connsiteX130" fmla="*/ 159783 w 5260975"/>
                <a:gd name="connsiteY130" fmla="*/ 4501064 h 4707593"/>
                <a:gd name="connsiteX131" fmla="*/ 144997 w 5260975"/>
                <a:gd name="connsiteY131" fmla="*/ 4499912 h 4707593"/>
                <a:gd name="connsiteX132" fmla="*/ 112064 w 5260975"/>
                <a:gd name="connsiteY132" fmla="*/ 4494440 h 4707593"/>
                <a:gd name="connsiteX133" fmla="*/ 83259 w 5260975"/>
                <a:gd name="connsiteY133" fmla="*/ 4494824 h 4707593"/>
                <a:gd name="connsiteX134" fmla="*/ 60120 w 5260975"/>
                <a:gd name="connsiteY134" fmla="*/ 4503561 h 4707593"/>
                <a:gd name="connsiteX135" fmla="*/ 26514 w 5260975"/>
                <a:gd name="connsiteY135" fmla="*/ 4505289 h 4707593"/>
                <a:gd name="connsiteX136" fmla="*/ 4814 w 5260975"/>
                <a:gd name="connsiteY136" fmla="*/ 4498952 h 4707593"/>
                <a:gd name="connsiteX137" fmla="*/ 398 w 5260975"/>
                <a:gd name="connsiteY137" fmla="*/ 4498089 h 4707593"/>
                <a:gd name="connsiteX138" fmla="*/ 0 w 5260975"/>
                <a:gd name="connsiteY138" fmla="*/ 4498087 h 4707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5260975" h="4707593">
                  <a:moveTo>
                    <a:pt x="0" y="0"/>
                  </a:moveTo>
                  <a:lnTo>
                    <a:pt x="5260975" y="0"/>
                  </a:lnTo>
                  <a:lnTo>
                    <a:pt x="5260975" y="3296937"/>
                  </a:lnTo>
                  <a:lnTo>
                    <a:pt x="5260975" y="3518571"/>
                  </a:lnTo>
                  <a:lnTo>
                    <a:pt x="5226504"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4" y="3748498"/>
                    <a:pt x="4977440" y="3752627"/>
                  </a:cubicBezTo>
                  <a:cubicBezTo>
                    <a:pt x="4964094" y="3761268"/>
                    <a:pt x="4949500" y="3768277"/>
                    <a:pt x="4935194" y="3775382"/>
                  </a:cubicBezTo>
                  <a:cubicBezTo>
                    <a:pt x="4922903" y="3781431"/>
                    <a:pt x="4909846" y="3785943"/>
                    <a:pt x="4897844" y="3792472"/>
                  </a:cubicBezTo>
                  <a:cubicBezTo>
                    <a:pt x="4888243" y="3797658"/>
                    <a:pt x="4879697" y="3804859"/>
                    <a:pt x="4870767" y="3811388"/>
                  </a:cubicBezTo>
                  <a:cubicBezTo>
                    <a:pt x="4862990" y="3817052"/>
                    <a:pt x="4854445" y="3821949"/>
                    <a:pt x="4847917"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2" y="4077254"/>
                    <a:pt x="4512727" y="4081479"/>
                    <a:pt x="4502550" y="4089832"/>
                  </a:cubicBezTo>
                  <a:cubicBezTo>
                    <a:pt x="4491987" y="4098473"/>
                    <a:pt x="4479986" y="4105290"/>
                    <a:pt x="4468944" y="4113356"/>
                  </a:cubicBezTo>
                  <a:cubicBezTo>
                    <a:pt x="4463087" y="4117676"/>
                    <a:pt x="4458286" y="4123341"/>
                    <a:pt x="4452623"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solidFill>
              <a:schemeClr val="bg1">
                <a:alpha val="86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alpha val="14000"/>
                  </a:schemeClr>
                </a:solidFill>
              </a:endParaRPr>
            </a:p>
          </p:txBody>
        </p:sp>
      </p:grpSp>
      <p:sp>
        <p:nvSpPr>
          <p:cNvPr id="2" name="Title 1"/>
          <p:cNvSpPr>
            <a:spLocks noGrp="1"/>
          </p:cNvSpPr>
          <p:nvPr>
            <p:ph type="title"/>
          </p:nvPr>
        </p:nvSpPr>
        <p:spPr>
          <a:xfrm>
            <a:off x="951095" y="2023558"/>
            <a:ext cx="2640949" cy="2491292"/>
          </a:xfrm>
        </p:spPr>
        <p:txBody>
          <a:bodyPr anchor="t">
            <a:normAutofit/>
          </a:bodyPr>
          <a:lstStyle/>
          <a:p>
            <a:r>
              <a:rPr lang="en-US" sz="3500" dirty="0"/>
              <a:t>Part (b) Structure &amp; Example</a:t>
            </a:r>
          </a:p>
        </p:txBody>
      </p:sp>
      <p:sp>
        <p:nvSpPr>
          <p:cNvPr id="14" name="Freeform: Shape 13">
            <a:extLst>
              <a:ext uri="{FF2B5EF4-FFF2-40B4-BE49-F238E27FC236}">
                <a16:creationId xmlns:a16="http://schemas.microsoft.com/office/drawing/2014/main" id="{30B5ED20-499B-41E7-95BE-8BBD31314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0316" y="4258080"/>
            <a:ext cx="3302508" cy="1180695"/>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35A51D22-76EA-4C70-B5C9-ED3946924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0316" y="4258080"/>
            <a:ext cx="3302508" cy="1180695"/>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blipFill dpi="0" rotWithShape="1">
            <a:blip r:embed="rId2">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4574381" y="239152"/>
            <a:ext cx="3957637" cy="6302326"/>
          </a:xfrm>
        </p:spPr>
        <p:txBody>
          <a:bodyPr>
            <a:normAutofit/>
          </a:bodyPr>
          <a:lstStyle/>
          <a:p>
            <a:pPr marL="0" indent="0">
              <a:lnSpc>
                <a:spcPct val="90000"/>
              </a:lnSpc>
              <a:buNone/>
            </a:pPr>
            <a:r>
              <a:rPr lang="en-TH" sz="2400">
                <a:solidFill>
                  <a:schemeClr val="tx1">
                    <a:alpha val="80000"/>
                  </a:schemeClr>
                </a:solidFill>
              </a:rPr>
              <a:t> </a:t>
            </a:r>
            <a:r>
              <a:rPr lang="en-US" sz="2400" dirty="0">
                <a:solidFill>
                  <a:schemeClr val="tx1">
                    <a:alpha val="80000"/>
                  </a:schemeClr>
                </a:solidFill>
              </a:rPr>
              <a:t>Structure:</a:t>
            </a:r>
          </a:p>
          <a:p>
            <a:pPr>
              <a:lnSpc>
                <a:spcPct val="90000"/>
              </a:lnSpc>
            </a:pPr>
            <a:r>
              <a:rPr lang="en-US" sz="2400" dirty="0">
                <a:solidFill>
                  <a:schemeClr val="tx1">
                    <a:alpha val="80000"/>
                  </a:schemeClr>
                </a:solidFill>
              </a:rPr>
              <a:t>Identify the most important cause [point]</a:t>
            </a:r>
          </a:p>
          <a:p>
            <a:pPr>
              <a:lnSpc>
                <a:spcPct val="90000"/>
              </a:lnSpc>
            </a:pPr>
            <a:r>
              <a:rPr lang="en-US" sz="2400" dirty="0">
                <a:solidFill>
                  <a:schemeClr val="tx1">
                    <a:alpha val="80000"/>
                  </a:schemeClr>
                </a:solidFill>
              </a:rPr>
              <a:t> Explain why it mattered most (with evidence) [other factors]</a:t>
            </a:r>
          </a:p>
          <a:p>
            <a:pPr>
              <a:lnSpc>
                <a:spcPct val="90000"/>
              </a:lnSpc>
            </a:pPr>
            <a:r>
              <a:rPr lang="en-US" sz="2400" dirty="0">
                <a:solidFill>
                  <a:schemeClr val="tx1">
                    <a:alpha val="80000"/>
                  </a:schemeClr>
                </a:solidFill>
              </a:rPr>
              <a:t>Compare with other causes briefly reaffirm]</a:t>
            </a:r>
          </a:p>
          <a:p>
            <a:pPr>
              <a:lnSpc>
                <a:spcPct val="90000"/>
              </a:lnSpc>
            </a:pPr>
            <a:r>
              <a:rPr lang="en-US" sz="2400" dirty="0">
                <a:solidFill>
                  <a:schemeClr val="tx1">
                    <a:alpha val="80000"/>
                  </a:schemeClr>
                </a:solidFill>
              </a:rPr>
              <a:t>Example:</a:t>
            </a:r>
          </a:p>
          <a:p>
            <a:r>
              <a:rPr lang="en-US" sz="1000" dirty="0"/>
              <a:t>The most important reason for the British victory at the Battle of Trafalgar was Admiral Nelson’s leadership and tactical brilliance. His bold decision to divide the fleet into two columns and sail directly into the enemy line broke traditional naval strategy. This surprise attack created confusion among the French and Spanish ships and quickly disrupted their formation. Nelson’s captains were well-trained, understood his plan, and acted decisively under pressure, which helped maintain momentum during the battle. </a:t>
            </a:r>
            <a:br>
              <a:rPr lang="en-US" sz="1000" dirty="0"/>
            </a:br>
            <a:r>
              <a:rPr lang="en-US" sz="1000" dirty="0"/>
              <a:t>Although the British fleet was outnumbered, their discipline, faster gunnery, and coordination proved far more effective than the larger, less-</a:t>
            </a:r>
            <a:r>
              <a:rPr lang="en-US" sz="1000" dirty="0" err="1"/>
              <a:t>organised</a:t>
            </a:r>
            <a:r>
              <a:rPr lang="en-US" sz="1000" dirty="0"/>
              <a:t> enemy fleet. Other factors, such as the superior quality of British naval training and communication, also contributed to the victory. However, these advantages would not have been fully used without Nelson’s daring leadership. Therefore, his command was the key reason for success. </a:t>
            </a:r>
            <a:endParaRPr lang="en-US" sz="1400" dirty="0"/>
          </a:p>
        </p:txBody>
      </p:sp>
      <p:sp>
        <p:nvSpPr>
          <p:cNvPr id="6" name="TextBox 5">
            <a:extLst>
              <a:ext uri="{FF2B5EF4-FFF2-40B4-BE49-F238E27FC236}">
                <a16:creationId xmlns:a16="http://schemas.microsoft.com/office/drawing/2014/main" id="{A66C5C40-A698-1054-CA33-EF8973A33C99}"/>
              </a:ext>
            </a:extLst>
          </p:cNvPr>
          <p:cNvSpPr txBox="1"/>
          <p:nvPr/>
        </p:nvSpPr>
        <p:spPr>
          <a:xfrm>
            <a:off x="611982" y="395894"/>
            <a:ext cx="4572000" cy="840230"/>
          </a:xfrm>
          <a:prstGeom prst="rect">
            <a:avLst/>
          </a:prstGeom>
          <a:noFill/>
        </p:spPr>
        <p:txBody>
          <a:bodyPr wrap="square">
            <a:spAutoFit/>
          </a:bodyPr>
          <a:lstStyle/>
          <a:p>
            <a:pPr>
              <a:lnSpc>
                <a:spcPct val="90000"/>
              </a:lnSpc>
            </a:pPr>
            <a:r>
              <a:rPr lang="en-US" sz="1800" dirty="0">
                <a:solidFill>
                  <a:srgbClr val="FF0000"/>
                </a:solidFill>
              </a:rPr>
              <a:t>(b) What do you judge to be the most important reason for the British victory, and why? [8]</a:t>
            </a:r>
          </a:p>
        </p:txBody>
      </p:sp>
    </p:spTree>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5E91C9A7-0A2A-1ADF-1904-754452C165D0}"/>
              </a:ext>
            </a:extLst>
          </p:cNvPr>
          <p:cNvSpPr txBox="1">
            <a:spLocks/>
          </p:cNvSpPr>
          <p:nvPr/>
        </p:nvSpPr>
        <p:spPr>
          <a:xfrm>
            <a:off x="4574381" y="239152"/>
            <a:ext cx="3957637" cy="6302326"/>
          </a:xfrm>
          <a:prstGeom prst="rect">
            <a:avLst/>
          </a:prstGeom>
        </p:spPr>
        <p:txBody>
          <a:bodyPr>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90000"/>
              </a:lnSpc>
              <a:buFont typeface="Arial"/>
              <a:buNone/>
            </a:pPr>
            <a:r>
              <a:rPr lang="en-TH" sz="2400">
                <a:solidFill>
                  <a:schemeClr val="tx1">
                    <a:alpha val="80000"/>
                  </a:schemeClr>
                </a:solidFill>
              </a:rPr>
              <a:t> </a:t>
            </a:r>
            <a:r>
              <a:rPr lang="en-US" sz="2400" dirty="0">
                <a:solidFill>
                  <a:schemeClr val="tx1">
                    <a:alpha val="80000"/>
                  </a:schemeClr>
                </a:solidFill>
              </a:rPr>
              <a:t>Structure:</a:t>
            </a:r>
          </a:p>
          <a:p>
            <a:pPr>
              <a:lnSpc>
                <a:spcPct val="90000"/>
              </a:lnSpc>
            </a:pPr>
            <a:r>
              <a:rPr lang="en-US" sz="2400" dirty="0">
                <a:solidFill>
                  <a:schemeClr val="tx1">
                    <a:alpha val="80000"/>
                  </a:schemeClr>
                </a:solidFill>
              </a:rPr>
              <a:t>Identify the most important cause [point]</a:t>
            </a:r>
          </a:p>
          <a:p>
            <a:pPr>
              <a:lnSpc>
                <a:spcPct val="90000"/>
              </a:lnSpc>
            </a:pPr>
            <a:r>
              <a:rPr lang="en-US" sz="2400" dirty="0">
                <a:solidFill>
                  <a:schemeClr val="tx1">
                    <a:alpha val="80000"/>
                  </a:schemeClr>
                </a:solidFill>
              </a:rPr>
              <a:t>Explain why it mattered most (with evidence) Compare with other causes briefly reaffirm]</a:t>
            </a:r>
          </a:p>
        </p:txBody>
      </p:sp>
      <p:sp>
        <p:nvSpPr>
          <p:cNvPr id="3" name="TextBox 2">
            <a:extLst>
              <a:ext uri="{FF2B5EF4-FFF2-40B4-BE49-F238E27FC236}">
                <a16:creationId xmlns:a16="http://schemas.microsoft.com/office/drawing/2014/main" id="{98FBF13F-8CBF-9254-491D-3E0CEC848CFD}"/>
              </a:ext>
            </a:extLst>
          </p:cNvPr>
          <p:cNvSpPr txBox="1"/>
          <p:nvPr/>
        </p:nvSpPr>
        <p:spPr>
          <a:xfrm>
            <a:off x="611982" y="435650"/>
            <a:ext cx="4572000" cy="840230"/>
          </a:xfrm>
          <a:prstGeom prst="rect">
            <a:avLst/>
          </a:prstGeom>
          <a:noFill/>
        </p:spPr>
        <p:txBody>
          <a:bodyPr wrap="square">
            <a:spAutoFit/>
          </a:bodyPr>
          <a:lstStyle/>
          <a:p>
            <a:pPr>
              <a:lnSpc>
                <a:spcPct val="90000"/>
              </a:lnSpc>
            </a:pPr>
            <a:r>
              <a:rPr lang="en-US" sz="1800" dirty="0">
                <a:solidFill>
                  <a:srgbClr val="FF0000"/>
                </a:solidFill>
              </a:rPr>
              <a:t>(b) What do you judge to be the most important reason for the British victory, and why? [8]</a:t>
            </a:r>
          </a:p>
        </p:txBody>
      </p:sp>
      <p:sp>
        <p:nvSpPr>
          <p:cNvPr id="4" name="TextBox 3">
            <a:extLst>
              <a:ext uri="{FF2B5EF4-FFF2-40B4-BE49-F238E27FC236}">
                <a16:creationId xmlns:a16="http://schemas.microsoft.com/office/drawing/2014/main" id="{8A40DA1E-E7E5-B432-014D-52F67467BE49}"/>
              </a:ext>
            </a:extLst>
          </p:cNvPr>
          <p:cNvSpPr txBox="1"/>
          <p:nvPr/>
        </p:nvSpPr>
        <p:spPr>
          <a:xfrm>
            <a:off x="226114" y="3150704"/>
            <a:ext cx="9038628" cy="2031325"/>
          </a:xfrm>
          <a:prstGeom prst="rect">
            <a:avLst/>
          </a:prstGeom>
          <a:noFill/>
        </p:spPr>
        <p:txBody>
          <a:bodyPr wrap="none" rtlCol="0">
            <a:spAutoFit/>
          </a:bodyPr>
          <a:lstStyle/>
          <a:p>
            <a:r>
              <a:rPr lang="en-TH" dirty="0"/>
              <a:t>In my opinion, the most important factor was probably Nelson’s leadership and </a:t>
            </a:r>
            <a:r>
              <a:rPr lang="en-TH" u="sng" dirty="0"/>
              <a:t>strategy</a:t>
            </a:r>
            <a:r>
              <a:rPr lang="en-TH" dirty="0"/>
              <a:t>.</a:t>
            </a:r>
            <a:br>
              <a:rPr lang="en-TH" dirty="0"/>
            </a:br>
            <a:r>
              <a:rPr lang="en-TH" dirty="0"/>
              <a:t>Even though the Spanish and French outnumbered the British ( by 6 ships and 13,000 </a:t>
            </a:r>
            <a:br>
              <a:rPr lang="en-TH" dirty="0"/>
            </a:br>
            <a:r>
              <a:rPr lang="en-TH" dirty="0"/>
              <a:t>men) Nelson’s leadership guided the British Navy to counter attacked the French and </a:t>
            </a:r>
            <a:br>
              <a:rPr lang="en-TH" dirty="0"/>
            </a:br>
            <a:r>
              <a:rPr lang="en-TH" dirty="0"/>
              <a:t>Spanish without losing any ship at all. </a:t>
            </a:r>
            <a:r>
              <a:rPr lang="en-TH" u="sng" dirty="0"/>
              <a:t>Moreover, </a:t>
            </a:r>
            <a:r>
              <a:rPr lang="en-TH" dirty="0"/>
              <a:t>  England’s tactic was to split the </a:t>
            </a:r>
          </a:p>
          <a:p>
            <a:r>
              <a:rPr lang="en-TH" dirty="0"/>
              <a:t>enermy’s fleet and allow his ships to attack effectively, resulting in only 5 seaworth ships</a:t>
            </a:r>
          </a:p>
          <a:p>
            <a:r>
              <a:rPr lang="en-US" dirty="0"/>
              <a:t>L</a:t>
            </a:r>
            <a:r>
              <a:rPr lang="en-TH" dirty="0"/>
              <a:t>eft for the F</a:t>
            </a:r>
            <a:r>
              <a:rPr lang="en-US" dirty="0"/>
              <a:t>r</a:t>
            </a:r>
            <a:r>
              <a:rPr lang="en-TH" dirty="0"/>
              <a:t>ench and Spanish. Other factors but less important are:  (1)</a:t>
            </a:r>
            <a:r>
              <a:rPr lang="en-TH" dirty="0">
                <a:solidFill>
                  <a:srgbClr val="0070C0"/>
                </a:solidFill>
              </a:rPr>
              <a:t>British navy were </a:t>
            </a:r>
          </a:p>
          <a:p>
            <a:r>
              <a:rPr lang="en-US" dirty="0">
                <a:solidFill>
                  <a:srgbClr val="0070C0"/>
                </a:solidFill>
              </a:rPr>
              <a:t>B</a:t>
            </a:r>
            <a:r>
              <a:rPr lang="en-TH" dirty="0">
                <a:solidFill>
                  <a:srgbClr val="0070C0"/>
                </a:solidFill>
              </a:rPr>
              <a:t>etter trained, (2) high morale and discipline, (3) poor coordination of the French and Spanish.</a:t>
            </a:r>
          </a:p>
        </p:txBody>
      </p:sp>
    </p:spTree>
    <p:extLst>
      <p:ext uri="{BB962C8B-B14F-4D97-AF65-F5344CB8AC3E}">
        <p14:creationId xmlns:p14="http://schemas.microsoft.com/office/powerpoint/2010/main" val="4076489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80757" y="-65062"/>
            <a:ext cx="8229600" cy="1143000"/>
          </a:xfrm>
        </p:spPr>
        <p:txBody>
          <a:bodyPr/>
          <a:lstStyle/>
          <a:p>
            <a:r>
              <a:rPr dirty="0"/>
              <a:t>Part (c) Model Answer</a:t>
            </a:r>
          </a:p>
        </p:txBody>
      </p:sp>
      <p:sp>
        <p:nvSpPr>
          <p:cNvPr id="3" name="Content Placeholder 2"/>
          <p:cNvSpPr>
            <a:spLocks noGrp="1"/>
          </p:cNvSpPr>
          <p:nvPr>
            <p:ph idx="1"/>
          </p:nvPr>
        </p:nvSpPr>
        <p:spPr/>
        <p:txBody>
          <a:bodyPr>
            <a:normAutofit fontScale="62500" lnSpcReduction="20000"/>
          </a:bodyPr>
          <a:lstStyle/>
          <a:p>
            <a:pPr>
              <a:buNone/>
            </a:pPr>
            <a:r>
              <a:rPr lang="en-US" dirty="0"/>
              <a:t>      On one hand, the Battle of Trafalgar was a turning point because it ended any chance of Napoleon invading Britain. The British gained full control of the seas, which meant they could focus on supporting other countries fighting Napoleon in Europe. It also gave the public great confidence and turned Nelson into a national hero.</a:t>
            </a:r>
          </a:p>
          <a:p>
            <a:pPr>
              <a:buNone/>
            </a:pPr>
            <a:br>
              <a:rPr lang="en-US" dirty="0"/>
            </a:br>
            <a:endParaRPr lang="en-US" dirty="0"/>
          </a:p>
          <a:p>
            <a:pPr>
              <a:buNone/>
            </a:pPr>
            <a:r>
              <a:rPr lang="en-US" dirty="0"/>
              <a:t>      However, the war against Napoleon was mostly fought on land in Europe. Even after Trafalgar, Napoleon continued to win major battles, such as at Austerlitz in 1805. He defeated Austria and later Prussia and Russia. It wasn’t until 1815, at Waterloo, that he was finally defeated for good.</a:t>
            </a:r>
          </a:p>
          <a:p>
            <a:pPr>
              <a:buNone/>
            </a:pPr>
            <a:br>
              <a:rPr lang="en-US" dirty="0"/>
            </a:br>
            <a:endParaRPr lang="en-US" dirty="0"/>
          </a:p>
          <a:p>
            <a:r>
              <a:rPr lang="en-US" dirty="0"/>
              <a:t>In conclusion, Trafalgar was very important for British naval power and security, but it was not the main turning point in the war. Most of Napoleon’s defeats came later in land battles, </a:t>
            </a:r>
            <a:r>
              <a:rPr lang="en-US" dirty="0">
                <a:solidFill>
                  <a:srgbClr val="FF0000"/>
                </a:solidFill>
              </a:rPr>
              <a:t>so I agree to a certain extent </a:t>
            </a:r>
            <a:r>
              <a:rPr lang="en-US" dirty="0"/>
              <a:t>with the statement.</a:t>
            </a:r>
          </a:p>
          <a:p>
            <a:endParaRPr dirty="0"/>
          </a:p>
        </p:txBody>
      </p:sp>
      <p:sp>
        <p:nvSpPr>
          <p:cNvPr id="4" name="TextBox 3">
            <a:extLst>
              <a:ext uri="{FF2B5EF4-FFF2-40B4-BE49-F238E27FC236}">
                <a16:creationId xmlns:a16="http://schemas.microsoft.com/office/drawing/2014/main" id="{02F1A3E2-2CF0-3568-E861-76B14985780D}"/>
              </a:ext>
            </a:extLst>
          </p:cNvPr>
          <p:cNvSpPr txBox="1"/>
          <p:nvPr/>
        </p:nvSpPr>
        <p:spPr>
          <a:xfrm>
            <a:off x="343951" y="464984"/>
            <a:ext cx="6256969" cy="1692771"/>
          </a:xfrm>
          <a:prstGeom prst="rect">
            <a:avLst/>
          </a:prstGeom>
          <a:noFill/>
        </p:spPr>
        <p:txBody>
          <a:bodyPr wrap="none" rtlCol="0">
            <a:spAutoFit/>
          </a:bodyPr>
          <a:lstStyle/>
          <a:p>
            <a:pPr>
              <a:lnSpc>
                <a:spcPct val="90000"/>
              </a:lnSpc>
            </a:pPr>
            <a:endParaRPr lang="en-US" sz="2000" dirty="0">
              <a:solidFill>
                <a:srgbClr val="FF0000"/>
              </a:solidFill>
            </a:endParaRPr>
          </a:p>
          <a:p>
            <a:pPr>
              <a:lnSpc>
                <a:spcPct val="90000"/>
              </a:lnSpc>
            </a:pPr>
            <a:r>
              <a:rPr lang="en-US" sz="2000" dirty="0">
                <a:solidFill>
                  <a:srgbClr val="FF0000"/>
                </a:solidFill>
              </a:rPr>
              <a:t>c) ‘The Battle of Trafalgar was the turning point in the war </a:t>
            </a:r>
            <a:br>
              <a:rPr lang="en-US" sz="2000" dirty="0">
                <a:solidFill>
                  <a:srgbClr val="FF0000"/>
                </a:solidFill>
              </a:rPr>
            </a:br>
            <a:r>
              <a:rPr lang="en-US" sz="2000" dirty="0">
                <a:solidFill>
                  <a:srgbClr val="FF0000"/>
                </a:solidFill>
              </a:rPr>
              <a:t>against Napoleon.’</a:t>
            </a:r>
          </a:p>
          <a:p>
            <a:pPr>
              <a:lnSpc>
                <a:spcPct val="90000"/>
              </a:lnSpc>
            </a:pPr>
            <a:r>
              <a:rPr lang="en-US" sz="2000" dirty="0">
                <a:solidFill>
                  <a:srgbClr val="FF0000"/>
                </a:solidFill>
              </a:rPr>
              <a:t>How far do you agree with this statement? [14]</a:t>
            </a:r>
          </a:p>
          <a:p>
            <a:r>
              <a:rPr lang="en-TH" sz="3200" dirty="0">
                <a:solidFill>
                  <a:srgbClr val="FF0000"/>
                </a:solidFill>
              </a:rPr>
              <a:t>    </a:t>
            </a:r>
          </a:p>
        </p:txBody>
      </p:sp>
      <p:sp>
        <p:nvSpPr>
          <p:cNvPr id="5" name="TextBox 4">
            <a:extLst>
              <a:ext uri="{FF2B5EF4-FFF2-40B4-BE49-F238E27FC236}">
                <a16:creationId xmlns:a16="http://schemas.microsoft.com/office/drawing/2014/main" id="{04447B7C-7DF9-E8EB-F546-1341019AE38E}"/>
              </a:ext>
            </a:extLst>
          </p:cNvPr>
          <p:cNvSpPr txBox="1"/>
          <p:nvPr/>
        </p:nvSpPr>
        <p:spPr>
          <a:xfrm>
            <a:off x="6347383" y="337976"/>
            <a:ext cx="2592954" cy="923330"/>
          </a:xfrm>
          <a:prstGeom prst="rect">
            <a:avLst/>
          </a:prstGeom>
          <a:noFill/>
        </p:spPr>
        <p:txBody>
          <a:bodyPr wrap="none" rtlCol="0">
            <a:spAutoFit/>
          </a:bodyPr>
          <a:lstStyle/>
          <a:p>
            <a:r>
              <a:rPr lang="en-TH" u="sng" dirty="0">
                <a:solidFill>
                  <a:srgbClr val="FF0000"/>
                </a:solidFill>
                <a:highlight>
                  <a:srgbClr val="FFFF00"/>
                </a:highlight>
              </a:rPr>
              <a:t>I quite agree</a:t>
            </a:r>
            <a:br>
              <a:rPr lang="en-TH" u="sng" dirty="0">
                <a:solidFill>
                  <a:srgbClr val="FF0000"/>
                </a:solidFill>
                <a:highlight>
                  <a:srgbClr val="FFFF00"/>
                </a:highlight>
              </a:rPr>
            </a:br>
            <a:r>
              <a:rPr lang="en-TH" u="sng" dirty="0">
                <a:solidFill>
                  <a:srgbClr val="FF0000"/>
                </a:solidFill>
                <a:highlight>
                  <a:srgbClr val="FFFF00"/>
                </a:highlight>
              </a:rPr>
              <a:t>I agree to a certain extent</a:t>
            </a:r>
            <a:br>
              <a:rPr lang="en-TH" u="sng" dirty="0">
                <a:solidFill>
                  <a:srgbClr val="FF0000"/>
                </a:solidFill>
                <a:highlight>
                  <a:srgbClr val="FFFF00"/>
                </a:highlight>
              </a:rPr>
            </a:br>
            <a:r>
              <a:rPr lang="en-TH" u="sng" dirty="0">
                <a:solidFill>
                  <a:srgbClr val="FF0000"/>
                </a:solidFill>
                <a:highlight>
                  <a:srgbClr val="FFFF00"/>
                </a:highlight>
              </a:rPr>
              <a:t>I quite disagree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Student Checklist</a:t>
            </a:r>
          </a:p>
        </p:txBody>
      </p:sp>
      <p:sp>
        <p:nvSpPr>
          <p:cNvPr id="3" name="Content Placeholder 2"/>
          <p:cNvSpPr>
            <a:spLocks noGrp="1"/>
          </p:cNvSpPr>
          <p:nvPr>
            <p:ph idx="1"/>
          </p:nvPr>
        </p:nvSpPr>
        <p:spPr/>
        <p:txBody>
          <a:bodyPr>
            <a:normAutofit fontScale="92500" lnSpcReduction="10000"/>
          </a:bodyPr>
          <a:lstStyle/>
          <a:p>
            <a:r>
              <a:rPr dirty="0"/>
              <a:t>✅ Part (a): 2 clear PEE paragraphs with evidence</a:t>
            </a:r>
          </a:p>
          <a:p>
            <a:r>
              <a:rPr dirty="0"/>
              <a:t>✅ Part (b): Choose ONE reason and explain why it matters most</a:t>
            </a:r>
          </a:p>
          <a:p>
            <a:r>
              <a:rPr dirty="0"/>
              <a:t>✅ Part (c): Give both sides, then make a clear judgement</a:t>
            </a:r>
          </a:p>
          <a:p>
            <a:r>
              <a:rPr dirty="0"/>
              <a:t>⭐ Use specific facts (e.g. </a:t>
            </a:r>
            <a:r>
              <a:rPr lang="en-GB" dirty="0"/>
              <a:t>13000 men</a:t>
            </a:r>
            <a:r>
              <a:rPr dirty="0"/>
              <a:t>, </a:t>
            </a:r>
            <a:r>
              <a:rPr lang="en-GB" dirty="0"/>
              <a:t>Horatio Nelson</a:t>
            </a:r>
            <a:r>
              <a:rPr dirty="0"/>
              <a:t>, </a:t>
            </a:r>
            <a:r>
              <a:rPr lang="en-GB"/>
              <a:t>HMS Victory</a:t>
            </a:r>
            <a:r>
              <a:t>)</a:t>
            </a:r>
            <a:endParaRPr dirty="0"/>
          </a:p>
          <a:p>
            <a:r>
              <a:rPr dirty="0"/>
              <a:t>⚠️ Avoid just listing facts – always explain their importance!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6095</TotalTime>
  <Words>847</Words>
  <Application>Microsoft Office PowerPoint</Application>
  <PresentationFormat>On-screen Show (4:3)</PresentationFormat>
  <Paragraphs>45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ISEB 13+ History Essay Practice</vt:lpstr>
      <vt:lpstr>Part (a) Structure &amp; Example</vt:lpstr>
      <vt:lpstr>Part (b) Structure &amp; Example</vt:lpstr>
      <vt:lpstr>PowerPoint Presentation</vt:lpstr>
      <vt:lpstr>Part (c) Model Answer</vt:lpstr>
      <vt:lpstr>Student Checklist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ISEB 13+ History Essay Practice</dc:title>
  <dc:subject/>
  <dc:creator/>
  <cp:keywords/>
  <dc:description>generated using python-pptx</dc:description>
  <cp:lastModifiedBy>thaneeya sripattanawat</cp:lastModifiedBy>
  <cp:revision>5</cp:revision>
  <dcterms:created xsi:type="dcterms:W3CDTF">2013-01-27T09:14:16Z</dcterms:created>
  <dcterms:modified xsi:type="dcterms:W3CDTF">2025-11-18T10:39:44Z</dcterms:modified>
  <cp:category/>
</cp:coreProperties>
</file>