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221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4184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2796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698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9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69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87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3880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7625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4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931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9DCB2-A748-44A5-852C-07FCDCF18D23}" type="datetimeFigureOut">
              <a:rPr lang="en-PH" smtClean="0"/>
              <a:t>12/03/2025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F609182-3AE2-4C2B-874D-A2ED56C2682A}" type="slidenum">
              <a:rPr lang="en-PH" smtClean="0"/>
              <a:t>‹#›</a:t>
            </a:fld>
            <a:endParaRPr lang="en-PH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5921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D2225-4022-480F-7BBE-113F18B61E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Overview of Human Genetics and Genetic Disorders</a:t>
            </a:r>
            <a:endParaRPr lang="en-PH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E486CF3-22E9-6FB4-EE34-3DDF605104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2234329"/>
          </a:xfrm>
        </p:spPr>
        <p:txBody>
          <a:bodyPr/>
          <a:lstStyle/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82162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D8126-11BC-9455-1D94-CBAE1DC00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OF HUMAN GENETICS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50443-E3AC-7248-298A-5D8B003A2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Genetics: </a:t>
            </a:r>
            <a:r>
              <a:rPr lang="en-US" dirty="0"/>
              <a:t>is the study of heredity and the variation of inherited characteristics. It plays a crucial role in midwifery, as genetic factors influence fetal development, pregnancy outcomes, and the risk of certain disorders in newborns.</a:t>
            </a:r>
          </a:p>
          <a:p>
            <a:r>
              <a:rPr lang="en-US" b="1" dirty="0"/>
              <a:t>DNA (Deoxyribonucleic Acid): </a:t>
            </a:r>
            <a:r>
              <a:rPr lang="en-US" dirty="0"/>
              <a:t>The molecular blueprint for all living organisms. It carries genetic information and is organized into chromosomes found in the nucleus of cells.</a:t>
            </a:r>
          </a:p>
          <a:p>
            <a:r>
              <a:rPr lang="en-US" b="1" dirty="0"/>
              <a:t>Genes: </a:t>
            </a:r>
            <a:r>
              <a:rPr lang="en-US" dirty="0"/>
              <a:t>Specific segments of DNA that contain instructions for producing proteins that determine the traits and functions of the body.</a:t>
            </a:r>
          </a:p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080852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E800B-53DF-C53B-D7F3-E79C825F7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 Chromosomes and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6B7A6-2A63-63AC-557A-61FCCB410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CHROMOSOMES</a:t>
            </a:r>
            <a:r>
              <a:rPr lang="en-PH" b="1" dirty="0"/>
              <a:t>: </a:t>
            </a:r>
            <a:r>
              <a:rPr lang="en-US" dirty="0"/>
              <a:t>Humans have 23 pairs of chromosomes (46 total), with 22 pairs of autosomes and one pair of sex chromosomes (XX for females, XY for males).</a:t>
            </a:r>
          </a:p>
          <a:p>
            <a:r>
              <a:rPr lang="en-US" b="1" dirty="0"/>
              <a:t>Inheritance </a:t>
            </a:r>
            <a:r>
              <a:rPr lang="en-US" b="1" dirty="0" err="1"/>
              <a:t>Patterns:</a:t>
            </a:r>
            <a:r>
              <a:rPr lang="en-US" dirty="0" err="1"/>
              <a:t>Autosomal</a:t>
            </a:r>
            <a:r>
              <a:rPr lang="en-US" dirty="0"/>
              <a:t> Dominant: Only one copy of the mutated gene is needed for the trait or disorder to </a:t>
            </a:r>
            <a:r>
              <a:rPr lang="en-US" dirty="0" err="1"/>
              <a:t>manifest.Autosomal</a:t>
            </a:r>
            <a:r>
              <a:rPr lang="en-US" dirty="0"/>
              <a:t> Recessive: Both copies of the gene must be mutated for the disorder to be </a:t>
            </a:r>
            <a:r>
              <a:rPr lang="en-US" dirty="0" err="1"/>
              <a:t>present.X</a:t>
            </a:r>
            <a:r>
              <a:rPr lang="en-US" dirty="0"/>
              <a:t>-linked Inheritance: Genes located on the X chromosome can cause disorders, often seen more in males due to the presence of a single X chromosome.</a:t>
            </a:r>
          </a:p>
        </p:txBody>
      </p:sp>
    </p:spTree>
    <p:extLst>
      <p:ext uri="{BB962C8B-B14F-4D97-AF65-F5344CB8AC3E}">
        <p14:creationId xmlns:p14="http://schemas.microsoft.com/office/powerpoint/2010/main" val="3178891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CC8B2-ADC0-C8EE-8203-DC5EB0E68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Common Genetic Disorders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7DBF2-C0A1-2A8B-D082-07FD0B8AE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Down Syndrome (Trisomy 21): </a:t>
            </a:r>
            <a:r>
              <a:rPr lang="en-US" dirty="0"/>
              <a:t>A condition caused by an extra copy of chromosome 21, leading to developmental and intellectual disabilities.</a:t>
            </a:r>
          </a:p>
          <a:p>
            <a:r>
              <a:rPr lang="en-US" b="1" dirty="0"/>
              <a:t>Cystic Fibrosis: </a:t>
            </a:r>
            <a:r>
              <a:rPr lang="en-US" dirty="0"/>
              <a:t>A recessive disorder causing thick mucus production that can lead to respiratory and digestive issues.</a:t>
            </a:r>
          </a:p>
          <a:p>
            <a:r>
              <a:rPr lang="en-US" b="1" dirty="0"/>
              <a:t>Sickle Cell Anemia: </a:t>
            </a:r>
            <a:r>
              <a:rPr lang="en-US" dirty="0"/>
              <a:t>A hereditary blood disorder where the body produces abnormally shaped red blood cells, leading to pain and other complications.</a:t>
            </a:r>
          </a:p>
          <a:p>
            <a:r>
              <a:rPr lang="en-US" b="1" dirty="0"/>
              <a:t>Hemophilia:  </a:t>
            </a:r>
            <a:r>
              <a:rPr lang="en-US" dirty="0"/>
              <a:t>A blood clotting disorder typically affecting males, caused by mutations in the genes responsible for clotting factors.</a:t>
            </a: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113921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EE66E-08BD-870A-F52D-868C2CB14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/>
              <a:t>Genetic Screening and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EEB6C-57FA-81C7-74E0-A92037ECF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Carrier Screening</a:t>
            </a:r>
            <a:r>
              <a:rPr lang="en-US" dirty="0"/>
              <a:t>: Identifies individuals who carry a recessive genetic mutation for certain disorders, which is particularly useful when one or both parents have a family history of genetic disorders.</a:t>
            </a:r>
          </a:p>
          <a:p>
            <a:r>
              <a:rPr lang="en-PH" b="1" dirty="0"/>
              <a:t>Prenatal Genetic Testing:</a:t>
            </a:r>
          </a:p>
          <a:p>
            <a:pPr marL="0" indent="0">
              <a:buNone/>
            </a:pPr>
            <a:r>
              <a:rPr lang="en-US" dirty="0"/>
              <a:t>Amniocentesis: A procedure where a sample of amniotic fluid is taken to test for genetic abnormalities.</a:t>
            </a:r>
          </a:p>
          <a:p>
            <a:pPr marL="0" indent="0">
              <a:buNone/>
            </a:pPr>
            <a:r>
              <a:rPr lang="en-US" dirty="0"/>
              <a:t>Chorionic Villus Sampling (CVS): A test that takes a sample from the placenta to check for genetic conditions.</a:t>
            </a:r>
          </a:p>
          <a:p>
            <a:pPr marL="0" indent="0">
              <a:buNone/>
            </a:pPr>
            <a:r>
              <a:rPr lang="en-US" dirty="0"/>
              <a:t>Non-Invasive Prenatal Testing (NIPT): A blood test for the mother that can detect certain genetic disorders such as Down syndrome.</a:t>
            </a:r>
            <a:endParaRPr lang="en-PH" dirty="0"/>
          </a:p>
          <a:p>
            <a:r>
              <a:rPr lang="en-US" b="1" dirty="0"/>
              <a:t>Ultrasound: </a:t>
            </a:r>
            <a:r>
              <a:rPr lang="en-US" dirty="0"/>
              <a:t>While not specifically a genetic test, ultrasound can detect markers that might suggest genetic conditions.</a:t>
            </a:r>
            <a:endParaRPr lang="en-PH" dirty="0"/>
          </a:p>
          <a:p>
            <a:pPr marL="0" indent="0">
              <a:buNone/>
            </a:pPr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7687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0F3F-69A4-2931-9955-940E984B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PHYSIOLOGICAL  ADAPTATION </a:t>
            </a:r>
            <a:r>
              <a:rPr lang="en-US"/>
              <a:t>to pregnancy</a:t>
            </a:r>
            <a:endParaRPr lang="en-P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52885-5BEC-277A-7F98-3BBD2CD43B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02806223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63</TotalTime>
  <Words>425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Gallery</vt:lpstr>
      <vt:lpstr>Overview of Human Genetics and Genetic Disorders</vt:lpstr>
      <vt:lpstr>INTRODUCTION OF HUMAN GENETICS</vt:lpstr>
      <vt:lpstr> Chromosomes and Inheritance</vt:lpstr>
      <vt:lpstr>Common Genetic Disorders</vt:lpstr>
      <vt:lpstr>Genetic Screening and Diagnosis</vt:lpstr>
      <vt:lpstr>PHYSIOLOGICAL  ADAPTATION to pregnancy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Shahani Lee Repole</dc:creator>
  <cp:lastModifiedBy>Shahani Lee Repole</cp:lastModifiedBy>
  <cp:revision>1</cp:revision>
  <dcterms:created xsi:type="dcterms:W3CDTF">2025-03-12T05:08:33Z</dcterms:created>
  <dcterms:modified xsi:type="dcterms:W3CDTF">2025-03-12T06:12:30Z</dcterms:modified>
</cp:coreProperties>
</file>