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728"/>
    <p:restoredTop sz="94677"/>
  </p:normalViewPr>
  <p:slideViewPr>
    <p:cSldViewPr snapToGrid="0">
      <p:cViewPr varScale="1">
        <p:scale>
          <a:sx n="101" d="100"/>
          <a:sy n="101" d="100"/>
        </p:scale>
        <p:origin x="5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4/4/24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726924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257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520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38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4/4/24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948395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4/4/24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164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4/4/24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77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4/4/24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596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4/4/24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00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4/4/24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82327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4/4/24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61437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4/4/24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94542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0D71F-7DE3-114A-83ED-C5D64E2A98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50099" y="538950"/>
            <a:ext cx="4421657" cy="2098226"/>
          </a:xfrm>
        </p:spPr>
        <p:txBody>
          <a:bodyPr/>
          <a:lstStyle/>
          <a:p>
            <a:r>
              <a:rPr lang="en-US" sz="6600" b="1" dirty="0">
                <a:solidFill>
                  <a:srgbClr val="7030A0"/>
                </a:solidFill>
                <a:latin typeface="Britannic Bold" panose="020B0903060703020204" pitchFamily="34" charset="77"/>
              </a:rPr>
              <a:t>Lesson:2</a:t>
            </a:r>
            <a:br>
              <a:rPr lang="en-US" sz="6600" dirty="0"/>
            </a:br>
            <a:r>
              <a:rPr lang="en-US" sz="6600" dirty="0">
                <a:solidFill>
                  <a:srgbClr val="00B0F0"/>
                </a:solidFill>
                <a:latin typeface="Britannic Bold" panose="020B0903060703020204" pitchFamily="34" charset="77"/>
              </a:rPr>
              <a:t>theme: </a:t>
            </a:r>
            <a:r>
              <a:rPr lang="en-US" sz="5400" dirty="0">
                <a:solidFill>
                  <a:srgbClr val="00B0F0"/>
                </a:solidFill>
                <a:latin typeface="Britannic Bold" panose="020B0903060703020204" pitchFamily="34" charset="77"/>
              </a:rPr>
              <a:t>music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3803B6-EC11-ECBF-AF93-152967022D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96706" y="4046876"/>
            <a:ext cx="2583728" cy="1553824"/>
          </a:xfrm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1400" dirty="0"/>
              <a:t>This lesson is using music as a theme for learning how to be able to start answering GED questions. While also learning to skim and scan pieces of text.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B25972-521A-A7D3-035E-5AB3A5A305A4}"/>
              </a:ext>
            </a:extLst>
          </p:cNvPr>
          <p:cNvSpPr txBox="1"/>
          <p:nvPr/>
        </p:nvSpPr>
        <p:spPr>
          <a:xfrm>
            <a:off x="2240972" y="5221885"/>
            <a:ext cx="38496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1"/>
                </a:solidFill>
                <a:latin typeface="Britannic Bold" panose="020B0903060703020204" pitchFamily="34" charset="77"/>
              </a:rPr>
              <a:t>Hip Hop Culture </a:t>
            </a:r>
            <a:endParaRPr lang="en-US" sz="4000" dirty="0">
              <a:solidFill>
                <a:schemeClr val="accent1"/>
              </a:solidFill>
            </a:endParaRPr>
          </a:p>
        </p:txBody>
      </p:sp>
      <p:pic>
        <p:nvPicPr>
          <p:cNvPr id="1026" name="Picture 2" descr="Hip-Hop at Middle Age: Rap Pioneers Reflect">
            <a:extLst>
              <a:ext uri="{FF2B5EF4-FFF2-40B4-BE49-F238E27FC236}">
                <a16:creationId xmlns:a16="http://schemas.microsoft.com/office/drawing/2014/main" id="{13A90CA0-A2E1-3025-04EC-E9A2EA8E54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1566" y="1360101"/>
            <a:ext cx="6600534" cy="379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1605CBB-9177-00CC-75F5-DA269F6E7B81}"/>
              </a:ext>
            </a:extLst>
          </p:cNvPr>
          <p:cNvSpPr txBox="1"/>
          <p:nvPr/>
        </p:nvSpPr>
        <p:spPr>
          <a:xfrm>
            <a:off x="8195106" y="2637176"/>
            <a:ext cx="25837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 artist in Hip Hop Culture do you still admire? </a:t>
            </a:r>
          </a:p>
        </p:txBody>
      </p:sp>
    </p:spTree>
    <p:extLst>
      <p:ext uri="{BB962C8B-B14F-4D97-AF65-F5344CB8AC3E}">
        <p14:creationId xmlns:p14="http://schemas.microsoft.com/office/powerpoint/2010/main" val="538578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C8E4D-A45E-32E0-D847-975830D17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A476B-D09F-DC9B-2725-B9A4C2D53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535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ED4074-4FC4-169A-C297-CA8AE8E742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8799" y="1524515"/>
            <a:ext cx="7951369" cy="28817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Suggest:</a:t>
            </a:r>
            <a:r>
              <a:rPr lang="en-US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Giving advise or even considered providing information that the listener did not know before, to help the person asking a question. </a:t>
            </a:r>
          </a:p>
          <a:p>
            <a:pPr marL="0" indent="0">
              <a:buNone/>
            </a:pPr>
            <a:r>
              <a:rPr lang="en-US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Example: I would suggest that you take the stairs if you wish to get to your room quicker</a:t>
            </a:r>
            <a:endParaRPr lang="en-US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Predict:</a:t>
            </a:r>
            <a:r>
              <a:rPr lang="en-US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Being able to guess what will happen next or in the future.</a:t>
            </a:r>
          </a:p>
          <a:p>
            <a:pPr marL="0" indent="0">
              <a:buNone/>
            </a:pPr>
            <a:r>
              <a:rPr lang="en-US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Example: I will predict that Louis Vuitton will soon begin to sell electronical items. </a:t>
            </a:r>
            <a:endParaRPr lang="en-US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Indicate:</a:t>
            </a:r>
            <a:r>
              <a:rPr lang="en-US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Being able to point out the main information in either writing or speaking and is often a fact or a decision.</a:t>
            </a:r>
          </a:p>
          <a:p>
            <a:pPr marL="0" indent="0">
              <a:buNone/>
            </a:pPr>
            <a:r>
              <a:rPr lang="en-US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Example: The guest has indicated that they do not want towels in their room. </a:t>
            </a:r>
            <a:endParaRPr lang="en-US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89BE7F6-7C52-D03D-A912-A8E304D1B574}"/>
              </a:ext>
            </a:extLst>
          </p:cNvPr>
          <p:cNvSpPr txBox="1">
            <a:spLocks/>
          </p:cNvSpPr>
          <p:nvPr/>
        </p:nvSpPr>
        <p:spPr>
          <a:xfrm>
            <a:off x="4018800" y="769471"/>
            <a:ext cx="2247900" cy="654843"/>
          </a:xfrm>
          <a:prstGeom prst="rect">
            <a:avLst/>
          </a:prstGeom>
          <a:ln w="76200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2800" kern="1200" cap="all" spc="5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Britannic Bold" panose="020B0903060703020204" pitchFamily="34" charset="77"/>
              </a:rPr>
              <a:t>Reading:</a:t>
            </a:r>
            <a:r>
              <a:rPr lang="en-US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1F2C04-6AFA-1872-5546-C9A6EC95BA28}"/>
              </a:ext>
            </a:extLst>
          </p:cNvPr>
          <p:cNvSpPr txBox="1"/>
          <p:nvPr/>
        </p:nvSpPr>
        <p:spPr>
          <a:xfrm>
            <a:off x="4018798" y="122744"/>
            <a:ext cx="5620501" cy="461665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Britannic Bold" panose="020B0903060703020204" pitchFamily="34" charset="77"/>
              </a:rPr>
              <a:t>Review - Vocabulary Practice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44E46FA-128E-50A6-6E6C-FF21C00BA8E3}"/>
              </a:ext>
            </a:extLst>
          </p:cNvPr>
          <p:cNvSpPr txBox="1">
            <a:spLocks/>
          </p:cNvSpPr>
          <p:nvPr/>
        </p:nvSpPr>
        <p:spPr>
          <a:xfrm>
            <a:off x="950640" y="4558862"/>
            <a:ext cx="3058079" cy="868363"/>
          </a:xfrm>
          <a:prstGeom prst="rect">
            <a:avLst/>
          </a:prstGeom>
          <a:ln w="76200">
            <a:solidFill>
              <a:schemeClr val="bg2">
                <a:lumMod val="50000"/>
              </a:schemeClr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2800" kern="1200" cap="all" spc="5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chemeClr val="bg2">
                    <a:lumMod val="50000"/>
                  </a:schemeClr>
                </a:solidFill>
                <a:latin typeface="Britannic Bold" panose="020B0903060703020204" pitchFamily="34" charset="77"/>
              </a:rPr>
              <a:t>Speaking:</a:t>
            </a:r>
            <a:br>
              <a:rPr lang="en-US" sz="3600" b="1" dirty="0">
                <a:solidFill>
                  <a:schemeClr val="bg2">
                    <a:lumMod val="50000"/>
                  </a:schemeClr>
                </a:solidFill>
                <a:latin typeface="Britannic Bold" panose="020B0903060703020204" pitchFamily="34" charset="77"/>
              </a:rPr>
            </a:br>
            <a:endParaRPr lang="en-US" sz="3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43A8F8-B974-E265-99B4-17004A2D58D6}"/>
              </a:ext>
            </a:extLst>
          </p:cNvPr>
          <p:cNvSpPr txBox="1"/>
          <p:nvPr/>
        </p:nvSpPr>
        <p:spPr>
          <a:xfrm>
            <a:off x="9880600" y="100231"/>
            <a:ext cx="2127249" cy="123110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Exercise 10:</a:t>
            </a:r>
          </a:p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Please try to make a sentence using the above three words we have been exploring?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B1A2D85-A642-BA61-26C4-9D3BA53B047D}"/>
              </a:ext>
            </a:extLst>
          </p:cNvPr>
          <p:cNvSpPr txBox="1"/>
          <p:nvPr/>
        </p:nvSpPr>
        <p:spPr>
          <a:xfrm>
            <a:off x="6508000" y="777587"/>
            <a:ext cx="3131300" cy="461665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latin typeface="Britannic Bold" panose="020B0903060703020204" pitchFamily="34" charset="77"/>
              </a:rPr>
              <a:t>Definition Practice</a:t>
            </a:r>
          </a:p>
        </p:txBody>
      </p:sp>
      <p:pic>
        <p:nvPicPr>
          <p:cNvPr id="16" name="Camera 15">
            <a:extLst>
              <a:ext uri="{FF2B5EF4-FFF2-40B4-BE49-F238E27FC236}">
                <a16:creationId xmlns:a16="http://schemas.microsoft.com/office/drawing/2014/main" id="{7008350C-961A-7F55-EC0B-C98946ACF9A7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>
            <a:off x="10912035" y="5612962"/>
            <a:ext cx="1095815" cy="1095815"/>
          </a:xfrm>
          <a:prstGeom prst="ellipse">
            <a:avLst/>
          </a:prstGeom>
          <a:ln w="19050" cap="rnd">
            <a:solidFill>
              <a:srgbClr val="404040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2266478322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138</TotalTime>
  <Words>197</Words>
  <Application>Microsoft Macintosh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Britannic Bold</vt:lpstr>
      <vt:lpstr>Franklin Gothic Book</vt:lpstr>
      <vt:lpstr>Crop</vt:lpstr>
      <vt:lpstr>Lesson:2 theme: music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 First Teacher Limited</dc:creator>
  <cp:lastModifiedBy>My First Teacher Limited</cp:lastModifiedBy>
  <cp:revision>3</cp:revision>
  <dcterms:created xsi:type="dcterms:W3CDTF">2024-04-02T02:17:39Z</dcterms:created>
  <dcterms:modified xsi:type="dcterms:W3CDTF">2024-04-04T00:00:12Z</dcterms:modified>
</cp:coreProperties>
</file>