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8" r:id="rId2"/>
    <p:sldId id="270" r:id="rId3"/>
    <p:sldId id="336" r:id="rId4"/>
    <p:sldId id="306" r:id="rId5"/>
    <p:sldId id="307" r:id="rId6"/>
    <p:sldId id="276" r:id="rId7"/>
    <p:sldId id="383" r:id="rId8"/>
    <p:sldId id="301" r:id="rId9"/>
    <p:sldId id="277" r:id="rId10"/>
    <p:sldId id="287" r:id="rId11"/>
    <p:sldId id="312" r:id="rId12"/>
    <p:sldId id="313" r:id="rId13"/>
    <p:sldId id="314" r:id="rId14"/>
    <p:sldId id="315" r:id="rId15"/>
    <p:sldId id="331" r:id="rId16"/>
    <p:sldId id="327" r:id="rId17"/>
    <p:sldId id="328" r:id="rId18"/>
    <p:sldId id="326" r:id="rId19"/>
    <p:sldId id="329" r:id="rId20"/>
    <p:sldId id="330" r:id="rId21"/>
    <p:sldId id="334" r:id="rId22"/>
    <p:sldId id="316" r:id="rId23"/>
    <p:sldId id="348" r:id="rId24"/>
    <p:sldId id="349" r:id="rId25"/>
    <p:sldId id="317" r:id="rId26"/>
    <p:sldId id="265" r:id="rId27"/>
    <p:sldId id="266" r:id="rId28"/>
    <p:sldId id="29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130" autoAdjust="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938F91-5733-49D4-86AC-EB386CEE76A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432FD8-09EA-4E79-8E42-7F2DE511259F}">
      <dgm:prSet phldrT="[Text]" custT="1"/>
      <dgm:spPr/>
      <dgm:t>
        <a:bodyPr/>
        <a:lstStyle/>
        <a:p>
          <a:r>
            <a:rPr lang="en-US" sz="1800" b="1" dirty="0" smtClean="0"/>
            <a:t>Internal Communication</a:t>
          </a:r>
          <a:endParaRPr lang="en-US" sz="1800" b="1" dirty="0"/>
        </a:p>
      </dgm:t>
    </dgm:pt>
    <dgm:pt modelId="{24D464CE-E777-44DB-A528-8F72733B3FDE}" type="parTrans" cxnId="{CC1A7B6C-3FE5-41B0-B6A1-BEB22433A31F}">
      <dgm:prSet/>
      <dgm:spPr/>
      <dgm:t>
        <a:bodyPr/>
        <a:lstStyle/>
        <a:p>
          <a:endParaRPr lang="en-US"/>
        </a:p>
      </dgm:t>
    </dgm:pt>
    <dgm:pt modelId="{A8F91ECE-06F2-4F36-A6A0-A5CDA30D6962}" type="sibTrans" cxnId="{CC1A7B6C-3FE5-41B0-B6A1-BEB22433A31F}">
      <dgm:prSet/>
      <dgm:spPr/>
      <dgm:t>
        <a:bodyPr/>
        <a:lstStyle/>
        <a:p>
          <a:endParaRPr lang="en-US"/>
        </a:p>
      </dgm:t>
    </dgm:pt>
    <dgm:pt modelId="{262D604F-9D27-44A6-8584-4F5D915BC6C7}">
      <dgm:prSet phldrT="[Text]" custT="1"/>
      <dgm:spPr/>
      <dgm:t>
        <a:bodyPr/>
        <a:lstStyle/>
        <a:p>
          <a:r>
            <a:rPr lang="en-US" sz="1600" b="1" dirty="0" smtClean="0"/>
            <a:t>Formal Channels</a:t>
          </a:r>
          <a:endParaRPr lang="en-US" sz="1600" b="1" dirty="0"/>
        </a:p>
      </dgm:t>
    </dgm:pt>
    <dgm:pt modelId="{A92AC592-E416-4490-9204-D562852BF88A}" type="parTrans" cxnId="{C2CA8DC0-A2EE-4AFD-AE0A-220650FB7813}">
      <dgm:prSet/>
      <dgm:spPr/>
      <dgm:t>
        <a:bodyPr/>
        <a:lstStyle/>
        <a:p>
          <a:endParaRPr lang="en-US"/>
        </a:p>
      </dgm:t>
    </dgm:pt>
    <dgm:pt modelId="{2D5E2B75-74CF-46AF-88D5-A1455473376D}" type="sibTrans" cxnId="{C2CA8DC0-A2EE-4AFD-AE0A-220650FB7813}">
      <dgm:prSet/>
      <dgm:spPr/>
      <dgm:t>
        <a:bodyPr/>
        <a:lstStyle/>
        <a:p>
          <a:endParaRPr lang="en-US"/>
        </a:p>
      </dgm:t>
    </dgm:pt>
    <dgm:pt modelId="{DF90C28E-ABA6-4EB5-B9C1-8A9A52D6F8FC}">
      <dgm:prSet phldrT="[Text]" custT="1"/>
      <dgm:spPr/>
      <dgm:t>
        <a:bodyPr/>
        <a:lstStyle/>
        <a:p>
          <a:r>
            <a:rPr lang="en-US" sz="1600" b="0" dirty="0" smtClean="0"/>
            <a:t>Upward</a:t>
          </a:r>
          <a:endParaRPr lang="en-US" sz="1600" b="0" dirty="0"/>
        </a:p>
      </dgm:t>
    </dgm:pt>
    <dgm:pt modelId="{09529C6F-273B-4F59-A35C-F9E775D565BF}" type="parTrans" cxnId="{0F0130BE-15B7-49E0-8865-09830911DAAB}">
      <dgm:prSet/>
      <dgm:spPr/>
      <dgm:t>
        <a:bodyPr/>
        <a:lstStyle/>
        <a:p>
          <a:endParaRPr lang="en-US"/>
        </a:p>
      </dgm:t>
    </dgm:pt>
    <dgm:pt modelId="{9A8F4A0C-3568-4532-A1AF-D0138F4B89B4}" type="sibTrans" cxnId="{0F0130BE-15B7-49E0-8865-09830911DAAB}">
      <dgm:prSet/>
      <dgm:spPr/>
      <dgm:t>
        <a:bodyPr/>
        <a:lstStyle/>
        <a:p>
          <a:endParaRPr lang="en-US"/>
        </a:p>
      </dgm:t>
    </dgm:pt>
    <dgm:pt modelId="{EFA5F309-27BA-4A20-B1D9-753C4925BC95}">
      <dgm:prSet phldrT="[Text]" custT="1"/>
      <dgm:spPr/>
      <dgm:t>
        <a:bodyPr/>
        <a:lstStyle/>
        <a:p>
          <a:r>
            <a:rPr lang="en-US" sz="1600" dirty="0" smtClean="0"/>
            <a:t>Horizontal/ Lateral</a:t>
          </a:r>
          <a:endParaRPr lang="en-US" sz="1600" dirty="0"/>
        </a:p>
      </dgm:t>
    </dgm:pt>
    <dgm:pt modelId="{50F255BC-6296-4014-9D54-5184ADFA5589}" type="parTrans" cxnId="{04C72094-5C6A-4976-AA68-3B1875CCEA4D}">
      <dgm:prSet/>
      <dgm:spPr/>
      <dgm:t>
        <a:bodyPr/>
        <a:lstStyle/>
        <a:p>
          <a:endParaRPr lang="en-US"/>
        </a:p>
      </dgm:t>
    </dgm:pt>
    <dgm:pt modelId="{234B0BFD-B365-4B68-AC51-AFBA58AED8CD}" type="sibTrans" cxnId="{04C72094-5C6A-4976-AA68-3B1875CCEA4D}">
      <dgm:prSet/>
      <dgm:spPr/>
      <dgm:t>
        <a:bodyPr/>
        <a:lstStyle/>
        <a:p>
          <a:endParaRPr lang="en-US"/>
        </a:p>
      </dgm:t>
    </dgm:pt>
    <dgm:pt modelId="{6522D8E7-28BB-435A-A87F-08610EB68E15}">
      <dgm:prSet phldrT="[Text]" custT="1"/>
      <dgm:spPr/>
      <dgm:t>
        <a:bodyPr/>
        <a:lstStyle/>
        <a:p>
          <a:r>
            <a:rPr lang="en-US" sz="1600" b="1" dirty="0" smtClean="0"/>
            <a:t>Informal Channels</a:t>
          </a:r>
          <a:endParaRPr lang="en-US" sz="1600" b="1" dirty="0"/>
        </a:p>
      </dgm:t>
    </dgm:pt>
    <dgm:pt modelId="{382AB394-34CB-4487-A7BA-D6FE113633FC}" type="parTrans" cxnId="{C120203D-E813-40D4-A1EF-AB9AE2CEA9E1}">
      <dgm:prSet/>
      <dgm:spPr/>
      <dgm:t>
        <a:bodyPr/>
        <a:lstStyle/>
        <a:p>
          <a:endParaRPr lang="en-US"/>
        </a:p>
      </dgm:t>
    </dgm:pt>
    <dgm:pt modelId="{C31A7907-450F-4E96-BC8C-1CA3209C1D22}" type="sibTrans" cxnId="{C120203D-E813-40D4-A1EF-AB9AE2CEA9E1}">
      <dgm:prSet/>
      <dgm:spPr/>
      <dgm:t>
        <a:bodyPr/>
        <a:lstStyle/>
        <a:p>
          <a:endParaRPr lang="en-US"/>
        </a:p>
      </dgm:t>
    </dgm:pt>
    <dgm:pt modelId="{5A0DCE94-6741-4D9C-9714-3F126A6B40AF}">
      <dgm:prSet phldrT="[Text]" custT="1"/>
      <dgm:spPr/>
      <dgm:t>
        <a:bodyPr/>
        <a:lstStyle/>
        <a:p>
          <a:r>
            <a:rPr lang="en-US" sz="1600" dirty="0" smtClean="0"/>
            <a:t>Grapevine</a:t>
          </a:r>
          <a:endParaRPr lang="en-US" sz="1600" dirty="0"/>
        </a:p>
      </dgm:t>
    </dgm:pt>
    <dgm:pt modelId="{C36EC1F6-6C1C-4F90-A601-30C23AEDAC6E}" type="parTrans" cxnId="{10A77E00-C42B-4EF4-8A85-AB676EAF5376}">
      <dgm:prSet/>
      <dgm:spPr/>
      <dgm:t>
        <a:bodyPr/>
        <a:lstStyle/>
        <a:p>
          <a:endParaRPr lang="en-US"/>
        </a:p>
      </dgm:t>
    </dgm:pt>
    <dgm:pt modelId="{6839662C-EA42-41FE-B2F0-0B5B9E9182C7}" type="sibTrans" cxnId="{10A77E00-C42B-4EF4-8A85-AB676EAF5376}">
      <dgm:prSet/>
      <dgm:spPr/>
      <dgm:t>
        <a:bodyPr/>
        <a:lstStyle/>
        <a:p>
          <a:endParaRPr lang="en-US"/>
        </a:p>
      </dgm:t>
    </dgm:pt>
    <dgm:pt modelId="{3F4AE642-8C4B-438F-89BB-A708D393F35F}">
      <dgm:prSet custT="1"/>
      <dgm:spPr/>
      <dgm:t>
        <a:bodyPr/>
        <a:lstStyle/>
        <a:p>
          <a:r>
            <a:rPr lang="en-US" sz="1600" dirty="0" smtClean="0"/>
            <a:t>Diagonal</a:t>
          </a:r>
          <a:endParaRPr lang="en-US" sz="1600" dirty="0"/>
        </a:p>
      </dgm:t>
    </dgm:pt>
    <dgm:pt modelId="{33E4624B-5EC9-408C-A772-6864CD721C4E}" type="parTrans" cxnId="{3F60F6CF-732F-4A90-913F-FB656DB8C7B1}">
      <dgm:prSet/>
      <dgm:spPr/>
      <dgm:t>
        <a:bodyPr/>
        <a:lstStyle/>
        <a:p>
          <a:endParaRPr lang="en-US"/>
        </a:p>
      </dgm:t>
    </dgm:pt>
    <dgm:pt modelId="{ADFD8646-B903-401B-B050-48F7DE63AD75}" type="sibTrans" cxnId="{3F60F6CF-732F-4A90-913F-FB656DB8C7B1}">
      <dgm:prSet/>
      <dgm:spPr/>
      <dgm:t>
        <a:bodyPr/>
        <a:lstStyle/>
        <a:p>
          <a:endParaRPr lang="en-US"/>
        </a:p>
      </dgm:t>
    </dgm:pt>
    <dgm:pt modelId="{108EFA75-9431-4525-A3CF-AFD72F032C2D}">
      <dgm:prSet custT="1"/>
      <dgm:spPr/>
      <dgm:t>
        <a:bodyPr/>
        <a:lstStyle/>
        <a:p>
          <a:r>
            <a:rPr lang="en-US" sz="1600" dirty="0" smtClean="0"/>
            <a:t>Downward</a:t>
          </a:r>
          <a:endParaRPr lang="en-US" sz="1600" dirty="0"/>
        </a:p>
      </dgm:t>
    </dgm:pt>
    <dgm:pt modelId="{ED2921B8-CAE5-4F25-AA9C-0C4ACE399998}" type="parTrans" cxnId="{19DEE638-7CAF-4877-AAE8-A9574119BF74}">
      <dgm:prSet/>
      <dgm:spPr/>
      <dgm:t>
        <a:bodyPr/>
        <a:lstStyle/>
        <a:p>
          <a:endParaRPr lang="en-US"/>
        </a:p>
      </dgm:t>
    </dgm:pt>
    <dgm:pt modelId="{2B8192C1-5978-441B-BF95-86A4E78E46E2}" type="sibTrans" cxnId="{19DEE638-7CAF-4877-AAE8-A9574119BF74}">
      <dgm:prSet/>
      <dgm:spPr/>
      <dgm:t>
        <a:bodyPr/>
        <a:lstStyle/>
        <a:p>
          <a:endParaRPr lang="en-US"/>
        </a:p>
      </dgm:t>
    </dgm:pt>
    <dgm:pt modelId="{00784852-D309-4562-8026-577AE1FBC216}" type="pres">
      <dgm:prSet presAssocID="{9F938F91-5733-49D4-86AC-EB386CEE76A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21894B8-A5B6-4DF8-980A-54568507536B}" type="pres">
      <dgm:prSet presAssocID="{80432FD8-09EA-4E79-8E42-7F2DE511259F}" presName="hierRoot1" presStyleCnt="0"/>
      <dgm:spPr/>
    </dgm:pt>
    <dgm:pt modelId="{1C7A148C-E830-485D-94D5-838AAC8658F1}" type="pres">
      <dgm:prSet presAssocID="{80432FD8-09EA-4E79-8E42-7F2DE511259F}" presName="composite" presStyleCnt="0"/>
      <dgm:spPr/>
    </dgm:pt>
    <dgm:pt modelId="{EC040066-4D20-45A9-817B-53F4A94494F0}" type="pres">
      <dgm:prSet presAssocID="{80432FD8-09EA-4E79-8E42-7F2DE511259F}" presName="background" presStyleLbl="node0" presStyleIdx="0" presStyleCnt="1"/>
      <dgm:spPr/>
    </dgm:pt>
    <dgm:pt modelId="{EB418677-323A-420B-95C0-2D470BC6243C}" type="pres">
      <dgm:prSet presAssocID="{80432FD8-09EA-4E79-8E42-7F2DE511259F}" presName="text" presStyleLbl="fgAcc0" presStyleIdx="0" presStyleCnt="1" custScaleX="135193" custScaleY="1081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1E311A-EA16-40BB-834E-EA05CBE0A8A5}" type="pres">
      <dgm:prSet presAssocID="{80432FD8-09EA-4E79-8E42-7F2DE511259F}" presName="hierChild2" presStyleCnt="0"/>
      <dgm:spPr/>
    </dgm:pt>
    <dgm:pt modelId="{5DCF9B7B-DE68-4C7D-8D14-0D3CA04C0656}" type="pres">
      <dgm:prSet presAssocID="{A92AC592-E416-4490-9204-D562852BF88A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B0E6782-15E9-4C60-A7B3-F8673AAA4D86}" type="pres">
      <dgm:prSet presAssocID="{262D604F-9D27-44A6-8584-4F5D915BC6C7}" presName="hierRoot2" presStyleCnt="0"/>
      <dgm:spPr/>
    </dgm:pt>
    <dgm:pt modelId="{8C2AED2C-5008-4C5C-AD7E-13287C62FBD3}" type="pres">
      <dgm:prSet presAssocID="{262D604F-9D27-44A6-8584-4F5D915BC6C7}" presName="composite2" presStyleCnt="0"/>
      <dgm:spPr/>
    </dgm:pt>
    <dgm:pt modelId="{55DC47F2-BFDD-4E0B-983E-04117DFBDEF5}" type="pres">
      <dgm:prSet presAssocID="{262D604F-9D27-44A6-8584-4F5D915BC6C7}" presName="background2" presStyleLbl="node2" presStyleIdx="0" presStyleCnt="2"/>
      <dgm:spPr/>
    </dgm:pt>
    <dgm:pt modelId="{61B79E02-066D-406A-89C0-6D244A2D51F3}" type="pres">
      <dgm:prSet presAssocID="{262D604F-9D27-44A6-8584-4F5D915BC6C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238FD2-682D-40D5-8F8B-2BD58B1022AB}" type="pres">
      <dgm:prSet presAssocID="{262D604F-9D27-44A6-8584-4F5D915BC6C7}" presName="hierChild3" presStyleCnt="0"/>
      <dgm:spPr/>
    </dgm:pt>
    <dgm:pt modelId="{1E783564-BD52-450A-BBE2-7BEDEF91E3D8}" type="pres">
      <dgm:prSet presAssocID="{09529C6F-273B-4F59-A35C-F9E775D565BF}" presName="Name17" presStyleLbl="parChTrans1D3" presStyleIdx="0" presStyleCnt="5"/>
      <dgm:spPr/>
      <dgm:t>
        <a:bodyPr/>
        <a:lstStyle/>
        <a:p>
          <a:endParaRPr lang="en-US"/>
        </a:p>
      </dgm:t>
    </dgm:pt>
    <dgm:pt modelId="{579CF5CF-23D8-4A74-A96C-8344E1483880}" type="pres">
      <dgm:prSet presAssocID="{DF90C28E-ABA6-4EB5-B9C1-8A9A52D6F8FC}" presName="hierRoot3" presStyleCnt="0"/>
      <dgm:spPr/>
    </dgm:pt>
    <dgm:pt modelId="{B82D4D4C-7D15-4BE9-B1C9-35FEDB10EEEF}" type="pres">
      <dgm:prSet presAssocID="{DF90C28E-ABA6-4EB5-B9C1-8A9A52D6F8FC}" presName="composite3" presStyleCnt="0"/>
      <dgm:spPr/>
    </dgm:pt>
    <dgm:pt modelId="{875A4780-EBC5-4648-9375-121D90A3AD32}" type="pres">
      <dgm:prSet presAssocID="{DF90C28E-ABA6-4EB5-B9C1-8A9A52D6F8FC}" presName="background3" presStyleLbl="node3" presStyleIdx="0" presStyleCnt="5"/>
      <dgm:spPr/>
    </dgm:pt>
    <dgm:pt modelId="{23F8F611-90BE-4E0A-AEE4-ADBA911F9864}" type="pres">
      <dgm:prSet presAssocID="{DF90C28E-ABA6-4EB5-B9C1-8A9A52D6F8FC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07285F-E1E2-4DA5-AE92-E3F2B4179EFD}" type="pres">
      <dgm:prSet presAssocID="{DF90C28E-ABA6-4EB5-B9C1-8A9A52D6F8FC}" presName="hierChild4" presStyleCnt="0"/>
      <dgm:spPr/>
    </dgm:pt>
    <dgm:pt modelId="{24010C15-3B0B-4782-B12B-92DE6744C108}" type="pres">
      <dgm:prSet presAssocID="{ED2921B8-CAE5-4F25-AA9C-0C4ACE399998}" presName="Name17" presStyleLbl="parChTrans1D3" presStyleIdx="1" presStyleCnt="5"/>
      <dgm:spPr/>
      <dgm:t>
        <a:bodyPr/>
        <a:lstStyle/>
        <a:p>
          <a:endParaRPr lang="en-US"/>
        </a:p>
      </dgm:t>
    </dgm:pt>
    <dgm:pt modelId="{C5408E5E-06A5-4A06-86A9-3279C1D5766B}" type="pres">
      <dgm:prSet presAssocID="{108EFA75-9431-4525-A3CF-AFD72F032C2D}" presName="hierRoot3" presStyleCnt="0"/>
      <dgm:spPr/>
    </dgm:pt>
    <dgm:pt modelId="{DBF311FE-8967-4E69-91D1-68C941F3A655}" type="pres">
      <dgm:prSet presAssocID="{108EFA75-9431-4525-A3CF-AFD72F032C2D}" presName="composite3" presStyleCnt="0"/>
      <dgm:spPr/>
    </dgm:pt>
    <dgm:pt modelId="{05E5E8B8-D4CC-4756-8537-882A5B6DA31D}" type="pres">
      <dgm:prSet presAssocID="{108EFA75-9431-4525-A3CF-AFD72F032C2D}" presName="background3" presStyleLbl="node3" presStyleIdx="1" presStyleCnt="5"/>
      <dgm:spPr/>
    </dgm:pt>
    <dgm:pt modelId="{A0CC7632-3266-4111-A39B-32FE0AF9E370}" type="pres">
      <dgm:prSet presAssocID="{108EFA75-9431-4525-A3CF-AFD72F032C2D}" presName="text3" presStyleLbl="fgAcc3" presStyleIdx="1" presStyleCnt="5" custScaleX="101920" custScaleY="1057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AFF00D-5ABC-4A58-9E5B-498C05A8F4D8}" type="pres">
      <dgm:prSet presAssocID="{108EFA75-9431-4525-A3CF-AFD72F032C2D}" presName="hierChild4" presStyleCnt="0"/>
      <dgm:spPr/>
    </dgm:pt>
    <dgm:pt modelId="{6C4EC1E2-D06E-47F2-B8C0-F58DB9C7AD70}" type="pres">
      <dgm:prSet presAssocID="{33E4624B-5EC9-408C-A772-6864CD721C4E}" presName="Name17" presStyleLbl="parChTrans1D3" presStyleIdx="2" presStyleCnt="5"/>
      <dgm:spPr/>
      <dgm:t>
        <a:bodyPr/>
        <a:lstStyle/>
        <a:p>
          <a:endParaRPr lang="en-US"/>
        </a:p>
      </dgm:t>
    </dgm:pt>
    <dgm:pt modelId="{32F99737-FB3C-499F-8C59-E99A9F6D1FEE}" type="pres">
      <dgm:prSet presAssocID="{3F4AE642-8C4B-438F-89BB-A708D393F35F}" presName="hierRoot3" presStyleCnt="0"/>
      <dgm:spPr/>
    </dgm:pt>
    <dgm:pt modelId="{F9522137-DBFB-4E4B-A368-57724BD43A3B}" type="pres">
      <dgm:prSet presAssocID="{3F4AE642-8C4B-438F-89BB-A708D393F35F}" presName="composite3" presStyleCnt="0"/>
      <dgm:spPr/>
    </dgm:pt>
    <dgm:pt modelId="{23206354-F76F-41CE-BC35-DBADE177ABAC}" type="pres">
      <dgm:prSet presAssocID="{3F4AE642-8C4B-438F-89BB-A708D393F35F}" presName="background3" presStyleLbl="node3" presStyleIdx="2" presStyleCnt="5"/>
      <dgm:spPr/>
    </dgm:pt>
    <dgm:pt modelId="{1BBD7E22-F44A-4C23-8EF4-5C5D0F8813B2}" type="pres">
      <dgm:prSet presAssocID="{3F4AE642-8C4B-438F-89BB-A708D393F35F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27F2DC-62F5-4462-A224-7A33193F96B7}" type="pres">
      <dgm:prSet presAssocID="{3F4AE642-8C4B-438F-89BB-A708D393F35F}" presName="hierChild4" presStyleCnt="0"/>
      <dgm:spPr/>
    </dgm:pt>
    <dgm:pt modelId="{2F3704EF-0340-4BFA-98A7-B8AAEE13B1D3}" type="pres">
      <dgm:prSet presAssocID="{50F255BC-6296-4014-9D54-5184ADFA5589}" presName="Name17" presStyleLbl="parChTrans1D3" presStyleIdx="3" presStyleCnt="5"/>
      <dgm:spPr/>
      <dgm:t>
        <a:bodyPr/>
        <a:lstStyle/>
        <a:p>
          <a:endParaRPr lang="en-US"/>
        </a:p>
      </dgm:t>
    </dgm:pt>
    <dgm:pt modelId="{3FB68AE2-5501-4E62-BA82-A0CA1E285660}" type="pres">
      <dgm:prSet presAssocID="{EFA5F309-27BA-4A20-B1D9-753C4925BC95}" presName="hierRoot3" presStyleCnt="0"/>
      <dgm:spPr/>
    </dgm:pt>
    <dgm:pt modelId="{A930D5CD-569F-430C-87F5-B5D4DD18474A}" type="pres">
      <dgm:prSet presAssocID="{EFA5F309-27BA-4A20-B1D9-753C4925BC95}" presName="composite3" presStyleCnt="0"/>
      <dgm:spPr/>
    </dgm:pt>
    <dgm:pt modelId="{8C9812CC-FF72-4B2B-A4BC-5ED7AA258518}" type="pres">
      <dgm:prSet presAssocID="{EFA5F309-27BA-4A20-B1D9-753C4925BC95}" presName="background3" presStyleLbl="node3" presStyleIdx="3" presStyleCnt="5"/>
      <dgm:spPr/>
    </dgm:pt>
    <dgm:pt modelId="{6EB93571-46D0-4822-A566-9FB74291C153}" type="pres">
      <dgm:prSet presAssocID="{EFA5F309-27BA-4A20-B1D9-753C4925BC95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C9CB40-652E-4BB5-9768-4DAA74463ADE}" type="pres">
      <dgm:prSet presAssocID="{EFA5F309-27BA-4A20-B1D9-753C4925BC95}" presName="hierChild4" presStyleCnt="0"/>
      <dgm:spPr/>
    </dgm:pt>
    <dgm:pt modelId="{110794F7-4971-4C29-B7C8-A498A13F6329}" type="pres">
      <dgm:prSet presAssocID="{382AB394-34CB-4487-A7BA-D6FE113633F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FCF3E854-D9E5-4872-AC93-6D1391125425}" type="pres">
      <dgm:prSet presAssocID="{6522D8E7-28BB-435A-A87F-08610EB68E15}" presName="hierRoot2" presStyleCnt="0"/>
      <dgm:spPr/>
    </dgm:pt>
    <dgm:pt modelId="{092B5C39-9CED-40C5-AE88-6366608974B4}" type="pres">
      <dgm:prSet presAssocID="{6522D8E7-28BB-435A-A87F-08610EB68E15}" presName="composite2" presStyleCnt="0"/>
      <dgm:spPr/>
    </dgm:pt>
    <dgm:pt modelId="{1E6EE1DD-02A4-4EE2-B997-E86DC2327E7C}" type="pres">
      <dgm:prSet presAssocID="{6522D8E7-28BB-435A-A87F-08610EB68E15}" presName="background2" presStyleLbl="node2" presStyleIdx="1" presStyleCnt="2"/>
      <dgm:spPr/>
    </dgm:pt>
    <dgm:pt modelId="{213F71A2-79C1-4492-9F1A-0F85147656EA}" type="pres">
      <dgm:prSet presAssocID="{6522D8E7-28BB-435A-A87F-08610EB68E1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81EEA9-C768-4DB5-8429-EA8E189C2858}" type="pres">
      <dgm:prSet presAssocID="{6522D8E7-28BB-435A-A87F-08610EB68E15}" presName="hierChild3" presStyleCnt="0"/>
      <dgm:spPr/>
    </dgm:pt>
    <dgm:pt modelId="{24C85D12-8B41-4885-B55B-B9F18EB2CFF5}" type="pres">
      <dgm:prSet presAssocID="{C36EC1F6-6C1C-4F90-A601-30C23AEDAC6E}" presName="Name17" presStyleLbl="parChTrans1D3" presStyleIdx="4" presStyleCnt="5"/>
      <dgm:spPr/>
      <dgm:t>
        <a:bodyPr/>
        <a:lstStyle/>
        <a:p>
          <a:endParaRPr lang="en-US"/>
        </a:p>
      </dgm:t>
    </dgm:pt>
    <dgm:pt modelId="{ADFF4520-71C4-4543-830D-596BFED7261E}" type="pres">
      <dgm:prSet presAssocID="{5A0DCE94-6741-4D9C-9714-3F126A6B40AF}" presName="hierRoot3" presStyleCnt="0"/>
      <dgm:spPr/>
    </dgm:pt>
    <dgm:pt modelId="{1687618E-3326-47A2-A200-F37BA52668AD}" type="pres">
      <dgm:prSet presAssocID="{5A0DCE94-6741-4D9C-9714-3F126A6B40AF}" presName="composite3" presStyleCnt="0"/>
      <dgm:spPr/>
    </dgm:pt>
    <dgm:pt modelId="{10D4E7AD-6583-48F1-909E-EACB963589D8}" type="pres">
      <dgm:prSet presAssocID="{5A0DCE94-6741-4D9C-9714-3F126A6B40AF}" presName="background3" presStyleLbl="node3" presStyleIdx="4" presStyleCnt="5"/>
      <dgm:spPr/>
    </dgm:pt>
    <dgm:pt modelId="{677B035C-C6FE-42A9-B681-BE1EECD84E67}" type="pres">
      <dgm:prSet presAssocID="{5A0DCE94-6741-4D9C-9714-3F126A6B40AF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4177FA-9B06-421F-A3FD-8397BED2AD73}" type="pres">
      <dgm:prSet presAssocID="{5A0DCE94-6741-4D9C-9714-3F126A6B40AF}" presName="hierChild4" presStyleCnt="0"/>
      <dgm:spPr/>
    </dgm:pt>
  </dgm:ptLst>
  <dgm:cxnLst>
    <dgm:cxn modelId="{C120203D-E813-40D4-A1EF-AB9AE2CEA9E1}" srcId="{80432FD8-09EA-4E79-8E42-7F2DE511259F}" destId="{6522D8E7-28BB-435A-A87F-08610EB68E15}" srcOrd="1" destOrd="0" parTransId="{382AB394-34CB-4487-A7BA-D6FE113633FC}" sibTransId="{C31A7907-450F-4E96-BC8C-1CA3209C1D22}"/>
    <dgm:cxn modelId="{3F60F6CF-732F-4A90-913F-FB656DB8C7B1}" srcId="{262D604F-9D27-44A6-8584-4F5D915BC6C7}" destId="{3F4AE642-8C4B-438F-89BB-A708D393F35F}" srcOrd="2" destOrd="0" parTransId="{33E4624B-5EC9-408C-A772-6864CD721C4E}" sibTransId="{ADFD8646-B903-401B-B050-48F7DE63AD75}"/>
    <dgm:cxn modelId="{C2CA8DC0-A2EE-4AFD-AE0A-220650FB7813}" srcId="{80432FD8-09EA-4E79-8E42-7F2DE511259F}" destId="{262D604F-9D27-44A6-8584-4F5D915BC6C7}" srcOrd="0" destOrd="0" parTransId="{A92AC592-E416-4490-9204-D562852BF88A}" sibTransId="{2D5E2B75-74CF-46AF-88D5-A1455473376D}"/>
    <dgm:cxn modelId="{3D1A5C88-9C2A-44D9-8C66-02A31932C574}" type="presOf" srcId="{EFA5F309-27BA-4A20-B1D9-753C4925BC95}" destId="{6EB93571-46D0-4822-A566-9FB74291C153}" srcOrd="0" destOrd="0" presId="urn:microsoft.com/office/officeart/2005/8/layout/hierarchy1"/>
    <dgm:cxn modelId="{AB343C67-E731-42CC-9276-4012286AE344}" type="presOf" srcId="{ED2921B8-CAE5-4F25-AA9C-0C4ACE399998}" destId="{24010C15-3B0B-4782-B12B-92DE6744C108}" srcOrd="0" destOrd="0" presId="urn:microsoft.com/office/officeart/2005/8/layout/hierarchy1"/>
    <dgm:cxn modelId="{10A77E00-C42B-4EF4-8A85-AB676EAF5376}" srcId="{6522D8E7-28BB-435A-A87F-08610EB68E15}" destId="{5A0DCE94-6741-4D9C-9714-3F126A6B40AF}" srcOrd="0" destOrd="0" parTransId="{C36EC1F6-6C1C-4F90-A601-30C23AEDAC6E}" sibTransId="{6839662C-EA42-41FE-B2F0-0B5B9E9182C7}"/>
    <dgm:cxn modelId="{C50FE99A-9FF4-4505-A540-F02BBFE2F5D2}" type="presOf" srcId="{A92AC592-E416-4490-9204-D562852BF88A}" destId="{5DCF9B7B-DE68-4C7D-8D14-0D3CA04C0656}" srcOrd="0" destOrd="0" presId="urn:microsoft.com/office/officeart/2005/8/layout/hierarchy1"/>
    <dgm:cxn modelId="{5165F544-309F-4B16-BCCC-8ECA71D1B69C}" type="presOf" srcId="{9F938F91-5733-49D4-86AC-EB386CEE76AA}" destId="{00784852-D309-4562-8026-577AE1FBC216}" srcOrd="0" destOrd="0" presId="urn:microsoft.com/office/officeart/2005/8/layout/hierarchy1"/>
    <dgm:cxn modelId="{0F0130BE-15B7-49E0-8865-09830911DAAB}" srcId="{262D604F-9D27-44A6-8584-4F5D915BC6C7}" destId="{DF90C28E-ABA6-4EB5-B9C1-8A9A52D6F8FC}" srcOrd="0" destOrd="0" parTransId="{09529C6F-273B-4F59-A35C-F9E775D565BF}" sibTransId="{9A8F4A0C-3568-4532-A1AF-D0138F4B89B4}"/>
    <dgm:cxn modelId="{E77D586A-2546-46F3-8BF8-CBF0DA04CA06}" type="presOf" srcId="{09529C6F-273B-4F59-A35C-F9E775D565BF}" destId="{1E783564-BD52-450A-BBE2-7BEDEF91E3D8}" srcOrd="0" destOrd="0" presId="urn:microsoft.com/office/officeart/2005/8/layout/hierarchy1"/>
    <dgm:cxn modelId="{36F0D559-5D09-47D4-A310-5E1CD33169AE}" type="presOf" srcId="{33E4624B-5EC9-408C-A772-6864CD721C4E}" destId="{6C4EC1E2-D06E-47F2-B8C0-F58DB9C7AD70}" srcOrd="0" destOrd="0" presId="urn:microsoft.com/office/officeart/2005/8/layout/hierarchy1"/>
    <dgm:cxn modelId="{04C72094-5C6A-4976-AA68-3B1875CCEA4D}" srcId="{262D604F-9D27-44A6-8584-4F5D915BC6C7}" destId="{EFA5F309-27BA-4A20-B1D9-753C4925BC95}" srcOrd="3" destOrd="0" parTransId="{50F255BC-6296-4014-9D54-5184ADFA5589}" sibTransId="{234B0BFD-B365-4B68-AC51-AFBA58AED8CD}"/>
    <dgm:cxn modelId="{6571D29A-EB21-4B08-B212-687F664B17EA}" type="presOf" srcId="{108EFA75-9431-4525-A3CF-AFD72F032C2D}" destId="{A0CC7632-3266-4111-A39B-32FE0AF9E370}" srcOrd="0" destOrd="0" presId="urn:microsoft.com/office/officeart/2005/8/layout/hierarchy1"/>
    <dgm:cxn modelId="{C5A46CA1-04B3-4CBD-8B17-D2569273432F}" type="presOf" srcId="{80432FD8-09EA-4E79-8E42-7F2DE511259F}" destId="{EB418677-323A-420B-95C0-2D470BC6243C}" srcOrd="0" destOrd="0" presId="urn:microsoft.com/office/officeart/2005/8/layout/hierarchy1"/>
    <dgm:cxn modelId="{E2036FB5-8F1B-4976-8633-2B566FCF485C}" type="presOf" srcId="{50F255BC-6296-4014-9D54-5184ADFA5589}" destId="{2F3704EF-0340-4BFA-98A7-B8AAEE13B1D3}" srcOrd="0" destOrd="0" presId="urn:microsoft.com/office/officeart/2005/8/layout/hierarchy1"/>
    <dgm:cxn modelId="{BA5B45C8-139B-4676-84F1-8124AF4F6724}" type="presOf" srcId="{6522D8E7-28BB-435A-A87F-08610EB68E15}" destId="{213F71A2-79C1-4492-9F1A-0F85147656EA}" srcOrd="0" destOrd="0" presId="urn:microsoft.com/office/officeart/2005/8/layout/hierarchy1"/>
    <dgm:cxn modelId="{07818BA5-B231-4E50-9AF8-3FD6E14E442E}" type="presOf" srcId="{5A0DCE94-6741-4D9C-9714-3F126A6B40AF}" destId="{677B035C-C6FE-42A9-B681-BE1EECD84E67}" srcOrd="0" destOrd="0" presId="urn:microsoft.com/office/officeart/2005/8/layout/hierarchy1"/>
    <dgm:cxn modelId="{CA34C8C5-C312-43B0-A17A-AD92A07D23C9}" type="presOf" srcId="{C36EC1F6-6C1C-4F90-A601-30C23AEDAC6E}" destId="{24C85D12-8B41-4885-B55B-B9F18EB2CFF5}" srcOrd="0" destOrd="0" presId="urn:microsoft.com/office/officeart/2005/8/layout/hierarchy1"/>
    <dgm:cxn modelId="{904B9E71-6AB4-4909-9C80-F83A93315691}" type="presOf" srcId="{262D604F-9D27-44A6-8584-4F5D915BC6C7}" destId="{61B79E02-066D-406A-89C0-6D244A2D51F3}" srcOrd="0" destOrd="0" presId="urn:microsoft.com/office/officeart/2005/8/layout/hierarchy1"/>
    <dgm:cxn modelId="{CC1A7B6C-3FE5-41B0-B6A1-BEB22433A31F}" srcId="{9F938F91-5733-49D4-86AC-EB386CEE76AA}" destId="{80432FD8-09EA-4E79-8E42-7F2DE511259F}" srcOrd="0" destOrd="0" parTransId="{24D464CE-E777-44DB-A528-8F72733B3FDE}" sibTransId="{A8F91ECE-06F2-4F36-A6A0-A5CDA30D6962}"/>
    <dgm:cxn modelId="{B4A50CD2-69F1-45C7-9F07-E6CF155921C4}" type="presOf" srcId="{DF90C28E-ABA6-4EB5-B9C1-8A9A52D6F8FC}" destId="{23F8F611-90BE-4E0A-AEE4-ADBA911F9864}" srcOrd="0" destOrd="0" presId="urn:microsoft.com/office/officeart/2005/8/layout/hierarchy1"/>
    <dgm:cxn modelId="{E0D7DF56-ABA7-4BCF-8FF0-9A21A8221B3D}" type="presOf" srcId="{382AB394-34CB-4487-A7BA-D6FE113633FC}" destId="{110794F7-4971-4C29-B7C8-A498A13F6329}" srcOrd="0" destOrd="0" presId="urn:microsoft.com/office/officeart/2005/8/layout/hierarchy1"/>
    <dgm:cxn modelId="{09A5021F-AF24-4F76-B0FC-238EC8FF0CC8}" type="presOf" srcId="{3F4AE642-8C4B-438F-89BB-A708D393F35F}" destId="{1BBD7E22-F44A-4C23-8EF4-5C5D0F8813B2}" srcOrd="0" destOrd="0" presId="urn:microsoft.com/office/officeart/2005/8/layout/hierarchy1"/>
    <dgm:cxn modelId="{19DEE638-7CAF-4877-AAE8-A9574119BF74}" srcId="{262D604F-9D27-44A6-8584-4F5D915BC6C7}" destId="{108EFA75-9431-4525-A3CF-AFD72F032C2D}" srcOrd="1" destOrd="0" parTransId="{ED2921B8-CAE5-4F25-AA9C-0C4ACE399998}" sibTransId="{2B8192C1-5978-441B-BF95-86A4E78E46E2}"/>
    <dgm:cxn modelId="{90ED5093-1EC0-4BD7-874A-0C75B66F095A}" type="presParOf" srcId="{00784852-D309-4562-8026-577AE1FBC216}" destId="{421894B8-A5B6-4DF8-980A-54568507536B}" srcOrd="0" destOrd="0" presId="urn:microsoft.com/office/officeart/2005/8/layout/hierarchy1"/>
    <dgm:cxn modelId="{3EB53FFC-DF67-4588-BD7C-475BA55CBC7C}" type="presParOf" srcId="{421894B8-A5B6-4DF8-980A-54568507536B}" destId="{1C7A148C-E830-485D-94D5-838AAC8658F1}" srcOrd="0" destOrd="0" presId="urn:microsoft.com/office/officeart/2005/8/layout/hierarchy1"/>
    <dgm:cxn modelId="{970F9CB0-9201-42E4-A988-CB2D65ABE62C}" type="presParOf" srcId="{1C7A148C-E830-485D-94D5-838AAC8658F1}" destId="{EC040066-4D20-45A9-817B-53F4A94494F0}" srcOrd="0" destOrd="0" presId="urn:microsoft.com/office/officeart/2005/8/layout/hierarchy1"/>
    <dgm:cxn modelId="{5AB7E5ED-E846-4A64-80AE-FC97E06216DF}" type="presParOf" srcId="{1C7A148C-E830-485D-94D5-838AAC8658F1}" destId="{EB418677-323A-420B-95C0-2D470BC6243C}" srcOrd="1" destOrd="0" presId="urn:microsoft.com/office/officeart/2005/8/layout/hierarchy1"/>
    <dgm:cxn modelId="{194C08E3-0078-4EF4-9D34-416ED5459C58}" type="presParOf" srcId="{421894B8-A5B6-4DF8-980A-54568507536B}" destId="{F61E311A-EA16-40BB-834E-EA05CBE0A8A5}" srcOrd="1" destOrd="0" presId="urn:microsoft.com/office/officeart/2005/8/layout/hierarchy1"/>
    <dgm:cxn modelId="{17EAB45C-AB34-47E7-8779-ACC2C3814EA8}" type="presParOf" srcId="{F61E311A-EA16-40BB-834E-EA05CBE0A8A5}" destId="{5DCF9B7B-DE68-4C7D-8D14-0D3CA04C0656}" srcOrd="0" destOrd="0" presId="urn:microsoft.com/office/officeart/2005/8/layout/hierarchy1"/>
    <dgm:cxn modelId="{429B983D-2223-46A2-B78E-8A4C60AFC032}" type="presParOf" srcId="{F61E311A-EA16-40BB-834E-EA05CBE0A8A5}" destId="{AB0E6782-15E9-4C60-A7B3-F8673AAA4D86}" srcOrd="1" destOrd="0" presId="urn:microsoft.com/office/officeart/2005/8/layout/hierarchy1"/>
    <dgm:cxn modelId="{4121664C-1E43-4828-8CEA-42B0F91D53A8}" type="presParOf" srcId="{AB0E6782-15E9-4C60-A7B3-F8673AAA4D86}" destId="{8C2AED2C-5008-4C5C-AD7E-13287C62FBD3}" srcOrd="0" destOrd="0" presId="urn:microsoft.com/office/officeart/2005/8/layout/hierarchy1"/>
    <dgm:cxn modelId="{F856388D-CB5E-49A3-B124-8E750B706F50}" type="presParOf" srcId="{8C2AED2C-5008-4C5C-AD7E-13287C62FBD3}" destId="{55DC47F2-BFDD-4E0B-983E-04117DFBDEF5}" srcOrd="0" destOrd="0" presId="urn:microsoft.com/office/officeart/2005/8/layout/hierarchy1"/>
    <dgm:cxn modelId="{11DD1D27-43FF-4130-9889-A5F9552014C8}" type="presParOf" srcId="{8C2AED2C-5008-4C5C-AD7E-13287C62FBD3}" destId="{61B79E02-066D-406A-89C0-6D244A2D51F3}" srcOrd="1" destOrd="0" presId="urn:microsoft.com/office/officeart/2005/8/layout/hierarchy1"/>
    <dgm:cxn modelId="{2C53D42F-1336-4AE8-AC7C-5C2E954A95B9}" type="presParOf" srcId="{AB0E6782-15E9-4C60-A7B3-F8673AAA4D86}" destId="{87238FD2-682D-40D5-8F8B-2BD58B1022AB}" srcOrd="1" destOrd="0" presId="urn:microsoft.com/office/officeart/2005/8/layout/hierarchy1"/>
    <dgm:cxn modelId="{4DAA9FDF-D8A9-486C-B237-D27294AB59D1}" type="presParOf" srcId="{87238FD2-682D-40D5-8F8B-2BD58B1022AB}" destId="{1E783564-BD52-450A-BBE2-7BEDEF91E3D8}" srcOrd="0" destOrd="0" presId="urn:microsoft.com/office/officeart/2005/8/layout/hierarchy1"/>
    <dgm:cxn modelId="{D9FD8FB6-A6A7-4CE7-9AFB-7CC153E96B6F}" type="presParOf" srcId="{87238FD2-682D-40D5-8F8B-2BD58B1022AB}" destId="{579CF5CF-23D8-4A74-A96C-8344E1483880}" srcOrd="1" destOrd="0" presId="urn:microsoft.com/office/officeart/2005/8/layout/hierarchy1"/>
    <dgm:cxn modelId="{49CBF0E5-2D5F-47FD-B9C0-2F45FDA2A238}" type="presParOf" srcId="{579CF5CF-23D8-4A74-A96C-8344E1483880}" destId="{B82D4D4C-7D15-4BE9-B1C9-35FEDB10EEEF}" srcOrd="0" destOrd="0" presId="urn:microsoft.com/office/officeart/2005/8/layout/hierarchy1"/>
    <dgm:cxn modelId="{9E833288-32CB-4A7D-BE07-5840D75AD0A2}" type="presParOf" srcId="{B82D4D4C-7D15-4BE9-B1C9-35FEDB10EEEF}" destId="{875A4780-EBC5-4648-9375-121D90A3AD32}" srcOrd="0" destOrd="0" presId="urn:microsoft.com/office/officeart/2005/8/layout/hierarchy1"/>
    <dgm:cxn modelId="{6E54C974-2195-4BEF-A497-4707FCC1C23E}" type="presParOf" srcId="{B82D4D4C-7D15-4BE9-B1C9-35FEDB10EEEF}" destId="{23F8F611-90BE-4E0A-AEE4-ADBA911F9864}" srcOrd="1" destOrd="0" presId="urn:microsoft.com/office/officeart/2005/8/layout/hierarchy1"/>
    <dgm:cxn modelId="{6248E858-FD36-4195-8046-840A3160CB10}" type="presParOf" srcId="{579CF5CF-23D8-4A74-A96C-8344E1483880}" destId="{5807285F-E1E2-4DA5-AE92-E3F2B4179EFD}" srcOrd="1" destOrd="0" presId="urn:microsoft.com/office/officeart/2005/8/layout/hierarchy1"/>
    <dgm:cxn modelId="{F7F9A5A4-9A4E-4193-B9E8-1D756BFC44E5}" type="presParOf" srcId="{87238FD2-682D-40D5-8F8B-2BD58B1022AB}" destId="{24010C15-3B0B-4782-B12B-92DE6744C108}" srcOrd="2" destOrd="0" presId="urn:microsoft.com/office/officeart/2005/8/layout/hierarchy1"/>
    <dgm:cxn modelId="{94DC1D02-4403-4D95-8F11-AADE8370E83A}" type="presParOf" srcId="{87238FD2-682D-40D5-8F8B-2BD58B1022AB}" destId="{C5408E5E-06A5-4A06-86A9-3279C1D5766B}" srcOrd="3" destOrd="0" presId="urn:microsoft.com/office/officeart/2005/8/layout/hierarchy1"/>
    <dgm:cxn modelId="{43396DAE-24C8-49BD-B346-824B444352DE}" type="presParOf" srcId="{C5408E5E-06A5-4A06-86A9-3279C1D5766B}" destId="{DBF311FE-8967-4E69-91D1-68C941F3A655}" srcOrd="0" destOrd="0" presId="urn:microsoft.com/office/officeart/2005/8/layout/hierarchy1"/>
    <dgm:cxn modelId="{860E6C2E-2C48-4B27-897B-682640D2F220}" type="presParOf" srcId="{DBF311FE-8967-4E69-91D1-68C941F3A655}" destId="{05E5E8B8-D4CC-4756-8537-882A5B6DA31D}" srcOrd="0" destOrd="0" presId="urn:microsoft.com/office/officeart/2005/8/layout/hierarchy1"/>
    <dgm:cxn modelId="{9AE54303-B308-4E70-9C2E-933CA3596BB7}" type="presParOf" srcId="{DBF311FE-8967-4E69-91D1-68C941F3A655}" destId="{A0CC7632-3266-4111-A39B-32FE0AF9E370}" srcOrd="1" destOrd="0" presId="urn:microsoft.com/office/officeart/2005/8/layout/hierarchy1"/>
    <dgm:cxn modelId="{26BAC3AD-D8B0-4F93-8AC4-A1DBBA67F813}" type="presParOf" srcId="{C5408E5E-06A5-4A06-86A9-3279C1D5766B}" destId="{38AFF00D-5ABC-4A58-9E5B-498C05A8F4D8}" srcOrd="1" destOrd="0" presId="urn:microsoft.com/office/officeart/2005/8/layout/hierarchy1"/>
    <dgm:cxn modelId="{270148B6-02EC-4AD9-BF71-EFD41318FA8F}" type="presParOf" srcId="{87238FD2-682D-40D5-8F8B-2BD58B1022AB}" destId="{6C4EC1E2-D06E-47F2-B8C0-F58DB9C7AD70}" srcOrd="4" destOrd="0" presId="urn:microsoft.com/office/officeart/2005/8/layout/hierarchy1"/>
    <dgm:cxn modelId="{DC0964DF-63C3-4891-B29E-A5634EB6FE5F}" type="presParOf" srcId="{87238FD2-682D-40D5-8F8B-2BD58B1022AB}" destId="{32F99737-FB3C-499F-8C59-E99A9F6D1FEE}" srcOrd="5" destOrd="0" presId="urn:microsoft.com/office/officeart/2005/8/layout/hierarchy1"/>
    <dgm:cxn modelId="{7A58D0D9-0F8A-42F0-82C0-E86A61CB9E96}" type="presParOf" srcId="{32F99737-FB3C-499F-8C59-E99A9F6D1FEE}" destId="{F9522137-DBFB-4E4B-A368-57724BD43A3B}" srcOrd="0" destOrd="0" presId="urn:microsoft.com/office/officeart/2005/8/layout/hierarchy1"/>
    <dgm:cxn modelId="{DA6E1AD0-7BF4-4446-A366-BE3E0383B674}" type="presParOf" srcId="{F9522137-DBFB-4E4B-A368-57724BD43A3B}" destId="{23206354-F76F-41CE-BC35-DBADE177ABAC}" srcOrd="0" destOrd="0" presId="urn:microsoft.com/office/officeart/2005/8/layout/hierarchy1"/>
    <dgm:cxn modelId="{1DF6D832-8767-4F74-A47A-C475C14FC690}" type="presParOf" srcId="{F9522137-DBFB-4E4B-A368-57724BD43A3B}" destId="{1BBD7E22-F44A-4C23-8EF4-5C5D0F8813B2}" srcOrd="1" destOrd="0" presId="urn:microsoft.com/office/officeart/2005/8/layout/hierarchy1"/>
    <dgm:cxn modelId="{174926DB-F1CA-49D3-BB66-97E7B398E98D}" type="presParOf" srcId="{32F99737-FB3C-499F-8C59-E99A9F6D1FEE}" destId="{3C27F2DC-62F5-4462-A224-7A33193F96B7}" srcOrd="1" destOrd="0" presId="urn:microsoft.com/office/officeart/2005/8/layout/hierarchy1"/>
    <dgm:cxn modelId="{99DA5112-65E1-469B-813A-4D04696E25EF}" type="presParOf" srcId="{87238FD2-682D-40D5-8F8B-2BD58B1022AB}" destId="{2F3704EF-0340-4BFA-98A7-B8AAEE13B1D3}" srcOrd="6" destOrd="0" presId="urn:microsoft.com/office/officeart/2005/8/layout/hierarchy1"/>
    <dgm:cxn modelId="{4F7CE6FA-C465-42C9-82D9-41BFD7A99127}" type="presParOf" srcId="{87238FD2-682D-40D5-8F8B-2BD58B1022AB}" destId="{3FB68AE2-5501-4E62-BA82-A0CA1E285660}" srcOrd="7" destOrd="0" presId="urn:microsoft.com/office/officeart/2005/8/layout/hierarchy1"/>
    <dgm:cxn modelId="{B52D5969-0F2B-4E7E-9469-0A8B90696892}" type="presParOf" srcId="{3FB68AE2-5501-4E62-BA82-A0CA1E285660}" destId="{A930D5CD-569F-430C-87F5-B5D4DD18474A}" srcOrd="0" destOrd="0" presId="urn:microsoft.com/office/officeart/2005/8/layout/hierarchy1"/>
    <dgm:cxn modelId="{781FF593-2564-4483-A31E-973B2ECDC19B}" type="presParOf" srcId="{A930D5CD-569F-430C-87F5-B5D4DD18474A}" destId="{8C9812CC-FF72-4B2B-A4BC-5ED7AA258518}" srcOrd="0" destOrd="0" presId="urn:microsoft.com/office/officeart/2005/8/layout/hierarchy1"/>
    <dgm:cxn modelId="{BFC01917-85CF-4D46-992D-359CF2A83825}" type="presParOf" srcId="{A930D5CD-569F-430C-87F5-B5D4DD18474A}" destId="{6EB93571-46D0-4822-A566-9FB74291C153}" srcOrd="1" destOrd="0" presId="urn:microsoft.com/office/officeart/2005/8/layout/hierarchy1"/>
    <dgm:cxn modelId="{546EEA0D-9C1A-415B-9B1B-6CDD5CF6B4B4}" type="presParOf" srcId="{3FB68AE2-5501-4E62-BA82-A0CA1E285660}" destId="{57C9CB40-652E-4BB5-9768-4DAA74463ADE}" srcOrd="1" destOrd="0" presId="urn:microsoft.com/office/officeart/2005/8/layout/hierarchy1"/>
    <dgm:cxn modelId="{4E4895E5-95A1-480B-8BC4-1DC3B30E90A5}" type="presParOf" srcId="{F61E311A-EA16-40BB-834E-EA05CBE0A8A5}" destId="{110794F7-4971-4C29-B7C8-A498A13F6329}" srcOrd="2" destOrd="0" presId="urn:microsoft.com/office/officeart/2005/8/layout/hierarchy1"/>
    <dgm:cxn modelId="{BCD66C41-62EF-4480-AA06-397A896BA527}" type="presParOf" srcId="{F61E311A-EA16-40BB-834E-EA05CBE0A8A5}" destId="{FCF3E854-D9E5-4872-AC93-6D1391125425}" srcOrd="3" destOrd="0" presId="urn:microsoft.com/office/officeart/2005/8/layout/hierarchy1"/>
    <dgm:cxn modelId="{473EDA95-0674-4A62-9EF5-AAD151018F0E}" type="presParOf" srcId="{FCF3E854-D9E5-4872-AC93-6D1391125425}" destId="{092B5C39-9CED-40C5-AE88-6366608974B4}" srcOrd="0" destOrd="0" presId="urn:microsoft.com/office/officeart/2005/8/layout/hierarchy1"/>
    <dgm:cxn modelId="{7457F89D-0498-4920-8133-3753906234E6}" type="presParOf" srcId="{092B5C39-9CED-40C5-AE88-6366608974B4}" destId="{1E6EE1DD-02A4-4EE2-B997-E86DC2327E7C}" srcOrd="0" destOrd="0" presId="urn:microsoft.com/office/officeart/2005/8/layout/hierarchy1"/>
    <dgm:cxn modelId="{7BF7E3FF-DD95-425E-BD27-E2600F8B815A}" type="presParOf" srcId="{092B5C39-9CED-40C5-AE88-6366608974B4}" destId="{213F71A2-79C1-4492-9F1A-0F85147656EA}" srcOrd="1" destOrd="0" presId="urn:microsoft.com/office/officeart/2005/8/layout/hierarchy1"/>
    <dgm:cxn modelId="{394326F6-9EA3-4929-8E53-AF2760734837}" type="presParOf" srcId="{FCF3E854-D9E5-4872-AC93-6D1391125425}" destId="{BE81EEA9-C768-4DB5-8429-EA8E189C2858}" srcOrd="1" destOrd="0" presId="urn:microsoft.com/office/officeart/2005/8/layout/hierarchy1"/>
    <dgm:cxn modelId="{A61672FD-6F6A-4680-8CF2-6C86A64A11CC}" type="presParOf" srcId="{BE81EEA9-C768-4DB5-8429-EA8E189C2858}" destId="{24C85D12-8B41-4885-B55B-B9F18EB2CFF5}" srcOrd="0" destOrd="0" presId="urn:microsoft.com/office/officeart/2005/8/layout/hierarchy1"/>
    <dgm:cxn modelId="{9F21BFB2-C7CA-4642-B51E-F7154F678980}" type="presParOf" srcId="{BE81EEA9-C768-4DB5-8429-EA8E189C2858}" destId="{ADFF4520-71C4-4543-830D-596BFED7261E}" srcOrd="1" destOrd="0" presId="urn:microsoft.com/office/officeart/2005/8/layout/hierarchy1"/>
    <dgm:cxn modelId="{FB1DFA8C-A4B0-4AB9-8DF1-7CCA0395EEB8}" type="presParOf" srcId="{ADFF4520-71C4-4543-830D-596BFED7261E}" destId="{1687618E-3326-47A2-A200-F37BA52668AD}" srcOrd="0" destOrd="0" presId="urn:microsoft.com/office/officeart/2005/8/layout/hierarchy1"/>
    <dgm:cxn modelId="{0DDD888D-8904-4698-AEEB-F73C9E97AB61}" type="presParOf" srcId="{1687618E-3326-47A2-A200-F37BA52668AD}" destId="{10D4E7AD-6583-48F1-909E-EACB963589D8}" srcOrd="0" destOrd="0" presId="urn:microsoft.com/office/officeart/2005/8/layout/hierarchy1"/>
    <dgm:cxn modelId="{A79A5861-59F6-4F9E-9C86-23B8F45B05AD}" type="presParOf" srcId="{1687618E-3326-47A2-A200-F37BA52668AD}" destId="{677B035C-C6FE-42A9-B681-BE1EECD84E67}" srcOrd="1" destOrd="0" presId="urn:microsoft.com/office/officeart/2005/8/layout/hierarchy1"/>
    <dgm:cxn modelId="{4564E5EF-E9AE-4238-BE84-9E31473411C6}" type="presParOf" srcId="{ADFF4520-71C4-4543-830D-596BFED7261E}" destId="{414177FA-9B06-421F-A3FD-8397BED2AD7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550794-3CD6-4600-81A3-8F06F5CC141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B22455-A0D6-4D8B-925E-89EA9AB8C9FD}">
      <dgm:prSet phldrT="[Text]" custT="1"/>
      <dgm:spPr/>
      <dgm:t>
        <a:bodyPr/>
        <a:lstStyle/>
        <a:p>
          <a:r>
            <a:rPr lang="en-US" sz="1800" b="1" dirty="0" smtClean="0"/>
            <a:t>Communication</a:t>
          </a:r>
          <a:endParaRPr lang="en-US" sz="1800" b="1" dirty="0"/>
        </a:p>
      </dgm:t>
    </dgm:pt>
    <dgm:pt modelId="{C10F9B8A-DE31-49CE-8A93-0B8BE12B7310}" type="parTrans" cxnId="{8ACA9FFD-055B-480F-AFAC-6FFC91714764}">
      <dgm:prSet/>
      <dgm:spPr/>
      <dgm:t>
        <a:bodyPr/>
        <a:lstStyle/>
        <a:p>
          <a:endParaRPr lang="en-US"/>
        </a:p>
      </dgm:t>
    </dgm:pt>
    <dgm:pt modelId="{42986437-0AAE-402C-BBB8-20FBB728C67E}" type="sibTrans" cxnId="{8ACA9FFD-055B-480F-AFAC-6FFC91714764}">
      <dgm:prSet/>
      <dgm:spPr/>
      <dgm:t>
        <a:bodyPr/>
        <a:lstStyle/>
        <a:p>
          <a:endParaRPr lang="en-US"/>
        </a:p>
      </dgm:t>
    </dgm:pt>
    <dgm:pt modelId="{53C5094C-A0E5-48CE-AF6A-0D7669508AE1}">
      <dgm:prSet phldrT="[Text]" custT="1"/>
      <dgm:spPr/>
      <dgm:t>
        <a:bodyPr/>
        <a:lstStyle/>
        <a:p>
          <a:r>
            <a:rPr lang="en-US" sz="1600" b="1" dirty="0" smtClean="0"/>
            <a:t>Verbal</a:t>
          </a:r>
          <a:endParaRPr lang="en-US" sz="1600" b="1" dirty="0"/>
        </a:p>
      </dgm:t>
    </dgm:pt>
    <dgm:pt modelId="{7DC2981F-A4ED-48F8-A873-E1ADD8BD0FCA}" type="parTrans" cxnId="{8359E450-23B0-4FEC-9B16-1FC5F2719AC6}">
      <dgm:prSet/>
      <dgm:spPr/>
      <dgm:t>
        <a:bodyPr/>
        <a:lstStyle/>
        <a:p>
          <a:endParaRPr lang="en-US" dirty="0"/>
        </a:p>
      </dgm:t>
    </dgm:pt>
    <dgm:pt modelId="{8D1BC477-4C8C-47CA-A7C6-F8BD6847ECFD}" type="sibTrans" cxnId="{8359E450-23B0-4FEC-9B16-1FC5F2719AC6}">
      <dgm:prSet/>
      <dgm:spPr/>
      <dgm:t>
        <a:bodyPr/>
        <a:lstStyle/>
        <a:p>
          <a:endParaRPr lang="en-US"/>
        </a:p>
      </dgm:t>
    </dgm:pt>
    <dgm:pt modelId="{E9171F8A-BC5C-4FB2-A12C-4157B1D0A018}">
      <dgm:prSet phldrT="[Text]" custT="1"/>
      <dgm:spPr/>
      <dgm:t>
        <a:bodyPr/>
        <a:lstStyle/>
        <a:p>
          <a:r>
            <a:rPr lang="en-US" sz="1600" dirty="0" smtClean="0"/>
            <a:t>Written</a:t>
          </a:r>
          <a:endParaRPr lang="en-US" sz="1600" dirty="0"/>
        </a:p>
      </dgm:t>
    </dgm:pt>
    <dgm:pt modelId="{AE961D8D-E590-461B-8439-90FC25C5916E}" type="parTrans" cxnId="{7CBCF0F4-B568-4651-9D3D-794307DC9455}">
      <dgm:prSet/>
      <dgm:spPr/>
      <dgm:t>
        <a:bodyPr/>
        <a:lstStyle/>
        <a:p>
          <a:endParaRPr lang="en-US" dirty="0"/>
        </a:p>
      </dgm:t>
    </dgm:pt>
    <dgm:pt modelId="{5DE93783-9052-4674-8B22-F4B999F9B208}" type="sibTrans" cxnId="{7CBCF0F4-B568-4651-9D3D-794307DC9455}">
      <dgm:prSet/>
      <dgm:spPr/>
      <dgm:t>
        <a:bodyPr/>
        <a:lstStyle/>
        <a:p>
          <a:endParaRPr lang="en-US"/>
        </a:p>
      </dgm:t>
    </dgm:pt>
    <dgm:pt modelId="{F3584BEB-CECC-4607-9C68-F5F84F820EAF}">
      <dgm:prSet phldrT="[Text]" custT="1"/>
      <dgm:spPr/>
      <dgm:t>
        <a:bodyPr/>
        <a:lstStyle/>
        <a:p>
          <a:r>
            <a:rPr lang="en-US" sz="1600" dirty="0" smtClean="0"/>
            <a:t>Spoken</a:t>
          </a:r>
          <a:endParaRPr lang="en-US" sz="1600" dirty="0"/>
        </a:p>
      </dgm:t>
    </dgm:pt>
    <dgm:pt modelId="{9132D097-3359-4181-B3CB-3CB42582FE13}" type="parTrans" cxnId="{AD442D77-58EB-438C-A781-9FC24217A7BE}">
      <dgm:prSet/>
      <dgm:spPr/>
      <dgm:t>
        <a:bodyPr/>
        <a:lstStyle/>
        <a:p>
          <a:endParaRPr lang="en-US" dirty="0"/>
        </a:p>
      </dgm:t>
    </dgm:pt>
    <dgm:pt modelId="{0D13B3BA-88C9-47DB-AFE3-C767B8CF60D7}" type="sibTrans" cxnId="{AD442D77-58EB-438C-A781-9FC24217A7BE}">
      <dgm:prSet/>
      <dgm:spPr/>
      <dgm:t>
        <a:bodyPr/>
        <a:lstStyle/>
        <a:p>
          <a:endParaRPr lang="en-US"/>
        </a:p>
      </dgm:t>
    </dgm:pt>
    <dgm:pt modelId="{72967BDB-D1CC-4B7B-8AF6-6B2F94193C05}">
      <dgm:prSet phldrT="[Text]" custT="1"/>
      <dgm:spPr/>
      <dgm:t>
        <a:bodyPr/>
        <a:lstStyle/>
        <a:p>
          <a:r>
            <a:rPr lang="en-US" sz="1600" b="1" dirty="0" smtClean="0"/>
            <a:t>Non Verbal</a:t>
          </a:r>
          <a:endParaRPr lang="en-US" sz="1600" b="1" dirty="0"/>
        </a:p>
      </dgm:t>
    </dgm:pt>
    <dgm:pt modelId="{80D251EA-B004-4B63-B514-6585A4978DBF}" type="parTrans" cxnId="{55683CCE-9258-4146-A1F8-BB69B7403AD5}">
      <dgm:prSet/>
      <dgm:spPr/>
      <dgm:t>
        <a:bodyPr/>
        <a:lstStyle/>
        <a:p>
          <a:endParaRPr lang="en-US" dirty="0"/>
        </a:p>
      </dgm:t>
    </dgm:pt>
    <dgm:pt modelId="{4DF09723-1127-40ED-8699-76B368B5C161}" type="sibTrans" cxnId="{55683CCE-9258-4146-A1F8-BB69B7403AD5}">
      <dgm:prSet/>
      <dgm:spPr/>
      <dgm:t>
        <a:bodyPr/>
        <a:lstStyle/>
        <a:p>
          <a:endParaRPr lang="en-US"/>
        </a:p>
      </dgm:t>
    </dgm:pt>
    <dgm:pt modelId="{BF9D3A32-7DC6-4E43-8382-52FDAAF4C5C4}">
      <dgm:prSet phldrT="[Text]" custT="1"/>
      <dgm:spPr/>
      <dgm:t>
        <a:bodyPr/>
        <a:lstStyle/>
        <a:p>
          <a:r>
            <a:rPr lang="en-US" sz="1600" b="0" dirty="0" smtClean="0">
              <a:latin typeface="Georgia" pitchFamily="18" charset="0"/>
            </a:rPr>
            <a:t>Kinesics	</a:t>
          </a:r>
          <a:endParaRPr lang="en-US" sz="1600" dirty="0"/>
        </a:p>
      </dgm:t>
    </dgm:pt>
    <dgm:pt modelId="{E1ED672E-747B-4DFC-8D1F-705FEA7B54B7}" type="parTrans" cxnId="{2609DC97-0F18-42B1-A86D-60071E15CA9B}">
      <dgm:prSet/>
      <dgm:spPr/>
      <dgm:t>
        <a:bodyPr/>
        <a:lstStyle/>
        <a:p>
          <a:endParaRPr lang="en-US" dirty="0"/>
        </a:p>
      </dgm:t>
    </dgm:pt>
    <dgm:pt modelId="{F3728C4E-0D30-425C-9592-E3195BBF5D34}" type="sibTrans" cxnId="{2609DC97-0F18-42B1-A86D-60071E15CA9B}">
      <dgm:prSet/>
      <dgm:spPr/>
      <dgm:t>
        <a:bodyPr/>
        <a:lstStyle/>
        <a:p>
          <a:endParaRPr lang="en-US"/>
        </a:p>
      </dgm:t>
    </dgm:pt>
    <dgm:pt modelId="{4C38F3D8-D6D0-4BDF-93A8-A99B569EFDD5}">
      <dgm:prSet custT="1"/>
      <dgm:spPr/>
      <dgm:t>
        <a:bodyPr/>
        <a:lstStyle/>
        <a:p>
          <a:r>
            <a:rPr lang="en-US" sz="1600" b="0" dirty="0" smtClean="0">
              <a:latin typeface="Georgia" pitchFamily="18" charset="0"/>
            </a:rPr>
            <a:t>Self-presentation   </a:t>
          </a:r>
        </a:p>
        <a:p>
          <a:r>
            <a:rPr lang="en-US" sz="1600" b="0" dirty="0" smtClean="0">
              <a:latin typeface="Georgia" pitchFamily="18" charset="0"/>
            </a:rPr>
            <a:t>cues</a:t>
          </a:r>
          <a:r>
            <a:rPr lang="en-US" sz="1600" dirty="0" smtClean="0"/>
            <a:t> </a:t>
          </a:r>
          <a:endParaRPr lang="en-US" sz="1600" dirty="0"/>
        </a:p>
      </dgm:t>
    </dgm:pt>
    <dgm:pt modelId="{15B2BD65-1378-4D8A-8755-201BB16C6DEF}" type="parTrans" cxnId="{342EA906-A8B3-4112-94DC-E965697F9E36}">
      <dgm:prSet/>
      <dgm:spPr/>
      <dgm:t>
        <a:bodyPr/>
        <a:lstStyle/>
        <a:p>
          <a:endParaRPr lang="en-US" dirty="0"/>
        </a:p>
      </dgm:t>
    </dgm:pt>
    <dgm:pt modelId="{B7A76286-6613-429C-B65B-72DD4BAAE1D6}" type="sibTrans" cxnId="{342EA906-A8B3-4112-94DC-E965697F9E36}">
      <dgm:prSet/>
      <dgm:spPr/>
      <dgm:t>
        <a:bodyPr/>
        <a:lstStyle/>
        <a:p>
          <a:endParaRPr lang="en-US"/>
        </a:p>
      </dgm:t>
    </dgm:pt>
    <dgm:pt modelId="{90879645-D438-4F0A-99F9-166385377895}">
      <dgm:prSet custT="1"/>
      <dgm:spPr/>
      <dgm:t>
        <a:bodyPr/>
        <a:lstStyle/>
        <a:p>
          <a:r>
            <a:rPr lang="en-US" sz="1600" b="0" dirty="0" smtClean="0">
              <a:latin typeface="Georgia" pitchFamily="18" charset="0"/>
            </a:rPr>
            <a:t>Paralanguage</a:t>
          </a:r>
          <a:endParaRPr lang="en-US" sz="1600" dirty="0"/>
        </a:p>
      </dgm:t>
    </dgm:pt>
    <dgm:pt modelId="{7CC2621C-C7D4-483A-A6A8-EEC5CE0BB16E}" type="parTrans" cxnId="{792E21CE-1D94-41D4-97C3-1F7F8E30CBF4}">
      <dgm:prSet/>
      <dgm:spPr/>
      <dgm:t>
        <a:bodyPr/>
        <a:lstStyle/>
        <a:p>
          <a:endParaRPr lang="en-US" dirty="0"/>
        </a:p>
      </dgm:t>
    </dgm:pt>
    <dgm:pt modelId="{7D148306-EB5B-427C-9F57-48845D0F9B5F}" type="sibTrans" cxnId="{792E21CE-1D94-41D4-97C3-1F7F8E30CBF4}">
      <dgm:prSet/>
      <dgm:spPr/>
      <dgm:t>
        <a:bodyPr/>
        <a:lstStyle/>
        <a:p>
          <a:endParaRPr lang="en-US"/>
        </a:p>
      </dgm:t>
    </dgm:pt>
    <dgm:pt modelId="{B527036A-1134-46AF-B17B-278F812C0D85}">
      <dgm:prSet custT="1"/>
      <dgm:spPr/>
      <dgm:t>
        <a:bodyPr/>
        <a:lstStyle/>
        <a:p>
          <a:r>
            <a:rPr lang="en-US" sz="1600" b="0" dirty="0" smtClean="0">
              <a:latin typeface="Georgia" pitchFamily="18" charset="0"/>
            </a:rPr>
            <a:t>Spatial Usage</a:t>
          </a:r>
          <a:endParaRPr lang="en-US" sz="1600" dirty="0"/>
        </a:p>
      </dgm:t>
    </dgm:pt>
    <dgm:pt modelId="{6DAADC8C-6533-4F41-BF1A-8BF7D4C466A8}" type="parTrans" cxnId="{9C13E2BF-0C5D-4838-B46C-D89CEC1C1D31}">
      <dgm:prSet/>
      <dgm:spPr/>
      <dgm:t>
        <a:bodyPr/>
        <a:lstStyle/>
        <a:p>
          <a:endParaRPr lang="en-US" dirty="0"/>
        </a:p>
      </dgm:t>
    </dgm:pt>
    <dgm:pt modelId="{538D9D4B-476C-4816-BB34-98BAFDD6D72B}" type="sibTrans" cxnId="{9C13E2BF-0C5D-4838-B46C-D89CEC1C1D31}">
      <dgm:prSet/>
      <dgm:spPr/>
      <dgm:t>
        <a:bodyPr/>
        <a:lstStyle/>
        <a:p>
          <a:endParaRPr lang="en-US"/>
        </a:p>
      </dgm:t>
    </dgm:pt>
    <dgm:pt modelId="{96758E4C-F154-44F4-B2D8-A62BCA6C5C4F}" type="pres">
      <dgm:prSet presAssocID="{76550794-3CD6-4600-81A3-8F06F5CC141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A7FE216-A9A9-4412-AC5F-88D3A9C624FD}" type="pres">
      <dgm:prSet presAssocID="{0DB22455-A0D6-4D8B-925E-89EA9AB8C9FD}" presName="hierRoot1" presStyleCnt="0"/>
      <dgm:spPr/>
    </dgm:pt>
    <dgm:pt modelId="{33C36B87-9FFF-40BE-A0B5-C85FF4561CAA}" type="pres">
      <dgm:prSet presAssocID="{0DB22455-A0D6-4D8B-925E-89EA9AB8C9FD}" presName="composite" presStyleCnt="0"/>
      <dgm:spPr/>
    </dgm:pt>
    <dgm:pt modelId="{C1EE9695-9D0F-4B9E-B74C-03B7D6D77CA7}" type="pres">
      <dgm:prSet presAssocID="{0DB22455-A0D6-4D8B-925E-89EA9AB8C9FD}" presName="background" presStyleLbl="node0" presStyleIdx="0" presStyleCnt="1"/>
      <dgm:spPr/>
    </dgm:pt>
    <dgm:pt modelId="{3A45EC5C-C75C-4CE4-B661-9085A989C2BF}" type="pres">
      <dgm:prSet presAssocID="{0DB22455-A0D6-4D8B-925E-89EA9AB8C9FD}" presName="text" presStyleLbl="fgAcc0" presStyleIdx="0" presStyleCnt="1" custScaleX="192010" custScaleY="1768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71E98D-FE0A-4924-80DF-959AF1BC2AB9}" type="pres">
      <dgm:prSet presAssocID="{0DB22455-A0D6-4D8B-925E-89EA9AB8C9FD}" presName="hierChild2" presStyleCnt="0"/>
      <dgm:spPr/>
    </dgm:pt>
    <dgm:pt modelId="{0A16C649-0BF9-419E-B445-48AAA2BFBE48}" type="pres">
      <dgm:prSet presAssocID="{7DC2981F-A4ED-48F8-A873-E1ADD8BD0FCA}" presName="Name10" presStyleLbl="parChTrans1D2" presStyleIdx="0" presStyleCnt="2"/>
      <dgm:spPr/>
      <dgm:t>
        <a:bodyPr/>
        <a:lstStyle/>
        <a:p>
          <a:endParaRPr lang="en-US"/>
        </a:p>
      </dgm:t>
    </dgm:pt>
    <dgm:pt modelId="{79EE8F15-860D-4800-89A4-4C9CE85B5A2E}" type="pres">
      <dgm:prSet presAssocID="{53C5094C-A0E5-48CE-AF6A-0D7669508AE1}" presName="hierRoot2" presStyleCnt="0"/>
      <dgm:spPr/>
    </dgm:pt>
    <dgm:pt modelId="{1C858498-A694-431E-844E-8D2E72CCA1BA}" type="pres">
      <dgm:prSet presAssocID="{53C5094C-A0E5-48CE-AF6A-0D7669508AE1}" presName="composite2" presStyleCnt="0"/>
      <dgm:spPr/>
    </dgm:pt>
    <dgm:pt modelId="{387AF601-F682-4B2E-AD62-ADD325FD7B68}" type="pres">
      <dgm:prSet presAssocID="{53C5094C-A0E5-48CE-AF6A-0D7669508AE1}" presName="background2" presStyleLbl="node2" presStyleIdx="0" presStyleCnt="2"/>
      <dgm:spPr/>
    </dgm:pt>
    <dgm:pt modelId="{F08879C4-6748-4D16-B6B4-1555C13173F5}" type="pres">
      <dgm:prSet presAssocID="{53C5094C-A0E5-48CE-AF6A-0D7669508AE1}" presName="text2" presStyleLbl="fgAcc2" presStyleIdx="0" presStyleCnt="2" custScaleX="1807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865D05-DA20-4B97-8023-FB8CE7EF140B}" type="pres">
      <dgm:prSet presAssocID="{53C5094C-A0E5-48CE-AF6A-0D7669508AE1}" presName="hierChild3" presStyleCnt="0"/>
      <dgm:spPr/>
    </dgm:pt>
    <dgm:pt modelId="{3A0E339B-1E88-419E-92FE-E848C5B59780}" type="pres">
      <dgm:prSet presAssocID="{AE961D8D-E590-461B-8439-90FC25C5916E}" presName="Name17" presStyleLbl="parChTrans1D3" presStyleIdx="0" presStyleCnt="6"/>
      <dgm:spPr/>
      <dgm:t>
        <a:bodyPr/>
        <a:lstStyle/>
        <a:p>
          <a:endParaRPr lang="en-US"/>
        </a:p>
      </dgm:t>
    </dgm:pt>
    <dgm:pt modelId="{E0BFA0A9-0EB1-4D9A-AFDF-5F899AE9DE0F}" type="pres">
      <dgm:prSet presAssocID="{E9171F8A-BC5C-4FB2-A12C-4157B1D0A018}" presName="hierRoot3" presStyleCnt="0"/>
      <dgm:spPr/>
    </dgm:pt>
    <dgm:pt modelId="{E0B5B487-51DD-4565-B4DB-9BD088A89643}" type="pres">
      <dgm:prSet presAssocID="{E9171F8A-BC5C-4FB2-A12C-4157B1D0A018}" presName="composite3" presStyleCnt="0"/>
      <dgm:spPr/>
    </dgm:pt>
    <dgm:pt modelId="{6246476A-F457-4542-9E4E-53EC33AB9638}" type="pres">
      <dgm:prSet presAssocID="{E9171F8A-BC5C-4FB2-A12C-4157B1D0A018}" presName="background3" presStyleLbl="node3" presStyleIdx="0" presStyleCnt="6"/>
      <dgm:spPr/>
    </dgm:pt>
    <dgm:pt modelId="{6FC13273-5A12-437D-BCD2-2D543B887FD0}" type="pres">
      <dgm:prSet presAssocID="{E9171F8A-BC5C-4FB2-A12C-4157B1D0A018}" presName="text3" presStyleLbl="fgAcc3" presStyleIdx="0" presStyleCnt="6" custScaleX="105378" custScaleY="1362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EBD5A7-A3A7-4A56-AE6D-86713ED474CC}" type="pres">
      <dgm:prSet presAssocID="{E9171F8A-BC5C-4FB2-A12C-4157B1D0A018}" presName="hierChild4" presStyleCnt="0"/>
      <dgm:spPr/>
    </dgm:pt>
    <dgm:pt modelId="{8D7A0069-6FEA-441E-AE07-DC4EBEA70E99}" type="pres">
      <dgm:prSet presAssocID="{9132D097-3359-4181-B3CB-3CB42582FE13}" presName="Name17" presStyleLbl="parChTrans1D3" presStyleIdx="1" presStyleCnt="6"/>
      <dgm:spPr/>
      <dgm:t>
        <a:bodyPr/>
        <a:lstStyle/>
        <a:p>
          <a:endParaRPr lang="en-US"/>
        </a:p>
      </dgm:t>
    </dgm:pt>
    <dgm:pt modelId="{318BAD7B-466E-4656-B94C-6BB61552C4ED}" type="pres">
      <dgm:prSet presAssocID="{F3584BEB-CECC-4607-9C68-F5F84F820EAF}" presName="hierRoot3" presStyleCnt="0"/>
      <dgm:spPr/>
    </dgm:pt>
    <dgm:pt modelId="{B3B4515A-F161-4A54-A9C9-EA5E3BA28E8A}" type="pres">
      <dgm:prSet presAssocID="{F3584BEB-CECC-4607-9C68-F5F84F820EAF}" presName="composite3" presStyleCnt="0"/>
      <dgm:spPr/>
    </dgm:pt>
    <dgm:pt modelId="{9ADBA0F6-D965-4CE8-932C-8599D264403F}" type="pres">
      <dgm:prSet presAssocID="{F3584BEB-CECC-4607-9C68-F5F84F820EAF}" presName="background3" presStyleLbl="node3" presStyleIdx="1" presStyleCnt="6"/>
      <dgm:spPr/>
    </dgm:pt>
    <dgm:pt modelId="{365C3DF2-D143-4BED-8E69-1FD8C61EB4A5}" type="pres">
      <dgm:prSet presAssocID="{F3584BEB-CECC-4607-9C68-F5F84F820EAF}" presName="text3" presStyleLbl="fgAcc3" presStyleIdx="1" presStyleCnt="6" custScaleX="112552" custScaleY="1362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FA2F2A-A4E8-424C-AAF8-185575C7759D}" type="pres">
      <dgm:prSet presAssocID="{F3584BEB-CECC-4607-9C68-F5F84F820EAF}" presName="hierChild4" presStyleCnt="0"/>
      <dgm:spPr/>
    </dgm:pt>
    <dgm:pt modelId="{7FB443F9-80D4-4D21-BFB6-B3EDB888618F}" type="pres">
      <dgm:prSet presAssocID="{80D251EA-B004-4B63-B514-6585A4978DB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17D9B31-816F-42E4-A0CC-28B31C38EE76}" type="pres">
      <dgm:prSet presAssocID="{72967BDB-D1CC-4B7B-8AF6-6B2F94193C05}" presName="hierRoot2" presStyleCnt="0"/>
      <dgm:spPr/>
    </dgm:pt>
    <dgm:pt modelId="{1587D7BB-C109-48D2-85D8-6E91A8AB4247}" type="pres">
      <dgm:prSet presAssocID="{72967BDB-D1CC-4B7B-8AF6-6B2F94193C05}" presName="composite2" presStyleCnt="0"/>
      <dgm:spPr/>
    </dgm:pt>
    <dgm:pt modelId="{E144106B-7080-4A15-BFE2-A91A33F26E8C}" type="pres">
      <dgm:prSet presAssocID="{72967BDB-D1CC-4B7B-8AF6-6B2F94193C05}" presName="background2" presStyleLbl="node2" presStyleIdx="1" presStyleCnt="2"/>
      <dgm:spPr/>
    </dgm:pt>
    <dgm:pt modelId="{97EF87B1-DC8F-445F-8BCA-D66C8FDBEF21}" type="pres">
      <dgm:prSet presAssocID="{72967BDB-D1CC-4B7B-8AF6-6B2F94193C05}" presName="text2" presStyleLbl="fgAcc2" presStyleIdx="1" presStyleCnt="2" custScaleX="1893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AFFBEC-FFE9-4B8C-A150-6F57C0A78F2F}" type="pres">
      <dgm:prSet presAssocID="{72967BDB-D1CC-4B7B-8AF6-6B2F94193C05}" presName="hierChild3" presStyleCnt="0"/>
      <dgm:spPr/>
    </dgm:pt>
    <dgm:pt modelId="{65F44BE4-75E8-4CB5-992B-AD2291091B3C}" type="pres">
      <dgm:prSet presAssocID="{E1ED672E-747B-4DFC-8D1F-705FEA7B54B7}" presName="Name17" presStyleLbl="parChTrans1D3" presStyleIdx="2" presStyleCnt="6"/>
      <dgm:spPr/>
      <dgm:t>
        <a:bodyPr/>
        <a:lstStyle/>
        <a:p>
          <a:endParaRPr lang="en-US"/>
        </a:p>
      </dgm:t>
    </dgm:pt>
    <dgm:pt modelId="{E18485BA-4F9F-4529-986A-41588833CD7A}" type="pres">
      <dgm:prSet presAssocID="{BF9D3A32-7DC6-4E43-8382-52FDAAF4C5C4}" presName="hierRoot3" presStyleCnt="0"/>
      <dgm:spPr/>
    </dgm:pt>
    <dgm:pt modelId="{C8E083F5-C352-441B-8480-C98C0B779EF9}" type="pres">
      <dgm:prSet presAssocID="{BF9D3A32-7DC6-4E43-8382-52FDAAF4C5C4}" presName="composite3" presStyleCnt="0"/>
      <dgm:spPr/>
    </dgm:pt>
    <dgm:pt modelId="{9CA63A54-C069-43AB-854F-385C5D3C6DDD}" type="pres">
      <dgm:prSet presAssocID="{BF9D3A32-7DC6-4E43-8382-52FDAAF4C5C4}" presName="background3" presStyleLbl="node3" presStyleIdx="2" presStyleCnt="6"/>
      <dgm:spPr/>
    </dgm:pt>
    <dgm:pt modelId="{B05A029C-BFA7-452F-8BE6-704EACE1D076}" type="pres">
      <dgm:prSet presAssocID="{BF9D3A32-7DC6-4E43-8382-52FDAAF4C5C4}" presName="text3" presStyleLbl="fgAcc3" presStyleIdx="2" presStyleCnt="6" custScaleX="135677" custScaleY="1362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93828A-662B-443C-9682-C07C2A27D2D4}" type="pres">
      <dgm:prSet presAssocID="{BF9D3A32-7DC6-4E43-8382-52FDAAF4C5C4}" presName="hierChild4" presStyleCnt="0"/>
      <dgm:spPr/>
    </dgm:pt>
    <dgm:pt modelId="{0145336C-4621-4251-8B99-6E755D8FFFF9}" type="pres">
      <dgm:prSet presAssocID="{7CC2621C-C7D4-483A-A6A8-EEC5CE0BB16E}" presName="Name17" presStyleLbl="parChTrans1D3" presStyleIdx="3" presStyleCnt="6"/>
      <dgm:spPr/>
      <dgm:t>
        <a:bodyPr/>
        <a:lstStyle/>
        <a:p>
          <a:endParaRPr lang="en-US"/>
        </a:p>
      </dgm:t>
    </dgm:pt>
    <dgm:pt modelId="{B60A9D28-F42E-49E8-81FE-ED4D47949891}" type="pres">
      <dgm:prSet presAssocID="{90879645-D438-4F0A-99F9-166385377895}" presName="hierRoot3" presStyleCnt="0"/>
      <dgm:spPr/>
    </dgm:pt>
    <dgm:pt modelId="{115BE51B-35D7-46B7-8C32-12AF0A332C4B}" type="pres">
      <dgm:prSet presAssocID="{90879645-D438-4F0A-99F9-166385377895}" presName="composite3" presStyleCnt="0"/>
      <dgm:spPr/>
    </dgm:pt>
    <dgm:pt modelId="{D11548D2-C98B-49BB-BB07-EEF6C303E3EB}" type="pres">
      <dgm:prSet presAssocID="{90879645-D438-4F0A-99F9-166385377895}" presName="background3" presStyleLbl="node3" presStyleIdx="3" presStyleCnt="6"/>
      <dgm:spPr/>
    </dgm:pt>
    <dgm:pt modelId="{6388E5AF-CA7F-4C89-AF66-628D56C1E863}" type="pres">
      <dgm:prSet presAssocID="{90879645-D438-4F0A-99F9-166385377895}" presName="text3" presStyleLbl="fgAcc3" presStyleIdx="3" presStyleCnt="6" custScaleX="132297" custScaleY="1362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F433A0-3718-4DE6-97F8-403F0E137A55}" type="pres">
      <dgm:prSet presAssocID="{90879645-D438-4F0A-99F9-166385377895}" presName="hierChild4" presStyleCnt="0"/>
      <dgm:spPr/>
    </dgm:pt>
    <dgm:pt modelId="{0FB1C2FD-25D9-48B9-B036-AAA35DB37BE0}" type="pres">
      <dgm:prSet presAssocID="{6DAADC8C-6533-4F41-BF1A-8BF7D4C466A8}" presName="Name17" presStyleLbl="parChTrans1D3" presStyleIdx="4" presStyleCnt="6"/>
      <dgm:spPr/>
      <dgm:t>
        <a:bodyPr/>
        <a:lstStyle/>
        <a:p>
          <a:endParaRPr lang="en-US"/>
        </a:p>
      </dgm:t>
    </dgm:pt>
    <dgm:pt modelId="{BBBA678B-2FB4-4CA4-9FB7-C3D12C31F585}" type="pres">
      <dgm:prSet presAssocID="{B527036A-1134-46AF-B17B-278F812C0D85}" presName="hierRoot3" presStyleCnt="0"/>
      <dgm:spPr/>
    </dgm:pt>
    <dgm:pt modelId="{893DC870-1368-4AE2-892D-3C4FFB9CBF50}" type="pres">
      <dgm:prSet presAssocID="{B527036A-1134-46AF-B17B-278F812C0D85}" presName="composite3" presStyleCnt="0"/>
      <dgm:spPr/>
    </dgm:pt>
    <dgm:pt modelId="{D3003247-CED9-4788-B7B4-D266035131C1}" type="pres">
      <dgm:prSet presAssocID="{B527036A-1134-46AF-B17B-278F812C0D85}" presName="background3" presStyleLbl="node3" presStyleIdx="4" presStyleCnt="6"/>
      <dgm:spPr/>
    </dgm:pt>
    <dgm:pt modelId="{57C2A698-C8D4-49B1-82AE-2DCF1D71D0E9}" type="pres">
      <dgm:prSet presAssocID="{B527036A-1134-46AF-B17B-278F812C0D85}" presName="text3" presStyleLbl="fgAcc3" presStyleIdx="4" presStyleCnt="6" custScaleX="119434" custScaleY="1362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702767-C7AA-41E7-AF6A-7B0A1E64CD52}" type="pres">
      <dgm:prSet presAssocID="{B527036A-1134-46AF-B17B-278F812C0D85}" presName="hierChild4" presStyleCnt="0"/>
      <dgm:spPr/>
    </dgm:pt>
    <dgm:pt modelId="{97F15820-5958-400A-A7D0-92CDEB3F6DDB}" type="pres">
      <dgm:prSet presAssocID="{15B2BD65-1378-4D8A-8755-201BB16C6DEF}" presName="Name17" presStyleLbl="parChTrans1D3" presStyleIdx="5" presStyleCnt="6"/>
      <dgm:spPr/>
      <dgm:t>
        <a:bodyPr/>
        <a:lstStyle/>
        <a:p>
          <a:endParaRPr lang="en-US"/>
        </a:p>
      </dgm:t>
    </dgm:pt>
    <dgm:pt modelId="{C9593B26-D87D-4146-AFAE-9C48475CD12B}" type="pres">
      <dgm:prSet presAssocID="{4C38F3D8-D6D0-4BDF-93A8-A99B569EFDD5}" presName="hierRoot3" presStyleCnt="0"/>
      <dgm:spPr/>
    </dgm:pt>
    <dgm:pt modelId="{6F722D3A-064E-48D1-BF0D-39567556440E}" type="pres">
      <dgm:prSet presAssocID="{4C38F3D8-D6D0-4BDF-93A8-A99B569EFDD5}" presName="composite3" presStyleCnt="0"/>
      <dgm:spPr/>
    </dgm:pt>
    <dgm:pt modelId="{0EE1FCEE-FE30-4C36-8E7A-FF9A1A81DDB5}" type="pres">
      <dgm:prSet presAssocID="{4C38F3D8-D6D0-4BDF-93A8-A99B569EFDD5}" presName="background3" presStyleLbl="node3" presStyleIdx="5" presStyleCnt="6"/>
      <dgm:spPr/>
    </dgm:pt>
    <dgm:pt modelId="{6A0D75A7-9F94-4547-93BC-A857F5F83587}" type="pres">
      <dgm:prSet presAssocID="{4C38F3D8-D6D0-4BDF-93A8-A99B569EFDD5}" presName="text3" presStyleLbl="fgAcc3" presStyleIdx="5" presStyleCnt="6" custScaleY="1463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78BDDF-F4DE-4B15-BB03-3BADFF50DE34}" type="pres">
      <dgm:prSet presAssocID="{4C38F3D8-D6D0-4BDF-93A8-A99B569EFDD5}" presName="hierChild4" presStyleCnt="0"/>
      <dgm:spPr/>
    </dgm:pt>
  </dgm:ptLst>
  <dgm:cxnLst>
    <dgm:cxn modelId="{41D4B517-2CE8-4348-AB9C-94E823252124}" type="presOf" srcId="{15B2BD65-1378-4D8A-8755-201BB16C6DEF}" destId="{97F15820-5958-400A-A7D0-92CDEB3F6DDB}" srcOrd="0" destOrd="0" presId="urn:microsoft.com/office/officeart/2005/8/layout/hierarchy1"/>
    <dgm:cxn modelId="{9A61333D-AC02-4610-9F46-EE6366D11866}" type="presOf" srcId="{6DAADC8C-6533-4F41-BF1A-8BF7D4C466A8}" destId="{0FB1C2FD-25D9-48B9-B036-AAA35DB37BE0}" srcOrd="0" destOrd="0" presId="urn:microsoft.com/office/officeart/2005/8/layout/hierarchy1"/>
    <dgm:cxn modelId="{342EA906-A8B3-4112-94DC-E965697F9E36}" srcId="{72967BDB-D1CC-4B7B-8AF6-6B2F94193C05}" destId="{4C38F3D8-D6D0-4BDF-93A8-A99B569EFDD5}" srcOrd="3" destOrd="0" parTransId="{15B2BD65-1378-4D8A-8755-201BB16C6DEF}" sibTransId="{B7A76286-6613-429C-B65B-72DD4BAAE1D6}"/>
    <dgm:cxn modelId="{8FD61938-2A3E-4535-BB1A-A4BB4C5D822E}" type="presOf" srcId="{BF9D3A32-7DC6-4E43-8382-52FDAAF4C5C4}" destId="{B05A029C-BFA7-452F-8BE6-704EACE1D076}" srcOrd="0" destOrd="0" presId="urn:microsoft.com/office/officeart/2005/8/layout/hierarchy1"/>
    <dgm:cxn modelId="{02CABBBD-F2C4-4492-A850-40EBEA7B7ED9}" type="presOf" srcId="{7CC2621C-C7D4-483A-A6A8-EEC5CE0BB16E}" destId="{0145336C-4621-4251-8B99-6E755D8FFFF9}" srcOrd="0" destOrd="0" presId="urn:microsoft.com/office/officeart/2005/8/layout/hierarchy1"/>
    <dgm:cxn modelId="{D499152B-481F-4709-ADDC-669C72DD5412}" type="presOf" srcId="{F3584BEB-CECC-4607-9C68-F5F84F820EAF}" destId="{365C3DF2-D143-4BED-8E69-1FD8C61EB4A5}" srcOrd="0" destOrd="0" presId="urn:microsoft.com/office/officeart/2005/8/layout/hierarchy1"/>
    <dgm:cxn modelId="{897F105C-4F71-4B1D-A5DA-6B48903E6142}" type="presOf" srcId="{90879645-D438-4F0A-99F9-166385377895}" destId="{6388E5AF-CA7F-4C89-AF66-628D56C1E863}" srcOrd="0" destOrd="0" presId="urn:microsoft.com/office/officeart/2005/8/layout/hierarchy1"/>
    <dgm:cxn modelId="{D68CBD76-447E-405A-8993-81E20ECCA94D}" type="presOf" srcId="{AE961D8D-E590-461B-8439-90FC25C5916E}" destId="{3A0E339B-1E88-419E-92FE-E848C5B59780}" srcOrd="0" destOrd="0" presId="urn:microsoft.com/office/officeart/2005/8/layout/hierarchy1"/>
    <dgm:cxn modelId="{053A9AB2-0FC6-480F-B96B-1B1665AD605F}" type="presOf" srcId="{72967BDB-D1CC-4B7B-8AF6-6B2F94193C05}" destId="{97EF87B1-DC8F-445F-8BCA-D66C8FDBEF21}" srcOrd="0" destOrd="0" presId="urn:microsoft.com/office/officeart/2005/8/layout/hierarchy1"/>
    <dgm:cxn modelId="{8359E450-23B0-4FEC-9B16-1FC5F2719AC6}" srcId="{0DB22455-A0D6-4D8B-925E-89EA9AB8C9FD}" destId="{53C5094C-A0E5-48CE-AF6A-0D7669508AE1}" srcOrd="0" destOrd="0" parTransId="{7DC2981F-A4ED-48F8-A873-E1ADD8BD0FCA}" sibTransId="{8D1BC477-4C8C-47CA-A7C6-F8BD6847ECFD}"/>
    <dgm:cxn modelId="{77FABCF1-F166-4559-BA65-825B63657D28}" type="presOf" srcId="{9132D097-3359-4181-B3CB-3CB42582FE13}" destId="{8D7A0069-6FEA-441E-AE07-DC4EBEA70E99}" srcOrd="0" destOrd="0" presId="urn:microsoft.com/office/officeart/2005/8/layout/hierarchy1"/>
    <dgm:cxn modelId="{E535F8F3-9A7F-4A6E-8F43-8D72EC9BF866}" type="presOf" srcId="{0DB22455-A0D6-4D8B-925E-89EA9AB8C9FD}" destId="{3A45EC5C-C75C-4CE4-B661-9085A989C2BF}" srcOrd="0" destOrd="0" presId="urn:microsoft.com/office/officeart/2005/8/layout/hierarchy1"/>
    <dgm:cxn modelId="{BC98CC91-E67B-4E67-AF5E-C5B1DAA44C9C}" type="presOf" srcId="{53C5094C-A0E5-48CE-AF6A-0D7669508AE1}" destId="{F08879C4-6748-4D16-B6B4-1555C13173F5}" srcOrd="0" destOrd="0" presId="urn:microsoft.com/office/officeart/2005/8/layout/hierarchy1"/>
    <dgm:cxn modelId="{8ACA9FFD-055B-480F-AFAC-6FFC91714764}" srcId="{76550794-3CD6-4600-81A3-8F06F5CC1416}" destId="{0DB22455-A0D6-4D8B-925E-89EA9AB8C9FD}" srcOrd="0" destOrd="0" parTransId="{C10F9B8A-DE31-49CE-8A93-0B8BE12B7310}" sibTransId="{42986437-0AAE-402C-BBB8-20FBB728C67E}"/>
    <dgm:cxn modelId="{B9220BC6-C93E-4C64-ACDD-50A608340E4D}" type="presOf" srcId="{E9171F8A-BC5C-4FB2-A12C-4157B1D0A018}" destId="{6FC13273-5A12-437D-BCD2-2D543B887FD0}" srcOrd="0" destOrd="0" presId="urn:microsoft.com/office/officeart/2005/8/layout/hierarchy1"/>
    <dgm:cxn modelId="{2609DC97-0F18-42B1-A86D-60071E15CA9B}" srcId="{72967BDB-D1CC-4B7B-8AF6-6B2F94193C05}" destId="{BF9D3A32-7DC6-4E43-8382-52FDAAF4C5C4}" srcOrd="0" destOrd="0" parTransId="{E1ED672E-747B-4DFC-8D1F-705FEA7B54B7}" sibTransId="{F3728C4E-0D30-425C-9592-E3195BBF5D34}"/>
    <dgm:cxn modelId="{7CBCF0F4-B568-4651-9D3D-794307DC9455}" srcId="{53C5094C-A0E5-48CE-AF6A-0D7669508AE1}" destId="{E9171F8A-BC5C-4FB2-A12C-4157B1D0A018}" srcOrd="0" destOrd="0" parTransId="{AE961D8D-E590-461B-8439-90FC25C5916E}" sibTransId="{5DE93783-9052-4674-8B22-F4B999F9B208}"/>
    <dgm:cxn modelId="{629D72A4-B50C-4C27-8B1C-E3EBAAB6142B}" type="presOf" srcId="{4C38F3D8-D6D0-4BDF-93A8-A99B569EFDD5}" destId="{6A0D75A7-9F94-4547-93BC-A857F5F83587}" srcOrd="0" destOrd="0" presId="urn:microsoft.com/office/officeart/2005/8/layout/hierarchy1"/>
    <dgm:cxn modelId="{9C13E2BF-0C5D-4838-B46C-D89CEC1C1D31}" srcId="{72967BDB-D1CC-4B7B-8AF6-6B2F94193C05}" destId="{B527036A-1134-46AF-B17B-278F812C0D85}" srcOrd="2" destOrd="0" parTransId="{6DAADC8C-6533-4F41-BF1A-8BF7D4C466A8}" sibTransId="{538D9D4B-476C-4816-BB34-98BAFDD6D72B}"/>
    <dgm:cxn modelId="{8FB279E1-C99B-49F9-B1EF-7F0F3E0898D8}" type="presOf" srcId="{B527036A-1134-46AF-B17B-278F812C0D85}" destId="{57C2A698-C8D4-49B1-82AE-2DCF1D71D0E9}" srcOrd="0" destOrd="0" presId="urn:microsoft.com/office/officeart/2005/8/layout/hierarchy1"/>
    <dgm:cxn modelId="{B45CEBD0-42C9-48C5-9439-AE4ED9EA52DD}" type="presOf" srcId="{E1ED672E-747B-4DFC-8D1F-705FEA7B54B7}" destId="{65F44BE4-75E8-4CB5-992B-AD2291091B3C}" srcOrd="0" destOrd="0" presId="urn:microsoft.com/office/officeart/2005/8/layout/hierarchy1"/>
    <dgm:cxn modelId="{926AB2A0-3267-4127-B1FE-663713A6DF38}" type="presOf" srcId="{7DC2981F-A4ED-48F8-A873-E1ADD8BD0FCA}" destId="{0A16C649-0BF9-419E-B445-48AAA2BFBE48}" srcOrd="0" destOrd="0" presId="urn:microsoft.com/office/officeart/2005/8/layout/hierarchy1"/>
    <dgm:cxn modelId="{DFED21DF-8A70-40DD-9371-DECE44384E58}" type="presOf" srcId="{80D251EA-B004-4B63-B514-6585A4978DBF}" destId="{7FB443F9-80D4-4D21-BFB6-B3EDB888618F}" srcOrd="0" destOrd="0" presId="urn:microsoft.com/office/officeart/2005/8/layout/hierarchy1"/>
    <dgm:cxn modelId="{AD442D77-58EB-438C-A781-9FC24217A7BE}" srcId="{53C5094C-A0E5-48CE-AF6A-0D7669508AE1}" destId="{F3584BEB-CECC-4607-9C68-F5F84F820EAF}" srcOrd="1" destOrd="0" parTransId="{9132D097-3359-4181-B3CB-3CB42582FE13}" sibTransId="{0D13B3BA-88C9-47DB-AFE3-C767B8CF60D7}"/>
    <dgm:cxn modelId="{55683CCE-9258-4146-A1F8-BB69B7403AD5}" srcId="{0DB22455-A0D6-4D8B-925E-89EA9AB8C9FD}" destId="{72967BDB-D1CC-4B7B-8AF6-6B2F94193C05}" srcOrd="1" destOrd="0" parTransId="{80D251EA-B004-4B63-B514-6585A4978DBF}" sibTransId="{4DF09723-1127-40ED-8699-76B368B5C161}"/>
    <dgm:cxn modelId="{9C4D346B-2F14-497D-AFB8-43B840940004}" type="presOf" srcId="{76550794-3CD6-4600-81A3-8F06F5CC1416}" destId="{96758E4C-F154-44F4-B2D8-A62BCA6C5C4F}" srcOrd="0" destOrd="0" presId="urn:microsoft.com/office/officeart/2005/8/layout/hierarchy1"/>
    <dgm:cxn modelId="{792E21CE-1D94-41D4-97C3-1F7F8E30CBF4}" srcId="{72967BDB-D1CC-4B7B-8AF6-6B2F94193C05}" destId="{90879645-D438-4F0A-99F9-166385377895}" srcOrd="1" destOrd="0" parTransId="{7CC2621C-C7D4-483A-A6A8-EEC5CE0BB16E}" sibTransId="{7D148306-EB5B-427C-9F57-48845D0F9B5F}"/>
    <dgm:cxn modelId="{74A16BB3-AD48-4C92-8BCC-3962C60526CC}" type="presParOf" srcId="{96758E4C-F154-44F4-B2D8-A62BCA6C5C4F}" destId="{FA7FE216-A9A9-4412-AC5F-88D3A9C624FD}" srcOrd="0" destOrd="0" presId="urn:microsoft.com/office/officeart/2005/8/layout/hierarchy1"/>
    <dgm:cxn modelId="{D47305EF-72AB-4EBC-B7B6-BD1B6E2120FC}" type="presParOf" srcId="{FA7FE216-A9A9-4412-AC5F-88D3A9C624FD}" destId="{33C36B87-9FFF-40BE-A0B5-C85FF4561CAA}" srcOrd="0" destOrd="0" presId="urn:microsoft.com/office/officeart/2005/8/layout/hierarchy1"/>
    <dgm:cxn modelId="{36AAA75C-B216-4326-9187-2EBCEC235AA6}" type="presParOf" srcId="{33C36B87-9FFF-40BE-A0B5-C85FF4561CAA}" destId="{C1EE9695-9D0F-4B9E-B74C-03B7D6D77CA7}" srcOrd="0" destOrd="0" presId="urn:microsoft.com/office/officeart/2005/8/layout/hierarchy1"/>
    <dgm:cxn modelId="{25B6ADB6-E941-4C2C-BD72-3D7073FB6F73}" type="presParOf" srcId="{33C36B87-9FFF-40BE-A0B5-C85FF4561CAA}" destId="{3A45EC5C-C75C-4CE4-B661-9085A989C2BF}" srcOrd="1" destOrd="0" presId="urn:microsoft.com/office/officeart/2005/8/layout/hierarchy1"/>
    <dgm:cxn modelId="{52E17A12-600B-49F7-9F48-B853B48BD680}" type="presParOf" srcId="{FA7FE216-A9A9-4412-AC5F-88D3A9C624FD}" destId="{2671E98D-FE0A-4924-80DF-959AF1BC2AB9}" srcOrd="1" destOrd="0" presId="urn:microsoft.com/office/officeart/2005/8/layout/hierarchy1"/>
    <dgm:cxn modelId="{17B0E70F-73E2-45B9-8160-2C75BAE33FF3}" type="presParOf" srcId="{2671E98D-FE0A-4924-80DF-959AF1BC2AB9}" destId="{0A16C649-0BF9-419E-B445-48AAA2BFBE48}" srcOrd="0" destOrd="0" presId="urn:microsoft.com/office/officeart/2005/8/layout/hierarchy1"/>
    <dgm:cxn modelId="{CBBFB12F-7872-49F6-AB65-EB25BC4D8E42}" type="presParOf" srcId="{2671E98D-FE0A-4924-80DF-959AF1BC2AB9}" destId="{79EE8F15-860D-4800-89A4-4C9CE85B5A2E}" srcOrd="1" destOrd="0" presId="urn:microsoft.com/office/officeart/2005/8/layout/hierarchy1"/>
    <dgm:cxn modelId="{37BE7D57-9320-44C4-B0D3-7ABFFA446B37}" type="presParOf" srcId="{79EE8F15-860D-4800-89A4-4C9CE85B5A2E}" destId="{1C858498-A694-431E-844E-8D2E72CCA1BA}" srcOrd="0" destOrd="0" presId="urn:microsoft.com/office/officeart/2005/8/layout/hierarchy1"/>
    <dgm:cxn modelId="{B9951A56-EC32-4527-A4CB-7E766F6CEEE9}" type="presParOf" srcId="{1C858498-A694-431E-844E-8D2E72CCA1BA}" destId="{387AF601-F682-4B2E-AD62-ADD325FD7B68}" srcOrd="0" destOrd="0" presId="urn:microsoft.com/office/officeart/2005/8/layout/hierarchy1"/>
    <dgm:cxn modelId="{BEE15CF5-2B81-4B6A-B171-14DD483306AC}" type="presParOf" srcId="{1C858498-A694-431E-844E-8D2E72CCA1BA}" destId="{F08879C4-6748-4D16-B6B4-1555C13173F5}" srcOrd="1" destOrd="0" presId="urn:microsoft.com/office/officeart/2005/8/layout/hierarchy1"/>
    <dgm:cxn modelId="{9ECCA96E-C571-4C32-9052-8614B24BF660}" type="presParOf" srcId="{79EE8F15-860D-4800-89A4-4C9CE85B5A2E}" destId="{71865D05-DA20-4B97-8023-FB8CE7EF140B}" srcOrd="1" destOrd="0" presId="urn:microsoft.com/office/officeart/2005/8/layout/hierarchy1"/>
    <dgm:cxn modelId="{80BAEDCF-1F80-46F1-9C2A-56CB1B7EB827}" type="presParOf" srcId="{71865D05-DA20-4B97-8023-FB8CE7EF140B}" destId="{3A0E339B-1E88-419E-92FE-E848C5B59780}" srcOrd="0" destOrd="0" presId="urn:microsoft.com/office/officeart/2005/8/layout/hierarchy1"/>
    <dgm:cxn modelId="{A290EDD1-71BB-4068-9BEB-505438E03682}" type="presParOf" srcId="{71865D05-DA20-4B97-8023-FB8CE7EF140B}" destId="{E0BFA0A9-0EB1-4D9A-AFDF-5F899AE9DE0F}" srcOrd="1" destOrd="0" presId="urn:microsoft.com/office/officeart/2005/8/layout/hierarchy1"/>
    <dgm:cxn modelId="{A7DF32E3-AFF8-41DB-B12D-55364261497E}" type="presParOf" srcId="{E0BFA0A9-0EB1-4D9A-AFDF-5F899AE9DE0F}" destId="{E0B5B487-51DD-4565-B4DB-9BD088A89643}" srcOrd="0" destOrd="0" presId="urn:microsoft.com/office/officeart/2005/8/layout/hierarchy1"/>
    <dgm:cxn modelId="{517F7BE2-8AF2-454F-94A4-079AB07E77C1}" type="presParOf" srcId="{E0B5B487-51DD-4565-B4DB-9BD088A89643}" destId="{6246476A-F457-4542-9E4E-53EC33AB9638}" srcOrd="0" destOrd="0" presId="urn:microsoft.com/office/officeart/2005/8/layout/hierarchy1"/>
    <dgm:cxn modelId="{C7B780A2-1A6C-418B-A6CF-FA5FF5357AA0}" type="presParOf" srcId="{E0B5B487-51DD-4565-B4DB-9BD088A89643}" destId="{6FC13273-5A12-437D-BCD2-2D543B887FD0}" srcOrd="1" destOrd="0" presId="urn:microsoft.com/office/officeart/2005/8/layout/hierarchy1"/>
    <dgm:cxn modelId="{FC30C453-1EE6-40F5-BF50-1CF8D36D41A9}" type="presParOf" srcId="{E0BFA0A9-0EB1-4D9A-AFDF-5F899AE9DE0F}" destId="{00EBD5A7-A3A7-4A56-AE6D-86713ED474CC}" srcOrd="1" destOrd="0" presId="urn:microsoft.com/office/officeart/2005/8/layout/hierarchy1"/>
    <dgm:cxn modelId="{DDA0768D-955C-47C4-8032-0963A3A241E3}" type="presParOf" srcId="{71865D05-DA20-4B97-8023-FB8CE7EF140B}" destId="{8D7A0069-6FEA-441E-AE07-DC4EBEA70E99}" srcOrd="2" destOrd="0" presId="urn:microsoft.com/office/officeart/2005/8/layout/hierarchy1"/>
    <dgm:cxn modelId="{C204D63F-7551-40D5-BF83-E69E76A515C1}" type="presParOf" srcId="{71865D05-DA20-4B97-8023-FB8CE7EF140B}" destId="{318BAD7B-466E-4656-B94C-6BB61552C4ED}" srcOrd="3" destOrd="0" presId="urn:microsoft.com/office/officeart/2005/8/layout/hierarchy1"/>
    <dgm:cxn modelId="{FE82B493-44FC-45ED-8A92-36DBE4513BB9}" type="presParOf" srcId="{318BAD7B-466E-4656-B94C-6BB61552C4ED}" destId="{B3B4515A-F161-4A54-A9C9-EA5E3BA28E8A}" srcOrd="0" destOrd="0" presId="urn:microsoft.com/office/officeart/2005/8/layout/hierarchy1"/>
    <dgm:cxn modelId="{C3C3B3F5-3E73-429E-AE70-76FEEFC4F093}" type="presParOf" srcId="{B3B4515A-F161-4A54-A9C9-EA5E3BA28E8A}" destId="{9ADBA0F6-D965-4CE8-932C-8599D264403F}" srcOrd="0" destOrd="0" presId="urn:microsoft.com/office/officeart/2005/8/layout/hierarchy1"/>
    <dgm:cxn modelId="{82266EDE-0164-412B-8043-D307B3DA1CC1}" type="presParOf" srcId="{B3B4515A-F161-4A54-A9C9-EA5E3BA28E8A}" destId="{365C3DF2-D143-4BED-8E69-1FD8C61EB4A5}" srcOrd="1" destOrd="0" presId="urn:microsoft.com/office/officeart/2005/8/layout/hierarchy1"/>
    <dgm:cxn modelId="{2DE19C21-E7EF-421D-8B9A-8AF8FF1D1B63}" type="presParOf" srcId="{318BAD7B-466E-4656-B94C-6BB61552C4ED}" destId="{B0FA2F2A-A4E8-424C-AAF8-185575C7759D}" srcOrd="1" destOrd="0" presId="urn:microsoft.com/office/officeart/2005/8/layout/hierarchy1"/>
    <dgm:cxn modelId="{D833CE2C-6A54-4277-93DD-A742B4054A23}" type="presParOf" srcId="{2671E98D-FE0A-4924-80DF-959AF1BC2AB9}" destId="{7FB443F9-80D4-4D21-BFB6-B3EDB888618F}" srcOrd="2" destOrd="0" presId="urn:microsoft.com/office/officeart/2005/8/layout/hierarchy1"/>
    <dgm:cxn modelId="{35823AFB-C09C-4BAD-B5B4-4BBCF2A56254}" type="presParOf" srcId="{2671E98D-FE0A-4924-80DF-959AF1BC2AB9}" destId="{417D9B31-816F-42E4-A0CC-28B31C38EE76}" srcOrd="3" destOrd="0" presId="urn:microsoft.com/office/officeart/2005/8/layout/hierarchy1"/>
    <dgm:cxn modelId="{382B6969-B42B-4EDF-899D-94879799E3EA}" type="presParOf" srcId="{417D9B31-816F-42E4-A0CC-28B31C38EE76}" destId="{1587D7BB-C109-48D2-85D8-6E91A8AB4247}" srcOrd="0" destOrd="0" presId="urn:microsoft.com/office/officeart/2005/8/layout/hierarchy1"/>
    <dgm:cxn modelId="{CE1EC0C9-79C9-4B94-BAC4-4384B4B87300}" type="presParOf" srcId="{1587D7BB-C109-48D2-85D8-6E91A8AB4247}" destId="{E144106B-7080-4A15-BFE2-A91A33F26E8C}" srcOrd="0" destOrd="0" presId="urn:microsoft.com/office/officeart/2005/8/layout/hierarchy1"/>
    <dgm:cxn modelId="{9715F091-7132-4AD5-A085-4D5E7BC653F7}" type="presParOf" srcId="{1587D7BB-C109-48D2-85D8-6E91A8AB4247}" destId="{97EF87B1-DC8F-445F-8BCA-D66C8FDBEF21}" srcOrd="1" destOrd="0" presId="urn:microsoft.com/office/officeart/2005/8/layout/hierarchy1"/>
    <dgm:cxn modelId="{4A4F9B4A-9381-42E2-AFAD-ABE0DE46EEA7}" type="presParOf" srcId="{417D9B31-816F-42E4-A0CC-28B31C38EE76}" destId="{2CAFFBEC-FFE9-4B8C-A150-6F57C0A78F2F}" srcOrd="1" destOrd="0" presId="urn:microsoft.com/office/officeart/2005/8/layout/hierarchy1"/>
    <dgm:cxn modelId="{AAE6FEA7-BBF3-4194-AFE5-9EC83C0CA191}" type="presParOf" srcId="{2CAFFBEC-FFE9-4B8C-A150-6F57C0A78F2F}" destId="{65F44BE4-75E8-4CB5-992B-AD2291091B3C}" srcOrd="0" destOrd="0" presId="urn:microsoft.com/office/officeart/2005/8/layout/hierarchy1"/>
    <dgm:cxn modelId="{66DFB458-51DE-4F77-ADF3-6C31A12DF2D7}" type="presParOf" srcId="{2CAFFBEC-FFE9-4B8C-A150-6F57C0A78F2F}" destId="{E18485BA-4F9F-4529-986A-41588833CD7A}" srcOrd="1" destOrd="0" presId="urn:microsoft.com/office/officeart/2005/8/layout/hierarchy1"/>
    <dgm:cxn modelId="{AD4E13BC-F3AE-453B-9EC9-A4E6830106BE}" type="presParOf" srcId="{E18485BA-4F9F-4529-986A-41588833CD7A}" destId="{C8E083F5-C352-441B-8480-C98C0B779EF9}" srcOrd="0" destOrd="0" presId="urn:microsoft.com/office/officeart/2005/8/layout/hierarchy1"/>
    <dgm:cxn modelId="{CD1FC09D-B97B-49C7-9730-E54C36F8D994}" type="presParOf" srcId="{C8E083F5-C352-441B-8480-C98C0B779EF9}" destId="{9CA63A54-C069-43AB-854F-385C5D3C6DDD}" srcOrd="0" destOrd="0" presId="urn:microsoft.com/office/officeart/2005/8/layout/hierarchy1"/>
    <dgm:cxn modelId="{0A571774-2969-42BD-8936-F59A38596457}" type="presParOf" srcId="{C8E083F5-C352-441B-8480-C98C0B779EF9}" destId="{B05A029C-BFA7-452F-8BE6-704EACE1D076}" srcOrd="1" destOrd="0" presId="urn:microsoft.com/office/officeart/2005/8/layout/hierarchy1"/>
    <dgm:cxn modelId="{F3FAA6B2-618D-4130-A367-117A0C71B0AC}" type="presParOf" srcId="{E18485BA-4F9F-4529-986A-41588833CD7A}" destId="{E593828A-662B-443C-9682-C07C2A27D2D4}" srcOrd="1" destOrd="0" presId="urn:microsoft.com/office/officeart/2005/8/layout/hierarchy1"/>
    <dgm:cxn modelId="{CE505BA6-E886-4BC1-A208-34A5863B9D17}" type="presParOf" srcId="{2CAFFBEC-FFE9-4B8C-A150-6F57C0A78F2F}" destId="{0145336C-4621-4251-8B99-6E755D8FFFF9}" srcOrd="2" destOrd="0" presId="urn:microsoft.com/office/officeart/2005/8/layout/hierarchy1"/>
    <dgm:cxn modelId="{D0D45BBA-C981-4D08-BEAE-5DB69BDA1343}" type="presParOf" srcId="{2CAFFBEC-FFE9-4B8C-A150-6F57C0A78F2F}" destId="{B60A9D28-F42E-49E8-81FE-ED4D47949891}" srcOrd="3" destOrd="0" presId="urn:microsoft.com/office/officeart/2005/8/layout/hierarchy1"/>
    <dgm:cxn modelId="{079E1DD8-C9D2-4440-9410-C02E9B14E0EE}" type="presParOf" srcId="{B60A9D28-F42E-49E8-81FE-ED4D47949891}" destId="{115BE51B-35D7-46B7-8C32-12AF0A332C4B}" srcOrd="0" destOrd="0" presId="urn:microsoft.com/office/officeart/2005/8/layout/hierarchy1"/>
    <dgm:cxn modelId="{BBF95C7C-FF24-4515-BBC1-0D97D6478BE9}" type="presParOf" srcId="{115BE51B-35D7-46B7-8C32-12AF0A332C4B}" destId="{D11548D2-C98B-49BB-BB07-EEF6C303E3EB}" srcOrd="0" destOrd="0" presId="urn:microsoft.com/office/officeart/2005/8/layout/hierarchy1"/>
    <dgm:cxn modelId="{63FDE35D-2909-4343-89B3-162C3772A7FB}" type="presParOf" srcId="{115BE51B-35D7-46B7-8C32-12AF0A332C4B}" destId="{6388E5AF-CA7F-4C89-AF66-628D56C1E863}" srcOrd="1" destOrd="0" presId="urn:microsoft.com/office/officeart/2005/8/layout/hierarchy1"/>
    <dgm:cxn modelId="{F204C841-064B-4237-938A-157D4470BA4E}" type="presParOf" srcId="{B60A9D28-F42E-49E8-81FE-ED4D47949891}" destId="{A1F433A0-3718-4DE6-97F8-403F0E137A55}" srcOrd="1" destOrd="0" presId="urn:microsoft.com/office/officeart/2005/8/layout/hierarchy1"/>
    <dgm:cxn modelId="{DCF9FFA4-20C8-47C0-9933-886E803E0856}" type="presParOf" srcId="{2CAFFBEC-FFE9-4B8C-A150-6F57C0A78F2F}" destId="{0FB1C2FD-25D9-48B9-B036-AAA35DB37BE0}" srcOrd="4" destOrd="0" presId="urn:microsoft.com/office/officeart/2005/8/layout/hierarchy1"/>
    <dgm:cxn modelId="{2482CABC-A182-4B7E-837F-C3BD48C5818A}" type="presParOf" srcId="{2CAFFBEC-FFE9-4B8C-A150-6F57C0A78F2F}" destId="{BBBA678B-2FB4-4CA4-9FB7-C3D12C31F585}" srcOrd="5" destOrd="0" presId="urn:microsoft.com/office/officeart/2005/8/layout/hierarchy1"/>
    <dgm:cxn modelId="{F3C8DAB0-F09E-4AC7-A57C-B826CB927FAC}" type="presParOf" srcId="{BBBA678B-2FB4-4CA4-9FB7-C3D12C31F585}" destId="{893DC870-1368-4AE2-892D-3C4FFB9CBF50}" srcOrd="0" destOrd="0" presId="urn:microsoft.com/office/officeart/2005/8/layout/hierarchy1"/>
    <dgm:cxn modelId="{D787AC53-23F1-459D-A67D-509007B895F5}" type="presParOf" srcId="{893DC870-1368-4AE2-892D-3C4FFB9CBF50}" destId="{D3003247-CED9-4788-B7B4-D266035131C1}" srcOrd="0" destOrd="0" presId="urn:microsoft.com/office/officeart/2005/8/layout/hierarchy1"/>
    <dgm:cxn modelId="{C35C3D6E-EBE7-405D-93A1-D283FB54DC2F}" type="presParOf" srcId="{893DC870-1368-4AE2-892D-3C4FFB9CBF50}" destId="{57C2A698-C8D4-49B1-82AE-2DCF1D71D0E9}" srcOrd="1" destOrd="0" presId="urn:microsoft.com/office/officeart/2005/8/layout/hierarchy1"/>
    <dgm:cxn modelId="{7DC5EDB8-47D2-4A89-9BC5-6AA2CBC38616}" type="presParOf" srcId="{BBBA678B-2FB4-4CA4-9FB7-C3D12C31F585}" destId="{F9702767-C7AA-41E7-AF6A-7B0A1E64CD52}" srcOrd="1" destOrd="0" presId="urn:microsoft.com/office/officeart/2005/8/layout/hierarchy1"/>
    <dgm:cxn modelId="{CB6C0B39-2807-4F0F-8D59-47BFD1125264}" type="presParOf" srcId="{2CAFFBEC-FFE9-4B8C-A150-6F57C0A78F2F}" destId="{97F15820-5958-400A-A7D0-92CDEB3F6DDB}" srcOrd="6" destOrd="0" presId="urn:microsoft.com/office/officeart/2005/8/layout/hierarchy1"/>
    <dgm:cxn modelId="{20C46402-CC44-42B1-B90F-EED76898D322}" type="presParOf" srcId="{2CAFFBEC-FFE9-4B8C-A150-6F57C0A78F2F}" destId="{C9593B26-D87D-4146-AFAE-9C48475CD12B}" srcOrd="7" destOrd="0" presId="urn:microsoft.com/office/officeart/2005/8/layout/hierarchy1"/>
    <dgm:cxn modelId="{C45AF669-0371-4B9B-AD55-376B1148831E}" type="presParOf" srcId="{C9593B26-D87D-4146-AFAE-9C48475CD12B}" destId="{6F722D3A-064E-48D1-BF0D-39567556440E}" srcOrd="0" destOrd="0" presId="urn:microsoft.com/office/officeart/2005/8/layout/hierarchy1"/>
    <dgm:cxn modelId="{09B5AC16-2559-4BBF-ACFC-72A3E9775AD7}" type="presParOf" srcId="{6F722D3A-064E-48D1-BF0D-39567556440E}" destId="{0EE1FCEE-FE30-4C36-8E7A-FF9A1A81DDB5}" srcOrd="0" destOrd="0" presId="urn:microsoft.com/office/officeart/2005/8/layout/hierarchy1"/>
    <dgm:cxn modelId="{5E84DEBD-B994-4DBA-A24F-C21C82F5928A}" type="presParOf" srcId="{6F722D3A-064E-48D1-BF0D-39567556440E}" destId="{6A0D75A7-9F94-4547-93BC-A857F5F83587}" srcOrd="1" destOrd="0" presId="urn:microsoft.com/office/officeart/2005/8/layout/hierarchy1"/>
    <dgm:cxn modelId="{6FF66A87-5EC3-4D75-9392-86116553204E}" type="presParOf" srcId="{C9593B26-D87D-4146-AFAE-9C48475CD12B}" destId="{E778BDDF-F4DE-4B15-BB03-3BADFF50DE3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3B71-1CAD-47EF-A5DA-CCA00B74A4A1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8354-CA83-40CB-A403-C6037C515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3B71-1CAD-47EF-A5DA-CCA00B74A4A1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8354-CA83-40CB-A403-C6037C515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3B71-1CAD-47EF-A5DA-CCA00B74A4A1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8354-CA83-40CB-A403-C6037C515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3B71-1CAD-47EF-A5DA-CCA00B74A4A1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8354-CA83-40CB-A403-C6037C515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3B71-1CAD-47EF-A5DA-CCA00B74A4A1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8354-CA83-40CB-A403-C6037C515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3B71-1CAD-47EF-A5DA-CCA00B74A4A1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8354-CA83-40CB-A403-C6037C515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3B71-1CAD-47EF-A5DA-CCA00B74A4A1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8354-CA83-40CB-A403-C6037C515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3B71-1CAD-47EF-A5DA-CCA00B74A4A1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8354-CA83-40CB-A403-C6037C515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3B71-1CAD-47EF-A5DA-CCA00B74A4A1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8354-CA83-40CB-A403-C6037C515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3B71-1CAD-47EF-A5DA-CCA00B74A4A1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8354-CA83-40CB-A403-C6037C515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3B71-1CAD-47EF-A5DA-CCA00B74A4A1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8354-CA83-40CB-A403-C6037C515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73B71-1CAD-47EF-A5DA-CCA00B74A4A1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E8354-CA83-40CB-A403-C6037C515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b="1" dirty="0" smtClean="0"/>
              <a:t>Introduction to Business Communication</a:t>
            </a:r>
            <a:endParaRPr lang="en-US" b="1" dirty="0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81200"/>
            <a:ext cx="75438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8229600" cy="5943600"/>
          </a:xfrm>
        </p:spPr>
        <p:txBody>
          <a:bodyPr>
            <a:normAutofit/>
          </a:bodyPr>
          <a:lstStyle/>
          <a:p>
            <a:pPr marL="514350" indent="-514350"/>
            <a:endParaRPr lang="en-US" sz="2000" dirty="0" smtClean="0"/>
          </a:p>
          <a:p>
            <a:pPr marL="514350" indent="-514350"/>
            <a:endParaRPr lang="en-US" sz="2000" dirty="0" smtClean="0"/>
          </a:p>
          <a:p>
            <a:pPr marL="514350" indent="-514350"/>
            <a:endParaRPr lang="en-US" sz="2000" dirty="0" smtClean="0"/>
          </a:p>
          <a:p>
            <a:pPr marL="514350" indent="-514350"/>
            <a:endParaRPr lang="en-US" sz="2000" dirty="0" smtClean="0"/>
          </a:p>
          <a:p>
            <a:pPr marL="514350" indent="-514350"/>
            <a:endParaRPr lang="en-US" sz="2000" dirty="0" smtClean="0"/>
          </a:p>
          <a:p>
            <a:pPr marL="514350" indent="-514350"/>
            <a:endParaRPr lang="en-US" sz="2000" dirty="0" smtClean="0"/>
          </a:p>
          <a:p>
            <a:pPr marL="514350" indent="-514350"/>
            <a:endParaRPr lang="en-US" sz="2000" dirty="0" smtClean="0"/>
          </a:p>
          <a:p>
            <a:pPr marL="514350" indent="-514350"/>
            <a:endParaRPr lang="en-US" sz="2000" dirty="0" smtClean="0"/>
          </a:p>
          <a:p>
            <a:pPr marL="514350" indent="-514350">
              <a:buNone/>
            </a:pPr>
            <a:endParaRPr lang="en-US" sz="2000" i="1" u="sng" dirty="0" smtClean="0"/>
          </a:p>
          <a:p>
            <a:pPr marL="514350" indent="-514350">
              <a:buNone/>
            </a:pPr>
            <a:endParaRPr lang="en-US" sz="2000" i="1" u="sng" dirty="0" smtClean="0"/>
          </a:p>
          <a:p>
            <a:pPr marL="514350" indent="-514350">
              <a:buNone/>
            </a:pPr>
            <a:endParaRPr lang="en-US" sz="2000" i="1" u="sng" dirty="0" smtClean="0"/>
          </a:p>
          <a:p>
            <a:pPr marL="514350" indent="-514350"/>
            <a:endParaRPr lang="en-US" sz="2000" dirty="0" smtClean="0"/>
          </a:p>
          <a:p>
            <a:pPr marL="514350" indent="-514350" algn="just">
              <a:buNone/>
            </a:pPr>
            <a:r>
              <a:rPr lang="en-US" sz="2000" dirty="0" smtClean="0"/>
              <a:t>Different channels have different strengths and weaknesses. For example, it's not particularly effective to give a long list of directions verbally, while you'll quickly cause problems if you give someone negative feedback using email.</a:t>
            </a:r>
          </a:p>
          <a:p>
            <a:pPr marL="514350" indent="-51435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228600"/>
          <a:ext cx="60960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56388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Verbal Channels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Non Verbal Channels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Written Channels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Face to Face meetings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Touch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Letters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Telephonic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Facial Expression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Email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VC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Body Language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Memos/Reports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Speeches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Tone of Voice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Fax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CONTEXT</a:t>
            </a:r>
          </a:p>
          <a:p>
            <a:pPr>
              <a:buNone/>
            </a:pPr>
            <a:endParaRPr lang="en-US" sz="3600" dirty="0" smtClean="0"/>
          </a:p>
          <a:p>
            <a:pPr algn="just">
              <a:buNone/>
            </a:pPr>
            <a:r>
              <a:rPr lang="en-US" sz="2400" dirty="0" smtClean="0"/>
              <a:t>The situation in which your message is delivered is the context. This may include the surrounding environment or broader culture (corporate culture, international cultures, and so on).</a:t>
            </a:r>
          </a:p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r>
              <a:rPr lang="en-US" sz="2400" dirty="0" smtClean="0"/>
              <a:t>NOISE</a:t>
            </a:r>
          </a:p>
          <a:p>
            <a:pPr algn="just">
              <a:buNone/>
            </a:pPr>
            <a:r>
              <a:rPr lang="en-US" sz="2400" dirty="0" smtClean="0"/>
              <a:t>In transmitting the message &amp; receiving feedback, the message may be disrupted by noise. Any factor that disrupts, distorts or interferes with the receiver’s ability to receive the message is called noise.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445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Communication - Types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200" b="1" dirty="0" smtClean="0">
                <a:solidFill>
                  <a:srgbClr val="3333FF"/>
                </a:solidFill>
              </a:rPr>
              <a:t>A. </a:t>
            </a:r>
          </a:p>
          <a:p>
            <a:r>
              <a:rPr lang="en-US" sz="2200" dirty="0" smtClean="0"/>
              <a:t>Internal Communication.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 smtClean="0"/>
              <a:t>Exchange of information &amp; ideas within </a:t>
            </a:r>
          </a:p>
          <a:p>
            <a:pPr>
              <a:buNone/>
            </a:pPr>
            <a:r>
              <a:rPr lang="en-US" sz="2200" dirty="0" smtClean="0"/>
              <a:t>an organization.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External Communication.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2200" dirty="0" smtClean="0"/>
              <a:t>Touch with the External Environment.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2200" dirty="0" smtClean="0"/>
              <a:t>Handling Competition.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2200" dirty="0" smtClean="0"/>
              <a:t>Public Relations.</a:t>
            </a:r>
          </a:p>
          <a:p>
            <a:pPr marL="514350" indent="-514350"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b="1" dirty="0" smtClean="0">
                <a:solidFill>
                  <a:srgbClr val="3333FF"/>
                </a:solidFill>
              </a:rPr>
              <a:t>B. </a:t>
            </a:r>
          </a:p>
          <a:p>
            <a:r>
              <a:rPr lang="en-US" sz="2200" dirty="0" smtClean="0"/>
              <a:t>Formal (Follow Lines of Authority)</a:t>
            </a:r>
          </a:p>
          <a:p>
            <a:r>
              <a:rPr lang="en-US" sz="2200" dirty="0" smtClean="0"/>
              <a:t>Informal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</p:txBody>
      </p:sp>
      <p:pic>
        <p:nvPicPr>
          <p:cNvPr id="4" name="Picture 3" descr="Communic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828800"/>
            <a:ext cx="39624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0"/>
          <a:ext cx="8610600" cy="664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200"/>
                <a:gridCol w="2870200"/>
                <a:gridCol w="2870200"/>
              </a:tblGrid>
              <a:tr h="37084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INTERNAL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EXTERNAL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FORMAL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Planned</a:t>
                      </a:r>
                      <a:r>
                        <a:rPr lang="en-US" sz="2200" baseline="0" dirty="0" smtClean="0"/>
                        <a:t> communication among insiders(such as  memos, reports, e mail, instant messages, blogs, conference calls, presentations etc. ) that follows the company’s chain of command.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Planned</a:t>
                      </a:r>
                      <a:r>
                        <a:rPr lang="en-US" sz="2200" baseline="0" dirty="0" smtClean="0"/>
                        <a:t> communication  with outsiders (letters, reports, speeches, website, instant messages, news release, blogs etc.)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INFORMAL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Casual communication among employees</a:t>
                      </a:r>
                      <a:r>
                        <a:rPr lang="en-US" sz="2200" baseline="0" dirty="0" smtClean="0"/>
                        <a:t> (e mail, IM, Face to face conversations, phone calls, team blogs) that do not follows company’s chain of command.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Casual communication  with suppliers,  customers, investors</a:t>
                      </a:r>
                      <a:r>
                        <a:rPr lang="en-US" sz="2200" baseline="0" dirty="0" smtClean="0"/>
                        <a:t> &amp; other outsiders ( such as e mail, IM, Face to face conversations, phone calls, customer support blog)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Communication Direction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0" y="1066800"/>
          <a:ext cx="8915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m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381000"/>
            <a:ext cx="75438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FORMAL CHANNELS OF COMMUNICATION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Main function is to supply information to the upper levels about what is happening at lower levels</a:t>
            </a:r>
          </a:p>
          <a:p>
            <a:pPr>
              <a:lnSpc>
                <a:spcPct val="90000"/>
              </a:lnSpc>
            </a:pPr>
            <a:endParaRPr lang="en-US" sz="24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Essentially participative in nature and can flourish only in democratic organizational environment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500" dirty="0"/>
              <a:t>Lateral/ Horizontal Communication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en-US" sz="2600" dirty="0"/>
              <a:t>Communication between two or more persons who are subordinates working under the same person or on the same </a:t>
            </a:r>
            <a:r>
              <a:rPr lang="en-US" sz="2600" dirty="0" smtClean="0"/>
              <a:t>level</a:t>
            </a:r>
          </a:p>
          <a:p>
            <a:pPr algn="just">
              <a:lnSpc>
                <a:spcPct val="90000"/>
              </a:lnSpc>
            </a:pPr>
            <a:endParaRPr lang="en-US" sz="2600" dirty="0"/>
          </a:p>
          <a:p>
            <a:pPr algn="just">
              <a:lnSpc>
                <a:spcPct val="90000"/>
              </a:lnSpc>
            </a:pPr>
            <a:r>
              <a:rPr lang="en-US" sz="2600" dirty="0"/>
              <a:t>Main objective is developing teamwork and promoting group coordination within an </a:t>
            </a:r>
            <a:r>
              <a:rPr lang="en-US" sz="2600" dirty="0" smtClean="0"/>
              <a:t>organization</a:t>
            </a:r>
          </a:p>
          <a:p>
            <a:pPr algn="just">
              <a:lnSpc>
                <a:spcPct val="90000"/>
              </a:lnSpc>
            </a:pPr>
            <a:endParaRPr lang="en-US" sz="2600" dirty="0"/>
          </a:p>
          <a:p>
            <a:pPr algn="just">
              <a:lnSpc>
                <a:spcPct val="90000"/>
              </a:lnSpc>
            </a:pPr>
            <a:r>
              <a:rPr lang="en-US" sz="2600" dirty="0"/>
              <a:t>More casual in tone and occurs more </a:t>
            </a:r>
            <a:r>
              <a:rPr lang="en-US" sz="2600" dirty="0" smtClean="0"/>
              <a:t>frequently</a:t>
            </a:r>
          </a:p>
          <a:p>
            <a:pPr algn="just">
              <a:lnSpc>
                <a:spcPct val="90000"/>
              </a:lnSpc>
            </a:pPr>
            <a:endParaRPr lang="en-US" sz="2600" dirty="0"/>
          </a:p>
          <a:p>
            <a:pPr algn="just">
              <a:lnSpc>
                <a:spcPct val="90000"/>
              </a:lnSpc>
            </a:pPr>
            <a:r>
              <a:rPr lang="en-US" sz="2600" dirty="0"/>
              <a:t>Saves time and facilitates </a:t>
            </a:r>
            <a:r>
              <a:rPr lang="en-US" sz="2600" dirty="0" smtClean="0"/>
              <a:t>cooperation</a:t>
            </a:r>
          </a:p>
          <a:p>
            <a:pPr algn="just">
              <a:lnSpc>
                <a:spcPct val="90000"/>
              </a:lnSpc>
            </a:pPr>
            <a:endParaRPr lang="en-US" sz="2600" dirty="0"/>
          </a:p>
          <a:p>
            <a:pPr algn="just">
              <a:lnSpc>
                <a:spcPct val="90000"/>
              </a:lnSpc>
            </a:pPr>
            <a:r>
              <a:rPr lang="en-US" sz="2600" dirty="0"/>
              <a:t>Carried out through informal discussions, management gossip, telephone calls, teleconferencing, memos, routine meetings…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6172200" y="1066800"/>
            <a:ext cx="1214438" cy="48577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E4A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Communication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229600" cy="3810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It is derived from the </a:t>
            </a:r>
            <a:r>
              <a:rPr lang="en-US" dirty="0" err="1" smtClean="0"/>
              <a:t>greek</a:t>
            </a:r>
            <a:r>
              <a:rPr lang="en-US" dirty="0" smtClean="0"/>
              <a:t> word  “</a:t>
            </a:r>
            <a:r>
              <a:rPr lang="en-US" dirty="0" err="1" smtClean="0"/>
              <a:t>communicare</a:t>
            </a:r>
            <a:r>
              <a:rPr lang="en-US" dirty="0" smtClean="0"/>
              <a:t>” or “</a:t>
            </a:r>
            <a:r>
              <a:rPr lang="en-US" dirty="0" err="1" smtClean="0"/>
              <a:t>communico</a:t>
            </a:r>
            <a:r>
              <a:rPr lang="en-US" dirty="0" smtClean="0"/>
              <a:t>” which means “to share”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Community implies a group of people living in one place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500" dirty="0"/>
              <a:t>Diagonal/Crosswise/Spiral Communication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/>
              <a:t>Communication flowing between people belonging to different levels of hierarchy and having no direct reporting </a:t>
            </a:r>
            <a:r>
              <a:rPr lang="en-US" sz="2800" dirty="0" smtClean="0"/>
              <a:t>relationship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Is the result of growing realization of fraternity and equality in corporate </a:t>
            </a:r>
            <a:r>
              <a:rPr lang="en-US" sz="2800" dirty="0" smtClean="0"/>
              <a:t>sector.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Used generally to quicken the information flow, improve understanding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r>
              <a:rPr lang="en-US" sz="3500" dirty="0" smtClean="0">
                <a:latin typeface="Comic Sans MS" pitchFamily="66" charset="0"/>
              </a:rPr>
              <a:t>Grapevine</a:t>
            </a:r>
            <a:endParaRPr lang="en-US" sz="3500" dirty="0">
              <a:latin typeface="Comic Sans MS" pitchFamily="66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Informal channels transmit official news through unofficial and informal communicative interactions known as grapevine</a:t>
            </a:r>
            <a:r>
              <a:rPr lang="en-US" sz="2800" dirty="0" smtClean="0"/>
              <a:t>.</a:t>
            </a:r>
          </a:p>
          <a:p>
            <a:pPr algn="just">
              <a:buNone/>
            </a:pPr>
            <a:endParaRPr lang="en-US" sz="2800" dirty="0"/>
          </a:p>
          <a:p>
            <a:pPr algn="just"/>
            <a:r>
              <a:rPr lang="en-US" sz="2800" dirty="0"/>
              <a:t>Includes teatime gossip, casual gatherings, lunch time meetings</a:t>
            </a:r>
            <a:r>
              <a:rPr lang="en-US" sz="2800" dirty="0" smtClean="0"/>
              <a:t>..</a:t>
            </a:r>
          </a:p>
          <a:p>
            <a:pPr algn="just">
              <a:buNone/>
            </a:pPr>
            <a:endParaRPr lang="en-US" sz="2800" dirty="0"/>
          </a:p>
          <a:p>
            <a:pPr algn="just"/>
            <a:r>
              <a:rPr lang="en-US" sz="2800" dirty="0"/>
              <a:t>Such channels </a:t>
            </a:r>
            <a:r>
              <a:rPr lang="en-US" sz="2800" dirty="0" smtClean="0"/>
              <a:t>are more </a:t>
            </a:r>
            <a:r>
              <a:rPr lang="en-US" sz="2800" dirty="0"/>
              <a:t>active in organizations which are not transparent</a:t>
            </a:r>
          </a:p>
          <a:p>
            <a:pPr algn="just"/>
            <a:endParaRPr lang="en-US" sz="2800" dirty="0">
              <a:latin typeface="Comic Sans MS" pitchFamily="66" charset="0"/>
            </a:endParaRPr>
          </a:p>
        </p:txBody>
      </p:sp>
      <p:pic>
        <p:nvPicPr>
          <p:cNvPr id="16388" name="Picture 4" descr="j02343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0"/>
            <a:ext cx="2590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-304800"/>
          <a:ext cx="8763000" cy="800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381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33FF"/>
                </a:solidFill>
              </a:rPr>
              <a:t>C. </a:t>
            </a:r>
            <a:r>
              <a:rPr lang="en-US" sz="2400" dirty="0" smtClean="0"/>
              <a:t>Verbal &amp; Non Verbal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smtClean="0"/>
              <a:t>Non Verbal Communication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3763963"/>
          </a:xfrm>
        </p:spPr>
        <p:txBody>
          <a:bodyPr>
            <a:normAutofit/>
          </a:bodyPr>
          <a:lstStyle/>
          <a:p>
            <a:pPr algn="just"/>
            <a:r>
              <a:rPr lang="en-US" sz="2200" dirty="0" smtClean="0"/>
              <a:t>Non-verbal communication consists of all the messages other than words that are used in communication.</a:t>
            </a:r>
          </a:p>
          <a:p>
            <a:pPr algn="just">
              <a:buNone/>
            </a:pPr>
            <a:endParaRPr lang="en-US" sz="2200" dirty="0" smtClean="0"/>
          </a:p>
          <a:p>
            <a:pPr algn="just"/>
            <a:r>
              <a:rPr lang="en-US" sz="2200" dirty="0" smtClean="0"/>
              <a:t>In oral communication Information is conveyed as words, tone of voice, and body language.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685800"/>
            <a:ext cx="7924799" cy="5257800"/>
          </a:xfrm>
        </p:spPr>
      </p:pic>
      <p:sp>
        <p:nvSpPr>
          <p:cNvPr id="4" name="Rectangle 3"/>
          <p:cNvSpPr/>
          <p:nvPr/>
        </p:nvSpPr>
        <p:spPr>
          <a:xfrm>
            <a:off x="2362200" y="2362200"/>
            <a:ext cx="4157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US" sz="2400" dirty="0" smtClean="0"/>
              <a:t>When We talk about “ Effective Communication” one thing that comes in mind, what are the basic principles of “effective communication” . </a:t>
            </a:r>
          </a:p>
          <a:p>
            <a:pPr algn="just">
              <a:lnSpc>
                <a:spcPct val="80000"/>
              </a:lnSpc>
            </a:pP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These principles tells us how your message  can become effective for your target group, </a:t>
            </a:r>
          </a:p>
          <a:p>
            <a:pPr algn="just">
              <a:lnSpc>
                <a:spcPct val="80000"/>
              </a:lnSpc>
            </a:pP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These principles also tell about style and importance of the message.</a:t>
            </a:r>
          </a:p>
          <a:p>
            <a:pPr algn="just">
              <a:lnSpc>
                <a:spcPct val="80000"/>
              </a:lnSpc>
            </a:pP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These principles commonly known as 7 C’s of effective communication.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057400"/>
            <a:ext cx="6705600" cy="35052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 fontScale="92500" lnSpcReduction="20000"/>
          </a:bodyPr>
          <a:lstStyle/>
          <a:p>
            <a:pPr algn="just" eaLnBrk="0" hangingPunct="0">
              <a:buNone/>
            </a:pPr>
            <a:r>
              <a:rPr lang="en-US" dirty="0" smtClean="0"/>
              <a:t>Communications is the process of sending &amp; receiving messages. </a:t>
            </a:r>
          </a:p>
          <a:p>
            <a:pPr algn="ctr" eaLnBrk="0" hangingPunct="0">
              <a:buNone/>
            </a:pPr>
            <a:r>
              <a:rPr lang="en-US" dirty="0" smtClean="0"/>
              <a:t>OR</a:t>
            </a:r>
          </a:p>
          <a:p>
            <a:pPr algn="just" eaLnBrk="0" hangingPunct="0">
              <a:buNone/>
            </a:pPr>
            <a:r>
              <a:rPr lang="en-US" dirty="0" smtClean="0"/>
              <a:t>It is the process of exchanging information, ideas, data &amp; opinions</a:t>
            </a:r>
          </a:p>
          <a:p>
            <a:pPr algn="just" eaLnBrk="0" hangingPunct="0">
              <a:buNone/>
            </a:pPr>
            <a:endParaRPr lang="en-US" b="1" i="1" dirty="0" smtClean="0"/>
          </a:p>
          <a:p>
            <a:pPr algn="just" eaLnBrk="0" hangingPunct="0"/>
            <a:r>
              <a:rPr lang="en-US" dirty="0" smtClean="0"/>
              <a:t>It Involves transmission and reception of messages.</a:t>
            </a:r>
          </a:p>
          <a:p>
            <a:pPr algn="just" eaLnBrk="0" hangingPunct="0"/>
            <a:r>
              <a:rPr lang="en-US" dirty="0" smtClean="0"/>
              <a:t>It involves people</a:t>
            </a:r>
          </a:p>
          <a:p>
            <a:pPr algn="just" eaLnBrk="0" hangingPunct="0">
              <a:buNone/>
            </a:pPr>
            <a:endParaRPr lang="en-US" b="1" i="1" dirty="0" smtClean="0"/>
          </a:p>
          <a:p>
            <a:pPr algn="just" eaLnBrk="0" hangingPunct="0">
              <a:buNone/>
            </a:pPr>
            <a:endParaRPr lang="en-US" b="1" i="1" dirty="0" smtClean="0"/>
          </a:p>
          <a:p>
            <a:pPr algn="just" eaLnBrk="0" hangingPunct="0">
              <a:buNone/>
            </a:pPr>
            <a:r>
              <a:rPr lang="en-US" b="1" i="1" dirty="0" smtClean="0"/>
              <a:t>Effective Communication – </a:t>
            </a:r>
            <a:r>
              <a:rPr lang="en-US" dirty="0" smtClean="0"/>
              <a:t>Happens when you transmit meaning –</a:t>
            </a:r>
            <a:r>
              <a:rPr lang="en-US" b="1" i="1" dirty="0" smtClean="0"/>
              <a:t>relevant </a:t>
            </a:r>
            <a:r>
              <a:rPr lang="en-US" dirty="0" smtClean="0"/>
              <a:t>meaning- to your </a:t>
            </a:r>
            <a:r>
              <a:rPr lang="en-US" b="1" i="1" dirty="0" smtClean="0"/>
              <a:t>audience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Business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200" dirty="0" smtClean="0"/>
              <a:t>Any legal activity undertaken for the sake of generating profit &amp; satisfaction is called business</a:t>
            </a:r>
          </a:p>
          <a:p>
            <a:pPr algn="just">
              <a:buNone/>
            </a:pPr>
            <a:endParaRPr lang="en-US" sz="2200" dirty="0" smtClean="0"/>
          </a:p>
          <a:p>
            <a:pPr algn="ctr">
              <a:buNone/>
            </a:pPr>
            <a:r>
              <a:rPr lang="en-US" sz="2200" dirty="0" smtClean="0"/>
              <a:t>OR</a:t>
            </a:r>
          </a:p>
          <a:p>
            <a:pPr algn="just">
              <a:buNone/>
            </a:pPr>
            <a:endParaRPr lang="en-US" sz="2200" dirty="0" smtClean="0"/>
          </a:p>
          <a:p>
            <a:pPr algn="just">
              <a:buNone/>
            </a:pPr>
            <a:r>
              <a:rPr lang="en-US" sz="2200" dirty="0" smtClean="0"/>
              <a:t>It is the activity of making, buying, selling or supplying of goods &amp; services for money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Business Communication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200" dirty="0" smtClean="0"/>
              <a:t>Communication that facilitates business deals/activities in &amp; outside the organization.</a:t>
            </a:r>
          </a:p>
          <a:p>
            <a:pPr algn="just">
              <a:buNone/>
            </a:pPr>
            <a:endParaRPr lang="en-US" sz="2200" dirty="0" smtClean="0"/>
          </a:p>
          <a:p>
            <a:pPr algn="just">
              <a:spcBef>
                <a:spcPct val="0"/>
              </a:spcBef>
              <a:buNone/>
            </a:pPr>
            <a:endParaRPr lang="en-US" sz="2200" b="1" i="1" u="sng" dirty="0" smtClean="0">
              <a:ea typeface="+mj-ea"/>
              <a:cs typeface="+mj-cs"/>
            </a:endParaRPr>
          </a:p>
          <a:p>
            <a:pPr algn="just">
              <a:spcBef>
                <a:spcPct val="0"/>
              </a:spcBef>
              <a:buNone/>
            </a:pPr>
            <a:r>
              <a:rPr lang="en-US" sz="2200" b="1" i="1" u="sng" dirty="0" smtClean="0">
                <a:ea typeface="+mj-ea"/>
                <a:cs typeface="+mj-cs"/>
              </a:rPr>
              <a:t>Effective Business Communication</a:t>
            </a:r>
          </a:p>
          <a:p>
            <a:pPr algn="just">
              <a:spcBef>
                <a:spcPct val="0"/>
              </a:spcBef>
              <a:buNone/>
            </a:pPr>
            <a:endParaRPr lang="en-US" sz="2200" dirty="0" smtClean="0"/>
          </a:p>
          <a:p>
            <a:pPr algn="just">
              <a:spcBef>
                <a:spcPct val="0"/>
              </a:spcBef>
              <a:buNone/>
            </a:pPr>
            <a:r>
              <a:rPr lang="en-US" sz="2200" dirty="0" smtClean="0"/>
              <a:t>Communication  that is used within the formal business environment and produces desired results and outputs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Features/ Nature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Two-way Process.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Information sharing &amp; understanding.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Verbal &amp; Non-Verbal.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Circular Flow.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Goal oriented.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Continuous Process.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Pervasive Activity.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Purpose/Objectives of Communication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Exchange of Information.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Build Goodwill and Image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Build Relationship &amp; self esteem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Advice &amp; Counseling.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Persuasion.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Suggestion.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Education.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Motivation.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Warning.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4" name="Picture 3" descr="call-objective_crop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298700"/>
            <a:ext cx="5181600" cy="455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Grp="1"/>
          </p:cNvGrpSpPr>
          <p:nvPr/>
        </p:nvGrpSpPr>
        <p:grpSpPr bwMode="auto">
          <a:xfrm>
            <a:off x="533400" y="1828800"/>
            <a:ext cx="8229600" cy="4525963"/>
            <a:chOff x="533" y="624"/>
            <a:chExt cx="4910" cy="3302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537" y="2040"/>
              <a:ext cx="1281" cy="797"/>
              <a:chOff x="537" y="2157"/>
              <a:chExt cx="1281" cy="797"/>
            </a:xfrm>
          </p:grpSpPr>
          <p:sp>
            <p:nvSpPr>
              <p:cNvPr id="35" name="Rectangle 8"/>
              <p:cNvSpPr>
                <a:spLocks noChangeArrowheads="1"/>
              </p:cNvSpPr>
              <p:nvPr/>
            </p:nvSpPr>
            <p:spPr bwMode="auto">
              <a:xfrm>
                <a:off x="537" y="2160"/>
                <a:ext cx="1281" cy="794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>
                <a:outerShdw dist="99190" dir="2388334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altLang="en-US" b="1" dirty="0"/>
              </a:p>
            </p:txBody>
          </p:sp>
          <p:sp>
            <p:nvSpPr>
              <p:cNvPr id="36" name="Rectangle 9"/>
              <p:cNvSpPr>
                <a:spLocks noChangeArrowheads="1"/>
              </p:cNvSpPr>
              <p:nvPr/>
            </p:nvSpPr>
            <p:spPr bwMode="auto">
              <a:xfrm>
                <a:off x="573" y="2157"/>
                <a:ext cx="1200" cy="720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en-US" b="1" dirty="0">
                    <a:solidFill>
                      <a:srgbClr val="FDB777"/>
                    </a:solidFill>
                  </a:rPr>
                  <a:t>Encode</a:t>
                </a:r>
              </a:p>
              <a:p>
                <a:pPr algn="ctr" eaLnBrk="0" hangingPunct="0"/>
                <a:r>
                  <a:rPr lang="en-US" altLang="en-US" b="1" dirty="0">
                    <a:solidFill>
                      <a:srgbClr val="FDB777"/>
                    </a:solidFill>
                  </a:rPr>
                  <a:t>Message</a:t>
                </a:r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4177" y="2033"/>
              <a:ext cx="1266" cy="794"/>
              <a:chOff x="4177" y="2033"/>
              <a:chExt cx="1266" cy="794"/>
            </a:xfrm>
          </p:grpSpPr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4177" y="2033"/>
                <a:ext cx="1266" cy="794"/>
              </a:xfrm>
              <a:prstGeom prst="rect">
                <a:avLst/>
              </a:prstGeom>
              <a:solidFill>
                <a:srgbClr val="76DA44"/>
              </a:solidFill>
              <a:ln w="9525">
                <a:noFill/>
                <a:miter lim="800000"/>
                <a:headEnd/>
                <a:tailEnd/>
              </a:ln>
              <a:effectLst>
                <a:outerShdw dist="8980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altLang="en-US" b="1" dirty="0"/>
              </a:p>
            </p:txBody>
          </p:sp>
          <p:sp>
            <p:nvSpPr>
              <p:cNvPr id="34" name="Rectangle 12"/>
              <p:cNvSpPr>
                <a:spLocks noChangeArrowheads="1"/>
              </p:cNvSpPr>
              <p:nvPr/>
            </p:nvSpPr>
            <p:spPr bwMode="auto">
              <a:xfrm>
                <a:off x="4210" y="2070"/>
                <a:ext cx="1200" cy="720"/>
              </a:xfrm>
              <a:prstGeom prst="rect">
                <a:avLst/>
              </a:prstGeom>
              <a:solidFill>
                <a:srgbClr val="76DA4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en-US" b="1" dirty="0"/>
                  <a:t>Decode</a:t>
                </a:r>
              </a:p>
              <a:p>
                <a:pPr algn="ctr" eaLnBrk="0" hangingPunct="0"/>
                <a:r>
                  <a:rPr lang="en-US" altLang="en-US" b="1" dirty="0"/>
                  <a:t>Message</a:t>
                </a:r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2211" y="1708"/>
              <a:ext cx="1521" cy="1440"/>
              <a:chOff x="2157" y="1579"/>
              <a:chExt cx="1521" cy="1440"/>
            </a:xfrm>
          </p:grpSpPr>
          <p:sp>
            <p:nvSpPr>
              <p:cNvPr id="29" name="Oval 14"/>
              <p:cNvSpPr>
                <a:spLocks noChangeArrowheads="1"/>
              </p:cNvSpPr>
              <p:nvPr/>
            </p:nvSpPr>
            <p:spPr bwMode="auto">
              <a:xfrm>
                <a:off x="2157" y="1579"/>
                <a:ext cx="364" cy="1440"/>
              </a:xfrm>
              <a:prstGeom prst="ellipse">
                <a:avLst/>
              </a:prstGeom>
              <a:solidFill>
                <a:srgbClr val="B19C33"/>
              </a:solidFill>
              <a:ln w="9525">
                <a:noFill/>
                <a:round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altLang="en-US" b="1" dirty="0"/>
                  <a:t>N</a:t>
                </a:r>
              </a:p>
              <a:p>
                <a:pPr algn="ctr" eaLnBrk="0" hangingPunct="0">
                  <a:defRPr/>
                </a:pPr>
                <a:r>
                  <a:rPr lang="en-US" altLang="en-US" b="1" dirty="0"/>
                  <a:t>o</a:t>
                </a:r>
              </a:p>
              <a:p>
                <a:pPr algn="ctr" eaLnBrk="0" hangingPunct="0">
                  <a:defRPr/>
                </a:pPr>
                <a:r>
                  <a:rPr lang="en-US" altLang="en-US" b="1" dirty="0" err="1"/>
                  <a:t>i</a:t>
                </a:r>
                <a:endParaRPr lang="en-US" altLang="en-US" b="1"/>
              </a:p>
              <a:p>
                <a:pPr algn="ctr" eaLnBrk="0" hangingPunct="0">
                  <a:defRPr/>
                </a:pPr>
                <a:r>
                  <a:rPr lang="en-US" altLang="en-US" b="1"/>
                  <a:t>s</a:t>
                </a:r>
              </a:p>
              <a:p>
                <a:pPr algn="ctr" eaLnBrk="0" hangingPunct="0">
                  <a:defRPr/>
                </a:pPr>
                <a:r>
                  <a:rPr lang="en-US" altLang="en-US" b="1"/>
                  <a:t>e</a:t>
                </a:r>
              </a:p>
            </p:txBody>
          </p:sp>
          <p:sp>
            <p:nvSpPr>
              <p:cNvPr id="30" name="Oval 15"/>
              <p:cNvSpPr>
                <a:spLocks noChangeArrowheads="1"/>
              </p:cNvSpPr>
              <p:nvPr/>
            </p:nvSpPr>
            <p:spPr bwMode="auto">
              <a:xfrm>
                <a:off x="2542" y="1579"/>
                <a:ext cx="364" cy="1440"/>
              </a:xfrm>
              <a:prstGeom prst="ellipse">
                <a:avLst/>
              </a:prstGeom>
              <a:solidFill>
                <a:srgbClr val="B19C33"/>
              </a:solidFill>
              <a:ln w="9525">
                <a:noFill/>
                <a:round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altLang="en-US" b="1"/>
                  <a:t>N</a:t>
                </a:r>
              </a:p>
              <a:p>
                <a:pPr algn="ctr" eaLnBrk="0" hangingPunct="0">
                  <a:defRPr/>
                </a:pPr>
                <a:r>
                  <a:rPr lang="en-US" altLang="en-US" b="1"/>
                  <a:t>o</a:t>
                </a:r>
              </a:p>
              <a:p>
                <a:pPr algn="ctr" eaLnBrk="0" hangingPunct="0">
                  <a:defRPr/>
                </a:pPr>
                <a:r>
                  <a:rPr lang="en-US" altLang="en-US" b="1"/>
                  <a:t>i</a:t>
                </a:r>
              </a:p>
              <a:p>
                <a:pPr algn="ctr" eaLnBrk="0" hangingPunct="0">
                  <a:defRPr/>
                </a:pPr>
                <a:r>
                  <a:rPr lang="en-US" altLang="en-US" b="1"/>
                  <a:t>s</a:t>
                </a:r>
              </a:p>
              <a:p>
                <a:pPr algn="ctr" eaLnBrk="0" hangingPunct="0">
                  <a:defRPr/>
                </a:pPr>
                <a:r>
                  <a:rPr lang="en-US" altLang="en-US" b="1"/>
                  <a:t>e</a:t>
                </a:r>
              </a:p>
            </p:txBody>
          </p:sp>
          <p:sp>
            <p:nvSpPr>
              <p:cNvPr id="31" name="Oval 16"/>
              <p:cNvSpPr>
                <a:spLocks noChangeArrowheads="1"/>
              </p:cNvSpPr>
              <p:nvPr/>
            </p:nvSpPr>
            <p:spPr bwMode="auto">
              <a:xfrm>
                <a:off x="3314" y="1579"/>
                <a:ext cx="364" cy="1440"/>
              </a:xfrm>
              <a:prstGeom prst="ellipse">
                <a:avLst/>
              </a:prstGeom>
              <a:solidFill>
                <a:srgbClr val="B19C33"/>
              </a:solidFill>
              <a:ln w="9525">
                <a:noFill/>
                <a:round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altLang="en-US" b="1"/>
                  <a:t>N</a:t>
                </a:r>
              </a:p>
              <a:p>
                <a:pPr algn="ctr" eaLnBrk="0" hangingPunct="0">
                  <a:defRPr/>
                </a:pPr>
                <a:r>
                  <a:rPr lang="en-US" altLang="en-US" b="1"/>
                  <a:t>o</a:t>
                </a:r>
              </a:p>
              <a:p>
                <a:pPr algn="ctr" eaLnBrk="0" hangingPunct="0">
                  <a:defRPr/>
                </a:pPr>
                <a:r>
                  <a:rPr lang="en-US" altLang="en-US" b="1"/>
                  <a:t>i</a:t>
                </a:r>
              </a:p>
              <a:p>
                <a:pPr algn="ctr" eaLnBrk="0" hangingPunct="0">
                  <a:defRPr/>
                </a:pPr>
                <a:r>
                  <a:rPr lang="en-US" altLang="en-US" b="1"/>
                  <a:t>s</a:t>
                </a:r>
              </a:p>
              <a:p>
                <a:pPr algn="ctr" eaLnBrk="0" hangingPunct="0">
                  <a:defRPr/>
                </a:pPr>
                <a:r>
                  <a:rPr lang="en-US" altLang="en-US" b="1"/>
                  <a:t>e</a:t>
                </a:r>
              </a:p>
            </p:txBody>
          </p:sp>
          <p:sp>
            <p:nvSpPr>
              <p:cNvPr id="32" name="Oval 17"/>
              <p:cNvSpPr>
                <a:spLocks noChangeArrowheads="1"/>
              </p:cNvSpPr>
              <p:nvPr/>
            </p:nvSpPr>
            <p:spPr bwMode="auto">
              <a:xfrm>
                <a:off x="2928" y="1579"/>
                <a:ext cx="364" cy="1440"/>
              </a:xfrm>
              <a:prstGeom prst="ellipse">
                <a:avLst/>
              </a:prstGeom>
              <a:solidFill>
                <a:srgbClr val="B19C33"/>
              </a:solidFill>
              <a:ln w="9525">
                <a:noFill/>
                <a:round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altLang="en-US" b="1"/>
                  <a:t>N</a:t>
                </a:r>
              </a:p>
              <a:p>
                <a:pPr algn="ctr" eaLnBrk="0" hangingPunct="0">
                  <a:defRPr/>
                </a:pPr>
                <a:r>
                  <a:rPr lang="en-US" altLang="en-US" b="1"/>
                  <a:t>o</a:t>
                </a:r>
              </a:p>
              <a:p>
                <a:pPr algn="ctr" eaLnBrk="0" hangingPunct="0">
                  <a:defRPr/>
                </a:pPr>
                <a:r>
                  <a:rPr lang="en-US" altLang="en-US" b="1"/>
                  <a:t>i</a:t>
                </a:r>
              </a:p>
              <a:p>
                <a:pPr algn="ctr" eaLnBrk="0" hangingPunct="0">
                  <a:defRPr/>
                </a:pPr>
                <a:r>
                  <a:rPr lang="en-US" altLang="en-US" b="1"/>
                  <a:t>s</a:t>
                </a:r>
              </a:p>
              <a:p>
                <a:pPr algn="ctr" eaLnBrk="0" hangingPunct="0">
                  <a:defRPr/>
                </a:pPr>
                <a:r>
                  <a:rPr lang="en-US" altLang="en-US" b="1"/>
                  <a:t>e</a:t>
                </a:r>
              </a:p>
            </p:txBody>
          </p:sp>
        </p:grpSp>
        <p:sp>
          <p:nvSpPr>
            <p:cNvPr id="8" name="Rectangle 18"/>
            <p:cNvSpPr>
              <a:spLocks noChangeArrowheads="1"/>
            </p:cNvSpPr>
            <p:nvPr/>
          </p:nvSpPr>
          <p:spPr bwMode="auto">
            <a:xfrm>
              <a:off x="533" y="3132"/>
              <a:ext cx="1281" cy="79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altLang="en-US" b="1"/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573" y="3169"/>
              <a:ext cx="1200" cy="72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en-US" b="1">
                  <a:solidFill>
                    <a:srgbClr val="FDB777"/>
                  </a:solidFill>
                </a:rPr>
                <a:t>Transmit</a:t>
              </a:r>
            </a:p>
            <a:p>
              <a:pPr algn="ctr" eaLnBrk="0" hangingPunct="0"/>
              <a:r>
                <a:rPr lang="en-US" altLang="en-US" b="1">
                  <a:solidFill>
                    <a:srgbClr val="FDB777"/>
                  </a:solidFill>
                </a:rPr>
                <a:t>Message</a:t>
              </a:r>
            </a:p>
          </p:txBody>
        </p:sp>
        <p:sp>
          <p:nvSpPr>
            <p:cNvPr id="10" name="Rectangle 20"/>
            <p:cNvSpPr>
              <a:spLocks noChangeArrowheads="1"/>
            </p:cNvSpPr>
            <p:nvPr/>
          </p:nvSpPr>
          <p:spPr bwMode="auto">
            <a:xfrm>
              <a:off x="4177" y="3131"/>
              <a:ext cx="1266" cy="794"/>
            </a:xfrm>
            <a:prstGeom prst="rect">
              <a:avLst/>
            </a:prstGeom>
            <a:solidFill>
              <a:srgbClr val="76DA44"/>
            </a:solidFill>
            <a:ln w="9525">
              <a:noFill/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altLang="en-US" b="1"/>
            </a:p>
          </p:txBody>
        </p:sp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4210" y="3168"/>
              <a:ext cx="1200" cy="720"/>
            </a:xfrm>
            <a:prstGeom prst="rect">
              <a:avLst/>
            </a:prstGeom>
            <a:solidFill>
              <a:srgbClr val="76DA44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en-US" b="1"/>
                <a:t>Receive</a:t>
              </a:r>
            </a:p>
            <a:p>
              <a:pPr algn="ctr" eaLnBrk="0" hangingPunct="0"/>
              <a:r>
                <a:rPr lang="en-US" altLang="en-US" b="1"/>
                <a:t>Message</a:t>
              </a:r>
            </a:p>
          </p:txBody>
        </p:sp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533" y="935"/>
              <a:ext cx="1281" cy="794"/>
              <a:chOff x="533" y="935"/>
              <a:chExt cx="1281" cy="794"/>
            </a:xfrm>
          </p:grpSpPr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533" y="935"/>
                <a:ext cx="1281" cy="794"/>
              </a:xfrm>
              <a:prstGeom prst="rect">
                <a:avLst/>
              </a:prstGeom>
              <a:solidFill>
                <a:srgbClr val="0000FF">
                  <a:alpha val="5686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altLang="en-US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573" y="972"/>
                <a:ext cx="1200" cy="720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altLang="en-US" b="1" dirty="0">
                    <a:solidFill>
                      <a:srgbClr val="FDB777"/>
                    </a:solidFill>
                  </a:rPr>
                  <a:t>Message </a:t>
                </a:r>
                <a:br>
                  <a:rPr lang="en-US" altLang="en-US" b="1" dirty="0">
                    <a:solidFill>
                      <a:srgbClr val="FDB777"/>
                    </a:solidFill>
                  </a:rPr>
                </a:br>
                <a:r>
                  <a:rPr lang="en-US" altLang="en-US" b="1" dirty="0">
                    <a:solidFill>
                      <a:srgbClr val="FDB777"/>
                    </a:solidFill>
                  </a:rPr>
                  <a:t>to be</a:t>
                </a:r>
              </a:p>
              <a:p>
                <a:pPr algn="ctr" eaLnBrk="0" hangingPunct="0">
                  <a:defRPr/>
                </a:pPr>
                <a:r>
                  <a:rPr lang="en-US" altLang="en-US" b="1" dirty="0">
                    <a:solidFill>
                      <a:srgbClr val="FDB777"/>
                    </a:solidFill>
                  </a:rPr>
                  <a:t>Conveyed</a:t>
                </a:r>
              </a:p>
            </p:txBody>
          </p:sp>
        </p:grpSp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4177" y="934"/>
              <a:ext cx="1266" cy="794"/>
              <a:chOff x="4177" y="934"/>
              <a:chExt cx="1266" cy="794"/>
            </a:xfrm>
          </p:grpSpPr>
          <p:sp>
            <p:nvSpPr>
              <p:cNvPr id="25" name="Rectangle 26"/>
              <p:cNvSpPr>
                <a:spLocks noChangeArrowheads="1"/>
              </p:cNvSpPr>
              <p:nvPr/>
            </p:nvSpPr>
            <p:spPr bwMode="auto">
              <a:xfrm>
                <a:off x="4177" y="934"/>
                <a:ext cx="1266" cy="794"/>
              </a:xfrm>
              <a:prstGeom prst="rect">
                <a:avLst/>
              </a:prstGeom>
              <a:solidFill>
                <a:srgbClr val="76DA4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altLang="en-US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4210" y="971"/>
                <a:ext cx="1200" cy="720"/>
              </a:xfrm>
              <a:prstGeom prst="rect">
                <a:avLst/>
              </a:prstGeom>
              <a:solidFill>
                <a:srgbClr val="76DA44"/>
              </a:solidFill>
              <a:ln w="9525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altLang="en-US" b="1"/>
                  <a:t>Message</a:t>
                </a:r>
              </a:p>
              <a:p>
                <a:pPr algn="ctr" eaLnBrk="0" hangingPunct="0">
                  <a:defRPr/>
                </a:pPr>
                <a:r>
                  <a:rPr lang="en-US" altLang="en-US" b="1"/>
                  <a:t>that was</a:t>
                </a:r>
              </a:p>
              <a:p>
                <a:pPr algn="ctr" eaLnBrk="0" hangingPunct="0">
                  <a:defRPr/>
                </a:pPr>
                <a:r>
                  <a:rPr lang="en-US" altLang="en-US" b="1"/>
                  <a:t>Understood</a:t>
                </a:r>
              </a:p>
            </p:txBody>
          </p:sp>
        </p:grpSp>
        <p:cxnSp>
          <p:nvCxnSpPr>
            <p:cNvPr id="14" name="AutoShape 28"/>
            <p:cNvCxnSpPr>
              <a:cxnSpLocks noChangeShapeType="1"/>
            </p:cNvCxnSpPr>
            <p:nvPr/>
          </p:nvCxnSpPr>
          <p:spPr bwMode="auto">
            <a:xfrm>
              <a:off x="1174" y="1729"/>
              <a:ext cx="0" cy="304"/>
            </a:xfrm>
            <a:prstGeom prst="straightConnector1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stealth" w="med" len="lg"/>
            </a:ln>
          </p:spPr>
        </p:cxnSp>
        <p:cxnSp>
          <p:nvCxnSpPr>
            <p:cNvPr id="15" name="AutoShape 29"/>
            <p:cNvCxnSpPr>
              <a:cxnSpLocks noChangeShapeType="1"/>
            </p:cNvCxnSpPr>
            <p:nvPr/>
          </p:nvCxnSpPr>
          <p:spPr bwMode="auto">
            <a:xfrm flipV="1">
              <a:off x="1814" y="3528"/>
              <a:ext cx="2363" cy="1"/>
            </a:xfrm>
            <a:prstGeom prst="straightConnector1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none" w="med" len="lg"/>
            </a:ln>
          </p:spPr>
        </p:cxnSp>
        <p:cxnSp>
          <p:nvCxnSpPr>
            <p:cNvPr id="16" name="AutoShape 30"/>
            <p:cNvCxnSpPr>
              <a:cxnSpLocks noChangeShapeType="1"/>
            </p:cNvCxnSpPr>
            <p:nvPr/>
          </p:nvCxnSpPr>
          <p:spPr bwMode="auto">
            <a:xfrm flipV="1">
              <a:off x="4810" y="2827"/>
              <a:ext cx="0" cy="304"/>
            </a:xfrm>
            <a:prstGeom prst="straightConnector1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stealth" w="med" len="lg"/>
            </a:ln>
          </p:spPr>
        </p:cxnSp>
        <p:cxnSp>
          <p:nvCxnSpPr>
            <p:cNvPr id="17" name="AutoShape 31"/>
            <p:cNvCxnSpPr>
              <a:cxnSpLocks noChangeShapeType="1"/>
            </p:cNvCxnSpPr>
            <p:nvPr/>
          </p:nvCxnSpPr>
          <p:spPr bwMode="auto">
            <a:xfrm flipV="1">
              <a:off x="4810" y="1728"/>
              <a:ext cx="0" cy="305"/>
            </a:xfrm>
            <a:prstGeom prst="straightConnector1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stealth" w="med" len="lg"/>
            </a:ln>
          </p:spPr>
        </p:cxnSp>
        <p:cxnSp>
          <p:nvCxnSpPr>
            <p:cNvPr id="18" name="AutoShape 32"/>
            <p:cNvCxnSpPr>
              <a:cxnSpLocks noChangeShapeType="1"/>
            </p:cNvCxnSpPr>
            <p:nvPr/>
          </p:nvCxnSpPr>
          <p:spPr bwMode="auto">
            <a:xfrm flipH="1">
              <a:off x="1814" y="1331"/>
              <a:ext cx="2363" cy="1"/>
            </a:xfrm>
            <a:prstGeom prst="straightConnector1">
              <a:avLst/>
            </a:prstGeom>
            <a:noFill/>
            <a:ln w="38100">
              <a:solidFill>
                <a:srgbClr val="660066"/>
              </a:solidFill>
              <a:prstDash val="dash"/>
              <a:round/>
              <a:headEnd/>
              <a:tailEnd type="stealth" w="med" len="lg"/>
            </a:ln>
          </p:spPr>
        </p:cxnSp>
        <p:cxnSp>
          <p:nvCxnSpPr>
            <p:cNvPr id="19" name="AutoShape 33"/>
            <p:cNvCxnSpPr>
              <a:cxnSpLocks noChangeShapeType="1"/>
              <a:stCxn id="35" idx="2"/>
              <a:endCxn id="8" idx="0"/>
            </p:cNvCxnSpPr>
            <p:nvPr/>
          </p:nvCxnSpPr>
          <p:spPr bwMode="auto">
            <a:xfrm flipH="1">
              <a:off x="1174" y="2837"/>
              <a:ext cx="4" cy="295"/>
            </a:xfrm>
            <a:prstGeom prst="straightConnector1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stealth" w="med" len="lg"/>
            </a:ln>
          </p:spPr>
        </p:cxnSp>
        <p:grpSp>
          <p:nvGrpSpPr>
            <p:cNvPr id="12" name="Group 34"/>
            <p:cNvGrpSpPr>
              <a:grpSpLocks/>
            </p:cNvGrpSpPr>
            <p:nvPr/>
          </p:nvGrpSpPr>
          <p:grpSpPr bwMode="auto">
            <a:xfrm>
              <a:off x="736" y="624"/>
              <a:ext cx="4600" cy="327"/>
              <a:chOff x="626" y="567"/>
              <a:chExt cx="4600" cy="327"/>
            </a:xfrm>
          </p:grpSpPr>
          <p:sp>
            <p:nvSpPr>
              <p:cNvPr id="23" name="Text Box 35"/>
              <p:cNvSpPr txBox="1">
                <a:spLocks noChangeArrowheads="1"/>
              </p:cNvSpPr>
              <p:nvPr/>
            </p:nvSpPr>
            <p:spPr bwMode="auto">
              <a:xfrm>
                <a:off x="626" y="567"/>
                <a:ext cx="87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en-US" sz="2800" b="1"/>
                  <a:t>Sender</a:t>
                </a:r>
              </a:p>
            </p:txBody>
          </p:sp>
          <p:sp>
            <p:nvSpPr>
              <p:cNvPr id="24" name="Text Box 36"/>
              <p:cNvSpPr txBox="1">
                <a:spLocks noChangeArrowheads="1"/>
              </p:cNvSpPr>
              <p:nvPr/>
            </p:nvSpPr>
            <p:spPr bwMode="auto">
              <a:xfrm>
                <a:off x="4174" y="567"/>
                <a:ext cx="105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en-US" sz="2800" b="1"/>
                  <a:t>Receiver</a:t>
                </a:r>
              </a:p>
            </p:txBody>
          </p:sp>
        </p:grpSp>
        <p:sp>
          <p:nvSpPr>
            <p:cNvPr id="21" name="Rectangle 37"/>
            <p:cNvSpPr>
              <a:spLocks noChangeArrowheads="1"/>
            </p:cNvSpPr>
            <p:nvPr/>
          </p:nvSpPr>
          <p:spPr bwMode="auto">
            <a:xfrm>
              <a:off x="1916" y="3594"/>
              <a:ext cx="16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/>
                <a:t>Communication Channel</a:t>
              </a:r>
              <a:endParaRPr lang="en-US"/>
            </a:p>
          </p:txBody>
        </p:sp>
        <p:sp>
          <p:nvSpPr>
            <p:cNvPr id="22" name="Rectangle 38"/>
            <p:cNvSpPr>
              <a:spLocks noChangeArrowheads="1"/>
            </p:cNvSpPr>
            <p:nvPr/>
          </p:nvSpPr>
          <p:spPr bwMode="auto">
            <a:xfrm>
              <a:off x="2281" y="973"/>
              <a:ext cx="1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/>
                <a:t>Feedback to Sender</a:t>
              </a:r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752600" y="2286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Communication Model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Elements of Business Communication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Sender or Communicator.</a:t>
            </a:r>
          </a:p>
          <a:p>
            <a:r>
              <a:rPr lang="en-US" dirty="0" smtClean="0"/>
              <a:t>Encoding.</a:t>
            </a:r>
          </a:p>
          <a:p>
            <a:r>
              <a:rPr lang="en-US" dirty="0" smtClean="0"/>
              <a:t>Message.</a:t>
            </a:r>
          </a:p>
          <a:p>
            <a:r>
              <a:rPr lang="en-US" dirty="0" smtClean="0"/>
              <a:t>Communication Channel.</a:t>
            </a:r>
          </a:p>
          <a:p>
            <a:r>
              <a:rPr lang="en-US" dirty="0" smtClean="0"/>
              <a:t>Receiver</a:t>
            </a:r>
          </a:p>
          <a:p>
            <a:r>
              <a:rPr lang="en-US" dirty="0" smtClean="0"/>
              <a:t>Decoding</a:t>
            </a:r>
          </a:p>
          <a:p>
            <a:r>
              <a:rPr lang="en-US" dirty="0" smtClean="0"/>
              <a:t>Feedback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875</Words>
  <Application>Microsoft Office PowerPoint</Application>
  <PresentationFormat>On-screen Show (4:3)</PresentationFormat>
  <Paragraphs>207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Comic Sans MS</vt:lpstr>
      <vt:lpstr>Georgia</vt:lpstr>
      <vt:lpstr>Wingdings</vt:lpstr>
      <vt:lpstr>Office Theme</vt:lpstr>
      <vt:lpstr>Introduction to Business Communication</vt:lpstr>
      <vt:lpstr>Communication</vt:lpstr>
      <vt:lpstr>PowerPoint Presentation</vt:lpstr>
      <vt:lpstr>Business</vt:lpstr>
      <vt:lpstr>Business Communication</vt:lpstr>
      <vt:lpstr>Features/ Nature</vt:lpstr>
      <vt:lpstr>Purpose/Objectives of Communication</vt:lpstr>
      <vt:lpstr>PowerPoint Presentation</vt:lpstr>
      <vt:lpstr>Elements of Business Communication</vt:lpstr>
      <vt:lpstr>PowerPoint Presentation</vt:lpstr>
      <vt:lpstr>PowerPoint Presentation</vt:lpstr>
      <vt:lpstr>Communication - Types</vt:lpstr>
      <vt:lpstr>PowerPoint Presentation</vt:lpstr>
      <vt:lpstr>Communication Direction</vt:lpstr>
      <vt:lpstr>PowerPoint Presentation</vt:lpstr>
      <vt:lpstr>PowerPoint Presentation</vt:lpstr>
      <vt:lpstr>PowerPoint Presentation</vt:lpstr>
      <vt:lpstr>PowerPoint Presentation</vt:lpstr>
      <vt:lpstr>Lateral/ Horizontal Communication</vt:lpstr>
      <vt:lpstr>Diagonal/Crosswise/Spiral Communication </vt:lpstr>
      <vt:lpstr>Grapevine</vt:lpstr>
      <vt:lpstr>PowerPoint Presentation</vt:lpstr>
      <vt:lpstr>PowerPoint Presentation</vt:lpstr>
      <vt:lpstr>PowerPoint Presentation</vt:lpstr>
      <vt:lpstr>Non Verbal Communication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oo</dc:creator>
  <cp:lastModifiedBy>X6</cp:lastModifiedBy>
  <cp:revision>157</cp:revision>
  <dcterms:created xsi:type="dcterms:W3CDTF">2013-07-26T19:19:23Z</dcterms:created>
  <dcterms:modified xsi:type="dcterms:W3CDTF">2019-09-04T17:40:11Z</dcterms:modified>
</cp:coreProperties>
</file>