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06" r:id="rId3"/>
    <p:sldId id="262" r:id="rId4"/>
    <p:sldId id="264" r:id="rId5"/>
    <p:sldId id="266" r:id="rId6"/>
    <p:sldId id="265" r:id="rId7"/>
    <p:sldId id="267" r:id="rId8"/>
    <p:sldId id="268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i Agarwal" userId="af12377c5a4aa1c8" providerId="LiveId" clId="{A4B13F8A-2015-49F5-84F2-86258056DBAF}"/>
    <pc:docChg chg="undo custSel addSld delSld">
      <pc:chgData name="Arti Agarwal" userId="af12377c5a4aa1c8" providerId="LiveId" clId="{A4B13F8A-2015-49F5-84F2-86258056DBAF}" dt="2024-01-11T15:26:26.694" v="6" actId="2696"/>
      <pc:docMkLst>
        <pc:docMk/>
      </pc:docMkLst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277075745" sldId="258"/>
        </pc:sldMkLst>
      </pc:sldChg>
      <pc:sldChg chg="del">
        <pc:chgData name="Arti Agarwal" userId="af12377c5a4aa1c8" providerId="LiveId" clId="{A4B13F8A-2015-49F5-84F2-86258056DBAF}" dt="2024-01-11T15:25:47.533" v="3" actId="2696"/>
        <pc:sldMkLst>
          <pc:docMk/>
          <pc:sldMk cId="950861675" sldId="263"/>
        </pc:sldMkLst>
      </pc:sldChg>
      <pc:sldChg chg="del">
        <pc:chgData name="Arti Agarwal" userId="af12377c5a4aa1c8" providerId="LiveId" clId="{A4B13F8A-2015-49F5-84F2-86258056DBAF}" dt="2024-01-11T15:26:08.015" v="4" actId="2696"/>
        <pc:sldMkLst>
          <pc:docMk/>
          <pc:sldMk cId="3995564729" sldId="270"/>
        </pc:sldMkLst>
      </pc:sldChg>
      <pc:sldChg chg="del">
        <pc:chgData name="Arti Agarwal" userId="af12377c5a4aa1c8" providerId="LiveId" clId="{A4B13F8A-2015-49F5-84F2-86258056DBAF}" dt="2024-01-11T15:26:21.017" v="5" actId="2696"/>
        <pc:sldMkLst>
          <pc:docMk/>
          <pc:sldMk cId="973992490" sldId="277"/>
        </pc:sldMkLst>
      </pc:sldChg>
      <pc:sldChg chg="del">
        <pc:chgData name="Arti Agarwal" userId="af12377c5a4aa1c8" providerId="LiveId" clId="{A4B13F8A-2015-49F5-84F2-86258056DBAF}" dt="2024-01-11T15:26:26.694" v="6" actId="2696"/>
        <pc:sldMkLst>
          <pc:docMk/>
          <pc:sldMk cId="2206038634" sldId="278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2922595150" sldId="283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449943017" sldId="284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2785807469" sldId="285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3866053485" sldId="286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1522536878" sldId="287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2068372496" sldId="288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1989523404" sldId="289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1268839886" sldId="290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2499565069" sldId="291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417407469" sldId="292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2501636366" sldId="293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4207842837" sldId="294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739158039" sldId="295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3093472582" sldId="296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670659716" sldId="297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1185670035" sldId="298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2798284618" sldId="299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3509703379" sldId="300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3978744280" sldId="301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2144381976" sldId="302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4211680932" sldId="303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3840959016" sldId="304"/>
        </pc:sldMkLst>
      </pc:sldChg>
      <pc:sldChg chg="del">
        <pc:chgData name="Arti Agarwal" userId="af12377c5a4aa1c8" providerId="LiveId" clId="{A4B13F8A-2015-49F5-84F2-86258056DBAF}" dt="2024-01-11T15:13:29.207" v="2" actId="2696"/>
        <pc:sldMkLst>
          <pc:docMk/>
          <pc:sldMk cId="1075959408" sldId="305"/>
        </pc:sldMkLst>
      </pc:sldChg>
      <pc:sldChg chg="add del">
        <pc:chgData name="Arti Agarwal" userId="af12377c5a4aa1c8" providerId="LiveId" clId="{A4B13F8A-2015-49F5-84F2-86258056DBAF}" dt="2024-01-11T15:13:24.395" v="1" actId="2890"/>
        <pc:sldMkLst>
          <pc:docMk/>
          <pc:sldMk cId="245790105" sldId="307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3163459464" sldId="308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3064417295" sldId="309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1359209419" sldId="310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2076404234" sldId="311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2830996923" sldId="312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2735898870" sldId="313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972011454" sldId="314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985457510" sldId="315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3532987298" sldId="316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3267295593" sldId="317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3488914983" sldId="318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2288679735" sldId="319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4224078746" sldId="320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683484218" sldId="321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2844248459" sldId="322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3101368132" sldId="323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1956344126" sldId="324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576116809" sldId="325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790570872" sldId="326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2414192807" sldId="327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1826123701" sldId="328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1117205805" sldId="329"/>
        </pc:sldMkLst>
      </pc:sldChg>
      <pc:sldChg chg="add del replId">
        <pc:chgData name="Arti Agarwal" userId="af12377c5a4aa1c8" providerId="LiveId" clId="{A4B13F8A-2015-49F5-84F2-86258056DBAF}" dt="2024-01-11T15:13:24.395" v="1" actId="2890"/>
        <pc:sldMkLst>
          <pc:docMk/>
          <pc:sldMk cId="3839938564" sldId="33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4T03:18:25.1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6060 9807 119 0,'6'-2'152'0,"1"-2"67"15,-6 2-162-15,1 1-29 0,1-4-8 0,0 2 0 16,-1-4 6-16,3 0 10 0,4-1 10 15,-1-7 11-15,3 3-3 0,3-3-9 0,2-1 7 16,5-5-8-16,2-1-11 0,2-2 1 0,5-1-5 16,2-4 4-16,1 0-11 0,5-3-6 0,4 0-8 15,5-4-1-15,5 0-7 0,2-3 3 0,6-3-1 16,8 0 0-16,0-1 1 0,5-2 8 16,5-3 2-16,0 0-4 0,6-3 2 0,3 1-2 15,1-1-1-15,2-4-1 0,2-1-2 0,3 2-2 16,1 0 4-16,4 2-3 0,1-2-6 0,5 1-1 15,1-1 5-15,1-1-2 0,1-3 0 16,5 1 0-16,-2-1 0 0,5-3 0 0,3 3-2 16,2-3 3-16,0-2 4 0,-1 5-8 0,1-2 0 15,0-1 6-15,1 1-3 0,2 0-2 0,3 2 7 16,1-2-11-16,3 2 6 0,0-2-4 16,-2 0 6-16,3 1-7 0,-3 1 5 0,-1 1-2 15,-2 0 7-15,-3 3-8 0,0 5-1 0,-4-1 4 16,-5 0 0-16,0 4-2 15,-4-1 4-15,115-43-2 0,-115 46 2 0,3 0-5 16,1 0 3-16,0 1-3 0,-2-2 5 0,4 3-2 16,-2-1-3-16,0-3 5 0,2 5 1 15,5-2-3-15,0 1 5 0,3 3-2 0,1 1 1 16,-1 0-8-16,0 1 2 0,2 0 9 0,-2 3-10 16,-1-2 1-16,-2 0 5 0,-1 1-5 0,-3 0-1 15,2 0 3-15,0 0 3 0,0 1 4 0,0-1-5 16,2-1-5-16,6 0-1 0,3 0 5 0,0 2-1 15,5-4-4-15,-1 4 9 0,4-3-4 0,-2 5-5 16,5-1 11-16,0 1-3 0,1 2-6 16,3 0 3-16,0 2 1 0,-3 0-2 0,2 1 0 15,1 2-2-15,-1 0 2 0,2 0 6 0,-3 5-3 16,3-3-6-16,-2 3 3 0,-3 1 0 0,0 1 5 16,-2 0-9-16,0 3 1 0,-2 1 6 15,1-1-5-15,-3 2-3 0,2 1 5 0,-5 2 4 16,1-3-4-16,3 5 1 0,-4-1 4 15,5 2-4-15,-4 2 1 0,4-1 3 0,-5 1-2 16,2 2-7-16,0 0 4 0,0 3 2 0,0 0-2 16,0 3 0-16,0 0 0 0,-3 2 6 0,0 2-9 15,0-1-1-15,-1 4 10 0,3-1-1 0,-1 4-5 16,2-1 2-16,0 1-1 0,1 2-1 16,0 3 0-16,-1 1 5 0,-3 0-5 0,-1 1-5 15,-1 1 8-15,-2 2-6 0,0 1 5 0,-2 3 1 16,-1 2-3-16,-3-1 0 0,3 6-2 15,2-3 2-15,2 1 0 0,1 5 1 0,-2-2-1 16,-2 5 0-16,-2 1-4 0,-1-1 9 0,-1 4-2 16,-4-1-3-16,1 0 0 0,-6 2-2 0,-2 2 5 15,1 0-3-15,0 2 1 0,-5 0-1 0,2 1 1 16,-3 1-1-16,-4 3 3 0,1 0-6 0,-3 2 1 16,-1 0 2-16,-2 0-3 0,-6 1 6 0,-1-1-2 15,-1 0 0-15,-8 1-1 0,-1 0 0 16,-4-2 6-16,-5 1-9 0,-3 0 8 15,-5 1-12-15,1-1 8 0,-7 5-5 0,-4-1 7 16,47 61 2-16,-55-63-8 0,-2 4 3 16,0-2-3-16,-5 0 11 0,-2 1-10 0,-1-3 2 15,-3 2-2-15,-1-1 4 0,-1 1-4 0,0-5 0 16,-3 5 5-16,-2 3-6 0,-3-1 7 0,-1 2-4 16,-2-1 0-16,-3-2 4 0,0 2-7 0,-3-1 6 15,1 0-8-15,-6 0 5 0,-2 1 2 16,0 0-1-16,-3 0 2 0,-1 2-8 0,-2 2 5 15,-2-1 3-15,-4 0-5 0,-2 1 5 0,-1-2-3 16,-7 1 5-16,0-1-4 0,-3-1 2 0,-4 1-2 16,0-3 1-16,-5-4-1 0,-2 5-1 15,-4 1 7-15,-2 2-3 0,0-1 0 0,-4 2-1 16,1-2-3-16,-4-1 3 0,-1 1 4 0,-3-3-3 16,-4 2 2-16,-5-1 5 0,-2-1 0 0,-2 1-5 15,-5 3 4-15,-1-1 4 0,-5 0-4 16,-1 1 5-16,-2-1-4 0,-2-2 1 0,-2 2-3 15,-4-4-2-15,0 1-7 0,2 0-2 0,-1 0 9 16,-3-2-9-16,1 1 4 0,-1 0-2 0,-2 1-3 16,-2-1 6-16,-1-3-3 0,-2 0 5 0,-4 0-8 15,1-1 6-15,0-1-6 0,-1-2 3 16,-5 0 0-16,-3-1 0 0,-2-2 0 0,-5 1 2 16,-2 0-2-16,-3-1 2 0,-3 1 3 0,-1 0 0 15,1-2-4-15,-2 2-1 0,2-2 0 0,-4-2 6 16,1 0-4-16,-4 1 2 0,2-3 1 0,0-1 1 15,4 0-3-15,-3-1-1 0,-4-1 0 16,-2 2 5-16,-4-1-4 0,-2 0 5 0,0 0-8 16,-4-1-2-16,12 0-1 0,-137 40 8 15,131-40-7-15,0-4 2 0,-2 4 0 0,3-4 1 16,-2 2-1-16,6-2 3 0,-7 0-6 0,-2-2 3 16,-3 1 0-16,-4 0-4 0,-2 0-5 15,-2-2 9-15,4 0-8 0,-3 2 8 0,4-1-10 16,-2 2 12-16,-1 0-9 0,-1-2 4 0,2 0 3 15,0 0 0-15,-1 1 0 0,0-4 4 16,-2 2-4-16,-1-2 3 0,-3 2-5 0,-3-4 10 0,3 2-6 16,0-2 3-16,3 1-3 0,3-1-1 15,-2-1-1-15,-2 0 5 0,2-3-9 0,5 2 2 16,3 0 4-16,-3-2 3 0,-1 1-5 0,-4-1-3 16,-1 0 5-16,-3 1-6 0,1 0 6 0,5 0 3 15,1-3-5-15,-2 2 0 0,-1 0-4 16,-1-1 1-16,1 0 4 0,2-1-1 0,2-3 0 15,1 3 0-15,-2-2 0 0,3-2-4 0,-6 0 4 16,0-1-2-16,1 1 2 0,0 0 6 0,12-1-6 16,-5-3-2-16,1 2 2 0,1-2-3 15,0 1 0-15,0-1 7 0,3 0-4 0,-1-1 0 16,9-1-2-16,-2 0 4 0,-4 1-4 16,0 0-3-16,1-2 10 0,-1-3-2 0,0 2-5 0,1 1-2 15,7-2 4-15,-1 0 0 0,0-2 2 16,0 0-6-16,2 0 2 0,-2-2 2 0,-1 3 2 15,1-3-2-15,3 0-6 0,8-1 6 0,-6-1-2 16,2-2 2-16,-3 2 0 0,3-1-6 16,-2-3 6-16,3 1-2 0,0 0 4 0,3-4 0 15,5-1-2-15,3-2-2 0,0-1 2 0,2 0 2 16,4-1-8-16,-195-14 4 16,200 10 4-16,0 0-6 0,2-2 2 0,4 1 2 15,-1-1 4-15,5-2-4 0,1-1 0 0,2-1-4 16,0 1 4-16,4-3 0 0,1-2 0 0,2 3-7 15,3-2 7-15,2-6-2 0,1 2 5 0,4-2-3 16,-1-1 0-16,4 0 0 0,2 0 0 16,6-2 5-16,0-2-3 0,2 2-8 0,4-2 7 15,1 1 10-15,4 0-11 0,-1-1-4 0,3-2 2 16,3 2 0-16,-1-1 3 0,1 0-5 16,3-3 10-16,0 3-9 0,2-2 1 0,1 0-2 15,1-1 2-15,1 0 0 0,-2-2 2 16,2 1 0-16,0 1 5 0,0-2 3 0,0-1-1 15,0 0-7-15,1 2 4 0,-1 0-2 0,4-1-1 16,-3-2-5-16,1 0 6 0,1 3 3 0,0-1 4 16,2 0-12-16,2 0 4 0,0 0-6 15,1-2 14-15,-2 1-18 0,3 0 10 0,-1 1-5 0,2 0 4 16,2 0 3-16,-4 0 0 0,2-1-5 16,2 0 6-16,-2 2-4 0,1-3 2 0,3 0-5 15,-3-1 9-15,3 3-8 0,1-1 8 0,0 0-10 16,0-2 2-16,3-1 2 0,-2 3-3 0,3 0 6 15,0-1 4-15,0-1-7 0,1-1 4 16,1 0-4-16,1 2 0 0,0-1-3 0,0 2 8 16,2-1-5-16,-5-1 1 0,5 4-3 0,-1-2-1 15,2-1 9-15,-1 2-8 0,0-2 4 16,1 1 1-16,-3-1-3 0,3-1 0 0,2 3 0 16,0-5 3-16,-1 3 0 0,0-1-6 15,1 1 4-15,2-1-1 0,-1 1 7 0,2-1-7 16,0 1 0-16,0-1 2 0,0 3-6 0,0-1-1 15,0 0 8-15,3-2-5 0,0 3 5 0,1-3-7 16,1 1 4-16,0 0 0 0,0 2 3 16,3-2 0-16,0 0-5 0,-2 1 5 0,2 1-3 15,0-1-4-15,0 1 9 0,1 1-11 0,-1-2 12 16,2-1-11-16,2 2 10 0,0-2-4 0,-1 4-1 16,4-2 0-16,0 1 0 0,2 0-8 0,-4 2 11 15,4-3-8-15,0 4 10 0,-2-1-4 16,2-2 2-16,-1 5-2 0,1 0-5 0,-1-2 2 15,0 0 2-15,0 1 0 0,-2 3-2 0,-1 0 7 16,2-1-5-16,-2 3 0 0,1-1-2 16,-3 1 2-16,2 1 0 0,-2 2 0 0,-1-1 4 15,-1 0-4-15,2 3-4 0,0-3 6 0,-1 1 0 16,-1-1-2-16,2 3-4 0,-3-2 6 0,0 1-4 16,1-1 2-16,-2 2 0 0,1-2 0 0,3 4 0 15,-3-2 0-15,-2 3 0 0,1-3 4 16,0 3-4-16,-2 1-3 0,1-2 5 0,1 2-2 15,-2 2 0-15,0-1 0 0,0 2 3 0,0-1-2 16,0 0-3-16,-2 1-4 0,4 2 4 16,-4 1 6-16,3 0 0 0,-3 0-4 0,3-2 0 15,-2 3-4-15,0 0 6 0,0 0-5 0,-1 0 4 16,1 0 4-16,-1 1-5 0,1 0-3 0,0-1 3 16,1 3 0-16,-2-2-8 0,2 2 6 0,-3 2 6 15,4-2-7-15,-3 1 10 0,0 1-11 0,0 1 7 16,-1 0-3-16,1 0 0 0,-1 1 0 15,-2-1 5-15,3 1-2 0,-3 0-3 0,2 0 1 16,-2 1-4-16,1 1 0 0,-1 0 5 0,0-1-2 16,0 1 5-16,0 0-9 0,0 0-8 15,0 0 5-15,0 0-11 0,0 0-11 16,0 0-22-16,0 0-37 0,0 0-38 0,0 0-38 16,0 0-36-16,0 0-27 0,2 1 1 15,2-1 31-15</inkml:trace>
  <inkml:trace contextRef="#ctx0" brushRef="#br0" timeOffset="2280.29">21513 6043 181 0,'-11'-3'138'0,"-8"-1"-48"0,-3-2-32 15,-5 1-26-15,0 2-15 0,-6 0-6 0,-1 2 7 16,-1-2 11-16,-5 3 18 0,-1 0 6 0,-2 2 11 16,0 0 3-16,-1 1-2 0,0 0 4 15,-2 2-9-15,3-1-13 0,0 1-26 0,-2 2-6 16,-2-2-2-16,-3 5-13 0,-3 2 0 0,-6 0 3 15,-4 1-5-15,-3 3 2 0,-8 1 2 0,-4 2-4 16,-6 1 2-16,-3 0 8 0,-3 3 4 16,-1-1-2-16,-3 1 2 0,-1 0-4 0,1 1 0 15,-3 1-2-15,2-1 0 0,-2 2 1 0,-2 3 13 16,1 0-5-16,0 0 7 0,-6 0 3 0,1 1-5 16,0 0 2-16,-4 3 3 0,-2 0-6 15,5 1-7-15,1 2 1 0,-3 1-1 0,1 2-8 16,0 1 4-16,0 2-3 0,0-1-2 0,-2 4 0 15,0-1 2-15,4 2 6 0,-1 0-1 16,6 3 2-16,2 1-2 0,2 4-6 0,6-3 6 16,3 5-7-16,2-2 3 0,2 2-5 0,1-2 4 15,1 1-5-15,0 2 1 0,3 0 3 0,0-1 1 16,2 2 2-16,-2 0-2 0,-63 63 1 16,69-59-2-16,4 1 3 0,1 0 1 0,5 1-3 15,2-4 0-15,2 3 7 0,1-5-8 0,4 5 1 16,2-4-2-16,3 1 0 0,-1 3-3 15,4 2 5-15,1 1-10 0,0 3 5 0,3 0 3 16,-2 0-3-16,1 0 0 0,2 3-3 0,2-4 7 16,0 2-6-16,1 0 11 0,3 1 3 0,2 1-4 15,2 2 3-15,1-1 0 0,0-1-2 16,5 2-1-16,1-2-4 0,1 0 6 0,2-4-9 16,1 0 3-16,1 0-2 0,2-7 0 0,1 4 2 15,1-4 0-15,4 4-3 0,0-4 2 16,1-1 6-16,0-2-4 0,5-2 0 0,-1 0 3 15,3-1-3-15,3-5 6 0,-1-1-11 0,1-1 7 16,5-2-2-16,0 0 2 0,1-2-5 16,4 0 6-16,-2-3-1 0,6-2-3 0,2-1-4 15,2 0 7-15,2-3-1 0,4-1 4 0,6-3 4 16,1 1-8-16,4-2 1 0,3 0 2 0,6-4 0 16,-1 1-4-16,6-5 3 0,2 2-8 0,3-3 10 15,5 0-8-15,-1-3 0 0,4-1-2 0,0-2 1 16,3-1-1-16,3 1 0 0,2-1 4 15,2 0 2-15,0-2-1 0,4-1-5 0,-2 1 0 16,5-4 5-16,1 1-2 0,-1 0 1 0,3-3-6 16,2 0 5-16,0 2 0 0,0-4 6 15,1 1-4-15,1-2-5 0,4 0 0 0,0-2 4 16,6 2-4-16,-1-2 4 0,0-1 1 0,1 2-3 16,1-2 1-16,-2-2-3 0,0 1 4 0,0-2-2 15,-2-4 5-15,2 0-7 0,0-1 8 16,3-3-1-16,1-1-4 0,-1-1 4 0,1-3-9 15,-2 0-3-15,3-1 9 0,-1-1-6 0,0-3 12 16,4-1-7-16,1 1-8 0,-1 1 7 0,2-3 0 16,-4 0 0-16,3 1-2 0,-4-2-4 15,103-25 13-15,-106 25-11 0,-3-2 2 16,0 1 2-16,-3-4-1 0,1 1-4 0,-3 2 3 16,1-4 5-16,-3 0-5 0,2-2-3 0,-3 2 1 15,-1-2 4-15,-1 1 3 0,1-1-5 16,93-33 0-16,-91 31-4 0,0 0 7 15,-3 2 0-15,3-3-1 0,-3 0-4 0,0-1 2 0,-3 2 0 16,-1-2-3-16,-3 0 1 0,0-1 8 16,-5 2-4-16,0-2-8 0,1 1 8 0,-2-1-8 15,-1-1 11-15,0-1-9 0,-5 1 7 0,0 0-3 16,-2 0 4-16,-1-1-2 0,-3 3-7 0,-4-3 0 16,2 1 5-16,-4-1 8 0,-1 0-8 15,-3-3 0-15,-1 4 4 0,-2-4-12 0,-1 0 6 16,-1 0 0-16,0 1-4 0,-3-4 11 0,2 1 1 15,-2 0-10-15,-1-2 4 0,0 0-2 16,-4-1 6-16,4-1-9 0,-5 5 6 0,-3-6 1 16,-1 3-4-16,-4-1-1 0,0-1-1 0,-3 1 6 15,0 0-2-15,-3 0-3 0,-3 0 3 0,-3-2 2 16,3-1 0-16,-7 2-4 0,2-1 6 0,-3-1-9 16,-4 4 5-16,4 0 0 0,-4 0 4 0,1-1 3 15,-1 0-11-15,-3 1 2 0,-2-1 2 16,-1 1 5-16,-3-2-9 0,0 0 2 0,-2-1 6 15,-3 0-6-15,-1-1 3 0,-3 2-3 0,-2-4 7 16,-1 0-5-16,-2-1-2 0,2 0-3 0,-4 3 11 16,2-1-3-16,-4 0-7 0,2 0-1 15,-1 2 13-15,-2-1-8 0,3-2-5 0,-4 5 3 16,2-3 4-16,-4 2 0 0,0 1-2 0,-1-2 2 16,2 2-1-16,-4 3-7 0,-1 0 16 0,-2 3-10 15,0 0 0-15,-4 0 5 0,0 2-4 0,-3 1 3 16,2 1-7-16,-3 1 1 0,-1-1 2 15,-2 1 0-15,3-2 0 0,-3 1 5 0,5 2-2 16,-5-2 1-16,2 1-1 0,1 2 0 0,-1-2-1 16,1 4 2-16,-2-2-2 0,2-1 1 0,-1 2-7 15,-1-1 7-15,-1 5-3 0,-1-3 4 16,2 4-7-16,-1-3 3 0,-2 5 2 0,1-2-2 16,-4 0 3-16,3 3-6 0,0 1 6 0,-3 0-3 15,1 1-3-15,-1 1 0 0,2 1-2 0,-5 0-1 16,1 1 8-16,-3 1-2 0,2 1-6 0,-4 0 3 15,1 0 0-15,-3 3-3 0,-2-1 3 16,-3 0-2-16,-2 3-1 0,-4 1 3 0,-2 1 3 16,-1 1-4-16,-2 2-4 0,1-2 2 0,-2 3 9 15,1 0-5-15,-1 4-5 0,-1 0 0 0,0 2-7 16,0 1-1-16,0 0-5 0,3 0-8 0,-5 2-15 16,5 0-13-16,-3 1-14 0,-2 4-36 0,4-3-19 15,-3 4-24-15,2-3-26 0,-2 4-5 0,4-3-6 16,-3 5-8-16,0-1 8 0,0 2 23 15</inkml:trace>
  <inkml:trace contextRef="#ctx0" brushRef="#br0" timeOffset="7172.57">17858 7329 91 0,'2'-3'146'0,"-2"0"-7"0,0-2-64 0,0-1-33 16,3-1-22-16,2-3-10 0,0 2-6 16,4-1 2-16,-1-3 2 0,3 1 2 0,3-1 0 15,1 0 3-15,0 1 2 0,1-1-7 0,3 0 4 16,1 2-5-16,1-3 5 0,-2 4 17 0,5-2 2 16,-5 3-7-16,3 0-5 0,-2 0-5 15,-2 2 4-15,-1 1 0 0,-2 1 9 0,2 1-6 16,-4 0-7-16,-1 1 2 0,-2 2 14 0,1 0-8 15,0 0-2-15,-2 2 8 0,1 3 7 0,2-2-9 16,-2 2-10-16,-2 2-6 0,4 0 6 16,0 3-2-16,-3-2 2 0,5 3 25 0,-2 1-5 0,3 1-13 15,0 1-15-15,-1 1 0 0,0 1-7 16,2 1 4-16,-4-2 0 0,15 21-7 16,-14-20 0-16,1 2 4 0,-3-1-2 0,2 0 0 15,-2-3-5-15,0 3 6 0,0-2 4 0,0 2 1 16,-1-3-6-16,1 0 3 0,-2-2-2 0,2 1 1 15,2 1 5-15,-2-1-1 0,1-1 1 16,1 1 0-16,-1 0 1 0,0-1-3 0,-1-2-8 16,1 0 9-16,-2-3-10 0,1 0 12 0,2-1-3 15,-2-1 1-15,0-1 6 0,3-1-8 0,-1-1 6 16,1-2-5-16,0 0 3 0,4 0-8 16,-4-4 0-16,3 2 1 0,1-3 4 15,2 1-4-15,-1-1-1 0,-1-1-3 0,2 1 3 0,0-5 0 16,1 3 0-16,0-3-4 0,-2 0 5 15,-2-1 2-15,4-2-6 0,-7 0 1 0,3-1-1 16,-1-2 5-16,0-1-2 0,-2-3 0 0,0-2-3 16,-1 0 4-16,0-1 2 0,-2-2-6 0,-2-2 4 15,2 1-1-15,-1-3 0 0,-1 3 0 16,1-1 0-16,-2 0 0 0,-4 0 0 0,1 1 0 16,4 1 3-16,-4 1-3 0,-2 0 3 0,1 2 3 15,0 5 5-15,-2-1-6 0,-2 3-3 0,0 0-2 16,-2 1 6-16,2 1-6 0,0 1 5 0,2 1-7 15,1 1 2-15,1 0-8 0,1-2 10 16,0 2 3-16,3 1-8 0,0 0 3 0,0-1 0 16,3 2 0-16,0 0-2 0,3-1-1 0,-1 2 6 15,3 2-5-15,0-2 2 0,3 2-4 0,-2 0 8 16,4 0-6-16,1 1 3 0,0-2-4 0,3 1 9 16,1 1-6-16,0-3 2 0,4 4-2 15,0-2-3-15,2-2 3 0,1 4-3 0,2-4 0 16,2 0 3-16,0 2 0 0,1-1-5 0,0 0 5 15,3 0-3-15,-1 0-3 0,3-1-1 0,-3-1 4 16,2 1 3-16,1-3-8 0,-1 1 0 16,-1-1 5-16,5 0 3 0,-2-1 2 0,3 1-4 15,0 0 2-15,1-2 4 0,2 0-4 0,0 2-4 16,2 0 2-16,-3-1 0 0,3 1 0 0,-3 1 0 16,-3-2 2-16,-2 2-3 0,-1 1-1 0,-1 3 4 15,-2-3-6-15,-2 2 0 0,-1 0 8 0,-4 2-9 16,0-1 10-16,-1 1-3 0,-2-1 2 15,-3 1-2-15,0 1 0 0,-1 2 2 0,0-1 1 16,-3 2-3-16,2 0-3 0,1 2 8 0,1 1-4 16,1-2 4-16,-1 1-9 0,2 5 4 0,-3-1 0 15,0-1-3-15,0 3-1 0,-5-1 4 16,3 3-5-16,-4-1 8 0,0 1-1 0,-3 0 4 16,2 0-10-16,11 11 2 15,-18-11 2-15,1 0-3 0,1 2 6 0,-2 0-3 0,1-1 4 16,0 1-1-16,0 0-3 0,0 1-5 15,-2 2 9-15,-1-2-6 0,0-1 2 0,1 3 3 16,-3-2-1-16,-2 2 1 0,-1 1-1 0,-2 0-2 16,-3-1 0-16,-3 1 3 0,2 0 1 0,-4 1-1 15,0 0 4-15,-3-1 1 0,0 0-3 16,0 1 6-16,0 0-6 0,-2-1 1 0,0-1-6 16,0 4 6-16,-2-3 0 0,1 0-6 0,-2-1 2 15,0-1 6-15,2 5-7 0,0-4 3 0,3 0 2 16,-1 1 2-16,1-1-6 0,2 1 0 0,3-1 0 15,-1-1-2-15,3 0 4 0,1-3 5 16,0 2-13-16,5-2 8 0,-2-1 1 0,3 2 1 16,2 0-6-16,1-2 8 0,1 2-4 0,2 0-4 15,1-2 5-15,4 0-4 0,0-1-1 0,-2-3 2 16,1-1-6-16,3-1 6 0,1-1-5 0,-2-1 6 16,4-2-3-16,0 0 0 0,2-3 4 15,1 0-6-15,2 0 0 0,3-3-1 0,-1 0 7 16,1 0-8-16,1 1 0 0,-2-2 2 0,1 2 3 15,0 0-3-15,-2-2 7 0,1 2-4 0,-3 0-3 16,0 2 2-16,-2-1 0 0,-1 2 5 0,1-1-11 16,-2 0 3-16,0 1 6 0,0 1-6 15,0-1 3-15,-2 1 4 0,2-1-2 0,-2 1-2 16,-1 1 0-16,2 0-2 0,-3 0 0 0,2 1 6 16,0-1-6-16,0 3-2 0,-2 0 6 0,3 2 0 15,-3 0 5-15,2 2-6 0,-2 2 3 0,3-1-4 16,0 2 0-16,1 0 0 0,0 2-3 0,-1 0 4 15,2 2 3-15,2 0 0 0,1 1-4 16,-3 2 4-16,1 1-9 0,2-2 6 0,-3 3-1 16,1 0 2-16,-2 1 3 0,3-1 1 0,-1 3-5 15,0-2 6-15,-1 1 0 0,0 1 0 0,-1 3-7 16,1-1 5-16,-2-1-5 0,0 3 7 0,-3 1 1 16,3 2-11-16,-4-3 7 0,1 2-4 15,-2 4-4-15,-2 0 6 0,0 1-10 0,-2 3 12 16,1 1-3-16,-3-3-1 0,2 0 0 0,-4 0 5 15,0-1-4-15,-1 3-1 0,0-2-4 16,5-1 7-16,-4-1 7 0,1 2-1 0,-1-3-4 16,1-1-1-16,2 1-4 0,-1-3 7 0,-1 0-10 15,-2-1 5-15,0-1-2 0,-3-2 0 0,-1-1 0 16,0 0-4-16,-6-1 4 0,0-3 5 0,-4 2-7 16,1-2 0-16,0 0 5 0,-4 2-1 0,2-4-2 15,-6 1-3-15,1 5 7 0,1-2-4 0,-1-1-4 16,-2 3 2-16,2-2 2 0,-1 2 6 0,3-2 1 15,-1 0-2-15,0 0-8 0,1-1-1 16,1 3 7-16,-2-2-3 0,-1 2 0 0,-3 0-2 16,3 0 7-16,-2 1-11 0,-1 0 4 0,-3 2 9 15,0-1-5-15,0 1 1 0,-3 3-3 0,1 0-3 16,-3 0 7-16,2 5 2 0,0-5-4 0,2 0-2 16,-2 1 0-16,0 2 0 0,1-2 6 0,0-1-9 15,3 0 4-15,-2 0 2 0,1-3-7 16,-3-1 4-16,3-2 1 0,-3 1 4 0,0-1 0 15,-3 0-2-15,-2-2-1 0,1 1 10 16,-4-1-2-16,0 1-10 0,-1-4 10 0,-5 0-6 16,3-1-4-16,-4 0 7 0,1-2-7 0,-2-1 5 0,-2-1-10 15,-1-2 10-15,3-1-5 0,-3-2 0 16,3-1-3-16,3-1 6 0,-3-1 3 0,3 0-9 16,-2 0-5-16,0 0 10 0,3-1-13 0,-4-3 4 15,1-1 1-15,0 0-3 0,-2 0 3 0,3 0-13 16,0-1 12-16,0-3-5 0,-1-1 7 15,2 0-3-15,0 0-6 0,2-1 5 0,2-1-4 0,-3-1 2 16,3-2 6-16,2 2-3 0,-1-1 4 16,0 1-1-16,3-2-5 0,1 1 1 0,0 1 1 15,1-2-1-15,4 2-3 0,-1-2 2 0,0-1 5 16,1 3-3-16,3 0-5 0,-3 1 7 0,7 2-5 16,-2-1 9-16,3-1-2 0,-1 3-2 0,3 0 8 15,0-1-10-15,0 3-5 0,2-1 4 16,-3 3 4-16,0 0-5 0,2-2 4 0,2 2 2 15,-1 0 8-15,1 0 2 0,-2 2 5 16,0 1-7-16,2-1 3 0,0 1 3 0,-5 2-6 16,5-1-1-16,0 2 4 0,0 0 2 0,-3 0 6 15,2 2 6-15,1 0-9 0,-1 4 3 0,2 0 2 0,-1 1-6 16,3 3 0-16,-4 1 9 0,4 0-7 16,1 0 6-16,0 1 3 0,1 2-4 0,2-2-11 15,-3 1 4-15,4-1 3 0,-1 0-1 0,1 2 7 16,0-1-3-16,0 2-2 0,1-1 5 0,3 2 4 15,-1 0-10-15,2-2 0 0,-1 1-5 0,0 1 0 16,3-2 1-16,-2 1-10 0,-2 1 6 16,2-1-9-16,-2-2 4 0,0-1 1 0,-1-1-2 15,1-1 0-15,-3 0 7 0,0-1-7 0,-1 0 0 16,-3 0 0-16,1-3 0 0,-3 0 4 0,-1-1-7 16,-2-3 8-16,0 5-5 0,1 1 0 0,-5-2 2 15,4 0 2-15,-4 1 1 0,0 0 0 0,0 2 3 16,-4-2-5-16,1 1 0 0,-3-1 5 15,0 1 5-15,0-2-3 0,-3 2-12 0,1-1 2 16,-1 1 6-16,-1-1 0 0,-2 0-13 0,0 1 10 16,0-3-6-16,-1 3 0 0,-1-2 3 0,-2-1-8 15,1 1 12-15,-1 0-7 0,-1 2 4 0,0-2-5 16,0 0 6-16,0 0-7 0,-31 12 1 16,29-12-3-16,4 0-6 0,-2 0 1 0,-2-2-4 15,0 2 10-15,1-1-10 0,-1-2 5 16,-3 1-5-16,0 1 4 0,-1-3-2 0,3 4 2 15,-5-4-1-15,2 3 4 0,-2-1-1 0,-2-1 6 16,-1-1-4-16,3 2 4 0,-3 1-2 0,3-1 6 16,0 1-2-16,-2-3-7 0,1 2 2 0,0 0 3 15,1 0-7-15,-1-1 4 0,-1 3 4 0,3-4-12 16,-1 1 12-16,-1 0-7 0,-1 0 7 16,-1 2-1-16,0-1 1 0,2 0 3 0,-1 2-4 15,-1-2 0-15,2-1 1 0,1 1 3 16,-1-1 0-16,0-1-2 0,0 1 0 0,1-1 0 15,-2-3 5-15,1 0-2 0,1 2-7 0,0-4 6 16,-1 3 0-16,2-2 2 0,1 3-8 0,-3-3 3 16,0 2-7-16,1 0-1 0,3-1 3 0,-3 0 4 15,0 2 7-15,-2-2-3 0,-2 2 0 0,3-2-5 16,-4 2 3-16,0-3-1 0,3 2 12 0,-2 0-9 16,4-1 3-16,-1-1 4 0,4 1-1 0,2-4 3 15,1 2-8-15,4-1 2 0,1-2-7 0,6 0 7 16,-1-2-1-16,3 0 0 0,3 0 0 15,2-1-5-15,3 1 7 0,0-2-8 0,2-1-2 16,1-1 0-16,1-1 3 0,-1-3 1 0,1 1-1 16,-1-2 3-16,1-1-5 0,2-2 3 0,-2-1-4 15,1-1 3-15,1-2-6 0,0 0 2 0,2-3-5 16,-4-2 7-16,1 1-3 0,0 1-3 0,-1 1-1 16,-1-4 1-16,1 5 1 0,-3-4 1 15,2 4 3-15,0-1 7 0,-1 2-6 0,3 2 5 16,-2 0-4-16,-1 4 5 0,0-1-1 0,3 1 3 15,-2 2-5-15,0 1 0 0,-3 0-2 0,3 1-4 16,0 3 2-16,1-2 0 0,0 2 0 16,-3 3 0-16,1-1-7 0,0 1 8 0,-1 0 2 15,2 2-1-15,-3 0 4 0,0 0 0 0,1 0 1 16,-2 2 4-16,-1 3-3 0,2-3 4 0,0 3-2 16,-2 3 5-16,-1-1 2 0,1 2-8 0,0 0 7 15,-2 2-1-15,1-1-2 0,1 4-2 0,0-2-1 16,-1 0 4-16,2 1-8 0,1 1 9 0,1-2-4 15,1 2 2-15,-4 1-1 0,5-2-3 16,-2 0 12-16,1 2-6 0,0 0 4 0,-1 1-7 16,-1 1 10-16,2 1-7 0,-1 0-1 0,-1-1-5 15,0 1 2-15,1-2 3 0,0 1-6 0,0-2 3 16,0 0-1-16,-4-3 4 0,3 0-3 0,0-2-7 16,-3 1 9-16,1-3-5 0,-1 1 0 15,0-1-6-15,-2-1-4 0,2 1 12 0,-2-2-4 16,0 2 2-16,1-2-6 0,-2 1 1 0,-3-1 0 15,3-1 0-15,-1 0 3 0,1 0-2 0,-1-1-1 16,0 2-2-16,-1-4 1 0,-1 1-1 0,0-1 1 16,-2-2-6-16,3 0 7 0,-5 0-1 15,1 0 1-15,-3-2-6 0,1-1 9 0,-4 1-10 16,2-1 5-16,-3-4 0 0,0 2-2 0,-1 0 2 16,-1-3 7-16,0 1-4 0,2-2 2 0,0 0-4 15,2 1 8-15,-2-5-4 0,0 1-4 0,2 0 4 16,1-2 0-16,3-1 0 0,-1 1 0 0,2-1 0 15,-2 1 3-15,3 0-3 0,0-2 0 16,1 0 0-16,1 1-7 0,1-1 10 0,-2 0 0 16,4-1-1-16,-2 3-4 0,3-5 2 0,-1 4 0 15,1-3 2-15,1 0 0 0,-2 0-7 0,-1-2 2 16,2 1 8-16,-3-1-5 0,0 0-2 0,0-1 2 16,-2 0-2-16,4 0 5 0,-4-2-1 15,1 4 0-15,1-4 3 0,0 2-3 0,0 0-4 16,5 0 6-16,-2 0 1 0,2-1-3 0,0 2-2 15,2 1 5-15,1-3 3 0,-3 3-8 0,6-1-6 16,-2 0 11-16,1 0-9 0,1-1 6 0,3 0-2 16,-1-3 10-16,-1 2-12 0,0-4 4 0,2 2-6 15,2-1 6-15,0-2-2 0,1 1 0 16,-1-3 4-16,3 4-8 0,0-3 5 0,0-1 1 16,0 2-2-16,2 1 2 0,1 0-7 0,0-1 10 15,0 2-1-15,2 0-8 0,0 2 7 0,2-1-7 16,0 1 6-16,3 2-5 0,-2-3 5 15,2 1-5-15,2 1 5 0,-3-1-1 0,4-1-1 16,-2 2-3-16,1 0 0 0,1-2 3 0,-2 1-3 16,3 1 6-16,-1 0-6 0,4 0 8 0,-4-1-5 15,4 2-5-15,-1 0 7 0,-2 3-2 0,-1 0 0 16,1 3 0-16,-3 2-4 0,2 1 2 0,-2 0 5 16,-3 6-7-16,0-3 9 0,1 1-10 0,-1 2 5 15,-1 0-3-15,1 3 5 0,-1 0-4 16,0-2 2-16,-1 3 3 0,2 0-2 0,3 2-1 15,-2-1 3-15,1 1 3 0,4 0-2 0,2 0 0 16,1 0-8-16,4 1 6 0,-2 3 1 0,3 3 3 16,2 0-10-16,-5 2 2 0,4 2 0 0,-2-2 2 15,-2-1 0-15,2 1-4 0,-3 2 5 0,-2 0-1 16,0-1 2-16,-2-1 0 0,-3-1 0 16,0 1 3-16,1-2-7 0,-2-3-2 0,-2 1 4 15,-1-1 1-15,1-4 4 0,3 3-5 0,-2-2 4 16,4 0-1-16,-2 1 6 0,2-2-7 0,2-3-2 15,1 2 3-15,3-5-2 0,-2 2 3 16,3-3-4-16,-2 1-2 0,0-3 7 0,2 0-5 16,-1-2 0-16,-1 0-2 0,-1-1-2 0,-2 1 4 15,0-3 0-15,-4 1-8 0,-3-1 12 0,1 0-2 16,-4 2 1-16,-1-5-3 0,-4 2 3 0,0 0-2 16,-7-1-1-16,-1-3 0 0,-1 0 0 0,-2 0 0 15,-3-1 0-15,1 0 0 0,-3 1 6 0,0-2-8 16,1 3 7-16,0-2-1 0,0 2-1 15,0-1-3-15,0 1 11 0,0-1-14 0,2 2 4 16,-1-1 1-16,1-1-4 0,0 2 5 0,1-1-6 16,3 0 5-16,-2 1-2 0,1 0-5 15,4 1 5-15,-2 1 3 0,3 2-1 0,-1 2-6 16,3-6 1-16,-2 5 4 0,0 0-1 0,4-1-2 16,-4 0 0-16,5 1 2 0,0-1 0 0,0 1 0 15,0-1-5-15,5 0 2 0,-2-1 1 0,3 1 3 16,-3-2-3-16,1 1 0 0,0 1-1 0,0 2-4 15,-1-1 12-15,1-1-5 0,1-1 0 0,1 1 0 16,-1 1 2-16,3-3 0 0,0 1 1 0,0-3-3 16,2 1 0-16,0-2-5 0,1 2 2 15,2-2 3-15,-2 2 0 0,0-4 0 0,1 6 0 16,-2-2-3-16,0 0 9 0,0 4-10 0,0-5 4 16,-2 5-3-16,2-2 9 0,-1 2-6 0,-1-1 0 15,2 1 0-15,1 0 0 0,-3-2 5 0,1 2-8 16,4 0-3-16,-2-3 6 0,0 1 3 0,5 0-3 15,-2-1-2-15,3 0-3 0,-2-2-1 16,4 0 11-16,-1 0-3 0,0 0 1 0,2 0-8 16,-2 1 6-16,1 0-1 0,0 1 0 0,-2 0 0 15,2 2 0-15,-1-3-7 0,1 3 7 16,-4-1 0-16,4 0 4 0,-1 1-3 0,-1 0-5 16,2-3 8-16,-2 3-8 0,4-2 1 0,-1 2 6 15,-2-1-10-15,3-1 9 0,1 0-4 0,-5 2 2 16,2-1 0-16,19-12-4 0,-18 13 1 15,-1-1 4-15,19-10-5 16,-16 12 4-16,-4 0-2 0,4-2-2 0,-2 2 8 16,0 0-6-16,0 1-1 0,0 2-6 0,0-3 4 15,0 0-1-15,2 2 6 0,19-11-2 16,-19 9 4-16,-2-1-2 0,0 4-10 16,-1-6 10-16,-2 4-3 0,2-3-1 0,1 1 0 15,-2-2 2-15,-1 1 3 0,0-2-3 0,0 4 2 16,0-5 0-16,1 3-2 0,-1-3 2 0,2 0 0 15,0 2-6-15,0-1 6 0,22-14-4 16,-23 14 1-16,2 2-1 0,0 0 7 16,0 1-1-16,-2 0-5 0,0-1-2 0,4 5 5 15,-2-5 0-15,0 4 0 0,0-3-7 0,2 5 9 16,-3-4-2-16,3 1 3 0,-1 4 0 0,-2-2-6 16,1 1 5-16,2 2-4 0,-4 0-1 0,4 0-3 15,0 2-11-15,-2 1-12 0,1-2-5 0,-2-1-22 16,-3 3-27-16,-2 0-28 0,-1 1-38 0,-2 2-38 15,-3-1-11-15,0 1 1 0,-2-4 26 16</inkml:trace>
  <inkml:trace contextRef="#ctx0" brushRef="#br0" timeOffset="8834.32">9166 5580 78 0,'0'0'98'0,"0"0"-21"15,-2 0-32-15,2 0-21 0,0 0-10 16,0 0-5-16,0 0 3 0,0 3 15 0,0-2 6 0,2 5 1 16,0 2 6-16,-1 2-6 0,2 4-10 15,1 1 0-15,0 1 2 0,1 2 10 0,-1 0 6 16,1 3 9-16,0-1-11 0,0 1 11 16,0 1-13-16,1 1-3 0,-1 1 1 0,1-1 14 15,0 2-7-15,-1 0-16 0,0 0-1 0,-2 4 3 16,1 0 2-16,0 3-4 0,-3-1-7 0,1 2 2 15,-2 0 3-15,3 1 12 0,-1 0-5 0,-2 4-5 16,1-1 6-16,1 6 4 0,-2 0-7 16,3 3-5-16,-3 0 3 0,0 5 2 0,2 2-7 15,-2 0 18-15,0 3 0 0,0 2-13 16,0 0-13-16,0 0 4 0,0 0 5 0,0 1 3 16,3-1 10-16,-1 4 0 0,-1 1-7 0,-1 3-1 15,2 0-4-15,1 0 9 0,0 0-11 16,-2 0 5-16,1-1 10 0,-2-2-9 0,3 2-17 15,-3-2-12-15,0-1 0 0,0 2 0 0,0-3 0 16,0-1 0-16,0-2 0 0,-1-1 0 16,-1-2 0-16,0-1 0 0,1-3 0 0,-2-2 0 0,3-3 0 15,-1 0 0-15,1 0 0 0,0-3 0 0,0 1 0 16,0-3 0-16,0 0 0 0,0-2 0 16,0 3 0-16,0-1 0 0,0 0 0 0,0 0 0 15,0-2 0-15,1-3 0 0,-1 4 0 0,0-3 0 16,0 1 0-16,0-3 0 0,0 4 0 15,0-3 0-15,0 1 0 0,0-1 0 0,0 0 0 0,0 0 0 16,0-2 0-16,0 0 0 0,0-1 0 16,0-2 0-16,0-1 0 0,0 0 0 0,0-1 0 15,0 0 0-15,0-4 0 0,0 0 0 0,4 0 0 16,-4-5 0-16,0 0 0 0,2-2 0 0,0-4 0 16,-2 1 0-16,0-5 0 0,0-1 0 0,0-2 0 15,0-4 0-15,0 2 0 0,0-2 0 16,0-2 0-16,0-1 0 0,0-1 0 15,-2-1 0-15,2 1 0 0,-2-2 0 0,1 0-163 16,-5-3-51-16,1-2-14 0,0 1-11 16,-1-3-6-16,-1 3 10 0,-2-3 25 0,1 2 29 15,-1-1 38-15,-2 2-45 0</inkml:trace>
  <inkml:trace contextRef="#ctx0" brushRef="#br0" timeOffset="9273.29">9011 9381 42 0,'-3'-7'91'0,"-1"2"32"15,2 2 0-15,-1-2-13 0,-1 2-11 16,1 0-7-16,0 0 2 0,0 2-4 0,0-2 1 16,1 1 2-16,0-1-14 0,0 3-27 0,0 0-11 15,2 0-13-15,0 3 6 0,0-3-3 0,0 3-11 16,4 0-5-16,0 2 18 0,0 2 10 15,4 1 7-15,-1 1-2 0,5 4 7 0,-2 3 2 16,1-2-8-16,1 4-6 0,1 1 4 0,1 0-8 16,-2 3-12-16,0-1-4 0,1 0 0 0,-2 0-13 15,1 0 9-15,0-4-8 0,-1-1-3 0,1-2-6 16,-2-1 9-16,9 7 12 16,-2-8-13-16,-8-5-5 0,1-7 10 15,1 0-10-15,3 0 8 0,-1-4-5 0,3-2-2 16,-2-2 3-16,3-1-6 0,-1-1 1 0,2-3-4 15,-1-2 0-15,0-2 0 0,1 2 0 0,-1-2 0 16,0-2 0-16,0-2 0 0,-2 4 0 16,1-2 0-16,3 0 0 0,-3-1 0 0,1 2 0 15,0 1 0-15,-4 1 0 0,0 4 0 0,-1 0 0 16,-2 3 0-16,0 0 0 0,-3 3 0 0,0 0 0 16,-4 1-33-16,0 4-36 0,0-2-46 15,-3 1-60-15,0 2-57 0,-1-3-49 0,-1 3-30 0,0-2 10 16,-1 2 46-16</inkml:trace>
  <inkml:trace contextRef="#ctx0" brushRef="#br0" timeOffset="10341.84">8392 4478 27 0,'0'-5'86'0,"-2"-2"29"0,2 2 6 0,-3 0-3 16,0 0-16-16,-1 1 2 0,1 1 7 15,0-1-3-15,-3 1 7 0,3 1-3 0,-2-1 0 16,3 2-4-16,-1 1-11 0,2 0-23 0,-3 0-19 16,-2 1-24-16,-2 0-10 0,2 1-11 0,-2 3 6 15,-2-2-1-15,-2 3 5 0,-1 1 1 16,-1 2-4-16,-2 4 11 0,-1 2-10 0,2 2 6 15,-2 3 0-15,1 3-7 0,1 2-7 0,0 0 16 16,3 3-1-16,1 1-11 0,1-3-1 16,1 6-5-16,6-4-3 0,3 0 0 0,3-2 2 15,6 0 0-15,1-1-7 0,4-1 0 0,5-3 0 16,3-2-3-16,2-1 5 0,0-3-10 0,2-1-1 16,0-2-5-16,0-3 3 0,1-2 2 0,0-1-11 15,-3-1 5-15,0-5-2 0,-2 0 8 0,-5 0-12 16,4-2 14-16,-4-1 5 0,-3 0-2 15,0 0 4-15,-4 0 1 0,-4 0-1 0,-1 0-5 16,1-2 20-16,-3 3-3 0,2-4-5 0,-2 1 8 16,-1-1-3-16,-2 2 11 0,0-2-5 15,0 2 0-15,0-1-6 0,0 2 6 0,0-1-5 16,0 4-1-16,-2-3-5 0,2 1 2 0,0 2-3 16,0 0-10-16,-3 0 5 0,3 0 2 15,0 0-6-15,0 0-2 16,0 2 8-16,0-2-6 0,0 3 1 15,0-1-1-15,0-2 7 0,0 0-7 16,0 0-13-16,3 0-8 0,-3-2-13 0,2 2-25 16,-2 2-27-16,0-2-42 0,0 2-44 0,0-2-37 15,-2 0-38-15,2 0-16 0,0 0 8 0,0 0 45 16</inkml:trace>
  <inkml:trace contextRef="#ctx0" brushRef="#br0" timeOffset="11908.42">8709 4861 141 0,'0'-5'187'0,"0"0"17"0,-2 0-10 0,-2-1-16 15,1 2-5-15,0 1 2 0,-2 3-10 0,0-3-12 16,2 3-13-16,-2 0-33 0,-1 0-41 0,1 0-25 15,1 1-17-15,-3 2-4 0,-3 4-5 0,0 5 5 16,0 3-1-16,-4 4-7 0,1 2-2 16,2 2-7-16,0 1-3 0,0 2 0 0,0-1 0 15,0 1 0-15,5 0 0 0,1-3 0 0,2 1 0 16,1-4 0-16,2-2 0 0,3-1 0 16,2-2 0-16,3-3 0 0,1 1 0 0,4-4 0 15,0-3 0-15,2 0 0 0,0-3 0 0,0-1 0 16,0-2 0-16,0-2 0 0,-2 1-3 15,1-4-2-15,-4 1-1 0,0-2-13 0,-3 1 13 16,-2-1 0-16,0 0 6 0,-4 2-5 0,-1-3-1 16,0 2-1-16,-3-2-4 0,-2-1-1 0,-1-1 3 15,-8-1-9-15,3 0 6 0,-2 1 7 16,-1 0 5-16,0 3-6 0,1-1 3 0,-1 4-1 16,0-1-7-16,1 1-8 0,-1 3-12 0,1 0-17 15,-1 0-33-15,1 0-36 0,1 3-39 0,4-3-34 16,1 0-39-16,4 0-27 0,0 2 0 15,3 0 32-15</inkml:trace>
  <inkml:trace contextRef="#ctx0" brushRef="#br0" timeOffset="12460.34">9000 4449 253 0,'0'-17'372'0,"0"3"-48"0,-1-1-82 0,-1 6-66 16,0 1-43-16,-1 3-25 0,3 2-28 15,-3 3-22-15,3 0-17 0,-2 3-19 0,1 2 1 16,1 5 6-16,0 5-10 0,3 5-6 0,0 7-3 16,0 3 0-16,-1 4-8 0,0 0 0 0,-1 4 0 15,-1-1-1-15,0 0-3 0,0 1 2 16,0-4-2-16,0-1 4 0,-3-1-2 0,1-3-4 15,-2-2 2-15,-1-1-4 0,0-4 3 0,-2-3 5 16,2-4-2-16,1-1-5 0,-2-3 2 0,3-5 5 16,-2-2-8-16,3 1-1 0,-2-2-3 15,4-3-6-15,-2 0 1 0,1 0-16 0,1-2 1 16,0-1-3-16,3-3-6 0,1-1-9 0,0-5 2 16,0-1 11-16,1-4-5 0,3 0 9 0,3-2 4 15,0-3 10-15,1-2 0 0,3 2 1 16,-2-2 1-16,2 0 9 0,0 0 3 0,-1 1-1 15,0-1 4-15,2 2 3 0,-2-1 2 0,0 3 2 16,-1 0 2-16,-3 2 11 0,2 0 8 0,-4 4 6 16,0-1 23-16,1 2-3 0,-4 3 21 15,0 1-3-15,-2 3-8 0,-1 1 10 0,-1 2 3 0,-1 3-16 16,0 1-61-16,0 3 0 16,-1 2 0-16,1 6 0 0,-2 4 0 0,1 6 0 15,-1 3 0-15,-1 6 0 0,0 3 0 0,-1 4 0 16,-3-1 0-16,0 4 0 0,1 0 0 0,1 0 0 15,-1-4 0-15,-2-2 0 0,2 0 0 16,-1-2-25-16,1-2-115 0,1-5-26 0,1-3-39 16,1-1-28-16,1-2-22 0,0-5 0 0,2-2 18 15,0-4 33-15,0-3 51 0</inkml:trace>
  <inkml:trace contextRef="#ctx0" brushRef="#br0" timeOffset="12688.21">9297 4935 83 0,'8'-9'180'0,"-3"2"49"0,1 2 12 0,-3 0-10 16,-3 2-37-16,2 2-26 0,-2-1-28 0,0 2-18 15,0 2-15-15,0-1-29 0,0 1-33 0,0 1-9 16,0 1-7-16,0 5-18 0,0 2-5 16,0 2 2-16,2 5-6 0,-2 2-2 0,0 0 7 15,0 4-12-15,0-4 0 0,0 3-7 0,0-3-23 16,0 0-22-16,0 0-27 0,-2-5-42 0,0-2-31 15,2 3-29-15,0-6-23 0,-1 0-11 16,1-1 8-16,0-1 20 0,0-4 26 0,1-1 46 16</inkml:trace>
  <inkml:trace contextRef="#ctx0" brushRef="#br0" timeOffset="13045.56">9441 5041 105 0,'6'-9'142'0,"1"0"12"0,-2 1-7 0,-2-1-22 15,4 2-12-15,-3-1-16 0,1 4-26 16,1 0-5-16,0-1-15 0,2 3-13 0,-2 1 7 16,2 1-13-16,0 1-6 0,0 4-6 0,0 1-1 15,0 1-5-15,-2 2-5 0,0 3-2 0,-1 1-3 16,0-1-4-16,-3 1 2 0,-2-1-2 0,-2 1 0 16,0 2 5-16,-1-5 4 0,-2 2 7 15,-2-1 13-15,0-1 15 0,-1-2 10 0,0-1 9 16,2 0 7-16,0-2-1 0,1-3 12 0,2 1-3 15,1 1 2-15,1-4-2 0,1 0-8 0,-2 0-56 16,2-4-14-16,0 4 0 16,0-3 0-16,3 3 0 0,-1-4 0 0,3 1 0 15,1 0 0-15,1-1 0 0,5-1 0 0,-1-1 0 16,2 2 0-16,-1-2 0 0,4 2 0 0,0 0 0 16,1 1 0-16,-1 0 0 0,0 0 0 0,0 0 0 15,1 0 0-15,-1 1 0 0,6 0-65 16,-3-1-92-16,0 0-46 0,0-1-35 15,-3 4-30-15,3-3-12 0,-4-1 14 0,-2 3 30 16,-3-3-97-16</inkml:trace>
  <inkml:trace contextRef="#ctx0" brushRef="#br0" timeOffset="13495.28">9849 4507 78 0,'-3'-10'141'0,"-2"1"10"15,0 2-14-15,0 2-20 0,1 2-16 0,1 1-24 16,0 2-18-16,-1 2-9 0,0 3-9 0,0 3-13 16,1 4 0-16,0 5 0 0,3 4-5 15,0 3-4-15,3 3 0 0,0 4-2 0,2-1-11 0,0 3-1 16,3-3 2-16,3 2-3 0,0-4-2 15,1-2 1-15,1-2-1 0,2-4-5 0,0-1 3 16,-2-2 0-16,4-4-2 0,-4-3 4 16,3-4-2-16,0-1 5 0,-1-2-1 0,0-3 7 15,4-3-3-15,-1-2 1 0,-1-1-3 0,1-3 7 0,-2-2 4 16,3-4-13-16,-3 1 0 0,-2-1 2 16,2-6-3-16,-3-1-1 0,-4 0 3 15,2-5-5-15,-5-2 2 0,-4 0 1 0,-2-4-5 0,-2 1 5 16,-4-1-3-16,-3 1 3 0,-2 4 10 0,-3 2 13 15,-2 0-6-15,-5 5-6 0,-2 1-3 16,-2 4-4-16,-5 3 5 0,0 1-6 0,0 4 4 16,-1 3-7-16,1 2 2 0,1 3-7 0,2 3-4 15,4 5 6-15,1 2-11 0,4 2-20 16,1 7-28-16,4 0-46 0,4 3-47 0,4 4-45 16,2 1-23-16,6 0 2 0,2 0 39 0</inkml:trace>
  <inkml:trace contextRef="#ctx0" brushRef="#br0" timeOffset="13940.16">10600 4662 222 0,'-3'-4'265'0,"-4"2"-5"0,0-1-49 0,-3 2-63 16,-15-1 34-16,12 4-108 0,-1 1-2 16,1 4-1-16,-4 0-15 0,2 5-23 15,-2 5-2-15,1 3-7 0,2 2-9 0,-2 2-10 16,2 2 4-16,3 2-3 0,1 0-3 0,1-2 5 16,4 1-6-16,2-2 0 0,3-2-2 0,0-2 0 15,3 0 4-15,2-4-4 0,4-1 3 16,1-3 3-16,0 1-11 0,2-4 5 0,2 0-2 15,-2-3 2-15,2-2-8 0,0-1 4 16,0-3-1-16,1-1 3 0,2-3 2 0,-3-2 0 16,2 1-7-16,-2-5 7 0,2 2-2 0,-3-1 6 15,-1-1 0-15,-4-2-4 0,-2-1 4 0,-1 0 0 16,-3-1-1-16,-2 3 10 0,0-1-2 0,-3 1 15 16,-4 1-4-16,-1-1-6 0,-4 5 3 0,-1-2-7 15,0 2-8-15,-6 3 4 0,2 1-6 16,-2 1-2-16,0 1 0 0,1 1 4 0,-2 3-20 15,3 2-5-15,2-2-31 0,0 5-41 0,4-1-63 16,1 1-63-16,-1 1-55 0,3-1-29 16,3 0 11-16</inkml:trace>
  <inkml:trace contextRef="#ctx0" brushRef="#br0" timeOffset="17658.21">21655 5925 6 0,'8'-4'10'15,"2"1"9"-15,1-2 11 0,-3 0 19 0,1 3 12 16,1-3-1-16,-6 2-3 0,4 1-10 16,-4-1 2-16,-1 0 9 0,-2 2 3 0,-1 1-1 15,-1-3-13-15,-2 1-13 0,-5-1-10 0,0 0-10 16,-6 3-6-16,-4 0-5 0,-6 0-3 0,-2 0 0 16,-6 3-4-16,-5 0-5 0,-3 2-7 0,-5-1-18 15,-5 1-8-15,-5 3-3 0,-5-1 1 16,-1 2-12-16,-2-1-13 0,0 2-10 0,1-3-12 15,-3 1-3-15</inkml:trace>
  <inkml:trace contextRef="#ctx0" brushRef="#br0" timeOffset="29139.74">19237 2049 324 0,'0'0'151'0,"0"-3"-88"0,-3 0-53 15,0 1-33-15,-1-1-13 0,4 2 6 16,-1-1 13-16,1-1 12 0,1 0 6 0,3 0 4 16,0-1-1-16,1-4-2 0,-2 2-2 0,7-2-7 15,-2 0-42-15,1-3-43 0,0 1-31 16</inkml:trace>
  <inkml:trace contextRef="#ctx0" brushRef="#br0" timeOffset="29356.39">22993 1405 1003 0,'38'5'385'15,"-10"-2"-248"-15,-8-2-215 0,-3 4-188 16,-5 1-110-16,-4 3 30 0</inkml:trace>
  <inkml:trace contextRef="#ctx0" brushRef="#br0" timeOffset="29640.83">21977 3390 935 0,'-17'16'287'0,"2"-4"-186"0,2-2-136 0,3 0-130 16,6-1-100-16,4-2-6 0,9 1 49 0,7 1 58 15</inkml:trace>
  <inkml:trace contextRef="#ctx0" brushRef="#br0" timeOffset="29877.98">25674 3627 767 0,'22'4'243'16,"-9"-2"-182"-16,-4 1-122 0,4-3-120 0,-1 4-82 15,4-1 7-15</inkml:trace>
  <inkml:trace contextRef="#ctx0" brushRef="#br0" timeOffset="30139.74">29523 3478 929 0,'33'0'464'16,"-6"-1"-286"-16,-10-4-182 0,-3 4-129 0,1 1-100 15,-6 6-74-15,4 1 5 0,0 4 51 0</inkml:trace>
  <inkml:trace contextRef="#ctx0" brushRef="#br0" timeOffset="30557.46">29554 7126 188 0,'8'11'272'0,"0"-5"-93"16,1-2-96-16,-2-1-61 0,-1-3-59 15,4 2-53-15,2 1-26 0,4 3-2 0,2 1 19 16,-1 1 14-16,5 2 12 0,0 0 14 0</inkml:trace>
  <inkml:trace contextRef="#ctx0" brushRef="#br0" timeOffset="30859.38">31140 9196 726 0,'11'18'509'16,"-2"-6"-262"-16,-2-3-129 0,-3-4-89 0,0-1-113 16,-1 0-93-16,2-4-44 0,1 5 19 15,5-1 37-15,2 1 27 0,5 1 6 0,3 2-18 0,0-1-8 16</inkml:trace>
  <inkml:trace contextRef="#ctx0" brushRef="#br0" timeOffset="31216.4">30027 13676 842 0,'-11'22'513'0,"1"-5"-326"16,0-4-125-16,0-4-126 0,3 0-154 0,3-4-56 16,-1 2 26-16,5 0 66 0,0 1 58 15,0 0 38-15,0-3 10 0,-1-1-4 0,-6 3-16 16</inkml:trace>
  <inkml:trace contextRef="#ctx0" brushRef="#br0" timeOffset="31541.42">26118 13703 879 0,'-13'0'375'0,"0"0"-231"16,0 0-143-16,0 0-139 0,3 4-126 15,-1 2-54-15,5 3 44 0,3 4 80 0</inkml:trace>
  <inkml:trace contextRef="#ctx0" brushRef="#br0" timeOffset="31832.4">23856 16726 820 0,'-18'21'427'0,"1"-6"-241"0,4-4-134 0,3-2-151 0,1-5-137 16,6 1-39-16,6 0 37 0,1-3 71 16,4 3 63-16,-1 0 35 0,-2-1 9 0,-2 1-6 15,-3-2-7-15</inkml:trace>
  <inkml:trace contextRef="#ctx0" brushRef="#br0" timeOffset="32542.95">16237 15954 785 0,'-3'-14'690'16,"-2"1"-363"-16,-2-4-256 0,-1 3-95 15,1 1-44-15,1 1-74 0,-1 6-62 0,2 2-12 16,2 1 24-16,1 6 36 0,1 2 19 0,-1 2 7 15,-4 3-11-15,1 0-7 0,-6 2 6 0</inkml:trace>
  <inkml:trace contextRef="#ctx0" brushRef="#br0" timeOffset="32866.15">11586 17578 599 0,'-51'23'900'0,"-2"-5"-459"16,1-6-334-16,7-3-107 0,3-4 0 16,10 0-52-16,6-2-164 0,9-1 16 0,9-2 50 15,8 2 47-15,2-1 32 0,4 1 15 0,-1 0-23 16,0-1-46-16,2 3-41 0,-2-1-37 0,-3 0-7 16,-4 0 23-16</inkml:trace>
  <inkml:trace contextRef="#ctx0" brushRef="#br0" timeOffset="33223.37">7160 16630 885 0,'-14'-10'408'0,"-2"-1"-227"16,-6 2-117-16,0 1-98 0,1-1-114 0,-1 4-77 15,2 0-20-15,-1 3 19 0,5 2 28 0,-2 2 28 16,-2 1 35-16</inkml:trace>
  <inkml:trace contextRef="#ctx0" brushRef="#br0" timeOffset="33559">2552 17725 668 0,'-14'8'709'0,"-5"-4"-387"0,2-1-199 16,4-3-173-16,3-3-161 0,3-1-108 15,2-2-27-15,5-1 63 0,8-2 92 0,3 2 74 16,3-2 43-16,5 0 10 0,-3-1-4 0</inkml:trace>
  <inkml:trace contextRef="#ctx0" brushRef="#br0" timeOffset="33873.39">3520 13755 475 0,'17'-8'774'16,"-9"1"-401"-16,-10-2-250 0,-7 0-174 0,-4 2-157 16,-5-1-153-16,-3-1-59 0,-3-3 78 15</inkml:trace>
  <inkml:trace contextRef="#ctx0" brushRef="#br0" timeOffset="34207.4">1378 12259 1029 0,'-8'7'740'16,"-8"-5"-462"-16,-3-2-278 0,-4-2-30 0,1-1-255 16,2-6-138-16,2-1-27 0,0-2 88 15,4-3 119-15</inkml:trace>
  <inkml:trace contextRef="#ctx0" brushRef="#br0" timeOffset="34591.91">2663 7791 708 0,'16'-9'776'15,"-8"-5"-475"-15,-8-1-274 0,0 2-183 16,-3 2-122-16,1 2-65 0,1 0 4 0,2 2 75 0,4 1 89 16,4 1 75-16,2 0 47 0,3 1 26 15,2 0 12-15,2-1 0 0,-1 3-2 0</inkml:trace>
  <inkml:trace contextRef="#ctx0" brushRef="#br0" timeOffset="34872.68">4670 8520 453 0,'10'18'659'16,"-8"-7"-336"-16,-7 1-207 0,2-7-173 0,-4-1-175 16,-2-1-123-16,1-6 0 0,2-2 88 0</inkml:trace>
  <inkml:trace contextRef="#ctx0" brushRef="#br0" timeOffset="35305.57">2821 3113 778 0,'2'0'743'15,"-9"-4"-437"-15,-3-4-261 0,-2 0-208 16,-1-3-176-16,3 2-100 0,5-2 30 0</inkml:trace>
  <inkml:trace contextRef="#ctx0" brushRef="#br0" timeOffset="35657.04">9411 985 1129 0,'28'0'608'0,"-8"-3"-415"0,-8-1-262 15,-4 1-196-15,-1-1-136 0,-1 2-14 16,0 2 75-16,-1 1-98 0</inkml:trace>
  <inkml:trace contextRef="#ctx0" brushRef="#br0" timeOffset="36483.74">12364 5322 1039 0,'-7'13'416'0,"-3"-7"-214"0,-3 0-115 0,0-3-101 16,1-1-120-16,0-2-84 0,3-2-31 0,1 1 30 0,3-1 55 15,-1 2 51-15,6-1 33 0,3 1 11 16,2-3-13-16,5 0-11 0,4-2-12 0,3 0 8 16</inkml:trace>
  <inkml:trace contextRef="#ctx0" brushRef="#br0" timeOffset="36850.51">13958 1636 1453 0,'-12'-11'594'0,"1"-4"-594"16,-1 1 0-16,2 0-23 0,5 1-331 15,2 5-77-15,6 4 24 0,2-1 96 0,8 5 89 16,2 3 77-16</inkml:trace>
  <inkml:trace contextRef="#ctx0" brushRef="#br0" timeOffset="37241.92">17520 3563 627 0,'0'12'364'0,"-2"-2"-186"0,-2-3-110 15,-1-4-116-15,1 0-122 0,0 0-68 0,3-1 5 16,1 1 48-16,3 1 47 0,0-1 34 0</inkml:trace>
  <inkml:trace contextRef="#ctx0" brushRef="#br0" timeOffset="48391.31">5897 10013 40 0,'2'0'87'0,"-2"-3"23"0,0 1-14 15,1-1-30-15,-1-1-28 0,2-3-13 16,1 1-2-16,-1-1-1 0,0-1 1 0,2 1 5 16,1-2-7-16,-2 0-7 0,3 1-4 0,-1-4-8 15,2 2-2-15,0-2 1 0,-2 4-1 16,1-1 0-16,-1-2-3 0,0 3-5 0,1-2-10 16,-3 3-11-16,2 0-20 0,0-3-11 15,-2 5-7-15,3-3-4 0,-1 2-5 0,4 0 1 0,-4-2 7 16</inkml:trace>
  <inkml:trace contextRef="#ctx0" brushRef="#br0" timeOffset="48678.81">6059 9777 39 0,'-5'1'65'0,"0"4"16"16,-3-3-4-16,-3 3-18 0,2 2-14 0,-3-2-16 15,-5 3-9-15,3 1-12 0,-5 3-4 0,1 0 0 16,-2 1-2-16,-2 1-6 0,3 2-3 15,-3-1-3-15,1 2-13 0,-1-2-21 0,3 0-28 16,0 0-19-16,3-2 5 0</inkml:trace>
  <inkml:trace contextRef="#ctx0" brushRef="#br0" timeOffset="52405.35">7775 10431 15 0,'-3'0'44'15,"-2"3"32"-15,2-2 4 0,-3 0-16 16,1-1-16-16,0 0-14 0,0 0-15 0,-1 0-1 15,0 0 0-15,1 0 12 0,2 0 10 0,-2 2 15 16,2-1 6-16,1-1 3 0,-1 0-2 0,3 0-13 16,-1 0-3-16,1 2-8 0,0-2-8 15,0 0-8-15,0 0 0 0,0 0-4 0,1 0 6 16,-1 0 3-16,3 0 3 0,-1 0-4 0,1-2 12 16,2 2-1-16,3-3 5 0,4 3 2 0,1-2 7 15,4-1-10-15,0 3 1 0,3-2 7 0,7-1-17 16,1-2-12-16,1 1 7 0,2 0-6 15,1 1-9-15,1-2-6 0,4 1 2 0,1 0-1 16,2 0 3-16,0-1-10 0,1 2 5 16,0-4-1-16,0 2-4 0,2 1 3 0,-4-2-5 15,3 2 5-15,-2-1-3 0,0 2-2 0,0 0 5 16,2 0-10-16,-2-1 14 0,-2-2-5 0,3 1-1 16,0 0-4-16,0 0 5 0,-1 0-2 0,2 0 2 15,-2 1-2-15,2-1 1 0,-2-2-4 0,3 2 5 16,1 0 0-16,-1 0-2 0,2 1-5 0,0-1 8 15,0-1 0-15,0 0-6 0,2 1 3 16,-1-1 0-16,1-1 2 0,1 0-2 0,1 2-4 16,1 0 6-16,-2-2-8 0,2 2 9 0,1 0-3 15,3-1 0-15,1 1 2 0,0-1-9 0,2 0 7 16,0 1-2-16,-1 2 8 0,1-2-9 0,-2 0 3 16,3 0 3-16,-4 0-9 0,1 1-2 0,-4-1 12 15,3 2-4-15,-4-2 1 0,-2 2 1 16,-1-1-5-16,1-1 3 0,-3 0 1 0,-2 0-4 15,1 0 0-15,-4 1 4 0,-2-2 1 0,-3 2-7 16,-1-1 5-16,-1 1-9 0,-3 1-3 16,-3-2-4-16,-3 3-7 0,-2-3-5 0,-3 5-3 15,-4-4-3-15,-3 3-3 0,-2-1-5 0,-4 0 3 16,-1 2 3-16,-2 0 1 0,0 0-6 0,0 0 6 16,-3 0-18-16,2 0-9 0,-2 0-14 0,0 0-10 15,-2 0-16-15,-1 0-6 0,3 0-4 16,-3 0-2-16,-2-1 4 0,1-1 7 0,-3 1 16 15</inkml:trace>
  <inkml:trace contextRef="#ctx0" brushRef="#br0" timeOffset="52902.88">10921 9935 87 0,'-8'-2'124'0,"0"0"5"0,1-1-24 16,-2 1-26-16,3-1-17 0,1 3-15 15,-3-4 10-15,3 3 14 0,-4-1 21 0,3 2 9 16,2 0-7-16,1 0-25 0,3 0-20 0,0 0-20 16,0 0-9-16,0 2-12 0,0-2 1 0,0 0-3 15,0 0-4-15,0 0 6 0,3 1 19 0,-1 3 25 16,3-4-17-16,3 4-14 0,1 0-14 15,-1 0 8-15,3 1 12 0,0 0-14 0,2-2-2 16,4 1-3-16,-1 1-8 0,5 1 2 0,-1-2-1 16,-1 0-1-16,2 0 0 0,-1-1 3 15,-4 0-3-15,3 1 0 0,-5-1-3 0,0 2 3 16,-4-2 0-16,-2-1-5 0,1 1 7 0,-4 1 1 16,-2-1-3-16,-1 2 0 0,-1-1 4 0,-1 2-4 15,0 1 3-15,-3 2 4 0,-2 0 12 16,-1 2 3-16,-2-1 11 0,0 2-1 0,-3-1-10 15,0 0-1-15,0 3-3 0,-3-2 3 0,1 2-9 16,0-2 2-16,-1-2-9 0,3 3 7 0,-1-2 5 16,2 0 5-16,-1 0-2 0,0 1-10 0,3 0-4 15,0 0 0-15,-1-2-9 0,3-3-1 16,1 0 4-16,0 0-6 0,2-4 6 0,1 2 0 16,0-3-4-16,2 1-7 0,0-1-8 0,0-1-41 15,0-1-55-15,0 0-48 0,0 0-52 0,2 0-37 16,1-1-17-16,1-3 5 0,0 0-143 0</inkml:trace>
  <inkml:trace contextRef="#ctx0" brushRef="#br0" timeOffset="54311.74">6253 10165 174 0,'0'-7'158'0,"-3"-3"-22"0,-1 3-35 0,-3 0-12 15,0 1-5-15,-1 3 10 0,-1-1 17 0,-2 4-10 16,1 0-17-16,-2 4-14 0,-1 2-31 0,-12 23 5 15,12-9-19-15,-1 4 17 16,1 5-2-16,-12 36 2 0,15-31-40 16,4 0 2-16,0 1-2 0,3-2-1 15,1-2-1-15,4-1 0 0,3-2 0 0,1-4 0 16,0-4-4-16,0-1 4 0,1-2 2 0,4-5-4 16,-2-1 2-16,-1-5 0 0,3-3 0 0,0-2-6 15,1-1 2-15,0-3 4 0,-1-2-6 0,2-3 4 16,-1-2 4-16,0 1 0 0,0-6-2 0,1 4 0 15,-2-3 2-15,-2 3 3 0,-1-4 1 16,2 3 6-16,-1 2 5 0,-4 1 10 0,-2 3 5 16,0-1 4-16,-1 2 5 0,-2 2-7 0,0 2 0 15,0-1-1-15,0 2-4 0,0 0-12 16,0 2-13-16,0 2 5 0,3-1-9 0,-1 4 9 16,-1 4-11-16,1 0 2 0,-2 1 5 0,3 1-5 15,1 2-5-15,-2-2 1 0,0 1 2 16,-1-1-2-16,-1-1-15 0,3 0-24 0,-1-2-47 15,1-1-53-15,-3 0-39 0,0-2-36 0,2-1-8 16,-1 0 3-16,-1-2 18 0,2 1 32 16,-2-2-64-16</inkml:trace>
  <inkml:trace contextRef="#ctx0" brushRef="#br0" timeOffset="55571.68">6401 10641 117 0,'0'-8'118'0,"-1"1"-14"0,-1-1-32 16,2 0-20-16,0-1-6 0,3-1-8 16,-1-2-13-16,3 2 2 0,-2-4 5 0,3-1-2 15,1 1-6-15,0-5-7 0,1 1-5 0,2-1-2 16,-4 0-5-16,2-1 6 0,-2-3 0 0,-1 0 12 16,0 1 4-16,-2-2 0 0,-1 0 8 0,2 2-1 15,-1-2-2-15,-3 3 7 0,0-1 13 16,0 2 9-16,0 2 16 0,-3 2-4 0,-1 2-6 15,2 0-5-15,1 4-6 0,-1 1-8 0,-1 1-5 16,1 4-3-16,-1-1 2 0,3 2-6 16,-2 1-11-16,2 2-11 0,-1 0-2 0,-2 0-11 15,1 4 2-15,0-1-1 0,1 4-4 0,-4 4 8 16,2 2 0-16,0 6-4 0,-2 1-2 16,0 4 0-16,2 2 7 0,0 2-7 0,0 3 0 15,-3-2 0-15,3 1 2 0,-1 0-5 0,1-3 4 16,3-1-1-16,-1-2 9 0,1-2-15 0,0-3 1 15,3-2 5-15,0 0 0 0,0-4 0 0,-1-1-3 16,4-3 4-16,-1 0-3 0,1-3 6 16,0-1-7-16,1-3 9 0,2-2-6 0,1 2 5 15,-1-2-2-15,2-3-6 0,-1 0 6 0,-1 0-7 16,2-3 0-16,-3 0 8 0,3 0-6 16,0 0 5-16,-1 1-2 0,-2-2-4 0,-2-1 3 15,0 4 3-15,-1 1-1 0,-2 1-2 0,0-1 6 16,-3 1-5-16,2 2 1 0,-2 0-9 0,0 2 7 15,2 1 3-15,-2-1-6 0,0 0 3 16,3 3 3-16,-2-2-1 0,3 4-5 0,0-1 3 16,-1 0-5-16,0-2 5 0,2 2 3 15,-2-2-3-15,2 0 0 0,-3-1-4 0,-1 0-4 0,3 0 0 16,0-2-3-16,-1 0 1 0,2-1 2 0,-2 0 6 16,0 0 5-16,2-2-3 0,0-1 0 15,3 0 0-15,-2-4 0 0,-1 2 0 0,0-1 0 16,1-2 3-16,0 3 3 0,0-2-6 0,1 2 14 15,-2-2-5-15,-2 2 0 0,2 1-4 0,-2 3 0 16,0-4 3-16,-2 3 2 0,-1 2-9 0,0 0 1 16,0 0 4-16,0 0 4 0,3 2-7 15,-1 1 6-15,1 0 0 0,2 4-2 0,-2-2-4 16,7 12-2-16,-3-8-3 0,-2-2 4 16,0 0-1-16,0 3-6 0,-2-5-3 15,0 3-12-15,3-1-11 0,-3-2-31 0,2-1-27 16,-3-1-22-16,-2 1-18 0,3-3-14 0,0-1-2 15,2 0 2-15,0 0 6 0,1-3 9 16,2-2 16-16,3 1 20 0,-2-1 14 0,1-2 16 16,-2-1 14-16,2 3 15 0,0-5 12 0,-2 3 10 15,-1 0 13-15,0 0 11 0,0-3 8 16,-1 3 5-16,-1-3 6 0,2-7 49 0,-4 7-40 16,1 3 7-16,-2-2 4 0,-1 2 7 15,-1 1 6-15,0-1 1 0,0 3 2 0,0-1 5 16,0 2 6-16,0-1 9 0,0 3-15 0,-1 1 56 15,1 1-75-15,0-1-12 16,-2 2-9-16,-2 0-7 0,-1 3-4 0,0 2-9 16,-3 1 2-16,0 2 11 0,-3 1-4 0,3 4-5 15,2-1-13-15,-1-1 3 0,0-1-5 0,5 3 2 16,-1-4-3-16,3 1-3 0,0 0 2 0,3-4 2 16,0 1-2-16,3-1 0 0,2 0 3 15,0-4-5-15,2-1-12 0,2-1 2 0,0-1-1 16,0-2-11-16,1-2 0 0,1-1 5 0,2-1-4 15,-2 0 6-15,-1 0 0 0,-2-2 0 0,1 2 9 16,-2 0 4-16,-4 2 4 0,1 1-2 0,-1-1-1 16,-3 3-1-16,0 0 7 0,-1 0-3 15,-2 1 9-15,0 1-1 0,0-2 2 0,1 2-1 16,1 1-2-16,1-1-2 0,0 3-3 0,-1-2 4 16,0 1-6-16,-1 1 0 0,5-2 0 15,-3 1-4-15,2 0 4 0,0-3 3 0,0 0-7 16,1 1 6-16,2-2-4 0,-2 0 2 0,-1-3-2 15,1 1-3-15,1-3 0 0,0 0 5 16,0 0 0-16,-1-2 0 0,-1 0-3 0,2-3 3 16,0 3 0-16,-1-2 2 0,-1 0 7 0,-1 0 1 15,-3 0 1-15,-1 1 3 0,0-1 3 0,-1 2 0 16,-3-1-1-16,1 3-3 0,-2-1 5 0,0 0-3 16,-2 1-4-16,-1 1-11 0,0 2 6 0,-4 2-9 15,0 0 9-15,1 3-4 0,-1 0-6 16,0 3 9-16,1 0-13 0,0 0-12 0,0 1-19 15,3 2-24-15,-3-2-28 0,5 1-29 0,1-3-24 16,2 2-19-16,1-4-5 0,1 2 4 16,1 0 15-16,3-4 16 0,3 1 30 0</inkml:trace>
  <inkml:trace contextRef="#ctx0" brushRef="#br0" timeOffset="56214.21">7295 10426 34 0,'6'-10'62'0,"-1"1"30"0,2 0 10 0,-2-1 0 16,-3 0-11-16,-2 1-4 0,0 3-1 16,-2-1 2-16,1 1 14 0,-1 0 5 0,-1 1-2 15,1 2-8-15,-2 0-18 0,2 2-19 0,-1 1-24 16,1 0-13-16,1 0-12 0,-2 3-4 0,-1 1 2 16,1 2-7-16,2 0 0 0,-1 2-6 15,0 1 5-15,2 1 2 0,2 2-2 0,1-1-1 16,0 1-6-16,1 0 3 0,-1-1-1 0,2 4-9 15,1-6-1-15,-2 4 1 0,3-3-4 16,-1 1 1-16,1-1 2 0,0-1 1 0,-4 1 3 16,2 0 7-16,-2-3 0 0,1 1 3 0,-3-3 2 15,1 2-2-15,-2-3-3 0,0 1 0 16,0-1 1-16,0 1 2 0,-2-1 8 0,1 0-1 16,-4 1-1-16,2 0-3 0,-2-3 6 0,-1 1-5 15,-1 1 2-15,1-1-3 0,0-1 1 0,-1 1-1 16,1-3-3-16,3 2-4 0,0-2 4 15,0 2-7-15,1-2 0 0,0 0-9 0,2 0-3 0,0 0-15 16,0 0-11-16,0 0-6 0,0 0-8 16,0-2-11-16,2 0-6 0,1-1-3 0,0 1 2 15,4-3 6-15,0-2 7 0,3 4 10 0,0-4 6 16,2-1 0-16,-1-1 5 0,3 1 0 16,-1-2 8-16,0-1 6 0,1 1 8 0,0-1 3 15,-1-2 7-15,-2-1 7 0,-1 2-1 0,0 0 7 16,-2 0 3-16,-1 0 5 0,2-1 4 15,-3 3 11-15,1-9 48 0,-6 10-19 16,-1 1 9-16,0 3 8 0,-1 1 13 0,-2-1 7 16,-1 2 2-16,1-1-6 0,0 3-11 15,-3 1-4-15,0 1-2 0,-1 3-19 16,1-3-10-16,-1 3-13 0,-2 1-9 0,3 2-3 16,-1 3-3-16,1 0-4 0,0 2-7 0,3 0 8 0,1 0-3 15,1 3-7-15,-1-1 6 0,0 1 1 16,4-2-5-16,1 0 0 0,0-1 3 0,3 0-2 15,-1-4 4-15,0 1-3 0,5 0-10 0,2-3-7 16,-1-2-12-16,2 0-32 0,3-3-29 16,-2-1-29-16,2-3-29 0,-2 0-11 0,2 0-11 15,-3-1 0-15,0-1 5 0,-1 0 23 0</inkml:trace>
  <inkml:trace contextRef="#ctx0" brushRef="#br0" timeOffset="57574.33">11495 9940 169 0,'-2'-5'188'0,"-1"1"-3"15,-2 0-26-15,0-4-26 0,-3 2-20 0,-1-1 6 16,4 2 1-16,-1-2 8 0,1 1 3 0,0 0-18 16,1 0-26-16,2 2-21 0,2-1-38 0,0 1-14 15,5 1 2-15,-1-2-13 0,3 2 6 0,1-1-15 16,3 0 10-16,1 1 2 0,3 1-6 15,2-1 0-15,2 3-2 0,-3 3 5 0,3-1 2 16,-5 1 3-16,3 4-5 0,-2-2-2 16,-3 4 7-16,-2 0-2 0,-2 3-6 0,-2 2 4 15,2-1-2-15,-7 2 6 0,-1 4-4 0,-3-3-1 16,-6 2-3-16,-1 2 0 0,-1-4-5 0,-3 2 5 16,-2-3 0-16,-1-1 4 0,1 0-1 0,-1-2-3 15,1-1-3-15,-2-1 3 0,6-4 4 16,-1 2 2-16,4-4-2 0,-2 1 0 0,6-3 3 15,0 0 1-15,2-1 12 0,1-1 3 0,2 0 11 16,0 0 1-16,0 0-3 0,0 0-6 0,2-1-19 16,0-1-7-16,1 1 0 0,2-3 0 15,2 2 0-15,4-1 0 0,-1-2 0 0,6 1 0 16,1 0 0-16,1-1 0 0,2 0 0 0,1 0 0 16,2 2 0-16,1-2 0 0,3 4 0 15,0-3 0-15,-2 2 0 0,2-1 0 0,0 1 0 16,-3 0 0-16,-2-1 0 0,-2 3 0 0,-2 0-40 15,-4 0-53-15,2 0-41 0,-5 0-24 0,-2 0-36 16,-4 0-18-16,0 0-7 0,0 0-3 0,-2 0 14 16,0 0 20-16,3 0 31 0,-3-4-64 0</inkml:trace>
  <inkml:trace contextRef="#ctx0" brushRef="#br0" timeOffset="57913.74">12087 9816 85 0,'-3'-6'135'16,"0"1"32"-16,0 1-4 0,-2 1-4 0,4 0-4 16,-1 1-7-16,0 1-6 0,-1 1-6 0,3-2-27 15,0 2-24-15,0 0-35 0,0 0-19 0,0 0-16 16,0 0 3-16,3 3 9 0,4 2 9 15,2 0 3-15,-1 3 1 0,5 0 1 0,1 1-11 16,-1 4 6-16,4-2-12 0,-1 2-9 0,1-2-2 16,3 2-11-16,-2-1-2 0,1 1 0 0,-1 0 2 15,0 0-4-15,0-1 5 0,-2 0-8 16,1 0 2-16,-3-3 3 0,-1 2-7 0,0-2 4 16,-2-4-5-16,-1 3 0 0,-1-3-25 0,0 0-40 15,-1-1-43-15,-2-1-31 0,-1 1-24 0,-2-2-16 16,0 1-11-16,1-2-1 0,-3 0 17 0,2-1 13 15,-3 0 20-15,0-1 33 0</inkml:trace>
  <inkml:trace contextRef="#ctx0" brushRef="#br0" timeOffset="58231.71">12402 9760 26 0,'-2'-7'60'0,"2"5"38"0,-1 1 10 0,-1-3 3 0,2 2 1 16,-1 2-13-16,-3 0-6 0,1 1 7 15,0 0 10-15,-3 4 1 0,-2 3-5 0,0 1-22 16,0 3-9-16,-3 5 7 0,2-1-2 0,-4 2-10 16,-1 2-5-16,2-1-14 0,-1 0-9 15,-2 1-6-15,1-1-14 0,4 0-12 0,-1-3-2 16,-1-1-2-16,2 0-6 0,0-2 0 0,1 1 4 15,1-2-2-15,-1 0-2 0,2-2 1 0,1-3-5 16,2 1 1-16,0 1-3 0,1-4 1 0,2 0-17 16,1-1-32-16,-2-1-25 0,0-1-35 15,2-2-21-15,0 0-16 0,0 0-15 0,4-5-4 16,-3 2-9-16,4-3 0 0,1-1 7 0,3-1 22 16</inkml:trace>
  <inkml:trace contextRef="#ctx0" brushRef="#br0" timeOffset="59206.05">12971 9627 68 0,'3'-9'165'0,"-3"2"45"0,0 2-7 16,0 2-25-16,0 1-32 0,0 1-42 0,-1 1-22 16,-1 0-14-16,0 1-7 0,-1 4-2 0,1 7 2 15,2 0 4-15,-3 25 29 0,3-15-64 16,-1 4-11-16,1 0 2 0,0 1-3 16,0-3-4-16,0 1-9 0,3-3 4 0,-2 2-11 15,1-4 3-15,1-2-1 0,2-1 0 0,-3-2 2 16,1 0 3-16,-3-5 1 0,3-2-6 0,0-3 2 15,-3 0-4-15,0 0 4 0,0-2 1 0,2-2 21 16,-2 0 12-16,0-1 9 0,0 0-11 0,-2-2-20 16,1-4-7-16,-1-1 0 0,-1-1-4 15,1-4-1-15,-1-1-9 0,3-6 7 0,-1 0 0 16,1-4 0-16,0-1-3 0,0-4-3 0,0-5 6 16,0 0-13-16,1-3 8 0,2-2 1 0,1 1 0 15,0 0-1-15,1 0 0 0,-1 4 0 0,3 2 3 16,-1 4-5-16,-1 3 7 0,3 4 0 15,-2 4-4-15,1 3 4 0,-3 4 4 0,1 1-4 16,0 0-5-16,3 4 5 0,-2 1-7 0,0 3 11 16,2 0-6-16,3 3 8 0,0 1-6 15,1 2 0-15,3 4 7 0,-2-1-2 0,1 5 3 16,-1 3 11-16,-2 1-7 0,-5 1-6 0,2 25 10 16,-8-22-7-16,-1 2-6 0,-6-1 10 15,-7 19 6-15,5-23-13 0,-1-1-6 16,-2-3 3-16,0 1 0 0,-1-2 0 0,-1-3-8 15,2-1 3-15,-1-1-6 0,0-1-24 16,-1-1-24-16,3-1-28 0,2-1-55 0,-2-3-48 16,4 2-45-16,1-4-32 0,1 0-9 0,3 0 16 15,1-1-131-15</inkml:trace>
  <inkml:trace contextRef="#ctx0" brushRef="#br0" timeOffset="59761.87">13393 9544 131 0,'0'-4'169'0,"0"0"-11"0,0 3-42 15,0 2-35-15,-2 4-23 0,1 2 2 0,-1 5 9 16,0 1 18-16,-2 5 3 0,1 4-16 0,-2 3-21 15,0-2-22-15,2 4-12 0,-2 0-7 0,0 0-5 16,-2 0 1-16,4 1 0 0,0-6 0 0,-1 0 6 16,-1 0-2-16,1-3-10 0,0-3 5 15,-1-3 3-15,0 2 1 0,1-6 2 0,0-1 4 16,0 0-6-16,3-2 5 0,-1-2-9 0,1-2 9 16,-1-1 2-16,2-1-6 0,-2-1-2 15,2-4-6-15,-4 0-6 0,4-1 7 0,-1-6-7 16,1 0 5-16,0-5-3 0,0 0 0 0,0-4 5 15,1-3-4-15,5-1-1 0,-1-4 4 0,1-1-6 16,-1-2 6-16,3-1-2 0,3 1 7 0,-1-1 6 16,-1 1-1-16,3 4-6 0,-2 1-4 15,4 4-4-15,-4 4 10 0,-1 1-2 16,0 4 6-16,1 4-4 0,-3 0-4 0,-1 5 5 0,-1 2-5 16,-1 1 11-16,1 2 18 0,1 2 12 0,2 4-13 15,3 3-1-15,2 4 4 0,3 5-11 0,-2 3-4 16,3 2 0-16,-1 6 3 0,-2-3-1 15,-1 2-3-15,-2 3-5 0,0-1-8 0,0-2-2 16,-1 1-3-16,2-2 5 0,-2-3-11 0,2 0 5 16,-2-5-8-16,-2 1 8 0,-2-3-9 0,4-4 8 15,-4 0-7-15,0-4-11 0,-1-1-26 16,0-3-25-16,-2 2-24 0,0-6-26 0,0 3-24 16,-3-4-24-16,0 0-33 0,0-2-21 0,-3-1 0 15,0-4 21-15,-1-1 24 0,-3 3-78 16</inkml:trace>
  <inkml:trace contextRef="#ctx0" brushRef="#br0" timeOffset="59995.5">13371 9733 57 0,'-7'0'100'0,"1"-1"20"0,0-1-4 15,3 2-9-15,1-2-15 0,1 2-7 0,1 0 1 16,0 2 3-16,1 0 18 0,3-1 7 15,1 1-7-15,3 2-10 0,1-2-13 0,3 1-11 0,-2-1-7 16,1 2-10-16,1-1-11 0,1 0-9 16,0 0-6-16,2-2-18 0,3 0 0 0,-4-1-11 15,2 0-1-15,1 0-7 0,-3 0-13 0,2-1-30 16,-2 0-64-16,-1-2-63 0,-2 0-65 0,3 1-45 16,-4-1-12-16,-2-1-191 0</inkml:trace>
  <inkml:trace contextRef="#ctx0" brushRef="#br0" timeOffset="62140.21">6374 10941 116 0,'-4'-2'259'16,"-4"2"16"-16,-1 2-64 0,-1 1-89 15,-2 1-46-15,0 2-23 0,-1 4 1 0,1 4 21 16,-1 3 22-16,1 4-17 0,2 4-29 0,1 4-20 16,1 2-7-16,2 6-9 0,2 1-10 0,4 3-2 15,4 1 2-15,0-1-10 0,4 0 3 16,2 0 0-16,1-2-2 0,3 1 4 0,0-1-20 16,0-3-41-16,2-1-45 0,0-1-40 15,0-5-37-15,-1-3-21 0,0 1-5 0,0-5 10 0,-2-3 26 16</inkml:trace>
  <inkml:trace contextRef="#ctx0" brushRef="#br0" timeOffset="62637.61">6743 11100 238 0,'-7'-5'214'0,"-3"4"-23"16,0 1-30-16,-3 1-48 0,-1 1-21 0,-2 1-3 15,1 0-6-15,0 3-3 0,0 4 1 0,-2 1-12 16,2 2-8-16,2 2-13 0,-1 5-16 15,4 0-2-15,2 4-6 0,-1-1-9 0,3 0-11 16,-1 4 3-16,4-5 0 0,3 0-7 0,5 2-2 16,0-4-4-16,1 0 4 0,3-2 2 15,-2-1-2-15,3 0-2 0,2-4 7 0,-3-2 0 16,3-2-8-16,0-1 1 0,-1-1 1 0,-1-4-1 16,1 1-5-16,-2-4 5 0,3 0-5 0,-2 0 9 15,0-2-7-15,-2-3-1 0,3-2 8 0,0 1 0 16,-3-2 1-16,0-2-1 0,-2-2 4 15,-1 2-2-15,-2-2-4 0,-3 0 9 0,0 0 1 16,0 2 0-16,-2-1 2 0,1 1-7 0,-2 2 6 16,-4 1-4-16,1 2-8 0,-2 1-1 15,-3 1 4-15,-1 2 0 0,0 1-2 0,-2 1-4 16,-2 1-8-16,5 3-10 0,0-1-21 0,0 0-41 16,1 2-32-16,1 0-37 0,3 0-28 0,1 0-17 15,2-1-1-15,0 1 8 0,1-2 20 0</inkml:trace>
  <inkml:trace contextRef="#ctx0" brushRef="#br0" timeOffset="62982.36">7141 11135 77 0,'2'-5'148'0,"-2"0"31"16,0 1-5-16,-2-1-19 0,-3 3-30 0,-1 2-8 16,-3-2 0-16,1-1 2 0,-2 1-12 15,-2 2-19-15,2 0-13 0,-3 2-7 0,-1 1-21 16,2 4-6-16,-1 2-6 0,0 1-2 0,-1 2 11 16,2 4-14-16,0 0-15 0,0 2 1 0,4 0-3 15,1 0-6-15,1 2 2 0,2-1-1 0,2 1 7 16,2-2-15-16,6-2 0 0,-1 1 4 15,1 0-4-15,2-3-2 0,5-2 0 0,-2-1 2 16,2-2-3-16,2-2 0 0,1 1-3 0,3-2-10 16,0-3-24-16,0-1-23 0,2-2-37 0,-1-1-34 15,-1-2-27-15,2 0-25 0,-3-1-31 16,0-2-6-16,-1 0 12 0,-4-2 21 0,1 1 42 16</inkml:trace>
  <inkml:trace contextRef="#ctx0" brushRef="#br0" timeOffset="63358.25">7218 10930 165 0,'-5'-5'193'0,"1"0"-2"16,1 2-16-16,0-1-25 0,3 1-30 16,-2 3-16-16,2 0-19 0,0 0-15 0,0 3-22 15,2-1 30-15,1 5 1 0,5 1-15 0,3 3-14 16,3 2 1-16,5 4-12 0,-1 2-8 0,5 2 11 16,1 0 9-16,0 3-12 0,-1 3-6 0,-2 0 12 15,-2 1-10-15,1 3 0 0,-4-2 9 16,-2 3-14-16,-2 0-30 0,-4 1 0 0,-2-2 0 15,-2-1 0-15,-4 0 0 0,0 0 0 0,-6-1 0 16,2-1 0-16,-6-2 0 0,-6-2 0 0,0 0 0 16,-4 0 0-16,-4-2 0 15,0 1 0-15,-4-3 0 0,-4 2-121 0,-2 0-111 0,2-2-84 16,-4 1-49-16,-2-1-8 0,0 1 64 0</inkml:trace>
  <inkml:trace contextRef="#ctx0" brushRef="#br0" timeOffset="64782.39">13106 10235 129 0,'-7'-5'209'0,"1"3"11"0,-2 0-26 15,-2-1-48-15,1 3-34 0,-1 0-24 0,1 0-5 16,1 0 2-16,-2 3 0 0,1 2-2 0,0 4-17 15,1 3-10-15,-1 5-14 0,-1 3-4 0,0 6 2 16,-1 3 3-16,0 0-3 0,3 6 12 16,0 1-4-16,-3 0-14 0,7 2-12 0,0-3-12 15,3 1-1-15,1-2-11 0,0 0 2 0,3-3 0 16,3 0-5-16,2-4 8 0,1 2-10 0,0-3-7 16,1-1 10-16,2-1-5 0,-1-3-41 0,1-1-45 15,-2-3-44-15,-1-2-44 0,4-3-23 0,-4-3-21 16,1-3-7-16,-1 0 16 0,1-3 23 15,1-2 35-15</inkml:trace>
  <inkml:trace contextRef="#ctx0" brushRef="#br0" timeOffset="65338.93">13257 10448 81 0,'0'-12'188'15,"0"4"17"-15,-1-1-15 0,1 0-34 0,0 1-30 16,0 4-36-16,1-1-22 0,2 0-3 0,3 2-2 16,-1 1 4-16,3 2-12 0,0 0-17 0,3 2-10 15,0 1-9-15,1-1-10 0,3 5-7 0,0-3 4 16,-2 3 5-16,0 2-6 0,-4 2-3 15,0-3-2-15,-5 7 7 0,0-6-4 0,-4 4-2 16,-2-1 3-16,0 1 9 0,-4-1-2 0,-1 1-1 16,-2-3 12-16,0 0-5 0,-1 0 0 15,-1-2-7-15,2 0-3 0,-1-1-2 0,1-1 1 16,2-2-2-16,3-1-1 0,0 1-3 0,3-3-5 16,-1 1 3-16,2-2-9 0,0 0 0 15,3-2 2-15,-1 2 1 0,3 0 6 0,1 0 2 16,2-1 0-16,1-1-4 0,0 2-2 0,0 0 8 15,0 0-2-15,-1 0-4 0,2 2 2 0,-1-1 5 16,-1 1-1-16,0 3 2 0,-3-3-1 0,4 1-3 16,-2 4 0-16,-3-2 0 0,1 0 7 15,-3 2 0-15,-1-1 5 0,-1 2-2 0,0-1 9 16,0 1 1-16,-3 1 11 0,-2-1 4 0,1 1 13 16,-5-1-1-16,-1 0 2 0,0-1-12 15,0 2-9-15,-3-1-8 0,-2-1 4 0,3-3-11 16,0 3-3-16,-3-4-1 0,5 2-3 0,-1-5-8 15,4 2 3-15,-2-2-7 0,3 2-21 0,3-2-14 16,-2 0-36-16,2-2-35 0,-3 0-28 0,1-3-33 16,3 2-25-16,-1-4-22 0,2 3-6 15,1-2 8-15,0-1 26 0,3 1 26 0</inkml:trace>
  <inkml:trace contextRef="#ctx0" brushRef="#br0" timeOffset="65674.28">13769 10398 133 0,'5'-10'145'0,"-2"5"7"0,0-2-6 16,-3 2-11-16,0 3-6 0,0 2 3 15,0 0-1-15,0 0-2 0,0 0-14 0,-3 0-12 16,0 2-19-16,-2 0-16 0,1 3-7 0,-1 2-6 15,0-2 8-15,-3 3-7 0,4 1-1 0,-3 1-2 16,1 2-1-16,-1 0-3 0,4 0-48 0,-3 0-1 16,3-1 0-16,-2 2 0 0,3-2 0 15,-1 0 0-15,3 1 0 0,0 0 0 16,2 0 0-16,1-6 0 0,0 5 0 0,1-2 0 16,5 0 0-16,0-2 0 0,3-2 0 0,3 2 0 0,1-3 0 15,1-3 0-15,-1-1-112 0,3-1-38 16,2-1-24-16,-4 0-31 0,0-5-5 0,1 1-11 15,2-1 0-15,-1-3 14 0,-4 5 21 0,-1-3 36 16,-1 0-60-16</inkml:trace>
  <inkml:trace contextRef="#ctx0" brushRef="#br0" timeOffset="66032.73">13893 10129 89 0,'-2'-6'181'0,"0"0"37"16,2 3 0-16,-1 0-21 0,-1 0-28 0,-1 3-19 16,1-1-12-16,2 1-12 0,0 0-23 0,0 1-36 15,2 1-4-15,3 2 7 0,3 3-1 0,4 3-8 16,1 3-25-16,3 3-8 0,1 0 9 0,0 3-10 15,4 0-27-15,-2 2 0 0,-2 1 0 16,-1 0 0-16,0 2 0 0,-3-1 0 0,-1 1 0 16,-1 2 0-16,-1-1 0 0,-1 2 0 0,-1 0 0 15,-3 0 0-15,-3 1 0 0,-2 0 0 0,-2 1 0 16,-3 0 0-16,0 0 0 0,-2-1 0 0,-3-1 0 16,-1 1 0-16,-3-2 0 0,-4 0 0 0,-2-1 0 15,-2-1 0-15,-5-2 0 0,1-1 0 16,-5 0 0-16,-3-1-222 0,0 0-191 0,-4-3-30 15,0-1 37-15</inkml:trace>
  <inkml:trace contextRef="#ctx0" brushRef="#br1" timeOffset="78068.86">8208 10639 58 0,'0'-4'113'0,"0"2"36"0,0-1-3 16,-1 0-17-16,-1 2-27 0,-1-2-10 0,0 0 7 15,-1 1 10-15,1 1 2 0,0-1 4 16,-1 2-25-16,-1 0-29 0,0 3-29 0,0 2-8 0,-4 0-9 15,-2 3-2-15,1 4-2 0,-1 1 2 16,0 4 4-16,0 3 1 0,0 1-6 0,2 3 4 16,2 0-3-16,1 0 1 0,2-2 1 15,3 0-5-15,1-2 13 0,0-4-7 0,3-2-3 0,0-3 7 16,2-1-4-16,0-3 4 0,1 0 1 16,2-2-7-16,0-5-6 0,0 2 0 15,3 1-10-15,2-8 5 0,-2 3-12 0,4-3-4 16,-2 0 0-16,1-3 13 0,1-1-12 0,0-1 5 0,-2 3 1 15,0-2-2-15,-1 0 6 0,-2-2-1 16,-2 4-3-16,1-1 6 0,-4 3 0 0,-2 1 7 16,2-1-4-16,-3 3 5 0,-2 2 7 0,0 0 3 15,0 0 3-15,0 0 3 0,0 0-10 0,0 0-6 16,0 2-2-16,0 0 1 0,0 1-2 16,0-1-2-16,0 3-6 0,1 0 4 0,-1 4 2 15,0-1 1-15,3 0-1 0,-1 2-3 0,2-1-7 16,-2 0 5-16,0-2-6 0,-2 3-12 15,3-3-28-15,-2-2-41 0,1 0-22 0,-2 0-43 16,0 0-32-16,0-1-25 0,3-2-9 0,-3-1 9 16,0 2 20-16,0-2 33 0</inkml:trace>
  <inkml:trace contextRef="#ctx0" brushRef="#br1" timeOffset="78440.11">8479 10711 142 0,'3'-14'210'16,"-2"-2"11"-16,-1 3-19 0,0 1-24 0,0 1-22 16,0 2-12-16,-1 1 7 0,-1 3-4 0,2 0-9 15,0 2-25-15,0 1-25 0,0 2-25 0,0 0-20 16,0 0-21-16,0 2-3 0,0 1-9 0,2 2-10 16,1 2 0-16,0 4 0 0,-1 2 0 0,4 2 0 15,-3 1 0-15,-1 1 0 0,-1 1 0 16,-1-2 0-16,3 1 0 0,-3 0 0 0,0-2 0 15,2 0 0-15,-2-5 0 0,0 1 0 0,2 1 0 16,-1-3 0-16,2-1 0 0,-3-1 0 16,2-1 0-16,0-2 0 0,1 2 0 0,-2-3 0 15,2 0 0-15,0 0 0 0,1 0 0 0,-1-2 0 16,0 1 0-16,2-1 0 0,0-1 0 0,2 2 0 16,1-2 0-16,0 0 0 0,0 0 0 15,1 0 0-15,-1 0 0 0,2 0 0 0,2-2 0 16,-2-1 0-16,0 2 0 0,2 0-32 0,-2-1-100 15,1-1-34-15,1 0-27 0,-4 0-27 0,0 1-16 16,1 0-9-16,-2-1 11 0,-1-2 25 16,2 2 40-16</inkml:trace>
  <inkml:trace contextRef="#ctx0" brushRef="#br1" timeOffset="78885.89">8772 10617 189 0,'-3'-9'221'0,"-1"2"5"0,-1-1-32 16,2 3-30-16,-2 2-20 0,3 0-10 15,-1 0-2-15,0 2-25 0,-2 1-34 0,5 0-22 16,-1 0-23-16,1 1-16 0,1 2-5 0,2 1-1 0,1 3-6 16,-1 1 8-16,0-1-10 0,2 3 0 15,1-2-5-15,3 1 9 0,-2 0 0 0,-1-3-2 16,1 0-3-16,0-2-2 0,1-1 11 0,-3 2-11 15,3-4 1-15,1-1-6 0,-1 0-1 0,0-1 7 16,0-3-1-16,0 3-4 0,-2-2-3 0,2 0 9 16,-1-3 1-16,0 1 2 0,-2 0 4 15,0-3-4-15,1 3 0 0,-2 0 4 0,0-1 0 16,2-1 0-16,-4 2 8 0,1-2 1 0,0 3 0 16,-3 1 16-16,0 0 12 0,0 0 10 0,2 2 5 15,1 1 10-15,-3 0-3 0,0 0-9 0,0 1-43 16,0 0-11-16,0 2 0 0,0 2 0 0,0 6 0 15,-1 1 0-15,1 4 0 0,-2 2 0 16,2 4 0-16,0 2 0 0,0-2 0 0,0 2 0 16,0-2 0-16,-2-2 0 0,2-1 0 0,0-2 0 15,0 0 0-15,0-5 0 0,0 1 0 0,0-3 0 16,0-1 0-16,0-3-68 0,-1 2-83 16,1-3-52-16,0-1-39 0,0-1-29 0,0-1-11 15,1-2 16-15,1 3 34 0,1-3-97 0</inkml:trace>
  <inkml:trace contextRef="#ctx0" brushRef="#br1" timeOffset="79487.8">9272 10622 96 0,'2'-5'174'0,"-2"-2"29"0,0 3-4 0,0 1-17 16,-2 1-9-16,2-3-8 0,-1 3 3 16,-1 2-9-16,0 0-19 0,1 0-24 0,-1 0-32 15,-1 2-25-15,-2 0-21 0,-1 3-13 0,0 2-8 16,-1 1 7-16,-11 18 1 0,9-11-25 16,1 2 0-16,2 0 0 0,-3 0 0 0,2-1 0 15,4-1 0-15,0 0 0 0,0-1 0 0,1-2 0 16,2-2 0-16,0-1 0 0,3-1 0 15,-1-3 0-15,3 2 0 0,1-2 0 0,3-1 0 16,1-1 0-16,1-1 0 0,3-2 0 0,1 0 0 16,0-4-29-16,1 1-11 0,0-2 0 0,0 1-1 15,1-1 1-15,-4 0 2 0,-1 0 6 16,0 1 13-16,-3-2 6 0,2 3 13 0,-5-2-4 16,1 2 0-16,-2 2 0 0,1-1 4 0,-3 2 2 15,0 0 7-15,0 0-7 0,-1 0 4 0,1 0-4 16,0 2 0-16,2-1-2 0,0 1 0 15,2 1-10-15,3 0-1 0,-2-3-8 0,3 3-20 16,-1-3-11-16,-1 0-12 0,5 0 8 0,-3-2 10 16,1 1 4-16,0-4 13 0,1 1 17 0,-1-1-1 15,1 1 5-15,-2-2 9 0,0-1-5 16,-3 2 0-16,2-2 9 0,0 0-5 0,-2-2 6 16,-1 0 0-16,-1-1 7 0,0-1-5 0,-3-1-2 15,-1 2 16-15,1-2-3 0,-3 1 2 0,0 0 0 16,-1 3 11-16,-1-2 2 0,0 4 4 0,-4-1-7 15,-1 2-4-15,-3 0 5 0,0 1-6 16,-4 4 3-16,1 0-7 0,-5 0-4 0,0 4-7 16,-2 1-3-16,-1 2-10 0,3 1 0 0,-3 0-8 15,3 3-14-15,1-1-42 0,1 0-49 0,2 2-70 16,-2 0-74-16,6 1-60 0,2-1-1 0,4-2 46 16</inkml:trace>
  <inkml:trace contextRef="#ctx0" brushRef="#br1" timeOffset="80182.53">9809 10584 47 0,'0'-5'96'0,"-1"1"30"16,1 0 11-16,0-1 8 0,0 0 1 15,0 2 6-15,-2-2 7 0,-1 3 12 0,1-1 4 16,-2 0-19-16,3 1-19 0,-1-1-25 0,0 1-23 16,2 2-11-16,0 0-15 0,0 0-6 0,0 0-56 15,0 0-1-15,0 2 0 0,-1 1 0 16,-1 4 0-16,2 1 0 0,3 1 0 0,-3 3 0 16,2 2 0-16,1-1 0 0,0-1 0 0,0 2 0 15,-3-1 0-15,2-1 0 0,-2 0 0 16,1-1 0-16,-1-1 0 0,0 1 0 0,3-2 0 15,-1 0 0-15,-2-2 0 0,2 1 0 0,-1-3 0 16,4 2 0-16,-2-2 0 0,1 0 0 16,1-1 0-16,-1 1 0 0,0 0 0 0,0-2 0 0,2 0 0 15,-1-2 0-15,2 2 0 0,1-1 0 16,-1-1 0-16,3 1 0 0,2-2 0 16,-2 1 0-16,1-1 0 0,1 0 0 0,1 0 0 15,-1 0 0-15,1-1-66 0,-3-1-27 0,1 1-15 0,-3-1-17 16,0-2-19-16,-1 1-10 0,1 2-16 0,-1-3-7 15,-4-1-8-15,0 2 9 0,0-4 9 16,-1 0 18-16,2-7-72 0</inkml:trace>
  <inkml:trace contextRef="#ctx0" brushRef="#br1" timeOffset="80608.39">10056 10535 58 0,'-2'-9'104'0,"-1"-1"20"0,-2 1-18 16,2 3 26-16,-1 1 15 0,1 3-1 15,-2-3 6-15,3 4-8 0,-1-2-17 0,1 3-25 16,1-2-13-16,1 2-26 0,-2 0-20 0,1 2-16 16,1 1-17-16,0 0 2 0,0 1 2 0,0 2-5 15,4 3 3-15,0 0-8 0,-1 2 0 0,2-3 3 16,0 4-5-16,2-4-5 0,-1 0 1 16,-1-3 3-16,3 2-3 0,0-1-2 0,-2-4 4 15,2 3-6-15,0-3-2 0,0-1-1 0,-2-1-2 16,2 0-6-16,-1-1-1 0,-1-3 5 0,0 0 4 15,1-2 1-15,-1-2 12 0,2 1-4 0,1-2 4 16,-2 1 0-16,-1-4 8 0,-1 3-3 16,-2 1 12-16,0-1 20 0,0 1 9 0,-3 2 20 15,2 0 9-15,-2 2 9 0,3-1 2 16,-3 3-44-16,1 0-46 0,-1 2 0 0,0 0 0 16,0 0 0-16,-1 2 0 0,-2 3 0 15,1 3 0-15,2 2 0 0,-3 3 0 0,3 3 0 16,-1 2 0-16,-1 0 0 0,2 2 0 15,-2-1 0-15,1-1 0 0,-1 0 0 0,2 0 0 16,-1-1 0-16,-1-3 0 0,2 1 0 16,0-3 0-16,0 2 0 0,0-4 0 0,0 0-56 15,0-1-104-15,0 1-25 0,0-4-38 0,3 1-18 16,-1-1-18-16,-2-1 2 0,0-3 26 16,0 2 40-16</inkml:trace>
  <inkml:trace contextRef="#ctx0" brushRef="#br1" timeOffset="81060.39">10445 10482 96 0,'1'-9'139'0,"1"-1"10"15,-2 2-19-15,0 1-12 0,0-2-11 0,-3 4-2 16,1 0-7-16,-1 2 4 0,1 0-3 0,-2 1-14 15,1 1-14-15,1 1-16 0,1-1-21 16,-1 1-8-16,-1 0-14 0,0 2-2 0,-4 3-5 16,2 0 11-16,-2 0-3 0,0 3-6 0,-1 1 5 15,2 1-7-15,-2 2 7 0,4-2-6 0,0 0-6 16,0-1 3-16,2 3-3 0,0-2 1 16,2 2-1-16,2-2 2 0,1-1-4 0,2-2-4 15,1 0-5-15,5 3-6 0,-3-2-5 0,2 1-3 16,2 1-7-16,1-1 6 0,-1 0-3 0,-2-2 12 15,-2 2 8-15,4-1-1 0,-5 1 10 0,-1 0-5 16,1-1 9-16,-2 1-4 0,-2-4 12 16,-1 2 11-16,-2-2 7 0,0 1 10 0,-2 0 19 15,-1-1 4-15,-2 1 4 0,-2-2-1 0,1 1 0 16,-1-3-12-16,-3 3-11 0,2-2-10 0,-2-1-14 16,1-2-7-16,1 5-4 0,-2-5-8 0,4 0 2 15,-2 2-7-15,0-2-17 0,2 0-14 16,-2-2-21-16,-3 2-29 0,3-5-26 0,0 3-32 15,0 1-34-15,0-3-25 0,2 1-10 0,1 1 2 16,3-1 14-16,-1 0 29 0,2 1 38 16</inkml:trace>
  <inkml:trace contextRef="#ctx0" brushRef="#br1" timeOffset="81338">10593 10436 92 0,'5'-5'192'16,"-3"0"34"-16,-1 0-9 0,-1 3-26 15,0 0-37-15,0-1-19 0,0 3-2 0,0 2-21 16,-1-2-33-16,1 3-23 0,0-1-19 0,1 3-15 16,-1 4-1-16,5 2-6 0,-2 3-9 15,2 1 1-15,-3 1-3 0,2 0 1 0,-1 3-5 0,-1-2-4 16,0 1 9-16,-1-1-5 0,-1-2-6 0,3 0 0 15,-1 0-3-15,1-2-13 0,-1 1-7 16,1-4-27-16,0 1-30 0,-1-2-29 0,2-1-25 16,-2 1-19-16,1-4-24 0,-3 1-6 0,0 0 5 15,3-1 12-15,0-1 23 0</inkml:trace>
  <inkml:trace contextRef="#ctx0" brushRef="#br1" timeOffset="81814.11">10937 10448 66 0,'0'-7'146'0,"0"1"52"0,-2 0 7 16,0 2-25-16,-3-2-23 0,2 1-17 15,-3 2-3-15,3-1-12 0,0 4-10 0,0-2-17 16,-2 0-27-16,-2 2-22 0,0 0-19 0,2 4-13 15,-3-1-14-15,0 1 3 0,-1 1-6 0,-1 2 3 16,2 1 2-16,0-1-7 0,-1 3 2 0,4-1-2 16,0-1 4-16,2 0-2 0,0 1 3 15,1-3 1-15,2-1-8 0,-1 2 6 0,1-1-2 16,0-1-3-16,0 2 3 0,1 0-4 16,3 0 9-16,0-2-12 0,1 2 1 0,3-2-8 15,1 1 0-15,-1 0-8 0,1 0-13 0,3 0-1 0,-1-1-9 16,0-1 3-16,3 0-4 0,-1 1 2 0,1-3 8 15,-1 3 13-15,1-3 14 0,-3 1 3 16,2-1 4-16,-1 0 2 0,-4 3-2 0,-1-2 16 16,0 1 6-16,-2 0 9 0,-2-3 11 0,-1 2 5 15,0-1 1-15,-2 1 5 0,0 1 8 0,-2-2 7 16,0 2 2-16,-1-1-2 0,0 0-5 0,-3 0-3 16,-2 0-6-16,-2 1-43 0,-4-1-9 15,2 2 0-15,-4-1 0 0,2 1 0 0,-2-3 0 16,3-1 0-16,-4 1 0 0,2 0 0 15,3-2 0-15,-1 0 0 0,5 0-67 0,0 0-75 0,-1-2-59 16,4-1-62-16,0 1-43 0,-1 0-29 0,4-5 27 16</inkml:trace>
  <inkml:trace contextRef="#ctx0" brushRef="#br0" timeOffset="94154.22">13796 9427 3 0,'0'1'3'15,"-1"1"3"-15,1 0 6 0,-4 1 11 0,4-2 19 16,-1 1 17-16,-1-1 2 0,0 1-6 16,1-1-12-16,-1-1-11 0,1 2-11 0,-1-2-7 15,2 0 5-15,-3 0 4 0,3 0 6 0,0 0 2 16,0 1 4-16,0 1 3 0,-1-2-4 15,1 0 1-15,-2 0-5 0,2 0-2 0,0 0 2 16,0 0 12-16,-3 0 3 0,3 0 16 0,0 0 3 16,0-2 3-16,0 1-1 0,3 1-7 0,-3 0 3 15,0 0-9-15,0-2 1 0,0 2-6 0,0-1-3 16,0-1-10-16,0 1-5 0,0-1-9 16,0-1-6-16,0-2 5 0,0-2 1 0,0 1-7 15,0-3 4-15,0 1 7 0,0 0-4 0,3-1-5 16,0-2-1-16,-1 1-7 0,1-2-6 15,0 1 10-15,0 0-3 0,1-2 8 0,-1 1-10 16,0 0 5-16,6-1-9 0,-3 2 5 0,3-6-4 16,-3 4-2-16,0 0 4 0,4-2 0 0,-2 0-1 15,1-1 1-15,2 0 7 0,-3 0-6 16,3-1 5-16,3 0-5 0,-3 2 0 0,-1-1 0 16,2 1 2-16,1-3 5 0,-2 2-11 0,2-1 1 15,-2-1-1-15,1 2 5 0,1-3-8 0,1 2 2 16,-1-2-4-16,1 5 0 0,-1-1 2 0,3-2 2 15,-2 0-2-15,2 2 2 0,0-1-4 16,-1 1 7-16,-2 0-2 0,4 1-6 0,-4 1 4 16,2 0 2-16,0 1-7 0,-2 1 5 0,1 1-1 15,-3-1-2-15,3 1 4 0,-1 3-4 16,-2-1 7-16,3 0-9 0,-3 2 5 0,3 0 2 16,-4 0-3-16,4 2 3 0,-3-2-3 0,2 1 4 15,1 0-6-15,1 0-4 0,0-2 4 0,1 2 9 16,0 0-7-16,-2 1 3 0,3-1-3 15,-1 1 0-15,0-1 0 0,3 1 4 0,-5-1-8 16,3 1 2-16,0 0 2 0,0 2 6 0,0-2-13 16,2 0 11-16,0-1-3 0,0 0-3 0,2 0 4 15,0 0-5-15,0 0-2 0,1-2 8 16,0 2-1-16,1-1 0 0,1 0-2 0,-1 1-5 16,2-1 10-16,-4 3-8 0,3-1 3 0,-4 1 0 15,4-2-3-15,-5 2 9 0,3 1-6 0,-2-1-2 16,-2 3-2-16,4-2 6 0,-1 0 2 0,-2 1-4 15,1 1 2-15,2-2 4 0,-2 2-9 16,3 0 3-16,-1-2 3 0,3 2-9 0,-2 0 2 16,2-3 4-16,-1 3 6 0,1 0-11 0,-2 0 5 15,0 0 2-15,2 0-4 0,-1 0-3 0,1 0 10 16,0 3-5-16,-1-3 0 0,0 2-3 16,1 0 8-16,-1 1-5 0,-1-1-3 0,1 1 5 15,-2-1 5-15,2 1-7 0,0-3-5 0,-4 2 7 16,2 1-1-16,2 0 3 0,24 3-6 15,-23-3 4-15,0 0 0 0,-1 0-2 16,3 1-3-16,-5 1 7 0,3-1-4 0,2 2 4 16,2 0-1-16,-3 1-6 0,1-2 1 0,2 2 10 15,-3 0-10-15,1-2 2 0,2 1-2 0,-4 1 4 16,4 0 1-16,-1 1-7 0,1-1 7 16,-3 0-7-16,3 2 10 0,-2-4-10 0,1 2 4 15,0 1 0-15,-1 1-4 0,-3-1 4 0,2 1 5 16,-1 1-5-16,0-1 3 0,-1 4-5 0,1-1 5 15,-3-2-2-15,2 3-1 0,-1 1-3 16,1 0 7-16,-1 2 3 0,0 1-3 0,28 15-8 16,-28-17 8-16,1 1-4 0,2 1-2 15,-3-2 2-15,2 2 0 0,1 0-4 0,-4-1 6 16,0 0-1-16,2-1 7 0,-5-2-11 16,3 2-2-16,-3-3 7 0,-2 2 1 0,2-2-3 0,-3 0 0 15,-2-1 6-15,2-2-10 0,-3 3 6 16,-2-5-6-16,0 1 6 0,-3-1 1 0,-2-1-3 15,1-1-2-15,0-1 2 0,-2 1 1 16,-2-2-1-16,0-2 2 0,-1 1-8 0,-1-1 3 16,1 1 3-16,-2-2 2 0,0 0-2 0,0 1 0 0,0-1-2 15,3 0 4-15,-3 2-10 16,0-2 2-16,2 0 1 16,-2 0-2-16,0 0-11 0,0 0-9 0,-2 0-34 15,2-3-43-15,-1 3-31 0,-1 0-37 0,2 0-40 16,-3-3-42-16,-2 0-6 0,-1-2 18 0,-2-2-121 0</inkml:trace>
  <inkml:trace contextRef="#ctx0" brushRef="#br0" timeOffset="94920.13">17308 8901 5 0,'-6'0'12'0,"5"0"9"0,-1 0 10 0,-1-3 12 16,-2 3 9-16,4-2 3 0,-3 2-6 0,1 0-15 15,1 0-7-15,-1-3 0 0,-3 2-4 0,3 1 3 16,2-2 3-16,-1 2 7 0,0 0 2 0,1-3 10 16,-2 3-2-16,3-1 7 0,0-2 1 15,0 3 6-15,0-1-2 0,0-1-2 0,-4 0 9 16,4 1-1-16,0-1 10 0,-1 2 1 0,1-2 3 15,-2 2-4-15,2 0-6 0,-2 0-2 0,-1 0 6 16,3-3 6-16,-1 3-8 0,1 3-9 16,-4-3 6-16,4 0-7 0,0 0 29 15,0 0-52-15,0 0-13 0,0 0-6 0,2 0-7 16,-2 0-8-16,2 0-2 0,-2 2-1 0,0 0 0 16,0-1 0-16,0 1-4 0,3 1 4 0,-2 4-8 15,4-1 14-15,-1 4-5 0,4 4-6 16,-1-1 2-16,1 2 13 0,0 2-14 0,0-3 7 15,4 1 0-15,-2 1-3 0,1-1 0 0,2 0 0 16,-2-1 2-16,1-2-4 0,-2 1 3 0,-2-1-3 16,1 0-4-16,-1 0 8 0,-3-6-1 15,1 2-3-15,-4-4 4 0,1 2 0 0,1-1 1 16,-3-1-7-16,-1-1 8 0,0-1 0 0,0 1 1 16,-1 1-5-16,-1-1 0 0,-3 2 0 0,0 0 0 15,-1-1 0-15,-4 1 0 0,-4 0 0 0,1 0 0 16,-4-1 0-16,-2 2 0 0,3-1 0 15,-2-1 0-15,-2 2 0 0,2 0 0 0,-3-1 0 16,3-2 0-16,0 2 0 0,3 2 0 0,-2-2 0 16,3-1 0-16,1-1 0 0,4 0 0 0,0-1 0 15,2-2 0-15,4 2 0 0,0-2 0 16,-1 3 0-16,3-3 0 0,-1 0 0 0,2 0 0 16,0 0-2-1,0 0-1-15,-1 0-3 0,1 0-17 0,0 0-46 0,0 0-43 16,0 0-36-16,0 0-38 0,0 0-45 0,0 0-48 15,-2-5-33-15,0 2 22 0</inkml:trace>
  <inkml:trace contextRef="#ctx0" brushRef="#br0" timeOffset="95828.22">13938 8411 85 0,'-9'-12'148'0,"3"1"19"0,-1-1-43 16,-1 3-25-16,2 2-14 0,-2 0 1 0,3 2-3 15,2 2-8-15,0 1-12 0,1 2-8 16,-1 0-24-16,3 2-5 0,0 1 0 0,3 2-3 15,2 4 6-15,0 5-2 0,2 1-7 0,2 2-1 16,-3 2-1-16,4 0-2 0,-1 1-4 0,-3 0 0 16,2 1-3-16,-1-4-5 0,-2 0-1 0,-1 0 2 15,-1-2-2-15,-1-5-2 0,-2 0 1 16,1-1 0-16,-1-1 5 0,0-4 0 16,0-1 7-16,0-1 8 0,0-1 4 0,0-1-3 0,0-1 5 15,0-2-8-15,-3 0-10 0,-3-4 3 16,1-3-10-16,-3 0-1 0,0-6 2 0,-1 0-4 15,-1-2 2-15,2-3-6 0,-4 1 9 0,4-4-5 16,0 4 5-16,2-3 0 0,-2 3-1 0,3 3-1 16,0 0 0-16,5 3 2 0,0 2 2 15,2 0-4-15,3 2 5 0,-2 4-1 0,5 0 9 16,-2 3 0-16,5 0-5 0,6 3-8 0,1 2 3 16,6 2-1-16,3 1 3 0,3 2-12 0,1 3 6 15,-1 2-1-15,0 0-5 0,0 1 10 0,-3-1-1 16,0 1-10-16,-4 0-2 0,-3 1-6 15,-1-2-11-15,-5 0-23 0,-2-1-23 0,-4-1-31 16,-3-1-33-16,-2 2-24 0,-3-3-25 0,-3 1-14 16,-2-1 12-16,-4 0 14 0,-5-1 19 15,1-1-60-15</inkml:trace>
  <inkml:trace contextRef="#ctx0" brushRef="#br0" timeOffset="96272">13986 8483 179 0,'-2'0'179'0,"-1"0"-14"0,2 0-33 16,-1 0-34-16,0 0-25 0,2 0-12 0,0-2-8 15,0 2-17-15,2-2-13 0,0-1-7 0,-1 1-9 16,2 1 2-16,1-2-9 0,3-1 1 16,1-1-1-16,0-1-3 0,2 0 6 0,1-1-3 15,1 1 2-15,-1-2-4 0,0 0 4 0,-3-1-4 16,3 1-1-16,0-4 0 0,-1 4-3 15,-1-2 4-15,1-2-1 0,-1 0 3 0,1-1 2 16,-4 1-1-16,2-2 2 0,-1 2-5 0,3 0 3 16,-2 3 2-16,-3-2 5 0,2 3 6 0,-4 1 15 15,0 2 8-15,1 0 8 0,-1 2 19 0,-1 1 6 16,-2 2 4-16,2-3-17 0,-2 3-12 0,0 2-15 16,0-1-9-16,0-1-5 0,0 3-3 15,0-1 5-15,0 3 1 0,1 3 5 0,4 1 13 16,-2 3 2-16,4-1-6 0,0 2-9 0,0-1 3 15,-1 3-8-15,2-1-7 0,0 1-3 16,1 0 1-16,-1-2-1 0,0-1-3 0,0 1 0 16,0-3-5-16,-2-1 6 0,2-1-3 0,2-1-1 15,-4-3-3-15,2 1 0 0,0-1 4 0,3-3-1 16,-2-1-1-16,1 0-16 0,4-2-5 0,-1-3-13 16,1-1-36-16,0-1-28 0,0-2-37 15,-1-2-56-15,0 3-35 0,-1-6-15 0,-4 0-3 16,-1 1 24-16,-4-1 43 0</inkml:trace>
  <inkml:trace contextRef="#ctx0" brushRef="#br0" timeOffset="96477.88">14420 8319 95 0,'-6'1'187'0,"0"0"15"15,1 2-17-15,0-3-44 0,2 0-42 16,-2 0-21-16,4 0-18 0,-1 0-15 0,-1 0-27 15,3 0 0-15,3 0-12 0,0-3-4 0,5 2-4 16,0-3 2-16,2 1-12 0,1-2-17 16,0 1-19-16,1-2-26 0,0 1-22 0,-4-2-6 15,-2 3-6-15,3-3-9 0,-4 2-2 0,-2 1 2 16,-3-1 4-16,0 0 20 0</inkml:trace>
  <inkml:trace contextRef="#ctx0" brushRef="#br0" timeOffset="97457.69">14283 8238 94 0,'-10'0'141'0,"4"0"-8"15,-3 0-25-15,4-2-22 0,0 1-25 0,4-1-11 16,-3-1-16-16,4 0-14 0,0-1-6 16,4-4-10-16,2 3-7 0,4-5 11 0,4 3-8 15,0-3 6-15,6-3-2 0,-1 1-1 0,1 0 0 16,0 2 8-16,0 1 9 0,-2 0 0 0,-1-1-6 15,-1 3-1-15,-2 1 13 0,-1 2 8 0,-1 1 3 16,-2 3 0-16,0 3 7 0,-1 2 13 0,-1 2-13 16,1 1-1-16,0 6-13 0,-2-1-3 15,1 4-4-15,7 19 24 0,-10-16-26 16,0 0-5-16,15 51 16 16,-15-54-32-16,-1-3 5 15,-1-2-2-15,0 1 5 0,0-3-13 0,-1-1 7 0,-2-3 3 16,0 0 2-16,0-1-3 0,0-3 2 15,0 0 12-15,0-1 4 0,0-1 6 0,-2 0 6 16,2-1 5-16,-3 1 13 0,3-2-4 0,-2 0-22 16,-1-3-18-16,0-1-2 0,-3-3-5 15,-2-3-4-15,0 0 10 0,2-2-10 0,-3-3-3 16,2-1 6-16,2-1 1 0,0-2-5 16,-1-1 7-16,4 1-3 0,-2 1-2 0,4-2-2 15,0 2-1-15,0 2 11 0,4 3-6 0,1 0 0 16,0-2-4-16,3 6 2 0,0-1 6 0,3-1-10 15,-1 3 0-15,1 2 4 0,1 0 3 0,3 0 3 16,-1 3-4-16,-2 2 0 0,2 3-7 0,-2 0 0 16,-3 0 7-16,0 0-4 0,1 6 1 15,-4-4-1-15,-1 3 5 0,-1 2-1 0,0 1-4 16,-4 3 8-16,-2-1-4 0,-2 4 3 0,-3-2-2 16,1 1-9-16,-4 1 8 0,-2-2 5 15,2-1-9-15,-1 2-1 0,-3-4 8 0,1 1-1 16,1-1-2-16,2-2 2 0,2 0-2 0,1-5-6 15,2 2 1-15,3-1 7 0,-1-2-1 0,2-1-5 16,1 2 4-16,-2 0-4 0,2-1-3 0,0 1 4 16,2-1 4-16,1 1-1 0,0 3 0 15,4 0 0-15,0 1-5 0,3-2 11 0,-1 4-2 16,2-3-6-16,0 3 0 0,14 6-1 16,-12-9-1-16,3 0 0 0,-3 0 4 0,1 0-9 15,0-1 4-15,0-1-4 0,1 0 4 16,-3 0-2-16,-1 0-7 0,0-3-11 0,0 1-2 15,-3-1 0-15,0 0 12 0,-1-1-1 0,0-2 5 16,-2 3 1-16,-2-3 7 0,0 0 3 0,1 1 0 16,-3-1 0-16,2 0 5 0,-3 2 8 15,2-2-3-15,-2 2-5 0,0 1 3 0,0-2-4 16,0 2 6-16,3 0-5 0,0 0 7 0,-2 0-5 16,-1 0-4-16,0 0 0 0,5 2-3 0,-1 1 4 15,0-1-4-15,3 1 3 0,-1 0-3 16,0 0-2-16,-1 2-2 0,3-2 4 0,0-2 0 15,0 2 1-15,-2-1-1 0,0-2 2 0,3 0-2 16,1-2 0-16,-2 0-3 0,-1 0-4 0,-1-1 5 16,-3-2-4-16,3 2 7 0,-1-3-6 0,-2-1 5 15,2 0 0-15,-2-1-2 0,1-3 11 16,-4 3-2-16,-4-2 0 0,3 1 4 16,-3 0-1-16,0 1 2 0,-1-2 6 0,-3 3 16 15,0 0-12-15,-1 0-8 0,-4 1 3 0,4 3-1 16,-3-1 5-16,3 2-16 0,0 2 2 0,-3 0-2 15,2 2-2-15,0 2-12 0,0 2 2 0,-2 1-16 16,4 0-30-16,-2 2-20 0,4 0-38 16,-2-2-42-16,4 2-40 0,2 0-27 0,2-3-7 15,0-1 15-15,3-3 31 0</inkml:trace>
  <inkml:trace contextRef="#ctx0" brushRef="#br0" timeOffset="98177.61">15100 8029 49 0,'0'-6'124'0,"2"-1"43"0,-2 4 11 15,-2 3-20-15,2 0-27 0,0 0-34 16,0 0-28-16,0 0-19 0,0 3-6 0,0 2-7 16,0 7 2-16,0-2-2 0,0 5-10 0,0 0-3 15,0 3-3-15,2 2-15 0,-2 1 6 16,0-2 2-16,0-1-12 0,0-1 9 0,0-1 0 0,0-3 0 15,0-1-7-15,0-1-2 0,0-3-2 16,0 2 5-16,0-5 3 0,0 0-8 0,0-1 10 16,0-1 2-16,0-2-6 0,0 0 6 0,0-1 4 15,0 0 4-15,0-2 3 0,0-1 9 0,0 3 5 16,0-5-21-16,-2 1-2 0,1-4-4 0,-3-1-12 16,3-2 2-16,-1-1 8 0,1-2-8 15,-1-3 4-15,0-2-4 0,2 0 0 0,-1-1 0 16,1-4-4-16,0-1 4 0,0-20-1 15,1 23 5-15,3 1-4 0,0 1 2 16,1 3-4-16,0 3 4 0,1 1-6 0,0 5-1 0,-1 0 6 16,2 1 8-16,-1 2-11 0,6 0 2 15,-4 2 0-15,0 3 3 0,2 0-1 0,-2 3 3 16,0-1-10-16,-2 1 5 0,1 5-3 0,-3-1 11 16,2 2-2-16,-3 2-3 0,-1 2 1 15,-2-1 6-15,0 2-1 0,-2-1-5 0,1 3 1 16,-4-2 2-16,1-1-1 0,1 2 3 0,-2-3-5 15,1-1-2-15,-2-1 0 0,1 0-2 0,0-2 0 16,1 4 0-16,3-5 4 0,-3 2-9 0,4-4 7 16,-1 0-2-16,1 0 0 0,1-1 2 0,3 1-4 15,-1-2 2-15,1-1-3 0,-1 0 3 16,2 1 0-16,1 0-3 0,-1-1 3 0,0 1 3 16,3-1-3-16,-2 1-10 0,2 1 7 0,3-3 3 15,-2 3-9-15,-2-1 4 0,-1 1-4 0,2 1 12 16,2-1 0-16,-2 0-3 0,-4 3-5 15,4-2 8-15,-2 1-3 0,-1 0-6 0,0 0 6 16,-2 0 6-16,-1-1-5 0,1 0 5 0,-3 2 4 16,0-2 1-16,0-1-10 0,-2-1 8 0,-1-1 1 15,0 1-2-15,-2-1 6 0,0 1-2 16,-1 1-9-16,0-1 3 0,-2-2 2 0,-2 1-8 16,1 0 0-16,0 0 7 0,0-1-10 0,-1-1-4 15,0 0-13-15,2 0-1 0,0 0-28 0,1-3-19 16,0 0-28-16,1 1-28 0,-1-1-22 0,2-2-12 15,1 1-13-15,3-3-6 0,-3 2 3 16,8-11-131-16</inkml:trace>
  <inkml:trace contextRef="#ctx0" brushRef="#br0" timeOffset="98438.36">15399 7949 175 0,'10'-11'187'0,"-6"2"9"15,1 3-14-15,-1 0-28 0,-2 2-37 0,-2 3-15 16,0 1-1-16,0 0-18 0,2 1-29 0,-2 3-18 16,0 2-6-16,1 0 2 0,2 3 6 0,-1 4 0 15,0 1 4-15,-2 3-7 0,0-1-2 16,0 2 0-16,-2 4 2 0,2-2-8 16,-2-1-8-16,2 0-8 0,-1 1-3 0,-1-1-6 15,2-3 6-15,-3-1-10 0,1 2 2 0,1-5 0 0,-2 1-2 16,2-3-9-16,1 1-26 0,0-4-33 15,0-2-51-15,0 0-46 0,0 0-45 0,1-3-28 16,3-1-4-16,-2-1 26 0,1 0 33 0,2-5-80 16</inkml:trace>
  <inkml:trace contextRef="#ctx0" brushRef="#br0" timeOffset="98730.6">15666 7951 131 0,'0'-7'150'0,"-2"1"16"16,2 1 4-16,-4 1-12 0,1 1-12 0,0 3-8 16,-1 0-19-16,1-2-18 0,2 2-20 0,-3 0-25 15,1 2-16-15,0 1-1 0,-3 1 5 0,0 1-13 16,-1 3 2-16,-1 4 7 0,2 0-11 16,-2 0 8-16,2 1 11 0,1 0-1 0,0 2 0 15,2 0 6-15,0 0-4 0,3 0-8 0,0-2 11 16,0 2-51-16,1 0-1 0,2-3 0 0,2 1 0 15,0-4 0-15,2 1 0 0,-1-1 0 0,1-2 0 16,1 0 0-16,1-2 0 0,-3-2 0 16,3 1 0-16,1-4 0 0,-2 0 0 0,2 0-57 15,0-2-75-15,-2 0-58 0,3-5-56 0,-1 1-47 16,-2-3-27-16,2 1 6 0,-2-3-176 0</inkml:trace>
  <inkml:trace contextRef="#ctx0" brushRef="#br0" timeOffset="99520.55">14188 9169 52 0,'-5'-1'106'16,"0"-1"23"-16,0 2 9 0,-2 0-5 15,-1 0-3-15,0 2-9 0,2 3 0 0,-4-2 2 0,1 3-4 16,2 2-15-16,-2 3-9 0,6 2-12 15,1 4-22-15,2 0-5 0,0 3 12 0,2 3-16 16,1 1-9-16,2 1-3 0,1 2-8 0,0 0-10 16,2-1-4-16,3 1-5 0,0 2-7 0,2-2-6 15,4 1 5-15,0 1-2 0,1-3-6 0,1-2-4 16,-1-1-15-16,2-1-23 0,-1-2-35 16,0-4-28-16,0-2-29 0,-1-4-31 0,0-2-15 15,0-3-26-15,-2-1-4 0,-1-4 10 0,-2-4 20 16,0-1 39-16</inkml:trace>
  <inkml:trace contextRef="#ctx0" brushRef="#br0" timeOffset="99790.25">14466 9182 97 0,'-4'-6'164'0,"-8"-7"192"15,6 8-185-15,3 3-12 0,-2 0-23 0,2 1-13 16,2 1-19-16,-1 0-20 0,0 0-22 0,2 0-24 16,0 0-14-16,0 3-8 0,4 1-4 15,0 4 0-15,0 2 3 0,0 2-4 0,4 2-6 16,-2 2-1-16,2 0 4 0,0 3-11 0,2-1 3 16,-2 1 0-16,-2 0 0 0,2 0 0 0,0-3-4 15,-2 1-21-15,0-2-19 0,-1 0-33 0,0-3-39 16,-1 0-35-16,0-3-30 0,-1 0-16 15,0-3-11-15,-1 0 11 0,-2-2 29 0</inkml:trace>
  <inkml:trace contextRef="#ctx0" brushRef="#br0" timeOffset="100056.4">14432 9348 111 0,'-7'-2'151'0,"2"2"15"0,-1 0-11 15,0 0-16-15,3 0-18 0,0 0-15 0,3 0-6 16,0-1-16-16,0 1-25 0,0-2-15 16,0 2-16-16,0-1-10 0,1 1-8 0,2-2 0 15,2 2 3-15,0-5 3 0,4 2-3 0,2-2-5 16,-1 1-2-16,4-3-1 0,-3-1-5 0,3 3 2 16,-1-3-4-16,1 1-8 0,-1-1-13 0,-2 1-20 15,1-1-27-15,-2 1-33 0,2-3-21 0,-2 5-19 16,0-3-17-16,-4-1 1 0,3 0 9 15,-1 0 10-15,-3-1 27 0</inkml:trace>
  <inkml:trace contextRef="#ctx0" brushRef="#br0" timeOffset="100433.13">14650 8943 89 0,'-3'-3'112'0,"-1"3"3"0,1 1-14 16,-3 3 37-16,-2 22 12 16,8-14-120-1,2 3-4-15,2 2-8 0,1 3-1 0,1 0 1 16,-1 1-6-16,5 1 1 0,-1 1-8 0,-1-3-2 16,2 0 4-16,0-1-5 0,0-3-2 0,-2-2 1 15,3-4-1-15,-2 1 3 0,-1-6-2 0,3 2-1 16,-1-5 2-16,0-2-2 0,-2-1 3 15,-1-2-1-15,1-3 0 0,0 0 3 0,-3-3-2 16,4-1-3-16,-2-2 2 0,-3-1-2 0,3-3 4 16,-4 0-4-16,-1-2 12 0,-2-2-4 15,-2-1 3-15,0 0-5 0,-2-1-1 0,-4-2-2 16,-1 1 8-16,0 0 1 0,-2 2-4 0,0-1 3 16,0 4 5-16,1 2 0 0,1 4 7 15,-2 2-2-15,3 3-5 0,0 2-5 0,3 1-7 16,-4 4-9-16,1 2-5 0,0 3-21 0,-1-1-21 15,2 2-25-15,1 1-22 0,3 2-18 0,0 2-16 16,3 0-5-16,-2 4-2 0,2-3 15 0</inkml:trace>
  <inkml:trace contextRef="#ctx0" brushRef="#br0" timeOffset="100870.12">14930 9004 51 0,'1'-3'114'0,"-1"0"31"0,5 1-5 16,-5 0-24-16,0 2-20 0,0-2-23 16,0 2-14-16,1 0-6 0,1 0-2 0,-2 0 0 15,3 0-11-15,-1 2-10 0,2-1-14 0,1 2-6 16,-1 0-1-16,0 0-6 0,5 3-1 0,-4-1-5 15,0 3 5-15,2-1-2 0,-3 0-4 0,1 2 2 16,-4 0 5-16,-1 2-11 0,0-1 2 0,0 2 7 16,-1-2-1-16,-4 2-2 0,1-4 6 15,-3 1-4-15,2-1 2 0,0-4 3 0,2 1 6 16,-3-1-1-16,5-1 5 0,-1-1 2 0,1-1 1 16,1 1-4-16,0-2 2 0,-2 0 7 0,0 0 6 15,2 0 0-15,0 0 2 0,0-2-2 16,0 2 1-16,0-1-10 0,2-1-6 0,0 2-4 15,-2-3-4-15,1 2-4 0,2-2 1 0,3 0-2 16,-1 0-1-16,0-2 2 0,1 1-6 0,2-1 1 16,0 1 3-16,1-1-12 0,1 0-3 15,-1 3-19-15,1-1-21 0,-2 0-29 0,-2-1-21 16,5 0-27-16,-3 0-20 0,0 0-11 0,1 3-1 16,-2-3 5-16,1 2 24 0</inkml:trace>
  <inkml:trace contextRef="#ctx0" brushRef="#br0" timeOffset="101257.28">14955 8640 54 0,'-2'0'118'0,"1"0"26"0,-1 1 91 16,2-1-166 0,0 2-17-16,0 0-1 0,3 1 2 0,2-3 7 0,-2 5-4 15,8 0-17-15,-3 0-9 0,3 3-6 0,3 1 0 16,4 2-2-16,-1 1-3 0,5 1-1 0,-3 3 4 15,3 0 1-15,0 2-5 0,0-1-2 16,18 18 9-16,-22-14-17 0,-3 1 1 16,1 2 5-16,-2-3-4 0,-2 4-2 0,-2-1-2 15,0 2 1-15,-4-1 0 0,-2 1-10 0,-1 0 8 16,-3 1-10-16,0-2-8 0,-3 0-28 16,-2-4-39-16,-2 3-52 0,-4-3-54 0,2-2-34 15,-1 1-2-15,-1-2-121 0</inkml:trace>
  <inkml:trace contextRef="#ctx0" brushRef="#br0" timeOffset="102157.25">13230 11275 193 0,'19'-4'124'0,"-5"4"-160"15,-3 4-98-15</inkml:trace>
  <inkml:trace contextRef="#ctx0" brushRef="#br0" timeOffset="102961.38">13488 11058 119 0,'0'-3'134'16,"0"-1"-11"-16,0-1-25 0,-2 5-10 15,2 0-16-15,0 0-14 0,0 0 0 0,0 0-4 0,0 0-4 16,0 0-13-16,0 0-17 0,0 0-8 15,0 0 6-15,0 4 19 0,3 2 14 0,2 3 2 16,3 6 4-16,1-1-15 0,1 2 5 0,1 4-5 16,2 5-10-16,0-2 6 0,-3 4 8 15,3 1-1-15,-2 2-3 0,2 0-10 0,-4 2-6 16,1 1 1-16,2 1 0 0,-2 2-2 0,0 0-1 16,0 1-5-16,-2 3-1 0,-1-2 1 0,2 5-3 15,-3 1 0-15,-1-1-6 0,0 3 3 0,-2-5 7 16,1 8-5-16,-3-1 0 0,-1 2 7 15,0-1-3-15,0 0 20 0,-1-2 5 0,1-2-3 16,-2 1-2-16,-1-2-9 0,-1-1-12 0,1-8-18 16,0 2 0-16,1-5 0 0,-1-2 0 15,2-2 0-15,-4-3 0 0,4-3 0 0,-1-6 0 16,0 0 0-16,2-5 0 0,0 0 0 16,0-5 0-16,0 0 0 0,0-3 0 0,0 0 0 0,0-1 0 15,0-1 0-15,0-1 0 0,0 1 0 16,0-2-62 15,0 0-40-31,-1-1 102 0,1-1-228 0,-2 3-3 16,1 0-10-16,-1 0-5 0,0 0 7 0,2-1 18 15,-3-2 33-15,0-2-100 0</inkml:trace>
  <inkml:trace contextRef="#ctx0" brushRef="#br0" timeOffset="103452.19">13439 12268 44 0,'-2'-5'91'16,"1"0"23"-16,-1 0 3 0,2 2-10 15,0-1-14-15,0 2-14 0,-1 1-7 0,-1-2-13 16,2 3-3-16,0 0-8 0,0 0-9 0,3 1-9 16,0 2 15-16,2 2 5 0,3 0-7 0,1 4-2 15,3 3-2-15,0 1-2 0,1 0-2 16,2 4-2-16,-3 1 5 0,-1-1-2 0,0 2-4 16,0-1 0-16,-3 3 7 0,3-4 4 0,3 20 16 15,-5-21-32-15,-4-1 0 16,0-1-4-16,0-2 0 0,-2-2 8 0,2-1-10 15,-2-3-4-15,1-2 2 0,-2 1-7 0,-1-3 6 16,-1 1-3-16,0-1 3 0,0-2 3 0,2 3-2 16,-2-3 3-16,3 0-6 0,-3 0 2 0,0-3-2 15,2 3-4-15,1-2 9 0,4 2 7 0,-1-3 8 16,6-1-17-16,-2 1-2 0,1-2-17 16,3-1 0-16,-1-2 0 0,3-1 0 0,-2 2 0 15,2-2 0-15,0 0 0 0,-1 2 0 0,0-1 0 16,0 0 0-16,-5 2 0 0,2-2 0 0,-4 4-8 15,0 0-19-15,-1 1-11 0,-4 0-32 0,1-1-35 16,0 3-32-16,-4 0-49 0,0 1-36 16,0 0-28-16,0-1-15 0,1-1 1 0,-1 1 45 15</inkml:trace>
  <inkml:trace contextRef="#ctx0" brushRef="#br0" timeOffset="104437.32">13928 11763 102 0,'-7'-1'201'0,"2"1"41"0,-1 0 1 0,1-2-23 16,2 0-44-16,0 2-41 0,3 0-28 16,0 0 2-16,0 0-13 0,0-3-10 0,-1 3-23 15,1 0-19-15,0 0-26 0,1 0-9 0,2 0 0 0,0 0-5 16,3 0 5-16,15-5-7 16,-10 1 0-16,4 1 2 0,2 1-6 15,0-1-3-15,-1 1-5 0,1-1 0 0,-2-1-24 16,0 1-10-16,-2 1-36 0,-3-1-30 0,2 0-20 15,-4 3-26-15,2-2-21 0,-1 1-7 0,0-3-2 16,1 3-1-16,1 0 18 0,-3-1 17 0,2-1 35 16</inkml:trace>
  <inkml:trace contextRef="#ctx0" brushRef="#br0" timeOffset="104841.17">14300 11496 39 0,'-1'-3'99'0,"-4"1"42"0,4 2-3 15,-3 0-15-15,1 0-20 0,2 2-19 0,-1 1-4 16,-1 2 9-16,0 2-4 0,1 3-5 0,0 2-14 16,2 5-13-16,-1-1-11 0,1 4-13 15,0 2-4-15,0-2-14 0,0 1-5 0,3 0 1 16,3-1 3-16,-1-1-5 0,2-4 9 0,0 2-6 15,3-2-2-15,-2-4-8 0,1 0 8 0,-1-2-3 16,0-2-3-16,0-2 3 0,1-1 3 0,-1-3-8 16,2 1 8-16,-1-2-6 0,-1-2-3 15,0 0 12-15,-1-4-6 0,-1 1 3 0,3-2 2 16,-2-2-3-16,1-1 0 0,-2-4 1 0,0 0-4 16,-3-2 2-16,0-1-2 0,1-1-2 0,-4 1 5 15,-4-3-3-15,1 0-2 0,-2-1 0 0,-1 4 7 16,0 0-3-16,-2 2 0 0,0 1 1 15,-1 2 2-15,-1 0-9 0,2 4-3 0,-3 1-3 16,3 3-9-16,-1 1-9 0,-1 0-16 0,3 3-27 16,-3 3-40-16,3 1-30 0,1 2-28 0,0 1-11 15,1 1 0-15,4 1 8 0,-1 0 22 16</inkml:trace>
  <inkml:trace contextRef="#ctx0" brushRef="#br0" timeOffset="105275.09">14556 11738 92 0,'2'-4'200'0,"-2"3"31"0,2-3-24 16,-2 4-52-16,0-1-52 0,1 1-36 0,-1-3-33 15,4 3-8-15,-1 0 3 0,1 1-2 0,1 1-2 16,1-1 0-16,-1 4-11 0,3-1-5 15,0-1-7-15,-2 1 1 0,1 1-1 0,-3 3-2 16,0-2 1-16,-3 3-1 0,-1 0-2 0,0-1 4 16,-3 1 2-16,-2 1-4 0,0 2 3 0,-4-1 6 15,-2 0 1-15,1 0 10 0,-1-2 6 0,-1-1-3 16,0 0 6-16,0 1 7 0,4-2-10 16,-2-2 8-16,2 0-3 0,2-3 8 0,3-1-1 15,2 1 5-15,-1-2 10 0,2 0-3 0,0 0 1 16,0 0-13-16,0 0-9 0,0 0 0 15,3 0-13-15,0-2 4 0,2-1 7 0,1 3-1 16,1-5-5-16,2 3-5 0,2-1-3 0,0-1-10 0,1 1 3 16,1 1 1-16,-1-1-11 0,2-1 4 15,0 1 4-15,2 1-4 0,-2-1-4 0,2 0 4 16,-2 1-4-16,0-1-7 0,-1 0 5 0,2 0-21 16,-5 2-12-16,1-1-39 0,-2 1-28 15,-2-1-29-15,-1 2-23 0,-1 0-35 0,-3 0-34 0,-2 0-26 16,0-1-10-16,-2-1 26 0</inkml:trace>
  <inkml:trace contextRef="#ctx0" brushRef="#br1" timeOffset="124250.6">12509 12936 151 0,'0'-7'209'0,"0"5"8"15,0-3-39-15,0 1-49 0,0 1-30 0,-1-1-5 16,-1 4 19-16,0 0-5 0,2 0-33 16,-2 0-28-16,0 0-32 0,2 2 0 0,0 3-10 15,0 4 21-15,0 0 31 0,4 8 10 0,0 0-24 16,0 4-9-16,0 1-17 0,1 3-2 15,-1-1-12-15,0 0 7 0,-1 0-9 0,1-2 1 16,1-1-8-16,-4-1 6 0,1-1-5 0,1-3 3 16,-3 1 5-16,0-3-3 0,0-3-3 0,0 4-14 15,0-5-34-15,-1 0-43 0,-1 9-217 16,2-12 115-16,-2-2-5 0,2 0 8 16,-1-2 18-16,1-2 19 0,-2-1 20 0,-1-1-50 15</inkml:trace>
  <inkml:trace contextRef="#ctx0" brushRef="#br1" timeOffset="124507.79">12524 12919 99 0,'0'-8'169'0,"0"1"22"16,0 3-11-16,0-1-29 15,0 0-19-15,0 3 3 0,0-3-1 0,0 5-4 0,0-3-12 16,1 3-30-16,1 0-30 0,-2-2-21 15,3 2-23-15,-1 0-3 0,0-4-1 0,3 1-5 16,2 0 0-16,2 0-7 0,4-1 6 0,1-3 0 16,2 3-8-16,1 1 6 0,5-1-12 15,-1-1 4-15,0 2-6 0,-1-3-10 0,2 3-29 16,-4 2-32-16,0 1-36 0,-3 0-23 0,1 3-17 16,-5 1-15-16,-1 0-4 0,-3 4 3 0,-1-2 14 15,-4 3 14-15,-4 2-79 0</inkml:trace>
  <inkml:trace contextRef="#ctx0" brushRef="#br1" timeOffset="124918.1">12574 13086 84 0,'-5'4'148'0,"0"-3"24"0,1 1-15 16,1 0-30-16,1-2-41 0,2 0-26 0,0 0-17 0,0 0-4 15,0 0-9-15,4-2-6 16,1 0-8-16,0 1-8 0,3-3-8 0,5 4 1 15,3-5-1-15,1 2 0 0,5 0 2 0,0-1-2 16,0-1 0-16,-1 1-5 0,1-1-2 0,-3 1-2 16,-3 1 7-16,0 0 0 0,-3 1 0 0,0-3 4 15,-6 5-2-15,-2 0 8 0,-2 0 7 16,0 0 17-16,0 0 8 0,-3 0-1 0,2 0 1 16,-2 0 4-16,0 0 2 0,0 0-11 0,0 2-4 15,0 1-2-15,0-1 3 0,0 2 6 0,0 2-4 16,0 2 4-16,0 1 29 0,0 3-13 15,-2 0-12-15,2 2-3 0,-1-1 5 0,1 2-3 16,1-2-11-16,1 2-6 0,1-2 11 0,2 1-16 16,-2-2-8-16,2 0 2 0,-2-2-6 15,0 0-5-15,2-1-2 0,0 0 11 0,2-1-5 16,-2-3 3-16,3-2-4 0,0 2-7 16,1-2 2-16,-1-2-4 0,2 0 1 0,2-1 5 15,1-1-12-15,4 0-22 0,1-4-28 0,1 1-52 16,-2-1-47-16,4-1-44 0,-1-2-37 0,-1 0-26 15,-1-1 1-15,-4-2 38 0,0 1-119 0</inkml:trace>
  <inkml:trace contextRef="#ctx0" brushRef="#br1" timeOffset="125138.01">13004 13175 143 0,'-8'0'230'15,"-1"0"14"-15,4 0-51 0,-1 0-56 16,3 0-34-16,-1 0-24 0,3 0-18 0,1 0-17 16,0-1-18-16,1 0-19 0,3-1-7 0,2-1-5 15,6-2-9-15,1 3-12 0,4-5-31 16,1 2-32-16,2 0-29 0,-2-1-21 0,-4 0-5 16,1-1 4-16,-3 2 5 0,-6 0 8 0,1-2 11 15</inkml:trace>
  <inkml:trace contextRef="#ctx0" brushRef="#br1" timeOffset="125823.65">12835 13072 167 0,'0'-1'162'0,"0"-2"-25"15,0 1-40-15,0-2-42 0,5 1-25 0,-1-2-6 16,6-1 16-16,4 0 4 0,2 1 0 0,4-4-4 15,3 2-1-15,5-3-7 0,4 3 5 16,-2 0-1-16,4 0 7 0,-2 2-2 0,-2-1 6 16,-4 3-11-16,-1 2 3 0,-3 1-12 0,-2 0 1 15,-4 0-11-15,0 3 3 0,-5 1 0 0,0 2 17 16,0 2 5-16,-3-1-22 0,2 3 4 16,-3 1 1-16,0 2-1 0,-1 0-6 0,-3-1-8 15,1 3-6-15,-1-4 0 0,0 4-1 16,0-3-1-16,-3-1 3 0,0 1-2 0,0-1-3 15,0-2 7-15,0-2-4 0,0 1-3 0,0-3-2 16,0 0 6-16,0-2 3 0,0-1 0 0,-3 0 4 16,3-2 10-16,0 0 6 0,0 0 11 0,-1 0-6 15,-3-2-9-15,1 0-9 0,0-1 3 16,-4-2-12-16,3 0 1 0,0-3 3 0,-1-1-4 16,1-1-2-16,1-3 1 0,0 0 9 0,1-4-1 15,1 0-11-15,1-3 5 0,0-1-2 0,1 0 12 16,4 0-9-16,2 2-7 0,0 0 0 15,1 0-2-15,2 4 2 0,2 2 0 0,1 1-4 16,1 3 4-16,0 2 5 0,3 0-5 0,-2 2 4 16,0 5-1-16,0 0-2 0,0 0-5 0,-3 5 4 15,-1 0-8-15,0 4 8 0,-3 0-3 16,-2 1 1-16,-3 3-2 0,-1-1 1 0,-2 2-7 16,-5 3 7-16,-3-2-10 0,-1 0-3 0,-7-2 4 15,-3 3-3-15,2-2 18 0,-4-3-11 16,3-1 8-16,-2 1-3 0,0-2 0 0,0-4 1 0,2 2 5 15,1-2 2-15,0-2-1 0,6-1-1 16,0 0 3-16,3-2 4 0,4 0 5 0,0-2-2 16,1 1-1-16,3 1-1 0,0-1-3 0,0 1-4 15,0 0 0-15,0 0-8 0,3 0 6 16,5 0 2-16,0 0-1 0,5 0 1 0,0 1 0 16,4 0-4-16,0 6 0 0,2-2 9 0,-1 1-13 15,2 1 7-15,2 3-3 0,-1-3 1 0,1 4 2 16,0-4-5-16,2 3-3 0,-5-2-4 15,3 1-9-15,-2-3-22 0,-3 0-35 0,-2-1-46 16,-2-1-48-16,-1 1-29 0,-2-2-26 0,-2-2-15 16,-2 1 16-16,0-2 26 0,-1 0 42 0</inkml:trace>
  <inkml:trace contextRef="#ctx0" brushRef="#br1" timeOffset="126418.57">13728 12963 39 0,'0'-10'112'16,"0"3"28"-16,0-1-3 0,0 6-8 0,0-1-21 15,-2-1-25-15,2 4-17 0,0 0-20 16,0 2 10-16,0 3 19 0,0 2 2 0,4 3-6 16,-3 2-16-16,2 2-8 0,-1 1 5 0,-2 2-7 15,0 3-13-15,0-1 18 0,0-3 7 0,0 1 8 16,-2-2-15-16,2-1-22 0,-3-3-9 0,2-1 8 15,-1-2 5-15,0-2-5 0,2-1-1 16,0-1 3-16,0-2 0 0,0 1 6 0,0-3 3 16,-1 0 5-16,1 0 3 0,-2 0 1 0,2 0-18 15,0-3-29-15,0 3 0 0,0-5 0 0,-1 1 0 16,-1-2 0-16,2-2 0 0,0-2 0 16,-3 0 0-16,3 1 0 0,-1-4 0 0,-1-1 0 15,1 3 0-15,1-3 0 0,-2 0 0 16,2 2 0-16,0 0 0 0,0 4 0 0,-2 2 0 15,2 1 0-15,0 2 0 0,0 2 0 0,0-1 0 16,4 2 0 0,-1 0 0-16,4 2 0 0,1 1 0 15,4 0 0-15,-2-2 0 0,3 1 0 0,1-1 0 16,-1-1 0-16,-2 1 0 0,1-1 0 0,1 0-21 16,-2-1 9-16,-1-2-4 0,-2 2 6 15,-2-2 0-15,-1 0 3 0,3 0 7 0,-4-2 0 16,0 2-5-16,0-1 5 0,0 1 2 0,1 0 9 15,-4 1 1-15,-1 2 7 0,0 0-3 0,0 0 5 16,0 2-21-16,0 1 0 16,0 1 0-16,0 2 0 0,0 5 0 15,0 2 0-15,0 1 0 0,0 1 0 0,0 0 0 16,4 0 0-16,-4 0 0 0,2-2 0 16,-2 1 0-16,3-2 0 0,0-1 0 0,1 0 0 15,-3-1 0-15,2 1-36 0,1-2-69 0,-3-2-55 16,3-2-45-16,0-1-29 0,-3 1-16 0,3-2-8 15,0-1 28-15,1-1 31 0,2-4 39 16</inkml:trace>
  <inkml:trace contextRef="#ctx0" brushRef="#br1" timeOffset="126707.97">14136 12909 59 0,'3'-12'122'0,"2"2"41"16,-4 1 13-16,-1 4 4 0,0 0-16 0,-1 2-16 15,1 1-18-15,0 2-19 0,-3 0-19 0,3 2-24 16,0 1-12-16,-2 0-2 0,2 1 8 0,0 4-4 16,0-1 3-16,-3 6 10 0,1 0-7 15,1-1-3-15,-1 1-20 0,2-1 20 0,-1 2-19 16,-1 1-39-16,2-1-3 0,0 1 0 0,3-2 0 16,0 1 0-16,-1-1 0 0,1-1 0 15,3 0 0-15,-1-3 0 0,1 0 0 0,1-2 0 16,1 1 0-16,1-1 0 0,-1-2 0 0,-1 0 0 15,3-1 0-15,2-1 0 0,-3-2 0 0,3 1-55 16,-2-2-80-16,3 0-37 0,-1-2-25 0,-2 0-27 16,1-4-16-16,2 1 0 0,-2-5 17 15,0 0 28-15,-2 1 36 0</inkml:trace>
  <inkml:trace contextRef="#ctx0" brushRef="#br1" timeOffset="126920.18">14237 13024 70 0,'-8'1'140'0,"0"2"32"16,4-3 5-16,-5 0-21 0,4 0-10 0,1 0-26 15,1 0-14-15,2 0-19 0,1 0-19 16,0 0-31-16,0 0-21 0,1 0-8 16,2 0-3-16,3 0-8 0,1-3-10 0,4 1-18 15,3-3-20-15,-1 2-25 0,1-1-15 0,2-3-14 16,-2 3-14-16,3-2-6 0,-4 0-4 0,1 2-2 15,-2-2 7-15,-2 0 5 0,-3-1-65 0</inkml:trace>
  <inkml:trace contextRef="#ctx0" brushRef="#br1" timeOffset="127144.04">14199 12866 76 0,'-8'-3'145'0,"2"1"27"0,1-1-7 0,-7-2 116 16,9 2-165-16,-1 0-6 16,4 0 73-16,0 2-121 0,0-1-30 15,0 2-9-15,4 0-12 0,0-1-8 0,5-3 0 0,1 3 1 16,1-2-13-16,7 0-9 0,-4-1-22 16,3-1-25-16,16-3-130 0,-1-1-100 15,-18 6 129-15,-4 3-1 0,-2-2 8 16,0 2 29-16</inkml:trace>
  <inkml:trace contextRef="#ctx0" brushRef="#br1" timeOffset="127833.97">14468 12962 74 0,'3'0'121'0,"-1"0"9"0,-2 0-15 0,0 0-27 0,0 0-9 16,-2 3-3-16,-1-3 5 0,1 7 14 16,-1-1 0-16,2 1-22 0,-3 2-23 0,0 1-3 15,0 1-25-15,0-1-9 0,2 3 2 0,-1-3-7 16,3-1-3-16,-1-1 0 0,1-2 4 16,0 0-7-16,-2 0-4 0,2-3-3 0,0-3 3 15,0 4 7-15,0-3 0 0,0-1 11 0,0 0 6 16,0 0 3-16,0 0 1 0,3-1 1 0,-3-3 5 15,0 4-8-15,0-5-13 0,0-1 0 16,0-3-5-16,2 0 2 0,-2-1-7 0,1-4-3 16,-1 1 10-16,2-3 5 0,2 2 4 0,0 0-9 15,-1 0-1-15,-2-2 3 0,3 3 13 0,-3 1-5 16,2 2-3-16,-1 2-7 0,1 2-6 0,0-1-1 16,2 5-3-16,1 1 14 0,2 1-8 15,2 1 1-15,2 3 7 0,1 2 4 16,4 3-7-16,-2 2 8 0,3 2-8 0,-3 1-4 15,5-1 0-15,-3 2-5 0,-2 0 5 0,2 0-3 16,-4-2-1-16,0-1 1 0,2 0 0 0,-3-2 0 16,0-3-2-16,-4-1 2 0,-2-1-5 0,1-4 12 15,-3 1 6-15,-1-2 20 0,-3 0 14 16,0-2 8-16,0-1-18 0,2-1-16 0,-2-2-6 16,2-3-1-16,-2-1-4 0,0-2 4 0,0-2-12 15,0 2 6-15,-2-5-1 0,0 0-1 0,-1 2-3 16,-1-2-9-16,2 2 2 0,-3-2 5 15,1 3-9-15,0-2-4 0,1 3-13 0,0-1-17 16,1 4-32-16,-1 1-34 0,3 1-32 16,0 3-41-16,0-2-23 0,0 5-30 0,3-1-10 0,1 1 11 15,2 2 28-15</inkml:trace>
  <inkml:trace contextRef="#ctx0" brushRef="#br1" timeOffset="128185.12">14863 12835 79 0,'-1'-1'186'0,"-1"-2"25"0,0 3-32 0,2 0-58 16,-1 0-45-16,-1 0-21 0,5 0-13 15,-1-2-8-15,4-1-10 0,3 0-13 0,3 2-6 16,1-1-1-16,4-1-4 0,3 1 0 0,0 2-11 16,3-2-1-16,-1 1-21 0,-1-1-4 0,-4 0-2 15,0 2 0-15,-5-3 15 0,-3 3 11 0,-4 0 4 16,1 0 9-16,-4 0 26 0,-1 0 18 15,-1 0 14-15,-1 0-3 0,-3-2 7 0,0-1 1 16,-1 1 7-16,0-1-1 0,-3 1 14 0,3 0-18 16,-2 1-15-16,2 1-6 0,0 1-15 15,1 3-3-15,-3-1-9 0,1-1-3 0,-2 5-8 16,3 1 0-16,0 3 10 0,-1 3-3 0,1 0 3 16,-1 5-7-16,2-2-9 0,-1 4 2 15,1 1-10-15,1 0 12 0,0 2-2 0,0-3-2 16,0 2-9-16,-2-1-4 0,5-2-27 0,-3-1-62 15,2-3-35-15,1 4-50 0,0-8-33 16,1 0-16-16,2 0 12 0,5-3 24 0,-5-1-81 16</inkml:trace>
  <inkml:trace contextRef="#ctx0" brushRef="#br1" timeOffset="128752.19">15168 12898 118 0,'4'-8'181'0,"-3"1"21"0,-2 2-28 16,1 2-40-16,-4 2-33 0,4 1-31 0,-3 4-9 16,0 0-7-16,0 2-15 0,1 3-2 15,0 3-1-15,-1 1-16 0,2 1-9 0,-1-1-9 16,0 3 2-16,-2-3 4 0,3-1-11 0,-1 0 4 16,0-3 1-16,-1 1-2 0,0-3 6 15,1-2 3-15,-1 0 10 0,1-3 14 0,2-2 20 16,0 2 5-16,0-2 11 0,-1 0-4 0,-1-2-22 15,2-1-22-15,-1-2-7 0,1-2 4 0,0 0-5 16,0 0 1-16,0-4-2 0,1-1 4 0,4 0-11 16,0 1-2-16,1-5 7 0,3 0-1 15,1-1-7-15,-2 1 4 0,4-4 6 0,1 1-6 16,-1 2 9-16,1-1 2 0,0 4 2 0,1-2-17 16,-2 6 5-16,-3 0-4 0,4 5 5 0,-4 3-2 15,2 1 6-15,0 2-4 0,0 2 10 16,2 4-2-16,-2 2-6 0,2 3-3 0,-1 3-1 15,-1 4 0-15,2 0-5 0,-2 1 3 0,-1-1-6 16,0 0 7-16,-2-1-9 0,-1-2 2 0,-1-1 2 16,3-2-7-16,-4-2 3 0,-1-1 5 0,-1-1-5 15,-2-1-5-15,3-4-1 0,-4 1-4 16,0-2 6-16,0-1-6 0,-2 1 2 0,0-3 1 16,-1 3 0-16,0-3-2 0,-4 0-5 0,-2 0 2 15,0-3 8-15,-3 0 3 0,-1-1 8 16,-2-2-1-16,-1 0-2 0,0-3 7 0,-1 2-2 15,1-4 4-15,-3 1-1 0,-1 0 3 0,1-2-2 16,0 3 18-16,0 1-8 0,3-3 1 0,2 4-6 16,4-1-10-16,1 2 0 0,2 2 0 0,2-1-1 15,1 3 0-15,1 2-21 0,1 0-18 16,2-2-47-16,-1 1-47 0,1 1-63 0,1-4-48 16,3 3-40-16,1-3-11 0,2 4 25 0,4-4-110 15</inkml:trace>
  <inkml:trace contextRef="#ctx0" brushRef="#br1" timeOffset="129119.96">15487 12815 306 0,'-5'-3'283'0,"-2"-1"-63"15,2 1-74-15,4-2-55 0,-1 3-35 16,2-1-21-16,3-1-15 0,2 1-10 0,7 1-6 15,1-3 1-15,6 0-18 0,2 1-9 0,1 3-19 16,3-2-8-16,-3 1-3 0,-1 1 7 0,-1-1 1 16,-1 0 17-16,-3 0 11 0,-3 0 10 15,-4 1 10-15,-2-2 3 0,-1 0 15 0,-2 0 9 16,-4-2 7-16,0 3 4 0,0-3 0 0,-2 2-2 16,-2-1 4-16,-2 4 15 0,3 0 2 15,-2-3-6-15,-1 1-13 0,-2 2-12 0,0 2 1 16,2 1 0-16,-3-1-8 0,0 6-7 0,1 1-8 15,2 0-6-15,-1 4 2 0,0 2 0 0,2 1 17 16,2 4-15-16,0 1-6 0,1-1 5 0,0 2-2 16,1 2-3-16,1-2-2 0,0 2-6 15,1-4 4-15,1 0-17 0,1-2-42 0,1-1-48 16,0 0-36-16,1-3-30 0,-2-1-30 16,0-2-2-16,0-3 11 0,1 0 30 0</inkml:trace>
  <inkml:trace contextRef="#ctx0" brushRef="#br1" timeOffset="129345.89">15854 12820 162 0,'0'-17'287'16,"0"4"38"-16,0 2-38 0,-2 4-63 0,2 3-60 16,0-1-46-16,0 1-27 0,0 2-31 0,-1 2-26 15,-1 3-5-15,2 3-13 0,0 4-4 0,3 5-12 16,-1 4 2-16,1 3 3 0,1 4-9 15,-1-2 4-15,-2 0-6 0,-1 1-1 0,0-1-26 16,0-4-41-16,2-1-49 0,1-2-21 0,-1-3-31 16,-2 1-14-16,1-5-6 0,2-3 7 15,0 1 20-15,1-4 26 0,-4-2 20 0,1-1 25 16,4-4-44-16</inkml:trace>
  <inkml:trace contextRef="#ctx0" brushRef="#br1" timeOffset="129674.9">15962 12953 12 0,'6'-19'21'0,"-1"1"23"0,1 2 27 0,0 3 16 15,-1-1 1-15,-1 2-4 0,-3 4-2 16,3 2-10-16,-2 2-15 0,-2 1-4 0,3 3 11 16,-3 3 6-16,2-2-15 0,-1 5-14 0,1 3-15 15,1 3-9-15,1 0-7 0,0 5-8 0,0-2-2 16,1 1 5-16,0-2-5 0,3-1 2 16,0-1-6-16,1-1 7 0,4-4-2 0,-1-1 2 15,3 0 7-15,-2-3 10 0,3-2-1 0,-2-1 2 16,0-1 1-16,0-3 0 0,2-1 0 15,0-1 4-15,1 2 27 0,3-4 1 0,-2 2-19 16,-1-4-13-16,-4 0-17 0,0 0-1 0,0-2 0 16,-7 2-2-16,0-4-2 0,-2 2 0 0,-4-2-3 15,-2 1 3-15,-1-1 0 0,-4-1 0 16,3 2 7-16,-5 2-2 0,-1-1 4 0,-1-2 7 16,-3 4 5-16,1 3-2 0,-2-1-5 0,-2 4-3 15,3 0-11-15,-7 1 1 0,4 3-4 0,-2 1-11 16,0 2-7-16,0 2-38 0,2 1-42 15,1 0-33-15,1 4-38 0,3 2-32 0,4-2-11 16,0 2 12-16</inkml:trace>
  <inkml:trace contextRef="#ctx0" brushRef="#br1" timeOffset="130271.81">16401 12730 257 0,'0'-2'273'0,"-2"-3"-24"0,2 2-79 16,-1 1-77-16,1 2-45 0,-2 2 0 0,1 1 17 16,1 2 10-16,-5 5-16 0,5 2-20 0,-1 3-17 15,-1 1-8-15,2 1-9 0,0 0-8 16,0 2 9-16,0-2 1 0,0 0-10 0,0-3 5 15,3-1-4-15,-3-5-1 0,0-1 22 0,0-1-1 16,0-1 10-16,0-4 12 0,0 2 14 0,0-3 7 16,0 0 3-16,0-3-28 0,-1 2-14 0,-1-4-6 15,-1-2-8-15,0-2 2 0,1-1 0 16,0 0-1-16,2 0 5 0,-1-4 1 0,1 1 5 16,3-1-3-16,-1 0-2 0,1-3 0 0,0 2-3 15,0-2-10-15,3 1 5 0,-3 3-7 16,2-3 4-16,0 4-1 0,2 0-3 0,-3 5 0 15,4 1-2-15,-2 1 3 0,2 2-5 0,0 5 1 16,1 1 6-16,3 1-6 0,-1 4 6 0,1 0-2 16,1 2-1-16,1 4 0 0,-1 1-6 0,-1-2 2 15,1 3-1-15,-1-2 3 0,-2-1-3 0,0 1 12 16,1-2-9-16,-2 0 2 0,-1-3-2 0,-1-3 0 16,-2-2 2-16,0 1 6 0,-1-2-6 15,0-1-2-15,-2-2 0 0,0 0 5 0,-2 0-1 16,1-2 0-16,3 0 3 0,-4-4-3 15,1-1-2-15,-1-3 1 0,0 0 3 0,0-1 3 16,0-1-1-16,0-1-8 0,-1-2 10 0,-3-1-4 16,1-1 4-16,-2 0 8 0,2 1-8 0,-1 0 2 15,1-2-10-15,-1 0 8 0,3 2-6 0,-1-1-2 16,2 0 1-16,0 2-5 0,0 1-1 0,0 2 5 16,3 2-6-16,-1 1-15 0,-2 0-35 0,0 3-54 15,2 0-59-15,-2 2-56 0,0-2-61 16,0 2-44-16,0 0 9 0</inkml:trace>
  <inkml:trace contextRef="#ctx0" brushRef="#br1" timeOffset="132411.1">17514 9277 63 0,'-1'0'106'0,"-3"0"33"0,3-1 6 16,-1-1-7-16,1 2-14 0,1-1-19 0,-2-1-14 15,2 2-7-15,0 0 2 0,0 0 7 0,0-3 1 16,0 0-12-16,0 3-8 0,2-3-23 16,-1 1-28-16,2-3-4 0,-3 1-7 0,4-2 3 15,-3 2-3-15,5-2 1 0,-1 0 1 0,1 0 4 16,2-1-3-16,1-1-7 0,0-1 3 0,0 0-4 15,5 1-7-15,-3-1 7 0,2-3 0 0,4 2 2 16,-4-2 11-16,4 2-5 0,1-4 8 16,-1 2 0-16,4 0 1 0,-4 0 17 0,2 2-10 15,0-1 3-15,-1 1 4 0,4 2-10 0,-5 0-4 16,5-1 7-16,0 2-10 0,0-1-9 0,1 3 5 16,2 0-17-16,-1 1 0 0,-1 1 0 15,2 1 0-15,1 1 0 0,1-2 0 0,-2 3 0 16,4 1 0-16,-3 1 0 0,1 1 0 0,3 0 0 15,-1 1 0-15,1 2 0 0,-4 1 0 0,1 1 0 16,1 1 0-16,-3 0 0 0,3 0 0 0,-1 3 0 16,-2-1 0-16,0-1 0 0,-1 2 0 0,-1 2 0 15,0-1 0-15,-1-1 0 0,-1 2 0 16,-1-2 0-16,-1 1 0 0,2 1 0 0,-2-1 0 16,1 2 0-16,-4 0 0 0,3 3 0 0,-1 3 0 15,-3-3 0-15,1 3 0 0,0 2 0 0,-5 1 0 16,0 1 0-16,-1 1 0 0,-4 0 0 0,2-1 0 15,-4 5 0-15,0 0 0 0,-3 0 0 0,-1-2 0 16,0 2 0-16,-1-1 0 0,-1-1 0 0,-1 0 0 16,-3 1 0-16,1-3 0 0,0 1 0 15,-1-3 0-15,-1 0 0 0,1-1 0 0,0 3 0 16,0-3 0-16,-2 0 0 0,-2 1 0 0,2 2 0 16,-1-2 0-16,-1 1 0 0,-1 1 0 0,0-2 0 15,-3-1 0-15,3 2 0 0,-4-2 0 0,1 1 0 16,0-3 0-16,-2 1 0 0,0-1 0 15,1-1 0-15,-1-2 0 0,0 0 0 0,-1 0 0 0,1-1 0 16,-1 1 0-16,1-1 0 0,-3-1 0 16,1 1 0-16,-1-3 0 0,1 1 0 0,-3-3 0 15,0 3 0-15,-1-3 0 0,3-2 0 0,-4 2 0 16,1 0 0-16,-4-3 0 0,4 2 0 0,-3-4 0 16,1 0 0-16,-3 2 0 0,2-4 0 0,-2 2 0 15,0 0 0-15,0-2 0 0,-1-1 0 0,-1-2 0 16,2 3 0-16,-3-2 0 0,2 0 0 15,-2 0 0-15,-2-1 0 0,2-2 0 0,0 1 0 16,0-1 0-16,0 0 0 0,0 0 0 0,2-1 0 16,-1-1 0-16,4 1 0 0,-2-2 0 15,2 1 0-15,-2-2 0 0,3 0 0 0,-1 2 0 16,-2-2 0-16,4-3 0 0,2 2 0 0,-3 0 0 0,2-2 0 16,3 2 0-16,-2-3 0 0,1-1 0 15,5 2 0-15,-3-4 0 0,3 1 0 0,-3 0 0 16,5-2 0-16,-1 0 0 0,2 1 0 0,-5-1 0 15,4-2 0-15,-1 0 0 0,2 2 0 0,-4-1 0 16,6 0 0-16,-1-2 0 0,0 2 0 0,3-1 0 16,-1 0 0-16,1-1 0 0,0 2 0 0,2-2 0 15,3-1 0-15,-2 0 0 0,1 1 0 16,1 0 0-16,2-1 0 0,-2 1 0 0,1-2 0 16,-1 2 0-16,2-3 0 0,-1 2 0 0,0 0 0 15,-1-4 0-15,1 5 0 0,2-1 0 0,-1-3 0 16,-1 2 0-16,2 1 0 0,-3 0 0 0,3-1 0 15,-2 0 0-15,2 3 0 0,0-4 0 16,0 3 0-16,2-1 0 0,-2 0 0 0,6 0 0 16,-2 1 0-16,-1 0 0 0,0 0 0 0,0 0 0 15,-1-2 0-15,2 2 0 0,-1 2 0 0,-1 0 0 16,3 1 0-16,-2-2 0 0,0 0 0 0,1 4 0 16,-1-2 0-16,4 2 0 0,-4 0 0 15,4 0 0-15,-2-2 0 0,1 1 0 0,2 2 0 16,-2 0 0-16,-1-1 0 0,1-2 0 0,-1 2 0 15,3 1 0-15,-3 1 0 0,-1 0 0 0,1-1 0 16,-2 1 0-16,2 1 0 0,0 1 0 0,3-1 0 16,-4 1 0-16,1-1 0 0,0 3 0 15,2-1 0-15,-2 0 0 0,3 0 0 0,-1 1 0 0,1-2 0 16,1 1 0-16,-1 1 0 0,3-2 0 0,-3 0 0 16,3 1 0-16,0 0 0 0,-3-2 0 15,5 2 0-15,-4 0 0 0,-1 2 0 0,2-2 0 0,-6 1 0 16,6-1 0-16,-4 3 0 0,4 0 0 15,-6-1 0-15,4 0 0 0,-1 1 0 0,2-1 0 16,-3-1 0-16,2 0 0 0,1 3 0 0,0-2 0 16,-3 0 0-16,2 2 0 0,-1-2-3 15,0 1 5-15,-1-3-1 0,-1 5-1 0,0-2 0 16,2 2-3-16,-3-1 1 0,-1 1 2 0,-1 0-10 16,-2 0-3-16,0 0-9 0,1-2-15 0,-1 2-17 15,0 0-27-15,0 0-18 0,0 0-51 0,0 0-41 16,-1 0-53-16,-3-3-29 0,0 2 7 0,-1-2 25 15,1 3-118-15</inkml:trace>
  <inkml:trace contextRef="#ctx0" brushRef="#br1" timeOffset="133551.07">17005 9548 3 0,'3'0'3'0,"3"0"1"0,3-3 3 0,-5 2 2 15,2 0 2-15,-1 1 1 0,1-3 1 0,-1 3 2 16,0-2 5-16,-2 0 6 0,2 1 8 15,-2 1 6-15,-2 0 1 0,1-1 3 0,-2 1 3 16,3 0 3-16,-3 1 2 0,0-1-1 0,-1 0 5 16,-1 0 8-16,2 0 3 0,-2 0 8 0,2 0 0 15,-3 0-6-15,2 1-12 0,-5 3-4 0,3-1-10 16,-4-1-3-16,2 1 5 0,-3 0 0 16,-1-1 7-16,-1 1-4 0,-1 1 6 0,-1 1-4 15,1 0 3-15,-2-1 10 0,2 0-8 0,-2 3 0 16,2-1-2-16,0 0-7 0,1-2-8 15,0-2-5-15,2 4-5 0,1-4 2 0,2-2-3 16,1 2-12-16,3-2-8 0,-3 1 10 0,4-1-8 16,0 0-4-16,0 2 7 0,0 0 0 0,0-2-7 15,0 0 1-15,0 0 4 0,2 0-1 0,-2 0-8 16,3 0 2-16,1 0 13 0,-2 0-9 16,3 0-3-16,0 0 7 0,1-4-7 15,6 3 4-15,-2-2-4 0,1-4 2 0,2 4-9 16,1-2 3-16,3-1 3 0,-1 0-8 0,3-3-7 15,-3 2 8-15,5 0-2 0,-3-1 0 0,-1 1 1 16,1 0-1-16,-2 0 6 0,2 1-4 0,-6 0 6 16,1 1-12-16,-2 1 12 0,1 1-2 15,-4-1 2-15,-3 3-2 0,0 0 1 0,-2 1 5 16,1-3-1-16,-3 3 7 0,-1 0 2 0,0 0-1 16,4 0 3-16,-4 1-11 0,0 2-5 15,5 3 0-15,-2 2 0 0,1-1 0 0,0 5 0 16,1 1 0-16,0 2 0 0,1 0 0 0,-3 4 0 15,0 0 0-15,-1 0 0 0,3 1 0 0,0 1 0 0,-2-2 0 16,-1 1 0-16,-2 0 0 0,4-2 0 16,1-2 0-16,-2 0 0 0,0-3 0 0,-1-1 0 15,-1-1 0-15,-1-1 0 0,4-2 0 0,-4 1 0 16,0-4 0-16,1 0 0 0,-1 0 0 0,0-3 0 16,0 0 0-16,0-1 0 0,0 1 0 0,0-2 0 15,0-2-45 1,2 2-119-16,-2-1-32 0,0-1-45 15,0 0-45-15,-2-3-19 0,1 0 14 16,-3 0 46-16</inkml:trace>
  <inkml:trace contextRef="#ctx0" brushRef="#br1" timeOffset="136383.1">17518 9582 47 0,'2'-4'106'15,"0"0"30"-15,-2 1 4 0,0 2-11 16,0-1-14-16,0 2-19 0,0 0-5 0,0-3-3 16,0 3 1-16,0 0-9 0,0 0-19 0,0 0-11 15,0 0-12-15,0 0-5 0,0 0-6 0,0 0-2 16,0 0 1-16,0 0 7 0,1 0 4 0,-1 0 10 16,0 0 4-16,4 0-6 0,-4 0 4 15,0 0 1-15,0 0 1 0,0 0 1 0,0 0 3 16,0 0 1-16,0 0 0 0,0 0-10 0,-2 3-10 15,0-3-30-15,2 0-6 0,0 2 0 16,0-2 0 0,0-2 0-16,0-1 0 15,0 5 0-15,0-4 0 16</inkml:trace>
  <inkml:trace contextRef="#ctx0" brushRef="#br1" timeOffset="136425.76">17523 9565 2047 0</inkml:trace>
  <inkml:trace contextRef="#ctx0" brushRef="#br1" timeOffset="136498.76">17523 9563 2047 0,'0'0'0'0,"0"2"0"15</inkml:trace>
  <inkml:trace contextRef="#ctx0" brushRef="#br1" timeOffset="136619.21">17522 9563 2047 0,'0'-3'0'15</inkml:trace>
  <inkml:trace contextRef="#ctx0" brushRef="#br1" timeOffset="136734.17">17522 9560 2047 0,'1'0'0'32</inkml:trace>
  <inkml:trace contextRef="#ctx0" brushRef="#br1" timeOffset="136780.14">17523 9560 2047 0,'0'0'0'0,"0"0"-41"15,0-4-91-15,0 4-44 0,0 0-39 0,0 0-53 16,0-1-42-16,0-1-10 0,0-3 41 15</inkml:trace>
  <inkml:trace contextRef="#ctx0" brushRef="#br1" timeOffset="154787.53">17503 9538 34 0,'0'-3'53'15,"2"-1"22"-15,-2 4-1 0,0-3-3 0,1 3-10 16,2 3-5-16,-3-3-9 0,0 0 3 0,0 0 2 16,0 0 4-16,0 0 5 0,0 0 1 0,0 0 6 15,2 0 7-15,0 0 5 0,-1 4 1 0,3-1-16 16,-2 0-1-16,1 0-16 0,1 4-3 15,-3-2 22-15,-1 4 15 0,0-1-10 0,0 2-11 16,0 4 6-16,0 0 6 0,0 2-26 0,0-1-8 16,-1 0 2-16,-3 1-7 0,3 2 1 0,-1-1-11 15,-1 1-9-15,0-2-5 0,2 1-1 16,1 0 9-16,0-3-9 0,0-1-4 0,0 0-2 16,0-3-3-16,0-1 4 0,1 0 1 0,3-2 10 15,0-2 1-15,-1-1-6 0,0-1-2 16,0-1-8-16,1 1 0 0,-3-1 0 0,4-2 0 15,-2 2 0-15,3-2 0 0,1 0 0 0,1 0 0 16,1 0 0-16,2-4 0 0,-1 1 0 0,1-2 0 16,4 1 0-16,-2 0 0 0,4 0 0 0,1-3 0 15,-4 2 0-15,3 0 0 0,-2 0 0 0,0 0 0 16,-2 3 0-16,0-3 0 0,1 2 0 0,-3 0 0 16,0 2 0-16,-3-1 0 0,-2-1-53 15,-1 2-54-15,-1 1-29 0,-3-2-19 0,-1 2-26 16,3 0-22-16,-3 0-23 0,0-1-12 0,0-2 14 15,0 0 23-15,0 1 45 0</inkml:trace>
  <inkml:trace contextRef="#ctx0" brushRef="#br1" timeOffset="155087.87">17912 9487 102 0,'2'-6'154'0,"-2"1"10"0,0-1-12 15,0 4-12-15,0-1-8 0,-2-1-15 0,2 4-10 16,-3 2-26-16,3 0-8 0,-1 1-12 0,-1-2-17 16,2 7 3-16,0 2 2 0,0 1-8 15,3 4-8-15,-3 0-5 0,3 2-14 0,0 3-8 16,0-3-9-16,2 1 6 0,0 0 1 0,-2-1-2 15,2-1-9-15,-2-1 9 0,2 0-9 0,-2-1 7 16,-1-1-9-16,-2-1-21 0,1-4-44 16,2 0-37-16,-1 0-37 0,-2-1-28 0,-2-2-23 15,2-1-4-15,0 0 12 0,-1-2 25 0</inkml:trace>
  <inkml:trace contextRef="#ctx0" brushRef="#br1" timeOffset="155707.54">18116 9465 105 0,'2'-6'156'0,"-2"0"11"0,2 4-23 0,-2 2-32 16,0 0-12-16,0 2-15 0,0 1-4 0,0 6-8 15,0 2-10-15,0 0-15 0,0 4-22 0,0 2-4 16,0 2-9-16,0 1-5 0,1 0-7 15,-1 0 3-15,0 0-6 0,0-3 4 0,0 0-1 16,0-2-1-16,4-1 0 0,-4-1 0 0,0-2 0 16,0-3 3-16,0-1-3 0,0-4 6 0,0 1-6 15,0-1 8-15,0-1 6 0,0-1 6 16,0-1 6-16,0 0 3 0,0-3-15 0,0-1-8 16,-4 0-3-16,4-3 0 0,-1-2-3 0,1-3-2 15,-2-1 6-15,0-1 2 0,2-1-4 16,0-19-1-16,0 14 8 0,0 0-3 15,0 2 6-15,2-1-1 0,0 4-5 0,1 0 8 16,1 5 1-16,-2-1-2 0,-1 6 10 0,-1 0-6 16,4 2-6-16,-4 2-4 0,0 1 0 15,1 0-7-15,2 1 2 0,4 5 5 0,-1 3-1 16,5 1-6-16,0 4 5 0,1 1-5 0,0 5 0 16,-1-4-4-16,3 2 4 0,-1 0-2 0,-1-1 2 15,-1 1-4-15,2-4 4 0,-2 0-5 16,0-4 3-16,1 0 2 0,-3 2-3 0,0-5 5 15,-2-2-2-15,0 0-3 0,-2-2 3 0,2 1 8 16,-4-4-8-16,0 0 6 0,0-2-6 0,0-3 0 16,1 0 4-16,-3-2 2 0,3-2-3 0,-2 0 4 15,-2-4-6-15,0 2 2 0,0-4 4 16,0 0-2-16,0-2 5 0,0 0-3 0,-2-2-7 16,1 1 6-16,-5 1 0 0,1-1-2 0,4 0-7 15,-3 1 0-15,3-3 7 0,-1 3-4 0,-1 5 0 16,1-1 0-16,-1 2 0 0,3 2-7 0,-2 2 8 15,2 0-10-15,0 4-8 0,-1-2-22 0,-1 4-24 16,2-1-24-16,0 2-28 0,-2 0-20 16,2-2-24-16,0 2-14 0,0 0-2 0,0 2 12 15,0 0 9-15,0-1 25 0</inkml:trace>
  <inkml:trace contextRef="#ctx0" brushRef="#br1" timeOffset="156357.87">18456 9330 32 0,'-1'-4'94'0,"-1"-2"32"0,2-3 124 16,-3 6-135-16,1 1-16 0,2-1 2 15,0 1-2-15,0 2-11 0,0 0-11 0,0 0-17 16,0 2-12-16,2 1-1 0,1 2-7 0,0 3-14 0,2 3-7 16,-1 2 3-16,1 1-4 0,0 1-3 15,0 1-6-15,-2 2 11 0,0 0 12 0,2 0-6 16,-4 0-12-16,2 0-5 0,-1-1 5 0,-2-1-9 16,0-1-1-16,0 0 2 0,0-3-3 0,0 0-1 15,0 0 2-15,0-1 2 0,0-4-3 0,0-1-5 16,0-1 2-16,0-1-3 0,0-1 10 0,0 0-7 15,0-1 11-15,0-2 10 0,0-4 5 16,0 3-14-16,3-1-4 0,1-3-8 0,-3 0 6 16,2-4-8-16,1 0 2 0,-1-1 0 0,3-3 3 15,-2 4-2-15,1-6-3 0,-1 4 2 0,0-3 0 16,1-1 0-16,-2-1-2 0,3-1-3 16,-1 2 9-16,2 0-4 0,-3 0 1 0,3 0-8 0,-1 0 5 15,0 1-4-15,1 1 2 16,-3 3-3-16,0-1 3 0,0 3 4 0,-2-1-3 15,2 4 5-15,0 0 4 0,-4 0-6 0,0 3-2 16,0-1 2-16,1 1-4 0,-1 0 6 0,0 2-1 16,0 0 6-16,-1 0-7 15,-1 2 5-15,0 1 2 0,-2 1-4 0,-1 3 0 16,0 1-1-16,1 2-1 0,-1 0-1 0,0 2 0 16,-1 0 2-16,1-1 2 0,4 4-1 0,-3-2 3 15,1 1 0-15,3-1-6 0,0 1 5 16,0-1 0-16,-1 0 3 0,1-1-8 0,0-1-2 15,1-2 5-15,2 0-8 0,-1-3 7 0,1 0-2 16,2-1 0-16,4 0-4 0,-1 0 4 0,2-1 0 16,1 2-7-16,-2-4-5 0,3 0-13 15,0-2-34-15,11 0-164 0,-11-2 56 16,-1 0-41-16,0-1-20 0,0 0-2 0,0-1 18 16</inkml:trace>
  <inkml:trace contextRef="#ctx0" brushRef="#br1" timeOffset="160931.65">17750 9073 21 0,'0'-1'29'16,"1"1"14"-16,-1-2 7 0,0 2 1 15,0 0 1-15,0 0-3 0,0 0-10 0,0 0-7 16,0-1 3-16,0 1-2 0,0 0-2 0,0 0-2 16,0 0 3-16,0 0 2 0,0 0 6 0,0 0 3 15,3 0-3-15,-3 0 0 0,0 0-3 16,2-2-7-16,2 1-3 0,0-1 4 0,-1-1-2 15,2-2 7-15,-2 3 0 0,2-1 8 0,-1 0 1 16,4-2-2-16,-2 2 1 0,-1-2-3 16,0 2 0-16,2-1-9 0,-3-1-1 0,2 2-1 15,1-1-7-15,-1 1 4 0,1 0-4 0,0-1 3 16,-1 1-12-16,2-2 6 0,2 1-5 0,-1-1-6 16,1 2-2-16,0-2 1 0,0 3 3 0,2-3-2 15,-3 1 1-15,2-1-1 0,-1 5-2 0,-4-5 0 16,5 3 6-16,-3 1 2 0,0-1 4 15,-2 0-16-15,3 2 4 0,1 0-1 0,-4 0 6 16,1 0-15-16,0 0 9 0,1-1-8 0,0 1 8 16,2-2 1-16,2 0-5 0,-2 2 6 15,2 0 0-15,1 0-1 0,-1 0 7 0,2 0-8 16,-2 0-2-16,2 0 8 0,-1 0-6 0,-1 0 2 16,1 0 19-16,0-3 6 0,0 3-13 0,-1 0-4 15,2 0-11-15,-4 0 1 0,0 3-2 0,0-3 1 16,0 0 3-16,-2 0-4 0,-1 2-2 0,2-2 7 15,0 2 2-15,-1-1-2 0,1-1 0 16,0 0-4-16,0 2-8 0,-1-2 10 0,1 0-7 16,-4 0 1-16,2 0 5 0,-1 0-6 0,3 2 6 15,-1-1-6-15,-1 1 3 0,-1-2-3 16,3 5 6-16,-1-5-6 0,21 3 21 16,-20-3-1-16,2 2-11 0,0-2 1 15,2 1 0-15,1-1-10 0,2 0 4 0,-2 2-4 0,1-2 3 16,2 1 3-16,-3-1-6 0,2 2 3 15,0-2-1-15,-1 0 4 0,-2 1-5 0,3-1-1 16,-5 2 4-16,3-2-2 0,-3 0-8 0,1 0 6 16,0 0 4-16,-2 0-4 0,-1 0 5 0,0 0-5 15,-1 0 2-15,0 0 0 0,-1 0 2 16,0-3-4-16,-2 3 5 0,3 0 6 0,-3-2-7 16,4 2 5-16,-1-1 2 0,2-1-8 0,2 2 1 15,-1-1-4-15,2-1 0 0,1 2 0 0,1-1 0 16,-1-1 0-16,0 2-2 0,3-5 0 15,-2 5 4-15,2-3-2 0,-1 1 2 16,0-1-2-16,1-1 0 0,-1 1 0 0,-2 3 0 0,2-4-3 16,-2 1 5-16,0 1-2 0,-1-3 1 0,1 3-1 15,1-3 0-15,-2 4 0 0,-1-2-4 0,-1-1 8 16,0 2-4-16,2-2 0 0,-3 2 0 16,11-5 0-16,-7 2 0 0,-3 1 0 15,3 2 0-15,4-5 0 0,-1 2 0 0,3 0 0 16,3-2 0-16,2 2-2 0,1-3 4 0,-3 1-3 15,1 0 1-15,1 1 1 0,-1 2-3 0,0-2 2 16,-7 1-3-16,2 2-1 0,-4-2 4 0,-1 0 0 16,-5 3 0-16,2-1 4 0,-5 3-8 15,-1-2 4-15,0 2 2 0,-2 0-7 0,-3 0 7 16,0-3-2-16,0 3 1 0,0 0-8 16,0 3 9-16,0-3-8 0,0 0-9 0,0 0-9 15,-1 0-3-15,1 0-26 0,0 0-12 0,0 0-15 16,0 2-25-16,-2-2-26 0,-1 0-32 15,0 0-24-15,-4 0-22 0,1 3-12 0,0-1 8 16,-1 0 21-16,-1-1 35 0</inkml:trace>
  <inkml:trace contextRef="#ctx0" brushRef="#br1" timeOffset="161552.29">19374 8673 101 0,'-6'0'150'0,"3"0"15"15,-2-2-22-15,2-1-27 0,-2 2-19 0,2 1-19 16,1 0 3-16,-1-2 8 0,2 0 0 0,-4 2-11 16,5 0-16-16,0 0-21 0,0 0-19 0,3 0-16 15,0 2 10-15,0 1-9 0,2-1 12 16,3 1 2-16,0-2 2 0,6 2-3 15,-1 0-6-15,3-2-3 0,-2 1-5 0,2 1 3 16,-2 0-6-16,5-1 4 0,-3-1 4 0,1 2-4 16,4-3-2-16,-7 1 0 0,5-1-3 0,-3 2 4 15,1-2 2-15,-1 0 2 0,0 0-2 0,-2 0-3 16,2 0-3-16,-3 0 5 0,-1 0-2 16,-1 0-5-16,-3 0 0 0,-2 0 0 0,1 1 7 15,-4 3-9-15,0-3-4 0,-1 1 13 0,-2-2 6 16,0 5-5-16,1-3 13 0,-1 3 0 0,0 0-3 15,0 2 10-15,0 3 8 0,-1 1-10 0,-3-1 5 16,1 0 5-16,2 2-17 0,-4 0 6 16,2 1-7-16,-3-3-9 0,3 3 4 0,-1-2 3 15,-1 0-11-15,4-1 1 0,-1 0-6 0,1 0 1 16,1-1-1-16,-4-3 0 0,4 1 3 0,0-2-7 16,0 1 2-16,-1-3 2 0,-1 1-8 0,2-1 9 15,0 2-1-15,0-5-3 0,0 2-5 0,0 1-4 16,0-1-37-16,0 0-41 0,0-2-43 15,0 0-36-15,0 0-37 0,-1 0-38 0,1 0-23 16,0-2 8-16,0 0 40 0</inkml:trace>
  <inkml:trace contextRef="#ctx0" brushRef="#br1" timeOffset="163604.31">19850 8633 24 0,'-8'0'51'0,"4"-2"22"0,-3 0-6 16,0-1-9-16,0 1-17 0,2-1-8 15,1 2-7-15,-3 0-2 0,4-2 1 0,-1 1 7 16,0-1 6-16,3 0 2 0,-1 0 6 0,2 0-8 16,-1 2-3-16,-1-5 1 0,0 1-1 0,2 1 2 15,0-4 3-15,2 3-2 0,-2-3 9 0,2 1-1 16,-1-2-1-16,2 1 2 0,1-2-8 16,-2-1-6-16,-2-1-1 0,2-1 1 0,-1-1-3 15,-1-1-3-15,2 0 7 0,1 1 0 0,-3 0-7 16,2-1-2-16,-2 2 0 0,2 1 4 0,-1-1-5 15,2 1-7-15,1-1 0 0,2 1-8 16,0-1 0-16,0 1-6 0,1-1-1 0,1 0-2 16,3-1 0-16,1-1 3 0,-2-2 3 0,6 2-5 15,-2-1 9-15,2 1-10 0,-3-1 7 0,2 2-3 16,0 0 2-16,0 3 6 0,1-1-5 16,-2 0-3-16,1-1 3 0,2 3 3 0,-3 1-4 15,3 0-3-15,-2 1 4 0,0 1 4 0,-2 0-5 16,4-1-3-16,-2 1 0 0,0 3-3 0,2-2 3 15,-2 2 4-15,3-2-7 0,-3 4 3 16,3-4-3-16,-1 2 2 0,4-1-4 0,-4 1 4 16,4 0-9-16,-1 1 7 0,-1 0-3 0,0 1 8 15,1 2-5-15,-2-3 0 0,4 1 0 0,-1 2 0 16,-1-2 5-16,4 2 18 0,1 0-7 0,2 0-14 16,1 0-2-16,-1 0 3 0,-3 0 6 0,3 0-9 15,0-3 3-15,-2 3-3 0,-1 0 0 0,-1 0 0 16,-2 3 0-16,3-1 5 0,-4 0-5 15,0 1 8-15,0-1-5 0,2 1 0 0,-3-1 12 16,3 1-6-16,0 2 2 0,-1-2-2 0,0 3-2 16,1 0 2-16,-2 0 0 0,-1 2-2 0,0 1 5 15,17 11-4-15,-18-10-1 16,-1 0-1-16,0 0 6 0,0 1-16 0,0-1 11 16,-4 1-3-16,0-1 4 0,2 1-5 0,-3 1-1 15,1-2 5-15,-2 2-1 0,3 1 10 0,-1-1 7 16,3 1 6-16,-2 0-17 0,0-1 13 15,2 1-5-15,0 2 3 0,-3-2-14 0,1 0 13 16,-1 2 3-16,-1-1-13 0,2 3-12 0,-1-1 0 16,0 0 0-16,-4 0 0 0,1 1 0 0,1 1 0 15,-3-1 0-15,0 1 0 0,-1 0 0 0,0-1 0 16,-3 2 0-16,0 0 0 0,0 1 0 0,-4-3 0 16,0 4 0-16,0-2 0 0,0-1 0 0,0-1 0 15,-1 2 0-15,-1-1 0 0,1-2 0 16,-3 1 0-16,4 4 0 0,-1-2 0 0,-1 1 0 15,2 0 0-15,-1-1 0 0,-3 2 0 0,4 1 0 16,-5 0 0-16,1 1 0 0,-1 0 0 0,-1 2 0 16,0 1 0-16,-1-2 0 0,-2 1 0 0,-1-1 0 15,2 0 0-15,-2-2 0 0,-2 2 0 16,3-3 0-16,-13 21 0 0,9-22 0 16,2-2 0-16,1-3 0 0,1 2 0 0,0-5 0 15,2 1 0-15,-1 1 0 0,-2-2 0 0,0-2 0 16,0 1 0-16,0 0 0 0,0-2 0 0,0-1 0 15,1 1 0-15,-1-3 0 0,1 0 0 0,1-1 0 16,-5 0 0-16,2-1 0 0,-1 3 0 16,-3-4 0-16,0 0 0 0,0 0 0 0,0-2 0 15,-1 2 0-15,-3 0 0 0,1-1 0 0,-1 0 0 16,1-2 0-16,-2 1 0 0,2 1 0 0,-4-2 0 16,4 2 0-16,-2-2 0 0,0 0 0 0,3 0 0 15,-2 0 0-15,3 0 0 0,1 0 0 0,-1 0 0 16,-2 2 0-16,4-2 0 0,-2 0 0 0,4 0 0 15,-2-2 0-15,1 2 0 0,-1 0 0 0,1-2 0 16,-2-1 0-16,1 1 0 0,2 0 0 0,-4-1 0 16,3-1 0-16,-1 1 0 0,0 0 0 15,0 0 0-15,1-1 0 0,-3 1 0 0,4-1 0 16,-1 0 0-16,0 0 0 0,2-1 0 16,0 1 0-16,0-1 0 0,1 1 0 0,-2-1 0 15,2 2 0-15,1-4 0 0,-2 1 0 0,1-1 0 0,-1 2 0 16,0 0 0-16,3 1 0 0,-3-3 0 15,0 2 0-15,0-1 0 0,1 1 0 0,-2-1 0 16,3 2 0-16,-1-2 0 0,1-1 0 0,1 2 0 16,-2 1 0-16,1-2 0 0,3 1 0 0,-3 0 0 15,5 1 0-15,-4-1 0 0,0-1 0 0,2 2 0 16,-2-1 0-16,1-1 0 0,1 0 0 0,-2 0 0 16,-1 0 0-16,1 1 0 0,0-4 0 15,0 2 0-15,0-1 0 0,1 1 0 0,-2 0 0 16,1 1 0-16,4 1 0 0,-3-1 0 0,1 2 0 15,1-2 0-15,1-1 0 0,-1 2 0 0,1 0 0 16,0 0 0-16,-4 0 0 0,3 0 0 0,1-1 0 16,0 1 0-16,-1 1 0 0,2 0 0 0,-2-1 0 15,0 0 0-15,1 1 0 0,1-2 0 0,2 2 0 16,-1-3 0-16,0 2 0 0,-1 0 0 16,0-1 0-16,0 0 0 0,-1-1 0 0,3 4 0 15,-2-2 0-15,2-1 0 0,-3 0 0 0,1 1 0 16,1-2 0-16,-1 1 0 0,-2 3 0 15,2-5 0-15,2 1 0 0,-3 2 0 0,0-4 0 16,1 4 0-16,1 0 0 0,-1-1 0 0,0 0 0 16,1 0 0-16,-1 0 0 0,0 0 0 0,0 3 0 15,-1 0 0-15,0-2 0 0,2 0 0 0,1 0 0 16,-1 0 0-16,-1 1 0 0,0-1 0 0,0 0 0 16,-1 0 0-16,1-1 0 0,0 0 0 0,0 0 0 15,-2 2 0-15,2-2 0 0,0 0 0 16,-2 0 0-16,4 0 0 0,-1 1 0 0,-1 0 0 15,1 0 0-15,0-2 0 0,-1 3 0 0,0-1 0 16,-1 0 0-16,1 2 0 0,1-2 0 0,0 2 0 16,1 0 0-16,-1-1 0 0,1-1 0 0,-3 2 0 15,3-2 0-15,-1 3 0 0,-1-2 0 0,1 2 0 16,2-1 0-16,-1 1 0 0,-1 0 0 16,-1-1 0-16,2 1 0 0,-2-1 0 0,-1-1 0 15,1-3 0-15,2 2 0 0,-3 2 0 0,3-1 0 16,1 1 0-16,-4 0 0 0,1 0 0 0,2 3 0 15,-1-2 0-15,-1 0 0 0,3 0 0 0,-1 2 0 16,-1-1 0-16,1-1 0 0,1 1 0 16,-4 1 0-16,4-2 0 0,-1-1 0 0,1 2 0 15,0-1 0-15,0 0 0 0,0 0 0 16,-2-1 0-16,2 0 0 0,-2 1 0 0,2-1 0 16,-3 1 0-16,2-1 0 0,1 1 0 0,-2 0 0 15,0 1 0-15,1-3 0 0,-1 4 0 0,2-3 0 16,-1 3 0-16,1-2 0 15,0 0 0-15,0-1 0 0,0 1 0 16,0-1 0-16,0 2 0 0,0 0 0 0,0-1 0 16,-2 2 0-16,-1 0 0 0,3-1 0 15,0-2-62-15,-1 0-142 0,-1 1-60 0,1 0-41 16,-1 1-24-16,0-2 26 0,2 2 46 0</inkml:trace>
  <inkml:trace contextRef="#ctx0" brushRef="#br1" timeOffset="164751.87">19991 8179 21 0,'0'-1'41'0,"0"1"26"0,-2 0 13 0,2-2-5 0,0 2-6 15,0 0-3-15,0 0-12 0,0 0-1 0,0 0 2 16,0-2 5-16,-3 2 2 0,3 0-1 16,-2 2 6-16,-1-2-4 0,0 3-9 0,-3-1-10 15,0 0-4-15,-2 1 0 0,-5 2 1 0,2-1-6 16,-2 1 7-16,-1 0-6 0,1 0 1 0,0-2-3 16,0 2-2-16,-3 0 0 0,3-1-7 15,2-2 5-15,-3 0-3 0,3 0 2 0,-2 0-4 16,4-1-11-16,-3 1 1 0,3-2-4 0,0 1-4 15,1 1-7-15,1-2 5 0,1 0 1 0,2 0-3 16,0 0 10-16,1 0-7 0,1 0 0 16,2 0-4-16,-1 0 6 0,1 0 2 0,0 0-13 15,0 0 5-15,0 0 7 0,0 0-6 0,0 0-2 16,0-2 3-16,1 1-6 0,1 1 5 0,-2-2-1 16,3 2-5-16,-1 0-5 0,0-3 8 0,-1 1 2 15,2-2-4-15,5 1 2 0,-2 0-7 0,1 0 10 16,2-3-7-16,0-1 10 0,4 1-9 15,-1 0 3-15,0-1-4 0,1 0 2 0,2 1 5 16,0-1-5-16,0 4 2 0,-2-2 1 0,1 1-3 16,-3 1 6-16,-1-2 0 0,1 4-4 0,-1-1 0 15,-2 1 2-15,1-1-4 0,-3 2 2 0,2 0 0 16,-1 0 4-16,-3 0 5 0,4 0 3 0,-3 2-3 16,0-1-2-16,-1 1 5 0,1-1 4 15,-2 4-4-15,3 2-2 0,-1 1 3 0,2 0 4 16,-3 4-7-16,3 1-2 0,-1-1-4 15,0 0 5-15,-1 1 1 0,0-1-7 0,-2 1 1 16,0-1 4-16,1-2-15 0,1 2 7 0,-1-2 1 16,-3-1-3-16,2-2 0 0,1 1 3 0,-4-1 1 15,1-3-8-15,2 1 1 0,-1-1-14 0,-2-3-21 16,0 2-35-16,2-3-45 0,-2 2-37 16,0-2-39-16,0 0-39 0,0 2-29 0,0-2 13 15,0-2-152-15</inkml:trace>
  <inkml:trace contextRef="#ctx0" brushRef="#br1" timeOffset="165364.23">19822 8586 24 0,'4'-3'44'0,"-4"2"33"15,2-1 13-15,0 2 0 16,-2 0-4-16,0 0-6 0,0 0-10 0,0 0-8 0,0 0-4 15,0 0-5-15,0 0-16 0,0 2 0 0,3-1-9 16,2 3 0-16,-1 2-7 0,3 2-12 0,2 1-4 16,1 2-3-16,-1 4 4 0,4-1-6 15,-1 3-8-15,4-1-10 0,-3 4-23 0,0 0-31 16,1-3-31-16,-1-1-25 0,-3 2-14 0,-2-2-6 16,4-3-94-16</inkml:trace>
  <inkml:trace contextRef="#ctx0" brushRef="#br1" timeOffset="166669.96">19824 8483 35 0,'-4'0'71'0,"1"0"29"0,0-4 1 0,1 4-7 15,-1-3-9-15,2 1-6 0,-3 2 1 0,3 0 3 16,-1 0-1-16,2-1-14 0,0 1-7 0,0 0-18 16,0 0-22-16,0 0-8 0,0 1-8 15,3 1 7-15,1 5 4 0,0 0 4 0,4 1-1 16,3 6 5-16,-1 3-9 0,1 2-3 0,1 1-5 16,5 2-5-16,-4 1 1 0,4 0-1 15,13 26-14-15,4-2-34 0,-16-27-16 16,-3-1-23-16,3 0-26 0,1-2-22 15,-3-1-10-15,2-3-3 0,0-1 9 0,-1-2 15 16</inkml:trace>
  <inkml:trace contextRef="#ctx0" brushRef="#br1" timeOffset="170153.89">18307 8432 15 0,'0'-5'46'15,"0"1"45"-15,0 1 15 0,0-1 0 0,0-1 0 16,0 5-1-16,0-3-1 0,0 3-5 0,0 0-10 16,0 0-2-16,-2 3-5 0,0-3-16 0,0 4-10 15,1 1-2-15,1 3-15 0,0 2-14 0,1 6 3 16,3-1 7-16,-4 2-1 0,2 2-11 0,-2 0-6 16,3 1-4-16,-1 1 0 0,0-1-8 15,-2-1 4-15,0-2-5 0,0 0-1 0,1-2-6 16,-1-5 3-16,0 3 0 0,-1-4 3 0,-1-2 2 15,2-1-3-15,0-3 0 0,0 0 1 0,0-1 9 16,0-2 4-16,-2-2-2 0,2-1-4 0,0 1 1 16,0-1-3-16,0-1-4 0,0 0-2 15,0-5 0-15,-1-2-4 0,-1 1 2 0,2-5-5 16,-2-4-2-16,0 0 5 0,0-1-3 0,1-4 1 16,-1 1-1-16,2-3 7 0,-1 0-7 0,1 3 5 15,0-2-2-15,0 5 2 0,1 0 0 0,-1 5-3 16,3 3 3-16,1 2 9 0,-2 2-2 0,1 4 11 15,-1 0 2-15,-2 4-8 0,3 3 12 16,4 2-4-16,1 2-6 0,2 1 0 0,3 5-6 16,4 4-1-16,-2 1-1 0,2 2-9 0,2-1 7 15,0 2-4-15,-3 1-3 0,1-2 0 0,-4 0 3 16,5 0 3-16,-6-5-14 0,-1 2-2 0,0-1-11 16,2-2-26-16,-5-1-29 0,-2-1-33 0,1-2-28 15,-6-4-25-15,2 1-18 0,-1-4-8 16,2 2 17-16,-5-4 13 0,-4 1 13 0,1-2-66 15</inkml:trace>
  <inkml:trace contextRef="#ctx0" brushRef="#br1" timeOffset="171046.11">18417 8561 49 0,'-7'0'118'0,"-1"-3"31"0,2-1-7 15,1 3-23-15,1-1-14 0,-1 2-26 0,2-2-21 16,-1 2-2-16,3-1-8 0,-1 1-9 0,2-2-18 15,0 2-6-15,0 0-9 0,0 0-9 0,3 0-3 16,-1-2-1-16,1-1 2 0,0 3 5 16,4-2-6-16,2-1 2 0,2 0 0 0,0-1-6 15,2-1 3-15,0 1-2 0,4-3 5 16,1 2-1-16,-1-3 1 0,-1 1 0 0,-1 0 0 0,1-1 1 16,2 0-5-16,-6 2 5 0,6-2-3 0,-6 3-4 15,2-1 8-15,-2 1 0 0,-2 0 2 16,-2 0 0-16,0 0 0 0,1 0 4 0,-4 5 2 15,-1-2 5-15,-3 2-1 0,2-2 2 0,-3 2 11 16,0 0 2-16,0 0 8 0,0 0 4 0,-1 0 4 16,-1 2-3-16,2-2-9 0,-1 2-1 15,1-2-4-15,-4 3-9 0,0-1-8 0,3 3 1 16,-3 1 0-16,-5 9 12 0,4-6-14 16,2 1 2-16,-1-1 3 0,3 2-6 0,-2 1-5 15,2-2 0-15,1 1 7 0,4-1-2 0,-1-2-5 16,0 0 0-16,0 1 3 0,1-6-5 15,0 4 3-15,3-2 4 0,0 0-7 0,1 0 0 16,1-3-1-16,-1-1-10 0,1-1 13 0,0-1-13 16,4-2-7-16,-1-1 0 0,0-1-9 0,0 2 2 15,-1-6-7-15,1 4 7 0,2-3 3 0,-5 1 0 16,4-1 5-16,-5-1 3 0,0 0 0 16,5-8-8-16,-9 9 17 0,-3 1 4 15,3-2 3-15,-4 1 5 0,0 3 0 16,0 0 9-16,0 1 9 0,-2 0 2 0,0 1 7 0,1 1-4 15,-3 1-3-15,0 1 0 0,1 0-2 16,1 1-3-16,-1 1-6 0,2-1 4 0,-1 2-8 16,0 2-5-16,-1-3-2 0,2 3 6 0,1 0-9 15,-2 3 4-15,2-3-1 0,0 2 0 0,0 2-2 16,2-4 1-16,-1 3-5 0,2-4 6 0,1 2-7 16,-3-1 6-16,2-2 1 0,-1-2-1 0,1 2-2 15,3-2 0-15,-3 1-4 0,2-2 4 16,-2 0 0-16,1 0-2 0,1-2 0 0,-1 0-2 15,0 0-5-15,1-1-1 0,0 0 2 0,3-3-4 16,-3 2-2-16,2-4 0 0,0 0 0 0,-2-1 1 16,1-1 7-16,-1 0-6 0,2-2 0 15,-3-2 4-15,-1-1-3 0,0-2 0 0,-1 0-3 16,-2-3 5-16,0-2 2 0,-2 1 2 0,1-2 5 16,-1 1 0-16,-1 0 4 0,-1 0-4 15,0 4 4-15,1 2 9 0,2 4-6 0,1 0 14 16,-2 4 6-16,2 1 2 0,-2 4 3 0,2 0-5 15,-1 1-4-15,-1 2-5 0,2 2-9 0,0 1 4 16,0 3 0-16,-2 1 1 0,2 5-2 16,0 2 7-16,4 2-8 0,-1 4-1 0,0 0 19 15,2 4-11-15,-2-1 3 0,1 1-15 0,1-3-1 16,0 2 3-16,2-5-6 0,-1 2 1 0,1-3 1 16,2 0-6-16,-3-4 4 0,2-1-2 0,0 1-8 15,0-5 2-15,0-1-13 0,-2 0-15 0,3-2-47 16,-1-3-37-16,-3 1-25 0,-2-3-27 15,2 0-19-15,-2-2 2 0,2 0 13 0,-5-2 21 16</inkml:trace>
  <inkml:trace contextRef="#ctx0" brushRef="#br1" timeOffset="171950.2">18952 8326 74 0,'-5'-2'157'0,"-2"-1"29"15,1 2-7-15,-1 0-17 0,2 1-38 0,2 0-16 0,0 0-9 16,-1 0-11-16,4 0-14 0,-2-3-24 0,2 3-20 16,0 0-19-16,2 0 1 0,0 0-8 0,1 0 3 15,1 0-2-15,0 0 3 0,5 0-3 16,-1 0 0-16,2 0-5 0,3 0 0 0,1-2-2 16,-1-1-2-16,1 0-23 0,-3 0-8 0,2-1-20 15,-2 1-11-15,-2 1-13 0,1-1-4 16,4 2-16-16,-4-3-2 0,-1 2 0 0,-1 1 16 15,-2-1 12-15,1 2 18 0,-1 0 15 0,2 0 16 16,-4 0 10-16,1 0 5 0,0 2 11 0,-2-1 8 16,1-1 11-16,-3 0 7 0,-1 1 10 0,0 0 9 15,0 3 9-15,0-1 4 0,3 0 6 16,-3 3-5-16,2-2 11 0,1 4-2 0,-3-3 1 16,3 3-9-16,-3-1-7 0,0 0-8 0,0 0-7 15,0 1-10-15,1-3-4 0,1 0-10 16,1 0-8-16,-3-2 2 0,0 0 3 0,2-2-5 15,0 0-2-15,-1-1-4 0,2 2-2 0,1-2 0 16,-3 0 5-16,4 0-8 0,-1-2 7 0,1 1-4 16,2-2 2-16,-3 0 4 0,1 0 2 15,0 0 1-15,1-2 1 0,-3 3-1 0,4-1-6 16,-6 0 4-16,2 1 2 0,1 2 0 0,-1 0 6 16,4 0 1-16,-2 0 0 0,0 4 6 0,1 0-2 15,-1 2-3-15,4 3 2 0,-1 3-17 0,2 3 7 16,-2 2-11-16,0 0 4 0,-2 2-2 15,1 4 3-15,-3-2-3 0,0 2-3 0,-4-2 9 16,-2 1-6-16,0-2 5 0,-1-4-5 0,0 2-6 16,-2-2 11-16,-1-2-5 0,-2-1-4 0,0 0 4 15,0-3 0-15,0 0 2 0,-3-3-2 0,3-2 0 16,0 0-5-16,-1-2 7 0,1 1-2 16,2-4-6-16,-2 0 0 0,-2 0 2 0,2 0-12 15,2-5-5-15,0-4 2 0,1 4 7 0,0-5-4 16,4-1 2-16,-1-1 1 0,2-1-2 0,3-2-2 15,3-4 0-15,-1 2 0 0,3-2-8 0,2-3 6 16,1 0-5-16,-3 1-5 0,1-1-1 16,4-2 4-16,-2 1-4 0,2-1 7 0,1 1 5 15,0-1-1-15,0 2 2 0,-1-3-8 0,-1 2 3 16,1-1-4-16,-2 1 11 0,0 1-1 0,-3-1 3 16,-1 0 9-16,-3-1-3 0,2 4 1 0,-2-3 3 15,-3 3 6-15,1 0-3 0,-2 3-3 0,0 1 7 16,0 1 5-16,0 3 3 0,-2 0 5 15,2 4 7-15,-3 1-3 0,0 1 4 0,-2 1 6 16,1 3 2-16,0 2-4 0,0 0 3 0,0 0-9 16,0 2-2-16,-3 1-1 0,3 2-9 0,-1 2 10 15,-1 4-3-15,-1 2-4 0,2 6 2 0,2 0-3 16,-3 2 10-16,1 6 0 0,2 0 3 16,3 0-3-16,0 2 4 0,0-1-6 0,2-3-8 15,1 1 3-15,3-2-16 0,3-5 7 0,0 1-6 16,2-2 1-16,4-3-6 0,-2-3 4 15,1-2-8-15,2-1-14 0,1-2-24 0,0-5-43 16,1 0-32-16,-1-2-40 0,0-4-30 0,1 1-23 0,0-2-2 16,-1 0 18-16,-1-2-96 0</inkml:trace>
  <inkml:trace contextRef="#ctx0" brushRef="#br1" timeOffset="172793.81">19150 9177 34 0,'3'-4'77'0,"2"0"40"0,-5 1 6 0,0 0 3 16,0 1-1-16,0-1 1 0,-3 1 3 16,1 0 1-16,1 1-1 0,-1 1-7 0,-1-2-12 15,1 2-15-15,1 2-17 0,-1 1-26 0,-3 1-6 16,2 1-15-16,-2 3-10 0,-2 1-1 15,0 4 0-15,-1 2-1 0,3 3 9 0,1 2-5 16,-1 0-1-16,2 0-11 0,2 0-4 0,1 0 5 16,0 0-10-16,0-1 6 0,1-1-3 0,1-2-9 15,1 0 10-15,1 0-9 0,7 12-5 16,-4-13 3-16,-1-4-8 0,3-2-7 16,-2 0-7-16,-1-4-20 0,2-2 16 0,3-2-11 15,-1 1 15-15,-2-2 8 0,1 0 8 0,1-2-1 16,-1-4 6-16,0 5-1 0,-1-4 7 0,-1 2-2 15,-2 0 5-15,-1 0-3 0,-2 0-2 0,4 3 5 16,-3 0-3-16,-1-3 2 0,-1 3 2 16,-1 0-1-16,4 0-3 0,-3 0 10 0,4 3-10 15,2 0 3-15,-4 0 5 0,3 0-6 0,2 0-4 16,-2-2 0-16,2 1 2 0,1 0 0 0,1-1 2 16,1-1-2-16,3 0-7 0,-3-3 5 0,2-1 0 15,0-1-1-15,-4-1 6 0,4-1 1 0,-4 1-4 16,2-2 0-16,-1 2 2 0,-2 2-2 0,-4-2 3 15,1 0 2-15,1 0-2 0,-3 0-1 16,1-1 5-16,-4 2 7 0,0-3-4 0,0 3-10 16,-2-4 4-16,0 1 3 0,-1 0-7 0,-1-1 6 15,-1 3-6-15,0 0 15 0,2 0-3 0,-2 1 7 16,-1 3-9-16,-5-1-6 0,5 1-1 0,-2 2 0 16,-2 0-6-16,2 0-3 0,-3 0-4 0,0 0-2 15,0 5-13-15,-2-3-20 0,-1 3-20 16,3 1-25-16,1 0-31 0,0 2-33 0,2-1-28 0,1 1-24 15,2 0-7-15,1-1 11 0,3 0 30 16</inkml:trace>
  <inkml:trace contextRef="#ctx0" brushRef="#br1" timeOffset="173309.93">19616 9168 99 0,'3'-3'128'0,"1"1"7"15,-3 2-12-15,-1 0-20 0,0 2-11 0,-1 2-16 16,1 3-3-16,0 2 6 0,0 2-10 0,0 4-9 16,0 3-13-16,0 1-10 0,0 1-14 15,0 0-11-15,0 2 0 0,0-2-1 0,0-1 0 16,0 1 8-16,0-3-7 0,0 0 8 0,0-5-5 15,0-1 2-15,0-2-2 0,0-3 3 0,0 0-8 16,0-4 11-16,0 2-5 0,0-4 2 0,0 6 4 16,0-6-6-16,-2 0-4 0,2-3-6 0,-2 0-4 15,-1 1 2-15,0-2 3 0,-1-4-4 0,0 2-5 16,-2-12 5-16,3 6 2 16,0-5-5-16,1 1-4 0,0-2 4 0,1-1 0 15,-1-3-2-15,2 0 5 0,0-2-3 0,0 3-4 16,3 1 2-16,1 1 9 0,-1 1-7 0,3 4 0 15,-3 1 2-15,2 2-2 0,1 4 4 0,1 1-6 16,-3 1 9-16,3 3 11 0,-1-1-5 16,5 3 3-16,-1 3 6 0,-1-1 0 0,5 5-5 15,-1 2 0-15,-1 0-1 0,30 37 40 16,-28-28-43-16,0 2 0 0,-3 0-3 16,2 0-4-16,-4-1-6 0,1 1 2 0,-1-2 0 15,-1-2-2-15,0 0-5 0,-1-4-4 0,0 0-8 16,0-2-16-16,-4-3-20 0,0-2-39 0,0 1-17 15,-3-3-30-15,0-3-23 0,0 2-22 16,0-2-11-16,-1 0 7 0,-1-2 14 0,-3-1 28 16</inkml:trace>
  <inkml:trace contextRef="#ctx0" brushRef="#br1" timeOffset="173528.83">19651 9304 39 0,'-5'0'102'0,"-1"0"50"0,3 0 11 16,1 0-8-16,-1 2-15 0,3-2-22 0,-1 0-24 16,1 0-5-16,0 0-8 0,0 2-17 0,1-2-3 15,1 2-10-15,-1-2-17 0,4 1-15 16,3 1-3-16,0-2-7 0,1 0-4 0,5-2-5 16,-1 1-4-16,4-1-17 0,0-2-28 0,1-2-33 15,-2 0-44-15,3 0-43 0,-2-1-28 16,-1-1-8-16,-2 2 9 0,-2-4 32 0</inkml:trace>
  <inkml:trace contextRef="#ctx0" brushRef="#br0" timeOffset="178954.15">18255 8343 41 0,'3'-3'78'16,"-3"-1"19"-16,2 4-9 0,-2 0-15 0,0 0-16 15,0 0-10-15,-2 0-3 0,2 0-5 0,0 0 2 16,0 0 0-16,0 2 2 0,0 3 4 0,2 1 5 16,0 2-6-16,-1 0-2 0,3 4 5 0,-1 2-9 15,0 3-7-15,1-2-6 0,-1 2 4 0,-1 3 5 16,1-2-11-16,0-1 2 0,-1 1-12 0,1-1 1 15,2-2-6-15,-2 1-5 0,1-4 4 16,-2 1 1-16,1-1-2 0,-1-2 2 0,0 1-7 16,-2-4-1-16,1 0 4 0,3-2-1 0,-4 0-5 15,0-3 2-15,0 1 6 0,0-3-4 16,0 0-4-16,0 2 5 0,0-2-4 0,0 0 4 16,0-2-1-16,0 2 5 0,0 0 8 0,0 0-1 15,0 0-3-15,0 0 7 0,0 0-1 16,0 0-5-16,0 0 1 0,0-3-1 0,0 1 6 15,-2-1-12-15,0-4 0 0,2 5-8 0,-3-5 6 16,3-1-4-16,-2-2 1 0,1 0-5 0,-3 0-3 16,0-6 3-16,1 4 0 0,-2-5-3 15,2-1 6-15,1-2-7 0,-2 0 6 0,0 1 0 16,0-3-12-16,-1 0 6 0,4 1 3 0,-1 1 3 16,-1 1-5-16,0-1 5 0,-1 1 6 0,3 3-3 15,-1 3-1-15,2 1-2 0,0 2-2 0,0 5 5 16,0-2-7-16,3 3 9 0,-1 3-9 15,-2-1 8-15,0 2-3 0,5 2 3 16,0-1-2-16,4 3 2 0,0-1 3 16,1 6 3-16,4-2-9 0,-1 2 4 0,2 3 5 15,2 1-7-15,-2 2 6 0,1 4-9 0,1-2 8 16,-1 2-2-16,11 18-2 16,-11-19-4-16,-3 1 5 0,1-3-3 0,-1 3-7 15,-4-4 3-15,3 0 2 0,-2-2 0 0,1-2 0 16,-2-1 0-16,0-1 2 0,-5 1-11 0,3-3-4 15,0-1-22-15,-2 0-20 0,-2-3-27 0,1 0-29 16,-1 0-20-16,-3-2-12 0,0 1-9 16,0-2-1-16,0 0 3 0,-2 0 11 0,-3-3 14 15,1-2 28-15</inkml:trace>
  <inkml:trace contextRef="#ctx0" brushRef="#br0" timeOffset="179200.01">18312 8523 28 0,'-2'-2'57'0,"2"1"33"0,-1-1 4 0,1 2-9 15,0-1-14-15,0-1-18 0,0 2-10 0,-2-2-8 16,2 1 13-16,5 0 11 0,-2 1 16 0,4-1-3 16,-1-1-4-16,1-1-8 0,0 1-16 15,1 2-9-15,0-3-13 0,0 1-7 0,3 2-6 16,-1-3-4-16,-1 3-3 0,0-4-2 0,1 3-4 15,-2-3 1-15,3 1-15 0,-2 3-17 16,1-4-31-16,1 1-21 0,-2 1-20 0,-2-1-20 16,-1 1-10-16,0-1 4 0,-1 1 6 0,-2 2 21 15</inkml:trace>
  <inkml:trace contextRef="#ctx0" brushRef="#br0" timeOffset="180131.8">18677 8399 36 0,'0'0'54'0,"0"0"28"16,0-1 9-16,-1 1-1 0,1 0 0 0,-4 0-10 15,3 0-6-15,-3 0 3 0,2 0 3 0,0 1-2 16,-1-1-3-16,0 2-13 0,1 0-5 0,-1 1-12 16,0-1-5-16,1 1-10 0,-1 4-4 15,-3-2-7-15,5 2 4 0,-3 1-6 0,1 0-5 16,1 1-5-16,1 2 7 0,-1-1-4 0,2 0 3 16,0-1-2-16,0-1-9 0,3 1 0 0,1 0 5 15,-1-1-3-15,0 1 4 0,1-3-5 16,0 1 3-16,0 0-1 0,1-2 0 0,0 2 3 15,3-2-4-15,1-2-6 0,-1 1 4 0,0-1 3 16,3-2-2-16,-1-1-5 0,3 0 2 0,-1-1 0 16,-1-2 1-16,5 1-1 0,-3-3-5 0,-1 3-4 15,2-3 4-15,-1-2-3 0,0 4-2 0,-2-4-3 16,-1 1 3-16,-1-1-4 0,-1-1 2 0,-2 1 3 16,1-3-6-16,0 2 0 0,-4-2 8 15,2 1-1-15,-3-1 5 0,-2 0 3 0,0 0 0 16,0 0 0-16,0 2 4 0,0 0 0 15,0 1 2-15,0 4 2 0,-2-2 8 0,2 1 1 0,-2 1 5 16,-1 3 5-16,2-4-12 0,-3 4 1 16,3 0 0-16,-1 0-3 0,0 0-6 0,-2 2-4 15,1 0 0-15,2 1-1 0,-1 1 3 0,-1 1-3 16,-1 3 0-16,1 0-2 0,2-1-2 0,1 2 4 16,0 0 0-16,0 0-5 0,1 0 11 0,1-2-2 15,1 2-6-15,0-4 1 0,1 3 2 16,-1-4-3-16,2-1 0 0,0 2 0 0,0-2-2 15,3-2 2-15,-1 1-4 0,0-2-2 0,0 1 1 16,-1-1 2-16,2 0-8 0,0-1 2 0,0-1 4 16,0-1-7-16,0-1 5 0,1-1-9 15,-1 1 2-15,-2-1-3 0,-1 0 4 0,0 0-1 16,-2-2 7-16,3-3-5 0,-3 3 1 0,-1-4 6 16,0 1-3-16,-2-2 2 0,0-1-1 15,0-2-6-15,0-2 6 0,-4-1-6 0,1-2 2 16,-3 0-3-16,1-3 2 0,1-1 6 0,-3-1 3 15,-1 3 6-15,1 0-1 0,-1 0-2 0,1 0 2 16,2 4 6-16,0 1 7 0,0 4-6 16,3 3 5-16,-1 3 6 0,1 2 3 0,1 0-3 15,1 3 12-15,-2 2-14 0,2 0-10 0,0 3 5 16,0 1-6-16,0 4 9 0,2 1-6 0,1 7 8 16,3 2-6-16,0 1 13 0,1 6 1 0,-1-2 3 15,0 2 0-15,3 3 0 0,-2-1 2 16,-1 1 4-16,-1-2-18 0,3-1-6 0,0-1 10 15,-2-1-2-15,5-2-11 0,0-3-5 0,-3 2 2 16,4-4-2-16,-2-3 0 0,3-1-1 0,-3-1-2 16,0-3-2-16,-2-1 0 0,2-2-15 0,-1-2-5 15,-2 2-16-15,-1-5-21 0,1 0-21 16,-4-1-17-16,3-3-22 0,-2 1-27 0,-2-4-28 16,1-3 7-16,-3 2-3 0,0-1 5 0,-1-2 16 15,-1 0 22-15</inkml:trace>
  <inkml:trace contextRef="#ctx0" brushRef="#br0" timeOffset="180383.97">18952 8338 49 0,'-5'0'112'16,"0"0"38"-16,-2 0 3 0,4 0-13 0,0 0-29 15,-1 0-12-15,1 0-11 0,3 0-1 0,-1 0-9 16,1 0-19-16,0 0-21 0,0-2-19 0,1 2-9 15,2-3-2-15,-1 3-4 0,3 0 0 16,0-2 0-16,4-1-2 0,1-1-2 0,2-1 4 16,4-1-4-16,-2-2 3 0,4 1-10 0,-1-1-5 15,2 0-14-15,-2 0-13 0,-1 0-19 16,0 3-10-16,-2-2-25 0,0 4-8 0,-4-2-6 16,0 5 4-16,0 0 5 0,-2 0 0 0,-3 0 0 15,2 0 2-15,-3 3 6 0</inkml:trace>
  <inkml:trace contextRef="#ctx0" brushRef="#br0" timeOffset="181181.77">19215 8314 44 0,'0'-3'92'0,"0"2"20"15,-2-1-5-15,2 2-19 0,0 0-18 0,0 2-12 16,0-1-1-16,0 4 5 0,0-2-3 0,0 2-9 16,2 2-17-16,1 0-3 0,-3 0-3 0,3 3-7 15,0-3-2-15,0 1-1 0,1-2-3 0,-3-1-2 16,2-1 2-16,1-1-4 0,-3 0 2 16,2-3-2-16,-1 3-1 0,2-2-1 0,0-1 8 15,-3 0 3-15,2 0 4 0,-3-1 2 0,0-2-1 16,4 1-3-16,-3-1-1 0,4-2-3 15,0 1-5-15,0 0-2 0,1-2-3 0,-2 0 1 16,1 3-2-16,0-2-2 0,-2 2-4 0,2 2 4 16,-1 1 1-16,1-1 8 0,0 1 6 0,0 0 5 15,0 0 1-15,3 2-2 0,-1 1 0 16,0 5-1-16,2 1-9 0,2 2 1 0,-1 4-1 0,-1 4-2 16,-1 1-7-16,2 0 2 0,-6 4-4 15,1 0 4-15,-2 2-2 0,-1-1-1 0,-2 1 4 16,0-1-11-16,-2 1 5 0,-1-4-1 0,2 1 4 15,-6-1-4-15,-1-2 3 0,1-2-10 0,-3-3 10 16,-1 0-3-16,0-3-4 0,-2-4 8 0,2 1-3 16,-1-1-1-16,0-3 2 0,2-1-4 0,-3-1 4 15,1-3-2-15,0 0 0 0,2-5-9 16,-2-2 0-16,6-1-4 0,-1-4-1 0,1 0-3 16,1-3 12-16,3-3-1 0,1-2-5 15,2-2 2-15,4-3-6 0,0-1 5 0,3-2 1 0,4-3-14 16,0 1 1-16,1-2-5 0,0 1 3 15,0-1-1-15,3 1 8 0,-3-1 0 0,4 2 11 16,1-2-3-16,-1 2-3 0,-3 1 10 16,2 1-11-16,-2 2 7 0,-1-2-8 0,-4 3 3 0,8-22-12 15,-10 25 10-15,-6 0 6 0,-1 3 4 16,0 0 3-16,0 2 0 0,0 3 0 16,-3 0 1-16,-2 4 2 0,2-1 5 0,-3 2 10 15,1 4-9-15,1-2 7 0,-3 4 7 0,2 1-9 16,-2 2 1-16,0 4 2 0,-1-1 3 0,0 3 1 15,-1 5-5-15,0 2 1 0,-1 5 0 0,1-1 2 16,2 5 1-16,3 2 5 0,-1 0 4 16,0 5-6-16,3 0 9 0,1-2-11 0,1 2 7 15,1-3-7-15,4-1-4 0,2-3 6 0,-3 1-5 16,12 12 13-16,-6-18-16 0,-1-5-3 16,4 0 2-16,-2-3-7 0,4-1 1 15,-2-4-8-15,4-1-3 0,3-1-4 0,0-2-12 16,4-4-26-16,-3 1-22 0,1-2-39 0,0-1-29 15,-1-2-24-15,-3 1-28 0,1-2-14 0,-5 1-9 16,0 0 14-16,-1-1 35 0</inkml:trace>
  <inkml:trace contextRef="#ctx0" brushRef="#br0" timeOffset="182319.16">19177 9211 42 0,'-2'-6'87'0,"-1"2"20"0,-2-1-2 16,0 1-6-16,1 2-15 0,-1-3-3 0,-1 3 2 15,0 1 16-15,1 1 4 0,-2 0-14 0,0 0-14 16,0 3-13-16,-1-1-14 0,3 4-1 0,-4 3-10 15,3 2-5-15,-1 2-1 0,1 5 0 16,0 3 3-16,1 0 1 0,2 1 0 0,2 3-4 16,1 0-10-16,1-2-5 0,2 4-2 0,3-3 1 15,1-3-10-15,-1 2 1 0,2-6-1 0,4 1-3 16,-2-3 3-16,3 2-3 0,-1-4-2 16,-2-1-2-16,4-3 6 0,-3-1-4 0,2-4-4 15,3 1 4-15,-2-4-3 0,2-1 1 0,-4-1-7 16,6-2 4-16,-5 0 1 0,0-3 0 15,-1 0 4-15,-2 1 2 0,0-1 0 0,-2-1-7 16,0 0 5-16,0-1 3 0,-4 1 1 0,0 2-4 16,-3 0 5-16,3 2 1 0,-3 0-4 0,-1 2 3 15,0-1-4-15,0 1-1 0,3 1 2 0,-1 0-2 32,1 0-3-32,3 0 4 0,2 0-4 15,0 1 1-15,2-1 0 0,1 2-1 0,-2-2 1 16,5 0 5-16,-3 0-7 0,2 0-2 0,0 0 6 15,-4 0 0-15,3-2-2 0,-3-1-1 0,-3 0-2 16,2 2 5-16,0-2-5 0,0-2 1 0,-5 1 6 16,0 1 0-16,-1-2 3 0,-2-2-3 0,-2 1 7 15,0-1-11-15,1 2 2 0,-2-4 1 0,-2 2 9 16,-3-1-4-16,0 2 2 0,2-1-2 16,-2 0-4-16,-3 3 0 0,1-1 2 0,-1 3-1 15,-1-2-2-15,1 3-1 0,-5 1-3 0,6 0 8 16,-1 1-11-16,-1 3 6 0,1 1-13 0,0-2-9 15,3 3-21-15,1 2-24 0,1-2-43 0,1 1-34 16,-1 1-30-16,5 0-27 0,-1 0-3 0,2 0 6 16,0 0 23-16</inkml:trace>
  <inkml:trace contextRef="#ctx0" brushRef="#br0" timeOffset="182873.25">19653 9147 84 0,'0'0'118'16,"0"1"-11"-16,0 2-17 0,0 2-22 0,-2 7-8 15,0 0-7-15,-1 4 0 0,3 4 12 0,0 2 10 16,0 5-11-16,0-3-4 0,2 5-10 0,-2-1-11 15,3-2-7-15,0 3-10 0,0-6-3 16,1 2-9-16,-3-1 1 0,4-5-9 0,-2 0 0 16,2-4 3-16,-4 0-3 0,2-3 0 0,1-5 0 15,-3 1 3-15,-1-3-8 0,0-2 1 16,2-1 5-16,-2-2 1 0,0 0 9 0,0 0 2 16,0-2-4-16,0-4-1 0,0-1 0 0,-2-3-13 15,1 0 6-15,-3-5-3 0,1 0-3 0,2-2 0 16,-2-2 3-16,0-5 0 0,-1 4 3 0,1-3 0 15,2-2-6-15,-3-2 3 0,1 2 0 0,2 0 0 16,1 2 5-16,0 3-2 0,1-2-3 16,1 2 5-16,1 2-5 0,0 3 3 0,0 2 1 15,2 1-1-15,1 1 0 0,-1 4-11 0,1-2 13 16,3 2-2-16,-3 2 4 0,1 0-3 16,0 4 8-16,-1 1 5 0,2 1 4 0,1 2 5 0,0 4 0 15,0 1 6-15,2 4-7 0,0 5-3 0,2 0-1 16,-1 5 6-16,0 0-10 0,2 2 1 15,-5 0-2-15,2 0-2 0,0 2-7 0,0-2-1 16,-1 1 1-16,1-3-7 0,-2 0 0 0,3-1-4 16,-2-2 6-16,0-2-4 0,-2-4-3 0,1 0 5 15,-1-2-14-15,-1-3-11 0,-1-2-23 16,0 2-35-16,-3-1-39 0,-1-5-22 0,-2 1-24 16,0 0-17-16,-2-6-3 0,1-1 9 15,-4 0 26-15</inkml:trace>
  <inkml:trace contextRef="#ctx0" brushRef="#br0" timeOffset="183120.12">19676 9376 76 0,'-6'0'117'0,"3"0"11"0,1 0-17 0,-1 0-25 16,3 0-21-16,0 0-16 0,0 0-10 0,0 0-3 15,0 0 1-15,3 2 9 0,2-2 0 0,3 0 0 16,0 0 1-16,2 0-12 0,0 0-10 0,1 0-7 16,-1-2-8-16,4 0-9 0,-3 0-1 0,2 0-8 15,-4 1-20-15,3-2-25 0,-2 0-24 16,2-2-19-16,-3 0-22 0,4 1-12 0,-5 1-5 16,0-3-1-16,-2 1-98 0</inkml:trace>
  <inkml:trace contextRef="#ctx0" brushRef="#br1" timeOffset="195896.83">20228 8640 6 0,'0'0'6'0,"2"-4"5"0,-2 4 5 0,0 0 8 16,0-3 11-16,0 3 5 0,0-2 2 0,0-3 1 15,0 0-1-15,0 3 3 0,-2-3 7 0,2-1 3 16,-2 2 4-16,1-2 9 0,-1 1 1 0,0-2 9 16,0-1 11-16,-1 3 3 0,-1-3-4 15,4 4-1-15,0-3-4 0,0 1 3 0,0-1 3 16,0 4 2-16,0-2 4 0,0 2-3 0,0 0 2 15,0 2 1-15,0 1 8 0,0 0-11 0,0 0-12 16,2 1-80-16,-2-1 0 0,2 2 0 16,1 2 0-16,-3 1 0 0,4 2 0 15,3 6 0-15,-4-1 0 0,3 3 0 0,1 1 0 16,-1 3 0-16,2 1 0 0,-2 0 0 0,5 18 0 16,-5-20 0-16,-3 2 0 0,2-2 0 15,-2-1 0-15,1 2 0 0,-1-4 0 0,0 1 0 16,-1-4 0-16,-2-1 0 0,3-1 0 0,-3-1 0 15,3-2 0-15,-3-4 0 0,0 1 0 16,0-3 0-16,0 1 0 0,0-2 0 0,0-2 0 16,0-1 0-1,0-2 0-15,0 0 0 0,3-4 0 0,-2-1 0 16,4 2 0-16,-2-3 0 0,-1-1 0 0,3-5 0 16,-2 2 0-16,2-2 0 0,1-1 0 0,-1 0 0 15,-1-1 0-15,1 0-32 0,-1 1-24 0,-3 2 6 16,2 1 1-16,1 1 11 0,1 1 10 0,-3 1-2 15,1 1-4-15,-3 3 18 0,4-2 2 16,-3 3 7-16,2 0 3 0,-1 2 10 0,0 0-6 0,-2 2 6 16,0 1-6-16,-2 0 12 0,0-1-2 15,-1 3 23-15,2 0 6 0,1 0 13 0,-2 0-2 16,2 0-11-16,0 0 2 0,-2 3-18 0,2 1-2 16,-1-1-6-16,-1 4-4 0,-1 0-11 0,-1 1 0 15,2 2 0-15,0 2 0 0,-1 1 0 0,3 0 0 16,-1 2 0-16,-1-1 0 0,4 1 0 0,-1 1 0 15,2-1 0-15,1 0 0 0,-2-3 0 0,1 1 0 16,1-1 0-16,1-4 0 0,-1 2 0 0,3-5 0 16,0 3 0-16,1-4 0 0,0 3 0 0,0-4 0 15,3-1 0-15,0-2 0 0,1 3 0 16,0-3 0-16,1 0-57 0,-1 0-80 0,-1 0-18 16,1 0-28-16,0-3-19 0,-1 3-5 0,0-5 2 15,-3 1 12-15,-1 1 18 0,1 1 17 0,-4 2 22 16,2-3 30-16</inkml:trace>
  <inkml:trace contextRef="#ctx0" brushRef="#br1" timeOffset="196696.7">20578 8611 19 0,'0'-7'36'0,"0"1"23"16,0 0 22-16,0 0 9 0,0 2-2 0,0-1-1 15,0 1 7-15,0 1 5 0,0 1 7 0,0 2 8 16,0-2-1-16,0 2 9 0,0 0-2 0,0 0-12 16,0 2-3-16,0 0-16 0,0 1-8 15,0 1-10-15,0 1-16 0,1 3-20 0,2 3 2 16,2 1-3-16,-2 3 4 0,0 2-8 0,2-1-10 15,-2 0-6-15,2 1 0 0,-2-3-11 0,2 1 13 16,1 0-11-16,-3-2 1 0,0-3-6 0,1 0 3 16,-3-2-2-16,1-1 2 0,-1-2 1 15,-1-1-4-15,0-1 2 0,0-1-4 0,0 0-2 16,0-1 2-16,4-1-4 0,-4 0-9 0,1 0 11 16,-1-1-6-16,0-1-6 0,0 0 9 0,-1-1 0 15,1-2 0-15,-4-4 2 0,3 2-3 0,-1-3 3 16,-1-3-4-16,0 0 4 0,0-2 2 0,-1-2 1 15,-3 0-2-15,2-1 1 0,0-3 3 0,0 2-4 16,0-2 2-16,2 1 5 0,-1 0-6 0,2-1-5 16,1 2 4-16,1 0-1 0,1 1 3 0,-1 1-4 15,5 2 2-15,-4 0-5 0,2 2-9 0,1 0 6 16,-1 4 3-16,0 2-3 0,4 1-7 16,-4-1-1-16,3 4-4 0,-1 1 4 0,-1-1 1 15,3 3 4-15,-2 2 13 0,-1 1 2 0,4 0-4 16,-2 4 2-16,-1 1 5 0,2 1-3 0,-4 1 2 15,0 1-7-15,-3 1 5 0,0 0-3 16,0 2 4-16,-2 2 4 0,1-4-8 0,-2-1-6 16,-1 3 12-16,0-2-3 0,-3-2-3 0,1 2 3 15,-2-3 2-15,2-1 0 0,-1 0-6 0,-1-1 4 16,2-2-2-16,-3 3 4 0,6-6 1 16,1-2-6-16,0 2 3 0,2-2-5 0,-1 0 2 15,1 0-8-15,0 0 3 0,0 0 3 0,0-2-1 16,0 2 1-16,0 0-1 0,0-2 11 0,0 2 2 15,0 0-10-15,0 0-1 0,0 0 5 16,0 0 6-16,1 0 6 0,3 0 0 0,-1 2 6 16,3 1-4-16,5 2 0 0,-3-2-4 0,2 1-4 15,0-1 6-15,2 4-5 0,-3-4 11 0,4 4-6 16,-4-2-2-16,3 2-9 0,0 1 3 16,-1 0-5-16,1 1-2 0,1 0 2 0,-1-2-6 0,-2 1-1 15,2-1-2-15,-3 0-8 0,0-2-20 0,-4-1-14 16,2-1-8-16,-3 0-20 0,0 1-17 0,-1-1-18 15,1-1-7-15,-2-2-16 0,-2 1-16 16,0-1 1-16,0-1 3 0,0-1 12 0,0-1 8 16,0 1 17-16,0-3 21 0</inkml:trace>
  <inkml:trace contextRef="#ctx0" brushRef="#br1" timeOffset="197075.6">20851 8436 43 0,'0'-4'76'16,"-2"0"24"-16,2 1 5 0,-1 3-4 0,1-2-3 15,0 2-5-15,-2 0-4 0,2 0 2 0,-1 0 1 16,1 0 0-16,-2 0-1 0,2 0 0 16,0 0-9-16,0 0-17 0,0 2 2 0,0 0-11 15,0 1 1-15,0 2-2 0,0-2 8 0,0 4 1 16,0-1 1-16,2 3-1 0,-1 1 3 0,2 1-3 15,-3 1 6-15,4 0-24 0,-3 1-46 0,1 0 0 16,-2 0 0-16,1 1 0 0,2-2 0 16,0 0 0-16,-1-2 0 0,0 2 0 0,1-2 0 15,-2 0 0-15,3-1 0 0,-1-2 0 0,2-2 0 16,1-2 0-16,-2 2 0 0,1-3 0 0,3 3 0 16,-1-4 0-16,0-1 0 0,3 1 0 0,0-1 0 15,-2 0 0-15,1 0 0 0,-3 0 0 0,2-1 0 16,0-2 0-16,0 0-89 0,-2 1-54 0,1-1-9 15,-3 1-10-15,4 2-4 0,-2-3 1 0,-2-1-4 16,-1-1-7-16,0 2 11 0,-3-2 11 0,0 1 14 16,0-1 15-16,-2 0 25 0,1 1-36 15</inkml:trace>
  <inkml:trace contextRef="#ctx0" brushRef="#br1" timeOffset="197260.51">20936 8561 50 0,'-1'-3'93'0,"-3"3"28"0,1 0 8 0,2 0-3 16,-3 0-8-16,1 0-18 0,3 0-16 0,0-2-15 16,0 2-17-16,0-2-27 0,0 1-5 0,2-1-20 15,-1-1 0-15,4 0-19 0,-2-1-14 0,2 1-21 16,2-2-23-16,0 1-17 0,1 1-4 0,-1-2-2 16,1 2 5-16,-2-2 4 0,0 2 5 15,-3-2 5-15,1 3 16 0,-3-1-26 0</inkml:trace>
  <inkml:trace contextRef="#ctx0" brushRef="#br1" timeOffset="198106.4">20860 8440 51 0,'-3'-3'80'0,"0"2"23"0,3-2-8 0,0 0-14 15,0 1-16-15,0-1-14 0,2-2-6 0,2 1-8 16,3-1-11-16,-3-2-11 0,1 1-6 15,3-1-6-15,3 2 0 0,-1 0-3 0,-1 0 0 16,0-1-3-16,3 1 1 0,-3 1 4 0,4-2-1 16,-4 3 2-16,1 0 1 0,1-1 8 0,-5 2 11 15,2 0 7-15,-1 2 5 0,2 0 12 0,-3 2 10 16,2 0 13-16,-1 3 5 0,0 2 2 0,1-1-5 16,0 4-9-16,-1-2-15 0,0 2-4 15,0 3-7-15,-3-1-3 0,3 2-6 0,-2-1 5 16,1 0-10-16,-2 1-1 0,0-1-1 0,-3 2-4 15,2-3-7-15,-1-1-2 0,-2 1 1 0,0-4-6 16,0 2 5-16,0-3-8 0,0 0 2 0,0 1 7 16,0-4-8-16,0 1 1 0,0-4-2 0,0 1 0 15,0-1 0-15,0-1 4 0,0 1 0 16,0-1 1-16,0-1-3 0,0 1-4 16,0-1-4-16,0-2 6 0,-2 1 0 0,2-3-4 15,0 0 7-15,-3-4-7 0,2 2 4 0,-3-3-3 16,3-1 1-16,-1-2 6 0,-4-2-6 0,5 1 5 15,-1-1 2-15,0 0-2 0,-1 0-6 16,3 1 0-16,-1-3 6 0,-1 1-3 0,0 2-6 16,2-1 6-16,0 0 3 0,0 1-5 0,0 2-1 15,4-1 1-15,-3 2-2 0,2 1 4 0,1 1 6 16,2 1-8-16,-5 0 3 0,4 4-1 0,-2-1-2 16,0 2-1-16,-1 1 1 0,1 0 2 0,1 2-3 15,-3-1 1-15,2 1 10 0,-3 0-5 16,0 1 4-16,0 1-2 0,5 0 2 0,-4 3 0 15,2 2-1-15,1 1 0 0,-1 1-6 0,0 2 3 16,-1 2 3-16,1 0-4 0,0-1 0 0,-1 2 6 16,-2-1-8-16,-2 1 0 0,2 0 4 0,-1-2 1 15,1 0-8-15,-2-2 9 0,0 1 2 0,2-4-10 16,0 1 0-16,0-1 2 0,4 1 1 16,-3-4-3-16,2 2 0 0,2 1 2 0,-4-4-4 15,2 4 2-15,2-5 2 0,0 3-7 0,-2-2-1 16,2 4-6-16,3-5 9 0,-4 3 0 0,1-1 0 15,0 1 0-15,0-1-2 0,0-1-1 16,1 2 1-16,-2-2 7 0,0-3-6 0,1 5 11 16,-1-2-9-16,1 1 4 0,0 1 5 15,1-2-7-15,-1 1 4 0,0-1-2 0,-2 2 2 0,0 0-2 16,0 2 5-16,0-2 5 0,-1 0-2 0,-2 1 2 16,0-1 4-16,0 0 6 0,0 1 1 0,-2-2-1 15,-2 3 12-15,0-2 2 0,0-5-10 0,-1 5-3 16,2-3-14-16,-1 1 0 0,-2-1 0 15,3-2-15-15,0 0 1 0,-2 0-5 0,0 0-7 16,-1 0-9-16,0 0-13 0,0 0-6 0,-2 0-13 16,3 0-20-16,0 0-21 0,2 0-18 0,-5-2-19 15,5 0-16-15,1 2-14 0,-1 0-3 0,3 0 1 16,-1 0 12-16,1-3 22 0,1-2-62 16</inkml:trace>
  <inkml:trace contextRef="#ctx0" brushRef="#br1" timeOffset="198548.48">21383 8436 43 0,'0'0'72'0,"-3"0"28"0,2-3 4 15,-1 3-3-15,-1 0-3 0,2 0-7 16,-1 0-10-16,1 0-1 0,-3 3-7 0,1-3-9 15,0 1-11-15,0 2-9 0,1-1-10 0,0 1-14 16,-1 0-3-16,2 0-4 0,-1 1-7 0,0 1-6 16,0 1 3-16,2-1 1 0,0 0-4 0,0-2 0 15,0 1-2-15,0 1 4 0,2-2 1 0,2 1-6 16,-3-1 1-16,1-1 2 0,-1 1 5 16,4 1-9-16,-3-1-1 0,1-2 10 0,2 1-5 15,-2 0 0-15,3 1 3 0,-3-1-3 0,2-1 0 16,-2 2 0-16,1-1 0 0,-3 1 2 0,4-1 4 15,0 2-1-15,-1-1 0 0,-2-2 2 0,2 1 3 16,-2 1-1-16,1-1 3 0,1 1 6 16,-1-1-5-16,0 1 8 0,-1 1 0 0,-2-1 0 15,0 1 8-15,0 1-4 0,0-2 0 0,0 1-4 16,-4 1-9-16,1-1 0 0,-2 0-5 0,0 1 1 16,1-2-5-16,-1 0-6 0,1 1 0 0,0-1-13 15,1 0-8-15,-2 0-14 0,4 2-19 0,-4-4-20 16,2 2-30-16,-3-2-18 0,3-1-14 0,-4 0-8 15,5 0-3-15,-1-1-2 0,2-2 15 16,-3 0 32-16</inkml:trace>
  <inkml:trace contextRef="#ctx0" brushRef="#br1" timeOffset="198879.59">21271 8301 65 0,'-3'0'104'0,"3"0"23"0,-1 0 12 15,1 0-2-15,0 0-10 0,0 0-13 0,0 0-8 16,-2 0-6-16,2 0-17 0,0 3-21 0,0-2-19 16,0 2-27-16,0 2-5 0,0-2-3 0,2 4-13 15,-1-1-5-15,4-2-3 0,-2 3-17 0,2 1-20 16,-1-3-16-16,0 2-23 0,-4-2-18 16,0 3-21-16,0-2-15 0,0-2-16 0,0 1 1 15,-4-2 22-15</inkml:trace>
  <inkml:trace contextRef="#ctx0" brushRef="#br1" timeOffset="203467.99">20587 7953 49 0,'1'0'76'0,"-1"0"16"0,0 1-5 0,0-1-8 16,0 0-10-16,0 0-6 0,3 0 2 0,-3-1 3 16,0 1 10-16,0 0 2 0,0 1 9 0,0-1-6 15,0 0-9-15,2 0-16 0,-2 0-14 16,0-1-11-16,2 1-5 0,-1 0-1 0,4-4 16 16,0 3 7-16,1 1-4 0,4-2 3 0,-1-3-2 15,4 2-6-15,1-2-16 0,0 1-5 0,2-1-3 16,-1 2-9-16,2-1 0 0,-3-1-3 0,5 1 6 15,-2 1 4-15,-1-2-4 0,1 0-4 0,1-2 3 16,-1 2 3-16,-1-2-2 0,1 2 6 0,2 3-15 16,-4-4 12-16,0 3 0 0,1-3-6 15,0 1 6-15,-2 1-7 0,2-1 9 0,-2-1-10 16,-1 2 5-16,1-1 0 0,1 0 13 0,-1-2-8 16,0 2-6-16,2 0 7 0,-4-2-4 0,4 2-11 15,-3 0 4-15,1 1 0 0,0-2 4 0,0-2-7 16,-1 2 6-16,3 2-2 0,-3-2-5 15,1-1 3-15,3 2-1 0,-1-2-9 0,-3 2 3 16,1-2 11-16,2 2-6 0,-3 0-3 0,4-1 1 16,-4 0-1-16,0 2 3 0,0-3 2 15,3 2-1-15,-2 0-2 0,0 0-6 0,-1 0 10 16,3-1-8-16,-5-1 2 0,3 3 3 0,0-1-3 0,-1 0 0 16,1 0 3-16,1-1-1 0,0 0-4 15,1 0 2-15,1 1 0 0,-4 0 0 0,4-3 3 16,-4 3 1-16,5-3-11 0,-2 0 9 0,-2 2 2 15,2-1-6-15,-1 0 2 0,0 2 1 0,-1-1-4 16,-2-2 3-16,2 2 1 0,1 0-1 16,0-2 2-16,-2 3-2 0,1-2-3 0,2 0 4 15,-2 2 6-15,1-3-12 0,0 3-3 0,-2-1 13 16,4 2-1-16,-1-4-1 0,-2 2-5 0,-1 0 2 16,0 0-4-16,3 1 9 0,-5-1-7 0,3-2 7 15,-3 3-7-15,0-2 2 0,2 2 1 16,-4 1-5-16,2-2 6 0,-3 1 1 0,-1 1-6 15,1 1 5-15,1-2-6 0,-1 1 0 0,-2-1 4 16,2 0-2-16,1 2 7 0,-1-3-3 0,4 3-2 16,-6-4-5-16,3 2 6 0,-1 0-1 0,4 0 0 15,-2 1-2-15,-2 1 10 0,2 0-8 0,-1-2-3 16,-1 1 3-16,0 1 6 0,-1 0-10 16,0 0 6-16,0 0-2 0,-1 0 0 0,0 1-3 15,3-3-5-15,-2 3 11 0,-1-1-3 0,-1 1 2 16,0 0-2-16,-2-1 1 0,3-1-7 0,1 3 8 15,-3-2 1-15,0-1-3 0,0 1-2 0,0 3 2 16,-1-2-2-16,1 2-4 0,-1 0 12 16,-1-2 1-16,-2 2-6 0,2-1-3 0,-2 1 0 15,0 0 6-15,0 0-7 0,0 0 0 0,0 0 0 16,0-2 5-16,1 2-2 0,-1 0 4 16,0 0-7-16,0 0 1 0,0 0 2 0,-1-2 3 15,1 2-3-15,-2 0 0 16,0 0 0-16,-1 2 3 0,2-2-10 0,-5 2 2 15,1-2 10-15,2 1-2 0,-4 1-6 0,1-2 3 16,-2 2-2-16,-1 1 2 0,1-1-2 0,-1 0 0 16,-3-1 2-16,4 1 1 0,-2-1 2 0,-2 0-6 15,1 2-6-15,-1-3 13 0,0 3-7 16,3-1 5-16,-5 0-5 0,2 0-5 16,-10 1 2-16,10-1 6 0,-2 1 2 0,1-3-4 15,-3 2 2-15,3-2 0 0,-1 1-4 0,2-1 5 16,-1 2-6-16,0-2 8 0,0 0-8 0,0 0 2 15,1 0-2-15,-2 0 5 0,5 0 0 0,-6 0 0 16,3 0-2-16,1 3 5 16,-3-3 2-16,2 3-11 0,1 0 11 0,-1 0-5 15,1-2 1-15,2 2 4 0,-1-1-8 0,2 1 6 16,1-2-3-16,-1 4 4 0,4-4-1 0,1 2 2 16,1-3 5-16,1 3-10 0,1-3-4 0,0 0 6 15,0 0 0-15,0 0 1 0,0 0-1 16,1 0-6-16,2 0 8 0,2 0-2 15,1-3 3-15,2 3-5 0,3 0 0 0,2-3 9 16,1 3-1-16,0-1-1 0,2-1-3 0,1 1 2 16,1-1-6-16,-1-2 4 0,4 2-2 0,-4-2-5 15,5 1 0-15,-1 0 7 0,0 0-4 0,-3-2 0 16,3 2-3-16,-5-2 3 0,3 3 2 16,-3-1-5-16,-1 1 3 0,1 0 2 15,1-1 0-15,-4 0-6 0,1 1 6 0,1-1-8 16,-1 1 6-16,-1 0-2 0,0-1-5 0,-3 1 13 0,0-1-4 15,0 3-6-15,-1 0 4 0,-3-2 1 0,0 2 3 16,-2 0-9-16,-1 0 3 16,1 0 3-16,-2 0-1 0,-2 0-3 0,1 0-2 0,-1 0 0 15,0 0 13-15,0 2-10 0,4-2 2 0,0 1 4 16,0-1-4-16,-4 2 1 0,1 0-3 16,1 0 0-16,1 1 3 0,-1 2-3 0,-1 0 2 15,4 0 7-15,-5 2-7 0,0 1 5 0,0 1-1 16,-3 2-1-16,1-1-3 0,1 2 0 0,-3 1 10 15,0-1 2-15,2 1-2 0,-3 0 3 0,0 2-4 16,1 0-9-16,-2 2 0 0,-1-1 0 0,2 2 0 16,1-2 0-16,-3 2 0 0,1-1 0 15,1 1 0-15,2-1 0 0,-2-1 0 0,2-2 0 16,-2 1 0-16,0-3 0 0,1-2 0 0,3-2 0 16,-3 0 0-16,1 0 0 0,3-4 0 0,0 0 0 15,-1-1 0-15,-3 0 0 0,3-3 0 16,-1 2 0-16,2-2 0 15,0-2 0 1,0 2-9-16,0-2-60 0,0 1-20 16,0-2-33-16,-1-1-31 0,-1 0-34 15,0 0-40-15,-1-2-23 0,0 0-18 0,-1 1 12 0,2 1-154 16</inkml:trace>
  <inkml:trace contextRef="#ctx0" brushRef="#br1" timeOffset="204819.91">21493 8974 37 0,'11'-3'104'0,"-7"0"31"15,4 0-16-15,-4 3-30 0,-3-3-27 0,3 1-25 0,0-1-8 16,1-1 10-16,3-1-1 0,1-2 14 16,4 2 14-16,0-2-5 0,2-1-9 0,0 1-5 15,3-1-22-15,3 3-8 0,1-3 12 0,2 2 22 16,-1 1-12-16,4 0-8 0,24-4 35 16,-22 2-29-16,-3 2-13 0,3 3-2 0,-2-3-14 15,-1 2-1-15,1 1 9 0,0 0 7 16,-1-1-5-16,2 2 6 0,-1 1 5 0,1 0-2 15,1 1-15-15,-1-1 4 0,1 0-6 16,-1 2 8-16,-3-2 7 0,0 1 0 0,0 1-1 16,1-2-10-16,0 1-1 0,-3 0-10 0,4-1 3 15,-4 2 11-15,0-2-7 0,-1 1 0 0,2-1-4 16,-2 2-2-16,0-2 2 0,0 0 3 0,3 2-11 16,-4-2 2-16,3 1 0 0,0-1 0 0,1 2 4 15,-2-2-4-15,3 5-3 0,-2-5 5 0,2 2-2 16,0-2 2-16,-4 2-2 0,0 1 6 0,0-1-9 15,0 1-2-15,0-3 7 0,-3 2-1 16,0 1 5-16,-1-3-9 0,1 2-1 0,-4 0-1 16,1-2 10-16,-2 1-5 0,1 2-3 0,-4-2 6 15,5-1-2-15,-5 3-1 0,3-3-3 0,-3 3 3 16,0 0 2-16,2-1 5 0,-1 1-4 0,1-3 4 16,-4 0 4-16,1 0 5 0,-1 0-6 15,1 1-1-15,-4 1-2 0,1-1 0 0,-1 0-3 16,-2 1 3-16,1-2 8 0,-2 0-15 0,1 0 12 15,-3 2-7-15,4-2 1 0,-3 1-10 0,-1-1 9 16,-1 2-5-16,5-1 2 0,-4-1-1 0,1 2-1 16,-1-2 5-16,3 0-12 0,-3 0 7 15,1 0 0-15,0 0 0 0,1 0-3 0,-2 1 5 16,3 1 0-16,-4-2 4 0,0 0-10 16,0 0 6-16,0 0-4 0,1 0 6 0,-1 0-7 15,0 0 1-15,-1 0-11 0,1-3-4 16,-4 3-9-16,4 0-21 0,-1 0-23 0,-1 0-20 15,-1 0-31-15,0 0-25 0,-4 0-15 16,0 0-19-16,-1 0-5 0,1 0 4 0,2-2 15 16,-4 2 18-16,5-1 26 0</inkml:trace>
  <inkml:trace contextRef="#ctx0" brushRef="#br1" timeOffset="205347.2">23040 8763 65 0,'-4'-3'97'0,"-1"-1"14"16,1 2-14-16,0-1-12 0,0 0-18 0,1 0-11 16,-1 0-5-16,1-2 10 0,0 4 14 0,-1-2 5 15,3 0 3-15,-1 3-4 0,0-2-12 0,2 2-15 16,0 0-7-16,0 0-1 0,0 0-2 0,0 0 1 15,0 2 9-15,4 0-4 0,-4-1-1 16,0 2 5-16,1-3-2 0,3 2-3 0,0 0-5 16,2 1 7-16,2 2-6 0,-1 1-13 0,2 0-4 15,4 0-4-15,-4-2 2 0,4 2-8 0,1-1-6 16,2 0-4-16,1 2 8 0,2 0-4 0,-3 1-1 16,1-1-11-16,1-1 9 0,-2 0-5 15,-2 0-6-15,0-1 7 0,-3-2-2 0,2 1 1 16,-4-1-6-16,1 0-1 0,-4 0 10 0,0-1-7 15,-1-2 2-15,-2 0 6 0,1 0 3 0,-3 5 5 16,-1-5 1-16,0 2 8 0,0 0 8 0,-1 1 10 16,1 2-33-16,-2 0-8 0,0 3 0 15,-1 1 0-15,-2 1 0 0,-1 1 0 0,0-1 0 16,0 2 0-16,-3 0 0 0,0 3 0 0,0-4 0 16,-1 1 0-16,-1-1 0 0,0 1 0 0,0 0 0 15,0 2 0-15,1-3 0 0,-1 1 0 0,0-3 0 16,3 0 0-16,0-2 0 0,2-1 0 15,-3 1 0-15,4-5 0 0,0 3 0 0,4-3 0 16,-1-1 0-16,0 1 0 0,2-2 0 0,-1 0 0 16,-1 0-139-16,2 0-45 0,-1 0-44 0,1 0-26 15,0 0-15-15,0 0 0 0,0 0 19 0,0-5 38 16</inkml:trace>
  <inkml:trace contextRef="#ctx0" brushRef="#br0" timeOffset="210338.62">21504 7936 66 0,'0'-3'160'0,"-4"1"39"0,1 0-6 15,3 2-26-15,-2 0-36 0,-2 1-22 0,3 0-11 16,-3-1-11-16,4 0-14 0,-1 0-16 0,1 2-19 15,0 3-17-15,3 1-5 0,0 1 10 16,3 4-19-16,2 2 4 0,-1-2-11 0,1 2 5 16,2-1-2-16,0 0-1 0,-2 1-2 0,0-4 0 15,0-1 2-15,-4 1 4 0,1-3-2 0,-1-1-8 16,-3-1 7-16,2 0-3 0,-3-2-3 0,0 0 1 16,0-1 2-16,0-1 7 0,0 0-3 0,0 0 12 15,0-1 0-15,0 1 4 0,0-2-1 0,0 0 10 16,-1 1-3-16,-1-2-6 0,2-1-12 0,0-1-7 15,-3-2 8-15,0-1-11 0,-4-2 3 16,4 0 1-16,-3-3 0 0,1 1 4 0,0 0-5 16,1 1-1-16,-1 1 7 0,3-7-8 15,2 5 3-15,0 11-2 0,0 0 1 16,3-2-7-16,1 3 10 0,0 0 0 0,1 0-1 16,4 3 3-16,3-1 5 0,1 3-4 0,2 0 1 15,1 1-8-15,5 0-3 0,-3 3 5 16,3-1 0-16,-2-3 1 0,0 4-3 0,-2-3 0 15,1 0-4-15,-5-1 6 0,0 0 2 0,-1-2-8 16,-3 2 1-16,-1-5 6 0,-2 2-1 16,-2-2-2-16,-1 0 0 0,-2 0 3 0,-1-2 4 15,0 2 7-15,0-5 11 0,0 2-9 0,0-2 5 16,-1-3-9-16,-1 1-3 0,1-1-4 0,-3 0-2 16,-1-2 0-16,2-2-1 0,-3 2-2 0,2-2 0 15,-1 0-2-15,0 1 4 0,0 1-15 0,-1-3-3 16,0 4-4-16,-1-3-7 0,2 1-26 15,1 3-12-15,0 1-9 0,1-1-11 0,2 5-26 16,1 0-22-16,-3 2-14 0,3 0-14 0,0-1-2 16,0 2 9-16,4 0 11 0,-1 0 21 0,1 0 19 15,2 2 17-15,1-2 21 0,2 0-20 0</inkml:trace>
  <inkml:trace contextRef="#ctx0" brushRef="#br0" timeOffset="211031.9">21862 7825 8 0,'4'-2'17'16,"0"2"26"-16,0 0 37 0,-1 0 18 0,0 0-6 15,-3 2-12-15,0-2-10 0,0 5-3 0,3-2 1 16,0 1 1-16,-1 2-2 0,2 2 7 16,1 4-5-16,0-2-6 0,-2 0-5 0,-1 5-10 15,1-2-12-15,0-1-6 0,0 3-2 0,1-4-12 16,-2 1-1-16,-2-3-2 0,4-1-3 16,-3 4 6-16,-1-7-13 0,0-4 3 0,0-1 2 15,0 0 0-15,0 0 4 0,0 0 11 16,0 0 5-16,0-1 6 0,0-1-5 0,0-1-9 15,0-1-3-15,0-2-6 0,-1-1 8 0,1-1 3 16,-2-1 0-16,2-3-15 0,0-1 1 0,-2-1-1 16,2-1 5-16,0-4 1 0,0 2-7 0,0-1 0 15,0-2-3-15,0 0 3 0,4 3-3 0,-3-1 0 16,1 4-5-16,1 5 2 0,0-1 1 16,0 3 3-16,2-2-1 0,-1 5 6 0,0 0 7 15,2 1 6-15,1 3 2 0,-1 3 6 0,2 2-13 16,6 3 0-16,-3 1-2 0,3 3-7 0,2-1-1 15,2 1-4-15,-4 3 0 0,2-2-5 0,-4 2-3 16,1-1 10-16,0-2-7 0,-4 0-4 16,2-3 6-16,-1-1-8 0,-4 0-3 0,-3 0-6 15,2-2-3-15,-1-1-4 0,-4-1-8 0,0-1 2 16,0 0 1-16,-1-3 4 0,-3 0-6 0,-1 0-1 16,0 0 7-16,-2 0 0 0,-1 0 10 0,-2-1-2 15,-2-3 11-15,-2 3 6 0,3-1-2 0,-2 0-1 16,-1-1 3-16,2-2-3 0,-1 1 7 15,0-1-4-15,4 0 6 0,-2 2-3 0,5 0-5 16,-1-1 0-16,2 1 2 0,2 3-6 0,0-2-1 16,2-1-7-16,-1 1-4 0,2-2-1 0,3 0-1 15,2-1 4-15,-1-2 0 0,5 1 0 0,-3-4-3 16,3 2 0-16,1 0 0 0,1-2 6 0,0 2 7 16,-2-2 2-16,3 1 4 0,-2-2 0 15,2 3-7-15,-3-2 7 0,0 1 0 0,3 1 0 16,-4 0 3-16,1 2-1 0,-3 0 5 0,2 0 7 15,-3 1-4-15,3 2 2 0,-2 2 14 0,-1 1 0 16,0 0-3-16,-2 0-1 0,2 0 1 16,0 4 0-16,2 1-3 0,-1 2-5 0,3 1-6 15,0 2-4-15,0-1-5 0,1 3 4 0,0 0-4 16,0 0-6-16,-2-1-3 0,-1 1-15 0,-1-4-5 16,0 4-27-16,1-2-18 0,-3-3-17 0,0 1-21 15,-3-1-20-15,-1-2-10 0,0-2-7 0,0 0 5 16,-1-2 7-16,-3-1 22 0,1 0 24 0</inkml:trace>
  <inkml:trace contextRef="#ctx0" brushRef="#br0" timeOffset="211315.74">22215 7677 36 0,'-3'-7'81'0,"1"-2"28"0,2 2-2 0,0-1-13 15,0 3-15-15,0 0-2 0,0 1-5 16,4-1-3-16,-3 1 11 0,2 1 3 0,2 0-8 0,1 1-7 15,1 2-3-15,1 0-4 0,1 2-2 0,2-1-6 16,0 2 1-16,1 0-6 0,1 2 19 0,0 2-8 16,3 1-5-16,-2-1-4 0,-1 4-6 15,-4 0 3-15,5 0 2 0,-3 1 0 0,-2 2-10 16,-1-1-3-16,-3 0-11 0,-1 1 8 16,-3-2-3-16,-1 0-8 0,-3 2-1 0,-2-3-11 0,-2 1-1 15,0-3-5-15,-2 3-2 0,-4-2 2 16,2-1-14-16,-2 0-16 0,-2-3-26 0,0 2-26 15,1-3-26-15,-2-1-42 0,2 0-25 0,5-1-37 16,-4-3-19-16,4 0-10 0,1-2 13 0,1-3 24 16,0-2 43-16</inkml:trace>
  <inkml:trace contextRef="#ctx0" brushRef="#br0" timeOffset="211948.2">22419 7536 98 0,'3'-5'146'0,"-1"2"11"0,-2 0-12 0,3 3-11 15,-1 0-10-15,-2 0-16 0,0 0-5 0,0 0-13 16,0 2-18-16,3 1 1 0,0 3-8 16,1 1-17-16,4 4-12 0,0-2-10 0,0 4-3 0,3 1-8 15,-3 1-9-15,0 0 1 0,-1 1-5 0,-1 1 1 16,-2 0-3-16,4-4 5 0,-3 0-1 15,2-1-8-15,-3 0 11 0,-1-3-13 0,0 0 9 16,-3-2 0-16,0 0 1 0,0-1-4 0,0-2 5 16,0-1-7-16,0-1 0 0,0-1 5 0,4-1 3 15,-4 0-5-15,0 0-4 0,-2-1 5 0,2 1 5 16,-2-2-10-16,2-1-3 0,-3-1-4 16,2-1-6-16,-5 2 5 0,2-4 0 0,1 0-4 15,2 0 2-15,-3-1 5 0,1 0-4 0,3 0 6 16,-1-1-14-16,1 0-2 0,4 0 1 0,0-1-8 15,-1 0 5-15,2-2-14 0,-4 4 1 0,4-3 9 16,-1 1-1-16,1 1 0 0,2 1 5 16,-2-2 3-16,-1 0 5 0,2 3-1 0,1-3 12 15,-4 5 1-15,2-2-1 0,-4 2 6 0,3-1 1 16,-1 0-5-16,-2 2 6 0,-1-1-1 0,0 2 5 16,0 1 1-16,-1-2 8 0,-1 1 12 0,2 1 8 15,-1-1 4-15,1 3 18 0,-2-3 3 0,0 3 5 16,2 0 5-16,0 0-1 0,0 0-3 0,0 0-12 15,-1 0-10-15,1 3-16 0,0-3 4 16,0 0-6-16,1 3-9 0,1-1 8 0,-2 3-7 16,2 2-5-16,-1-1 1 0,2 3 1 0,2 3-6 15,-4-1 17-15,4 4-9 0,0 0-6 0,0-2 0 16,0 2-1-16,-1 0-4 0,2 0 0 0,1 0 3 16,-2 0-7-16,1 0-5 0,0-1 13 0,-1-1-11 15,-1-3 0-15,0 0 0 0,1 0 4 0,-4-2-11 16,2-1 1-16,1-1 6 0,-4-1-11 0,1-2-19 15,-1-2-18-15,0 2-31 0,0-1-37 16,0-2-32-16,0 0-39 0,0 0-32 16,0 0-26-16,-1 0-13 0,-1 0 19 0,-1 0 46 0</inkml:trace>
  <inkml:trace contextRef="#ctx0" brushRef="#br0" timeOffset="212857.84">21984 8515 139 0,'3'-3'189'0,"0"1"11"16,-3 2-17-16,0 0-35 0,0 1-30 0,-3 0-16 15,2 2-5-15,-1 2-18 0,-1 1-12 0,0 1-13 16,2 4-18-16,1 1-10 0,-2 2-6 0,0-1-12 15,2 0-8-15,0 2 3 0,4 0 0 0,-3 0 0 16,-1-1-7-16,2-2-8 0,-2-2-11 0,0 1-15 16,0-1-23-16,0-2-32 0,-2 1-16 15,1-4-26-15,-1 0-13 0,-3 0-23 0,0 0 7 16,0-2 14-16,1 1 17 0,-4-3 25 0</inkml:trace>
  <inkml:trace contextRef="#ctx0" brushRef="#br0" timeOffset="213100.77">21957 8469 126 0,'2'-5'148'16,"-1"1"-2"-16,3 0-22 0,-4 2-26 0,0 0-25 15,0 1-9-15,1-2 34 16,1 0-62-16,1 1-10 0,4 1-12 0,0-1-11 15,3 0 3-15,3 0-6 0,0 1 0 0,4-1 0 16,1 1-4-16,3-3 4 0,-4 3-23 0,1-1-25 16,-1 2-32-16,-3 0-8 0,-3 0-21 0,-1 2 3 15,-1-1-1-15,-2 1 9 0,-2 1 9 0,-2 0 10 16,-5 1 18-16</inkml:trace>
  <inkml:trace contextRef="#ctx0" brushRef="#br0" timeOffset="213633.9">21997 8580 10 0,'-3'3'26'0,"-1"0"25"0,1-3 22 0,3 1 5 15,0-1-9-15,0 0-14 0,0 0-16 16,3-1-10-16,1 0-3 0,1-2-3 0,-1-1-5 16,4 1-3-16,1-2 1 0,1 0-5 0,1 1-1 15,3-3 6-15,-1 2-1 0,1 0 3 0,-1 2-5 16,1-2 4-16,0 2 4 0,0-1 10 0,-2 1 4 15,1 1-1-15,-1-1-2 0,-2 2-3 16,-2 1-1-16,1 1 3 0,-1 1 5 0,-2 1 9 16,2 1 1-16,0 2-5 0,-2 2-3 0,-1 2 4 15,-2 1 5-15,2 1-4 0,-3-2-7 0,-2 4-4 16,0-1-7-16,0-1 1 0,0 2-8 0,0-1 1 16,-4-3-3-16,1 3-10 0,0-1 1 15,1-2 1-15,-1-2-8 0,2-3 6 0,-1 0-10 16,0-1 10-16,2-1-8 0,-1-3 3 0,1 2-1 15,-2-2 2-15,2-2 1 0,0-1-6 16,0-1 0-16,0-1-4 0,0 0 3 0,0-3 7 16,0-1-5-16,0-1 2 0,2-1-3 15,1-2-1-15,0-1 0 0,0-1-7 0,1-3 8 16,4 0-8-16,-1-2 3 0,1-1 3 0,0 3 7 16,2-1-4-16,2 5 4 0,-1-1-9 0,2 5 5 15,-4 3 0-15,3-1 6 0,-5 4-4 0,1 1 2 16,0 3 2-16,0 0-2 0,0 1 2 0,1 3 3 15,0 4-1-15,-3-1-6 0,1 5 2 16,1 0 0-16,2 0-2 0,-3 1 6 0,-2 0-3 16,2-1-8-16,-1 1 3 0,1-1-9 0,-2 0-5 15,-3-2-15-15,1-1-26 0,-1-2-24 0,-2-1-17 16,0 0-24-16,-2-2-11 0,-3 0-7 0,1-1 5 16,0-1 2-16,-3-2 24 0,2 0 21 0,-3 0 11 15,-2 3 18-15,-2-3-19 0</inkml:trace>
  <inkml:trace contextRef="#ctx0" brushRef="#br0" timeOffset="213947.96">22343 8614 12 0,'-9'-4'14'16,"-1"0"18"-16,4 2 29 0,-2-3 19 0,2 2 3 16,1 0-2-16,2 0-9 0,-4 0-6 0,5 1-6 15,0-1-6-15,0 1-6 0,1 0-11 16,1-1-14-16,3 1-13 0,3-1-7 0,2-2-1 16,-2 1-4-16,7-4 2 0,-2 1 0 0,3 2 0 15,0-3-3-15,2 1 3 0,3-1 0 0,-2 2-4 16,-1-3 4-16,1 4 0 0,-2-3-3 0,0 1 5 15,-3 0 2-15,-1 2 13 0,-2 0 11 16,-1 3 22-16,0-1 20 0,-5 2 17 0,1-1 4 16,0 2 6-16,-2 0 1 0,-1 2-21 0,2-1 5 15,-3 4-4-15,2-1-6 0,1 2-13 0,0 1-2 16,1 1-7-16,-3 1-5 0,3 1-8 0,-3-2-14 16,5 4-8-16,-3-1-4 0,0-3-14 15,1 4 3-15,-3-3 3 0,-1-1-15 0,2 0-13 16,-2-2-19-16,0 0-26 0,0-2-26 0,-2 0-28 15,1 1-24-15,-3 0-20 0,1-2-13 0,-3-2 0 16,2 0 6-16,0 1 19 0,-1-1 19 16,2-1 22-16,0-1 23 0,-2-1 24 0</inkml:trace>
  <inkml:trace contextRef="#ctx0" brushRef="#br0" timeOffset="214209.81">22533 8520 7 0,'0'-15'12'0,"0"3"21"15,1-2 36-15,2 1 31 0,2 2 2 0,2-1-1 16,-2 4-1-16,-1-2-4 0,2 3-4 0,-3 0-7 15,1 2 12-15,0 2-1 0,1-1-5 0,0 3 1 16,3-2-9-16,-2 3-6 0,2 0-12 0,0 1 3 16,3 4 1-16,-1 2-6 0,-1 0 4 0,3 1 3 15,-2 2 0-15,0 2 7 0,-1-1-6 16,-3 3-4-16,-1-1-40 0,-2 2-27 0,1-2 0 16,-4-1 0-16,0 0 0 0,-4 1 0 0,1 0 0 15,-2-4 0-15,1 3 0 0,-4-2 0 0,2 0 0 16,-4-1 0-16,0 0 0 0,-4-1 0 0,5 0 0 15,-5 1 0-15,1-4 0 0,-3 3 0 0,5-3-7 16,0 0-151-16,-1-2-29 0,3-1-34 16,1-1-18-16,-1-1-10 0,1 0 1 0,0-1 24 15,3-2 29-15,1-2 45 0</inkml:trace>
  <inkml:trace contextRef="#ctx0" brushRef="#br0" timeOffset="-214732.79">22779 8388 77 0,'3'-3'157'16,"1"1"375"-16,-4 2-393 16,0 3-9-16,0 2-12 0,0 0-10 0,1 7-21 0,-1-2-22 15,3 5-6-15,-1 0-4 0,-2 3-19 16,0-1-11-16,2 0-7 0,-2 1-6 0,1-1-4 15,-1-1 1-15,0 1-9 0,0-3 4 0,0-1 2 16,0-3-3-16,0 1 8 0,0-3 1 16,-1-1-1-16,-1-2 2 0,-1-1-3 0,1 1 1 15,1-2-2-15,-3-3-4 0,4 2-5 0,-1-2 4 16,-1 0-4-16,2-2-5 0,0 2-9 0,0-3 3 16,0-2 1-16,0 1-13 0,0-1-8 0,0-2 0 15,3 0 8-15,1 0 3 0,-1-4 4 0,0 0 0 16,4 3-8-16,-2-4-14 0,0 2-4 0,2-2 14 15,1 2-8-15,-2 1 11 0,3-1-1 16,-1 1-4-16,0-1-2 0,1 2 9 0,1-3 8 16,-2 3 3-16,-1 0 2 0,2 0 6 0,-4-1 4 15,1 1 3-15,0 2 1 0,-1-3-8 0,1 2 7 16,-1-1-2-16,-2 3 1 0,0 0 4 0,-1 1-2 16,-2 1 15-16,0 1 24 0,0 2 15 15,0 0 2-15,0 2 5 0,0-2-19 0,0 0-4 16,0 5 5-16,-2 0 7 0,1 2-6 0,-1 3-6 15,1 2 0-15,-3 1-6 0,3 4 6 0,-1-3 8 16,1 5-16-16,-4-2 1 0,4-1-14 0,1-1-12 16,-2 2 4-16,0-2-13 0,1 0-3 15,1-2 6-15,0 2-1 0,0-3 0 0,0 0-15 16,0-4-14-16,0 2-20 0,-3 2-134 0,3-8 42 16,-2 1-40-16,0-3-29 0,2 0-21 15,-3 1-8-15,2-1 6 0,1-1 27 0,-2-1 48 16</inkml:trace>
  <inkml:trace contextRef="#ctx0" brushRef="#br1" timeOffset="-206511.38">23164 7573 27 0,'-4'-2'61'0,"4"0"32"0,0 2 4 15,-1 0-6-15,-1 0-9 0,1 0-14 0,-3 0-9 16,4 0 4-16,-3 0-6 0,2 1 2 15,-3 0-8-15,3 3-6 0,-1 0 3 0,1 0 2 16,-4-1-14-16,4 2 6 0,-3 1 1 0,1 0-4 16,3 2 6-16,0-2 3 0,0 3 6 0,0 0 7 15,0 0-16-15,2 0 5 0,-1 0 0 16,4 2 2-16,0-1 0 0,-2 0-3 0,2 1-4 16,-1-2-7-16,1 2 0 0,0 1-8 0,3-3 6 15,-4-1-3-15,4 1-5 0,1-1-3 0,-2-1-1 16,1-2-11-16,2-1-5 0,-1-2 6 0,0 1-11 15,1 0-3-15,0-3 5 0,2-3-8 16,-1 3 3-16,3-3 1 0,-1-3 3 0,3 1-4 16,-3-1-11-16,-2-2 4 0,1 1 0 0,-1-1-9 15,-1-2 4-15,2 1 1 0,-4 0 3 0,-1 0 0 16,-4-1 8-16,1-1-4 0,0 1 4 16,-4 0-6-16,-2-2 0 0,-2-1 0 0,1 0 6 15,-6-1 0-15,0 1 1 0,-3-2-1 0,0 1-4 16,-1 1 2-16,-1 5 2 0,3-2 0 0,-3 3 4 15,1 0-7-15,-1 3 6 0,3 2-8 0,-3-3 3 16,1 5 0-16,0 0 7 0,1 0-8 16,1 5-12-16,1-3-12 0,0 2-11 0,1 1-38 15,1-1-23-15,4 2-28 0,-2 2-28 0,2-3-32 16,3 2-29-16,1 2-8 0,1-1 8 16,4 2 18-16</inkml:trace>
  <inkml:trace contextRef="#ctx0" brushRef="#br1" timeOffset="-205712.12">23264 7998 24 0,'-4'0'71'0,"1"0"46"15,1 0 19-15,2-2 9 0,-1 1-5 16,-1-1-5-16,2 2 4 0,0-1 4 0,0 1-2 15,0 0-12-15,0 0-20 0,0-2-6 0,0 2-18 16,2 0-12-16,-2 0-3 0,0-2-14 0,0 1-3 16,0 0-3-16,1 0-7 0,4 1 8 0,-4 0-17 15,6 0-34-15,-1 0 0 0,2 0 0 16,3 0 0-16,-1 1 0 0,4-1 0 0,2 4 0 16,2-1 0-16,0 2 0 0,1 1 0 0,0-2 0 15,2 1 0-15,-3 2 0 0,-2-1 0 0,3 1 0 16,-1 0 0-16,1 3 0 0,-2-2 0 15,-1 2 0-15,1-1 0 0,1 2 0 0,-3 2 0 16,0-3 0-16,0 2 0 0,-3-3 0 16,-3-1 0-16,3-2 0 0,-5-1 0 0,-1 0 0 15,2 0 0-15,-3 0 0 0,0-2 0 0,-4-1 0 16,2 0 0-16,-3-2 0 0,0 1 0 0,-1-1 0 16,-1 0 0-16,2-1 0 0,-1 1-168 15,1 0-39-15,-4-2-27 0,3 0-17 16,-7-1-10-16,3 1 15 0,-1-2 25 0,-2 0 33 15,-3-1-79-15</inkml:trace>
  <inkml:trace contextRef="#ctx0" brushRef="#br1" timeOffset="-205268.58">23565 7907 56 0,'0'0'87'0,"0"0"29"16,0 0 5-16,1-2 3 0,-1 2-3 0,0 0-1 16,0 0 6-16,-1 0-7 0,-1 2-2 0,0-1-17 15,-2 3-16-15,3-1-8 0,-3 3 7 0,3 2-16 16,-2 1 1-16,-2 6-12 0,0 2-4 0,-3-1 1 15,0 3 12-15,0 0 0 0,0 2-5 16,-1 1-6-16,1-1-4 0,-3-1-43 0,-9 23-7 16,8-25 0-16,-10 16 0 15,14-19 0-15,-1-2 0 0,3 0 0 0,-2-3 0 16,1 2 0-16,0-3 0 0,2-1 0 0,2-1 0 16,-1-1 0-16,1-1 0 0,2-2 0 15,-1-1 0-15,0-2 0 0,2 2 0 0,0-4 0 31,0 1 0-31,0 0 0 0,0-2 0 16,2 1 0-16,0-1 0 16,-1 2 0-16,2-2 0 0,-1 1 0 0,0-2-140 15,1 3-51-15,-1-2-52 0,1-1-35 0,-1 0-29 16,-2 0-3-16,4 0 42 0</inkml:trace>
  <inkml:trace contextRef="#ctx0" brushRef="#br1" timeOffset="-202208.59">23320 7215 49 0,'1'0'75'0,"3"0"20"15,-4 0-9-15,0 2-11 0,0-1-8 16,0-1-15-16,-2 2 0 0,0-2-1 0,1 0 3 15,1 2 0-15,-5-2-10 0,2 3-1 0,-2-3-7 16,1 3-6-16,-3-1 1 0,1 1-1 16,-2 3-5-16,2-2 2 0,-1-1 0 0,-1 2-2 15,1 1 4-15,0-2-1 0,1 1 0 0,-1 2-10 16,-2-2-2-16,3 3-4 0,-1 1 7 0,-1 1-6 16,2 0-3-16,-1 1 8 0,0-1 4 0,1 0-2 15,-1 2-3-15,0-2-4 0,0 2 10 0,1 1-7 16,1-1 6-16,-1-1-9 0,0 2 5 15,-1 1-8-15,2-2 2 0,2 1-1 0,0 1-3 16,1 0 9-16,-1 1-10 0,2-1 6 0,1-2-1 16,-2 2-6-16,-1-2-4 0,2 1-2 15,-1-1 5-15,0 0 0 0,1 1 1 0,-1 1 5 16,1-3-1-16,1 2-3 0,0-1 4 0,-2 0 1 16,0 1-3-16,2 0-3 0,-1-1 2 0,1 1 3 15,0-1-3-15,0 0-4 0,1 0 6 0,-1-1-4 16,4 2 6-16,-1-3-6 0,-2 5 4 0,3-3 1 15,0-2-11-15,-1 3 0 0,0-1 6 0,-1 1-1 16,1 4-5-16,0-2 0 0,1 2 2 16,-3-1 0-16,1 2 5 0,-1-2-4 0,3 4 4 15,-3-2-4-15,4 0 4 0,-4 1 5 16,1 1 4-16,-1-2-3 0,3-2 1 0,-3 1 0 0,2-1-5 16,-1 0 0-16,1-3 0 0,0 0 6 15,1-1-5-15,0 1 1 0,-1-1-2 0,2-2-6 16,0-1-1-16,0 2 8 0,-2-1-2 0,0 0-1 15,0-1-5-15,3-1 2 0,-1 1-3 0,0 0 7 16,0 0 5-16,0 0-3 0,-1-2 0 0,2 1-8 16,-1-1 3-16,-2 2 2 0,2-2 5 15,2 1-10-15,-3-5 5 0,2 5 6 0,1-2-4 16,-1 0 0-16,1-1-2 0,-3 1-4 0,2-2 7 16,-1 2-4-16,0 1-6 0,0-3-2 0,1 1 11 15,2 0-6-15,-3 0-3 0,1 0 5 0,0-2 3 16,-1 4-8-16,3-3 1 0,-3 2 2 15,1-1 0-15,-1 1-2 0,0-1-4 16,0 0 5-16,0 2-7 0,2-4 6 0,-2 2 5 0,3-1-6 16,-2-1-2-16,2 2 0 0,-4-3 8 0,1 1-12 15,2 0 6-15,-2-2 2 0,4 0-2 0,-1-1 0 16,-2 0 0-16,1 0 0 0,0 0 0 0,1 0 0 16,0-1 1-16,0 1-1 0,1 0 3 15,-1 0-3-15,2-1-6 0,1 0 3 0,-2-1 3 16,1 1 3-16,1-1-6 0,-2 0-3 0,3-1 6 15,-3 1 0-15,0 2 0 0,0 0-8 0,-1-3 10 16,1 1-2-16,-1-1 4 0,0-1-11 0,-2 1 12 16,5-1-11-16,-3 1 1 0,0 1 10 0,-1-1-3 15,0 1 3-15,1-1-5 0,0-2-5 16,-1 2 0-16,2-1-3 0,-1-1 10 0,0 1-2 16,-1-1-5-16,3 1 5 0,-4 0 0 0,2-1-3 0,-2 1-5 15,1-1 6-15,-1-2 2 0,1 4-8 16,-3-1 1-16,2 1 2 0,-3-2 5 0,1 0-11 15,-1 2 1-15,0-2 2 0,0 1 2 0,1-1 8 16,-3 1-2-16,2-3 0 0,-1 4-2 0,1-4-4 16,1 2-5-16,-2-2 12 0,1 2-5 15,-1-2 4-15,-1 1-4 0,3-1-1 0,-3-3 3 16,3 3-1-16,-1 0-6 0,0-2 2 0,1 1 3 16,-2 1 4-16,-2 0 4 0,1-3-4 0,-1 3-2 15,0-1-6-15,0-1 10 0,0 0-4 0,0 2-1 16,0-2 3-16,4 0 0 0,-4-1 5 15,0 0-7-15,1 0 2 0,-1-1 0 0,0 1-5 16,0-2 0-16,0 2 2 0,-1 1 6 0,1-6-2 16,-4 5-5-16,3 0 4 0,-1-3 0 0,1 3 0 15,-2-3-3-15,1 2 3 0,-1-2-6 0,2 2 2 16,-3-1 4-16,1 1-4 0,-2-1 6 16,4-2 0-16,-3-1-6 0,0 4 6 0,-2-2 1 0,3 3 0 15,-2-2-6-15,1 0 3 0,0 0-5 16,0 2 9-16,1 0-4 0,-1-1 0 0,1 1 2 15,0 0-7-15,-2 1 1 0,1-3 14 0,1 1-15 16,-2 3 5-16,2-1-6 0,-3-1 10 0,3-1-6 16,0-1 6-16,1 3-1 0,-1-1-5 15,1-1-1-15,-2 1 3 0,-1 2 2 0,2-1 1 0,-2 1 5 16,2 0-8-16,1 1 0 0,-1-3-3 16,0 0 0-16,0 2 7 0,0-1-4 0,-1-1 3 0,-1-1-3 15,0-1-3-15,1 2 1 0,-2-2 3 16,1 1-1-16,0 1 3 0,0-2-6 0,0-1 3 15,1 4 0-15,0-2 4 0,0-1-4 0,1 3-6 16,0 0 11-16,-2 0-3 0,-1 1-6 0,3 0 6 16,-2 0-2-16,4 1-2 0,-4 0 7 15,-2 0-5-15,2 2 0 0,0-1 3 0,0 0-5 0,2 0-2 16,-4 2 9-16,2-2-3 0,0 1 3 16,0-1-11-16,0 1 1 0,0-1 10 0,0-2-2 15,0 0-7-15,0-1 7 0,-2 2 0 0,2 1-1 16,0-2-2-16,2 4-3 0,0-2-3 0,0 3 8 15,-2-2-2-15,0 1-4 0,1 1 1 0,0 1 5 16,0 0 0-16,0-1 5 0,0 3-12 0,0-3 0 16,-2 1 6-16,2-1-1 15,-3-2 2-15,1 1-10 0,-1 2-12 0,0-1 7 0,-3 0 3 16,2 0 4-16,0 0-7 0,-1 0-19 0,3 0 7 16,-3 0-4-16,3 2 6 0,-1 1-11 0,0 0-21 15,-3 0-28-15,2 0-31 0,-2 1-12 16,-2 1-21-16,-3 2-23 0,-1 4-24 0,-1-2-15 15,-3 4 5-15,-2 4-129 0</inkml:trace>
  <inkml:trace contextRef="#ctx0" brushRef="#br1" timeOffset="-196631.57">23660 7503 78 0,'0'1'119'0,"-2"0"15"0,0-1-4 0,1 0-18 15,-2 0-23-15,3-1-26 0,0 1-19 0,0-3-7 16,0 3 1-16,4-1 8 0,0-3 9 15,0 1 5-15,3 1 2 0,3-3-4 0,0 1-1 16,2-2-14-16,5 0-12 0,-3-2-5 0,5 1 3 16,0-1 3-16,7-2 0 0,-3-2 5 0,4 1 4 15,1-4-2-15,6 0 15 0,4-2 21 16,4-2-14-16,6 0-10 0,4-2-16 0,5-1-6 16,4-5-12-16,4 1 1 0,5-2-15 0,5 0 9 15,3 1-1-15,6 0 13 0,3-1-15 0,0 1 3 16,3 0-3-16,1 0-9 0,1 0 7 0,1-1-7 15,2 2 5-15,0-2-9 0,2 2 7 0,-1-1-10 16,3-2 7-16,-1 1-2 0,1-2-5 16,-1 1 1-16,3-1-3 0,-2 0 4 0,3 0 0 15,-2-1 3-15,3-1 4 0,0 1-4 0,0-3 0 16,-4 2 5-16,1-1 1 0,-1 1 6 0,-2 1-5 16,-4 2 0-16,-4 1-4 0,-4 3 3 0,-6 0-9 15,-5 3 6-15,-7 1 2 0,-6 2-6 0,-4 2-10 16,-9 0-5-16,-4 3-4 0,-8 3-9 15,-6 0-13-15,-3 3-1 0,-7 1 4 0,-3 1-5 16,-8 2 3-16,1-1 6 0,-7 2-1 0,0 0 10 16,0 3-4-16,-3-1-3 0,0 1-19 0,0 0-24 15,-3 0-18-15,0-2-17 0,0 1-22 0,-3-2-15 16,-2 1-9-16,1 2 1 0,-1 0 13 0,-3 0 145 16,3 0-166-16</inkml:trace>
  <inkml:trace contextRef="#ctx0" brushRef="#br1" timeOffset="-196283.72">27698 6010 145 0,'-14'-5'251'0,"5"5"33"0,-3 0-29 0,3-4-79 16,0 3-63-16,1-2-28 0,-1 2-7 0,4-2 19 15,0 3 0-15,3 0-3 0,1 0-13 0,-1 0-29 16,2 0-25-16,0 0-15 0,3 0-2 15,4 4 1-15,1-1-3 0,7-2 3 0,4 3 4 16,4 1-1-16,0-3 2 0,2 1-11 0,2 0 0 16,-2-2-2-16,1 1 2 0,-2-1-2 0,-2 0-7 15,-3 3 5-15,-7-1-1 0,1 0 7 0,-4 0-5 16,-4 0 11-16,2 1 3 0,-6 1 28 0,-1 3-29 16,0 0-15-16,0 1 0 0,-5 3 0 15,1-2 0-15,-3 1 0 0,-4 3 0 0,0-1 0 16,2 0 0-16,-4 1 0 0,0 1 0 0,-1 0 0 15,2 1 0-15,-2-1 0 0,2 1 0 0,4-5 0 16,-1 3 0-16,1 0 0 0,2-4 0 0,1 0-151 16,2-1-82-16,-1-1-44 0,4 0-25 15,-1-4-9-15,2 5-204 0</inkml:trace>
  <inkml:trace contextRef="#ctx0" brushRef="#br1" timeOffset="-195933.96">28282 5768 403 0,'0'-5'409'0,"0"-2"-29"0,-2 2-100 15,-1 2-96-15,0 1-38 0,-3 2-21 0,3-1-7 16,-1 2-116-16,3 1-2 0,-1 4 0 15,2 3 0-15,0 1 0 0,0 5 0 0,2 3 0 0,-1 2 0 16,3 1 0-16,-1 3 0 0,1-2 0 16,-1 3 0-16,4-3 0 0,-2 2 0 0,-1-4 0 15,5 4 0-15,1-7 0 0,1 1 0 0,2-2 0 16,0 1 0-16,0-3 0 0,0-2 0 16,4-3 0-16,-3 1 0 0,0-2 0 0,2-1 0 0,-4 0 0 15,1-4 0-15,0 1 0 0,1-1 0 16,-2-1 0-16,1-2 0 0,1 0 0 0,-1-4 0 15,-1-1 0-15,1 0 0 0,0-5-215 0,-2 0-116 16,-1 0-26-16,-2-4 5 0,-4 2 41 0,-3 0 76 16</inkml:trace>
  <inkml:trace contextRef="#ctx0" brushRef="#br1" timeOffset="-195734.25">28421 5997 176 0,'-9'-1'388'0,"1"1"60"0,-1 0-88 0,0-3-130 16,1 3-92-16,0 0-34 0,3-2-11 0,4 0-15 0,-3-1-46 15,4 1-32-15,5-1 0 16,3 2 0-16,5-3-26 0,5 1-71 16,-2-2-42-16,7-1-37 0,1 0-27 0,-1-2-32 15,-2 2-20-15,1-3 7 0,-1-2 25 0,-7 2 34 16</inkml:trace>
  <inkml:trace contextRef="#ctx0" brushRef="#br1" timeOffset="-195516.75">28360 5742 158 0,'-17'0'347'0,"-1"0"42"0,0 1-70 15,-1-1-113-15,5 0-80 0,-11 0 21 16,20 0-104-16,-1 0-24 0,4 0-9 16,2 0-25-16,6-3-32 0,4 0-45 0,3 0-48 15,4-1-42-15,5 1-34 0,0-2-19 0,5 1 6 16,-2-2 29-16,2-1 34 0,-3 2-68 16</inkml:trace>
  <inkml:trace contextRef="#ctx0" brushRef="#br1" timeOffset="-195134.95">28546 5669 109 0,'1'-1'183'0,"-1"-2"55"0,0 3 15 0,-1-3-14 16,1 2-33-16,-5-4 119 16,5 5-213-16,0-1-21 0,5-2-13 0,1-1-16 15,2-1-14-15,5-1-12 0,3-1-17 0,0-1-10 16,6 0 2-16,0 0-9 0,3 0-5 0,-3 0 3 16,0 1-2-16,2-3-14 0,-2 3 1 0,-4 1-16 15,-3 1-10-15,-4 0 8 0,2 2-7 16,-5 2 11-16,-2-2 9 0,-3 3 7 0,1-4 7 15,-1 1 1-15,-2 2 5 0,4-1 5 0,-5-1-8 16,0 1 3-16,0 4 0 0,0-2 10 16,0 0 0-16,0 0 4 0,0 1-7 0,-3-1 7 0,1 0 8 15,-2 2-11-15,-1 0-6 0,0-1 5 16,-2 2-5-16,-2 1 7 0,0 0 8 0,-1 2 4 16,-1-2 2-16,0 4 6 0,3 0-1 0,2 3-7 15,-2 3-23-15,2-1-1 0,1 2 0 0,2 5 0 16,-1-2 0-16,3-1 0 0,-2 5 0 0,3 0 0 15,0 1 0-15,3 1 0 0,0 0 0 0,2-2 0 16,-2 0 0-16,0 0 0 0,2-3 0 0,-2 1 0 16,2-3 0-16,-2-2 0 0,0-2 0 15,0-1-50-15,0-2-129 0,2-2-49 0,-1 0-47 16,-4-1-34-16,3-1 2 0,-3-2 28 0,0 0-134 16</inkml:trace>
  <inkml:trace contextRef="#ctx0" brushRef="#br1" timeOffset="-194795">29208 5506 48 0,'4'-6'136'0,"-4"0"52"0,0 2 20 15,-2 1-5-15,-1 1-37 0,0 4-12 0,-4-2-5 16,1 3-6-16,-1 0 5 0,-3 1-20 0,1 4-3 16,0 1-26-16,0 3-5 0,1 5-36 15,-4 0-58-15,3 6 0 0,0-2 0 0,1 5 0 16,0-1 0-16,0 0 0 0,3 0 0 0,2-2 0 16,1 0 0-16,2-2 0 0,4-2 0 0,-1-1 0 15,3-1 0-15,5-4 0 0,0-2 0 0,3-1 0 16,2-2 0-16,1-4 0 0,3-3 0 0,0-1 0 15,0-4 0-15,5-2 0 0,-3-2 0 16,3-1 0-16,-3-4-2 0,0-2-285 0,-1 0-35 16,1-1-30-16,-5-3 12 0,-1 5 40 15,-5-3-141-15</inkml:trace>
  <inkml:trace contextRef="#ctx0" brushRef="#br1" timeOffset="-194356.18">29060 6426 145 0,'2'-10'215'0,"-2"5"40"0,0 0 8 0,-2 2-22 15,0 2-46-15,1-1-40 0,-1 2-25 0,0 2-23 16,2-1-24-16,0 2-13 0,0 5-5 0,2 2-17 15,1 2-8-15,1 5-13 0,1 2-19 16,3 2-8-16,0 4 0 0,-1 0 0 0,4 0 0 16,-3 3 0-16,0-3-14 0,-1-1-23 0,0-1-20 15,1 1-18-15,-2-4-25 0,-3-2-2 0,1 0-19 16,-4-1-25-16,0-5-12 0,0 0-11 16,-2-5-13-16,0 1 1 0,-1-6 2 0,-2 1 14 15,-4-3-81-15</inkml:trace>
  <inkml:trace contextRef="#ctx0" brushRef="#br1" timeOffset="-194154.29">28990 6617 48 0,'-5'-7'151'0,"-1"5"72"0,3-3 45 0,-2 2 10 16,2 1-33-16,0 0-25 0,1 2-21 0,1 0-12 15,-3 0-21-15,4 0-104 0,0-3-62 16,0 3 0-16,4-2 0 0,2 2 0 15,3-3 0-15,3-1 0 0,6 3 0 0,2-2 0 16,3-1 0-16,1-1 0 0,3 0 0 0,-2 1 0 16,1-3-165-16,-1-1-93 0,0-1-51 0,-1 1-23 15,-3-1-1-15,-4 1 46 0</inkml:trace>
  <inkml:trace contextRef="#ctx0" brushRef="#br1" timeOffset="-192345.79">29044 7311 257 0,'-3'-3'318'0,"-1"0"10"0,-1 0-65 0,-4 3-72 15,0 0-66-15,-5 0-18 0,-1 0-7 0,2 3-2 16,-4 1 3-16,4 4-7 0,-1 2-29 16,2 4-65-16,-1 3 0 0,4 3 0 0,1 1 0 15,4 5 0-15,3 1 0 0,1 0 0 0,5 2 0 0,-1-1 0 16,4-1 0-16,1-2 0 0,4-1 0 15,4-1 0-15,0-3 0 0,1 0 0 0,0-7 0 16,2 0 0-16,-2-3 0 0,1-2 0 0,0-4-18 16,-3-4-15-16,-1-2-8 0,1 0 18 15,0-4 5-15,0-2 7 0,0-4 2 0,0-3-12 0,-1-1-2 16,-2-2-1-16,1-3 6 0,-3 0-8 16,1-2-4-16,-2-2 15 0,-2-1 2 0,-1-2 1 15,-1 1 3-15,-1-3 2 0,-5 0-1 0,0 0 0 16,-5 0 2-16,4 3 8 0,-4 1-4 0,-2 2 7 15,3 2 4-15,-1 4-6 0,0 2 11 16,1 0-2-16,0 5 10 0,1 4 5 0,0 0 0 16,1 2 4-16,1 2 2 0,1 0-3 0,-2 3-13 15,1 0-4-15,1 5-5 0,0 1 5 16,0 1-12-16,0 3 11 0,3 6 1 0,-2 2 2 16,3 1 1-16,0 5 6 0,1 3 8 0,4 0-30 0,-2 4 0 15,1-2 0-15,1 0 0 0,-3 2 0 16,1-1 0-16,-2-3 0 0,1-1 0 0,0-4 0 15,4 16 0-15,-6-22 0 0,0-4 0 16,-1 0 0-16,0-4 0 0,-1-1 0 0,-1-2 0 16,-1-4 0-16,0 1 0 0,5-1 0 15,-5-1 0-15,1-1 0 0,1-1 0 16,-1-1 0-16,3-1 0 0,-3-2 0 0,2-2 0 16,2-1 0-16,2 0 0 0,-1 0 0 0,0-1 0 15,-1 3 0-15,1-3 0 0,1 3 0 0,2 1 0 16,-3 1 0-16,2 2 0 0,-1 2 0 15,0-1 0-15,0 2 0 0,1 0 0 0,1 2 0 16,4-1 0-16,-4-1 0 0,4 2 0 0,1 0 0 16,-1 2 0-16,3-4 0 0,0 3 0 0,-2 0 0 15,4-3 0-15,-3 0 0 0,2-3 0 16,1 0 0-16,-4-1 0 0,2 0 0 0,1-3 0 16,-3-1 0-16,0-2 0 0,1 0-13 0,-3-2-15 15,-1-3 22-15,-3 2-6 0,1-2 10 16,-2 0 5-16,-2 1-7 0,-4-1 4 0,3 3-4 15,-4 2 1-15,-2 0 17 0,-1-1 0 0,-2 3 17 16,0 3-21-16,-1-2-10 0,-2 3 0 0,2 1 0 16,-2 3 0-16,0 2 0 0,0 0 0 15,-1 4 0-15,4 1 0 0,-3 3 0 0,3 2 0 16,2 2 0-16,-2-2 0 0,4 1 0 0,1 1 0 16,0-1 0-16,0-1 0 0,3-1 0 0,2-4 0 15,0 3 0-15,2-3 0 0,0-2 0 0,1-2 0 16,0-2 0-16,1-1 0 0,2 0 0 0,0-4 0 15,5 0-2-15,-5-2-26 0,3-1 7 16,1-1-2-16,2-1-5 0,-1 0 8 0,3-1 2 16,-3 2 7-16,1-1-3 0,-3 0 9 0,2 1-8 15,-3 1 15-15,-3 1-11 0,2-1 15 0,-3 1-4 16,4 1-4-16,-5 1 2 0,0 2 6 16,1 1-6-16,-3 1 4 0,1 0-1 0,-2 1 5 15,-1-1 8-15,1 2 4 0,-1 2-13 0,0-1 2 16,-3 2-1-16,4 1-12 0,-2-2 6 0,1 2 3 15,-1-2-1-15,-2 1-4 0,4 0 2 16,-4-3-2-16,2 1 3 0,-3 1-2 0,0-3-1 16,0 1 0-16,0 1 0 0,0-3 2 0,0 0-7 15,0 0 9-15,2 0-4 0,-2 0 2 16,0 0 4-16,0 0-5 0,0-3 1 0,0 1 4 16,0 0-12-16,0-1 10 0,0-2-4 15,0 0-9-15,2-2 9 0,-1 0-7 0,3 2 7 16,-3-3-3-16,2-2 0 0,1-1 3 0,0 3 2 15,1-1-12-15,0 1 6 0,-2-1 8 0,2 1-12 16,-1 4 4-16,1-2 4 0,-2 3-9 0,1 0 6 16,0 0-4-16,-1 1 4 0,0 1-5 15,1 1 8-15,-3 0-7 0,1 0 11 0,3 0-4 16,-2 1-2-16,2 1 2 0,1 1 0 0,-3 0 7 16,0 0 3-16,0 1 2 0,2 1-1 15,-2-3-9-15,2 3-1 0,-2-3 4 0,2 3-7 16,-4 0 8-16,1-2-2 0,3-2 5 0,-4 2-4 15,2 0 3-15,1-2 0 0,-3 2-5 0,3-3 2 16,-3 2-1-16,1-2 4 0,2 0 1 0,1-4-2 16,0 2 1-16,0-1-10 0,-1-2 5 0,3 2-5 15,0-4 3-15,0 3 7 0,1-3-8 0,-2-1 0 16,2 2 3-16,5-9-8 16,-5 7 10-16,-4 1-7 0,4 2 11 0,-2 0-9 15,1 0-2-15,-2 0 0 0,0 3 6 0,2 0-3 16,-2 1 1-16,0 1-2 0,-1 0 0 15,1 1 0-15,0 1 0 0,3 0 0 0,-4 3 0 16,4-2 0-16,1 1 0 0,0 2 0 0,-1-2 0 16,1-1 0-16,2-1 0 0,-1 3 0 15,-1-5 0-15,4 0 0 0,-4 0 0 0,3 0 0 16,-2 0 0-16,3-5 0 0,0 2 0 0,-2-2 0 16,0-3 0-16,1 0 0 0,0 0 0 0,-3-1 0 15,0 1 0-15,-1-1 0 0,2 0 0 0,-2-1 0 16,0-3 0-16,0 3 0 0,1-6 0 15,-3 8 0-15,-3 1 0 0,2 2 0 16,-1 2 0-16,-1 0 0 0,-2 2 0 0,1 1 0 16,1 0 0-16,0 0 0 0,-1 1 0 15,4 1 0-15,0 1 0 0,2 0 0 0,-1 0 0 16,7 9 0-16,-8-6 0 0,1-2 0 16,1-1 0-16,-4 1 0 0,1-1-10 15,-4 1-192-15,1-3-38 0,0 1-24 0,-2-1-23 16,0 0-2-16,0-1 24 0,0 0 48 0</inkml:trace>
  <inkml:trace contextRef="#ctx0" brushRef="#br1" timeOffset="-192182.88">30681 6990 142 0,'-10'-14'200'0,"-2"1"25"15,4 1-23-15,-1 2-37 0,-2 3-44 0,4 0-34 0,-1 1-26 16,4 0-23-16,-1 1-24 0,4 3-19 15,1 2-27-15,-2 0-28 0,4 2-46 0,-1 0-43 16,7 3-34-16,-3 0-15 0,-1 3 6 0,5-2 36 16</inkml:trace>
  <inkml:trace contextRef="#ctx0" brushRef="#br1" timeOffset="-191784.77">30908 7016 71 0,'0'-4'176'0,"3"0"59"0,-3-1 3 16,-2 4-29-16,1-1-35 0,1 2-29 15,-4 0-22-15,3 3-11 0,-1 0-15 0,2 5-7 16,0-1-21-16,0 3-15 0,0 0-12 0,-1 4-28 16,1-1 1-16,0-1-7 0,3-2-8 15,0 1 3-15,2-1-3 0,1-1 8 0,2 0-10 16,-2-1-2-16,1-2 5 0,-1-2-1 0,5-1-3 15,-3-3-12-15,2-3 10 0,0 1-5 0,1 0 2 16,-1-3 3-16,2 0 0 0,1-2 5 0,0-1 0 16,-5-1-7-16,1 1 8 0,2-2 1 0,-3 2 0 15,-1-3 5-15,-3 1 2 0,1-1-2 0,-1 1-5 16,-2-1 1-16,-2 1 15 0,-2 1-3 0,0-2 2 16,-1 4 4-16,-2-1 13 0,-2 3 15 15,1 0-9-15,-3 1-40 0,1 4 0 0,-2 0 0 16,-1 0 0-16,-5 0 0 0,3 2 0 15,-4 1 0-15,3 4 0 0,0-2 0 0,1 0 0 16,1 2-11-16,5 1-109 0,2-1-51 0,4-1-44 0,-1 0-34 16,5 0-22-16,1-3-4 0,4 0 30 15,4-1 40-15,1 0-77 0</inkml:trace>
  <inkml:trace contextRef="#ctx0" brushRef="#br1" timeOffset="-189706.89">31304 6852 108 0,'11'-15'148'0,"-4"1"20"16,-4 2 9-16,0 2 11 0,-3 2-1 16,0 1 2-16,-2 1 0 0,1 1-19 0,-4 3-27 15,0 1-41-15,-2 1-26 0,-1 0-24 0,0 1-5 16,-1 4-15-16,0 0-4 0,5 2-7 0,-3 1-7 16,2 0-14-16,0 2 6 0,4 0-4 15,-1 1-2-15,2-2 0 0,2 1 0 0,-1-1-11 16,4 2-11-16,2-4-1 0,-1 1-4 0,1 1-1 15,2-4-12-15,0 0-2 0,1 0-5 16,1 0-10-16,-2 0 18 0,1-2-4 0,2-1 4 16,-4 2-1-16,2-1 8 0,-1 0 13 0,-2 2 11 15,1-2-1-15,0 1 4 0,-2 0 11 16,-2 1-5-16,0 0 0 0,-1 0 10 0,-2 0 10 16,-1-1 16-16,0-1 3 0,-1 1 8 0,-2 2 0 15,-1-2-3-15,1 2-2 0,-3-1-1 0,2-1-18 16,-5-1 3-16,1 2-6 0,-1-2-2 0,3 1-11 15,-2-1 3-15,0 0 0 0,-5 0-7 0,5-1-10 16,4-1 2-16,-3-1-5 0,1 0-19 16,1 0-23-16,4 0-6 0,-2-1-27 0,-1-1-3 15,4 0 0-15,-1-1-8 0,1-1-4 0,3-2-7 16,3 0 9-16,2-3 11 0,-2 0 21 0,6-1 15 16,-3-1 13-16,7-1 14 0,-3-1 7 15,2-1 10-15,0-1-3 0,0 1 5 0,-2-3 5 16,3 3 2-16,-2-1-1 0,0 0 2 0,1 1 6 15,-2 2-2-15,-1 4 12 0,2-1 2 0,-3 0 10 16,-1 3 13-16,0 0 1 0,-2 3 4 16,0 3 2-16,-1 0-4 0,0 0-2 0,0 3 0 15,-2 1-3-15,-2 2-2 0,2 2 2 16,0 0 0-16,-2 1-3 0,1 3-4 0,-1 0-12 16,-1-2 0-16,-1-1-11 0,3 0-6 0,-3-2 3 15,1 0-10-15,-2 0 3 0,0-2-1 16,1-1-2-16,-1-3 0 0,0 1 0 0,0-2 4 15,0 0-8-15,0 0 11 0,0 0 7 16,4-2 5-16,-4 1 2 0,0-3 9 0,0 1-16 16,1-1-4-16,1-1-6 0,0 0 6 0,1-3-3 15,-1-1 4-15,2 0-4 0,-3 1 3 16,1-2 10-16,3 0-5 0,-4 1 10 0,4-1-2 16,-3 2-1-16,-1 0-4 0,3 2 0 0,-1 2-7 15,1-1 0-15,-1 2-4 0,0 2-3 16,1 0-2-16,1 1 6 0,-1 0-8 0,1 0 4 15,1 0-6-15,1 0-4 0,-3 1 6 0,3 0 9 16,-2 2-9-16,2 0 3 0,0 0 5 16,-1 2-4-16,-1-2-1 0,1 1 4 0,2-1 0 15,-3 2 8-15,-1-2-10 0,3-1-5 0,-2 1 0 16,2-1 0-16,0 0 0 0,-3-1 0 16,3-1 0-16,-1-1 0 0,0-3 0 0,-1 1 0 15,0 1 0-15,-2-3 0 0,0 1 0 0,4-2 0 16,-1 0 0-16,2 0 0 0,-5 0 0 0,2 2 0 15,-2-1 0-15,0 3 0 0,-1 0 0 16,-1 2 0-16,3 0 0 0,-3 0 0 0,2 0 0 16,-2 0 0-16,3 0 0 0,-1-3 0 15,2 3 0-15,-2 0 0 0,3 0 0 0,3 0 0 16,1-2 0-16,1 0 0 0,2 1 0 0,1-1 0 16,0 0 0-16,1-3 0 0,0 3 0 15,0-4 0-15,-1 2 0 0,2-1 0 0,-2-3 0 16,-1 3 0-16,-2-1 0 0,1 1 0 0,-2 2 0 15,-2-1 0-15,-1 3 0 0,0-3 0 16,-2 3 0-16,-1-1 0 0,1 2 0 0,-2 0 0 16,3 2 0-16,1-1 0 0,-1 1 0 0,-1 0 0 15,1-2 0-15,2 1 0 0,-2 2 0 16,2-2 0-16,1 4 0 0,0-4 0 0,-1 2 0 16,0-1 0-16,-2 2 0 0,3-1 0 15,1-2 0-15,1 1 0 0,0 1 0 0,-1-3 0 16,1 0 0-16,-1-3 0 0,2 0 0 0,-3-1 0 15,4-2 0-15,-4-1 0 0,4-1 0 16,-4-2 0-16,-1 1 0 0,1-4 0 0,0 3 0 16,-5-2 0-16,1-2 0 0,-3 2 0 15,-2-2 0-15,0 1 0 0,0 1 0 0,-3-1 0 16,-2 1 0-16,-2 1 0 0,-3 1 0 0,-2 3 0 16,-2-3 0-16,0 6 0 0,-2 1 0 15,0 3 0-15,-2 0 0 0,1 3 0 0,0 1 0 16,3 2 0-16,0 3 0 0,4 1 0 15,1 2 0-15,1-1 0 0,3 1 0 0,0 0 0 16,4 1 0-16,1-1 0 0,0 0 0 0,1-4 0 16,6 1 0-16,2-2 0 15,-1 0-21-15,2-4-56 0,-1 0 13 0,4-2 17 16,-4-1 16-16,5-1 13 0,-2-5 10 0,-1 1 2 16,3-2 1-16,-1-4 0 0,-1 1 11 0,2-4-6 15,0 2 1-15,1-1 2 0,-1 1 0 0,-1-4 0 16,1 3 2-16,2-1-12 0,-5-1 17 15,3 0-2-15,-3 2 0 0,3 2 10 16,-4-1-4-16,-1 3 9 0,0 2-5 0,1 1-7 16,-3-1 3-16,-1 4 8 0,0-2 4 15,0 3-6-15,1 1 1 0,-2 1-2 0,-1 1 0 16,1 1-4-16,3 3-13 0,-3 1-2 0,-1-1 0 16,3 4 0-16,-2-2 0 0,1 2 0 15,-3 0 0-15,-2 1 0 0,3-1 0 16,-4 0 0-16,0 0 0 0,0 2 0 0,0-1 0 15,0 1 0-15,0-2 0 0,-4 0 0 0,3-2 0 16,-1 1 0-16,1-2 0 0,-4-1 0 0,4 3 0 16,-1-4 0-16,0-1 0 0,1 1 0 15,-2-3 0-15,-1 3 0 0,1-4 0 16,0 3 0-16,1-3 0 0,1 0 0 0,-2 0 0 16,-2 0 0-16,2 0 0 0,-2-3 0 0,2 1 0 15,0 0 0-15,0 1 0 0,1-3 0 0,0 1 0 16,2-4 0-16,0 1 0 0,2 0 0 15,1-3 0-15,2-1 0 0,1-2-29 16,4-3 1-16,-1 0 1 0,2 0 9 0,2 0 9 16,0 0-4-16,1 0 6 0,-3 1 12 0,-1 1-5 15,2 5 1-15,-3-1 2 0,0 3 6 16,0 0 3-16,-1 5-7 0,-3-2 11 16,-1 3-5-16,0 2 3 0,0 0-1 0,0 1 1 15,0 2-4-15,-1 1 0 0,-1-1-4 16,-1 3-4-16,-1-1-2 0,4 1 0 0,-3-1 0 15,1 2 0-15,1-4 0 0,0 0 0 0,0 1 0 16,1-4 0-16,0 3 0 0,-2-5 0 16,1 0 0-16,-2 0 0 0,3-1 0 0,0-3 0 15,3 1 0-15,-2-5 0 0,4 1 0 16,-1-2 0-16,0 1 0 0,-2-4 0 16,3 1 0-16,1-1 0 0,0 1 0 0,-1-1 0 15,-1 0 0-15,-2-1 0 0,1 1 0 0,2 2 0 16,-3-1 0-16,2 4 0 0,-1 0 0 15,-1-1 0-15,-2 1 0 0,1 3 0 0,0-1 0 16,-2 2 0-16,1 2 0 0,-1 0 0 0,-2-2 0 16,4 3 0-16,-2 0 0 0,-1 3 0 15,2-2 0-15,1 2 0 0,-2 0 0 0,4 2 0 16,-1 0 0-16,-1-1 0 0,-2 1 0 16,2-1 0-16,-2 2 0 0,0 1 0 0,0-1 0 15,0 2 0-15,3-3 0 0,2 2 0 16,-4-4 0-16,0 4 0 0,0-1 0 15,-1 1 0-15,-1 0 0 0,-2 0 0 0,4 1 0 16,-4-4 0-16,-3 4 0 0,2 1 0 0,-3-2 0 16,3-2 0-16,-1 2 0 0,0-2 0 0,1 0 0 15,-2-2 0-15,1-3 0 16,0 4 0-16,-1-4 0 0,2 1 0 0,1-1 0 16,0 0 0-1,-4-1 0-15,-2-3 0 0,2 1 0 0,-4-2-179 16,0-2-98-16,-5 2-28 0,0-3-11 0,-1 1 21 15,2-4 46-15,-7-2 53 0</inkml:trace>
  <inkml:trace contextRef="#ctx0" brushRef="#br1" timeOffset="-189474.81">32697 6130 101 0,'-3'-4'270'0,"-1"4"84"0,0-3-12 15,0 1-71-15,3 2-42 0,-2-1-6 0,0-1 5 16,1 0-199-16,1 2-29 0,-1 0 0 16,1 0 0-16,1 2 0 31,0 0 0-15,3-1 0-16,-3 4 0 0,0-2 0 0,-5-1-75 15,2 3-173-15,-2 2-50 0,-2-4-35 0,-3 2-8 16,-2 2 26-16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4:5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12 784,'4'-12'6037,"-8"13"962,-6 9-855,4-1-5533,-33 86 3453,-5-2 0,-101 157 0,140-243-4064,0-1 0,1 1 0,0 0 0,0 0 0,0 0 0,1 0 0,0 1 0,0-1 0,1 1 0,-2 10 0,8-15 0,0-1 0,0 1 0,0-1 0,0 0 0,1-1 0,-1 1 0,1-1 0,-1 1 0,1-1 0,7 0 0,164 18 0,25 4 0,-102-11 0,-100-19-4136,-13-22-13746,6 18 13104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2.9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61 800,'-10'-5'1714,"-3"-3"6593,13 8-8175,0-1 0,0 1 0,0-1 1,1 1-1,-1 0 0,0-1 0,0 1 1,1-1-1,-1 1 0,0-1 0,0 1 0,1 0 1,-1-1-1,1 1 0,-1 0 0,0-1 1,1 1-1,-1 0 0,1 0 0,-1-1 0,1 1 1,-1 0-1,1 0 0,-1 0 0,1 0 1,-1-1-1,1 1 0,-1 0 0,1 0 0,-1 0 1,1 0-1,-1 0 0,1 0 0,-1 0-132,16-4 367,10-5 392,-1 2 0,1 1 1,1 1-1,-1 1 0,7 1-759,-27 3 264,0-1 0,0 1 0,0 1 0,-1-1 0,1 1 0,0 0 0,0 1 0,-1-1 0,1 1 0,0 0 0,-1 0 0,0 1 0,1 0 0,-1 0 0,0 0 0,-1 0 0,1 1 0,-1 0 0,1 0 0,-1 0 0,0 0 0,0 1 0,-1 0 0,0 0 0,1 0 0,-1 0-264,4 12 390,-1 1 1,-1-1 0,0 1-1,-2 0 1,0 0 0,0 0-1,-2 1 1,0-1 0,-2 0-1,0 1 1,-1 0-391,1 39 1407,1-58-991,-11-33-112,4 0-304,0-1 0,2 0 0,2 0 0,1-18 0,-5-40 0,8 92 0,-1 0 0,0 0 0,0 0 0,0 0 0,0 0 0,0 0 0,0 0 0,1 0 0,-1 0 0,0 0 0,0 0 0,0 0 0,0 0 0,0-1 0,0 1 0,1 0 0,-1 0 0,0 0 0,0 0 0,0 0 0,0 0 0,0 0 0,0 0 0,0 0 0,1 0 0,-1-1 0,0 1 0,0 0 0,0 0 0,0 0 0,0 0 0,0 0 0,0 0 0,0 0 0,0-1 0,0 1 0,0 0 0,0 0 0,0 0 0,0 0 0,0 0 0,0-1 0,13 24 0,16 24 0,-28-45 0,0 0 0,0-1 0,1 1 0,-1 0 0,1-1 0,-1 1 0,1-1 0,-1 1 0,1-1 0,0 0 0,0 0 0,0 0 0,0 0 0,0 0 0,0 0 0,0-1 0,0 1 0,0 0 0,0-1 0,0 0 0,0 0 0,0 1 0,0-1 0,0 0 0,1-1 0,-1 1 0,0 0 0,0 0 0,0-1 0,0 0 0,0 1 0,0-1 0,4-3 0,-1-1 0,1 1 0,-1-1 0,-1 0 0,1 0 0,-1-1 0,0 1 0,4-7 0,-5 7 0,0-1 0,1 1 0,0 0 0,0 0 0,1 0 0,-1 1 0,1-1 0,0 1 0,0 0 0,1 0 0,-3 7 0,-1-1 0,0 1 0,0-1 0,0 1 0,-1 0 0,1 0 0,-1 0 0,1 0 0,-1 0 0,0 0 0,0 0 0,0 3 0,5 20 0,-1 0 0,-1 0 0,-2 1 0,0-1 0,-2 1 0,-1 4 0,0 6 0,2 0 0,4 23 0,-4-43-3126,-2-14 2309,1-1 1,0 0-1,0 0 0,0 0 0,0 0 1,0 0-1,0 0 0,1 1 0,-1-1 1,1 0-1,-1 0 0,1 0 0,0 0 1,0 0-1,0 0 0,0-1 1,1 2 816,1-2-4953,0-1 2720,-1 0 753,3 0-1817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3.2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1665,'6'-13'1421,"-5"4"8897,-2 15 631,2 7-8498,6 62 3009,-11 3-4149,2-50-2445,1 0-1,1 1 1,1-1-1,2 2 1135,3-18-7609,-6-12 7063,0 1 1,1-1 0,-1 1-1,0-1 1,1 1 0,-1-1 0,1 0-1,-1 1 1,1-1 0,-1 1 0,0-1-1,1 0 1,0 1 0,-1-1-1,1 0 1,-1 0 0,1 1 0,-1-1-1,1 0 1,-1 0 0,1 0 0,0 0-1,-1 0 1,1 0 0,-1 0-1,1 0 1,0 0 0,-1 0 0,1 0-1,-1 0 1,1 0 0,0 0 0,0-1 545,4-3-3370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3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99 832,'-4'7'14734,"3"13"-10344,3 17-1338,0-22-2450,2 0 1,0 0-1,1-1 1,0 1-1,1-1 1,0 0-1,2-1 1,-1 0-1,3 2-602,-8-12 45,0 0 0,1 0-1,-1 0 1,1 0 0,0 0-1,0 0 1,0-1 0,0 0-1,1 0 1,-1 1 0,1-2-1,-1 1 1,1 0 0,-1-1-1,1 0 1,0 0 0,0 0-1,0 0 1,0 0 0,-1-1-1,1 0 1,0 0 0,0 0-1,0 0 1,0 0 0,0-1-1,0 0 1,0 0 0,0 0-1,-1 0 1,1-1 0,0 1-1,-1-1 1,1 0 0,-1 0-1,0 0 1,3-3-45,2-1 11,0-1 0,0 0-1,-1 0 1,0-1 0,0 0 0,-1 0-1,0-1 1,0 1 0,-1-1 0,0-1 0,0 1-1,-1-1 1,-1 1 0,0-1 0,0 0-1,-1-1 1,0 1 0,-1 0 0,0-1-1,0 1 1,-1 0 0,-1-1 0,0 1 0,0 0-1,-1-1 1,0 1 0,-1 0 0,-1-4-11,2 10-67,0 1-1,0-1 1,0 1 0,0 0 0,-1 0 0,0 0 0,1 0 0,-1 0 0,0 1 0,0-1 0,0 1 0,0 0 0,-1 0 0,1 0 0,-1 0 0,1 0 0,-1 1 0,0 0 0,0 0 0,1 0 0,-1 0 0,0 0 0,0 1 0,0 0 0,0 0 0,0 0-1,0 0 1,0 0 0,1 1 0,-2 0 67,1 0-542,0 0 0,0 0 0,0 0 0,0 1-1,1 0 1,-1-1 0,1 1 0,-1 1 0,0-1 542,1 0-1004,0 1 0,1-1 0,-1 1 0,0 0 0,1 0 0,0 0 0,0 0 0,0 0 0,0 0 0,-1 2 1004,-7 18-6651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302 6 800,'-19'-6'17161,"4"6"-8262,0 6-3927,-2 5-4413,9-6-516,0 1-1,1 0 1,-1 1 0,1 0 0,1 0-1,-1 0 1,1 1 0,1 0 0,-1 0-1,1 0 1,0 3-43,3-7-4,1 0 1,-1 0-1,1 0 1,0 1-1,1-1 0,-1 0 1,1 0-1,0 1 1,0-1-1,0 0 0,0 1 1,1-1-1,0 0 0,0 0 1,0 1-1,0-1 1,1 0-1,-1 0 0,1 0 1,0-1-1,0 1 0,1 0 1,-1-1-1,1 1 1,0-1-1,1 2 4,10 8 0,0-1 0,1 0 0,0 0 0,1-2 0,0 0 0,0 0 0,16 5 0,17 10 0,-48-24 0,-1-1 0,1 0 0,-1 0 0,1 0 0,-1 1 0,1-1 0,-1 0 0,1 1 0,-1-1 0,1 0 0,-1 1 0,0-1 0,1 0 0,-1 1 0,0-1 0,1 1 0,-1-1 0,0 1 0,1-1 0,-1 1 0,0-1 0,0 1 0,0-1 0,0 1 0,1-1 0,-1 1 0,0-1 0,0 1 0,0-1 0,0 1 0,0 0 0,0-1 0,0 1 0,0-1 0,-1 1 0,1-1 0,0 1 0,0-1 0,0 1 0,-1-1 0,1 1 0,0-1 0,0 1 0,-1-1 0,-27 22 0,-43 6 0,0-10-2289,19-10-3551,0-2 0,-13-1 5840,47-4-5771,2-1 331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4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40 656,'-1'-1'566,"1"-1"-1,-1 1 1,0-1-1,1 1 1,-1-1-1,0 1 1,0 0-1,0-1 1,0 1-1,0 0 1,-1 0-1,1 0 0,0 0 1,0 0-1,-1 0 1,1 0-1,-1 0 1,1 1-1,-1-1 1,1 0-1,-1 1 1,1-1-1,-1 1 1,0 0-1,1 0 1,-1-1-1,1 1 1,-1 0-1,0 0-565,1 1 474,-1-1 0,1 1 0,0-1 1,0 1-1,0 0 0,0-1 0,0 1 0,0 0 0,0 0 0,0 0 0,0 0 1,0 0-1,0 0 0,0 0 0,1 0 0,-1 0 0,0 0 0,0 1-474,-5 22 407,2 21 1949,3 1 0,2 26-2356,1-2 752,0-117-530,1 23-41,-2-1-1,0 1 1,-2-1 0,-1 0 0,0 1 0,-4-9-181,16 38 0,0-1 0,0-1 0,1 0 0,-1-1 0,1 0 0,-1 0 0,1-1 0,0-1 0,2 1 0,-2-3 0,0 1 0,0-2 0,-1 1 0,1-2 0,0 1 0,-1-1 0,0-1 0,0 0 0,-1 0 0,1-1 0,3-3 0,48-25 0,-61 34 0,1 1 0,-1-1 0,1 0 0,0 1 0,-1-1 0,1 1 0,-1-1 0,1 1 0,-1 0 0,1-1 0,-1 1 0,0 0 0,1-1 0,-1 1 0,0 0 0,1-1 0,-1 1 0,0 0 0,0-1 0,0 1 0,0 0 0,0 0 0,1-1 0,-1 1 0,-1 0 0,1 0 0,4 22 0,-3-5-1189,1 0 0,0 0 0,2 0 0,0 0 0,1 0 0,2 3 1189,-5-17-278,0 0-1,0 0 1,0 0-1,0 0 1,1 0-1,-1 0 1,1-1-1,0 0 1,0 1 0,0-1-1,1 0 1,-1-1-1,1 1 1,0 0-1,-1-1 1,1 0-1,0 0 1,1 0 0,-1-1-1,0 1 1,0-1-1,1 0 1,-1 0-1,1 0 1,-1-1-1,0 1 1,5-2 278,1 1-683,-8 0 739,-1 0 0,1-1 0,0 1 1,0 0-1,0 0 0,0 0 0,0 0 0,0 0 0,-1 0 1,1 1-1,0-1 0,0 1 0,0-1 0,-1 1 0,1 0 1,0 0-1,0-1 0,-1 1 0,1 0 0,-1 1 0,1-1 1,-1 0-1,1 0 0,-1 1 0,0-1 0,0 0 1,0 1-1,1 0 0,-1-1 0,-1 1 0,1-1 0,0 1 1,0 0-1,-1 0 0,1-1 0,-1 1 0,1 1-56,1 2 108,0 0-1,1 0 0,0 0 0,0 0 1,0-1-1,0 0 0,1 1 0,0-1 1,0 0-1,0-1 0,0 1 1,0-1-1,1 0 0,-1 0 0,1 0 1,3 1-108,-4-3 33,0 0 0,-1 0 0,1 0 0,0 0 0,0-1 0,0 0 0,0 0 0,-1 0 0,1 0 1,0 0-1,0-1 0,0 0 0,-1 0 0,1 0 0,0 0 0,-1 0 0,1-1 0,-1 0 0,1 1 0,-1-1 0,0-1 1,0 1-1,0 0 0,1-1-33,2-3 332,0 0 1,0 0-1,0 0 1,-1-1-1,0 0 0,-1 0 1,1 0-1,-1-1 1,-1 1-1,1-1 1,-1 0-1,-1 0 1,1 0-1,-1 0 1,-1 0-1,1-1-332,-2 5 209,0 1 0,0-1-1,0 1 1,0-1 0,-1 1 0,1-1 0,-1 1-1,0 0 1,0-1 0,0 1 0,0 0-1,0 0 1,-1-1 0,0 1 0,0 0 0,1 1-1,-2-2-208,0 1 68,0 1-1,0-1 0,0 1 0,-1-1 0,1 1 0,-1 0 0,1 0 0,-1 0 1,0 1-1,0 0 0,0-1 0,0 1 0,0 0 0,0 1 0,0-1 1,0 1-1,-4 0-67,-2 0 33,0 0 0,-1 1 0,1 0-1,0 1 1,0 0 0,0 1 0,0 0 0,0 1-33,4-2-463,1 0-1,0 1 1,0 0-1,0 0 1,1 0-1,-1 0 1,-2 3 463,5-4-744,0 0 0,1-1 1,-1 2-1,0-1 0,1 0 0,0 0 1,-1 0-1,1 1 0,0-1 0,0 0 1,0 1-1,0-1 0,1 1 0,-1-1 1,0 3 743,1-3-634,0-1 0,0 1 1,0-1-1,0 1 0,1-1 1,-1 1-1,0-1 1,1 1-1,-1-1 0,1 1 1,-1-1-1,1 1 0,0-1 1,-1 1-1,1-1 1,0 0-1,0 0 0,0 1 1,0-1-1,0 0 634,9 5-5125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5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 85 1040,'2'-3'591,"16"-38"6205,-17 40-6305,-1 0 0,1-1 0,-1 1-1,0-1 1,0 1 0,1-1 0,-1 1 0,0-1 0,-1 1-1,1 0 1,0-1 0,0 1 0,0-1 0,-1 1-1,1-1 1,-1 1 0,1 0 0,-1-1 0,0 1 0,1 0-1,-1 0 1,0-1 0,0 1 0,0 0 0,0 0 0,0 0-1,0 0 1,-1-1-491,0 2 282,0-1 0,0 1 0,0 0 0,0-1 0,0 1 0,0 0 0,-1 0 0,1 1 0,0-1 0,0 0 0,0 1 0,0-1 0,0 1 0,0-1 0,0 1 0,0 0 0,1 0 0,-1 0-1,0 0 1,0 0 0,1 0 0,-2 2-282,-3 0 294,1 1-1,-1 1 1,1-1-1,0 1 0,0 0 1,-1 2-294,4-4 25,0 0 0,0 1 0,1-1 0,-1 0 0,1 1 0,0-1 0,0 1 0,0 0 0,1-1 0,-1 1 0,1 0 0,0-1 0,0 1 0,0 0 0,0-1 0,1 1 0,-1 0 0,1-1 0,0 1 0,0-1 0,0 1 1,1-1-1,-1 1 0,1-1 0,2 3-25,7 11-45,0 0 1,1-1-1,1-1 1,9 9 44,16 20-197,-35-40 194,35 56-190,-36-57 221,0 1 0,0-1 0,-1 1-1,1 0 1,-1 0 0,0 0 0,0 0 0,0 0-1,0 0 1,-1 0 0,0 0 0,0 0-1,0 0 1,0 0 0,-1 1-28,1-3 38,-1-1 1,0 1-1,-1-1 0,1 1 1,0-1-1,0 0 1,0 0-1,-1 1 0,1-1 1,-1 0-1,1 0 0,-1 0 1,1-1-1,-1 1 0,0 0 1,1-1-1,-1 1 0,0-1 1,0 1-1,1-1 0,-1 0 1,0 1-39,-48 5 1074,37-5-943,8-1-161,-4 2-457,0-1 0,0 0 0,0 0-1,0-1 1,0-1 0,0 1 0,0-1 0,1-1-1,-1 1 1,0-2 0,-2 0 487,10 2-372,1 0 1,-1 1 0,0-1-1,1 0 1,-1 0-1,1 0 1,-1 0-1,1 0 1,-1 0 0,1 0-1,0 0 1,-1 0-1,1 0 1,0 0-1,0 0 1,0 0-1,0 0 1,0 0 0,0 0-1,0 0 1,0 0-1,0 0 1,0 0-1,1 0 1,-1 0 0,0 0-1,1 0 1,-1 0-1,1 0 1,-1 0-1,1 0 1,-1 0 0,1 1-1,0-1 1,-1 0-1,1 0 1,0 0 371,31-37-5805,-27 32 4874,58-69-3500,28-30 3784,-42 57 4512,3 7 3895,-51 41-7544,-1 0 0,1 0 0,0 0 0,-1 0 0,1 0 1,-1 0-1,1 1 0,0-1 0,-1 0 0,1 0 0,0 0 0,-1 1 0,1-1 0,-1 0 0,1 1 0,-1-1 0,1 0 0,-1 1 0,1-1 0,-1 1 1,1-1-1,-1 0 0,1 1 0,-1-1 0,0 1 0,1 0 0,-1-1 0,0 1 0,1-1 0,-1 1 0,0-1 0,0 1 0,0 0 0,0-1 0,1 1 1,-1 0-1,0-1 0,0 1 0,0-1 0,0 1 0,0 0 0,-1 0-216,6 31 2835,-3 41 2433,-5 16-5268,0 17-1093,9-78-5846,-6-27 6541,0-1 1,0 0-1,1 1 0,-1-1 1,1 0-1,-1 1 1,0-1-1,1 0 0,-1 0 1,1 1-1,-1-1 1,0 0-1,1 0 0,-1 0 1,1 1-1,-1-1 1,1 0-1,-1 0 0,1 0 1,-1 0-1,1 0 1,-1 0-1,1 0 0,-1 0 1,1 0-1,-1 0 0,1-1 1,-1 1-1,1 0 1,-1 0 397,22-16-10557,-8 1 11669,-4 1-2187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5.9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74 145 272,'32'-80'3691,"-14"26"7049,-17 54-10649,-1 0 0,0-1 0,0 1 0,0 0 0,0 0 0,0 0 0,1-1 1,-1 1-1,0 0 0,0-1 0,0 1 0,0 0 0,0 0 0,0-1 0,0 1 0,0 0 1,0 0-1,0-1 0,0 1 0,0 0 0,0-1 0,0 1 0,0 0 0,0 0 0,0-1 0,0 1 1,0 0-1,0 0 0,-1-1 0,1 1 0,0 0 0,0 0 0,0-1 0,0 1 0,-1 0 0,1 0 1,0 0-1,0-1 0,0 1 0,-1 0-91,-11 5 6118,-10 15 2184,19-17-8314,1 0 0,-1 0 0,1 1 0,0-1 1,0 0-1,0 1 0,0 0 0,1-1 0,-1 1 0,1 0 0,0 0 0,0 0 1,0-1-1,1 1 0,-1 0 0,1 0 0,0 0 0,0 0 0,1 0 0,-1 0 0,1 0 1,0 0-1,0 0 0,0 0 0,0-1 0,1 1 0,-1 0 0,1-1 0,0 1 1,0-1-1,2 2 12,9 12-120,0 0 0,2-2 1,0 1-1,1-2 1,12 10 119,25 23-152,-51-45 182,0 1 1,0-1-1,0 0 0,0 1 1,0-1-1,0 1 0,-1 0 0,1-1 1,-1 1-1,0 0 0,0 0 0,0 0 1,0 0-1,0 0 0,-1 0 1,1 0-1,-1 0 0,0 2-30,-1-3 22,1 0 0,-1 0 0,0 0 0,0 0 0,0 0 0,0-1 0,0 1 0,0 0 0,0 0 0,-1-1 0,1 1 0,-1 0 1,1-1-1,-1 0 0,0 1 0,0-1 0,1 0 0,-1 0 0,0 0 0,0 0 0,0 0 0,0 0 0,0-1 0,0 1 0,0-1 0,-2 1-22,-50 14-1862,35-11-153,0 0 0,0-1 0,-1-2 1,1 1-1,-18-3 2015,15-5-11456,15-1 6739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6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46 928,'-18'-1'9051,"31"-3"-1645,13 0-2611,-5 2-3759,251 4 5564,296-5-4639,-278-7-2169,147-6-9835,0 9-7671,-377 7 15935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6.8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410 137 96,'0'0'108,"0"-1"0,1 1 0,-1 0 0,0 0-1,0-1 1,1 1 0,-1 0 0,0-1 0,0 1 0,0 0 0,0-1 0,1 1 0,-1 0-1,0-1 1,0 1 0,0-1 0,0 1 0,0 0 0,0-1 0,0 1 0,0-1 0,0 1-1,0 0 1,0-1 0,0 1 0,0-1 0,-1 1 0,1 0 0,0-1 0,0 1 0,0 0-1,0-1 1,-1 1 0,1 0 0,0-1-108,-16-13 2025,-26-8-346,37 20-1371,-31-16 1758,2 1 1465,0 2 1,-22-6-3532,43 17 2487,1 1 1,-1 0 0,0 1-1,0 1 1,-11-1-2488,49 4 393,0 0 0,0 2-1,0 0 1,0 2 0,7 3-393,-19-5 123,0 0 0,0 1 0,0 0 0,-1 1 0,1 1-1,-2 0 1,1 0 0,-1 1 0,0 1 0,0 0 0,2 3-123,-11-9 0,0-1 0,0 0 0,0 1 0,-1 0 0,1-1 0,-1 1 0,1 0 0,-1 0 0,0-1 0,0 1 0,0 0 0,-1 0 0,1 0 0,-1 0 0,1 0 0,-1 0 0,0 1 0,0-1 0,0 0 0,-1 0 0,1 0 0,-2 1 0,1 1 0,-1-1 0,0 0 0,0 0 0,-1 0 0,1 0 0,-1 0 0,0 0 0,0-1 0,0 1 0,0-1 0,-4 3 0,-8 6 0,0-1 0,-2-1 0,1 0 0,-1-1 0,-1-1 0,-2 0 0,-47 19-3836,-93 28-13666,120-42 11788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0.3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30 146 1281,'5'-78'7259,"-1"43"-2117,-3 2 5795,-11 78-5292,0-9-4895,-8 117 221,17-129-815,0 0 1,2 0-1,1 0 1,0 0-1,4 10-156,-4-26-27,1 0 0,0 0 1,0 0-1,0-1 0,1 1 0,0-1 0,1 0 0,0 0 1,0 0-1,0-1 0,0 0 0,1 0 0,0 0 0,1-1 1,-1 0-1,1 0 0,0 0 0,0-1 0,1 0 0,-1-1 1,1 0-1,0 0 0,0 0 0,0-1 0,0 0 0,0-1 1,0 0-1,1 0 0,-1-1 0,0 1 0,1-2 0,-1 0 1,0 0-1,0 0 0,1-1 0,-1 0 0,0 0 0,-1-1 1,1 0-1,0-1 0,-1 0 0,0 0 0,0 0 0,0-1 1,0 0-1,-1 0 0,0-1 0,0 0 0,0 0 0,-1 0 1,0-1-1,4-6 27,-5 5 5,-1 1-1,0-1 1,-1 1 0,1-1 0,-2 0 0,1 0-1,-1 0 1,0 0 0,-1 0 0,0 0 0,0 0 0,-1 0-1,0 0 1,0 0 0,-1 0 0,0 0 0,0 1-1,-1-1 1,0 0 0,0 1 0,-1 0 0,0 0 0,-1-1-5,0-2 5,-2 0 0,1 0 0,-1 0 1,-1 1-1,1 0 0,-2 1 0,1 0 0,-1 0 1,0 1-1,-1 0 0,0 0 0,0 1 1,0 1-1,-1 0 0,-7-3-5,11 6-271,-1 0-1,1 1 1,-1 0-1,0 0 0,0 1 1,1-1-1,-1 2 1,0-1-1,0 1 1,1 0-1,-1 1 1,-3 1 271,8-2-664,0 0 1,-1 1-1,1-1 1,0 1-1,0 0 1,0 0-1,1 0 1,-1 0-1,0 0 1,1 1-1,-1-1 1,-1 3 663,2-2-979,0 0 1,1 0-1,-1 0 1,1 0-1,0 0 1,0 0 0,0 0-1,0 0 1,1 0-1,-1 0 1,1 1-1,0-1 1,0 0-1,0 0 1,0 3 978,2 6-2799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4:56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119 107 1569,'-2'-4'1451,"0"0"0,0 1 1,0-1-1,-1 0 0,1 1 1,-1 0-1,-6-7 0,-16-21 5284,25 30-6271,-1 0 1,1 0-1,-1 0 1,1 0-1,0 0 1,-1-1-1,1 1 1,0 0-1,0 0 1,0 0-1,0-1 1,0 1-1,0 0 1,0 0-1,1-3 1,0 3-282,0-1 0,0 1 0,1-1 0,-1 1 0,0 0 0,1-1 0,-1 1 0,1 0 0,-1 0 0,1 0 0,0 0 0,-1 0 0,1 1 0,0-1 0,0 0 0,-1 1 0,1-1 0,0 1 0,0 0 0,0-1 0,0 1 0,0 0-1,0 0 1,1 1 0,50 1 592,-51-2-738,15 3-29,1 0-1,-1 1 0,0 0 0,0 2 0,21 9 1,-33-13-9,0 0 1,0 0-1,-1 1 1,1 0 0,-1 0-1,1 0 1,-1 0 0,0 1-1,0 0 1,0-1-1,-1 1 1,1 1 0,-1-1-1,0 1 1,0-1-1,-1 1 1,1 0 0,-1 0-1,0 0 1,0 0-1,1 8 1,-3-7 0,0 0 0,-1 0 0,0 0 0,0 0 0,0-1 0,0 1 0,-1 0 0,0-1 0,-1 1 0,1-1 0,-1 0 0,0 0 0,0 0 0,0 0 0,-1 0 0,0-1 0,0 1 0,-6 4 0,-11 10 0,0-1 0,-37 22 0,47-32 0,-20 13 0,-1-1 0,-1-2 0,-48 20 0,58-33 0,16-5 0,16-3 0,95-23 0,1 4 0,0 6 0,120-5 0,-224 21-85,30-1-5546,-30 1 5306,0 0 0,-1 0 0,1 0 0,0 0 0,0 0 0,0 0 0,0 0 0,0 0 1,0 0-1,0 0 0,0 1 0,0-1 0,0 0 0,0 1 0,0-1 0,0 0 0,0 1 0,-1-1 0,1 1 0,0 0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0.7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1697,'0'-1'527,"1"1"0,-1-1 0,0 1 0,1-1 0,-1 0 0,1 1 0,-1-1 1,0 0-1,0 1 0,1-1 0,-1 0 0,0 1 0,0-1 0,0 0 0,0 0 0,0 1 0,0-1 0,0 0 0,0 0 1,0 1-1,0-1 0,0 0 0,0 1 0,-1-1 0,1 0 0,0 1 0,-1-2-527,1 5 8044,7 7-6535,121 132 3096,-51-59-3355,-5 3-3789,-29-25-2346,-6 4-3316,-31-50 2715,-5-9-486,-1-6 4024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1.1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471 41 816,'0'-2'414,"0"0"1,0 1-1,0-1 0,0 1 0,0-1 0,0 1 0,0-1 0,0 0 0,-1 1 0,1-1 0,0 1 0,-1-1 0,0 1 0,1-1 1,-1 1-1,0 0 0,0-1 0,1 1 0,-1 0 0,0-1 0,0 1 0,-1 0 0,1 0 0,0 0 0,0 0 0,0 0 0,-1 0-414,0 1 474,-1-1 0,1 1 0,0 0 0,0 0 0,-1 0-1,1 0 1,0 0 0,0 1 0,0-1 0,-1 1 0,1-1-1,0 1 1,0 0 0,0 0 0,0 0 0,0 0 0,0 0-474,-11 7 1689,1-1 1,0 2 0,1 0 0,0 1 0,-6 5-1690,-62 68 2133,4 4 0,-62 92-2133,130-170-176,2-3-558,1 0 0,-1 1 0,1 0 0,0 0-1,1 0 1,-1 0 0,2 0 0,-1 1 0,1-1-1,0 1 1,-1 4 734,5-10-8329,2-4 3393,7-7-1312,-4 2 3759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1.4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83 1 3922,'-10'7'11149,"1"6"-3698,-6 24-498,-4 43-3794,11-21-3090,2 0 0,2 20-69,3-51-5,-4 16-4619,3-35 2774,0 1-1,1-1 1,0 0-1,1 0 1,0 1-1,1-1 1,-1 0-1,2 3 1851,0-6-4407</inkml:trace>
  <inkml:trace contextRef="#ctx0" brushRef="#br0" timeOffset="1">376 44 2977,'1'-18'7415,"-6"21"-981,-5 30-335,9 57-208,10 43-4836,-3-63-987,-5 4-1586,-1-43-2581,-1-8-2432,1 0-4121,0-22 7419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1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184 64 1697,'-1'-5'1399,"0"0"1,-1 0-1,1 0 1,-1 1-1,0-1 1,0 0-1,0 1 1,-1-1 0,1 1-1,-1 0 1,0 0-1,-4-4-1399,15 12 4235,11 1-2788,2 2-1211,2 4 187,-1 1 1,-1 0 0,0 2-1,0 0 1,-1 2 0,-1 0 0,-1 1-1,-1 1 1,0 1 0,5 8-424,-15-18 258,-1 0 0,0 1-1,-1 0 1,0 0 0,-1 0 0,0 1 0,0-1 0,-1 1 0,-1 0 0,1 0 0,-2 2-258,0-4 85,-1-1 1,0 1 0,-1 0-1,0-1 1,-1 1-1,1-1 1,-1 0 0,-1 1-1,0-1 1,0 0 0,-1-1-1,0 1 1,0 0-1,0-1 1,-5 5-86,0-2-272,1 0 1,-2-1-1,0-1 1,0 1-1,0-1 1,-1-1-1,0 0 1,-1-1-1,0 0 1,1 0-1,-2-1 1,1-1-1,-1 0 1,-5 0 271,1 0-569,1 0 1,-1-2-1,0 0 1,0 0-1,1-2 1,-1 0-1,0-1 0,0-1 1,0-1-1,1 0 1,-2-1 568,13 2-1412,0 0 1,0 0 0,0 0-1,0-1 1,1 0 0,-1 0 0,1 0-1,0 0 1,0-1 0,-1 0 1411,-4-14-4709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2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114 128 4274,'1'3'7983,"-1"6"-3367,1 47 1012,-2-18-3530,-1 1-1,-2-1 1,-7 30-2098,7-50 298,-1 1 0,0-1 0,-1 0-1,-2-1 1,1 1 0,-2-2 0,0 1 0,-8 8-298,17-24 18,0-1 1,0 0-1,-1 1 1,1-1-1,0 0 1,0 0-1,0 0 0,-1 1 1,1-1-1,0 0 1,0 0-1,-1 0 1,1 0-1,0 1 0,-1-1 1,1 0-1,0 0 1,-1 0-1,1 0 1,0 0-1,0 0 0,-1 0 1,1 0-1,0 0 1,-1 0-1,1 0 1,0 0-1,-1 0 0,1 0 1,0 0-1,-1 0 1,1 0-1,0-1 1,0 1-1,-1 0 0,1 0 1,0 0-1,-1 0 1,1-1-1,0 1 1,0 0-1,-1 0 0,1-1 1,0 1-1,0 0 1,0 0-1,0-1 1,-1 1-1,1 0 0,0 0 1,0-1-1,0 1 1,0 0-1,0-1-18,-9-20 595,7 3-595,0 1 0,1 0 0,0-1 0,2 0 0,0 1 0,1 0 0,1-1 0,0 1 0,3-6 0,9-29 0,2-1 0,11-18 0,-25 63 0,37-78 0,-37 80 0,1-1 0,0 1 0,1 0 0,0 0 0,0 0 0,0 0 0,0 1 0,1 0 0,0 0 0,0 1 0,1-1 0,-5 4 0,1 0 0,-1 0 0,1 1 0,0-1 0,-1 1 0,1-1 0,0 1 0,-1 0 0,1 0 0,0 0 0,-1 1 0,1-1 0,0 1 0,-1-1 0,1 1 0,-1 0 0,1 0 0,-1 0 0,1 0 0,-1 0 0,1 1 0,-1-1 0,0 1 0,0-1 0,0 1 0,0 0 0,0 0 0,0 0 0,1 2 0,7 8 0,0 0 0,-1 0 0,0 1 0,2 5 0,-9-15 0,24 46 0,-3 1 0,-1 1 0,-3 0 0,6 32 0,0-8 0,-155-179-12942,41 42 15127,-4 7 8559,83 48-10739,19 7 43,12 1-656,36-15-16671,-37 7 12252,-1 2 737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2.5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 2177,'2'1'12422,"4"0"-5948,2 0-4083,27 4-1244,181 1-397,-215-6-742,-1 0 0,1 0 0,0 0 0,-1 0 0,1 0 0,0 0 0,-1 0 0,1 0 0,0 0-1,-1 0 1,1 0 0,-1 0 0,1 0 0,0-1 0,-1 1 0,1 0 0,-1 0 0,1-1 0,0 1 0,-1 0 0,1-1 0,-1 1 0,1 0 0,-1-1 0,0 1 0,1-1-8,-10-10 516,-30-5 3283,37 16-3744,-1 0 0,1 0 0,-1 1 0,1-1 0,-1 1 0,1 0 0,-1-1 0,1 1 0,-1 0 0,1 1 0,0-1 0,0 0 0,0 1 1,-1-1-1,2 1 0,-1 0 0,0-1 0,0 1 0,0 0 0,1 0 0,-1 0 0,1 0 0,0 1 0,-1-1 0,1 0 0,0 1 0,0 1-55,-7 13 437,2 0 0,0 1 0,-2 13-437,3-13 87,-21 97-2314,9 0-9043,2 43 11270,13-138-10498,1-15 6272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2.9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 2 2385,'0'0'323,"-1"0"-1,1 0 1,0 0-1,0 0 1,-1 0 0,1-1-1,0 1 1,0 0-1,-1 0 1,1 0 0,0 0-1,-1 0 1,1 0-1,0 0 1,0 0 0,-1 0-1,1 0 1,0 0-1,-1 0 1,1 0 0,0 0-1,0 0 1,-1 0-1,1 0 1,0 1 0,-1-1-1,1 0 1,0 0-1,0 0 1,-1 0 0,1 1-1,0-1 1,0 0-1,0 0 1,-1 0 0,1 1-323,-10 13 5755,-3 15-1330,13-28-3974,-10 29 1847,1 1 0,1 0 0,1 0 0,2 3-2298,-4 47-182,2 0-3535,3-17-2048,3-61 4183,0 15-6365,3-7-434,-1-7 5286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3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 2449,'2'27'13381,"4"6"-5535,6 12-3650,8 25-3478,1 5 1373,-19-68-2036,24 78 1122,-24-79-1092,1 1 1,0 0-1,0-1 1,1 0-1,0 0 0,0 0 1,0 0-1,0-1 1,1 1-1,4 3-85,-8-9 0,0 1 0,-1-1 0,1 1 0,0-1 0,0 1 0,0-1 0,-1 0 0,1 1 0,0-1 0,0 0 0,0 1 0,0-1 0,0 0 0,0 0 0,0 0 0,0 0 0,-1 0 0,1 0 0,0 0 0,0 0 0,0-1 0,0 1 0,0 0 0,0 0 0,-1-1 0,1 1 0,0-1 0,0 1 0,21-24 0,7-43 0,-26 59 0,29-92-227,-4-1 0,-3-14 227,-24 107-2577,-1 8 2157,0-1-1,-1 1 1,1 0 0,0-1-1,0 1 1,0 0-1,0-1 1,-1 1-1,1-1 1,0 1-1,0 0 1,0-1 0,0 1-1,0 0 1,0-1-1,0 1 1,0-1-1,0 1 1,0 0-1,1-1 1,-1 1 0,0-1-1,0 1 1,0 0-1,0-1 1,1 1-1,-1 0 1,0-1-1,0 1 1,0 0 0,1 0-1,-1-1 1,0 1-1,1 0 1,-1 0-1,0-1 1,0 1 0,1 0-1,-1 0 1,1 0-1,-1-1 1,0 1-1,1 0 1,-1 0-1,0 0 1,1 0 0,-1 0-1,1 0 1,-1 0-1,0 0 1,1 0-1,-1 0 1,0 0-1,1 0 1,-1 0 0,1 0-1,-1 0 1,0 0-1,1 1 421,5 2-2449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3.6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 1 1761,'1'-1'12583,"0"3"-4243,-1 5-837,-4 14-6664,4-17 753,-26 111-1421,16-79-175,2-1-1,1 2 1,2-1-1,2 1 1,1 17 4,2-46 0,1 1 0,0-1 0,1 0 0,0 1 0,0-1 0,0 0 0,1 0 0,2 3 0,-4-9 0,0 0 0,0 0 0,0 0 0,0 0 0,0-1 0,1 1 0,-1 0 0,0-1 0,1 1 0,-1-1 0,1 0 0,0 1 0,-1-1 0,1 0 0,0 0 0,0 0 0,0 0 0,0 0 0,0-1 0,0 1 0,0 0 0,0-1 0,0 0 0,0 1 0,0-1 0,0 0 0,0 0 0,0 0 0,0 0 0,0 0 0,0-1 0,0 1 0,0-1 0,0 1 0,0-1 0,0 0 0,37-16-2837,-18 5-2420,0 0 1,-2-1-1,1-1 1,5-7 5256,12-15-4761,-28 25 2795</inkml:trace>
  <inkml:trace contextRef="#ctx0" brushRef="#br0" timeOffset="1">125 227 1473,'-29'9'8805,"18"-6"3832,34-6-6131,-15 2-6688,20-4-2946,18-7-5768,-5-8 218,-21 0 5936,-18 6-967,-2 5 1639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4.0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4 1953,'-16'1'2998,"3"3"10765,16-1-2842,5-1-8459,4 0-3387,60-1 555,-23-5-3739,-8-1-3183,-1-1-4615,-28 4 8319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4:57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57 238 4546,'-21'-33'7525,"20"32"-6972,0-1 0,0 0 1,-1 0-1,1 1 0,-1-1 0,1 0 0,-1 1 1,0 0-1,0-1 0,1 1 0,-1 0 1,0 0-1,0 0 0,-3-1 0,4 2-387,0 1 0,1-1 0,-1 1 0,1 0-1,-1-1 1,0 1 0,1 0 0,0 0 0,-1-1-1,1 1 1,-1 0 0,1 0 0,0 0 0,-1-1 0,1 1-1,0 0 1,0 0 0,0 0 0,0 0 0,0 0-1,0-1 1,0 1 0,0 0 0,0 0 0,0 0-1,0 0 1,0 0 0,1-1 0,-1 1 0,1 1-1,5 31 1723,8 17-1233,-2-12 288,-2 2 0,-2-1 0,-1 1 0,1 46 0,-37-144-943,20 25 0,1 0 0,-5-59 0,12 76 0,0-1 0,1 0 0,1 1 0,0-1 0,2 1 0,-1-1 0,10-25 0,-12 41 0,0 0 0,0 0 0,1 1 0,-1-1 0,1 0 0,-1 0 0,1 0 0,-1 1 0,1-1 0,-1 0 0,1 0 0,-1 1 0,1-1 0,0 1 0,-1-1 0,1 0 0,0 1 0,0-1 0,0 1 0,-1 0 0,1-1 0,0 1 0,0 0 0,0-1 0,0 1 0,0 0 0,0 0 0,-1 0 0,2 0 0,1 0 0,0 1 0,-1-1 0,1 1 0,0 0 0,-1 0 0,1 0 0,-1 0 0,1 0 0,-1 1 0,3 1 0,10 8 0,-1 1 0,18 20 0,-22-22 0,70 74 0,-52-52 0,2-1 0,1-1 0,1-2 0,55 37 0,-87-65 0,1 1 0,-1-1 0,0 0 0,1 0 0,-1 0 0,0 1 0,1-1 0,-1 0 0,0 0 0,1 0 0,-1 0 0,0 0 0,1 0 0,-1 0 0,1 0 0,-1 0 0,0 0 0,1 0 0,-1 0 0,1 0 0,-1 0 0,0 0 0,1 0 0,-1 0 0,0 0 0,1-1 0,-1 1 0,0 0 0,1 0 0,-1 0 0,0-1 0,1 1 0,-1 0 0,0 0 0,0-1 0,1 1 0,-1-1 0,6-17 0,-6-22 0,0 40 0,-27-194 0,16 138 0,2-1 0,0-66 0,11 125-1671,9 19-4941,5 22-3836,-13-26 6166,1 0 211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4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91 278 1233,'-12'9'10373,"3"9"-3679,-8 32-987,-4 70-5799,18-95 1813,-1 1-1310,-2 11 521,1-1 0,2 24-932,-3-72 4580,2-28-4325,10-14-252,3 1 0,3 0 0,1 1 0,3 0 0,2 1 0,3 1 0,6-8-3,-18 39 0,1 1 0,1 0 0,1 1 0,1 0 0,0 1 0,1 0 0,7-5 0,-16 17 0,1-1 0,-1 1 0,1 0 0,0 0 0,1 0 0,-1 1 0,1 0 0,-1 1 0,1-1 0,5 0 0,-7 2 0,-1 0 0,1 1 0,0 0 0,-1 0 0,1 0 0,-1 0 0,1 1 0,-1 0 0,1 0 0,-1 0 0,1 0 0,-1 1 0,0 0 0,0 0 0,1 0 0,-2 0 0,3 2 0,-1 0 0,0 0 0,-1 0 0,0 0 0,0 0 0,0 1 0,0 0 0,-1-1 0,1 1 0,-2 1 0,1-1 0,0 0 0,-1 1 0,0-1 0,0 1 0,-1 0 0,1 0 0,-1 0 0,0-1 0,-1 1 0,0 0 0,0 0 0,0 0 0,0 0 0,-1 0 0,0 0 0,0 0 0,-3 4 0,0 8 0,-1-1 0,-1 0 0,-1 0 0,-1-1 0,0 0 0,-1 0 0,0-1 0,-8 9 0,5-9-166,-1 0-1,0-1 1,-2-1-1,1 0 1,-1-1-1,-1 0 1,0-1-1,-1-1 1,0-1-1,-1 0 1,0-2-1,0 0 1,0 0-1,-1-2 1,-1 0 166,5-4-2768,-3-5-7005,18 4 9403,-1 0 0,1-1 0,-1 1 0,1 0 0,-1-1 0,1 1 0,0-1 0,-1 1 0,1 0 0,0-1 0,-1 1 0,1-1 1,0 1-1,-1-1 0,1 1 0,0-1 0,0 0 0,0 1 0,0-1 0,-1 1 0,1-1 0,0 1 0,0-1 0,0 1 0,0-1 0,0 0 0,1 1 370,5-16-3149,4 2 911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5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22 1521,'14'-8'1219,"-12"6"-250,0 1 0,0-1 0,1 1 1,-1 0-1,0 0 0,0 0 0,1 0 0,-1 0 0,1 0 0,-1 0 0,1 1 1,-1 0-1,2-1-969,-3 2 466,0 0 0,0 0 0,0 1 0,0-1 0,0 0 0,0 0 0,0 1 0,-1-1 0,1 1 0,0-1 0,-1 0 0,1 1 0,-1-1-1,0 1 1,1 0 0,-1-1 0,0 1 0,0-1 0,0 1 0,0-1 0,0 1 0,0-1 0,0 1 0,-1-1 0,1 2-466,-4 81 1445,-2-1 0,-5 1-1,-3-2 1,-10 28-1445,19-97 0,5-20 0,7-25 0,19-23 0,3 3 0,2 0 0,2 2 0,3-1 0,-18 19 0,-9 16 0,-7 14 0,-3 7 0,-4 30 0,1 0 0,1-1 0,3 1 0,0 0 0,4 14 0,-3-19 0,0-16-596,-1-6-612,0-1 0,0 0 0,1 1 0,0-1 1,0 0-1,1 0 0,0 0 0,0 0 0,2 4 1208,-4-10-417,1-1 0,-1 1 0,1-1 0,-1 1 0,1 0 0,-1-1 0,1 1 0,-1-1 0,1 0 0,-1 1 0,1-1 0,0 1 0,-1-1 0,1 0 0,-1 1-1,1-1 1,0 0 0,0 0 0,-1 1 0,1-1 0,0 0 0,-1 0 0,1 0 417,18-6-6049,15-23 1433,-22 17 3653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5.5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35 173 112,'11'-38'1723,"7"-23"1461,-14 20 7023,-5 67-1854,-4 1-5143,-1 31-1087,6-48-2064,1 0-1,0 0 1,1-1 0,0 1-1,1-1 1,0 1 0,0-1-1,1 0 1,0 0-1,1 0 1,-1-1 0,2 0-1,1 2-58,-5-7-22,0 0 0,0 0 0,0-1 0,1 1 0,-1-1 0,1 1 0,0-1-1,0 0 1,0 0 0,0 0 0,0-1 0,0 1 0,0-1 0,0 1 0,1-1-1,-1 0 1,1-1 0,-1 1 0,0 0 0,1-1 0,-1 0 0,1 0 0,-1 0-1,1 0 1,-1-1 0,1 1 0,-1-1 0,1 0 0,-1 0 0,0 0 0,1 0-1,-1-1 1,0 1 0,0-1 0,0 0 0,0 0 0,2-1 22,1-3 7,-1 1-1,0-1 1,1 0 0,-2 0 0,1 0-1,-1 0 1,0-1 0,0 0 0,-1 0-1,0 0 1,0 0 0,-1-1 0,0 1 0,0-1-1,0-3-6,-1 8 19,0 0 1,-1 0-1,0 0 0,1 0 0,-1 0 1,0 0-1,-1 0 0,1 0 0,0 0 0,-1-1-19,0-2 53,-1 1 0,1-1 0,-1 0 0,-1 1-1,1-1 1,-1 1 0,0 0 0,0 0 0,0 0 0,-4-3-53,1-1-3,-1 1 1,0 1-1,-1-1 1,1 1-1,-1 1 1,-1-1 0,1 1-1,-1 1 1,0 0-1,0 0 1,-9-3 2,10 6-270,0 1 1,0 0 0,0 0-1,0 1 1,0 0-1,0 0 1,-1 1-1,1 0 1,0 0-1,1 1 1,-1 0-1,0 0 1,-2 2 269,9-4-231,-1 0 0,0 0 0,1 1 0,-1-1 1,1 1-1,-1-1 0,1 1 0,0 0 0,-1-1 0,1 1 0,-1 0 0,1 0 0,0 0 1,0 0-1,0 0 0,0 0 0,-1 1 0,1-1 0,1 0 0,-1 1 0,0-1 1,0 0-1,0 1 0,0 1 231,1 22-7145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5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49 1633,'1'-2'737,"0"0"1,-1-1 0,1 1-1,-1 0 1,0 0 0,1-1 0,-1 1-1,0 0 1,-1-1 0,1 1-1,0 0 1,-1-1 0,1 1-1,-1-1-737,0 2 493,1 0 0,-1 0-1,1 0 1,-1 0 0,1 1 0,-1-1-1,0 0 1,1 0 0,-1 1-1,0-1 1,0 0 0,0 1 0,0-1-1,1 1 1,-1-1 0,0 1-1,0 0 1,0-1 0,0 1 0,0 0-1,0-1 1,-1 1-493,-27 5 8176,0 14-6526,24-13-1640,-1-1 0,1 0 1,0 1-1,1 0 1,-1 0-1,1 1 0,0-1 1,1 1-1,0 0 1,0 0-1,0 0 0,1 0 1,0 1-1,0-1 1,1 1-1,0-1 0,0 1-10,2-1-2,-1 0 0,1 0 0,1 0 0,-1 0 1,1-1-1,0 1 0,1 0 0,-1-1 0,1 1 0,0-1 0,1 0 0,0 0 0,0 0 0,0-1 0,1 1 0,0-1 0,0 0 0,1 1 2,44 35-368,-38-33 224,-1 1 1,0 1 0,0 0 0,-1 0 0,0 1 0,8 11 143,-17-20 13,-1-1 0,1 1 0,0-1 0,-1 1 0,0 0 0,1-1 0,-1 1 0,0-1 0,1 1-1,-1 0 1,0-1 0,0 1 0,-1 0 0,1-1 0,0 1 0,0 0 0,-1-1 0,1 1 0,-1-1 0,1 1 0,-1-1 0,0 1 0,0-1 0,0 1 0,1-1 0,-1 0 0,-1 1 0,1-1 0,0 0 0,0 0 0,0 0 0,-1 0 0,1 0 0,0 0 0,-1 0 0,1 0 0,-1-1 0,1 1 0,-1 0 0,-1 0-13,-11 5 163,0 1 0,-1-2 0,0 0 0,-5 1-163,4-2 56,1 1-1101,0-1 0,0-1 0,0 0-1,-8 0 1046,18-3-387,0 1 0,0-1-1,1 0 1,-1 0 0,0-1-1,1 1 1,-1-1 0,0 0-1,1 0 1,-1-1 0,1 1-1,-1-1 1,1 0 0,0 0-1,0-1 1,-4-2 387,7 4-520,0 0 1,0 0-1,0 0 1,1 0-1,-1 0 1,0 0-1,0-1 1,1 1-1,-1 0 1,1 0 0,-1-1-1,1 1 1,-1-1-1,1 1 1,0 0-1,-1-1 1,1 1-1,0-1 1,0 1-1,0 0 1,0-1-1,1 1 1,-1-1-1,0 1 1,1-1 519,8-28-6120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6.3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1 174 1377,'1'0'647,"0"0"-1,0 0 1,1 0 0,-1 1 0,0-1 0,0 1 0,0-1 0,1 1 0,-1-1-1,0 1 1,0-1 0,0 1 0,0 0 0,0 0 0,0 0 0,0-1 0,0 1-1,-1 0 1,1 0 0,0 0 0,0 0 0,-1 1-647,15 34 6119,-3 45-2151,-12-75-3182,4 74 827,-3 21-1613,-2-47 159,-1-51 9,-4-12-100,-4-12 51,8-5-122,0-1 1,2 1-1,1-1 0,1 1 1,1-1-1,2 1 0,4-15 3,0-7-37,-1 6-88,12-39 125,-17 69-6,1 1 0,0 0 0,1 0 0,0 0 0,1 1 0,0 0 0,0 0 0,1 0 0,5-4 6,-11 13 2,0 0 0,-1 0-1,1 0 1,0 0 0,0 0 0,0 1-1,-1-1 1,1 0 0,0 1 0,0-1 0,0 1-1,0-1 1,0 1 0,0-1 0,1 1 0,-1-1-1,0 1 1,0 0 0,0 0 0,0 0 0,0 0-1,1 0 1,-1 0 0,0 0 0,0 0-1,0 0 1,0 0 0,0 0 0,1 1-2,-1 0 33,1 0 0,0 1 0,-1-1 0,0 1 0,1-1 0,-1 1 0,0-1 0,0 1-1,0 0 1,0 0 0,0-1 0,0 1 0,0 0 0,0 0 0,-1 1-33,4 8 345,-2 0 0,1 1 0,-2-1 0,0 1-1,0 6-344,-1-5 289,0 0 1,-1 0-1,-1 0 0,0 0 0,-2 5-289,-1 7 393,2-9-376,0 0 1,-1 0 0,0 0 0,-2-1 0,1 0 0,-2 0 0,0 0 0,-1-1 0,0 0 0,-1-1 0,-7 9-18,3-13-2161,-2-3-3641,14-6 5207,0 1 0,0-1 0,0 0 1,0 0-1,0 0 0,0 0 0,0 0 1,0 0-1,0 0 0,0 0 0,0-1 0,0 1 1,0 0-1,0-1 0,0 1 0,0 0 1,0-1-1,0 1 0,1-1 0,-1 1 0,0-1 1,0 0-1,1 1 0,-1-1 0,0 0 1,1 1-1,-1-1 0,0 0 0,1 0 0,-1 0 595,-1-7-3126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6.8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11269,'7'27'2549,"-2"1"-1,-2 0 0,0 1 1,-2-1-1,0 0 1,-3 0-1,-3 25-2548,-1 71 3659,4-106-3659,3-13 0,6-17 0,45-94-221,-41 78 153,2 0 0,1 1 0,2 0 0,0 1 0,2 1 1,1 0-1,5-4 68,-23 28 12,-1 0 1,1 0 0,0-1 0,0 1-1,0 0 1,0 0 0,0 0 0,0 1-1,0-1 1,1 0 0,-1 0 0,0 0-1,0 1 1,1-1 0,-1 1 0,0-1-1,0 1 1,1 0 0,-1-1 0,1 1-1,-1 0 1,0 0 0,1 0 0,-1 0-1,1 0 1,-1 0 0,0 0 0,1 0-1,-1 1 1,1-1 0,-1 1 0,0-1-1,1 1 1,-1-1 0,0 1-13,2 2 19,-1 0 0,1 0 1,-1 0-1,0 0 0,0 0 0,0 1 1,-1-1-1,1 1 0,-1-1 0,0 1 1,0-1-1,0 1 0,0 1-19,3 23-22,0 0 0,-2 0 0,-1 1 0,-2-1-1,0 1 23,1 72-721,1-83-1672,8 14-7554,-9-32 9633,0 1-1,0 0 1,1 0 0,-1-1 0,0 1-1,1 0 1,-1 0 0,1-1 0,-1 1 0,1 0-1,-1-1 1,1 1 0,0-1 0,-1 1-1,1 0 1,0-1 0,-1 0 0,1 1 0,0-1-1,0 1 1,-1-1 0,1 0 0,0 0-1,0 1 1,0-1 0,0 0 0,-1 0 0,1 0-1,0 0 1,0 0 0,0 0 0,0 0-1,0 0 1,-1 0 0,1 0 0,0-1 0,0 1-1,0 0 1,-1-1 0,1 1 0,0 0-1,0-1 1,-1 1 0,1-1 0,0 1-1,-1-1 1,1 1 0,0-1 0,-1 0 0,1 1-1,-1-1 1,1 0 0,-1 1 0,1-1-1,-1 0 1,0 0 314,10-8-1950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7.1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95 432,'10'-26'2042,"-7"14"3410,-2 6-609,-1 17 4270,-2 3-5821,-2 11-821,5-14-2209,1 0 1,0 0 0,1 0-1,0 0 1,0 0 0,1-1-1,1 1 1,-1-1 0,2 0-1,-1-1 1,2 2-263,-4-7 11,0 1-1,1-1 1,-1 0 0,1 0-1,0 0 1,0 0 0,0 0-1,1-1 1,-1 0 0,1 0-1,0 0 1,0-1 0,0 1-1,0-1 1,0 0 0,1-1-1,-1 1 1,0-1 0,1 0-1,-1 0 1,1-1 0,-1 0-1,2 0-10,-2-1 38,1 0 0,-1 0 0,0 0 0,0-1-1,1 0 1,-1 0 0,-1 0 0,1-1-1,0 0 1,0 0 0,-1 0 0,0 0-1,1-1 1,-2 0 0,1 0 0,0 0 0,-1 0-1,1 0 1,-1-1 0,0 1 0,-1-1-1,1 0 1,-1 0 0,0 0 0,0 0-1,0-1 1,0-3-38,0 1 57,0-1 0,0 1 0,-1-1 0,0 1 0,0-1 0,-1 1 0,0-1 0,-1 1 0,0-1-1,0 1 1,-1-1 0,0 1 0,0 0 0,-1 0 0,0 0 0,-1 0 0,-1-4-57,1 9-290,1 0 1,0 0-1,-1 0 1,1 0-1,-1 1 1,0 0-1,0-1 0,0 1 1,0 1-1,0-1 1,-1 0-1,1 1 0,0 0 1,-1 0-1,1 0 1,-1 1-1,1 0 1,-1 0-1,1 0 0,-1 0 1,1 0-1,-1 1 1,-2 0 289,-12 2-2292,0 1 1,0 0-1,0 1 1,-16 7 2291,15-3-5170,2 1 106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8.2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65 104 832,'8'-7'3653,"-8"7"-3261,0 0 0,0 1 0,0-1 0,0 0 0,0 0 0,0 0 0,0 0 0,1 0 1,-1 0-1,0 0 0,0 0 0,0 0 0,0 1 0,0-1 0,0 0 0,0 0 1,1 0-1,-1 0 0,0 0 0,0 0 0,0 0 0,0 0 0,0 0 0,1 0 0,-1 0 1,0 0-1,0 0 0,0 0 0,0 0 0,0 0 0,0 0 0,1 0 0,-1 0 0,0 0 1,0 0-1,0-1 0,0 1 0,0 0-392,-1 10 2507,1 4-3712,-1 24 2176,-1 0-1,-2 0 1,-2 0 0,-1-1 0,-2 0-1,-1 0 1,-2-1 0,-2 1-971,10-45 3931,0-24-3242,1-41-998,4 47 310,1-26-37,9-47 36,-9 86-34,0-1 0,2 1 0,-1 0 0,2 0 0,0 0 0,0 0 0,2 1 0,-1 0 0,6-7 34,-10 16-31,-1 1 0,1 0 0,0-1 0,0 1 0,0 0 0,0 0 0,0 0 0,1 0 0,-1 1 0,1-1 0,-1 1 0,1-1 0,-1 1 0,1 0 0,0 0 0,0 0 0,-1 0 0,1 1 0,0-1 0,0 1-1,0 0 1,0 0 0,0 0 0,0 0 0,0 0 0,0 0 0,-1 1 0,1 0 0,0-1 0,0 1 0,0 0 0,-1 0 0,1 1 0,0-1 0,-1 0 0,1 1 0,-1 0 0,0-1 0,1 1 0,-1 1 31,4 1-107,-1 1-1,0 0 1,0 0-1,0 1 1,0 0 0,-1 0-1,0 0 1,0 0-1,-1 0 1,0 1 0,0 0-1,0 0 1,-1 0-1,0 0 1,1 7 107,-2-6-133,-1 0 0,0 0 0,-1 0 0,1 0 0,-2 0 0,1 0 1,-1 0-1,0 0 0,-1 0 0,1 0 0,-2-1 0,1 0 0,-1 1 0,0-1 0,-1-1 0,1 1 1,-1 0-1,-1-1 0,0 1 133,1-3 22,1 0 0,-1 0 0,0 0 1,0-1-1,0 0 0,0 0 0,-1 0 0,1 0 1,-1-1-1,0 0 0,1 0 0,-1-1 1,0 0-1,0 0 0,0 0 0,0 0 0,0-1 1,0 0-1,0-1 0,0 1 0,0-1 0,0 0 1,0 0-1,0-1 0,0 0 0,-1-1-22,5 2 161,0 0 1,1 0-1,-1 0 0,1 0 0,0 0 0,-1 0 0,1-1 1,0 1-1,0 0 0,0-1 0,-1 1 0,2-1 0,-1 1 1,0-1-1,0 0 0,0 1 0,1-1 0,-1 0 0,1 0 1,-1 1-1,1-1 0,0 0-161,28 9 352,17 15-102,0 1-1,-2 3 0,9 7-249,43 26-1896,-68-44-2767,1-1 0,16 6 4663,-42-19-651,1-1 1,-1 1-1,1 0 1,-1-1-1,1 1 1,0-1-1,-1 0 0,1 0 1,0 0-1,0 0 1,-1 0-1,1-1 0,-1 1 1,1-1-1,0 0 1,-1 0-1,1 0 1,-1 0-1,0 0 0,1 0 1,-1-1-1,2 0 651,18-17-3605,-10 6 508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8.6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74 1313,'-2'-7'1302,"1"4"-612,0-1 1,0 1-1,0-1 1,0 1-1,-1-1 1,0 1-1,1 0 1,-1 0-1,0 0 1,-1 0-1,1 0 1,-2-2-691,4 5 114,-1 0-1,1 0 1,0 0-1,0 0 1,-1-1-1,1 1 1,0 0-1,-1 0 1,1 0-1,0 0 1,-1 0-1,1 0 1,0 0-1,0 0 1,-1 0-1,1 0 1,0 0-1,-1 0 1,1 0-1,0 0 1,-1 0-1,1 0 1,0 1-1,0-1 1,-1 0-1,1 0 1,0 0-1,-1 0 1,1 1-1,0-1 1,0 0-1,0 0 1,-1 0-1,1 1 1,0-1-1,0 0 1,0 0-1,-1 1 1,1-1-1,0 0 1,0 1-1,0-1 1,0 0-1,0 0 1,0 1-1,0-1 1,0 0-1,0 1 1,0-1-1,0 0 1,0 1-1,0-1 1,0 0-1,0 1 1,0-1-1,0 0 1,0 0-1,0 1 1,0-1-1,0 0 1,0 1-1,1-1 1,-1 0-114,2 21 1253,0-15-1118,1 0 0,0 1 1,0-1-1,0-1 0,1 1 1,0 0-1,0-1 0,1 0 1,-1 0-1,1 0 0,0 0 1,1-1-1,0 1-135,-3-3 33,1-1 1,-1 1-1,1-1 0,-1 1 1,1-1-1,0 0 1,0 0-1,0-1 0,-1 1 1,1-1-1,0 0 0,0 0 1,0 0-1,0 0 0,0-1 1,-1 1-1,1-1 0,0 0 1,0-1-1,-1 1 1,1 0-1,-1-1 0,4-2-33,2-1 782,1 0 0,-2-1 0,1 0 0,-1-1 0,0 0 0,0 0 0,-1-1-782,-3 4 364,-1 0 0,0 0 1,0 0-1,0 0 0,0 0 0,-1-1 0,1 0 0,-1 1 0,0-1 0,-1 0 1,1 0-1,-1 0 0,0 0 0,0 0 0,-1-2-364,-2 5 0,-3 8 0,-3 11 0,-86 397-472,91-401-563,2 6-8827,1-19 9471,0 1-1,0-1 1,0 1 0,0-1 0,1 1 0,-1-1 0,0 1-1,0-1 1,0 0 0,0 1 0,1-1 0,-1 1 0,0-1-1,1 0 1,-1 1 0,0-1 0,0 0 0,1 1-1,-1-1 1,0 0 0,1 0 0,-1 1 0,1-1 0,-1 0-1,0 0 1,1 0 0,-1 0 0,1 1 0,-1-1 0,1 0 391,13-4-4365,-2-1 1948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9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1 208 1201,'12'-23'3667,"4"-8"583,-9 2 2679,-10 39 4932,-11 45-7853,13-44-3886,1 1 1,0 0-1,0-1 1,1 1-1,1 0 1,0-1-1,0 1 0,2 2-122,-2-8-47,1 0 0,0 0 0,0-1 0,0 1 0,1-1 0,0 0 0,0 0 0,0 0 0,1 0 0,-1-1 0,1 0 0,0 0 0,0 0 0,1 0 0,-1-1 0,1 0 47,4 2-421,0 0 1,1 0 0,-1-2-1,1 1 1,0-1 0,0-1-1,0 0 1,0 0 0,0-1-1,0-1 1,0 1 0,1-2-1,-1 0 1,0 0 0,0-1-1,0 0 1,0-1 0,0-1-1,7-3 421,-6 2-37,0 0-1,-1-2 1,1 1 0,-1-1-1,-1-1 1,1 0-1,7-8 38,-10 7 679,1 0 0,-1 0 0,-1-1 0,0 0 0,0-1 0,-1 1 0,0-1-1,1-5-678,-4 6 876,-7 10 269,-7 17 276,6 14-1421,2-1 0,1 17 0,2-26 0,-1 1 0,-2-1 0,0 1 0,-1-1 0,-6 20 0,-1-74 0,12 12 0,1 0 0,0-1 0,2 1 0,1 0 0,0 1 0,2-1 0,0 1 0,2 0 0,9-20 0,2 0 0,2 2 0,11-13 0,-22 34 0,1 1 0,1 0 0,5-4 0,-15 17 0,0 0 0,0 0 0,0 0 0,0 0 0,0 1 0,0-1 0,1 1 0,-1 0 0,1 0 0,-1 0 0,1 1 0,0-1 0,0 1 0,0 0 0,0 0 0,0 0 0,0 0 0,0 1 0,3 0 0,-3 1 0,-1 0 0,0 1 0,0 0 0,0 0 0,0 0 0,0 0 0,0 1 0,-1-1 0,1 1 0,-1-1 0,1 1 0,-1 0 0,0 0 0,0 0 0,0 0 0,-1 0 0,1 1 0,0 1 0,25 65 0,-26-67 0,13 47 0,-3 0 0,-1 2 0,-1-3 0,2 0 0,6 12 0,-15-49 0,-4-12 0,-13-21 0,0 1 0,2 8-507,0-1 0,-1 2 0,0 0 0,-1 0 0,-1 1 507,-2-1-1154,0 2 0,-1 0 0,-1 0 0,1 2-1,-1 1 1,0 0 0,-1 1 0,1 1-1,-1 2 1,0 0 0,-4 0 1154,27 2-5853,3 0 509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4:5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21 175 1953,'5'-12'2901,"3"-5"5544,-6 33-2690,-9 88-823,4-32-2537,-23 123 0,36-307 1596,2 32-3991,3 1 0,49-144 0,-63 220 0,0-1 0,0 1 0,1 0 0,-1 0 0,0-1 0,1 1 0,0 0 0,0 1 0,0-1 0,4-5 0,6 11 0,4 18 0,40 78 0,71 171 0,-127-270 0,0 1 0,1-1 0,-1 1 0,0-1 0,0 1 0,0-1 0,0 1 0,0 0 0,1-1 0,-1 1 0,0-1 0,0 1 0,0 0 0,0-1 0,-1 1 0,1-1 0,0 1 0,0-1 0,0 1 0,0 0 0,-1-1 0,1 1 0,0-1 0,0 1 0,-1-1 0,1 1 0,0-1 0,-1 1 0,1-1 0,-1 0 0,1 1 0,-1-1 0,1 0 0,0 1 0,-1-1 0,1 0 0,-1 1 0,0-1 0,1 0 0,-1 0 0,1 0 0,-1 1 0,1-1 0,-1 0 0,1 0 0,-1 0 0,0 0 0,1 0 0,-1 0 0,1 0 0,-1 0 0,0 0 0,1 0 0,-1-1 0,0 1 0,-43-8 0,35 6 0,-28-5 0,-16-3 0,-99-32 0,152 42 0,0 0 0,0 0 0,0 0 0,-1 0 0,1 0 0,0 0 0,0 0 0,-1 0 0,1 0 0,0 0 0,0 0 0,0-1 0,-1 1 0,1 0 0,0 0 0,0 0 0,0 0 0,0 0 0,-1 0 0,1-1 0,0 1 0,0 0 0,0 0 0,0 0 0,0-1 0,-1 1 0,1 0 0,0 0 0,0 0 0,0-1 0,0 1 0,0 0 0,0 0 0,0 0 0,0-1 0,0 1 0,0 0 0,0 0 0,0-1 0,0 1 0,0 0 0,0 0 0,0-1 0,0 1 0,0 0 0,0 0 0,0 0 0,0-1 0,1 1 0,-1 0 0,0 0 0,0 0 0,0-1 0,0 1 0,0 0 0,1 0 0,-1 0 0,19-11 0,28-5 0,-47 16 0,47-13 0,-1-2 0,78-37 0,-113 46 0,0 0 0,0 0 0,0-1 0,-1-1 0,1 0 0,-2 0 0,1-1 0,-1 0 0,-1 0 0,0-1 0,0 0 0,-1-1 0,0 0 0,-1 0 0,9-22 0,-15 33 0,0-1 0,0 1 0,0 0 0,0-1 0,0 1 0,0 0 0,0-1 0,0 1 0,0 0 0,0-1 0,0 1 0,0 0 0,0-1 0,0 1 0,0 0 0,1-1 0,-1 1 0,0 0 0,0-1 0,0 1 0,0 0 0,1 0 0,-1-1 0,0 1 0,0 0 0,1 0 0,-1-1 0,0 1 0,0 0 0,1 0 0,-1 0 0,0 0 0,1-1 0,-1 1 0,0 0 0,1 0 0,-1 0 0,0 0 0,1 0 0,-1 0 0,0 0 0,1 0 0,-1 0 0,0 0 0,1 0 0,7 20 0,6 59 0,-9-45 0,8 31-349,18 110-3106,-27-147-6170,-2-18 1908,-1-15-1017,-1-3 7352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19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43 4274,'-17'0'13129,"13"1"-4798,23 3-1831,49 3-7476,-65-7 1743,15 2-743,72 3-411,-84-5 156,-1 0 0,1-1 0,0 1 0,-1-1-1,0-1 1,1 1 0,-1-1 0,0 0 0,0 0 0,0 0 0,0-1 0,0 1-1,0-1 1,1-1 231,-6 3-20,1 1-1,-1-1 0,1 1 1,-1-1-1,1 1 0,-1-1 1,0 1-1,1-1 1,-1 1-1,0-1 0,1 0 1,-1 1-1,0-1 0,1 0 1,-1 1-1,0-1 0,0 0 1,0 1-1,0-1 0,0 0 1,0 1-1,0-1 1,0 0-1,0 1 0,0-1 1,0 0-1,0 0 0,-1 1 1,1-1-1,0 1 0,0-1 1,-1 0-1,1 1 0,0-1 1,-1 0-1,1 1 1,-1-1-1,1 1 0,-1-1 1,1 1-1,-1-1 0,1 1 1,-1 0-1,1-1 0,-1 1 1,0 0-1,1-1 0,-1 1 1,0 0-1,1-1 21,-2 0 53,0 0 0,0 0 1,0 0-1,-1 1 0,1-1 0,0 0 0,0 1 0,0-1 1,-1 1-1,1 0 0,0 0 0,-1 0 0,1 0 0,0 0 1,-2 0-54,0 2 120,0 1 0,1-1 0,-1 1 0,1-1 0,0 1 0,0 0 0,0 0 0,0 0 0,1 1 0,-1-1 0,1 1 0,0-1 0,0 1 0,0 0 0,0 0 0,1 0 0,-1 0 0,1 2-120,-21 79 1403,21-81-1309,-18 99 603,3 18-697,11-24-5219,8-83-319,-3-13 5087,0-1 0,0 1 0,0-1-1,0 0 1,0 1 0,1-1 0,-1 1 0,0-1 0,0 0 0,0 1 0,1-1 0,-1 0 0,0 0 0,0 1 0,1-1 0,-1 0 0,0 1 0,1-1 0,-1 0 0,0 0 0,1 0 0,-1 1 0,0-1 0,1 0 0,-1 0 0,1 0 0,-1 0 0,0 0 0,1 0 0,-1 1 0,0-1 0,1 0 0,-1 0 0,1 0 451,3-2-2916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20.2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26 1441,'-2'3'14690,"-3"12"-8224,-3 21-559,8-21-5560,0 24 929,2-1-1,1 3-1275,-2-32 124,0 0 0,1 0 0,0 0 0,1 0 0,0 0 1,0 0-1,1 0 0,0-1 0,0 0 0,1 0 0,1 1-124,-6-9 0,1 1 0,-1-1 0,1 1 0,-1-1 0,1 1 0,-1-1 0,1 1 0,0-1 0,-1 0 0,1 1 0,-1-1 0,1 0 0,0 1 0,0-1 0,-1 0 0,1 0 0,0 0 0,-1 0 0,1 0 0,0 0 0,0 0 0,-1 0 0,1 0 0,0 0 0,-1 0 0,1 0 0,0 0 0,0-1 0,-1 1 0,1 0 0,0-1 0,24-17 0,13-33 0,-30 37 0,-4 6 0,0 0 0,0 0 0,1 1 0,0 0 0,0 0 0,1 0 0,-1 1 0,2-1 0,3-2 0,-7 10 0,-1 0 0,1 0 0,-1 1 0,1-1 0,-1 1 0,0-1 0,1 1 0,-1 0 0,0 0 0,0 0 0,0 0 0,-1 0 0,1 0 0,0 1 0,-1-1 0,2 3 0,2 2 0,3 2 0,0 0 0,0 0 0,1 0 0,0-1 0,1 0 0,0-1 0,0 0 0,6 2 0,-12-7 0,0 0 0,0-1 0,0 0 0,0 0 0,1 0 0,-1 0 0,0-1 0,1 1 0,-1-1 0,0 0 0,1 0 0,-1-1 0,0 0 0,0 1 0,1-1 0,-1-1 0,0 1 0,0-1 0,0 1 0,0-1 0,0 0 0,-1-1 0,1 1 0,0 0 0,1-3 0,2-1 0,0-1 0,-1 0 0,0 0 0,0 0 0,-1-1 0,0 0 0,0 0 0,-1 0 0,0 0 0,0-1 0,-1 0 0,0 0 0,-1 0 0,0 0 0,0 0 0,-1 0 0,0 0 0,0-1 0,-1 1 0,-1 0 0,0-1 0,0 1 0,0 0 0,-2-3 0,2 9-11,-1 0 0,0-1 1,0 1-1,0 0 0,-1 0 0,1 0 0,-1 0 1,1 1-1,-1-1 0,0 1 0,0 0 0,0-1 0,0 1 1,-1 1-1,1-1 0,0 0 0,-1 1 0,0 0 1,1-1-1,-1 1 0,0 1 0,1-1 0,-1 1 1,0-1-1,0 1 0,1 0 0,-1 0 0,0 1 1,-3 0 10,1-1-115,-1 1 1,1 1 0,-1-1 0,1 1 0,0 0 0,0 0 0,0 1-1,0 0 1,0 0 0,0 0 0,1 1 0,-1-1 0,1 1 0,0 1-1,1-1 1,-5 5 114,4-2-2706,0 0-1,1 0 1,0 0 0,0 1-1,0 0 1,1 0-1,0 0 1,0 0 0,0 5 2706,-1 4-6254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20.8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47 193 3378,'-1'5'13106,"-2"4"-6013,-10 41-456,11 6-5687,2-21-415,-3 1-1,0-1 0,-4 8-534,-7-117 0,18-16 0,-3 83 0,0 1 0,0-1 0,1 1 0,-1-1 0,2 1 0,-1-1 0,1 1 0,-1 0 0,2 0 0,-1 1 0,1-1 0,1-1 0,-4 6 0,0 1 0,0-1 0,0 1 0,0-1 0,0 1 0,0-1 0,0 1 0,0 0 0,0-1 0,0 1 0,0 0 0,0 0 0,0 0 0,1 0 0,-1 0 0,0 0 0,0 0 0,0 0 0,0 0 0,0 1 0,0-1 0,1 0 0,-1 1 0,0-1 0,0 1 0,0-1 0,0 1 0,0-1 0,-1 1 0,1 0 0,0-1 0,0 1 0,0 0 0,0 0 0,-1 0 0,1 0 0,32 36 0,-30-33 0,33 46 0,-29-38 0,1 1 0,1-1 0,0 0 0,1-1 0,0 0 0,0-1 0,1 0 0,1-1 0,0 0 0,4 2 0,-15-10 0,0 0 0,0-1 0,0 1 0,0-1 0,1 0 0,-1 1 0,0-1 0,0 0 0,0 1 0,0-1 0,1 0 0,-1 0 0,0 0 0,0 0 0,0 0 0,0-1 0,1 1 0,-1 0 0,0 0 0,0-1 0,0 1 0,0-1 0,0 1 0,0-1 0,1 0 0,0 0 0,0-1 0,-1 0 0,1 0 0,0 0 0,-1 0 0,1 0 0,-1 0 0,0-1 0,1 1 0,-1 0 0,0-1 0,-1 1 0,5-12 0,-2 0 0,1 0 0,-2 0 0,0-5 0,0 10 0,18-225 0,-18 208 0,-2 21 0,0 1 0,0 0 0,0-1 0,1 1 0,-1-1 0,1 1 0,0 0 0,1 0 0,-1 0 0,1 0 0,1-2 0,1-1-2127,-5 6-6374,-8 15-5608,2 1 6175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22.0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2 326 416,'0'0'245,"0"0"0,0 0 0,0 0 0,-1-1 0,1 1 0,0 0 0,0 0 0,0 0 0,0-1 0,0 1 0,0 0 0,0 0 0,0 0 0,0-1 0,0 1 0,0 0 0,0 0 0,0 0 0,0-1 0,0 1 0,0 0 0,0 0 0,0 0 1,0-1-1,0 1 0,0 0 0,0 0 0,0 0 0,0-1 0,0 1 0,0 0 0,0 0 0,1 0 0,-1 0 0,0-1 0,0 1 0,0 0 0,0 0 0,0 0 0,1 0 0,-1 0 0,0-1 0,0 1 0,0 0 0,1 0 0,-1 0 0,0 0 0,0 0 0,0 0 0,1 0 0,-1 0 0,0 0-245,20-1 4890,39 8-4884,-37-3 862,244 19 1773,208-10-2641,268-36-458,-371 8 737,110 1-345,611-29 884,1774-3-842,-1750 43 11,-1-35 855,324-6 1307,-796 28-1781,-426 9-285,605-30-150,-799 36 9,-13 1-43,0 0 1,0-1-1,-1 0 1,1-1 0,-1 0-1,1 0 1,-1-1-1,5-2 101,-13 4-90,-1 1-1,0 0 0,1 0 1,-1-1-1,0 1 1,0 0-1,1-1 0,-1 1 1,0 0-1,0-1 1,0 1-1,1 0 0,-1-1 1,0 1-1,0 0 1,0-1-1,0 1 0,0-1 1,0 1-1,0 0 0,0-1 1,0 1-1,0-1 1,0 1-1,0 0 0,0-1 1,0 1-1,0-1 1,-1 1-1,1 0 0,0-1 1,0 1-1,0 0 1,-1-1-1,1 1 0,0 0 1,0-1-1,-1 1 1,1 0-1,0 0 0,0-1 1,-1 1-1,1 0 0,0 0 1,-1 0-1,1-1 1,0 1-1,-1 0 0,1 0 1,-1 0-1,1 0 1,0 0-1,-1 0 0,1 0 1,-1-1-1,1 1 1,0 0 90,-28-13-4190,26 12 3668,-56-18-6930,18 8 4043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22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47 114 96,'-2'-6'271,"0"0"0,0 0 1,1 0-1,0 0 0,1 0 0,-1 0 0,1-4-271,0 4 531,0 0-1,0 1 0,-1-1 0,0 1 0,0-1 0,0 1 0,-1-1 1,0 1-1,-2-5-530,4 10 173,0 1 0,0-1 1,0 0-1,0 1 0,0-1 0,-1 0 1,1 0-1,0 1 0,0-1 1,0 0-1,0 0 0,-1 0 0,1 1 1,0-1-1,0 0 0,0 0 0,-1 0 1,1 0-1,0 1 0,0-1 1,0 0-1,-1 0 0,1 0 0,0 0 1,0 0-1,-1 0 0,1 0 0,0 0 1,-1 0-1,1 0 0,0 0 1,0 0-1,-1 0 0,1 0 0,0 0 1,0 0-1,-1 0 0,1 0 0,0 0 1,-1 0-1,1 0 0,0 0 1,0 0-1,-1 0 0,1-1 0,0 1 1,0 0-1,0 0 0,-1 0 0,1-1 1,0 1-1,0 0 0,0 0 1,0 0-1,-1-1 0,1 1 0,0 0 1,0 0-1,0-1 0,0 1 0,0 0 1,0 0-1,0-1 0,0 1 1,0 0-1,0 0 0,0-1 0,0 1 1,0 0-1,0-1-173,-7 37 3518,5 55-2281,2-88-873,-3 127 1773,3 98-1566,-1-180-809,0-15-5106,2-30 4542,0 0-5092,2-7-3897,-3 0 7731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23.4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1 299 960,'0'-2'584,"0"1"-1,0-1 1,1 1-1,-1-1 1,0 1-1,1-1 0,-1 1 1,1-1-1,0 1 1,-1 0-1,1-1 0,0 1 1,0 0-1,0 0 1,0 0-1,0 0-583,25-19 3247,40-10-3839,-44 21 1870,-17 6-1142,-1 1 1,0-1-1,1-1 1,-1 1-1,0-1 1,-1 1-1,1-1 1,-1 0-1,1 0 1,-1-1-1,-1 1 1,1-1-1,0 0 1,-1 1-1,0-1 1,0 0-1,-1 0 1,1 0-1,-1-1 1,0 1-1,0-3-136,0-3 755,0 0-1,0 1 1,-1-1 0,0 0-1,-1 0 1,-1 0 0,1 1-1,-2-1 1,1 1 0,-2-3-755,4 13 114,0 0-1,0 0 1,-1 0 0,1 0 0,0 1 0,0-1 0,0 0 0,0 0 0,0 0 0,0 0 0,0 0 0,0 0 0,-1 0 0,1 0 0,0 0 0,0 0-1,0 0 1,0 0 0,0 0 0,0 0 0,-1 0 0,1 0 0,0 0 0,0 0 0,0 0 0,0 0 0,0 0 0,0 0 0,-1 0 0,1 0 0,0 0-1,0 0 1,0 0 0,0 0 0,0 0 0,0 0 0,0-1 0,0 1 0,-1 0-114,1 28 1887,5 37-331,-1-13-1441,-2 1 0,-3 15-115,2 60 10,8-39-10,-9-85-2313,3-5-6713,-1-5-685,-1 1 6179,-1-4-43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23.8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31 288,'1'-8'-337,"2"-8"5060,-1 9 615,-3 18-2048,-1 12-3071,2 0 1,0 0-1,2 0 0,0 0 0,3 6-219,13 69-2755,-8-48-767,-4-17 779,-1 1 134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36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34 615 1393,'-1'-7'1821,"0"0"-1,0-1 1,0 1 0,-1 0 0,0 0 0,-1 1 0,0-1 0,-2-4-1821,-9-13 10932,49 66-7107,31 28-3825,24 26 2050,-86-92-2050,-1 0 0,0 0 0,1 0 0,-1-1 0,1 1 0,0-1 0,0 0 0,1 0 0,-1-1 0,1 1 0,-1-1 0,1 0 0,0 0 0,0 0 0,-1-1 0,1 0 0,0 0 0,1 0 0,0-1 0,1-1 0,0 0 0,-1 0 0,1 0 0,-1-1 0,1 0 0,-1 0 0,0-1 0,0 0 0,0 0 0,0 0 0,0-1 0,3-2 0,153-110 0,57-59 0,14-11 0,-208 167 0,286-229 0,-305 244-3102,-16 15-3494,0 1 647,-1 1-718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37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3 561 416,'-1'-4'972,"1"0"-1,-1 0 0,0 0 1,1 0-1,0 0 0,0 0 1,0 0-1,1 0 0,-1 0 1,1 0-1,0 0 0,0 0 1,1 0-1,-1 0 0,1-1-971,7-35 13013,-9 39-12073,3 3-656,1 0 1,-1 1-1,0-1 1,0 0-1,0 1 1,-1 0-1,1 0 1,-1 0-1,1 0 1,-1 0-1,0 0 1,1 3-285,4 4 414,49 72-414,-44-61 0,2 0 0,0-1 0,1-1 0,1 0 0,1-1 0,18 14 0,-31-29 0,0-1 0,1 0 0,-1 0 0,1 0 0,0-1 0,0 1 0,-1-1 0,1 0 0,0-1 0,0 1 0,0-1 0,0 0 0,0 0 0,0-1 0,0 1 0,0-1 0,0 0 0,0 0 0,-1-1 0,1 0 0,0 0 0,-1 0 0,1 0 0,0-1 0,19-10 0,0-1 0,0-1 0,19-18 0,-24 19 0,273-223 0,-145 112 0,65-36 0,-158 122 0,-30 20 0,0 2 0,1 1 0,1 0 0,4 0 0,-30 20-3985,-15 21-13733,7-10 12433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39.5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1249,'0'0'2371,"0"0"999,0 0-1385,0 0-667,4 1 6854,6 0-3749,49 4-1550,402 2 2759,13 0-5098,605 39-340,1603-12-356,-1605 9 25,-243-3 103,631-19 125,-747-3-140,-3 0-33,-457-12-1799,-268-12-8134,-4-6 4198,-1 0 1170,-28-11-2215,28 15 4368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4:5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21 202 192,'-4'-12'701,"0"1"1,1-1-1,0 0 0,0 0 1,1 0-1,1-1 0,0 1 1,1-18-1,1 26-437,-1 1 1,1-1-1,0 1 0,0-1 1,0 1-1,0 0 0,1-1 1,-1 1-1,1 0 1,0 0-1,0 0 0,0 0 1,0 0-1,0 1 0,1-1 1,-1 1-1,1-1 1,0 1-1,0 0 0,0 0 1,0 0-1,0 0 0,0 1 1,0-1-1,1 1 0,-1 0 1,0 0-1,1 0 1,-1 0-1,1 1 0,-1-1 1,1 1-1,5 0 0,-1 0 42,1 0-1,0 0 0,-1 1 0,1 0 1,-1 1-1,1 0 0,-1 0 0,0 0 0,0 1 1,0 1-1,0-1 0,0 1 0,-1 1 1,0-1-1,1 1 0,-2 1 0,1-1 0,-1 1 1,0 0-1,0 0 0,0 1 0,-1 0 1,0 0-1,-1 0 0,1 1 0,-1-1 0,-1 1 1,5 13-1,-4-11 61,-1 1 0,0-1 0,-1 0 1,0 1-1,-1 0 0,0-1 0,0 1 1,-1 0-1,-1 0 0,0-1 0,0 1 1,-1 0-1,-1-1 0,1 0 0,-2 1 0,1-1 1,-2 0-1,1-1 0,-1 1 0,-1-1 1,1 0-1,-13 15 0,13-19-925,0 0 1,-1 0-1,1 0 0,-1 0 0,0-1 1,0 0-1,0 0 0,-1-1 0,0 0 1,1 0-1,-1 0 0,0-1 0,0 0 1,-1 0-1,1-1 0,0 0 1,-1 0-1,1-1 0,0 1 0,-8-2 1,-10-7-10074,16 3 5688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0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40 2177,'-13'-11'5530,"-26"-15"690,26 23-66,13 3-5319,0 0-275,0 0-261,0 0-115,4 5 172,0-1 0,0 0-1,0-1 1,1 1-1,-1-1 1,1 1-1,0-1 1,0-1-1,0 1 1,1 0-356,4 2 219,33 17 60,0-1-1,2-2 0,22 5-278,-6-2-24,30 17 24,-86-37 2,0 1 0,-1-1 0,1 1 0,0 0-1,-1 1 1,0-1 0,0 1 0,0 0-2,-3-3 12,0 0 1,0 0-1,-1 0 1,1 0-1,0 0 1,-1 0-1,1 1 1,-1-1-1,1 0 0,-1 0 1,0 0-1,0 1 1,1-1-1,-1 0 1,0 1-1,0-1 1,0 0-1,0 0 1,-1 1-1,1-1 1,0 0-1,0 0 1,-1 1-1,1-1 1,-1 0-1,1 0 1,-1 0-1,0 0 0,1 1 1,-1-1-1,0 0 1,0 0-1,1 0 1,-1-1-1,0 1 1,0 0-1,0 0 1,-1 0-13,-31 28 961,-2-2 1,-1-1-1,-18 9-961,11-8-27,1 2 0,-24 23 27,61-47-1462,-3 7 4217,4-7-7496,2-2-10038,5-6 9913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2.3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143 389 2257,'67'-16'10623,"-59"14"-10101,-1-1-1,1 0 0,-1 0 0,0-1 0,0 0 0,0 0 0,-1-1 1,0 0-1,1 0 0,-2-1 0,1 1 0,0-2-521,-5 6 65,0 0-1,-1 0 1,1 0-1,0 1 1,-1-1-1,1 0 1,-1 0-1,1 0 1,-1 0-1,0 0 1,1 0-1,-1 0 1,0 0-1,0-1 1,0 1-1,0 0 1,0 0-1,0 0 1,0 0-1,0 0 1,0 0-1,0 0 1,0 0-1,-1 0 1,1 0-1,-1 0 1,1-1-65,-2 0 96,1 1 0,-1-1 1,1 1-1,-1-1 1,1 1-1,-1-1 0,0 1 1,0 0-1,0 0 0,0 0 1,0 0-1,0 0 1,-1 0-97,-4-2 151,-1 1 0,0 0 0,0 0 0,0 1 0,0 0 0,0 0 1,-2 1-152,-3 1 141,1 1 0,0 0 1,0 1-1,0 0 1,0 1-1,0 1 1,1-1-1,0 2 1,0 0-1,0 0 0,0 1 1,-6 5-142,13-9 27,0 1-1,0-1 1,0 1 0,0 0 0,0 0-1,1 0 1,0 0 0,0 0 0,0 1-1,0-1 1,1 1 0,0 0 0,0 0-1,0 0 1,1 0 0,-1 0 0,1 0-1,0 1 1,1-1 0,-1 0 0,1 0-1,0 1 1,0-1 0,1 0 0,0 1-1,0-1 1,0 0 0,0 0 0,1 0-1,1 3-26,-1-4 30,0 0 0,0 0-1,0 0 1,1-1-1,-1 1 1,1-1 0,0 0-1,0 0 1,0 0-1,0 0 1,1 0-1,-1-1 1,1 1 0,0-1-1,0 0 1,3 1-30,1 1 21,1-2 1,-1 1-1,1-1 1,0-1-1,-1 1 1,1-2-1,0 1 0,3-1-21,19-2-11,-1-1 0,0-2 0,0-1 0,13-4 11,-22 4-51,1-1 0,-1-1 0,0-1 0,-1 0 0,0-2 1,0 0-1,-1-1 0,-1-1 0,0-1 0,0-1 0,-2 0 0,7-8 51,-12 10 4,-1 0 0,0 0 0,0-1-1,-2 0 1,0 0 0,0-1 0,-1 0-1,-1-1 1,-1 1 0,0-1-1,-1 0 1,-1-1 0,0 1 0,-1 0-1,-1-1 1,-1 0 0,0-5-4,0 14 78,-3-33 109,3 39-150,0 1 0,0-1 1,-1 1-1,1-1 1,0 1-1,-1-1 1,1 1-1,0-1 1,-1 1-1,0 0 1,1-1-1,-1 1 0,0 0 1,0-1-1,0 1 1,0 0-1,0 0 1,0 0-1,0 0 1,0-1-38,-1 4-10,0-1 1,0 1 0,0-1-1,0 1 1,1-1 0,-1 1-1,0 0 1,1 0 0,0 0-1,-1 0 1,1 0 0,0 0-1,0 0 1,0 0 0,0 2 9,-1 0 14,-32 58 306,-19 49-320,44-90 20,2-1-1,0 1 1,1 1-1,2-1 0,0 1 1,1 0-1,0 17-19,3-34 0,0-1 0,0 1 0,1-1 0,-1 1 0,1-1 0,0 1-1,0-1 1,1 0 0,-1 0 0,1 1 0,0-1 0,0 0-1,0 0 1,1 0 0,-1-1 0,1 1 0,0-1 0,0 1 0,0-1-1,1 0 1,-1 0 0,1-1 0,-1 1 0,1-1 0,0 1 0,0-1-1,0 0 1,0-1 0,1 1 0,-1-1 0,0 0 0,1 0-1,1 0 1,7 1-29,0 0-1,0-1 1,0-1-1,0-1 0,0 1 1,0-2-1,0 0 0,0-1 1,0 0-1,-1 0 1,2-2 29,18-7-271,-1-1-1,0-1 1,1-2 271,-23 10-48,1 0 0,-1 0-1,-1-1 1,1 0 0,-1-1 0,0 1-1,0-2 1,-1 1 0,0-1-1,-1 0 1,2-4 48,-7 12 0,0 0-1,0 0 1,-1 0 0,1-1 0,0 1-1,-1 0 1,1 0 0,-1-1 0,1 1-1,-1-1 1,1 1 0,-1 0 0,0-1-1,0 1 1,0-1 0,0 1 0,0-1-1,0 1 1,0 0 0,-1-1-1,1 1 1,0-1 0,-1 1 0,1 0-1,-1-1 1,0 1 12,0 0 0,-1 0 0,1 0 0,0 0-1,0 1 1,-1-1 0,1 0 0,0 1 0,-1-1 0,1 1-1,-1-1 1,1 1 0,-1 0 0,1 0 0,-1-1-1,1 1 1,-1 0 0,1 0 0,-2 1-12,-4-1 7,-1 1-1,1 0 1,0 1-1,0 0 1,0 0 0,0 0-1,0 1 1,1 0-1,-6 3-6,6-2 5,1 1-1,-1-1 1,1 1-1,0 1 1,1-1-1,-1 1 1,1-1-1,1 1 1,-1 0-1,1 1 0,0-1 1,0 1-1,0-1 1,1 1-1,0 1-4,1-5-97,0 0 0,1 1 1,-1-1-1,1 0 0,0 0 0,0 1 0,0-1 0,0 0 0,0 0 0,1 1 0,-1-1 0,1 0 0,0 0 0,0 0 0,0 0 0,1 0 0,-1 0 0,1 0 0,-1 0 1,1-1-1,0 1 0,0 0 0,0-1 0,1 0 0,-1 1 0,0-1 0,1 0 0,0 0 0,-1-1 0,1 1 0,0 0 0,0-1 0,2 1 97,8 3-689,0-2-1,0 0 0,0-1 0,0 0 0,0 0 1,0-2-1,0 0 0,1 0 0,-1-1 0,0-1 1,0 0-1,0-1 0,4-1 690,10-4-251,-1 0 0,0-2-1,-1-1 1,0 0 0,23-16 251,-43 24 210,31-24 317,-34 26-199,-1-1 0,0 1 0,0 0 1,0 0-1,-1-1 0,1 1 1,0 0-1,0-1 0,-1 1 1,1-1-1,-1 1 0,1-1 0,-1 1 1,0-1-1,1 1 0,-1-1-328,0 1 939,0 1-277,-2 1-628,0 0 1,0-1-1,0 1 0,0 0 1,0 0-1,0 0 0,0 1 1,0-1-1,1 0 0,-1 1 1,1-1-1,-1 1 0,1-1 1,-1 1-1,1 0 0,0 0 0,0-1 1,0 1-1,0 0 0,0 1-34,-2 1 52,1 0-1,0 0 0,0 0 1,0 1-1,1-1 0,0 1 0,0-1 1,-1 4-52,2-5-12,0-1 1,1 1 0,-1-1-1,1 1 1,-1-1 0,1 0-1,0 1 1,-1-1 0,1 0 0,1 1-1,-1-1 1,0 0 0,0 0-1,1 0 1,-1 0 0,1 0-1,0 0 1,-1-1 0,1 1 0,0 0-1,0-1 1,0 0 0,0 1-1,0-1 1,1 0 0,-1 0-1,0 0 1,1 0 0,-1 0-1,0-1 1,1 1 0,-1-1 0,1 0-1,-1 1 1,1-1 0,-1 0-1,1-1 1,-1 1 0,2 0 11,6-1-65,-1 0 1,1 0-1,-1-1 1,0 0-1,1 0 0,-1-1 1,0 0-1,0-1 1,6-3 64,-3-1-119,0-1 0,-1 0-1,0 0 1,0-1 0,-1-1 0,-1 0 0,1 0 0,-2 0 0,0-1-1,0-1 1,-1 0 0,-1 0 0,0 0 0,0 0 0,-1-4 119,2-5 677,-1-1 0,-1-1 1,-1 1-1,-1-1 0,-1 0 0,-1 1 1,-2-1-1,-2-23-677,0 37 1430,-1 10-590,-6 21-375,-8 42-531,17-60 249,-8 32 385,2 0 1,1 1-1,2-1 1,0 35-569,3-59-2,1 0-1,1 0 1,0 0 0,1 0 0,0-1 0,0 1 0,1 0 0,1-1 0,0 0-1,0 0 1,1 0 0,0 0 0,1-1 0,0 1 0,0-1 0,1-1 0,0 1-1,2 0 3,-6-7-25,0 1-1,0-1 1,0 0-1,0 0 0,1 0 1,-1 0-1,1-1 1,-1 1-1,1-1 0,0 0 26,0 0-507,0 0-1,0-1 0,0 1 0,0-1 1,0 0-1,0 0 0,1 0 1,1-1 507,1-1-1733,-1 0 0,1 0 0,-1 0 0,1 0 0,-1-1 0,0 0 0,0-1 0,0 0 0,0 1 0,4-5 1733,1-3-3305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2.7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91 1665,'-36'-5'6860,"18"0"2465,51-4-7110,54-7-2315,39-9-2634,-44 0-8750,-69 19 8970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3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86 1233,'0'-1'225,"0"1"0,0 0 0,0 0 0,1 0 0,-1 0 0,0 0 0,0-1 0,0 1 0,0 0 0,0 0 0,0 0 0,0 0 0,0 0 0,0-1 0,0 1 1,0 0-1,0 0 0,-1 0 0,1 0 0,0-1 0,0 1 0,0 0 0,0 0 0,0 0 0,0 0 0,0 0 0,0 0 0,0-1 0,0 1 0,-1 0 0,1 0 0,0 0 1,0 0-1,0 0 0,0 0 0,0 0 0,0 0 0,-1 0 0,1 0 0,0 0 0,0 0 0,0 0 0,0-1 0,-1 1 0,1 0 0,0 0 0,0 0 0,0 0 0,0 0 1,0 0-1,-1 1 0,1-1 0,0 0 0,0 0 0,0 0 0,0 0 0,0 0 0,-1 0 0,1 0 0,0 0 0,0 0 0,0 0 0,0 0 0,0 0 0,0 1 0,-1-1 1,1 0-1,0 0-225,-3 7 3824,4 3-3802,4 11 1146,-1 0 1,-1 0-1,-1 1 1,-1-1-1,-1 16-1168,0-36 587,0-1 54,20-34 4241,16-8-5766,52-59 1215,-57 70-5109,2 0-5178,-22 27-1242,-5 6 8934,-2 0 583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5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5 462 272,'-1'9'8752,"-1"-1"-4609,2-6-3979,-1-1 0,1 1 0,0 0 0,0 0-1,-1 0 1,1 0 0,0 0 0,1 0 0,-1-1 0,0 1 0,0 0 0,1 0 0,-1 0 0,1 0 0,0 0-164,2 4 309,26 52 481,-29-57-753,1 0-1,-1 0 0,1 0 1,-1 0-1,1 0 0,0 0 0,0 0 1,0 0-1,-1 0 0,1 0 1,0 0-1,0 0 0,0 0 0,0-1 1,1 1-1,-1 0 0,0-1 1,0 1-1,0-1 0,0 1 0,1-1 1,-1 0-1,0 0 0,0 1 1,1-1-1,-1 0 0,0 0 0,0 0 1,1 0-1,-1 0 0,0-1 1,1 1-1,-1 0 0,0 0 0,0-1 1,0 1-1,1-1 0,-1 1 1,0-1-1,0 0 0,0 1 0,0-1 1,0 0-37,4-5 151,0 0 0,-1 0 0,1-1 0,-2 1 0,1-1 0,-1 0 0,0 0 0,0 0-1,-1 0 1,0-1 0,0 1 0,-1-1 0,1 1 0,-2-2-151,1 2 498,0 0 0,-1-1 0,0 1 0,0 0 0,-1 0 0,0 0 0,0 0 0,-1 0 0,0-2-498,2 9 0,0 0 0,0 0 1,0-1-1,0 1 1,0 0-1,0 0 0,0-1 1,0 1-1,0 0 0,0 0 1,0-1-1,0 1 1,0 0-1,0 0 0,0-1 1,0 1-1,0 0 0,1 0 1,-1 0-1,0-1 1,0 1-1,0 0 0,0 0 1,1 0-1,-1 0 0,0-1 1,0 1-1,0 0 1,1 0-1,-1 0 0,0 0 1,0 0-1,0 0 0,1 0 1,-1 0-1,0-1 1,0 1-1,1 0 0,-1 0 1,0 0-1,0 0 0,1 0 1,-1 0-1,0 0 1,0 0-1,1 1 0,-1-1 0,23 1 24,26 14-47,-32-5 26,-1 2 0,0 0 0,0 1 0,11 13-3,-5-7 68,-11-37 4106,53-61-4380,-61 76 192,0-1 1,1 1-1,-1 0 1,1 0 0,0 0-1,0 1 1,0-1-1,0 1 1,0 0-1,1 0 1,2-1 13,-4 3-3,-1 0 0,0 0-1,0 0 1,1 0 0,-1 1 0,0-1 0,1 0 0,-1 1-1,0 0 1,0-1 0,0 1 0,0 0 0,1 0-1,-1 0 1,-1 1 0,1-1 0,0 0 0,0 1-1,0-1 1,-1 1 0,1 0 0,-1-1 0,1 1-1,0 1 4,3 4 29,0-1-1,1 0 0,0 0 0,0-1 0,0 0 0,0 0 0,1 0 0,0-1 0,0 0 0,2 1-28,-6-4 9,1 0 0,-1-1-1,1 1 1,-1-1 0,1 0-1,-1 0 1,1 0 0,0 0-1,-1 0 1,1-1-1,-1 0 1,0 0 0,1 0-1,-1 0 1,1 0 0,-1-1-1,0 1 1,0-1 0,0 0-1,0 0 1,0 0-1,0 0 1,-1-1 0,1 1-9,2-1 31,-1 0 1,0-1 0,0 1 0,0-1-1,0 0 1,-1 1 0,0-2-1,1 1 1,-1 0 0,-1-1-1,1 1 1,-1-1 0,0 0 0,0 0-1,0 0 1,0 0 0,0-4-32,-2 9-5,-1-1 1,1 1-1,-1 0 0,1 0 1,0-1-1,-1 1 1,1 0-1,-1 0 1,1 0-1,0 0 1,-1 0-1,1 0 1,-1 0-1,1 0 1,-1 0-1,1 0 0,-1 0 1,1 0-1,-1 0 1,1 0-1,0 0 1,-1 0-1,1 0 1,-1 0-1,1 1 1,0-1-1,-1 0 1,1 0-1,-1 1 0,1-1 1,0 0-1,-1 0 1,1 1-1,0-1 1,-1 0-1,1 1 1,0-1-1,0 1 1,-1-1 4,-15 12-77,13-10 63,1 1 0,0-1-1,-1 1 1,1 0 0,0 0-1,0-1 1,1 2 0,-1-1-1,1 0 1,-1 0 0,1 0-1,0 1 1,0-1 0,0 1-1,1-1 1,-1 0 0,1 1-1,0-1 1,0 1 0,0 0 14,1-1-14,0-1-1,0 0 1,0 1 0,0-1 0,0 0 0,0 0 0,1 0 0,-1 0 0,1 0 0,-1 0 0,1 0 0,0 0 0,0 0 0,0-1 0,0 1 0,0-1 0,0 0-1,0 1 1,0-1 0,1 0 0,-1 0 0,0 0 0,1-1 0,-1 1 0,1-1 0,-1 1 0,1-1 0,1 0 14,13 3-491,0-2-1,0 0 1,1-1 0,-1-1 0,0 0 0,1-2-1,-1 0 1,-1 0 0,10-5 491,-15 5-145,-1 0 0,0-1 0,1-1 0,-2 0 0,1 0 0,0-1 0,-1 0 0,0-1 0,-1 0 1,1 0-1,-2-1 0,1 0 0,-1 0 0,0-1 0,2-3 145,-8 11 43,0 0 0,0 0 1,-1-1-1,1 1 0,0 0 0,0-1 1,-1 1-1,1-1 0,-1 1 0,1-1 1,-1 1-1,0-1 0,1 1 0,-1-1 0,0 0 1,0 1-1,0-1 0,0 1 0,0-1 1,-1 1-1,1-1 0,0 1 0,-1-1 1,1 1-1,-1-1 0,0 1 0,1-1 1,-1 1-1,0-1 0,0 1 0,0 0 1,0 0-1,0-1 0,0 1 0,0 0 1,0 0-1,-1 0 0,1 0 0,0 0 0,0 1 1,-1-1-1,1 0 0,-1 1-43,0-1 17,-1 0 0,1 0-1,-1 1 1,1-1 0,-1 1 0,1-1-1,-1 1 1,1 0 0,-1 0 0,0 0-1,1 1 1,-1-1 0,1 1-1,-1-1 1,1 1 0,-1 0 0,1 0-1,0 0 1,-1 0 0,1 0 0,0 1-1,0-1 1,0 0 0,0 1-1,0 0 1,-2 1-17,-1 4-6,0 1 0,0-1-1,1 1 1,0 0 0,0 0-1,1 0 1,0 1 0,0-1-1,1 1 1,0 0 0,1-1-1,-1 2 7,-1 26 7,1 1-1,2 12-6,0-33 21,0 50-19,2-10-2,-3 0 0,-2 0 0,-3 0 0,-11 51 0,1-53 5,-1-2-1,-3 0 1,-2-1 0,-2-1-1,-2-1 1,-3-2-1,-24 32-4,51-76 39,0 0-1,-1 0 1,1 0-1,-1 0 1,1-1 0,-1 1-1,0-1 1,0 0-1,0 0 1,0 0-1,-1 0 1,1 0 0,0-1-1,-1 1 1,1-1-1,-1 0 1,0 0-1,1 0 1,-1-1 0,0 1-1,1-1 1,-1 0-1,0 0 1,0 0-1,1-1 1,-1 1-1,0-1 1,1 0 0,-1 0-1,1 0 1,-1 0-1,1-1 1,-4-1-39,3 0-23,-1 0 0,1 0 1,0 0-1,0-1 0,0 1 1,0-1-1,1 0 0,-1 0 1,1-1-1,0 1 0,0-1 1,1 1-1,-1-1 0,1 0 1,0 0-1,1 0 0,-1 0 1,1 0-1,0 0 0,0-1 1,0 1-1,1 0 0,0-1 1,0-3 22,3-10-786,0-1 0,1 1 1,1 0-1,1 0 1,0 0-1,2 1 1,0 0-1,1 0 1,1 1-1,0 0 0,2 1 1,0 0-1,0 1 1,1 0-1,2 0 786,41-39-3282,2 3 1,2 2-1,20-9 3282,-32 22-566,31-22-502,119-93 818,-155 113 4556,34-37-4306,-51 40 1833,-25 34-1569,0 0-1,0-1 1,0 1-1,0-1 1,0 1 0,-1-1-1,1 1 1,0-1 0,-1 0-1,1 1 1,-1-1-1,0 0 1,1 1 0,-1-1-1,0 0 1,0 0 0,0 1-1,0-1 1,0 0 0,-1 0-1,0-1-263,0 2 97,0 1-1,0-1 0,0 1 1,0 0-1,0-1 0,-1 1 1,1 0-1,0-1 1,0 1-1,0 0 0,-1 0 1,1 0-1,0 0 1,0 0-1,-1 1 0,1-1 1,0 0-1,0 0 1,0 1-1,0-1 0,-1 1 1,1-1-1,0 1 0,0 0 1,-1 0-97,-28 16-14,18-9 23,0 1-1,1 0 1,1 1-1,-7 8-8,13-15-76,1 1 0,0 0 0,0 0-1,0 0 1,1 1 0,0-1-1,-1 1 1,1-1 0,1 1 0,-1 0-1,1 0 1,0-1 0,0 1-1,0 0 1,0 1 76,1-5-45,0-1 0,0 0 0,0 1 1,0-1-1,0 0 0,0 1 0,0-1 0,0 0 0,0 0 1,1 1-1,-1-1 0,0 0 0,0 1 0,0-1 0,0 0 0,0 0 1,0 1-1,1-1 0,-1 0 0,0 0 0,0 0 0,0 1 0,1-1 1,-1 0-1,0 0 0,0 0 0,1 1 0,-1-1 0,0 0 0,0 0 1,1 0-1,-1 0 0,0 0 0,0 0 0,1 0 0,-1 0 0,0 1 1,1-1-1,-1 0 0,0 0 0,0 0 0,1 0 0,-1 0 0,0-1 45,19-6-509,11-14 636,-18 10-131,-6 4 134,1 1 1,0 0-1,0 1 0,1 0 1,-1 0-1,7-3-130,-11 7 77,-1 0-1,1 0 0,0 1 0,-1-1 1,1 1-1,0-1 0,0 1 0,0 0 1,-1 0-1,1 0 0,0 0 0,0 1 1,-1-1-1,1 1 0,0 0 0,-1 0 1,1 0-1,0 0 0,-1 0 0,1 0 1,-1 1-1,0-1 0,3 3-76,4 3-8,1 0-1,0-1 1,1 0-1,0 0 1,0-1-1,0-1 1,0 1-1,8 0 9,-13-4-33,0-1 0,0 1 1,0-1-1,0-1 0,0 1 0,0-1 0,0 0 1,0 0-1,0-1 0,0 1 0,0-2 0,0 1 0,-1 0 1,1-1-1,-1 0 0,0-1 0,0 1 0,0-1 33,5-3 59,-1-1 0,0-1-1,-1 1 1,0-1 0,0-1 0,-1 1-1,0-1 1,-1 0 0,0-1-1,-1 0 1,0 0 0,-1 0 0,0 0-1,0-2-58,8-32 1227,-2-1-1,-2 0 1,-2-3-1227,3-11 1437,0-42 3944,-33 214-3545,19-79-1307,-8 46 1666,-1 67-2195,13-121-205,1 0 0,2 0-1,0 0 1,1 0 0,2 0 0,0-1 0,2 1 0,1-1 205,-2-12-2164,3-1-4153,-9-10 5803,1 0 0,0-1-1,-1 1 1,1-1 0,0 1 0,0-1-1,-1 1 1,1-1 0,0 0-1,0 1 1,0-1 0,-1 0 0,1 1-1,0-1 1,0 0 0,0 0-1,0 0 1,0 0 0,-1 0 0,1 0-1,0 0 1,0 0 0,0 0-1,0 0 1,0 0 0,0-1 0,-1 1-1,1 0 1,1-1 514,6-4-4981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5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17 2769,'-20'-12'7741,"14"7"-530,19 8-4284,-1 0-3745,57 11 1264,-36-9-477,0 2-1,28 10 32,-52-14 147,-1 1 0,1-1-1,-1 1 1,0 1 0,0 0 0,0 0 0,-1 0 0,0 1 0,0 0 0,0 1 0,-1-1-1,4 6-146,-7-7 132,-1 0 0,0 1 0,0-1-1,0 1 1,0-1 0,-1 1 0,0 0-1,0 0 1,-1 0-132,11 42-16,-10-47-326,-1 1 0,1 0-1,0-1 1,0 1 0,0-1-1,0 0 1,0 1-1,0-1 1,0 0 0,0 1-1,0-1 1,1 0 0,-1 0-1,0 0 1,1 0 0,-1 0-1,1 0 1,-1-1-1,1 1 1,0 0 0,-1-1-1,1 1 1,0-1 342,15-2-9615,-13-3 6968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5.7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31 2353,'-10'-7'4875,"7"4"-3725,0 1 0,-1-1 1,1 1-1,-1 0 0,0 0 1,1 0-1,-1 0 0,0 1 1,0-1-1,0 1 0,-5 0-1150,17 11-3144,-5 4-7350,-3-12 7581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6.8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0 459 432,'2'-19'11973,"5"31"-5287,3 10-6816,30 56 847,-40-78-554,1 0-1,-1 1 1,0-1-1,1 0 1,-1 1-1,0-1 1,1 0-1,-1 1 1,0-1-1,1 0 1,-1 0-1,1 1 1,-1-1-1,0 0 1,1 0-1,-1 0 1,1 0-1,-1 0 0,1 1 1,-1-1-1,0 0 1,1 0-1,-1 0 1,1 0-1,-1 0 1,1 0-1,-1-1 1,1 1-1,-1 0 1,0 0-1,1 0 1,-1 0-1,1 0 1,-1-1-163,25-11 1871,31-30-2634,-39 29 1174,-2 1-461,-10 7 21,0 1 0,0 0-1,0 0 1,0 0 0,1 1 0,0 0 0,-1 0-1,1 0 1,0 1 0,0 0 0,3-1 29,-7 3-4,-1 0 0,1 0 0,-1 0 0,0 0-1,1 0 1,-1 0 0,1 1 0,-1-1 0,0 0 0,1 1 0,-1-1 0,0 1 0,1 0 0,-1-1 0,0 1 0,0 0 0,0 0 0,0 0 0,0 0 0,0 0 0,0 0 0,0 0-1,0 0 1,0 0 0,0 0 4,-1-1 59,0 0-43,0 40 136,0-38-147,-1 5-5,1 0 0,0 0 0,0-1 1,1 1-1,0 0 0,0 0 1,0-1-1,1 1 0,0-1 0,1 1 1,-1-1-1,1 0 0,1 1 0,-4-7 6,0 1 0,0 0 0,0-1 0,1 1 0,-1 0 0,0-1 0,1 1-1,-1-1 1,0 1 0,1-1 0,-1 1 0,1-1 0,-1 1 0,1-1 0,-1 1 0,1-1 0,0 1 0,-1-1 0,1 0 0,-1 1 0,1-1-1,0 0 1,-1 0 0,1 0 0,0 1 0,-1-1 0,1 0 0,0 0 0,-1 0 0,1 0 0,0 0 0,0 0 0,-1 0 0,1 0-1,0 0 1,-1-1 0,1 1 0,0 0 0,-1 0 0,1-1 0,-1 1 0,1 0 0,0-1 0,-1 1 0,1 0 0,-1-1 0,1 1-1,-1-1 1,1 1 0,0-1-6,13-9-16,0 0 0,-1-1-1,0 0 1,-1-1 0,0 0 0,-1-1-1,0 0 1,-1-1 0,-1 0 0,8-14 16,9-24-119,-2-2 0,9-31 119,-4 11-32,-16 42 125,-1-1-1,-2 0 1,0-1 0,-1-12-93,-65 233 1545,46-144 9,3 0 1,-2 38-1555,7-63 109,2 0 0,0 0 1,1 0-1,1 0 0,1 0 0,0 0 1,2 0-1,1 4-109,-5-18-30,1 0 1,-1 0 0,1 0-1,0-1 1,0 1 0,0 0-1,0-1 1,1 0 0,-1 1-1,1-1 1,0 0 0,0 0-1,0 0 1,0-1 0,1 1-1,-1-1 1,1 0 0,-1 0-1,1 0 1,0 0 0,0-1-1,0 1 1,1-1 29,-1 0-461,0-1 1,0 0-1,0 0 1,0 0 0,-1 0-1,1 0 1,0-1-1,0 0 1,0 0-1,3-1 461,-1 0-1665,0-1 0,0 0 0,0 0 0,-1 0-1,1-1 1,-1 0 0,2-1 1665,18-20-7635,-14 10 4345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7.2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87 1329,'-7'0'1810,"-21"0"4464,13-6 961,22 6-3736,15-4-3085,-4 1-408,43-3 29,67-9-3014,-112 12 993,0-1 0,0-1 0,-1 0 0,1-1 0,-1 0 0,10-7 1986,-9 2-2361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7.5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10 3458,'-61'-8'8820,"40"6"-6419,17 2-1777,-1 0-224,5 2-352,3 0-128,3 2 48,-2 0-384,0-1-544,1 1-545,-1-2-464,0 4-112,-2-2-128,-2-1 32,0 3 288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4:5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97 928,'2'-6'1241,"-1"1"0,0-1 0,0 0 0,-1 1 0,0-1-1,0-10 1,-1 10 500,1 1-1,0 0 0,0-1 1,1 1-1,0 0 0,2-10 1,-4 28 3413,6 17-2061,-1 5-1413,-12 340-637,-4-396-1043,-2-20 0,13 35 0,1 1 0,0-1 0,-1 0 0,2 1 0,-1-1 0,1 1 0,-1-1 0,2 1 0,-1-1 0,1 1 0,-1 0 0,1-1 0,1 1 0,-1 0 0,1 0 0,0 1 0,4-7 0,2 1 0,0 0 0,0 1 0,1 0 0,0 0 0,22-13 0,-25 18-3,0 0 0,0 0-1,-1-1 1,1 0 0,-1 0 0,-1-1 0,1 1-1,-1-1 1,0 0 0,0-1 0,0 1 0,-1-1-1,0 0 1,-1 0 0,1 0 0,-2-1 0,1 1-1,-1-1 1,0 1 0,0-1 0,-1 0 0,0 0-1,0 0 1,-1-13 0,-28 219 83,26-142-1,8 86 0,1-8-957,-19-138-17097,9 3 15287,-5-3-2693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7.9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279 0 1153,'-2'8'5368,"-6"1"-2446,-6 10 734,7-3-324,4-9-2448,0 0 0,0-1 0,1 1 0,0 0 0,0 1 0,0 2-884,2-9 64,0 1-1,-1-1 1,1 0 0,1 0 0,-1 0 0,0 0-1,0 0 1,0 0 0,1 0 0,-1 0-1,0 0 1,1 0 0,-1 1 0,1-2 0,-1 1-1,1 0 1,0 0 0,-1 0 0,1 0 0,0 0-1,0 0 1,-1-1 0,1 1 0,0 0 0,0-1-1,0 1 1,0 0 0,0-1 0,0 1 0,0-1-1,0 0 1,0 1 0,0-1 0,0 0 0,0 0-1,1 0 1,-1 1 0,0-1 0,0 0-1,0 0 1,0-1 0,0 1 0,1 0-64,3-1 113,0 0 0,0 0 1,0 0-1,0-1 0,-1 1 1,1-1-1,-1 0 0,1-1 1,-1 1-1,0-1 0,1 0-113,-1 0 30,0 0 0,0 1 0,0-1-1,1 1 1,-1 0 0,1 1 0,-1-1 0,1 1-1,0 0 1,-1 0 0,2 0-30,-5 2 1,0-1 0,0 1 0,1 0 0,-1-1 0,0 1 0,0 0 0,0 0 0,0 0 0,0 0 0,0 0 0,0 0 0,0 0 0,-1 0 0,1 0 0,0 0 0,-1 1 0,1-1 0,0 0 0,-1 0 0,0 1 0,1 0-1,9 29 24,-7-15 72,-1 1-1,0-1 1,-2 1-1,0 0 0,0-1 1,-2 1-1,0 0 1,-2 4-96,-9 38 587,-14 36-587,13-49-46,-102 359 262,113-393-112,-1 1 0,0-1 0,-1 0 0,-1-1 0,0 1 0,-1-1 0,0-1 0,0 1 0,-1-1 0,-1 1-104,8-10 41,0 0-1,-1 1 0,1-1 0,0 0 1,0-1-1,0 1 0,-1 0 0,1 0 1,0 0-1,-1-1 0,1 1 0,-1-1 1,1 1-1,-1-1 0,1 0 0,-1 1 1,1-1-1,-1 0 0,1 0 0,-1 0 1,1 0-1,-1 0 0,0-1-40,-2 1 153,1-2 1,-1 1-1,0 0 1,1-1-1,-1 1 1,1-1-1,0 0 0,0 0 1,-3-3-154,-4-2 360,1-2 1,1 1-1,-1-1 1,2 0-1,-7-9-360,9 10 0,1 0 0,-1 0 0,2-1 0,-1 1 0,1-1 0,0 0 0,1 0 0,0 0 0,0 0 0,1-1 0,0 1 0,1 0 0,0-1 0,0 1 0,1 0 0,0-1 0,1 1 0,0 0 0,0 0 0,1 0 0,0 0 0,1 1 0,0-1 0,0 1 0,6-8 0,5-7 0,1 0 0,0 1 0,2 1 0,1 1 0,1 1 0,0 0 0,2 1 0,4-2 0,150-98-3121,249-112-11505,-350 194 6420,-49 24 4882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6:49.0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77 114 848,'-38'6'5762,"0"0"2696,42-7-27,5-2-3371,16-7-2154,25-9-5860,-32 13 4182,108-33-6655,-54 16-2179,0 2-3508,-58 18 8467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54.5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34 173 1137,'8'-24'5908,"-7"11"-423,-1 13-5329,0-1 1,0 1 0,-1 0-1,1 0 1,0 0 0,0 0-1,0-1 1,0 1 0,0 0-1,0 0 1,0 0-1,0 0 1,0 0 0,-1-1-1,1 1 1,0 0 0,0 0-1,0 0 1,0 0 0,0 0-1,-1 0 1,1 0-1,0 0 1,0 0 0,0-1-1,0 1 1,-1 0 0,1 0-1,0 0 1,0 0 0,0 0-1,-1 0 1,1 0-1,0 0 1,0 0 0,0 0-1,0 0 1,-1 0 0,1 1-1,0-1 1,0 0 0,0 0-1,-1 0 1,1 0-1,0 0 1,0 0 0,0 0-157,-3 4 172,1-1 0,-1 1 0,1 0 0,0 0 0,0 0 0,1 0 0,-1 0 1,1 0-1,0 1 0,0-1 0,0 0 0,0 1 0,1-1 0,0 2-172,-1 3 248,-6 46 562,3 1 1,2-1-1,3 0 0,4 26-810,-4-183 2588,-3 58 248,6-40-2836,-1 54-46,1 1 0,1 0 0,2 0 0,7-19 46,-11 39-18,1 0 0,0 0 0,1 1 0,-1 0 0,2 0 0,-1 0 0,6-6 18,-7 10-4,-1 1 0,1 0 0,-1 0 0,1 0 0,0 0 1,0 1-1,1-1 0,-1 1 0,0 0 0,1 0 0,-1 1 1,1-1-1,0 1 0,-1 0 0,3 0 4,-3 0 4,0 1 0,0-1-1,-1 1 1,1 0 0,0 0 0,0 0 0,-1 1-1,1-1 1,0 1 0,-1 0 0,1 0 0,0 0-1,-1 1 1,1-1 0,-1 1 0,0 0 0,0 0-1,1 0 1,-1 0 0,-1 0 0,1 1 0,0-1-1,0 1 1,-1 0 0,0 0 0,1 0 0,-1 0-1,0 0 1,0 2-4,0 0 6,0 0 0,-1 0 0,0 0-1,0 0 1,0 0 0,-1 0 0,1 0 0,-1 0-1,0 1 1,-1-1 0,1 0 0,-1 0 0,0 0 0,-1 0-1,1 0 1,-1 0 0,0-1 0,0 1 0,0 0-1,-1-1 1,0 2-6,-7 7 118,0 0 0,-1 0 0,0-1 0,-1 0 0,0-1 0,-7 4-118,-5 5-5214,0 2-7232,26-23 8041,0 1 2709,1-1 525,7-4-1793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54.8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272 18 1473,'0'0'243,"0"0"-1,1-1 1,-1 1 0,0 0 0,0 0 0,0-1-1,1 1 1,-1 0 0,0-1 0,0 1 0,0 0 0,0 0-1,0-1 1,0 1 0,0 0 0,0-1 0,0 1 0,0 0-1,0-1 1,0 1 0,0 0 0,0-1 0,0 1 0,0 0-1,0-1 1,0 1 0,0 0 0,0 0 0,-1-1-1,1 1 1,0 0 0,0-1 0,0 1 0,0 0 0,-1 0-1,1 0 1,0-1 0,0 1 0,-1 0 0,1 0 0,0 0-1,0-1 1,-1 1 0,1 0 0,0 0 0,-1 0 0,1 0-243,-24-5 4981,-27 7-144,39 2-4400,1 0 1,0 1-1,0 0 1,1 1-1,-1 0 1,1 0-1,0 1 1,1 0 0,0 1-1,0 0 1,1 1-1,0 0 1,0 0-1,1 1 1,0 0-1,1 0 1,0 0-1,0 1 1,1 0-1,1 0 1,0 0-1,0 1 1,-1 10-438,4-18-9,0 1 0,1 0 0,-1 0 0,1 0 0,0-1 0,0 1 0,1 0 0,0 0-1,-1 0 1,2-1 0,-1 1 0,0 0 0,1-1 0,0 0 0,0 1 0,0-1 0,1 0 0,-1 0 0,1 0 0,0 0 9,3 2-50,0-1 1,0 0 0,0 0 0,0 0-1,1-1 1,0 0 0,0 0-1,0-1 1,0 0 0,1 0-1,5 1 50,10 2-308,0-1-1,0-1 0,1-2 1,0 0-1,-1-1 1,1-2-1,19-2 309,-13-1-4369,1-1-1,-1-2 1,0-1-1,0-1 1,15-8 4369,-7-1-3986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5T16:25:03.2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10054 16962 1233 0,'0'-12'814'15,"0"0"-814"-15,-23-17 0 32,21 28 0-32,1-1 0 0,-1 1 0 0,0 4 0 15,9 23 0 1,-4 27-1045-1,-3-31 648-15,-1 2-201 0</inkml:trace>
  <inkml:trace contextRef="#ctx0" brushRef="#br1" timeOffset="3833.34">10046 16970 445 0,'0'-5'455'0,"-3"-2"-36"0,-1 2-101 16,2-2-79-16,-1 2-68 0,0 2-171 15,1-2 0-15,2 2 0 0,0 0 0 0,0 0 0 16,0-1 0-16,2 1 0 0,3-3 0 0,0 1 0 16,0 1 0-16,0 2 0 0,2-1 0 15,-1 1 0-15,-1 0 0 0,1 1 0 0,-3 1 0 0,2 0 0 16,-2 0 0-16,-1 1 0 16,-1 1 0-16,-1 14-432 0,-1-3 43 0,-4 4-17 15,-2 0 43-15</inkml:trace>
  <inkml:trace contextRef="#ctx0" brushRef="#br1" timeOffset="4049.23">9476 17979 641 0,'-29'24'1030'0,"-56"27"-654"16,33-31-376-1,36-13 0-15,10-5 0 16,72 17 0 15,2-9-767-31</inkml:trace>
  <inkml:trace contextRef="#ctx0" brushRef="#br1" timeOffset="4259.62">11278 17920 964 0,'35'-22'961'0,"7"-18"-839"16,-30 26-122-16,6-7 0 16,28-21 0 15,-39 42 0-31,2-2 0 0,49 1-1195 15,-40 1 790 1</inkml:trace>
  <inkml:trace contextRef="#ctx0" brushRef="#br1" timeOffset="4424.24">12155 17458 1369 0,'-33'-67'678'0,"16"39"-678"16,-31-54-1563-1</inkml:trace>
  <inkml:trace contextRef="#ctx0" brushRef="#br1" timeOffset="4619.74">13139 16587 1562 0,'4'-24'485'16,"-1"0"-485"-16,-3 2 0 0,0 5 0 0,0 3 0 0,3-6 0 15,18 6 0 1,50-5-326-16,-41 19-57 15,3-3-35-15,4 1 43 0,4 0-168 0</inkml:trace>
  <inkml:trace contextRef="#ctx0" brushRef="#br1" timeOffset="4789.64">14506 16624 1577 0,'8'-1'470'0,"-7"-4"-470"0,-1 2 0 16,0 0 0-16,0 3 0 0,0 0-344 0,3 3-110 15,7 9-222-15,-3-1 417 0</inkml:trace>
  <inkml:trace contextRef="#ctx0" brushRef="#br1" timeOffset="4961.54">14544 17786 1499 0,'-4'12'548'0,"-1"-2"-548"0,-4 0 0 16,-3 3 0-16,-4 4-62 15,6 3-605-15,6-1 111 0,4 0 182 0</inkml:trace>
  <inkml:trace contextRef="#ctx0" brushRef="#br1" timeOffset="5143.53">15824 18086 2044 0,'33'-10'3'0,"7"3"-3"16,-26 8 0-16,10 15-921 16,1-7 389-16</inkml:trace>
  <inkml:trace contextRef="#ctx0" brushRef="#br1" timeOffset="5316.51">17311 17466 1050 0,'0'-15'926'0,"-13"-11"-855"16,-2 19-71-16,-2 1 0 0,1 2-325 16,4 0-288-16</inkml:trace>
  <inkml:trace contextRef="#ctx0" brushRef="#br1" timeOffset="5801.01">21275 16929 1760 0,'23'9'287'0,"-6"-6"-287"0,-5 2 0 16,-9 0 0-16,-5 2 0 0,-1-3-325 0,-2 1-236 15,2 3 90-15,3 1 134 0</inkml:trace>
  <inkml:trace contextRef="#ctx0" brushRef="#br1" timeOffset="5996.5">21295 18111 725 0,'-2'19'471'0,"-2"-1"-246"0,-4-1-176 0,3 1-228 15,4 0-212-15,1-3-18 0</inkml:trace>
  <inkml:trace contextRef="#ctx0" brushRef="#br1" timeOffset="6156.3">22008 18981 988 0,'25'-12'866'0,"-3"-2"-673"0,-6 2-193 16,-2 2 0-16,-6 0 0 0,0-7 0 16,0 2-185-16,2 0-301 0,7-1 26 15,9 7 72-15</inkml:trace>
  <inkml:trace contextRef="#ctx0" brushRef="#br1" timeOffset="6344.51">23748 18292 1294 0,'24'-18'568'16,"-7"2"-383"-16,1 3-185 0,-7 4 0 0,-1-1-176 15,15-6-775-15,-5 7 535 16</inkml:trace>
  <inkml:trace contextRef="#ctx0" brushRef="#br1" timeOffset="6514.42">25119 18201 557 0,'28'-2'912'0,"-5"-1"-418"0,-6 2-410 15,-4-2-84-15,1 1 0 0,-5 2 0 16,4 0-390-16,4 2-80 0,8-1 37 0,9 4 91 16</inkml:trace>
  <inkml:trace contextRef="#ctx0" brushRef="#br1" timeOffset="6697.31">26599 18603 1036 0,'23'-8'810'0,"-4"2"-609"0,-5 0-201 15,-1 2 0-15,-5-1 0 0,0 4 0 16,4-2-188-16,8 3-284 0,6 0 33 0,12 6 71 16,10 1 86-16</inkml:trace>
  <inkml:trace contextRef="#ctx0" brushRef="#br1" timeOffset="6898.19">29152 18348 910 0,'17'-13'790'15,"-4"-2"-443"-15,-3-14-347 16,-10 17-33-16,0-5-363 0,7 3-66 0,2-3 32 0,9 5 90 16</inkml:trace>
  <inkml:trace contextRef="#ctx0" brushRef="#br1" timeOffset="7061.23">29915 17655 39 0,'11'-19'40'0,"3"-1"-32"0,5-1-36 0</inkml:trace>
  <inkml:trace contextRef="#ctx0" brushRef="#br1" timeOffset="7216.14">30783 17070 517 0,'14'-15'813'0,"-6"1"-348"16,-4-1-223-16,1 2-232 0,-1-1-45 16,-3 1-214-16,2-1-63 0,5 3 0 15,2-4 36-15,1 5 37 0,3-2 30 0,0 2 31 16</inkml:trace>
  <inkml:trace contextRef="#ctx0" brushRef="#br1" timeOffset="7399.5">32109 16958 1169 0,'16'9'541'0,"-2"-4"-244"0,-5 1-257 16,5 2-447-16,-6-4-98 0,7 4 42 16,2 3 132-16</inkml:trace>
  <inkml:trace contextRef="#ctx0" brushRef="#br1" timeOffset="7578.4">32307 17793 132 0,'-21'19'60'0,"-3"-1"-45"0,4 0-43 16,0 0-31-16,2 2-56 0</inkml:trace>
  <inkml:trace contextRef="#ctx0" brushRef="#br1" timeOffset="7681.32">32104 18069 69 0,'-16'36'473'0,"13"-24"-163"16,-2-3-23-16,5-2-66 0,0-2-62 0,-1-2-53 16,1-2-43-16,1 1-44 0,3-2-27 15,-1-2-50-15,2 1-66 0,7-1-86 16,1 1-96-16,2-4-59 0,5 1-268 16</inkml:trace>
  <inkml:trace contextRef="#ctx0" brushRef="#br1" timeOffset="11922.47">2424 16330 841 0,'10'-22'609'0,"-8"2"-307"0,-4 3-150 16,0 1-71-16,1 6-47 0,-1 2-17 0,-3 1-13 15,4 2 0-15,-1 2-1 0,2 2-3 0,0 0 0 16,0-2 0-16,2 3 0 16,-1 0-15-16,-1 0-60 0,2 0-57 0,-2 1-62 15,0 2-51-15,0-1-61 0,0 6-37 16,0 1 17-16</inkml:trace>
  <inkml:trace contextRef="#ctx0" brushRef="#br1" timeOffset="12175.69">1501 17302 358 0,'-21'11'468'0,"-4"-5"-225"16,-2-4-116-16,-1-2-72 0,3-2-28 15,1-4-12-15,5-2-7 0,0 2 6 0,5-3-10 16,0 2-1-16,6 1 5 0,3-1-17 16,3 2-21-16,-1-2-23 0,3 4-39 0,0 2-37 15,0 1-33-15,2 0-34 0,1 1-15 16,0 5 13-16</inkml:trace>
  <inkml:trace contextRef="#ctx0" brushRef="#br1" timeOffset="12401.5">2394 18054 331 0,'-3'0'495'0,"-8"-3"-219"0,0 1-137 16,-2-1-67-16,1 0-42 0,1 2-29 0,4-4-18 15,1 3-8-15,1-3-10 0,2 0-24 16,2 0-49-16,1 0-50 0,3-2-44 0,2 0-9 16,5 0 13-16,3-1 40 0</inkml:trace>
  <inkml:trace contextRef="#ctx0" brushRef="#br1" timeOffset="12574.4">2788 17845 275 0,'5'-10'309'0,"-7"1"-92"0,-3 1-88 0,-7 0-48 0,1 1-27 16,-1 3-11-16,2-4-8 0,0 3-18 15,2 0-11-15,0-2 1 0,5 3-17 0,0 0-51 16,0 1-63-16,3 1-63 0,3-1-34 16,2 0-1-16,2-1-125 0</inkml:trace>
  <inkml:trace contextRef="#ctx0" brushRef="#br1" timeOffset="12808.27">3096 16358 620 0,'-2'-17'477'0,"-4"5"-237"0,-5-2-125 16,-2 4-54-16,1 0-36 0,1 3-14 0,1 2-15 16,0-2 6-16,3 4-9 0,2-2-21 15,0 3-42-15,2 2-43 0,2 0-51 0,1 0-61 16,0-2-38-16,3 2-2 0,0 0-146 0</inkml:trace>
  <inkml:trace contextRef="#ctx0" brushRef="#br2" timeOffset="25209.93">6329 14148 18 0,'2'-5'43'15,"-2"2"27"-15,0-1 7 0,0-1-6 0,0 0 0 16,-2 3-1-16,0-3-3 0,2 4 12 15,0-2 8-15,0 1 7 0,-1 1-10 0,-1 1-16 16,2 0-10-16,-2 0-10 0,1 0-13 0,1 1-2 16,0-1-7-16,0 2-4 0,0-2 1 0,0 0 4 15,0 0 5-15,0 0-1 0,3 1 6 16,-3 1 17-16,0-2 3 0,0 3 0 0,0 0-6 16,0 1 4-16,0 1 8 0,0-2-22 15,-2 5-4-15,1-1 2 0,1-2 7 0,-2 4-16 16,-1-2-5-16,1 1-4 0,-1-1 14 0,2 2-2 15,-1 0-6-15,0-3-15 0,1 4-3 0,-2 0 2 16,2-1-4-16,-1-2 3 0,2 3-6 0,0 1 7 16,0-1 2-16,0 25 15 15,0-23-28-15,0 10 0 16,0 5 0-16,3-15 0 0,-3 2 0 16,0-1 0-16,0 0 0 0,0 1 0 15,0-1 0-15,3-1 0 0,-3 0 0 0,0-1 0 16,1 1 0-16,1 0 0 0,1-1 0 0,-3 1 0 15,3-2 0-15,-1 1 0 0,0-1 0 0,-1-1 0 16,1 9 0-16,1-10 0 16,-1 2 0-16,-2 9 0 15,0-12 0-15,0 2 0 0,1-2 0 0,-1 1 0 16,0-1 0-16,2-2 0 0,-2 2 0 0,0-1 0 16,3-2 0-16,-3 4 0 0,2-1 0 0,-2 0 0 15,0-1 0-15,2 1 0 0,0 1 0 16,-2-2 0-16,3-2 0 0,-1 1 0 0,-2 0 0 15,0 0 0-15,0 1 0 0,0 2 0 0,0-3 0 16,3 0 0-16,-1 0 0 0,-2 1 0 0,1-2 0 16,1 7 0-16,1-7 0 15,-3 2 0-15,0-1 0 0,0 0 0 0,0 0 0 16,0 1 0-16,0 0 0 0,3 1 0 0,-1-4 0 16,-2 2 0-16,2 0 0 0,-2 1 0 0,1 0 0 15,-1-2 0-15,0 2 0 0,0 0 0 16,0-1 0-16,0 2 0 0,0 1 0 0,0-3 0 15,0 2 0-15,0-2 0 0,4 2 0 0,-2 0 0 16,0 1 0-16,-2-2 0 0,1 1 0 0,-1-1 0 16,0 1 0-16,0 0 0 0,0 1 0 15,0-3 0-15,0 2 0 0,0 0 0 0,0 0 0 16,0-1 0-16,2 2 0 0,-2-1 0 16,0 1 0-16,0-3 0 0,3 0 0 0,-3 2 0 15,0 0 0-15,0 1 0 0,0-3 0 0,0 3 0 0,2-1 0 16,-2 2 0-16,0-1 0 0,1-2 0 15,1 1 0-15,-2 2 0 0,3-1 0 0,-1 0 0 16,-2 0 0-16,1 1 0 0,-1-1 0 0,2 1 0 16,-2 0 0-16,3 1 0 0,-1 10 0 15,-2-11 0-15,0-2 0 0,1 1 0 16,-1-1 0-16,3 1 0 0,-3-2 0 16,3 7 0-16,-1-6 0 0,1 1 0 15,-3 1 0-15,0-4 0 0,2 1 0 0,-2 0 0 16,1 0 0-16,1-2 0 0,-2 2 0 0,3-1 0 15,-1-2 0-15,1 2 0 0,-1 0 0 0,-1-1 0 16,2-1 0-16,2 2 0 0,-2 0 0 16,-1-3 0-16,-1 3 0 0,4 0 0 15,0-2 0-15,-2 0 0 0,0 1 0 16,-1-1 0-16,4 0 0 0,-3 2 0 0,0-1 0 16,2 1 0-16,1-2 0 0,1 3 0 0,0-2 0 15,0-1 0-15,-2 1 0 0,1-1 0 16,3 2 0-16,-2-3 0 0,-1 3 0 0,2-5 0 15,0 3 0-15,3-1 0 0,-3-2 0 0,2 0 0 16,0 0 0-16,0 0 0 0,0 0 0 0,0 0 0 16,3-2 0-16,-2 2 0 0,0-3 0 0,-1 1 0 15,2-1 0-15,-1 0 0 0,1 2 0 0,-2-2 0 16,2 0 0-16,-3 2 0 0,2-2 0 16,-3 1 0-16,3 1 0 0,-2-1 0 0,-4 1 0 15,3 0 0-15,-1-2 0 0,0 3 0 0,0-3 0 16,-2 3 0-16,-1 0 0 0,1 0 0 0,0 0 0 15,2 0 0-15,0-2 0 0,1 1 0 16,0 1 0-16,1-2 0 0,-1 0 0 0,0 1 0 16,1 1 0-16,1 0 0 0,-2-1 0 0,-2 1 0 15,2-3 0-15,-2 1 0 0,1 2 0 16,1 0 0-16,-2 0 0 0,2-1 0 0,-2-1 0 16,-1 1 0-16,2 1 0 0,2 0 0 0,-3 0 0 15,2-3 0-15,-3 3 0 0,1-2 0 0,2-1 0 16,-2 2 0-16,-1-1 0 0,0 1 0 15,1-1 0-15,0 1 0 0,1-2 0 0,-1 1 0 0,-1 0 0 16,1-3 0-16,0 0 0 0,-1 0 0 16,0 1 0-16,1 1 0 0,-1-3 0 0,1 2 0 15,1-2 0-15,-1 1 0 0,-1-1 0 0,1 0 0 16,-1 0 0-16,4 0 0 0,-4 0 0 16,0-1 0-16,1 0 0 0,2 0 0 0,-3-2 0 15,-2 2 0-15,2-2 0 0,-2 0 0 0,0-2 0 16,0 2 0-16,-1-3 0 0,1 2 0 0,1-2 0 15,-2 1 0-15,1-1 0 0,-1 3 0 16,1-3 0-16,-1 2 0 0,-1-2 0 0,-1 0 0 16,2 3 0-16,1-3 0 0,-1 1 0 0,1 0 0 15,-1 3 0-15,-1-3 0 0,-1 1 0 0,3-1 0 16,0 1 0-16,-1-1 0 0,-2 2 0 16,1 1 0-16,-1-4 0 0,0 3 0 0,0 1 0 15,0-1 0-15,0 0 0 0,2 0 0 0,1 0 0 16,-3 0 0-16,2-1 0 0,-1 0 0 0,1 0 0 15,-2 1 0-15,3-3 0 0,-1 3 0 16,-2-2 0-16,3 1 0 0,-3-2 0 0,0 1 0 16,0 2 0-16,0-1 0 0,0-1 0 0,-2 2 0 15,-1 1 0-15,2-4 0 0,-1 3 0 0,2 1 0 16,-2-1 0-16,2 1 0 0,0-1 0 0,-1 0 0 16,-1 1 0-16,2-2 0 0,-1 1 0 15,-1-1 0-15,2 0 0 0,-2 0 0 0,1 0 0 16,-1-1 0-16,-1 3 0 0,0-4 0 0,0 0 0 15,-2 2 0-15,2 0 0 0,1 1 0 0,-1-2 0 16,-2 3 0-16,2-4 0 0,1 4 0 16,-2-1 0-16,1 1 0 0,1 1 0 0,-1-1 0 15,2 1 0-15,-1 1 0 0,0 1 0 0,2-3 0 16,-1 3 0-16,-1-4 0 0,-1 2 0 0,0-1 0 16,1-1 0-16,0 0 0 0,-2 1 0 15,1-1 0-15,-2-7 0 16,0 0 0-16,2 4 0 0,1 5 0 0,-2-8 0 15,2 8 0-15,0-1 0 16,-2 1 0-16,1 0 0 0,1 0 0 0,-1 2 0 16,-2 0 0-16,2-2 0 0,-3 0 0 0,2 0 0 15,-3 1 0-15,2 0 0 0,0-4 0 0,0 7 0 16,-1-4 0-16,-2-1 0 0,2 4 0 16,0-1 0-16,-1-2 0 0,1 1 0 0,-2-1 0 0,0 4 0 15,0-4 0-15,2 3 0 0,-2 1 0 16,0-1 0-16,0-1 0 0,-3 2 0 0,3 1 0 15,-1-3 0-15,2 2 0 0,-2-1 0 0,3 1 0 16,-2 1 0-16,0-1 0 0,-3 1 0 0,3 0 0 16,1-1 0-16,-3 3 0 0,2 0 0 0,0-2 0 15,0 2 0-15,-3-2 0 0,3 2 0 16,0-1 0-16,0 1 0 0,-3 0 0 16,3 0 0-16,-2-2 0 0,1 2 0 0,1 0 0 15,0 0 0-15,2 0 0 0,-7 0 0 0,5 0 0 16,-4 0 0-16,4 2 0 0,0-2 0 0,-13 5 0 15,13-2 0-15,0-1 0 0,-1 0 0 16,0-1 0-16,2 1 0 0,1 0 0 0,-2-2 0 16,0 3 0-16,0-1 0 0,0 0 0 0,2-1 0 15,-2 3 0-15,0-3 0 0,0 2 0 0,-1-2 0 16,1 2 0-16,1 0 0 0,1 0 0 16,-1-1 0-16,0 1 0 0,2-2 0 0,-1 2 0 15,-1-2 0-15,2 4 0 0,0 0 0 0,-2-2 0 16,2-2 0-16,1 2 0 0,-1-2 0 15,-16 8 0 1,4 3 0 0,14-9 0-16,1 1 0 0,-2-1 0 15,0 0 0-15,1-1 0 0,-2 5 0 16,-1-3 0-16,3 2 0 0,-2 0 0 0,2 0 0 16,0 0 0-16,-2 0 0 0,-3 6 0 15,4-5 0-15,1-2 0 0,-1 0 0 16,-2 5 0-16,3-4 0 0,-1-1 0 15,3-1 0-15,-4 2 0 0,-14 35 0 32,16-28 0-32,0 5 0 15,1-7 0-15,-1-2 0 0,3-1 0 16,-2 4 0-16,2-3 0 0,0 1 0 0,0 0 0 16,0 1 0-16,0-1 0 0,-2-2 0 15,2 2 0-15,0-3 0 0,-2 2 0 0,2-1 0 16,0-3 0-16,0 2 0 0,0 1 0 0,0-1 0 15,0-1 0-15,0 2 0 0,2 1 0 0,-2 8 0 16,0-1 0-16,0-9 0 16,2 8 0-16,0-6 0 15,-2 0 0-15,3-2 0 0,-3 1 0 0,0-1 0 16,0 1 0-16,0 1 0 0,0-1 0 0,2-1 0 16,-2 0 0-16,0 2 0 0,0-1 0 15,0-1 0-15,0 2 0 0,0-4 0 0,0 3 0 16,0-1 0-16,0 7 0 0,0-8 0 15,0 1 0-15,0-1 0 0,0 3 0 16,0 5 0-16,0-7 0 0,0-1 0 16,0 2 0-16,0 5 0 15,0-7 0-15,0 9 0 0,0-8 0 16,1 1 0-16,-1 1 0 0,0-1 0 0,0-1 0 16,0 2 0-16,2 0 0 0,-2-1 0 0,3 8 0 15,-3-8 0-15,2 0 0 0,-2 0 0 16,2 0 0-16,-2 1 0 0,1 0 0 0,4 0 0 15,-3-4 0-15,-1 5 0 0,-1-1 0 0,4-1 0 16,-2 2 0-16,1-4 0 0,-3 3 0 16,2-3 0-16,1 1 0 0,-1 1 0 15,-1 1 0-15,1-4 0 0,1 5 0 0,-3-3 0 16,2-1 0-16,-1 2 0 0,1-1 0 0,1 1 0 16,-1-1 0-16,2 1 0 0,-1 1 0 15,-1-1 0-15,1-1 0 0,-1-2 0 0,-1 3 0 0,1 0 0 16,1-2 0-16,2 3 0 0,-3-2 0 15,1-2 0-15,1 2 0 0,-1-2 0 0,1 0 0 16,-1 3 0-16,-2-1 0 0,1-2 0 0,3 0 0 16,-4 1 0-16,1-2 0 0,1 2 0 15,-1 0 0-15,4 0 0 0,-3-1 0 0,0 1 0 0,0-2 0 16,1 2 0-16,-1-2 0 0,0 1 0 16,2 2 0-16,2-2 0 0,-2-3 0 0,-2 2 0 15,1-1 0-15,-1 0 0 0,3 2 0 0,0 1 0 16,-3-3 0-16,2 1 0 0,0 1 0 15,0-2 0-15,0 0 0 0,0 2 0 0,0-2 0 16,0 2 0-16,2-1 0 0,-1-1 0 0,1-1 0 16,2 1 0-16,-3 1 0 0,1 1 0 0,-3-5 0 15,1 2 0-15,3 1 0 16,6-3 0-16,-7 2 0 0,0-2 0 0,0 1 0 16,-1-1 0-16,4 0 0 0,0 0 0 0,0 0 0 15,0 0 0-15,0 0 0 0,0 0 0 16,1 0 0-16,0-1 0 0,0 1 0 0,-1-2 0 15,1-1 0-15,-2 1 0 0,1 2 0 0,2-2 0 16,-2-1 0-16,2-1 0 0,0 1 0 0,-1 1 0 16,1-4 0-16,-1 2 0 0,1 1 0 0,0-1 0 15,-2 1 0-15,0-2 0 0,-3 2 0 0,-1 0 0 16,-1 0 0-16,-2 2 0 0,1 1 0 0,-3 0 0 16,-1-3 0-16,0 4 0 15,0 1 0 32,0-2 0-47,0 0 0 0,0 1 0 31,0-1 0-15,0 2 0-16,0-2-109 0,0 0-62 16,0 0-46-16,0 1-46 0,0-1-19 0,-1 0-9 15,1 1 20-15,-2-1 58 0</inkml:trace>
  <inkml:trace contextRef="#ctx0" brushRef="#br2" timeOffset="27068.42">9016 9661 121 0,'3'-12'201'0,"-1"3"-5"16,-6-8 77-16,3 12-172 0,-1 0-4 15,2 2 7-15,-3 2-1 0,0 1-9 0,3 1-14 16,0 0 2-16,0 6-5 0,0 3-10 16,0 2-14-16,3 5-2 0,0 1-12 15,0 2-8-15,-1 3 2 0,1 3-5 0,-1-1 3 0,-2 3-12 0,3-4-8 16,-1 3 1-16,-1-3-3 16,-1-1 6-16,0 0-7 0,0-1-1 0,0-5-3 15,0-1 2-15,0-1-2 0,-1-2 0 0,-1-4 8 0,2 1-1 16,-2-4-4-16,1-2 8 0,1-1 3 15,0-1-4-15,0-1-5 0,0-2-9 16,-2-2 0-16,2-2 0 0,-3 0 0 0,1-4 0 16,-1-3 0-16,-3 0 0 0,3-2 0 15,0-3 0-15,1 1 0 0,-1-3 0 0,1-3-1 0,2-1-10 16,0-2 1-16,0-2-2 0,2-31-11 16,1 28 11-16,2-2-5 0,1 2 4 15,-1-1 1-15,1 2 12 0,-1 1-6 0,2 5 1 16,2-2 5-16,0 4-4 0,1 3 0 0,2 2 7 15,-2 4 1-15,3 4-4 0,-2-1 1 0,-2 4-1 16,1 2 2-16,2 2 6 0,-1 1-7 0,-1 1-5 16,1 0 9-16,-2 3 1 15,1 4 1-15,-1 4-3 0,7 8 10 16,-11-8-4-16,3 2 2 0,-4-2-6 0,0 22 15 16,-4-21-10-16,0 3 5 0,-2-1-13 15,0-1-3-15,-1-2 0 0,-2 1 0 0,-2 0 0 16,0-4 0-16,1 2 0 0,-2-3 0 0,1 1 0 15,-2-4 0-15,1 2 0 0,0-2 0 0,-1 0 0 16,3-2 0-16,-1 0 0 0,-1 1-6 0,1-2-30 16,2-2-25-16,3 0-32 0,-1 0-22 15,0 0-20-15,1 0-27 0,-1 0-11 0,3 0-16 16,0 0-1-16,0-2-3 0,0 0 12 0,0 0 23 16,3-1 20-16,-1-2-72 0</inkml:trace>
  <inkml:trace contextRef="#ctx0" brushRef="#br2" timeOffset="27425.23">9469 9496 58 0,'5'-6'112'0,"-1"1"18"0,-3 0 4 15,-1 1 4-15,0-2-4 0,0 4 2 16,-3 2-5-16,0 0 5 0,1 0-5 0,-1 0-31 15,-3 1-26-15,0 3-13 0,-1 3 1 0,-3 3-9 16,-10 16 62-16,9-8-40 0,-3 1-11 16,3 2-5-16,-2 3 2 0,2 1-3 0,1-2-33 15,1 0-25-15,3 1 0 0,1-2 0 0,3-2 0 16,1 18 0-16,2-23 0 0,4-1 0 16,-2-2 0-16,4 0 0 0,0-3 0 15,1-1 0-15,2-3 0 0,-1 2 0 0,2-4 0 16,-1-1 0-16,4 1 0 0,-3-3 0 0,2 0 0 15,-1 0 0-15,1-3 0 0,-2 3 0 0,0-2 0 16,1 0 0-16,-2 1 0 0,-2-1 0 16,-1 0-108-16,5-1-227 15,-7 1 118-15,0 0-27 0,-2-1-284 16,-1 0 289-16,-2 0-129 0</inkml:trace>
  <inkml:trace contextRef="#ctx0" brushRef="#br2" timeOffset="27971.91">9805 9444 72 0,'4'-9'278'16,"-2"6"-138"-16,-4 1-16 0,1 0-25 15,-1 2-12-15,2 0-1 0,0 4 1 0,0-3 7 16,2 4 6-16,-2 1-18 0,0 3-10 0,0 3-19 16,0 1-7-16,0 2-3 0,0 3-15 15,0-1 4-15,0 6 5 0,1-3 2 0,-1 3-12 16,0-4-7-16,0 1-5 0,0 0 0 0,0-1-5 16,0 0-1-16,0-2 3 0,0-2-1 15,-3 0-2-15,0-2 2 0,1-1-6 0,-2-2-3 16,3 0 16-16,-1-3-7 0,0 0 0 0,-1-3 5 0,1-2-5 15,-1 2-2-15,0-1-4 0,-2-2 1 16,0 1-2-16,-2-2 9 0,4 0-4 0,-1-2 2 16,-2 1 1-16,1-1-3 0,2 1 0 0,-3-1-5 15,0-1-3-15,-1-1 8 0,2 3-9 0,2-3 2 16,0 3 1-16,-2-1-3 0,2 2 4 16,0-2 4-16,2 2-5 0,-1 0 6 0,2-3 1 15,0 3-2-15,0 0 0 0,0 0-7 0,0 0 7 16,0-2-3-16,0 2-4 0,0 0 1 15,0 0 3-15,2 0 2 0,-2 0-5 0,1 0 6 16,5 0 1-16,2 0-5 0,2-2 1 0,1 1-5 16,3-1 0-16,0 0 2 0,4-1-10 0,-1-1 12 15,0 1-14-15,-1 0-3 0,3 0-16 16,0-1-18-16,-1 1-25 0,-1 1-19 0,0-1-15 16,-1 1-20-16,-2 0-22 0,-1-1-21 0,0 1-16 15,1 2-10-15,-5-1-1 0,2-1 6 0,-4 1 25 16,-1-1 35-16</inkml:trace>
  <inkml:trace contextRef="#ctx0" brushRef="#br2" timeOffset="28384.2">9701 9410 113 0,'-7'-4'133'0,"2"4"3"16,0-1-6-16,-1-1-18 0,0 0-9 0,3-1 16 15,-2 3 16-15,0-4 2 0,0 1 73 16,2 5-24 0,11-4-90-1,2 1-53-15,-1-1-14 0,2 0-15 0,1 1-8 16,11-3 14-16,-12 1-15 16,2 1-5-16,10-1 7 0,-11 2-7 0,1-1-9 15,0 2 3-15,-1-1-3 0,0-2 4 0,1 3-6 16,-2-2-39-16,1 1-58 0,1-1-54 0,-2 2-51 15,-3 0-36-15,0 0-10 0,-3 3 14 16,2-1 47-16</inkml:trace>
  <inkml:trace contextRef="#ctx0" brushRef="#br2" timeOffset="35161.07">14319 11536 6 0,'2'-3'10'16,"1"0"57"-16,2-4-4 0,-1 2 9 16,0 0 8-16,-1 0-4 0,0 0-1 0,2-2 12 15,-3 2 14-15,-2 1 14 0,1-1 13 16,-1 1 14-16,0 1 5 0,0 1-8 0,0 1-16 15,-1 1-14-15,1 0-22 0,-2 0-15 0,0 0-24 16,2 1-12-16,-1 1-10 0,-1 1-16 0,2 3 4 16,0 1 6-16,0 3 4 0,3 5-2 15,1-1 7-15,-3 3 1 0,2 1-12 0,2 1-2 16,-2 2 0-16,0-3-9 0,0 17 5 16,0-18-8-16,-1-3-6 0,1 0 2 0,1-1 5 15,-3-1-5-15,-1-4 0 0,2 1 0 16,-2-1 0-16,0-3 4 0,0 0-7 0,0-2 4 15,0-1 2-15,0-2 5 0,0 0-8 16,0-2 0-16,0-1 0 0,0 0 0 0,0-2 0 16,-2 0 0-16,2-3 0 0,-1-1 0 15,-3-3 0-15,3-2 0 0,-1-1 0 0,2-2 0 16,-2-2 0-16,2-1 0 0,0-2 0 0,0 1 0 16,2-4 0-16,1 4 0 0,1-3 0 0,-1 1-10 15,1 1 2-15,2 1 1 0,1 2 1 16,-1-1 2-16,2 3 2 0,1 5-4 0,1 0 6 15,0 2-6-15,1 3 11 0,-2 2-12 0,-1 1 4 16,1 3 1-16,-1 1 6 0,2 1 1 0,-2 1-2 16,1 1 8-16,-1 4-8 0,0-2-1 0,-3 2 3 15,1 3 7-15,-3 0-10 0,0 2 5 0,-3-1-5 16,0 4-2-16,-1-3 0 0,-2 1 0 0,-1-1 0 16,-1 0 0-16,-2-1 0 0,-3 2 0 15,2-1 0-15,-4 0 0 0,2-1 0 0,-4-2 0 16,3 0 0-16,2-3 0 0,-4 0 0 0,4 2 0 15,-3-3 0-15,3-1 0 0,1 1 0 0,0-2-50 16,0-1-63-16,4 0-47 0,1-2-39 16,3 0-31-16,0 0-22 0,0 0 3 0,1 0 20 15,2-4 32-15,3 3 36 0</inkml:trace>
  <inkml:trace contextRef="#ctx0" brushRef="#br2" timeOffset="35510.91">14729 11484 58 0,'4'-3'86'0,"1"-2"12"0,-2-10 330 16,-6 12-179-1,-5 3-2-15,2 2-135 16,-3 1-6-16,1 1-8 0,-2 1-4 0,-1 1-9 15,2 3-3-15,-1 0 0 0,-1 4-2 0,2-1-15 16,1 2 0-16,-1-2-53 0,2 1-12 0,1-2 0 16,-3 16 0-16,6-14 0 0,3-2 0 15,0-1 0-15,0 1 0 0,3-1 0 16,-1 0 0-16,5 0 0 0,-3-3 0 0,1 2 0 16,4-3 0-16,-1 0 0 0,0 0 0 0,5-2 0 15,-2 0 0-15,0-1 0 0,3-3 0 16,-3 0-55-16,3 0-61 0,-1 0-41 0,1-2-25 0,-3-3-24 15,-1 0-11-15,-1 0-2 0,1-1 5 16,-4 0 18-16,-2-1 24 0,-1 0 30 0</inkml:trace>
  <inkml:trace contextRef="#ctx0" brushRef="#br2" timeOffset="35793.75">14948 11435 37 0,'2'-5'105'0,"1"-1"31"0,1 0 4 15,-3 2-5-15,-1 2-14 0,0-1 2 0,0 0-7 16,0 1 6-16,0 2-5 0,0 0-13 16,0 0-18-16,0 3 2 0,0 2-2 0,0 1-14 15,0 4-5-15,0 3-16 0,0 1-3 0,0-1-10 16,0 4-9-16,0 1-13 0,-1 0-3 0,1 2-5 15,0-1-10-15,-2 0 2 0,0 0 2 16,2-3-18-16,0 2-26 0,0-4-26 0,0 0-44 16,-1-3-45-16,1 0-35 0,-2-2-35 0,2 0-6 15,0-2 5-15,0-1 27 0,0-1 34 0</inkml:trace>
  <inkml:trace contextRef="#ctx0" brushRef="#br2" timeOffset="36062.28">15091 11441 88 0,'3'-7'101'15,"-2"1"5"-15,-1-1-5 0,0 4-3 16,4 1-7-16,-6 0-4 0,0 2-3 0,2 0 2 16,0 2 11-16,0 0 7 0,0 4 0 0,4 1-18 15,-4 3-9-15,1-1-10 0,-1 5-8 16,0 0-7-16,0 1-3 0,-3 2-16 0,1 1-1 15,2-3-16-15,-1 1-8 0,-1-1 2 0,2-1-12 16,0-2 2-16,2 2-4 0,-1-3-12 0,-1-1-17 16,4 1-26-16,-4-1-25 0,0 1-45 0,-2-3-28 15,0 2-16-15,2-2-13 0,-3 0 5 0,2 1 16 16,1-1 18-16,-2-1 21 0,0-3-47 16</inkml:trace>
  <inkml:trace contextRef="#ctx0" brushRef="#br2" timeOffset="36313.15">14980 11768 91 0,'-8'0'120'0,"2"0"23"0,-3 0 5 15,2 0-5-15,2 0-12 0,2 0 2 0,-2 0 5 16,4 2-7-16,-1-2-10 0,2 0-19 16,0 0-23-16,0-2-18 0,0 2-16 15,0 0-13-15,0-1 3 0,2 1-7 0,1 0 1 0,2 0-2 16,1 1-7-16,2-1-7 0,4 0-3 0,0 0-4 15,-1-2-9-15,1 0 3 0,3 1 3 16,-1 0-13-16,0-3-6 0,32-4-161 16,-29 6 81-16,-1-1-21 15,19-4-133-15,-18 3 109 0,1-1-9 0,12-3-159 16,-15 5 167-16,-3 0 15 16,-3-2 20-16</inkml:trace>
  <inkml:trace contextRef="#ctx0" brushRef="#br2" timeOffset="36635.05">14930 11346 156 0,'-2'-3'161'16,"0"3"-3"-16,-1-2-27 0,3 0-14 15,0 1 77-15,0-2-111 0,3 0-3 0,-1 2-7 16,7-1-9-16,-1-1-16 0,0 2-13 0,0-2-12 16,6-1-3-16,-2 3-8 0,3 0 1 15,1-2-5-15,1 1-6 0,-1-1-5 0,3 3 3 16,2-1-3-16,-1 1-15 0,-1-2-19 0,3-1-46 15,-2 1-37-15,1 2-44 0,-2 0-35 0,2 0-20 16,-4-2 9-16,2 0-111 0</inkml:trace>
  <inkml:trace contextRef="#ctx0" brushRef="#br2" timeOffset="37703.28">16284 10566 78 0,'0'-8'158'0,"0"1"39"0,0-2 180 16,0 7-226-16,0 2-28 16,-1 0-12-16,1 7 94 0,-4-1-103 0,3 5-11 15,-1 3-31-15,0 21 28 16,2 11-41-16,0-20-33 0,2-3-2 0,1 4-11 15,-1-2 3-15,0 1-8 0,-1-2 8 16,-1 1-4-16,3-5 0 0,-4 0 3 0,-1-6-5 16,2 0 2-16,-1-2 0 0,1-4 1 0,0-6 6 15,0 3 3-15,-4-5 10 0,4 0 1 16,-1 0-9-16,-1-5-11 0,0-2 2 0,-1-2-8 0,3-2 5 16,-2-1-9-16,0 1 5 0,0-6-5 0,2 2-3 15,0-5 2-15,0 0-11 0,0-3 3 16,2-1-9-16,2 0-9 0,-1-1 4 0,-1-2-4 15,0 1 8-15,1 0 4 0,0 1 9 0,4 3 1 16,-3-1 7-16,10-12 4 0,-6 19 3 16,2 3-4-16,1 1 6 0,-3 2 2 0,1 1 1 15,1 4-5-15,-4 0 0 0,2 3 6 16,-1 2-1-16,2 2-3 0,-3 1 12 0,0 1 12 16,1 4 9-16,-1 0 5 0,2-1 6 0,-2 4-15 15,-1-1 1-15,-2 4 6 0,1-1-3 0,-3 27 71 16,-2-26-72-1,-3-3-29-15,1 3-5 0,-2-2 0 0,0-2 0 16,-4 0 0-16,3-1 0 0,-2 0 0 0,-2 0 0 16,1-2 0-16,1-2 0 0,0-1 0 0,2 1 0 15,0-2 0-15,2 1-36 0,1-3-60 0,0 1-37 16,1-1-30-16,-1 0-32 0,2-1-31 0,1 0-17 16,0 0-6-16,0 0 19 0,0-1 34 15,0 0-82-15</inkml:trace>
  <inkml:trace contextRef="#ctx0" brushRef="#br2" timeOffset="38029.25">16646 10596 40 0,'5'-5'112'0,"-2"0"38"0,-1 3 7 0,-2-1 1 15,-2 0-19-15,1 1-5 0,-1 2 0 0,0 0 0 16,-1 0-21-16,-2 0-14 0,0 2-20 15,0-1-17-15,-2 4-11 0,-1-1 0 0,-2 2 7 16,0 1 7-16,2 2-3 0,0 3 10 0,0-2 3 16,0 2-11-16,-5 12-26 0,8-12-38 15,1 1 0-15,2 1 0 0,1-4 0 0,1 2 0 16,3 0 0-16,1 0 0 0,0-2 0 0,2 3 0 16,-1-4 0-16,1 1 0 0,-1-1 0 15,4-2 0-15,-2 1 0 0,1-1 0 0,4-3 0 16,-4 1 0-16,12-2 0 0,-7-1 0 15,-1-2 0-15,0-2-38 0,10-1-338 16,-9-2 158-16,7-4-244 16,-12 4 231-16,-1 0 20 0,-4 0 25 0,0-1 37 15</inkml:trace>
  <inkml:trace contextRef="#ctx0" brushRef="#br2" timeOffset="38315.08">16859 10569 40 0,'0'-6'104'16,"2"-2"42"-16,-2 3 13 0,0-2 1 15,-2 4-2-15,2 1-5 0,-1-1 2 0,1 1-11 16,-2 0-12-16,2 2-21 0,-1 0-13 0,-1 4-17 16,2-1-5-16,0 4-16 0,0 1 1 0,0 2-6 15,3 3-13-15,-1 0-11 0,-2 4-4 16,0 16-4-16,0-15-14 0,0-2-3 15,0-1-1-15,0 2 1 0,0-3-10 0,0-1-4 16,-2 11-19-16,-6 5-122 16,2-14-82-16,3-11 79 15,3-1-22-15,-1-1-11 0,1-1-9 0,-4-1 5 16,4 0 13-16,-1-1 30 0,1-4 21 0,3-8-61 16</inkml:trace>
  <inkml:trace contextRef="#ctx0" brushRef="#br2" timeOffset="38548.96">16946 10540 53 0,'5'-5'89'0,"-2"3"34"0,-1-1 19 0,1 1 15 16,-1 2-2-16,-2 0-8 0,-2 2 8 0,2 1 8 16,-1 2 0-16,-1 2-19 0,2 1-12 0,0 3-16 15,0 3-27-15,0-1-13 0,-2 2-27 0,2 1-24 16,-1-2-6-16,-2 1-12 0,3 2-5 15,0-4 2-15,0 3-10 0,0-5-13 0,3 10-76 16,0-14-3-16,-1 1-33 0,-2-1-36 16,0-5-22-16,0 1-6 0,1-1-3 0,-1 0 14 15,0-2 11-15,3-4 25 0,-3 3 148 0,0-3-170 16,0-3 62-16</inkml:trace>
  <inkml:trace contextRef="#ctx0" brushRef="#br2" timeOffset="38761.83">16994 10550 11 0,'8'-15'35'0,"-7"3"41"0,2 2 34 0,1 3 25 16,-3 2 8-16,2 0 6 0,-3 3 1 0,0-1 1 16,0 1-2-16,0 2-9 0,-1 0-24 0,-1 2-26 15,2 1-9-15,0-1 1 0,0 5-1 16,3 1-3-16,-1 4-25 0,1 0-13 0,1 4-8 16,-3 2-12-16,1 1-14 0,-1 1-1 0,-1-1-4 15,5-1-11-15,-4 0-3 0,1-1-31 16,-1 0-28-16,-1-4-39 0,0 2-28 0,0-4-24 0,0 1-27 15,-1 0-4-15,-2-2-2 0,-2 0 7 16,2-1 19-16,-3-2 24 0,-1 1 23 0,-1-3-47 16</inkml:trace>
  <inkml:trace contextRef="#ctx0" brushRef="#br2" timeOffset="38973.71">16891 10850 34 0,'-5'0'71'0,"0"0"42"15,0 0 26-15,-2 0 23 0,2 0 7 16,0 2 12-16,2-2-1 0,2 0 4 0,-1 0-15 15,0 0-26-15,2-2-30 0,0 2-27 0,0 0-26 16,0 0-26-16,0 0-2 0,2 0-11 0,3-2 1 16,3 2-7-16,2-1-5 0,4-3-15 15,-2 3 10-15,4-3-10 0,-2 1-14 16,2-1-16-16,17-4-91 0,-17 4 29 16,1-1-17-16,2 2-26 0,-1-1-17 0,-3 0-16 0,2-3-10 15,-2 2 2-15,0 0 4 0,-2-1 15 16,-3 1 23-16,-2-2 30 0</inkml:trace>
  <inkml:trace contextRef="#ctx0" brushRef="#br2" timeOffset="39270.64">16769 10463 73 0,'-8'-3'130'0,"4"1"21"0,-9-3 142 15,8 3-163-15,2-1 5 16,0 1 4-16,5-5 205 16,2 4-266-16,4 2-30 0,3 0-1 0,2-2-21 15,6 1-3-15,0 1-10 0,3-1-5 16,2-1-5-16,2 1-3 0,-3-2-6 0,5 1 7 15,-2 0-12-15,0-1 1 0,1 0-55 0,-2 1-43 16,1 0-46-16,-5-1-38 0,-1 1-33 0,-4 1-15 16,3-1 15-16,-4-4 36 0</inkml:trace>
  <inkml:trace contextRef="#ctx0" brushRef="#br2" timeOffset="40316.37">20557 9678 48 0,'1'0'127'0,"-1"0"35"0,3 0 0 16,-3 0-16-16,0 3-31 0,0-3-11 0,0 7 5 15,0 0-10-15,0 4-12 0,4 3-18 0,-3 2-4 16,1 1-12-16,0 6-18 0,2-1-7 0,-2 3-17 15,0 0-9-15,1 1 6 0,-2 0-8 16,4 1-5-16,-4-2 7 0,-1-1-4 0,0-2 4 16,-1-2-2-16,1-3-2 0,-5-4 5 0,4-1 0 15,-1-4 2-15,1 0 5 0,-1-6 14 0,0 1 6 16,-1-3-9-16,2 0 0 0,-1-3-7 0,-1 1-5 16,1-6-2-16,-1 1-4 0,0-3 1 0,-2-2-1 15,2 0-3-15,2-2 8 0,-3-3-5 0,3-1-3 16,-1-2 0-16,2 0 0 0,0-5-3 0,0 1 5 15,2-2-5-15,1-2 3 0,0 0-2 16,3 1-1-16,0 0 3 0,3 1-2 16,0 1-4-16,2 1 3 0,0 4 1 0,-1 2 2 0,2 1 1 15,-1 4-5-15,-1 1-2 0,2 0 6 0,0 4 0 16,-3 3-6-16,0 2 6 0,-1 1 0 16,5 2 8-16,-4 2-8 0,-1-1 2 0,2 1 2 15,-1 1-6-15,-1 1 6 0,0 2 5 0,-3 2 2 16,3-1-3-16,-5 3-1 0,0 2 3 0,-1 0-1 15,-2 1-1-15,0 0-1 0,-2 1-5 0,-1-3 5 16,0 1 2-16,-5 0-7 0,3 0-2 0,-1-1 3 16,-4 0-3-16,1-2-7 0,1-1-10 0,2-1-1 15,-2 1-33-15,-1-1-27 0,0-2-45 0,1-1-43 16,4-3-26-16,-4 3-13 0,3-3-5 16,2-1 9-16,1 0 30 0</inkml:trace>
  <inkml:trace contextRef="#ctx0" brushRef="#br2" timeOffset="40626.21">20958 9670 61 0,'3'-6'142'16,"-3"0"40"-16,-3 0 5 0,2 2-7 15,-4-1-23-15,1 2-7 0,-3 3-13 0,2 0-3 16,-3 0-11-16,0 0-17 0,-3 5-19 0,3 1-20 15,-1 3-6-15,0 1-16 0,-1 1 9 0,2 6 7 16,0-2-8-16,2 2-3 0,-4 38-40 16,9-35-10-16,1-4 0 0,1 2 0 15,3-2 0-15,-1-1 0 0,2-2 0 0,-1-1 0 16,2-1 0-16,2-3 0 0,0 1 0 0,2-2 0 16,-1-2 0-16,-1 0 0 0,2-5 0 15,2 0 0-15,0 0 0 0,0-5-24 0,2 0-147 16,-1-2-23-16,3 2-31 0,-3-3-18 0,2-1-8 15,-4 0 8-15,2 0 19 0,-4 0 31 0,-1 0-80 16</inkml:trace>
  <inkml:trace contextRef="#ctx0" brushRef="#br2" timeOffset="40893.07">21233 9560 214 0,'4'-7'230'16,"-4"-2"26"-16,0 1-14 0,-4 3-18 16,1 0-21-16,3 4-11 0,-2-2-15 0,-1 1-20 15,3 2-27-15,-4 5-108 0,2 1-22 16,2 3 0-16,0 2 0 0,5 3 0 0,-4 4 0 16,2 2 0-16,-1 0 0 0,1 2 0 0,1-1 0 15,-3-2 0-15,2-1 0 0,-3 2 0 0,2-4 0 16,0-2 0-16,-1 1-40 0,-1-2-113 15,0-2-30-15,0-1-15 0,0-2-15 0,0-2-11 16,0-2 4-16,-1-1 9 0,1-1 25 0,-2-1 24 16,0-1 41-16</inkml:trace>
  <inkml:trace contextRef="#ctx0" brushRef="#br2" timeOffset="41238.87">21276 9543 49 0,'0'-15'124'0,"0"6"60"0,0 1 30 16,0-4 213-16,-1 9-231 0,-1 0 268 16,2 3-350-16,0 3-23 0,2 2-30 15,-1 2-27-15,4 4-2 0,-1 1-4 0,0 2-8 16,2 1-12-16,-1 2-7 0,1 0-1 0,-1-1 0 16,3 0 0-16,0-2 0 0,-4-2 0 0,1 0 0 15,-1-4 0-15,-3-2 0 0,3 1 0 16,-4-3 0-16,2-2 0 0,0 0 0 0,-1-1 0 15,2-1 0-15,-3-1 0 0,2-1 0 16,1-3 0-16,2 0 0 0,3-1 0 0,0-2 0 16,0-2 0-16,1-1 0 0,-1-2 0 0,3-2 0 15,-3 0 0-15,0 3 0 0,3-3 0 16,-3 2 0-16,0-2 0 0,-2 2 0 0,2 4 0 16,-5 2 0-16,5-2 0 15,-5 6-46-15,-3 1-104 0,0 2-11 0,0 2-11 0,2-1-9 16,-2 4-12-16,-2 1-14 0,-2 1-5 0,-1 2 5 15,-2 4 19-15,-3-1 36 0</inkml:trace>
  <inkml:trace contextRef="#ctx0" brushRef="#br2" timeOffset="41519.8">21259 9901 84 0,'-5'-1'218'0,"-1"-1"82"15,1 0 8-15,0 0-39 0,0 0-46 0,0-1-11 16,1-1 187-16,4 1-365 0,0 1-34 16,0-2 0-16,4 0 0 0,1 0 0 15,10 1 0 1,-3-2 0-16,-1 5 0 0,3-4 0 0,1 1 0 16,-2 1 0-16,4-3 0 0,-2 2 0 0,13-4 0 15,6-1 0-15,-2 1 0 16,-4 2 0-16,-2-6-44 15,-11 7-130-15,19-9-502 16,-25 8 431-16,0-1 8 0,-2 2 26 16,-4 2 33-16,-1-1 43 0</inkml:trace>
  <inkml:trace contextRef="#ctx0" brushRef="#br2" timeOffset="41847">21105 9439 65 0,'-7'-4'148'0,"3"1"48"16,1-1 11-16,0 2-12 0,1 0-20 15,1-1-15-15,-1 2-3 0,2-1-13 0,0 2-8 16,0-3-24-16,3-2-33 0,1 3-15 0,2-3-20 16,6 3-2-16,0-1-15 0,2-1-10 0,0 3-10 15,3-2 0-15,3-1-4 0,2 1-1 0,-4-2-9 16,5 3 0-16,-1-2-1 0,1-1-9 0,-1 1-55 16,1-1-46-16,-1-1-41 0,1 0-42 0,-3 0-37 15,-1 1-28-15,-2-2-7 0,-4 2 23 16,2-3-119-16</inkml:trace>
  <inkml:trace contextRef="#ctx0" brushRef="#br2" timeOffset="43294.58">25160 9299 15 0,'2'-1'31'0,"1"1"26"0,-2 0 19 0,-1 0 2 15,0 1 159-15,0-1-154 16,0 2 4-16,0 0 14 0,0 1 14 0,4 2 2 16,-4 3-6-16,0 1-7 0,1 3-22 15,2 0-6-15,-3 3-6 0,2 3 4 16,-2 2 0-16,3-1-12 0,-3 1-7 0,0-1 2 16,0-1-6-16,0-1-13 0,0-4-3 0,0 1-14 0,0-3-10 15,0 4 7-15,0-6-8 0,0-1-7 16,0-3 2-16,0 0-5 0,0-1 8 0,0-1-6 15,0-3 2-15,0 0 6 0,0 0 0 0,0-2-3 16,0 1 1-16,0-3-14 0,0 0 6 0,0 0 0 16,0-3-4-16,0-3-1 0,0 0 2 0,0-5-14 15,0 3 17-15,0-5-9 0,1 1-5 0,-1-1 1 16,2-1-3-16,-2-2-4 0,2 0-18 0,-1-2 6 16,-1 2 7-16,3-3-15 0,-1 3 2 0,1-4 2 15,0 4-1-15,1-1 1 0,2 3 11 16,-2 2 1-16,1 3 8 0,-2 0 0 0,2 5 4 15,2-2 7-15,0 3-3 0,0 3 10 0,1 1-5 16,0 2 8-16,-1 1-5 0,1 0 2 16,-1 1-2-16,-1 1 2 0,3 3 1 0,-1-1 5 15,-1 1 3-15,-1 3 3 0,-1-2 1 0,1 0-2 0,-1 3 3 16,3 6 27-16,-7-5-24 16,3-1 7-16,-4 1 1 0,0 0-4 0,0-2 0 15,-2-1-1-15,-1 1-3 0,0 1-7 0,-2-2-1 16,0 0-4-16,-3 1 1 0,2 0-15 15,-2-2 8-15,1 1-1 0,-3-2-11 0,2 1-5 16,1-2-18-16,-1-1-22 0,2 0-15 0,0 2-29 16,-1-4-34-16,4 2-27 0,2-3-31 0,-1 0-15 15,0 0-9-15,1 0 19 0,1-1 25 0,0-1-83 16</inkml:trace>
  <inkml:trace contextRef="#ctx0" brushRef="#br2" timeOffset="43626.98">25536 9236 134 0,'0'-5'149'0,"0"3"10"0,0-3-3 16,-3 3-9-16,0-1-10 0,-2 1-7 0,0 2 8 15,-3 0-5-15,1 0-12 0,-1 3-6 0,0 1-24 16,-2 3-14-16,-2 2-5 0,2 2-1 0,0-2-15 15,1 4 6-15,1 0-3 0,0 2-19 0,2 2-40 16,-2-2 0-16,3 0 0 0,2 1 0 16,-3 15 0-16,6-11 0 0,1-7 0 15,3 3 0-15,0-4 0 0,1 1 0 0,3 1 0 16,-2-4 0-16,4-2 0 0,-2-1 0 0,3-1 0 16,-3-3 0-16,3 0 0 0,3-1 0 15,38-16-69 1,-39 7-88-16,0-1-24 0,9-12-244 15,-13 12 204-15,0-1-6 0,-2 0 12 0,-2-2 12 16,-4 2 38-16</inkml:trace>
  <inkml:trace contextRef="#ctx0" brushRef="#br2" timeOffset="44185.39">26075 9173 110 0,'4'-7'182'0,"-1"1"33"15,-3 0 9-15,0 1-3 0,-3 3-8 16,1-1 1-16,0 0 0 0,1 1-10 0,-3 2-33 16,1 0-92-16,2 2-79 0,1 1 0 0,-2 1 0 15,0 2 0-15,2 5 0 0,0 0 0 0,4 3 0 16,-1 1 0-16,2 2 0 0,3 18 0 15,6-3 0-15,-3-3 0 16,-6-15 0-16,5 5 0 0,-5-12 0 16,0 1 0-16,-2-4 0 0,1-1 0 15,-1 0 0-15,-2-3 0 0,-1 2 0 0,5-2 0 16,-4-2 0-16,2-2 0 0,1 1 0 16,1-3 0-16,-1-2 0 0,1 1 0 0,3-4 0 15,0 0 0-15,-2-4 0 0,2 1 0 0,1-1 0 16,-1-2 0-16,0-3 0 0,-1 4 0 0,0-2 0 15,0 3 0-15,-1 1 0 0,1 0 0 0,-1 2 0 16,2 1 0-16,-2 2 0 0,-1 2 0 0,0 2 0 16,0 1-74-16,0-1-90 0,-1 5-23 15,-3-3-17-15,-1 3-7 0,2 0-12 0,-2 3 0 16,1-3 16-16,-1 6 24 0,0 0 30 0,-1 3-64 16</inkml:trace>
  <inkml:trace contextRef="#ctx0" brushRef="#br2" timeOffset="47932.92">26259 9978 45 0,'-2'-2'133'0,"0"2"49"0,-1 0 2 0,2 0-22 15,-1 0-35-15,0 0-35 0,2 0-17 0,-3 0 15 16,3 0 10-16,0 0 11 0,0 0-7 0,0 0-17 16,0 0-27-16,0 0-11 0,3-1-9 0,4 1 7 15,3-2 0-15,3 0 8 0,2 0-2 0,5-1-7 16,7-2-12-16,5-3-3 0,4 3-12 0,7-3 23 16,6 1-10-16,9-3-32 0,12 0 0 15,7-2 0-15,9 0 0 0,7 1 0 0,10-2 0 16,7-1 0-16,9-2 0 0,6 2 0 15,8 0 0-15,9-3 0 0,8 0 0 0,8 0 0 16,7 0 0-16,5 1 0 0,7 1 0 0,2 0 0 16,2 0 0-16,4 3 0 0,0-1 0 0,2 3 0 15,1 0 0-15,1 0 0 0,-3 1 0 0,-6 1 0 16,-4 2 0-16,-8 0 0 0,-9 0 0 0,-12 0 0 16,-14 0 0-16,-10 1 0 0,-14 1 0 15,-16 0 0-15,-13-3 0 0,-11 3 0 0,-16 0 0 16,22-9 0-16,-52 6 0 0,-7 1 0 15,-2 1 0-15,-6-1 0 0,-3 2 0 16,-2-1 0-16,-3 1-2 0,0 2-18 0,0-1-15 16,-1 0-11-16,-2 3-28 0,-1-5-13 0,0 5-31 15,-8 0-223-15,5 0 128 16,0 0-17-16,-1 0-5 0,2 2 17 0,-2 1 32 16</inkml:trace>
  <inkml:trace contextRef="#ctx0" brushRef="#br2" timeOffset="48563.62">31744 9340 157 0,'0'-7'239'0,"0"1"-10"0,0-1-68 15,-2 3-66-15,0 1-35 0,1 0 0 16,1 3 8-16,-2 1 38 0,-1 3 27 0,2 1-12 15,-2 7-20-15,-1 2-42 0,1 3-16 0,-2 3-21 16,1 2 9-16,-3 3-10 0,1-2 2 16,0 2-1-16,-1-2-7 0,1-1-2 0,-1-1-5 15,2 0-6-15,0-3 6 0,-2-3-1 16,4-2 0-16,-2-1 5 0,2-5 4 0,-1-2 2 16,4-2 12-16,-2-1 15 0,1-2 3 0,1 0-12 15,-2-2-11-15,0-1-19 0,2-5-6 16,0-1 0-16,-1-3 0 0,1-2 0 0,0 0 0 15,0-4 0-15,1 1 0 0,4-1 0 0,1-4 0 16,0 2 0-16,23-55 0 16,-8 25 0-16,-10 29 0 15,-2 2 0-15,1 4 0 0,1 3 0 0,-2 3 0 16,-1 3 0-16,1 1 0 0,-1 4 0 0,4 1 0 16,-2 4 0-16,0 2 0 0,1 5 0 0,2 2 0 15,0 3 0-15,0 4 0 0,2 1 0 16,-1 3 0-16,-1 1 0 0,0 0 0 0,4 0 0 15,-4 0 0-15,1 1 0 0,-3-2 0 16,20 41 0-16,-9-22 0 16,-18-34 0-1,-3-4 0-15,-1-1 0 0,0-1 0 0,-1-1 0 16,-4-2 0-16,-2-3 0 0,-5-3 0 16,-1 0 0-16,-4-2 0 0,-1-2 0 0,0 0 0 15,-3-2 0-15,2 1 0 0,-1-1 0 16,-6-2 0-16,5 0 0 0,-2 2 0 0,1-1 0 15,2 0 0-15,2 4 0 0,2 1 0 0,3 2 0 16,5 2 0-16,1-1 0 0,4 2 0 16,-2 1 0-16,10 2-69 15,-1 0-107-15,9 0-22 0,-2 0-34 0,6 0-31 16,-1-2-8-16,1-1 15 0,4 0 29 16,-4-1 57-16</inkml:trace>
  <inkml:trace contextRef="#ctx0" brushRef="#br2" timeOffset="48953.41">32066 9313 233 0,'-1'-5'263'0,"-2"1"-1"0,-1 1-52 0,1 0-58 16,1-1-30-16,2 1-23 16,0 0-13-16,5 0-15 0,12-3-6 15,-4 4-55-15,6 1-5 0,2 1-5 0,6-2-5 0,-2 2-3 16,3 0 2-16,1 0 1 0,-2 0-27 15,-2 0-11-15,-6 0-12 0,0 0 9 16,-6-1 8-16,-2-2 12 0,-7 0 7 0,1 1 17 16,-5-3 10-16,-1 0 0 0,-4 1 16 15,-2-2 13-15,0 4 3 0,-3-3 8 0,0 2 6 0,-3-1-4 16,1 2 0-16,1-1 2 0,-1 3-1 16,2 2 1-16,2-1-13 0,-1 1-2 0,2 3-7 15,1 3-6-15,0 0 2 0,2 5-7 16,0-1 9-16,3 5-12 0,1 2 1 0,0 3-2 15,0 1-1-15,1 0-3 0,3 1-11 0,0 1 0 16,0-2 4-16,1 2-4 0,-2 0 0 16,2-2-10-16,3 21-29 15,-3-26-10-15,-2-3-31 0,-3 1-27 16,3 5-216-16,-3-13 112 0,2-3-11 16,-1-1 0-16,-1-1 17 0,0-2 23 0,4-1 28 15,0-3 38-15</inkml:trace>
  <inkml:trace contextRef="#ctx0" brushRef="#br2" timeOffset="49446.13">32531 9326 191 0,'1'-3'190'0,"-1"3"-14"0,0 0-31 0,0 4-15 15,-1 1-10-15,-1 3 2 0,2 3 0 0,0 2-4 16,-2 1-16-16,2 3-28 0,0 3-28 15,-1 3-13-15,1-1-10 0,-4 1-9 0,2-3 0 16,0 2-12-16,1-3-2 0,-2-3 6 0,-1 1-11 16,3-5 9-16,-1 0-3 0,0-4-1 15,1-3 6-15,-1-1 6 0,1 1 5 0,1-5 15 16,-2 3-3-16,0-6-3 0,-2-2-5 16,-1-2 2-16,1-1-2 0,-3-1-14 15,2-3 0-15,0-2 4 0,1-2-11 0,1-1 3 16,1-2 3-16,1-1-10 0,1 0 10 0,0-3-4 15,1-2 1-15,3-1-3 0,0-2 2 16,1 0 1-16,1 0-2 0,1-2 1 0,1 0-6 16,1 1 1-16,0 1 0 0,-1 0 9 0,3 4-6 15,0 4-4-15,-1 1 1 0,2 3 0 16,0 3-4-16,-1 2 4 0,3 5 3 0,-5 0 0 16,4 4 6-16,0 4-9 0,-4 1 11 15,0 2-8-15,-1 1 9 0,1 3 4 0,-3 1 1 16,-2 4-1-16,-1-1 1 0,-3 4 4 15,-1-1 7-15,-2 3 4 0,-3 1 6 0,-2 0-9 16,-5 18-26-16,2-18 0 0,-10 13 0 16,-1-4 0-1,13-19 0-15,-2 1 0 0,3-2 0 0,0 0 0 16,-1-2 0-16,1-2-166 0,-2 0-98 16,3 2-86-16,-2-5-53 0,1 1 25 0</inkml:trace>
  <inkml:trace contextRef="#ctx0" brushRef="#br2" timeOffset="51599.4">31348 10089 109 0,'4'-4'129'0,"-1"-1"14"0,-2 1 6 16,-1 1 2-16,0-1-7 0,0 3 5 0,-1 1 14 16,-1 0-4-16,-7-4 99 0,3 4-153 15,-1 0-13-15,1 2-14 0,-2 0-1 16,-1-1-16-16,-1 3-10 0,0 3-22 0,4-2-29 16,-2 2 0-16,2 1 0 0,-1-1 0 0,1 0 0 15,3 0 0-15,-1 1 0 0,0 1 0 16,4 1 0-16,-1-2 0 0,2 1 0 0,3 1 0 15,3-3 0-15,1 0 0 0,0 2 0 0,1-1 0 16,1-1 0-16,3-1 0 0,-1 3 0 0,1-2 0 16,3 0 0-16,0-1 0 0,-1 3 0 15,1-3 0-15,1 1 0 0,-2 1-1 0,0-1-2 16,-2-1 1-16,-3 1 2 0,-1 0 0 0,-2-2 2 16,-3 2 2-16,0-1-7 0,-3 1 6 0,-2-1-3 15,-3 2 0-15,1-2 0 0,-3-2 0 16,-5 2 0-16,-13 7 0 0,8-10 0 15,2 2 0-15,-2-1 0 0,0-1 0 0,1 2 0 16,0-1 0-16,0-3 0 0,2 1 0 16,0-1 0-16,2 0 0 0,1-1 0 0,3-1 0 15,2-2-4-15,0 2-36 0,4-3-5 0,-1 1-7 16,2-2 14-16,2-2-1 0,3 0 6 16,1-3-8-16,5-1 5 0,-2-3 3 0,8 1-9 15,0-2-6-15,1 0 3 0,0 0-1 16,2-2 7-16,2 3 8 0,-2-2 14 0,2 3 9 15,-4-2 3-15,2 1 1 0,-3 5 4 0,2 1 3 0,-5-1-2 16,2 2-1-16,-3 2 7 0,-2 0 0 16,0 3 14-16,3 2 41 15,-7 0-29-15,-4 4 8 0,1-1 6 0,-1 4-3 0,0-1-11 16,1 2-15-16,-3-2-9 0,-1 4-4 0,3-2 7 16,-3 0-8-16,2-2-6 0,-2 0-1 15,2-1 3-15,1-3-3 0,-1 1 4 0,-2-1-7 16,3-2 12-16,-1 0-6 0,3 0 5 15,2-5-5-15,1 1-2 0,2-1 2 0,11-8 3 16,5-3-12-16,-15 8 1 16,3 1 10-16,9-7-5 0,-11 9 3 15,-3 2-3-15,4 1 7 0,-5 0-8 16,0 2 4-16,1 2 0 0,-1 3 4 0,-2-3 3 16,1 3-6-16,-2 2 6 0,0 5-4 0,2 0 7 15,-4 5 3-15,0 3-10 0,2 1 6 16,-2 1 3-16,1 5-4 0,-3 2-3 0,-1 0-7 15,0 2 9-15,-1 1-11 0,-1 2 5 16,-4 26-7-16,-1-28 13 0,1-4-10 16,-5-3 1-16,1 4 4 0,4-6-2 0,-6-2 3 15,2-2 6-15,0-2-6 0,0-3 1 0,-2-2 11 16,3-4-8-16,0-1 7 0,-1-2-12 16,2 0 3-16,-5-3-5 0,5 0-3 0,0-2 0 15,2-4-2-15,-2 1-5 0,2-4-14 16,0 2 4-16,2-1 4 0,1-1-4 0,0-2 8 15,1-2-5-15,1 1 9 0,1-3-2 0,0-3-7 16,3 0 1-16,2-2-1 0,0-4-13 0,-1 0-4 16,3 0-1-16,0 0 6 0,5-6-4 0,-3 1-1 15,5 2 14-15,-3-3-3 16,5 3 9-16,-2-1 1 0,0 2 6 0,1 4 5 0,2-1-1 16,-2 3 3-16,-2 2 6 0,2 3-6 15,-1 1 3-15,0 3-3 0,-1 2 1 16,3 2-1-16,-3 4 11 0,1 1-5 0,-2 1 9 15,2 3 0-15,1 0-11 0,0 2 4 0,-2 0-5 16,3 1-3-16,-5 2 6 0,-1-2-4 0,-1 1 0 16,-1-1-2-16,-2 2 8 0,-2-2 3 0,0-1 1 15,1-1-4-15,-4-1 7 0,-1-1 4 16,0-2 1-16,0 2 3 0,0-3 2 0,0 0 4 16,0 0-13-16,0-3-5 0,2 0-4 0,-2 0-6 15,0-2-6-15,1 0 7 0,-1 0-9 16,4-2 2-16,1 0-2 0,-2 2 9 0,2 0-12 15,-1 0 12-15,4 0-8 0,3-1 0 16,-1 0 2 0,-7 4 4-16,9 5-1 0,-5-2-3 15,4 3 4-15,1 2 6 16,-5-2-10-16,3 5 11 16,-5-2-10-16,3-2-1 0,0 2 8 0,-1 0-4 15,-1-2 2-15,3 0-2 0,0 0-2 16,-1-2 0-16,1-2-1 0,-3 1-1 0,2-2-6 15,0 0 1-15,3-2 6 0,-1-2 3 0,-1-1-9 16,0-2 4-16,3-1-9 0,-1-1 6 0,0-3 2 16,-2-1-5-16,1 1 0 0,1-5 2 15,-2 3 1-15,-1-3 8 0,0 0 8 0,-2-2-13 16,1-1 5-16,-2 1 0 0,-1-2 3 0,0-2 2 16,-4 1 5-16,-2-20 25 15,0 22-8-15,-4-12 17 0,3 21-16 16,-1-1 18-16,3 4-12 0,-2 3 9 15,1 2-12-15,0-1-18 0,-3 8 14 16,3 1-18-16,0 3-6 0,1 3-1 0,-3 4 2 16,3 5-9-16,-1 0 15 0,1 2-8 15,1 3 0-15,0-1-2 0,0 0 1 0,3-1 1 16,-2-2-5-16,3-1 12 0,1-1-18 16,-1-4 12-16,2-1-3 0,1-4 0 15,-2-1 9-15,1-3-5 0,1-1 2 0,-2-2 6 16,0-2-19-16,0-1 4 0,1-1 1 0,3-4 2 15,-1-3-12-15,1 2-3 0,0-6-3 16,0 0-6-16,3-1-2 0,-4-2 6 0,1-2 2 16,-1-1 5-16,0-1 6 0,-2-2-5 0,0-1 13 15,-1 0-3-15,-2 0 2 0,0 0 0 0,-1 3 3 16,0 0 13-16,-2 3 4 0,0 7 5 16,0-7 59-16,0 14-43 0,0-1 4 15,0 6-7-15,0 1-22 0,0 4-16 0,-4 4 0 16,3 1 0-16,1 5 0 0,-2 2 0 15,1 2 0-15,-1 1 0 0,2 1 0 0,0 1 0 16,0-2 0-16,2-1 0 0,1-1 0 16,-2-3 0-16,1 1 0 0,0-7 0 0,1 1 0 15,-2-4 0-15,-1-2 0 0,2-2 0 16,0-1 0-16,-2-2 0 0,1-1 0 0,4-1-21 16,-2-1 16-16,2-3 1 0,-1 0 4 15,1 1 0-15,2-3 2 0,0 0 3 0,0 1-2 16,-1 0-6-16,2 1 5 0,0-1-2 0,-4 0 3 15,3 5 0-15,-4 0 0 0,2 0 2 16,0 0-3-16,-2 0 3 0,3 2-8 0,0 3 6 16,1 2-3-16,-1-1 0 0,1 1 0 0,2 1-5 15,-1-2-9-15,0 1-1 0,1-2-25 16,-3 3-27-16,1-1-43 0,-2-2-30 0,-1-5-30 16,6 2-20-16,-6 0-6 0,1-4-9 0,0 0-1 15,-2-3 3-15,-3 0 21 0</inkml:trace>
  <inkml:trace contextRef="#ctx0" brushRef="#br2" timeOffset="51849.25">32260 10093 81 0,'-13'-1'182'0,"4"1"29"15,1-2-25-15,0 1-45 0,4 0-34 0,3 1-7 16,-1-3-5-16,2 3-13 0,5-2-18 16,1-3-26-16,5 3-21 0,0-1-8 0,5-1-2 15,1 1-7-15,1 0 0 0,2 1 2 0,-2 1-2 16,0 0-8-16,1-2-17 0,-4 3-24 16,-2 0-28-16,2 0-25 0,-4 0-20 0,2 0-16 15,-2 0-6-15,0 0-6 0,0 0 5 16,-1 0 10-16,3 0 27 0</inkml:trace>
  <inkml:trace contextRef="#ctx0" brushRef="#br2" timeOffset="52882.15">33060 10160 69 0,'-1'-5'145'0,"-2"1"46"15,-2-1 16-15,0 2-10 0,-4-1-18 0,1 1-7 16,-5 3 2-16,1 0-1 0,2 0-17 0,-14 3 38 15,15 2-135-15,-1-1-16 16,1 1-21-16,3 2-5 0,-7 8-3 16,7-7-12-16,1 1 7 0,3-1-12 0,2-2 3 15,0 1-3-15,0-1-8 0,2 1-4 16,0-5-10-16,1 3-13 0,3-3 0 16,-3 2-11-16,3-1 0 0,2-3 0 15,6-2-58-15,-6 1 55 0,0 0 5 16,2-2 2-16,1 1-5 0,-2-3-6 0,4 3 1 15,-2-1-11-15,2-1 1 0,1-2 5 0,34-18-155 32,-23 11 133-32,-11 4 50 15,-1 0 14-15,0 2 9 0,22-23-2 16,-23 22 12-16,-3-3 12 16,0 2 9-16,-2 1 11 0,1 1 9 0,-3 2 12 0,-2-4 7 15,1 5 4-15,-2-2 11 0,-1 3-5 16,-1 0 6-16,0 1 7 0,0 2-2 15,0-1-4-15,0 1-21 0,0 0-8 16,-4 3 8-16,1 0-53 16,-2 15 0-16,3-9-4 15,2 21-34 1,4-19 12-16,2 1-11 0,-2 0-13 16,3-2-6-16,-2 2 4 0,0-4-6 0,1 2 6 15,3-1 0-15,-3 0 2 0,3-1 4 16,-3-3 18-16,0 0 13 0,-1 2 3 0,-4-5 8 15,-1 3 7-15,-1-3 3 0,-3-2 37 16,3 3-21-16,-5-3 1 0,0 0-9 16,-4-3 9-16,-2 3 0 0,4 0-12 0,-1 0 2 15,1 3-9-15,-1-3-4 0,3 0-1 0,-1-3-3 16,3 1-7-16,-1 2 2 0,-1 0-7 16,3 0-18-16,-1 0-4 0,3 0-9 15,1 0-12-15,0 0-6 0,1-3-6 0,3 3-3 16,-1-2 4-16,4 2 8 0,1-2 6 0,4-1 2 15,-2-1 9-15,2-1-4 0,1 1 6 16,4-2 5-16,-2 0 0 0,1-3 5 0,0 2 3 16,0-3 3-16,3-2 7 0,-3 3 1 15,3-4 6-15,-2 1-3 0,0 0 1 0,1-1 4 16,-4 0 7-16,0-2 2 0,-1 2-2 16,-3-1 5-16,-1 3 3 0,-3 1 3 15,-1 0 3-15,0 0 16 0,-4 1 12 0,3 1 9 16,-4 1-1-16,-2 2 12 0,-1 0 4 15,0 3 7-15,-6 0 1 0,0-1 3 0,0 3 6 16,-3 0-5-16,2 2-13 0,-2-1-7 16,3 3-6-16,-3 3-5 0,0 0-1 0,-2 4-8 15,5 1 3-15,-3 2-19 0,3-1-1 0,3 3-8 16,1 1-3-16,2 0-2 0,3-1-8 16,0 0 0-16,3-2-2 0,5 3-5 15,3-5-7-15,2 0-14 0,1-2-19 0,2-3-20 16,1-1-20-16,-1-3-30 0,4-1-30 15,-2-2-20-15,2-4-13 0,1 0-8 0,-2-2 17 16,3 0 11-16,0-2-76 0</inkml:trace>
  <inkml:trace contextRef="#ctx0" brushRef="#br2" timeOffset="80931.62">700 12394 129 0,'0'-10'212'0,"0"-1"-11"0,-2 3-28 0,-1 1-22 15,-2 4-1-15,2 1 4 0,-1 2-15 16,0 2 10-16,3 5-4 0,1 3-12 0,0 4-15 16,3 4-23-16,1 8-16 0,0 1-60 15,-1 4-19-15,3 3 0 0,-1 3 0 16,3 1 0-16,0 1 0 0,-2-2 0 0,0 3 0 15,1 0 0-15,-2-2 0 0,-1 0 0 16,1-4 0-16,-4-2 0 0,-1-2-67 16,0-5-98-16,0-3-39 0,0-4-29 0,0-4-13 15,2-3 2-15,1-5 18 0,-1-3 26 16,1-3 40-16,0-4 39 0,-1-5 37 0</inkml:trace>
  <inkml:trace contextRef="#ctx0" brushRef="#br2" timeOffset="81297">760 12786 18 0,'-2'-17'34'0,"2"1"35"0,2 3 27 16,1 1 1-16,-3 2-15 0,2 5-15 16,-2 1-10-16,1-1-9 0,3 2-1 0,-1 2-6 15,1 0-9-15,4-4-13 0,2 2-11 0,2-3-4 16,1 0-2-16,1-1-4 0,5 0 7 16,3-3-10-16,0-2 5 0,-3 0 2 0,3-1-2 15,-1-2-2-15,-2-1 4 0,-2-1 0 16,23-35 11-16,-32 34 13 15,-2 4 26-15,0-3 27 0,-1 2 8 16,-3 3 12-16,1 2 8 0,-3 1 5 0,0 2 16 16,0 0 1-16,0 2-13 0,0 5-9 15,-2 0-28-15,1 4-23 0,1-1-5 16,0 4 10-16,0 3-39 0,0 3-22 0,0 5 0 16,3-1 0-16,-1 33 0 15,1-23 0-15,-2 3 0 0,4 28 0 16,16 92 0-1,-15-100 0 1,-3-30 0-16,1 28 0 16,-2-38-107-16,3 7-826 15,-3-17 594 1</inkml:trace>
  <inkml:trace contextRef="#ctx0" brushRef="#br2" timeOffset="81850.02">1327 12730 149 0,'2'0'284'0,"1"0"-25"0,0 2-102 0,2-1-70 15,1 1-18-15,5 0 24 16,2-1 6-16,6-1-21 0,0 2-20 0,5-4-24 15,4-1-24-15,2 1 0 0,3 1-10 0,2 1-3 16,3 0 1-16,-3-2-3 0,1 2 8 0,2-2-13 16,-5 2-9-16,-1 0-2 0,-4-3-13 15,-1-1 2-15,-3 1-9 0,-2-2 15 0,-3 0 12 16,-2-2 3-16,-4 0 1 0,0 1 8 0,-4 2 0 16,-1-4-2-16,-3 2 8 0,1 1 0 15,-3-5 1-15,-3 5-1 0,0-2 1 0,-3 0 6 16,0 0 2-16,-2 0 4 0,1 1 10 0,-1-1 11 15,-3 1 1-15,-1 0 6 0,1 0-12 16,0 2 7-16,-2-1 16 0,-1 1 13 0,3 1 11 16,0 1-5-16,2-1-11 0,3 1-16 0,0 0-9 15,1 2 2-15,-1 0-19 0,3 0-11 16,0 0-6-16,0 0-1 0,3 0-6 0,-1 0 7 16,3 0-1-16,2 5-2 0,1-1 5 15,3-1-9-15,3 2 2 0,-1 2 8 0,1-2 0 16,-1 1 5-16,-2 0 10 0,2 2 5 0,-4-1-28 15,5 2 0-15,-4 3 0 0,0 0 0 16,0-1 0-16,1-1 0 0,-1 4 0 0,-1-3 0 16,-1 1 0-16,-1 0 0 0,1 0 0 15,-5-2 0-15,0 0 0 0,-2 1 0 0,-1-3 0 0,0 2 0 16,-4-1 0-16,-1 1 0 0,-3 0 0 16,-2-2 0-16,-2 3 0 0,-2-2-20 0,-5-2-156 15,3 2-64-15,-5 0-66 0,1-2-40 16,-1 0 1-16,-1-2 57 0</inkml:trace>
  <inkml:trace contextRef="#ctx0" brushRef="#br2" timeOffset="82488.45">2350 12368 161 0,'3'-3'394'0,"2"0"-3"0,-7 3-141 15,-1 3-115-15,0 2-42 0,-6 38 340 16,4-21-260-16,2 2-156 0,1 3-17 15,2 4 0-15,0 3 0 0,0 3 0 16,0 1 0-16,0 1 0 0,0 0 0 0,0 2 0 16,0-3 0-16,0-1 0 0,0-6 0 0,-2 1 0 15,1-5 0-15,-1-1 0 0,-1-5 0 16,2-3 0-16,1-6 0 0,-2-2-14 16,2-1-154-16,2-4-17 0,2-1 0 0,-4-3 15 15,0 1 20-15,0-5 16 0,0-1 28 0,2-3 8 16,-1 0 11-16,-1-2 16 0,2-1 11 0,-2-3 19 15,5-11 9-15,-2 11 29 16,3 3-1-16,13-25 9 16,-11 25 2-16,0-2 7 0,1 0 2 0,1-2-2 15,1 2 7-15,0-3-9 0,-1 0 6 16,-1 0 0-16,2-2-3 0,0 3 1 0,1-5 5 16,0-1 5-16,-1-2 6 0,3 2 1 0,-3-1 5 15,1 0 2-15,0 0-1 0,-1 0 13 16,0 0 1-16,0 6 19 0,-3 0 6 0,0 2 10 15,1 2 0-15,-4 2 3 0,0 4 3 0,-2 3-2 16,1-3 3-16,-4 5-8 0,0 5-12 0,1-3-3 16,2 5-7-16,-1 0-44 0,1 4-21 15,0 3 0-15,0 3 0 0,2 0 0 0,-2 5 0 16,2 1 0-16,-2 2 0 0,-1-4 0 0,-1 4 0 16,1 1 0-16,-2-1 0 0,4 1 0 15,-2-2 0-15,-2-2 0 0,0 1-83 0,0-4-128 16,0-1-53-16,0-3-38 0,0 0-16 15,0-4 22-15,0-1 47 0</inkml:trace>
  <inkml:trace contextRef="#ctx0" brushRef="#br2" timeOffset="82747.27">2848 11987 88 0,'3'-14'204'0,"-1"4"25"0,-2 5-52 16,0 5-47-16,-2 3-21 0,2 4 1 15,0 5 11-15,0 3 4 0,0 5 2 0,2-1-26 16,1 5-25-16,0 2-24 0,0 3-31 16,-1 0-14-16,1 0-3 0,3 3-1 0,-3-4 0 15,2-1-15-15,-2 2-15 0,2-6-38 16,-2 0-49-16,-1-3-55 0,0-3-36 0,-2-3-22 15,1-5 2-15,-1-2 22 0,0-3 31 0,0 0 172 16</inkml:trace>
  <inkml:trace contextRef="#ctx0" brushRef="#br2" timeOffset="82964.45">2759 12226 121 0,'-4'-4'160'0,"0"-1"12"0,0 3-3 15,1-1-14-15,1 1-9 0,1 2-2 0,-1 0 1 0,2-2-16 16,0 2-27-16,0 0-24 0,2 0-20 16,1 0 5-16,2 0-7 0,4 0-14 0,0 2-23 15,7-2-8-15,-2 0 0 0,2 0-7 0,3-2-4 16,0-1-18-16,3 2-26 0,-3-3-45 16,0 2-47-16,3-3-46 0,-3 3-36 0,2-1-29 15,-5-1 1-15,3 4 22 0,-5 0 43 16</inkml:trace>
  <inkml:trace contextRef="#ctx0" brushRef="#br2" timeOffset="83294.55">3229 12529 302 0,'0'-4'342'0,"-2"1"-28"0,-1 3-94 0,2 0-74 16,-4 3-21-16,0 1 13 0,2 3 22 0,-3 4-7 15,1 1-32-15,2 2-95 0,0 5-26 16,1 0 0-16,-1 6 0 0,1-4 0 0,-1 6 0 15,3 0 0-15,0 3 0 0,3 0 0 0,0-1 0 16,1-4 0-16,-3 0 0 0,1-2-40 16,1-4-115-16,-1 0-40 0,-1-3-33 0,-1-3-21 15,2-3-13-15,-2-3 0 0,4-1 34 0,-4-4 42 16</inkml:trace>
  <inkml:trace contextRef="#ctx0" brushRef="#br2" timeOffset="83513.48">3112 12738 141 0,'-3'-3'196'0,"1"0"20"15,1 1-14-15,-1 0-30 0,1 2-11 16,-1 2 0-16,2-2-4 0,-2 2-6 0,2-2-33 16,0 1-47-16,0-1-26 0,2 0-18 0,1 0-4 15,4 0-9-15,2 0 1 0,2 0-15 16,4-1-10-16,3-3-6 0,1 1-24 15,0-1-38-15,2-1-46 0,1 0-55 0,1-2-34 0,0 2-29 16,0-1-8-16,1-1 16 0,-4 0 28 0</inkml:trace>
  <inkml:trace contextRef="#ctx0" brushRef="#br2" timeOffset="83915.53">3581 12757 132 0,'0'2'173'0,"0"-1"12"0,0-1-26 0,-1 0-29 0,-1 0-22 15,2-1 6-15,0-1-17 0,3-1-20 16,2-1-21-16,0-1-19 0,0-2-19 0,2-3-5 16,0 0-10-16,-1 0-5 0,2-1 3 0,1-1 3 15,-2 0 0-15,-2 1-4 0,-2-1 2 0,0 3 5 16,0-1 5-16,-3 0 2 0,0 0 6 15,-1 3 7-15,-1 1 16 0,-1-1-1 0,-2 3 5 16,0-1-4-16,0 1-16 0,-4 4 2 0,1-3 6 16,0 6 2-16,-1-1 15 0,1 1 3 0,0 2-4 15,2-1 7-15,-5 5-15 0,4 1 11 0,1 1-14 16,1 3-40-16,2 0 0 0,0 2 0 16,0 2 0-16,3 1 0 0,0-1 0 0,6-1 0 15,-3-1 0-15,5-2 0 0,2-1 0 0,2-1 0 16,-2-2 0-16,1-1 0 0,3-1 0 0,-1-3 0 15,1-1 0-15,0-1 0 0,3-1 0 16,0-2 0-16,0-2-132 0,-3-2-53 0,3-2-19 16,-2-1-28-16,2-3-13 0,-4 0 1 0,2-2 16 15,-3 0 29-15,-2 0 35 0</inkml:trace>
  <inkml:trace contextRef="#ctx0" brushRef="#br2" timeOffset="84170.51">3735 12353 70 0,'-8'-3'194'0,"0"3"75"0,2 0 7 16,-1 0-41-16,4 0-35 0,-2 0-9 16,2 0-4-16,3 0 5 0,-2 0-26 0,0 0-99 0,6 0-67 15,-1-2 0-15,2 2 0 16,5-2 0-16,0 2 0 0,3-3 0 0,0 1 0 15,6-1 0-15,-2-2 0 0,1 0 0 0,34-13 0 16,-22 5-100 0,-16 8-78-16,-3 1-46 0,5-6-311 15,-9 10 252-15,-3 0 20 0,-3 0 49 16</inkml:trace>
  <inkml:trace contextRef="#ctx0" brushRef="#br2" timeOffset="85207.29">2396 12742 6 0,'-7'3'8'16,"-2"-1"11"-16,6-2 15 0,0 1 21 0,0-1 13 16,-1 0 0-16,1 0-7 15,-8 2 47-15,7-2-46 0,-1 1 12 16,-2-1 18-16,4 2 8 0,0-2 9 0,0 0-4 0,-3 1-2 15,4-1-3-15,1 0-13 0,-3 2-5 16,3-2-6-16,-1 1 2 0,2-1-2 0,0 0-17 16,0 0-13-16,0 0-13 0,3 0-2 15,2-3-8-15,3 3-3 0,3-1 10 0,2-1-7 16,-1 1-8-16,1-2-1 0,3-2-9 0,-4 3-1 16,2-3 2-16,-1 0 0 0,-3 3 1 15,2-3-7-15,1 0 3 0,1 0-9 0,-1 3 6 16,-2-1 0-16,5-1 4 0,-5 1-6 15,14-5-1-15,-14 3-3 0,-1 1 3 0,-2-1-1 16,-2-1-7-16,-1 3-1 0,2-1 4 0,-3 0 1 16,2-8-4-16,-3 5 0 15,-1 0 9-15,-2 0-3 0,0-1-3 0,3-2-1 16,0 2 2-16,-1-3-2 0,2 1-3 0,-4-1 3 16,0 1 4-16,0-2-5 0,0 1 7 15,-1-1-2-15,-2 3 7 0,1-10 4 16,2 12-2-16,-3-3-4 15,2-3-1-15,1 6 13 0,0 3 4 0,-2 1 3 16,2 0-10-16,0 2 10 0,-2 1 2 0,2 0-1 16,0 0 3-16,0 1-1 0,0 1 2 15,-1-1-5-15,1 1-8 0,0 3-1 0,0 3 4 0,0 4-3 16,0 0 17-16,0 3-2 0,0 3-26 0,1 3 0 16,1-2 0-16,-2 5 0 0,3-3 0 15,-3 4 0-15,2 2 0 0,5 51 0 16,-2-26 0-1,-2-2 0-15,-3-30 0 0,2 20 0 16,-2-12 0-16,3-18 0 16,-3-1 0-16,0-4 0 0,0 0 0 15,0-3 0-15,0-1 0 0,0 1 0 0,2-5 0 16,-2 1-21-16,0-3-166 16,0 0-54-16,-2-2-62 0,-1 0-47 0,1-2 2 15,-1 0 56-15</inkml:trace>
  <inkml:trace contextRef="#ctx0" brushRef="#br2" timeOffset="87919.45">9534 16183 272 0,'12'-17'679'15,"-12"17"-530"-15,0 39 412 16,1-19-417-16,2 6-27 16,3 37 6-16,-4-26-121 15,3 5-2-15,0 0 0 0,-1 2 0 0,1-2 0 0,2-2 0 16,-1 1 0-16,-2-2 0 0,1 0 0 15,-2-6 0-15,-1-3-25 0,1-3-56 0,1-2-46 16,-4-3-42-16,1-5-40 0,-1-3-32 0,0-3-23 16,0-2 4-16,0-2 29 0,0-3 45 15,0-3-65-15</inkml:trace>
  <inkml:trace contextRef="#ctx0" brushRef="#br2" timeOffset="88317.28">9593 16629 52 0,'-2'-17'133'15,"-1"-3"194"1,-3 6-33-16,6 9-169 0,-2 2-30 0,-1-1 31 16,3 2-99-16,0-1-12 0,5 0-4 15,1 0 0-15,4 0-2 0,-1-1-12 16,32-10 4-16,-8-3-3 16,-17 8-1-16,1-1 3 15,14-11-3-15,-17 10 7 0,-2 0-4 16,1-2 2-16,-3-1 2 0,-1-1 13 0,-3 1 31 15,-1 1 22-15,-2-2 0 0,-3-15 91 16,0 18-66-16,0-2 8 0,0 2-7 0,-1 2-8 16,-1 0-14-16,-1 3-74 0,3 2 0 15,-2 2 0-15,1 1 0 0,-1 0 0 0,-1 2 0 16,1 0 0-16,2 12 0 16,5 14 0-16,3 13 0 15,-5-13 0-15,1-2 0 0,5 32 0 16,-6-29 0-16,0-1 0 0,0-1 0 15,1-2 0-15,-1-1 0 0,0 0 0 0,0-2 0 16,-1-3 0-16,1 16 0 16,1-5 0-16,3-5-492 15,3-7-340-15,-6-12 609 0,9-2-103 16</inkml:trace>
  <inkml:trace contextRef="#ctx0" brushRef="#br2" timeOffset="88555.16">10012 16098 56 0,'4'-31'123'0,"4"-22"190"16,-6 31-153-16,-2 3 0 0,0 7 9 0,0-4 152 16,0 12-172-1,-3 3 68-15,3 4-112 0,0 3-12 0,1 3-23 0,1 1-19 16,8 36 9-1,-7-29-60-15,1 2 0 0,4 18 0 16,0 1 0-16,-1-21 0 0,-4-1 0 16,3-1-41-16,-3 0-48 0,-1-2-43 15,-2-2-48-15,0-1-44 0,0 1-32 0,-2-4-18 0,0 1 9 16,-1-2 37-16,-1-2 56 0</inkml:trace>
  <inkml:trace contextRef="#ctx0" brushRef="#br2" timeOffset="88786.02">9928 16171 320 0,'-7'3'185'0,"2"-1"-14"16,-7 1 256-16,9-3-167 16,3 0-61-1,0 0-126-15,5 0-7 0,1 0-6 0,18-3 31 16,33-11-41-16,-35 7-50 15,26-10-8-15,-22 7-21 16,26-9-110-16,23-7-404 16,-52 18 285-16,1 1-14 15,-3 1 18-15,-1 2-140 0</inkml:trace>
  <inkml:trace contextRef="#ctx0" brushRef="#br2" timeOffset="89361.69">11610 15920 162 0,'0'-15'241'15,"0"3"14"-15,0 2-44 0,-2 6-54 0,2 1-49 16,-3 7 126-16,6 19 17 16,2-6-147-16,12 60 72 15,-9-43-152-15,-1 3-8 0,5 43-13 32,-7 101-159-32,-10-92-136 15,-5 34-325 1,10-88 405-16,0-2 25 0,0-4 23 0,0-2 29 15</inkml:trace>
  <inkml:trace contextRef="#ctx0" brushRef="#br2" timeOffset="89759.81">11629 16404 144 0,'-2'-9'157'0,"2"3"3"0,-1 1-24 0,-1 2-33 15,-1 2-25-15,3-2-18 0,0 1 30 16,6 2-55-16,1-3-7 0,2 1-6 16,4-3-11-16,-1 0-2 0,4-2 1 0,0-3 0 15,4 1-1-15,-2-1 2 0,1-2 3 0,1-3 2 16,-2 1 3-16,1-1 13 0,-5 1 8 0,3-3 9 16,-5 1 11-16,0 0-1 0,7-21 67 15,-11 21-49-15,-3-3-7 0,-2 4 15 16,0 1-4-16,-1-20 165 15,-2 26-246-15,-2 4 0 0,2 1 0 16,0 3 0 0,0 5 0-16,0 5 0 0,8 21 0 15,0-9 0-15,-2 5 0 0,0 3 0 16,-1 2 0-16,5 39 0 16,2-3 0-16,1-1 0 15,-6-35 0-15,10 51 0 16,-6-38-231-16,-8-26 17 0,3-2-37 15,-1-4-11-15,0-2 12 0,0-4 24 16,-1-4 31-16,6-1 39 0,-4-7 35 0</inkml:trace>
  <inkml:trace contextRef="#ctx0" brushRef="#br2" timeOffset="90013.9">12294 15830 179 0,'3'-16'201'0,"-1"3"19"0,-2 5-4 16,0 4-37-16,0 1-24 0,0 1-21 0,0 2 3 0,-2 2-7 15,2 2-2-15,0 1-25 0,0 4-11 16,2 5-13-16,1 1-27 0,0 4-20 0,2 2-22 16,-1 2-10-16,0 1 0 0,-1-1 0 15,-3 2 0-15,-3 22 0 0,3-24 0 16,-3-1-17-16,0-1-41 0,1-1-54 15,-3-3-35-15,1-2-46 0,-1-1-41 0,0-3-26 16,-1-1-9-16,1-2 22 0,0-3 38 0,1-2-86 16</inkml:trace>
  <inkml:trace contextRef="#ctx0" brushRef="#br2" timeOffset="90228.34">12187 15997 168 0,'-2'-1'215'0,"-4"-2"188"16,4 3-251-16,1 2 101 16,1-2-139-16,0 0-11 0,0 0-24 15,6-2 51-15,16-3-33 0,13 0-62 16,11-10-33 0,11-2-69-16,-25 6-19 0,1-1-61 15,-2-1-50-15,55-31-548 16</inkml:trace>
  <inkml:trace contextRef="#ctx0" brushRef="#br2" timeOffset="90978.57">9721 13544 178 0,'-2'-16'163'0,"-1"1"-11"15,0 3-15-15,-2 4-17 0,2 1 8 16,0 2 8-16,0 2-12 0,1 3-11 0,-1 8 136 15,3 4-123-15,3 5-17 0,-1 4-11 16,7 33 55-16,-1-20-102 16,2 41-41-16,-7-34-10 0,0-3 0 15,0 0 0-15,2 2 0 0,-2-3 0 0,-1-2 0 16,-1 0 0-16,-1-2 0 0,0-2 0 0,3-5-71 16,5 21-217-16,-8-29 88 0,0-3-26 15,0-5-7-15,0 0-2 0,2-7 26 16,0 2 29-16,-2-3 33 0,0-2 40 15,1 0 36-15</inkml:trace>
  <inkml:trace contextRef="#ctx0" brushRef="#br2" timeOffset="91328.37">9731 14038 11 0,'-5'-15'28'0,"2"0"30"0,-4-10 113 16,4-15 85 0,3 32-212-16,3 1-10 0,0-2-1 0,2 1-6 15,2 2-7-15,2 0-8 0,-1 0-7 0,3-2-1 16,1 1 0-16,0-1-4 0,1-1 0 15,2 1 4-15,0-2-6 0,0-2 2 0,0 2 2 16,0-1 0-16,-4-1-2 0,3 0 3 0,-4-1 5 16,0-2 5-16,-1 3 20 0,-3-2 19 15,1 2 10-15,-3-5 4 0,1 0 2 0,-3 3 17 16,2-1 11-16,-1 3-13 0,-1-5 5 16,-2 5-2-16,0 1 9 0,-2-11 82 15,1 14-74-15,-1 3-2 0,0-4 14 16,0 9-115-16,2 0 0 0,0 2 0 0,0 0 0 15,0 5 0-15,0 2 0 0,0 3 0 0,2 3 0 16,0 5 0-16,3 4 0 0,0 0 0 0,-2 7 0 16,0-1 0-16,2 2 0 0,0-1 0 0,2 0 0 15,-2-1 0-15,2 0 0 0,-1-2 0 0,3-2 0 16,2-2 0-16,19 57-920 16</inkml:trace>
  <inkml:trace contextRef="#ctx0" brushRef="#br2" timeOffset="91635.19">10308 13154 479 0,'0'-10'507'16,"-2"15"-258"0,8 34 166-1,-1-23-316-15,-1 2-14 0,3 20 12 16,-1-15-72-16,-2 2-9 0,10 78-5 31,-10-32-18-31,-4-49-21 16,0 15-82-16,0 0-319 15,-3-22-224 1,0-14 434-16,-3-4-128 0</inkml:trace>
  <inkml:trace contextRef="#ctx0" brushRef="#br2" timeOffset="91861.58">10265 13375 56 0,'0'-3'151'0,"-2"0"52"0,0 2 2 16,-7-1 309-16,6 2-367 16,2 0-14-16,-1 0-21 0,2-1-34 0,-2 1-21 15,2 1 8-15,4-1-2 0,0 0-1 0,2 0-21 16,4 0-13-16,1-1-10 0,6-1 1 0,-1-3-19 16,5 1-6-16,-1 0 2 0,30-8-70 15,-24 5-36-15,-1-3-59 0,31-7-302 16,-33 10 183-16,1 0-2 0,-5 0 39 15</inkml:trace>
  <inkml:trace contextRef="#ctx0" brushRef="#br3" timeOffset="106676.83">7743 14890 7 0,'-3'-4'7'15,"2"-2"8"-15,-1 1 14 0,2-1 20 16,0 2 6-16,-2-6 43 0,2 5-63 16,0 2-2-16,0-5 44 15,0 2 13-15,0 3-27 0,-4 3 4 0,3 0-2 16,-1 0 0-16,2 0-4 0,-2 0-5 0,2 0-7 15,-3 0-10-15,3 3-7 0,-5 3 47 16,2 0-22-16,-2 4 8 0,0-2-11 16,-2 4-9-16,2 3 6 0,2 1 5 0,-4 6 1 15,-10 46 89-15,12-45-112 16,-1 4-1-16,-1 0-6 0,3 2-2 16,-1 0-1-16,-1 0-2 0,0 1-2 0,1 1-4 15,0-2 9-15,3 1 2 0,-1 3-1 0,0-1-1 16,3 1-3-16,0-2 4 0,9 122 53 31,-4-124-72-31,2-2 0 0,-1-2-7 0,2 0 0 16,-4-3 0-16,1-1 0 0,0 1 0 15,-2-4 0-15,2 1 0 0,-2-3 0 0,3-1 0 16,1-2 0-16,-4-1 0 0,2-1 0 16,-2-1 0-16,0-1 0 0,-1 0 0 0,7 5 0 15,-6-10 0-15,2 1 0 0,-2 0 0 16,2-2 0-16,-2 1 0 0,1 1 0 0,1-1 0 15,0-3 0-15,8 4 0 0,-2-5 0 16,0 2 0-16,0-2 0 0,3 1 0 16,2-1 0-16,0 0 0 0,-2-1 0 0,4-1 0 15,-4 2 0-15,2 0 0 0,0 0 0 0,-1 0 0 16,-2-2 0-16,4 1 0 0,-4 1 0 16,1-2 0-16,2 2 0 0,0 0 0 0,-2 0 0 15,5-1 0-15,-3-3 0 0,4 4 0 0,-1-4 0 16,-1 3 0-16,5-3 0 0,-1-1 0 0,-1 0 0 15,3 0 0-15,0 3 0 0,-1-3 0 0,-2 1 0 16,3 0 0-16,-2 2 0 0,0-1 0 16,17-3 0-16,-17 3 0 15,-2-1 0-15,20 1 0 0,-2-4 0 16,-16 6 0-16,-4-2 0 16,42-5 0-16,-38 5 0 0,2-2 0 15,-2 3 0-15,0 0 0 0,0-1 0 0,0 0 0 16,-1 1 0-16,1 1 0 0,0 0 0 15,-3 1 0-15,3 0 0 0,-1 0 0 0,-2 0 0 16,1-3 0-16,2 3 0 0,-4 0 0 0,1 0 0 16,-2 0 0-16,-3 0 0 0,4-2 0 0,-4 1 0 15,3 1 0-15,-1-3 0 0,3 1 0 0,-1-1 0 16,1 0 0-16,1 0 0 0,-1 2 0 16,2-2-8-16,1-2 8 0,59-5-13 15,-61 10 9 1,32-5-17-16,-36 5 19 15,17 0-6-15,-16-2 8 0,-2-1-2 16,4 3-4-16,-2-2 6 0,-3-1-12 0,3-1 5 16,-2 1-1-16,1 1 8 0,-2-1-7 0,3-1 7 15,-4 1 4-15,6 2-6 0,-5 0-3 16,0 1 5-16,-1-3 0 0,1 1-8 0,-3 2 13 16,2 0-5-16,-2 0 0 0,0 0-3 15,0-1 1-15,0 1 0 0,0-2 5 0,-1 2-6 16,2-1 5-16,1 1-2 0,1-2-8 0,1-1 0 15,-1 0 4-15,-2 2-4 0,1 1 1 0,0-3 7 16,1 1 2-16,0-2-7 0,-3 2 1 0,3 0 5 16,-2 2-3-16,-3 0 0 0,2 0 10 15,0 0-8-15,-3-1 0 0,1-1 0 0,-1 2 3 0,0-2-6 16,3 1 9-16,-3-1-18 0,2 2 12 16,1-2 0-16,0 1 0 0,0-1-3 0,1 0 5 15,1-1 2-15,1-1-4 0,-3 1-6 0,1 1 8 16,-2-1-6-16,2 1 1 0,-3 0 5 15,0 1 3-15,1-1-10 0,-2-1 7 0,13-1-4 16,-15 1 2 0,22 0 4-1,-23 0-4-15,0 1 4 0,1 0-7 0,-1 0 3 16,-2-1 0-16,2-2 0 0,0 1-2 0,-2 0 2 16,0 2 0-16,0-2-6 0,2 0 10 15,-2 1-1-15,0-2-5 0,0 3 2 0,-1-1 8 16,1 0-10-16,0-3 2 0,1 1 0 0,0 0 2 15,2 0-5-15,-3-1 5 0,1 1-2 0,-1-2 0 16,0 1 0-16,0-3 0 0,-1 1-4 0,1-1 7 16,-3-1-5-16,2-1 4 0,-1 1 1 15,1-16-5-15,-2-12 0 16,0 23 5-16,0-14-5 16,0 14 5-16,0-2-2 0,0 2-5 15,0-2 7-15,0 2-5 0,0-3 0 0,0 4 2 16,0-1 1-16,-2-3-4 0,2 1 9 15,-3-16-11-15,2 15 7 0,-1 3-2 0,-1-6 3 16,1 5-3-16,-1-2 1 0,1 0-1 16,2 2 3-16,-3-2-7 0,1 4 4 0,1-3 3 15,-1 2 0-15,1 1-3 0,-4-1 0 0,2 2 5 16,-2 0-9-16,2 2 4 0,0 0-2 0,-2-1 2 16,2 2 0-16,0 0 4 15,-2-1-4-15,2 2 0 0,0 0 0 0,0 0 0 0,-4-8 0 16,4 7-3-16,1 1 8 15,1 0-5-15,-4-6-1 0,2 8 2 16,2-1-5-16,-1 3 5 0,-1-2 2 0,1 2-7 16,-1 1 5-16,0-2-1 0,-2 1 0 0,0 3 0 15,-2-1 0-15,2-2 2 0,-2 2-2 0,1 0-2 16,1 2 5-16,-1-2 0 0,1 1-5 0,-1-1 2 16,1 1 2-16,0 0-5 0,0 0 1 15,-2-1 4-15,2 2-2 0,-1-1 2 0,-1 2-2 16,-5-1-3-16,2-1 5 0,-1 2-4 15,-16 0 3-15,13-1-5 0,-2 1 9 16,-1 0-5-16,-2 0 0 0,-5 0 0 0,4 0 1 16,-4 1-1-16,2 1 2 0,-4-2-2 0,1 3-6 15,0-3 6-15,-2 1 0 0,2 2 2 16,-1-1 2-16,1-2-4 0,0 1-5 0,0 0 8 16,1 1 1-16,0-2-1 0,2 2-5 15,0 1-1-15,0-3 0 0,3 1 3 0,-2 1-2 16,1 1 8-16,1-2-8 0,-2 0 2 0,-1 2 0 0,3 1-4 15,-3-3 2-15,3 1 5 16,0 2-3-16,0-3-3 0,0 3 6 0,0-1-6 0,0-2 11 16,-17 3-13-16,17 0 5 15,3-3 3-15,-1 3-6 0,-1-3 6 0,1 1-3 16,1-2 0-16,-1 2-2 0,1 1-1 0,-3-1 3 16,3-2-3-16,0 3 8 0,-1-2 0 15,3 1-8-15,-3-1 5 0,2-1-7 0,1 2 10 16,-2-1-9-16,-14 1 1 0,16-1 0 15,0-1 8-15,-2 0-5 0,0 0-5 0,2 1 12 16,1 3-3-16,-4-3-4 0,4 1 2 0,2 1-2 16,-3-2-3-16,1 1 3 0,2-1-3 0,0 2 8 15,1-2-7-15,-4 1-3 0,3 1 3 16,1-1 2-16,-2 0 0 0,1 0 3 0,0-2-6 16,2 1 3-16,-1 1 0 15,-1-2-3-15,2 2 7 0,-1-2-2 0,2 0-5 0,-3 0 6 16,1 0-1-16,1 0-7 0,0-4 2 0,1 3 5 15,-2-1-2-15,1 0-3 0,1 2 7 16,-32-5-11 0,28 5 2-16,-20-3 3 15,4 3 1 1,8-3 8-16,8 3-7 0,-1 0-8 16,2-3 4-16,0 3 11 0,0-1-10 0,0 1 10 15,-2-3-15-15,2 1 8 0,-3 1-4 0,1 1 5 16,-1 0-5-16,3-2 2 0,0 2 4 15,-1 0-2-15,2 0 4 0,0 0-7 0,0 0 3 16,-8 0 2-16,-12 2-12 16,14-2 8-1,11 0-2-15,-6 0 6 16,4 0 1-16,0 1-6 0,1-1 4 16,-1 2-3-16,1-2 2 0,-2 1-2 0,2 1 2 0,-4-2 4 15,0 0-4-15,0 1 0 0,2 1-6 16,1-1 8-16,-2-1-2 0,3 0 0 15,1 0 4-15,0 0-4 0,0 0 0 0,2 0 3 0,-3 0-3 16,0 0-5-16,1 0 5 0,0 0-4 16,2 0 4-16,-2 2-3 0,-1-1 7 0,1-1-2 15,1 0-4-15,-6 1 0 0,7-1 5 16,-3 0-6-16,1 0 3 0,2 2 2 0,1-2-6 16,1 0 6-16,-1 0-2 0,2 0 2 15,-2 0-9-15,2 0-4 0,0 0-1 16,0 0-10-16,0 2 4 0,0-2-9 0,2 1-7 15,-2-1-10-15,3 2 6 0,-1-2-2 0,-1 0 4 16,4 4-54-16,-3-4 25 16,-2 1-23-16,4 1-16 0,-1 0-19 15,-1 2-194-15,-2-3 119 0,-2 4-10 16</inkml:trace>
  <inkml:trace contextRef="#ctx0" brushRef="#br3" timeOffset="125324.51">21467 9401 5 0,'0'-3'10'0,"0"0"6"0,0 1 6 0,0 0 12 0,3-1 9 15,-1 0 3-15,0 1-9 0,-2 0-12 16,0-1-9-16,1 1-5 0,-1 0-3 0,3 0 4 16,-1 0 2-16,-2 1 1 0,2 1 1 0,-2 0-3 15,0 0-5-15,0 0-5 0,0 0 1 0,0 0-1 16,0 0-3-16,-2 0 5 16,4 1 6-16,-2-1 4 0,1 3 3 0,2 0 0 15,-3-1-1-15,-1 1 5 0,-1 2 5 0,1 2-3 16,-3-2-12-16,3 2-2 0,-2 0-1 0,-1 1-2 15,-2 0-4-15,3 0 1 0,-2 1-2 16,2-1 1-16,0 2-3 0,1 0 0 0,-1 0 1 16,0-1-1-16,0 0 1 0,-3 0-1 15,3 0 0-15,-1-2-3 0,1 3 3 0,0-1-3 16,-2 2-11-16,2 0-27 0,-5-2-24 0,4 1-24 16,-1-2-23-16,0 1-1 0</inkml:trace>
  <inkml:trace contextRef="#ctx0" brushRef="#br1" timeOffset="163747.74">9851 7461 132 0,'-2'-2'150'0,"-1"1"-6"16,-7-4 70-16,5 2-124 16,0 3-2-16,1-3 14 0,-1 3 17 0,2-2 5 15,0 2-15-15,1 0-31 0,2 0-29 16,0 0-25-16,0 0-7 0,0 0-11 0,0 0 8 16,5 0 28-16,2 2 18 0,3 1 4 0,5-3 5 15,4 3-15-15,0 2-9 0,3-2-9 0,3 1 2 16,0-1-11-16,2 0-1 0,-3-1 0 0,3 1 0 15,0-2 12-15,0 1-2 0,1-2-36 0,-1 0 0 16,1-2 0-16,1-2 0 0,-1 2 0 16,1-2 0-16,-2 0 0 0,3 2 0 0,0-1 0 15,-2 0 0-15,3 0 0 0,-1 1 0 0,-2-1 0 16,0 1 0-16,-1 0 0 0,-2 1 0 16,2-1 0-16,-2-1 0 0,0 2 0 0,0-2 0 15,-2-1 0-15,2 0 0 0,-1 0 0 0,0-1 0 16,-2-2 0-16,3 2 0 0,-1-3 0 0,1 2 0 15,-2-1 0-15,2-1 0 0,-1 3 0 0,-1-2 0 16,-2 2 0-16,3-2 0 16,-1 1 0-16,-1 2 0 0,1-3 0 0,19-3 0 15,-23 4 0-15,2 0 0 0,-3-1 0 0,0 2 0 16,-1-2 0-16,-1 1 0 0,0-2 0 16,-1 2 0-16,0 1 0 0,-4 0 0 0,5-1 0 15,-3-3 0-15,-1 1 0 0,1 1 0 0,2-1 0 16,-2 1 0-16,0-1 0 0,1-1 0 0,-3-1 0 15,2 1 0-15,-2 1 0 0,-1-1 0 0,2-1 0 16,-2 0 0-16,1 2 0 0,0-3 0 0,-2-1 0 16,1 2 0-16,2-1 0 0,-2 1 0 15,-2-1 0-15,9-10 0 0,-12 11 0 16,1 2 0-16,0-1 0 0,-1 0 0 0,-2 2 0 16,1-1 0-16,-1-2 0 0,0 3 0 15,0-5 0-15,-1 4 0 0,-1-3 0 0,1 0 0 0,2 0 0 16,-1 2 0-16,-1-2 0 0,-2 1 0 15,0-1 0-15,3-1 0 0,-3 1 0 0,2 0 0 16,-2 1 0-16,0-2 0 0,3 0 0 0,-3 2 0 16,0 1 0-16,0 0 0 0,-1 0 0 15,1 0 0-15,-2 2 0 0,0-1 0 0,1-1 0 16,-1 1 0-16,-3 3 0 0,1-2 0 16,-4-6 0-16,0 4 0 0,1 2 0 0,-3-2 0 15,-2-1 0-15,0 0 0 0,-2 1 0 0,-1-1 0 16,-2 1 0-16,0-2 0 0,-36-18 0 15,33 20 0-15,4-1 0 16,-3 0 0-16,2 4 0 0,2-2 0 16,-2-1 0-16,4 2 0 0,-4-2 0 0,4 2 0 0,0-2 0 15,0 4 0-15,3-2 0 0,-1 2 0 0,2-1 0 16,-1-2 0-16,-1 2 0 0,3 0 0 16,-2 0 0-16,-2-1 0 0,1 1 0 0,1 0 0 15,-2-1 0-15,2 2 0 0,-4 0 0 0,3-1 0 16,0 2 0-16,-3-1 0 0,1-1 0 15,-33-7 0-15,32 8 0 16,-2 0 0-16,2 1 0 0,0 0 0 0,3 0 0 16,-1 2 0-16,0-1 0 0,1-4 0 15,0 3 0-15,-2 1 0 0,2 0 0 0,-3 0 0 16,-2 2 0-16,-3 1 0 0,1-3 0 0,-2 1 0 16,1 1 0-16,2-1 0 0,-2 2 0 0,0-3 0 15,3 1 0-15,-1 0 0 0,-1 2 0 0,-1-3 0 16,2 3 0-16,-2-2 0 0,0 1 0 0,0 1 0 15,0 0 0-15,-1 0 0 0,2 0 0 0,-4 0 0 16,4 0 0-16,0 0 0 0,-1 0 0 0,1 1 0 16,1-1 0-16,-1 2 0 0,-2 1 0 15,3-3 0-15,-1 0 0 0,-1 0 0 0,3 1 0 16,-3 2 0-16,2 0 0 0,3-1 0 0,-3-2 0 16,2 1 0-16,-2 1 0 0,3-2 0 0,-2 3 0 15,2-2 0-15,-4 0 0 0,4 1 0 0,-2-1 0 16,-1 3 0-16,-2-3 0 0,1 3 0 15,-21 1 0-15,4 2 0 16,17-4 0-16,1-1 0 0,-3 1 0 16,5 1 0-16,-3-1 0 0,0-1 0 0,2 1 0 15,0 0 0-15,1-1 0 0,2 1 0 0,1-2 0 16,-1 1 0-16,2 1 0 0,0-2 0 16,-1 2 0-16,0 0 0 0,1 0 0 0,1-1 0 15,0 2 0-15,-2-1 0 0,4 0 0 0,-2 2 0 16,0-3 0-16,0 1 0 0,0 2 0 0,1-1 0 15,3 1 0-15,-2 0 0 0,-3-2 0 16,3 1 0-16,0 1 0 0,1-2 0 0,0 1 0 0,1 1 0 16,-1-1 0-16,1 2 0 0,-2-1 0 15,-3 7 0-15,3-7 0 0,3 2 0 16,-4-2 0-16,4 2 0 0,-1 0 0 0,1-2 0 16,0 1 0-16,-1 0 0 0,3 1 0 0,-3 1 0 15,-1-1 0-15,4 0 0 0,-2 1 0 16,1 1 0-16,2 2 0 0,1-2 0 0,-1 1 0 15,1 1 0-15,-1 1 0 0,-1 0 0 0,1 0 0 16,0-2 0-16,1 2 0 0,-1 0 0 16,1-2 0-16,-1 0 0 0,2 0 0 0,0 1 0 15,-2-2 0-15,2 0 0 0,0 1 0 16,0-1 0-16,2 0 0 0,-2-1 0 0,0 2 0 16,3 1 0-16,0-2 0 0,-1 1 0 0,0 0 0 15,-1 0 0-15,1 0 0 0,-2 0 0 0,3-1 0 16,-1-2 0-16,-1 2 0 0,1 0 0 0,2 0 0 15,-2 0 0-15,-2-1 0 0,1 0 0 0,1 1 0 16,1 1 0-16,-1-3 0 0,1 0 0 16,-1-1 0-16,-2 3 0 0,1-3 0 0,9 17 0 15,-6-13 0-15,-1-3 0 16,1 2 0-16,-1-1 0 0,0 0 0 0,0-1 0 16,1 2 0-16,0-2 0 0,0 3 0 0,0-1 0 15,-1-1 0-15,0-1 0 0,-1 3 0 16,1-1 0-16,-1 0 0 0,1 0 0 0,0-2 0 15,0 0 0-15,3 2 0 0,-2-4 0 0,0 2 0 16,1 1 0-16,-2-1 0 0,2 0 0 16,-2-1 0-16,3 2 0 0,-1-1 0 0,-2-1 0 15,1 1 0-15,2 0 0 0,-3-2 0 0,4 3 0 16,-1-1 0-16,-2-2 0 0,1 3 0 16,0-2 0-16,0 0 0 0,1 0 0 0,0 0 0 15,4 5 0-15,-4-3 0 0,-1-1 0 16,28 24 0-1,-24-24 0-15,15 11 0 16,-16-12 0-16,-1-1 0 16,-1-2 0-16,2 2 0 0,-2-2 0 15,0-1 0-15,-1 2 0 0,0-3 0 0,-2-1 0 0,-1 0 0 16,1 0 0-16,1 0 0 0,-2 0 0 0,0 0 0 16,-1 0 0-16,2 0 0 15,-1 0 0-15,1-3 0 0,-1 3 0 16,-1-2 0-16,3 1-44 0,-1 1-162 0,-3 0-47 15,2 0-49-15,-1-1-29 0,5 1 6 0,-3 0 52 16</inkml:trace>
  <inkml:trace contextRef="#ctx0" brushRef="#br1" timeOffset="167813.45">10638 12341 48 0,'-2'4'90'0,"2"-3"19"0,-3 1 5 0,3 0-5 16,-2-2-14-16,1 3-6 0,-1-3-6 15,2 0 6-15,-1 0-2 0,1 0-17 0,0 0-16 16,-2-3-11-16,2 3-8 0,0 0-4 16,3-2-2-16,-3 0-4 0,0-1 4 0,2 1-3 15,-1-3 6-15,-1 0 9 0,2-1 3 0,1-1 5 16,2-1 0-16,-3-1 6 0,1-5 68 16,-3 5-65-16,0-3-13 0,4-8 35 15,-1 12-49-15,1-2 0 0,-3-1-7 16,-1-1 5-16,3 3 22 0,1-1-18 0,-3-1-16 15,-1 1-17-15,2-2 0 0,-2 0 0 0,3 0 0 16,-3-14 0-16,0 14 0 16,-1-1 0-16,-1 1 0 0,2 1 0 0,0-3 0 15,0 2 0-15,0 2 0 0,0 0 0 0,-2-2 0 16,1 0 0-16,-1 0 0 0,2 2 0 0,-2-2 0 16,2 2 0-16,-1-3 0 0,-1 3 0 15,2 2 0-15,-1-2 0 0,1 1 0 0,0-3 0 16,0 4 0-16,0-3 0 0,0 2 0 0,1-1 0 15,-1-1 0-15,3 1 0 0,-3-2 0 0,0 3 0 16,2-2 0-16,-2 2 0 0,0-2 0 16,2 3 0-16,-2-2 0 0,1 2 0 0,-1-1 0 15,0 0 0-15,0 0 0 0,2 0 0 0,-2 1 0 16,0-1 0-16,0 0 0 0,3 2 0 16,-1 0 0-16,-1-3 0 0,-1 3 0 0,0-1 0 15,2 1 0-15,-2-2 0 0,3 2 0 0,-3-1 0 16,0-2 0-16,0 3 0 0,0-1 0 0,0 1 0 15,0-3 0-15,0 2 0 0,0-1 0 0,0 0 0 16,0-1 0-16,0 1 0 0,0-1 0 16,0 1 0-16,0 1 0 0,0 0 0 0,0-1 0 15,0 2 0-15,0-10 0 0,0 7 0 16,0-1 0-16,0 2 0 0,0-2 0 0,0 3 0 16,0-1 0-16,0-2 0 0,0 0 0 15,0-1 0-15,0 2 0 0,-1 0 0 0,-1-2 0 16,2-1 0-16,0 3 0 0,0-2 0 0,0 1 0 15,0-1 0-15,0 1 0 0,0-1 0 16,0 1 0-16,0 2 0 0,0-4 0 0,0 2 0 16,-2 1 0-16,2 1 0 0,0 0 0 0,0-2 0 15,-3 2 0-15,3-2 0 0,-1-1 0 16,-1 2 0-16,0 1 0 0,2 0 0 0,0 2 0 16,0-2 0-16,0 0 0 0,0-1 0 0,0 1 0 15,0-3 0-15,0 2 0 0,0-2 0 0,0 2 0 16,0-1 0-16,0 1 0 0,0 0 0 0,0 0 0 15,0 0 0-15,0-1 0 0,-1 0 0 0,1 1 0 16,-2-1 0-16,2 1 0 0,0 0 0 0,0-1 0 16,0 1 0-16,0 1 0 0,0-2 0 15,0 2 0-15,0-3 0 0,0 2 0 0,0-2 0 16,0 2 0-16,0 0 0 0,0 0 0 0,0-1 0 16,0 1 0-16,0-2 0 0,0 0 0 15,0 2 0-15,0 0 0 0,0-2 0 0,0 3 0 16,0-3 0-16,0 2 0 0,0-2 0 0,0 2 0 15,0 2 0-15,0-1 0 0,0-2 0 16,0 3 0-16,0-2 0 0,2 0 0 0,-1-1 0 16,-1 1 0-16,2-3 0 0,-2-7 0 15,0 9 0-15,0 1 0 0,0-1 0 16,0 3 0-16,0-2 0 0,0-2 0 0,3 3 0 0,0 1 0 16,-3-4 0-16,0 3 0 0,2 1 0 15,0-4 0-15,-2 2 0 0,0 2 0 0,0-2 0 16,0 0 0-16,0 2 0 0,0-1 0 0,0-1 0 15,0 0 0-15,0-1 0 0,0 2 0 0,0 0 0 16,0 0 0-16,0-3 0 0,0 2 0 16,0-1 0-16,0 1 0 0,0-1 0 0,0-1 0 15,0 0 0-15,0 0 0 0,-2 0 0 0,2 0 0 16,-2 0 0-16,2 0 0 0,0 2 0 16,0 0 0-16,-1-2 0 0,1 3 0 0,0-1 0 15,0 1 0-15,0 0 0 0,0 0 0 0,0 0 0 16,0 1 0-16,0 1 0 0,0-2 0 0,0 1 0 15,-2 1 0-15,1-1 0 0,-1 1 0 16,2-2 0-16,-2 1 0 0,1-4 0 0,-1 3 0 16,2-3 0-16,0 1 0 0,-2 2 0 15,2-2 0-15,-1 1 0 0,1-3 0 0,0 4 0 16,-2-4 0-16,-1-30 0 16,3 24 0-16,0-4 0 15,0 16 0-15,0-3 0 0,0 2 0 16,0-5 0-16,0 3 0 0,0 3 0 15,-2-2 0-15,2 1 0 0,0-2 0 16,0 3 0-16,0-2 0 0,0 1 0 0,0-1 0 16,0-1 0-16,0 1 0 0,0 0 0 0,0-3 0 15,0 0 0-15,0 0 0 0,0 1 0 16,0-1 0-16,0-1 0 0,2 1 0 0,-2 0 0 16,0 1 0-16,0-2 0 0,0 3 0 0,0-2 0 15,0 0 0-15,2 1 0 0,-1-1 0 0,-1 2 0 16,0 2 0-16,3-5 0 0,-3 2 0 0,0 1 0 15,0-2 0-15,0 3 0 0,0 0 0 16,0-2 0-16,0 2 0 0,0 1 0 16,0-4 0-16,0 2 0 0,0-2 0 0,0 0 0 15,0 2 0-15,0-2 0 0,0 0 0 0,0 0 0 16,0 1 0-16,0 1 0 0,0-1 0 0,0 2 0 16,0-4 0-16,0-17 0 15,-1 10 0-15,-1 10 0 16,2 1 0-16,0-1 0 0,-1-2 0 0,-1 2 0 15,2 0 0-15,-2-2 0 0,2 1 0 0,0 0 0 16,-1-2 0-16,-1 2 0 0,-2 0 0 16,4 0 0-16,-2 1 0 0,2-1 0 0,0-1 0 0,0 2 0 15,0 0 0-15,-1 1 0 0,-1-1 0 16,-1 0 0-16,1-1 0 0,1 1 0 0,-1 0 0 16,2-2 0-16,-2 0 0 0,-1 2 0 0,0-12 0 15,1 3 0 1,2 7 0-16,0-8 0 0,0 10 0 15,0 0 0-15,-1 0 0 0,-1-3 0 16,2 5 0-16,-2-6 0 0,0 4 0 0,2-2 0 16,-2 0 0-16,2 0 0 0,-1 0 0 0,1 0 0 15,0 2 0-15,0 0 0 0,0 0 0 0,0-3 0 16,0 5 0-16,0-2 0 0,0 1 0 16,1-3 0-16,-1 4 0 0,0-2 0 0,0 2 0 15,0-2 0-15,-1 2 0 0,1-2 0 0,0 1 0 16,-2-8 0-16,0 6 0 0,2 2 0 15,0 0 0-15,0 1 0 0,0-1 0 0,-1-3 0 16,-1 2 0-16,2 0 0 0,0 2 0 16,0-1 0-16,0 0 0 0,0 1 0 0,-1-4 0 15,-1 3 0-15,2-3 0 0,0 2 0 16,0 0 0-16,-2-1 0 0,2 3 0 0,-1-3 0 16,-1 2 0-16,2-2 0 0,-1 3 0 0,1 0 0 15,0-1 0-15,0 0 0 0,0 0 0 16,0-2 0-16,1 2 0 0,-1 1 0 0,0-1 0 15,3 1 0-15,-3 0 0 0,0-1 0 0,0 0 0 16,0-1 0-16,0 0 0 0,0 1 0 0,0 1 0 16,0-1 0-16,0 0 0 0,0 0 0 15,0 1 0-15,0 0 0 0,0-2 0 0,0 3 0 16,0 0 0-16,0-1 0 0,0 1 0 0,0-1 0 16,0 1 0-16,0 2 0 0,0-3 0 15,0 3 0-15,0 0 0 0,0-1 0 0,0-1 0 16,0 2 0-16,0 1 0 0,0-3 0 0,0-1 0 15,0 0 0-15,0 0 0 0,0 1 0 16,0-1 0-16,0-7 0 0,-1 8 0 16,-1 1 0-16,2-2 0 0,0 2 0 0,-3-1 0 15,1 4 0-15,1-4 0 0,-1 0 0 0,0-4 0 16,2 7 0-16,-2 0 0 0,2-1 0 16,-2 3 0-16,2-3 0 0,-1-1 0 15,-1 0 0-15,2 1 0 0,0-1 0 0,0 2 0 16,-2-1 0-16,2 0 0 0,-1 0 0 0,-1 2 0 15,1-2 0-15,-1 2 0 0,2-3 0 16,-2 4 0-16,2-5 0 0,0 5 0 0,0-3 0 16,0 2 0-16,0 0 0 0,0-1 0 0,0 0 0 15,0 1 0-15,0 0 0 0,0 0 0 16,0-1 0-16,0-1 0 0,0 2 0 16,0 2 0-16,0 1 0 0,0-3 0 15,0 1 0-15,0 1 0 16,0-1 0-16,0 1 0 0,0-1 0 0,0-1 0 15,0 2 0-15,0-3 0 16,0 2 0-16,0-1 0 0,0 1 0 0,2-1 0 16,0 2 0-16,-1-1 0 0,-1-3 0 15,3 3 0-15,-3-1 0 0,2 0 0 0,-2 2 0 16,2-2 0-16,-2 3 0 16,0 0 0 15,0 0 0 0,0 0 0-31,0 3 0 16,0-3 0-16,0 1 0 15,-2-1 0-15,2 1 0 0,-3 2 0 0,-2 1 0 16,-1 1 0-16,-1-2 0 0,-2 3 0 0,-1 0 0 16,1 2 0-16,-4-4 0 0,2 4 0 15,-3-2 0-15,1 4 0 0,0 0 0 0,-4-1 0 16,2 1 0-16,0 0 0 0,1-1 0 0,-2 0 0 15,3-1 0-15,-1 2 0 0,2 0 0 0,-1-3 0 16,2 0 0-16,1 1 0 0,1-1 0 16,1 1 0-16,-11 10 0 15,2-1 0-15,7-9 0 0,-1 1 0 16,0-1 0-16,-1 1 0 0,0-2 0 0,1 2 0 16,-1-1 0-16,1-1 0 0,1 1 0 0,-1-1 0 15,0 0 0-15,4-2 0 0,-3 2 0 0,2-3 0 16,0 0 0-16,-1 1 0 0,2-2 0 15,2 0 0-15,2-2 0 0,-2 1 0 0,4-2 0 16,-1 1 0-16,0 0 0 0,2-1 0 16,2 0 0-1,1 0 0 1,-3-1 0-16,2 1 0 0,-2-1 0 0,0-1 0 31,0-2 0-31,1 2 0 0,1-1 0 0,1-3 0 16,-1 2 0-16,1-1 0 0,2 0 0 0,-1-3 0 15,-1 4 0-15,2-3 0 0,0-2 0 0,0 2 0 16,1-1 0-16,2 1 0 0,-2-3 0 16,2 2 0-16,2-2 0 0,1 1 0 0,-2-3 0 15,1 4 0-15,4-2 0 0,-3 0 0 0,0 0 0 16,2-1 0-16,0 4 0 0,-1-3 0 0,-1 0 0 16,3 0 0-16,-4 5 0 0,-2-2 0 0,0-1 0 15,3 1 0-15,-2-1 0 0,-1 0 0 16,3 0 0-16,-3 1 0 0,3-2 0 0,0 4 0 15,-1-3 0-15,-2 2 0 0,-1 2 0 16,-2-1 0-16,0 2 0 0,-2 1 0 0,0 1 0 16,-1 1 0-16,-2-1 0 0,3 1 0 15</inkml:trace>
  <inkml:trace contextRef="#ctx0" brushRef="#br1" timeOffset="168137.3">10431 7761 2047 0,'3'0'0'0,"1"1"0"15,8 4 0-15,-6-4 0 0,2 4 0 16,4 1 0-16,-5-3 0 0,-1 0 0 16,3 0 0-16,-2 3 0 0,1-2 0 0,-2 1 0 15,2 0 0-15,3 2 0 0,-3-2 0 16,3 0 0-16,0-2 0 0,-1 2 0 0,0 0 0 16,2 0 0-16,-1-2 0 0,1 0 0 0,-2 2 0 15,1-1 0-15,-2-1 0 0,1-1 0 0,-2 1 0 16,3 1 0-16,-2-1 0 0,-2 0 0 15,4 0 0-15,0 4 0 0,-1-3 0 0,-1 1 0 16,4 0 0-16,-2 0 0 0,1 1 0 0,1 1 0 16,-2-1 0-16,2 1 0 0,-1-2 0 15,2 0 0-15,-4 2 0 0,-2-1 0 0,4 1 0 16,-2-3 0-16,17 6 0 16,-13-5 0-16,-5-2 0 15,-4-1 0-15,-3-1 0 0,1 0 0 16,-3 0 0-16,2-1 0 0,-2 2 0 0</inkml:trace>
  <inkml:trace contextRef="#ctx0" brushRef="#br1" timeOffset="168297.21">10938 7990 2047 0,'0'0'0'0,"0"-2"0"32,-3 2 0-32,3 0 0 15,-2 0 0-15,2 0 0 0,-3-2 0 0,1 1 0 16,2-1 0-16,-1 1 0 0,-1-1 0 0,1 0 0 15,-2 2 0-15,3 0 0 16,3-3 0-16,-3-2 0 16,1 5 0-16,2-2 0 0,2-1-253 15,2 1-87-15,2 1-42 0,2 0-7 16,-1-2 63-16</inkml:trace>
  <inkml:trace contextRef="#ctx0" brushRef="#br1" timeOffset="183879.56">17696 6501 43 0,'3'-8'84'15,"-3"4"1"-15,0-4-13 0,0 2-12 16,-6 1-11-16,3 0-9 0,-4-1 4 0,1 2 3 0,-1 0 5 16,0-1 6-16,-3 2-2 0,2 1-2 15,-3-3-3-15,3 0-9 0,-1 3-5 16,-4-1 1-16,4-2 1 0,-3 2-11 0,0 0-10 15,-2 0 7-15,-4 2 6 0,-1-2 4 0,0 1-2 0,-3 1-10 16,0-1-8-16,-2 1 8 0,-3 1-7 0,1 0 1 16,0-2 10-16,-2 2 3 0,1 0 3 15,0 0 3-15,2 0 1 0,-1 0-10 0,0 2-2 16,0 1-5-16,0 0 7 0,0 1 3 0,2 2 2 16,-1 2 5-16,0 0-4 0,-2 1 2 15,0 1-3-15,2 2-11 0,-2 1-1 0,1-1-3 16,-2 2 8-16,3 3 0 0,-2-1-6 0,3-1-2 15,1 1 4-15,0-1-11 0,1 2 3 16,0-2-2-16,6 0 3 0,-2 1-1 0,1-1 3 16,0 2-6-16,0 2 5 0,3-1 7 0,1 1-7 15,-3 2-9-15,5-1 6 0,-3 1 5 0,3-1 1 16,0 2-4-16,3-2-14 0,0 1 0 16,2-4 0-16,-2 2 0 0,3 0 0 0,2-2 0 15,1 3 0-15,2 1 0 0,-1-1 0 0,-1-1 0 16,2 1 0-16,0 4 0 0,3-3 0 0,-1-1 0 15,4 6 0-15,2-3 0 0,-2 1 0 0,2 2 0 16,2-2 0-16,-1-2 0 0,2 3 0 16,2-2 0-16,9 23 0 0,-8-21 0 15,13 16 0-15,-12-19 0 0,-2-3 0 16,2 1 0-16,2-2 0 0,-2-2 0 0,0 1 0 16,3-1 0-16,-1-2 0 0,1 2 0 0,0-2 0 15,1-2 0-15,4-2 0 0,2 1 0 0,0-1 0 16,0-2 0-16,2-1 0 0,3 0 0 0,0-3 0 15,2-1 0-15,1-2 0 0,4-1 0 0,-1 0 0 16,2-1 0-16,1-3 0 16,-1 1 0-16,4-4 0 0,-2 2 0 0,-2-3 0 0,2 3 0 15,-2-2 0-15,1-1 0 0,-2 2 0 0,-2-1 0 16,-2 2 0-16,-1-4 0 0,-1 1 0 0,-2 1 0 16,-3 0 0-16,1-3 0 0,2 2 0 15,-4-1 0-15,-3 0 0 0,4-2 0 0,-3 1 0 16,1-2 0-16,63-46 0 15,-68 41 0-15,1 0 0 0,-3-1 0 16,1 3 0-16,-1-2 0 0,-2 0 0 16,0 3 0-16,0 1 0 0,-3-1 0 0,-1 0 0 15,1-1 0-15,-2 1 0 0,0-1 0 0,-2-2 0 16,1 2 0-16,-2-4 0 0,1 4 0 0,-4-5 0 16,0 1 0-16,3-2 0 0,-2 3 0 0,-2-2 0 15,2 0 0-15,-5-2 0 0,0 2 0 0,0 4 0 16,3-4 0-16,-3 1 0 0,-3 1 0 0,1 0 0 15,-2-2 0-15,-3-1 0 0,-2 2 0 0,1 0 0 16,-3-2 0-16,-5 0 0 0,2 0 0 16,-3-2 0-16,-4-1 0 0,-1 2 0 15,0-2 0-15,-4 2 0 0,1-3 0 0,0 3 0 16,-1-3 0-16,-2 3 0 0,-1 0 0 0,3-2 0 16,-3 0 0-16,2 3 0 0,1 0 0 0,0 2 0 15,6 0 0-15,-2 3 0 0,3 3 0 0,3 1 0 16,0 4-40-16,3 1-81 0,-1 7-30 0,-2 0-48 15,-1 3-34-15,-4 2-39 0,-1 6-17 0,-1 0 18 16,-1 6 44-16</inkml:trace>
  <inkml:trace contextRef="#ctx0" brushRef="#br1" timeOffset="187914.99">20178 6323 82 0,'-4'2'95'16,"-1"0"-13"-16,-1-1-28 0,-5 1-16 0,2-1-9 15,-1 1-4-15,-4-1 7 0,3 4 5 0,-1-1 7 16,-1 1 5-16,-3 1-2 0,3-1-6 16,0 4-1-16,-2-4-13 0,0 2 12 0,0 1-8 15,0 1-4-15,0 2-12 0,-23 11 20 16,17-9-16-16,-1-1-3 0,1 3-1 15,-1-2 4-15,0 3 7 0,1-1-7 0,0 4 10 16,-19 12 28-16,21-15-31 0,2 0 3 16,1 1-9-16,2 0 4 0,3 1-2 0,1-2 1 15,-2 3-1-15,4-2 0 0,0 1-6 0,1 0 0 16,0 1-4-16,2-1 4 0,0 4-1 16,2-3-6-16,0 2 3 0,1-1 4 0,0 1-3 15,2-1 3-15,0 1 6 0,0 1-3 0,0-3-6 16,2 1-2-16,-2-1 9 0,0 0-9 0,3 1 1 15,0-1-10-15,1-2 5 0,-1 2 7 16,0-1-7-16,0-1 10 0,3 4 0 0,-1-2 8 16,0 1-5-16,1-1-11 0,-1 1 5 0,0 1-2 15,2-3-7-15,-2 1 1 0,2 0 3 0,-1-1 0 16,3-2-3-16,-1 2 4 0,2-2-6 16,1 0-4-16,0-1 12 0,0-2-3 0,1 2-2 15,0-1-3-15,-1-2 2 0,1 0 3 0,0-2-3 16,0-1-6-16,-1 0 11 0,0 0 0 0,3-1-6 15,-1 0-5-15,0-1 7 0,1-1-3 0,0-1 9 16,-3 2-8-16,2-1-5 0,1-2 11 0,-1 0-7 16,-1 0 0-16,3 2 3 0,0-4-6 0,-2 2-1 15,16 0 10-15,-17 0-14 16,4-4 14-16,-1 0-7 0,2 0 2 0,0 3 0 16,1-2-1-16,0-1-4 0,0 0 0 0,2-1 1 15,20-2 1-15,-20 3 2 0,2 0-3 16,-2-4-4-16,-2 4 4 0,1 0 2 0,2 0-2 15,-1 0 5-15,-1 0-8 0,-3-3 2 16,1 3 0-16,0 0 4 0,-2-1-4 0,4 1 5 16,-1-2 3-16,-2 0-8 0,-1 2 0 0,17-5 6 15,-18 2-11-15,0 1 5 16,1 0 1-16,-1 0-5 0,-1 0 10 0,1 1-11 16,-2-2 9-16,2-2-12 0,-1 2 14 0,3 0-3 15,-2-1-1-15,3 1-2 0,-4-2 1 0,3 2 3 16,-2-2-10-16,3 1 11 0,-4-1-9 0,4-2 5 15,-4 3 4-15,0-5-5 0,3 4-2 0,-3-1-2 16,1-1 15-16,-2-1-15 0,2 1 2 0,-1-1 7 16,-1 1-10-16,3-3 7 0,-4 0 4 15,3 1-6-15,-1-3 3 0,-1 2-7 0,27-21 7 16,-30 20-3-16,13-10-5 16,2 1 5-16,-15 11-4 15,1 1 12-15,2-1-4 0,-4-3-2 0,1 2-2 16,0 0-2-16,-3-1 5 0,-1-1-3 0,1-1-8 15,-1 2 10-15,-2-2 6 0,2-1-10 16,-2 1 4-16,0-1-6 0,-1 1 2 0,-2 1 4 16,1 0 1-16,-1-2 1 0,4 2-4 0,-3 0 0 15,-1-3 3-15,0 1-6 0,0 1-2 16,0 1 13-16,0-1-10 0,-1 1 4 0,1-1-4 16,-2 1-1-16,0-1 3 0,-1 1 0 0,0-1 0 15,0 1 0-15,-3-1 4 0,3 1-2 0,-4-1-5 16,1 1 5-16,-1 2-4 0,-2-3 2 0,3 2 0 15,-15-13 9-15,7 1-22 16,4 13 14-16,3 0 2 0,-3-2-5 16,0 2 0-16,1 1 7 0,1-1-7 0,0-1 3 15,0 1-1-15,1-1-3 0,-1 2 3 0,1-1 0 16,-1 0-6-16,-1-2 12 0,1 2-4 0,0 0-8 16,0-1 3-16,-1 1 3 0,1 0 6 0,0-2-12 15,-5 2 9-15,5 0-12 0,-1-1 9 0,-4 1 7 16,4 0-9-16,-3 1-2 0,2-3-2 15,0 2 2-15,-3 0 7 0,1 2-7 0,1-1 4 16,-5 0-3-16,3 1-3 0,-1-1 2 0,0 1 10 16,-3-1-8-16,2-1-1 0,-2 3 6 15,1-1-3-15,-1 1 0 0,1 0-9 0,-5-2 7 0,2 0-6 16,0 1 2-16,-1 0 6 0,-2-2 0 16,-1 1-4-16,1 1-2 0,0 1-2 0,-3-2 4 15,3 4-4-15,-4-5 2 0,0 1-3 0,0 1 1 16,-2-1 8-16,1 1-9 0,0 0 0 0,-1 1-6 15,2 1 3-15,1-1-10 0,0 4 5 0,1-2-4 16,1 2-15-16,3 1-18 0,-2 2-31 0,5 0-28 16,-1 3-35-16,0 2-33 0,2 2-23 15,-5 1-20-15,5 4 6 0,-3 1 18 0</inkml:trace>
  <inkml:trace contextRef="#ctx0" brushRef="#br3" timeOffset="211139.42">14522 12138 180 0,'-2'0'250'16,"-3"0"-17"-16,-4 0-71 0,-1-1-48 0,-2-3-25 15,-4 1 10-15,3 2 39 0,1 1 38 0,1-1 14 16,1-2-15-16,2 3-42 0,2 0-45 0,3 0-68 16,0 0-20-16,3-2 0 0,0 2 0 15,3 0 0-15,6-2 0 0,4-1 0 0,4 1 0 16,5 2 0-16,4-3 0 0,2-1 0 0,5 1 0 15,2 0 0-15,3 1 0 0,1 1 0 16,-1 0 0-16,-1-2 0 0,-1 1 0 0,3 1 0 16,-4 1 0-16,0-2 0 0,-3-1 0 0,1 1 0 15,-1 1 0-15,-1 0 0 0,-4-4 0 0,3 4 0 16,-3-2 0-16,-2-2 0 0,-5 2 0 16,0 1 0-16,-3-1 0 0,-1 1 0 0,-2-1 0 15,-4 1 0-15,-1 0 0 0,-2 2 0 0,-1 0-42 16,-3 0-42-16,-2 0-25 0,-1-3-23 0,2 3-27 15,1 0-18-15,-3 0-15 0,0 0-2 16,-1 0-6-16,-1 0 6 0,-1 4 22 0,-2-3 19 0,-2 2-78 16</inkml:trace>
  <inkml:trace contextRef="#ctx0" brushRef="#br3" timeOffset="211657.36">14428 12321 123 0,'-5'3'174'16,"-4"-2"-1"-16,1-1-15 0,0 1-23 16,0-1-18-16,-1 2-7 0,-7 1 318 15,13-3-283-15,1 0-32 0,2 0-31 16,0 0-29-16,0 0-7 0,3 0 7 0,5-2 3 16,2-1 11-16,7 1-53 0,4-3-14 15,3 1 0-15,3-2 0 0,4 0 0 0,3 0 0 16,1 0 0-16,2-2 0 0,1 3 0 0,0-3 0 15,3 1 0-15,-2-2 0 0,3 1 0 16,0 0 0-16,-1 1 0 0,-1-1 0 0,2 2 0 16,-2 1 0-16,-3-2 0 0,-3 2 0 0,-4 0 0 15,-1 1 0-15,-4 1 0 0,-5-1 0 0,-3 3 0 16,-4 1 0-16,-3 0 0 16,1-4 0-16,-5 4 0 0,-1 0 0 0,-2 0 0 0,1-1 0 15,-4-1 0 1,-2 2-69 15,2-1-74-31,0 1-26 0,2 0-43 0,-2 0-38 16,0-1-20-16,0-2-6 0,1 1 22 15,2 1 57-15</inkml:trace>
  <inkml:trace contextRef="#ctx0" brushRef="#br3" timeOffset="-213284.45">14014 14038 24 0,'-1'-6'70'0,"-1"1"28"0,2 0-14 0,-1-2-32 16,-1 0-15-16,0 2-2 0,-1-2 8 16,1 1 2-16,-1 2 12 0,2-2 18 0,-1 1 9 15,-4-1-3-15,5 2-5 0,1 1-5 0,-2-1-10 16,2 2-3-16,-2 1-3 0,2-1-5 15,0 2-2-15,0 0-4 0,0 0-11 0,0 0-9 16,0 0-9-16,0 0-5 0,0 0 1 0,0 0 5 16,0 3 8-16,0 1 2 0,0 2 11 0,0 2 1 15,2 2 12-15,1 2-1 0,3 2-6 0,-3 1-15 16,0 4 7-16,1 1 5 0,-1 2 9 16,-1 2-2-16,1 2-12 0,0 3 0 0,0-1-1 15,1 2-15-15,-2 0 5 0,1 3-1 16,1-1-5-16,-3 1-11 0,1 1 6 0,-1-1 3 15,3 0-16-15,-4 1 0 0,1-4 0 0,2 2 0 16,-1-3 0-16,0 1 0 0,-1-1 0 0,3-3 0 16,0 1 0-16,1-3 0 0,-1 0 0 0,1-2 0 15,0 0 0-15,-2-2 0 0,3-1 0 0,-1 0 0 16,0-2 0-16,0-3 0 0,-1 3 0 16,1-2 0-16,3-1 0 0,-2 1 0 0,-1-2 0 15,1-1 0-15,-1 0 0 0,1 1 0 16,-1 0 0-16,-2-1 0 0,2-2 0 0,2 2 0 0,-1-2 0 15,1 1 0-15,-2-1 0 0,2 0 0 0,-1 2 0 16,-1-5 0-16,2 2 0 0,2 0 0 16,-3-3 0-16,0 1 0 0,2 1 0 0,2-4 0 15,-1 1 0-15,4 0 0 0,-1 2 0 0,1-1 0 16,3-2 0-16,-2 1 0 0,3-4 0 16,1 2 0-16,-2 0 0 0,2-3 0 0,0 3 0 15,-1-2 0-15,1-1 0 0,1 2 0 0,1-2 0 16,-2 2 0-16,1-2 0 0,1 1 0 0,1-1 0 15,1 0 0-15,0-1 0 0,1 1 0 16,0-4 0-16,2 2 0 0,2 0 0 0,-2 2 0 16,4-3 0-16,-4 2 0 0,-1-2 0 15,3 3 0-15,-2-2 0 0,0 2 0 0,0 0 0 0,1-3 0 16,-4 3 0-16,3 0 0 0,0 0 0 16,-1-2 0-16,0 2 0 0,-3-2 0 15,1-1 0-15,0 1 0 0,0 2 0 0,3 0 0 0,2-1 0 16,-2-3 0-16,4 4 0 0,-1-4 0 15,1 3 0-15,-1-1 0 0,-4-1 0 0,5 1 0 16,-3 1 0-16,23 0 0 0,-25 1 0 16,-2 0 0-16,0 0 0 0,0 0 0 15,-1 0 0-15,-4 0 0 0,2 0 0 0,0 0 0 16,0 0 0-16,16 0 0 0,-16-3 0 16,-3 3 0-16,-1 0 0 0,0-3 0 15,2 3 0-15,-2 0 0 0,0-2 0 0,3 0 0 0,-1 2 0 16,0 0 0-16,2 0 0 0,-1 0 0 15,-1 0 0-15,2 0 0 0,-3-1 0 0,1-2 0 16,0 3 0-16,-1-1 0 0,3-1 0 16,-4 1 0-16,18-4 0 15,-16 4 0-15,-4-2 0 0,3 1 0 0,-4-2 0 16,4 1 0-16,-2-2 0 0,0 2 0 0,2-2 0 16,-2-2 0-16,-2 2 0 0,2 1 0 0,-3 1 0 0,0-3 0 15,1 2 0-15,0-3 0 0,-3 3 0 16,2 0 0-16,-1-1 0 0,-1-1 0 15,9-4 0-15,-12 5 0 0,0 0 0 0,2-3 0 16,-2 0 0-16,1 2 0 0,-1-1 0 0,-1-1 0 16,1 1 0-16,0-2 0 0,-1 0 0 0,3-2 0 15,-3 1 0-15,1-1 0 0,-1 1 0 16,0-2 0-16,-1 0 0 0,-2 0 0 0,1-1 0 16,1 0 0-16,-4 0 0 0,0-1 0 0,0 1 0 15,0-1 0-15,0 1 0 0,0-3 0 0,-2 3 0 16,-3-15 0-16,0 15 0 15,2-3 0-15,1 1 0 0,-2 0 0 0,-1 0 0 16,2-1 0-16,0-1 0 0,0 0 0 0,-1 1 0 16,1-2 0-16,-2-1 0 0,2-1 0 15,-3-17 0-15,1-4 0 16,2 3 0-16,0 0 0 16,3 20 0-16,-2-1 0 15,-1-18 0-15,2 21 0 0,-3-2 0 0,3 0 0 16,-1 1 0-16,-1 1 0 0,0 1 0 0,0-3 0 15,3 2 0-15,-2-4 0 0,1 5 0 0,-1-3 0 0,-1 1 0 16,3 0 0-16,-2 3 0 0,1 0 0 16,-1 1 0-16,1 0 0 0,1 1 0 0,-4 0 0 15,-2-7 0-15,0 4 0 16,1-2 0-16,4 12 0 0,-4-2 0 16,2-2 0-16,-2 4 0 0,1-1 0 15,1-1 0-15,-1 3 0 0,1 0 0 0,0-2 0 16,-1 1 0-16,-1 1 0 0,-1-1 0 0,-1 2 0 15,0-2 0-15,-1-2 0 0,2 5 0 16,-2-3 0-16,-3 2 0 0,3-2 0 0,-2 2 0 16,-1-1 0-16,-12-2 0 0,12 2 0 15,-1 2 0-15,0 0 0 0,1-1 0 0,-1 2 0 16,-1-1 0-16,-2 1 0 0,-12-1 0 16,13 1 0-16,0 1 0 0,-2 0 0 15,0-4 0-15,-1 4 0 0,3 0 0 16,-7 0 0-16,2 0 0 0,0 0 0 0,-19 2 0 15,19 0 0-15,-3-1 0 0,0 1 0 0,1-1 0 16,-1 2 0-16,2-1 0 0,-1-1 0 16,1-1 0-16,-2 3 0 0,2-2 0 0,0 1 0 15,-20 1 0-15,20-3 0 16,-2 2 0-16,4-1 0 0,-2 1 0 0,-2-2 0 16,1 3 0-16,-1-2 0 0,2 0 0 0,-4 1 0 15,3 1 0-15,-1-3 0 0,2 2 0 0,1-1 0 16,-2 1 0-16,1-2 0 0,2 2 0 15,-1-2 0-15,2 0 0 0,-2 3 0 0,-1-3 0 16,2 2 0-16,-3 0 0 0,-1-1 0 0,3 3 0 16,-3-4 0-16,2 3 0 0,0-1 0 0,0 0 0 15,1-1 0-15,2 3 0 0,-2-1 0 0,4-2 0 16,1 0 0-16,0 0 0 0,-2 1 0 16,4 0 0-16,-7 1 0 0,4-3 0 0,0 3 0 15,0-2 0-15,0 1 0 0,0-1 0 16,-2 2 0-16,1 0 0 0,0-1 0 0,2 1 0 15,-2 0 0-15,2-3 0 0,-2 3 0 0,4-1 0 16,-4 0 0-16,3-1 0 0,-1 1 0 0,1 0 0 16,-2-1 0-16,2 1 0 0,0-2 0 15,-1 0 0-15,3 0 0 0,-3 0 0 0,-1 2 0 16,0-2 0-16,0 0 0 0,-2 0 0 0,1 0 0 16,-14 0 0-16,16 0 0 15,-26 0 0-15,28 0 0 0,-2 0 0 16,2 0 0-16,0 0 0 0,1 0 0 15,0 0 0-15,-2 0 0 0,4 0 0 0,-1 3 0 16,-1-3 0-16,3 0 0 0,0 0 0 0,-1 0 0 16,1 2 0-16,-2 0 0 0,2-1 0 15,-1 1 0-15,3 0 0 0,-1-2 0 0,-1 3 0 16,2-2 0-16,2-1 0 0,-3 1 0 0,2 1 0 16,0-2 0-16,-2 1 0 0,0-1 0 15,1 2 0-15,-2-2 0 0,3 2 0 0,-4-2 0 16,3 1 0-16,-1-1 0 0,2 2 0 0,-9 0 0 15,8-2 0-15,-5 1 0 16,3 1 0-16,2 0 0 0,-1-2 0 0,3 1 0 16,-3-1 0-16,5 0 0 0,-2 2 0 15,1-2 0-15,1 0 0 0,2 0 0 0,-1 0 0 16,-1 0 0-16</inkml:trace>
  <inkml:trace contextRef="#ctx0" brushRef="#br3" timeOffset="-213172.5">14011 13966 2047 0,'0'0'0'31,"0"2"0"-15,-1-2-137-16,1 0-100 16,-4 1-90-16,-1 4-75 0,-7 1 1 15</inkml:trace>
  <inkml:trace contextRef="#ctx0" brushRef="#br3" timeOffset="-154253.58">20261 13744 31 0,'3'-9'60'0,"-1"1"22"0,0 1 8 15,-2-2 4-15,0 4 1 0,1-2-6 16,-1 1 8-16,0-1 0 0,0 2 17 0,0-1 16 16,0 2 8-16,0-1-8 0,-1 2-8 0,1 2-16 15,0 1-20-15,0 1-10 0,0-1-25 0,0 2-9 16,0-2-23-16,0 0-3 0,0 1-2 0,0 4 32 16,0 0 24-16,0 5 0 15,0 5-30-15,0-1 2 0,0 4-42 0,0 25 0 16,0-19 0-16,-2 2 0 0,0 1 0 0,2 3 0 15,0 2 0-15,4 0 0 16,-3-3 0-16,-1 1 0 0,0-4 0 0,0 0 0 16,0-3 0-16,0 1 0 0,0-5 0 0,0-2 0 15,0-2 0-15,0-1 0 0,0-2 0 0,0-1 0 16,3-4 0-16,-1 1 0 0,0-5 0 0,-1 1 0 16,-1-1 0-16,0-2 0 0,0-1-36 15,0 0-95-15,0 0-36 0,0-1-29 16,-1-2-40-16,-1-1-9 0,-3-1-5 0,4 0 19 15,-11-5-133-15</inkml:trace>
  <inkml:trace contextRef="#ctx0" brushRef="#br3" timeOffset="-152870.93">19567 13901 43 0,'0'4'71'16,"0"-4"14"-16,0 1 3 0,0 1-14 0,0-1-7 15,0-1-6-15,0 0 2 0,0 2 6 16,0-2 0-16,0 0 3 0,0 0-6 0,0 0 2 16,0 0-11-16,4-2 3 0,-4 1 4 0,3 1 0 15,2 0-4-15,-1-3-8 0,-1 1-12 0,4 0-5 16,-3 0 1-16,4-1-4 0,-3 0 3 0,1-2-15 15,2 0 5-15,-1-1-6 0,-1-1-8 16,10-10 27-16,-12 10-16 0,1-3-1 16,0 0 0-16,0 2-4 0,-1-2 1 0,-2 2-6 15,-2-2 0-15,0 1-1 0,0-1 1 16,0 0 2-16,0 2-5 0,0-1 9 0,0 2 0 16,-2 1 7-16,1 0 12 0,-2 1 3 0,0 3-8 15,1-1-1-15,-1 3-13 0,0 0-9 16,-1-4-2-16,1 4-11 0,-2 0 6 0,-4 0-6 15,1 0 9-15,2 0-1 0,-2 0-11 0,0 4 14 16,0-1-7-16,0 1 7 0,2 2-5 16,-3 1 0-16,1 2 2 0,-10 12 5 15,7-8 2-15,3 2 1 0,-20 28 37 16,21-26-49-16,-2-2 0 0,4-2 0 16,-1 0 0-16,-1 1 0 0,4-1 0 0,-2 1 0 15,4-1 0-15,-1 2 0 0,0-2 0 16,4 2 0-16,1-3 0 0,2 3 0 0,0-3 0 0,1-1 0 15,3-1 0-15,0 4 0 0,0-1 0 16,4-3 0-16,-1-1 0 0,1 0 0 0,3 0 0 16,-3-2 0-16,1-1 0 0,0-1 0 0,0-2 0 15,-1 2 0-15,-2-2 0 0,3 1 0 16,-3-1 0-16,0-1 0 0,2-2 0 0,-2 0 0 16,2-2 0-16,-4 0 0 0,4 1 0 0,-4-3 0 15,-1 3 0-15,0-1 0 0,3 0 0 0,-3-1-9 16,0 0-136-16,-1 1-47 0,0 1-27 15,-2-3-37-15,0 3-33 0,0-2 1 0,-2-1 33 16,-3-1-134-16</inkml:trace>
  <inkml:trace contextRef="#ctx0" brushRef="#br3" timeOffset="-152437.91">19482 13497 178 0,'-2'-4'199'0,"-2"1"-13"0,0 1-31 16,1 0-20-16,-2 2-10 16,2 0-1-16,1 0 0 0,-2-3-17 0,4 3-18 0,0 0-16 15,0 0-29-15,0 0-5 0,0-2-12 0,0 2-13 16,2 2 0-16,2 0 3 0,1 1 5 0,1-1 5 16,2 1 17-16,1-1-12 0,0 0-10 15,0-1-3-15,12-1 29 0,-15 2-17 16,4-1-5-16,0-1-9 0,3 0-8 0,-3 0-9 15,2 0 4-15,-2 0-4 0,1 0 0 0,0 0 0 16,0-3 6-16,2 3-6 0,-2 0-3 16,-2-1-4-16,2-1 7 0,-3-3-16 0,2 5-15 15,-4-4-39-15,2 1-36 0,-3 3-57 0,-4 0-56 16,2 0-51-16,-1 0-32 0,-2 0 8 0,-2 0-177 16</inkml:trace>
  <inkml:trace contextRef="#ctx0" brushRef="#br3" timeOffset="-151554.78">18998 13788 31 0,'0'-10'70'16,"2"0"20"-16,1 0-3 0,-3 1-9 0,0 3-3 16,0-2 2-16,0 3 12 0,0 0 20 0,0 2 3 15,0 1-8-15,-1 2-4 0,-1 0-21 16,2 0-13-16,0 0-18 0,0 0-12 0,0 2 25 15,0 3 33-15,3 1-3 0,0 4-15 16,0-2 0-16,-1 2-13 0,-1 7 0 0,3-2-1 16,-3 0-14-16,-1 3-9 0,3 0 1 0,-1 1 5 15,0 0-20-15,-2-1-12 0,1 1-13 0,-1 2 0 16,0-4 0-16,0 1 0 0,0-2 0 16,0 1 0-16,0-2 0 0,0-1 0 0,0-1 0 15,0 1 0-15,0-2 0 0,0-2 0 16,0 1 0-16,0-3 0 0,-1 0 0 0,1-2 0 15,0 1 0-15,0 0 0 0,0-4 0 0,0 2 0 16,0 0 0-16,0-3 0 0,0 1 0 0,0-1 0 16,0-2 0-16,1 3 0 0,-1-3-46 0,0 0-71 15,0 0-22-15,0 2-31 0,0-2-22 16,0-2-18-16,0 2-26 0,-1-3-5 0,-1-4 21 16,-4-5-253-16</inkml:trace>
  <inkml:trace contextRef="#ctx0" brushRef="#br3" timeOffset="-151213.92">18835 13921 52 0,'-3'0'123'0,"3"0"37"15,-1 0 1-15,-1 2 120 16,-1-2-26-16,1 1-132 0,2-1-9 16,-1 2-25-16,1-2-24 0,1 0-1 0,2 2 8 0,2-2-11 15,2 0-15-15,-1 3-11 0,5-3 14 16,-2 2-17-16,4 0 13 0,4-2-6 0,-2 0 0 16,2 0-4-16,2 0-13 0,-1 0-11 15,16-2-5-15,-20 0-6 0,2 2 9 16,-2-3-13-16,-2 3 1 0,2 0 5 0,-2-2 0 15,0-1-6-15,-2 1 0 0,0 0 0 16,10 1-224-16,-10-2-487 16,-10 3 393-16</inkml:trace>
  <inkml:trace contextRef="#ctx0" brushRef="#br3" timeOffset="-148578.48">18031 13683 73 0,'-1'-9'125'15,"1"0"13"-15,-2 1-15 0,0-1-13 0,1 4-10 16,-1 0 7-16,0 0 13 0,-1 0 14 0,3 5-4 16,-1-2-8-16,1 2-32 0,0 2-12 0,0-2-19 15,0 4 3-15,1 2 10 0,-1 4 6 0,5 4-10 16,-2 0-1-16,2 8-1 0,-1 2-4 16,-2 4-8-16,-2 5-45 0,0 3-9 0,0 3 0 15,-2 2 0-15,2 0 0 0,0 2 0 0,0-1 0 16,0-2 0-16,0 1 0 15,0-6 0-15,4 1 0 0,-4-7 0 0,1-4 0 16,2-3-39-16,1-1-67 0,-1-8-33 0,-2-2-41 16,1-3-29-16,1-3-18 0,1-1-4 0,-3-4 6 15,3-2 17-15,0-1 33 0,-1-4 41 0</inkml:trace>
  <inkml:trace contextRef="#ctx0" brushRef="#br3" timeOffset="-148137.52">18035 13996 197 0,'-1'-3'141'0,"-2"1"0"0,2 1-18 16,-1 1-12-16,2-4-14 0,0 4-4 0,0 0-15 15,0 0-10-15,0 0-15 0,3-3-11 16,3 1-11-16,0 1-5 0,4-3-10 0,1 0-12 16,0 0 6-16,4 1-10 0,-2-4 3 0,-1 4 0 15,2-2 0-15,-1-1 0 0,4-2-1 16,-3 0-6-16,0 1 4 0,1-3 0 15,-1 2 0-15,-3-2 3 0,0-1-3 0,0-1 0 0,-3-2 0 16,0 2 13-16,-2-1 3 0,0-2-2 0,-1 1 3 16,-2-3-4-16,-1 1 9 0,-1 2 4 15,-1-1 21-15,0 2 1 0,0 1 9 0,0 3 9 16,-1-1 7-16,-1 3 1 0,1 1 8 0,-1 1 8 16,2 3 8-16,0 1-51 0,0 1-47 15,0 3 0-15,0 0 0 0,0 2 0 16,0 7 0-16,0 1 0 0,3 7 0 15,-1 25 0-15,-1-18 0 0,-1 1 0 16,0 4 0-16,2 1 0 0,3 31 0 16,-2-33 0-16,0 1 0 0,3 0 0 0,-1-4 0 15,0-3 0-15,0 1 0 0,0-4 0 0,-1 3 0 16,2-6 0-16,-1-3 0 0,-2-1 0 0,1-6 0 16,-1 1 0-16,0-3 0 0,-1-2 0 15,1-2-99-15,-2-2-121 0,-1 1-30 0,0-2-13 0,0-5 0 16,0 0 13-16,0 0 21 0,0-5 39 15,0 0-88-15</inkml:trace>
  <inkml:trace contextRef="#ctx0" brushRef="#br3" timeOffset="-147810.72">18497 13156 187 0,'0'-9'211'15,"0"2"8"-15,0 2-21 0,-2 1-32 0,2 2-24 16,-3 1-11-16,3 1-1 0,-1 0-7 16,1 1-9-16,0 3 3 0,0 4-16 0,0 3-20 15,0 2-25-15,1 3-6 0,-1 3-29 0,0 2-21 16,0-1 0-16,0 4 0 0,0-4 0 15,0 3 0-15,0-3 0 0,3 20 0 16,-1-22 0-16,-2-1 0 0,3-2 0 0,1-2 0 16,-3-1 0-16,1-2-53 0,-2-2-72 0,1-1-37 15,-1-2-20-15,0 0-26 0,0-2-16 0,0-1-2 16,0-2 5-16,0 0 24 0,-3 0 28 0,2-2 40 16</inkml:trace>
  <inkml:trace contextRef="#ctx0" brushRef="#br3" timeOffset="-147547.41">18349 13318 35 0,'-7'0'219'16,"5"0"-77"-16,2 0 5 0,0 0-10 16,0 0 128-16,0 0-128 15,0 0-3-15,0-3-14 0,2 2-3 0,5-2 5 16,2 3-19-16,3-3-16 0,1-1-26 0,3 0-14 15,0 1-18-15,1 0 1 0,1-1-5 0,1-3-2 16,-3 3-12-16,3 0-7 0,-2-1-1 16,-1 0 1-16,2 1 0 0,-1 0-10 0,-2 0 2 15,-2 0-3-15,1 0-24 0,-1-1-52 0,-2 1-50 16,11-3-293-16,-14 5 137 0,1 2-22 16,-2 0 21-16</inkml:trace>
  <inkml:trace contextRef="#ctx0" brushRef="#br3" timeOffset="-138743.22">17568 13818 36 0,'-2'0'61'0,"1"1"23"0,-1-1 0 15,0 3 62 1,-1-3-9-16,2 0-52 0,-1 0 14 0,0 0 10 16,2 0-5-16,-1 0-2 0,1 0-9 0,0 0-16 15,0 0-6-15,0 0 0 0,0 0-3 16,0 0 1-16,0 0 6 0,0 0-6 0,0-3-10 16,1 2-4-16,3 1-7 0,-4-3-10 0,1 1-12 15,1-3 1-15,-1 4-10 0,3-3-1 16,-3-1-3-16,4 2-3 0,-2-4 1 0,5 0-9 15,-2 0 5-15,2 1 9 0,0-1 3 0,1 1-5 16,-1 1-11-16,1 1 3 0,0 1-6 0,-3 0 1 16,0 0 4-16,3 1-8 0,-3 0-1 0,1 2 2 15,1 0 6-15,-1 0-6 0,-1 2 4 16,5 3 3-16,-3 2-8 0,0 1 7 0,3 2-9 16,-1 3 8-16,-2 4-5 0,-4-4-1 0,2 5 7 15,2 24-6-15,-8-22 7 16,0 1-7-16,-3 1 5 0,2 2-6 0,-7-3-1 15,2 1 1-15,-2 0 8 0,-2-1 0 0,-1-1-5 16,0 0 0-16,0 1-3 0,-3-5 7 16,2 2-8-16,-1-1 4 0,-4-2 0 0,4-1 4 15,-4 0-7-15,2-1 0 0,2-1 7 0,-1-2-4 16,1-1 3-16,5-2 1 0,-3-1-6 0,3-2-1 16,0-3 9-16,3 3-4 0,0 0-4 0,0-2 5 15,2-1-1-15,1-1-2 0,0 0 0 16,1 0 0-16,-1 2 0 0,5-2 0 31,-1 1 0-31,0-1 0 0,-2-3 0 16,4 2 0-16,1-1 0 0,3 1 0 0,3-2 0 15,0-1 0-15,5 3 0 0,-2-1 0 0,2-1 0 16,-2-1 0-16,5 3 0 0,-2-3 0 16,-1 4 0-16,5-3 0 0,-4 3 0 0,4-2 0 15,-1 0 0-15,-1 2 0 0,0 0 0 0,0 2 0 16,-3-2 0-16,0 2 0 0,-2-2 0 15,0 0 0-15,-3 0 0 0,1 0 0 0,-2 0 0 16,-2 3 0-16,0-3 0 0,0 2 0 16,-2 0 0-16,-1-2 0 0,0 0 0 0,-2 0 0 0,0 0 0 15,2 0 0-15,-3 0 0 0,-1 0 0 0,2 0 0 16,0 0 0-16,-3-2 0 16,2 2 0-1,-2-2 0-15,0 2-32 0,0 0-31 16,0 0-32-16,0 0-25 0,2-3-28 15,-2 3-42-15,0 0-34 0,1 0-24 0,-1-4-25 16,3 1 11-16,1-2-129 0</inkml:trace>
  <inkml:trace contextRef="#ctx0" brushRef="#br3" timeOffset="-137362.22">19237 13740 10 0,'0'0'18'0,"-2"0"14"0,1 0 23 0,-1 0 17 16,2-3 5-16,0 3-5 0,0 0-6 0,-1 0-9 15,-1 0 4-15,0-2 5 0,2 0 3 0,-3 1 0 16,2 0-2-16,-1 0 0 0,2-2-10 0,0-1 3 16,-2 3-4-16,2-1 0 0,0 2-4 0,0-5 5 15,0 3-4-15,0 0 1 0,0-1-6 0,0 1-20 16,0-1-9-16,0-2-4 0,0 1-9 15,0 0 1-15,4 0 0 0,0-2-4 0,-2 1 6 16,-2 2 3-16,3-1 3 0,0 1-8 0,1 0-1 16,-3-2 0-16,2 2-2 0,-3 2-2 15,0-2-2-15,2 1 0 0,4 2 8 0,-3 0-13 16,2 0 5-16,1-1 2 0,-1-1-5 0,2 2 8 16,-1 0-5-16,2 2 0 0,-2-1 4 0,2 1-4 15,1 1 4-15,-2 1-6 0,-1-1 11 16,4 2-11-16,-1 2 14 0,-3 2-4 0,2 0-2 15,-1 4-2-15,0-1-1 0,1 3 0 0,-3-1 2 16,-2 3 4-16,2 3-9 0,-2-1 5 16,-3 2-5-16,0-1 4 0,0 4 1 0,-3-1-9 15,0 0 7-15,-2 1-2 0,2-1-6 16,-3 0 9-16,-4-1-4 0,4-2 1 0,-4 1-1 16,2-1 0-16,-2 1 0 0,-2-1 0 0,3-1 0 0,-4-2 3 15,2 3-3-15,1-4 3 0,0 0-6 0,3-1-4 16,1 0 9-16,1-2 1 0,-3 1 3 15,5-2-13-15,-2 0 12 0,-1-3-5 0,1-3 0 16,0 1-3-16,1 0 6 0,2-4-6 0,-1-1 3 16,3 1-5-16,0-1 7 0,0 0-4 15,-1-2 6-15,1 0-1 0,0 0-5 0,0 0 6 16,0 0-7-16,0 0 5 0,0 0 2 16,0 0-1-16,0 0 4 15,0 0 0-15,0 0-3 0,0 0 2 0,1 0 3 16,-1 0 0-16,0 0-1 0,0 0 1 0,0 0 3 15,0-2-5-15,3 0 4 0,-1 2-8 0,1-1-5 16,-3 1 10-16,1 0-8 16,3-2 3-16,-1 0-1 0,2-1-2 0,7 1-1 15,-2 2 6-15,-1 0-5 0,-1-2 0 0,5 1 1 16,-4 1 1-16,3 0-2 0,0-2 0 0,-1 2 0 16,3 2 2-16,-3-1 1 0,1 1-7 15,0 0 6-15,-1 1 1 0,0-1 2 0,0 1-8 16,0-1 4-16,0 0-1 0,-4 1 5 0,-1-1-3 15,-1 1 0-15,1-3-5 0,0 2 3 0,-1-2 2 16,0 0-2-16,0 0-3 0,-4 0 9 16,2 0-6-16,-3 0 5 0,2 0 1 0,-2 0-1 15,0 0 1-15,0 0-1 0,0 0 7 0,0 0 5 16,0 0-1-16,0 0-8 0,0 0 1 0,0 0-7 16,0 0-5-16,0 0 8 0,0 0-11 15,0 0-6-15,0 0-8 0,0 0-10 16,0 0-18-16,0 0-18 0,-2 0-27 0,2 0-24 15,0 2-35-15,-1-2-24 0,1 0-29 16,-2 0-18-16,2 0 0 0,-1-2 24 0</inkml:trace>
  <inkml:trace contextRef="#ctx0" brushRef="#br3" timeOffset="-135727.65">20683 13497 35 0,'10'-39'133'16,"0"1"93"-1,-6 28-160-15,-3 0 9 0,3 6 10 0,-4-1 6 0,0 4-5 16,0 1 40-16,0 0-76 15,0 3-6-15,9 27 118 16,-6-13-117-16,-1 29 104 0,-2-13-82 16,0 5-9-16,0 4 15 0,-2 4 3 0,-1 2-12 15,0 3-7-15,-2 3-2 0,2 1-10 0,-4 1-17 16,0 0-13-16,2-1 1 0,0-1-11 16,1-2-3-16,-1-1-2 0,0-7-5 0,2 3 8 15,2-4 0-15,-3-1-10 0,3-2-1 0,-1-3 5 16,-1-2 3-16,0-1-13 0,1-2-9 0,-3 23-160 15,-1-30 41-15,3-1-44 16,-2-3-28-16,2-3-26 0,2-2 4 0,-1-3 20 16,0-3 32-16,2-4 47 0</inkml:trace>
  <inkml:trace contextRef="#ctx0" brushRef="#br3" timeOffset="-135282.43">20781 14344 91 0,'8'-14'116'0,"-1"2"17"15,0 0 0-15,-2 4-11 0,2-1-8 0,-4 3-14 16,2-1-6-16,-2 3-7 0,1 0-21 0,-1 2-17 16,4 2-8-16,-2 2 20 0,1-2-9 0,0 4-12 15,4-1-6-15,-2 0-5 0,0 5-3 0,-1-1-12 16,0 3 15-16,-1 2-11 0,-3 3 8 15,2-2-7-15,-2 2-1 0,-1-2 3 16,-2 4 6-16,-2-2 0 0,1 0-6 0,-3 0 1 0,0-2 0 16,-1-1 1-16,-2 2 9 0,3-4 6 15,-6 1-8-15,6-3 0 0,-1 0-3 0,2-2 4 16,-1-3 3-16,-2 2 49 16,6-4-37-16,-1-1-25 0,-1-1-21 15,2-3 0 1,0 3 0-16,3-2 0 0,0 0 0 0,-1 0 0 15,-1 2 0-15,4-4 0 0,2 1 0 16,1-2 0-16,1 0 0 0,0 1 0 0,3 0 0 16,2 0 0-16,-3-2 0 0,27-10 0 15,-24 10 0-15,-3 2 0 0,3-1 0 16,-1 1 0-16,-2 1 0 0,0-2-84 0,-1-1-109 16,-1 5-47-16,0-2-21 0,-2-3-27 0,-1 2 4 15,-1-2 25-15,3 0 50 0</inkml:trace>
  <inkml:trace contextRef="#ctx0" brushRef="#br3" timeOffset="-134327.62">21143 13054 17 0,'3'-3'29'0,"-1"2"20"15,1-2 17-15,-1 1 5 0,0-3-14 0,-2 2-7 16,0-2-15-16,0 1-8 0,0 0 1 16,0 1 3-16,0 0 4 0,0 0 10 0,0-1 1 15,0 2 55-15,0 2-49 16,0-1-4-16,0 1 21 0,-4 0-38 15,3 1-5-15,-3 1-4 0,0-2-10 0,-3 2-3 16,-2 0-6-16,1 1 2 0,-2 2 0 0,-4 0-1 16,5 2 0-16,-1-2 1 0,-1 3-1 15,0-2 7-15,1 0-5 0,-2 2 0 0,3-1-2 16,-4-1-4-16,5-1 2 0,-1 4 4 0,0-1 2 16,-1-1-3-16,0 3 2 0,4-4 1 15,-3 5 0-15,2-4 0 0,1 2-1 0,-7 11 9 16,7-12-10-16,-1 9 6 15,4-7-3-15,2 0-3 0,-1-1 0 16,0 0 5-16,2 3 5 0,0-2 1 0,0 2-4 0,0-3-1 16,0 3-5-16,0-1-1 0,0 1 2 0,0-1-6 15,0 4 20-15,0-2 2 0,4 2-3 16,-1 15-1-16,-3-13-16 0,1-3 2 16,1 3-6-16,1-2 9 0,-3 2 9 0,2 3 1 15,0 3-17-15,0-4 2 0,5 23 11 16,-4-19 6-16,0 0-10 0,0-3 9 15,1 4-7-15,-3-3-8 0,2 1 0 0,1 3 4 16,-2-4-9-16,1 3 0 0,1-2 5 16,-3 1 2-16,2 0 1 0,-1 1 4 0,1-1-6 15,1 0-1-15,-3-2 5 0,2 1 9 0,2-2 2 16,-1 0-7-16,0 1 2 0,1-2-6 0,-2-1-1 16,3-4-2-16,1 3-3 0,0 0 3 0,0-3 2 15,-1 0-7-15,0 2 12 0,3-4 10 0,-4 2-4 16,0 1-16-16,3-1 4 0,-3-1-4 15,1 1 6-15,-3 0-9 0,4-1 14 0,-4-2-1 16,2 2-6-16,-1-1 2 0,1-2-4 0,3 1-6 16,-3 0 8-16,-1 0-8 0,3 0 8 0,-1-2-14 15,0-4 12-15,2 4 3 0,0-2-7 16,0-2 9-16,3 2-9 0,-3-1 3 0,3-1-1 16,0 2-2-16,-3-3 2 0,0 1-8 0,1-1 2 15,1 1 3-15,-2-2 2 0,0 0 2 16,1-2-5-16,15 2-19 15,-11-2 2-15,0-1-5 0,2 0-19 0,0-1-14 0,-2-1-21 16,4 2-18-16,-5 0-26 0,13-2-179 16,-14 0 121-16,11-2-194 15,-10 1 190-15,0-1 22 0</inkml:trace>
  <inkml:trace contextRef="#ctx0" brushRef="#br3" timeOffset="-133569.22">22005 13120 63 0,'-3'-5'175'0,"0"2"52"0,-1-1-15 15,3 3-44-15,-3-3-29 0,3 4-7 0,-1-3 4 16,-1 2 7-16,0 0-15 0,3-1-24 15,0 2-32-15,0-1-25 0,5-1-22 0,-4 0-13 16,2 2-4-16,2-3-10 0,3 1 5 0,5 2-3 16,0 0 0-16,2 0 3 0,1 0-5 0,3 2 0 15,-3 0 7-15,0 1-7 0,0 0 2 0,-2 1 2 16,-3 3-2-16,0 1 3 0,0-1-3 16,-3 0 0-16,-2 2 10 0,2 0-9 0,-2 2 4 15,1 2 0-15,-2-1 5 0,-2 2-10 0,0 1 9 16,-1 0 2-16,-2-1-4 0,0 3 2 15,0 1 11-15,0 0-12 0,0 2 2 16,0 2 13-16,0 0-8 0,1 3-3 0,-1-1-4 16,0 1-8-16,0 1 11 0,0 6-7 0,0-3-2 0,4 2 0 15,-4 1 5-15,2 0-5 0,1 1 0 16,1-4 4-16,-1 2-6 0,0 0 3 0,0-1 1 16,2-1 0-16,0-1 9 0,1 0-8 0,-1 0 5 15,-1-1 0-15,3 0-10 0,-1 0 0 0,3 1 0 16,-1 0 0-16,2 0 0 0,-1-1 0 15,-1 0 0-15,3 1 0 0,0 0 0 0,-3-2 0 16,0 1 0-16,2 0 0 0,1-1 0 0,-2-1 0 16,-2-1 0-16,0-2 0 0,0 1 0 15,-6-3 0-15,2 2 0 0,-3-2 0 0,-3 1 0 0,-11 36 0 16,6-39 0 0,-23 30 0-1,18-34 0-15,-3 0 0 0,3 2 0 0,-20 9 0 16,16-15 0-16,-2-1 0 0,3 0 0 15,-3 0 0-15,3-3 0 0,-2 0 0 0,1-3 0 16,-5 0 0-16,2-1 0 0,-2 0 0 16,1-2 0-16,-2-4 0 0,-1 1 0 0,-1-2 0 0,1 1-185 15,-3-2-138-15,-28-6-439 16,25 3 414-16</inkml:trace>
  <inkml:trace contextRef="#ctx0" brushRef="#br3" timeOffset="-132566.72">20546 13561 7 0,'0'-1'17'0,"0"1"15"15,-5-10 229 1,3 9-207-16,2-2-4 0,-3 1 8 0,2-1 10 15,-1-2 7-15,0 5 0 0,-1-3 2 16,2 0 4-16,1 3-5 0,0 0-7 0,0-2-13 16,0 0-4-16,0 1-13 0,0 1-5 0,0 1-12 15,-2 1-6-15,2 0-8 0,0-1-1 16,0 1 0-16,2 1 13 0,1 4 12 0,-2 0-2 16,3 4-2-16,-3-2 12 0,-1 3 12 0,0 2-1 0,0-2-12 15,0 4-7-15,0 13 34 16,-1 1-19-16,-3 10-27 15,4-5 8 1,-1-15-7 0,1-15-19-16,0-2-1 0,0-1 5 0,0-2 7 15,0 0 26-15,0 0 8 0,0 0 6 0,0 0 17 16,0-2-4-16,0 1-63 0,-2-3-3 0,1-1 0 16,-4-10 0-16,2 4 0 15,2 1 0-15,-1-2 0 0,-1-1 0 0,1 1 0 16,-3-16 0-16,4 11 0 0,-3 6 0 15,4-3 0-15,-1 4 0 0,1-2 0 16,0 2 0-16,0 0 0 0,-2 1 0 0,2 2 0 0,0 2 0 16,-1 0-42-16,1 3-47 0,-2 2-36 15,-1 0-37-15,2 2-50 0,-1-2-50 0,0 0-50 16,-2 7-3-16,-4 2-206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20.6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21.49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23.13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23.88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24.2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5:0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93 607 208,'-93'18'9823,"352"-86"-2355,155-21-4887,-171 39-1433,524-100-177,2-1-792,-330 52 688,-373 82-893,-78 18-9738,-8 4 3407,14-4 4403,-6 3-277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25.3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26.64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27.68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36.79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38.51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48.4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48.81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7T03:36:49.16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26T13:48:44.48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29493 4441 41 0,'-2'0'89'0,"-1"0"22"16,-2 0-11-1,-6-6 324-15,10 3-315 0,1 3-15 16,0 0-25-16,0-1-16 0,0 1-20 16,-2 0-9-16,0 1-9 0,2-1 3 0,0 0 1 15,4 0 6-15,-1 0 11 0,16 1 12 16,-7-1-34-16,7 0-4 0,4 0-4 0,2 0-6 15,3 0 4-15,39-3-8 0,8-2 0 16,-35 3 0-16,2-1 7 0,0 2-2 16,-3 0-9-16,1-2-21 0,-6 3-21 15,107-4-305 1,-107 1 200-16,-22 3 83 16,-4 0 1-16,-3 0 3 0,-3 0 1 15,-6 0-64-15,-1 0 73 0,-3 0 5 16,-2 0 1-16,-3 0 3 0,-4 0 6 15,1 2-25-15</inkml:trace>
  <inkml:trace contextRef="#ctx0" brushRef="#br0" timeOffset="418.34">29611 4483 5 0,'-12'2'12'15,"-34"3"152"1,37-5-105-16,-4 3 38 16,8-2-61-16,2-1 3 0,1 0-3 0,0 0 9 15,2 0 49-15,0 0-56 0,0 0-8 16,0 0-7-16,0 0 1 0,4 0 8 0,10 0 84 16,-6 0-77-1,3 0-1-15,-2 0-12 0,5-1-8 0,3-2-6 16,0-1-5-16,0 3 2 0,5-3-1 15,2 1 3-15,1 1-8 0,3-1 3 0,2-1-2 16,1 1-3-16,3 1-3 0,1-1 2 0,0 0-3 16,-2 0 3-16,1-1 0 0,-3 2 2 15,-1 0-7-15,-1 1-2 0,-2-1-8 0,-2 1-9 0,-4 1-2 16,-4-3-2-16,0 3 4 0,-6 0-6 16,-1-3 1-16,-4 3 7 0,2 0 2 0,-7 0-8 15,3 0 4-15,-4 0 2 0,-4 0-13 0,3-2-3 16,-2 2-5-16,-3 0 1 0,-2 0 0 15,-2 0 3-15,-2 0 1 0,-1 0-5 0,0 0-2 16,-3 0-2-16,-52 0-128 16,50 0 135-16,-3 0 4 0,0 0 9 15</inkml:trace>
  <inkml:trace contextRef="#ctx0" brushRef="#br0" timeOffset="722.99">29689 4443 9 0,'-16'1'23'0,"-1"1"25"15,-39 5 239-15,48-7-254 0,0 2-10 16,1-2 2-16,0 0 12 0,4 0 10 0,0 1 9 16,1-1-5-16,1 0-15 0,1 0-10 15,1 0-10-15,6 2-2 0,1-2 3 0,4 1 4 16,3-1 6-16,2 0-2 0,5 0-2 16,-1-3-4-16,5 2 1 0,1-4-3 0,2 2-4 15,2 2-3-15,3-2-5 0,0 0 4 0,1 0-9 0,3 1 4 16,-2-1-4-16,-3 2-4 0,1 1 7 15,-4-1-1-15,0-1-5 0,-5 2 3 0,0 0-3 16,-5-1 3-16,-3 1 0 0,-4 0 0 0,0 0 5 16,-3 0-7-16,-3-2 2 0,-3 2-3 15,2 0-7-15,-3 0-3 0,1 0-39 16,-4 0-24-16,0 0 21 16,0 0-13-16,0 0-12 0,0 0-10 0,0 0-16 15,0 0-10-15,1-2 2 0</inkml:trace>
  <inkml:trace contextRef="#ctx0" brushRef="#br0" timeOffset="1176.08">30671 4308 71 0,'-2'0'142'15,"-1"0"-6"-15,0 3-36 0,-5 0-35 0,3 1-15 16,-2 2-4-16,0 3 18 0,0 1 9 16,4 0-10-16,1 3-6 0,2 1-17 0,0 0-14 15,2 3-14-15,1 0-7 0,1-1 0 0,5-1-1 16,-1 0-4-16,0-1 1 0,1-2-4 15,4 0 3-15,-2-3 1 0,1-2-3 0,3-1 5 16,0-1-1-16,0-5-2 0,-1 0 0 0,3-3 4 16,-1-2-6-16,-2-2 2 0,2-1 4 15,-3 0-2-15,0 0 2 0,-3-2 6 0,-1-2 8 16,-5-1 0-16,4-9 24 16,-3 10-21-16,-11-28 40 15,1 30-35-15,-1-3-10 0,-1 2 1 0,-4 4-3 16,-5-10-9-16,8 12-5 0,-1 1-2 15,1 1-1-15,2 0-7 0,-4 1-14 16,1 2-24-16,1 2-12 0,-2-1-27 0,1 1-27 16,3 1-16-16,-7 6-168 0,10-6 149 15,-1 1 17-15</inkml:trace>
  <inkml:trace contextRef="#ctx0" brushRef="#br0" timeOffset="1588.7">31073 4308 32 0,'8'-3'81'0,"-1"-1"27"16,-6 2-14-16,3 0-18 0,-1 2-18 16,-1 0 42-16,-2 0-28 0,0 3 16 15,2 2-2-15,0 1-12 0,-1 1-22 0,-1 3-14 16,4 0-14-16,-4 2-4 0,1 0-4 0,-1 1 2 15,2-2-2-15,-2 4-6 0,0-1 4 0,0-2-10 16,3 1 6-16,0-2-6 0,0 2 5 16,1-3-3-16,-1 1-1 0,1-2-5 0,1-3 4 15,1 0 2-15,-1-2 2 0,0-1-1 16,3-1 0-16,0-1 3 0,0-1-6 0,1 0 3 0,0-3 0 16,1 0-7-16,1-1 6 0,-2-2-3 15,1 0 7-15,0-3 0 0,-1 0 1 0,-1-2 0 16,-2 1 4-16,1-2 0 0,-2 0-1 0,0-1 1 15,0-2-7-15,-1 1 4 0,-1-3-7 16,2 2 1-16,-2 1 3 0,-2-1-9 16,-1-33-5-1,0 38 6-15,0 1-1 0,0 4-17 0,-1 0-15 16,1 0-21-16,-2 2-29 0,-1 1-17 16,0 1-28-16,-2 1-30 0,0 0-16 0,2 1-12 15</inkml:trace>
  <inkml:trace contextRef="#ctx0" brushRef="#br0" timeOffset="2075.37">31440 4258 134 0,'-6'-2'231'0,"-5"-1"-29"15,4 1-69-15,-1 0-50 0,4 1-21 0,-2-1 11 16,4 0 4-16,1 1-14 16,-1 1-19-16,2 0-24 0,2 0-8 0,2 1-8 15,5 1-2-15,4-2 1 0,4 2-5 16,22 1-42-16,2-3-39 0,31-2-128 31,-61-1 168-31,1 3 13 0,-3-3 15 0,-4 0 8 16,-4 2 3-16,-1-2 0 0,0 3 4 0,0-3 9 15,-1 3 3-15,-3-2-2 0,0-1-2 0,-2 1 10 16,-2 2-1-16,3-1 9 0,-2 1-1 16,3 0-1-16,-4 0 4 0,3 0 2 0,0 1 3 15,-1 1-8-15,0 1 0 0,1 2-4 0,-3 2 2 16,3 1 1-16,1 1 0 0,-1 1-1 0,0 3-6 16,2 1-4-16,-3 0-2 0,3 3-1 15,-1 0-7-15,3 0-3 0,-2-1 4 0,3 2-3 16,-2-1 0-16,0 0-1 0,2-3 0 15,0 0 0-15,4-1-4 0,-3-1 1 0,1-1-10 16,-1 1-6-16,3-3-13 0,-3 0-9 16,1-2-14-16,4-2-9 0,-5 0-11 15,-1 0-10-15,2-2-9 0,0 1-7 0,1-1-7 0,-2-3 0 16,-1 0 3-16,4 0 10 0,-1 0 20 16</inkml:trace>
  <inkml:trace contextRef="#ctx0" brushRef="#br0" timeOffset="2380.21">31712 4345 19 0,'8'-17'39'0,"0"4"35"0,14-20 184 31,-17 26-182-31,-4 2-5 0,3-4 155 16,-4 8-83-16,0 2-77 15,1 3-2-15,-1 1-3 0,2 3-17 0,0 1-9 16,-2 15 57-16,0-9-24 0,0 2 2 15,-2-3 2-15,-1 4-5 0,-1-2-4 16,0 1-9-16,0 0-4 0,1 1-5 16,0-3-8-16,0-2-12 0,3 1-6 0,0-2-6 0,0-3-4 15,3 0-1-15,0-2-3 0,0-3-4 16,4 1-1-16,1 0 0 0,6-5-7 0,16 0-74 16,25-10-230-1,-34 5 170-15,-1-3-15 0,18-5-171 16,-17 3 167-16,-2 1 6 0,-5 1 3 15,2-1 11-15,-7 0 28 0</inkml:trace>
  <inkml:trace contextRef="#ctx0" brushRef="#br0" timeOffset="2555.06">31910 4408 86 0,'-8'0'132'0,"0"0"1"0,0 0-30 16,2 0-27-16,-9-2 109 15,14 2-138-15,1-3-20 16,4 3-40-16,3-2-18 0,3 0-14 0,0-1-17 0,2 0-22 16,3 0-19-16,0-1-7 15,-2-1-3-15,2 0 14 0</inkml:trace>
  <inkml:trace contextRef="#ctx0" brushRef="#br0" timeOffset="3291.17">31823 4328 16 0,'-7'-4'42'0,"3"1"26"0,2-2 3 0,0 3-7 15,1-3-13-15,1 2-11 0,0 0-5 0,3-1 1 16,2-1 3 0,5-4 49-16,16-4-11 0,30-3 38 31,-38 13-80-31,-2 1 1 0,0-1-3 0,0 1 4 15,0 2-4-15,0 0-3 0,1 0-7 16,24 10 37 0,-29-5-47-16,0 2-1 0,-3 2-1 0,0-1 0 15,-4 4-3-15,0 0 2 0,-2 2-8 0,-1 1 0 16,-2 0 3-16,-2-2 1 0,1 2-3 16,1-3-1-16,-3 1 1 0,-1-1-5 0,3-2 7 15,-3-3 2-15,3 1-5 0,-2-2 1 0,3-2 5 16,-5-1 3-16,4-1 8 0,-1-1 9 15,2 1 5-15,0-2 9 0,0 0-7 0,-1-3-9 16,-1 0-14-16,0-2 7 0,1 1-6 0,-2-4-4 16,1 0 2-16,0-3-5 0,2-2 5 15,7-31 18-15,-6 27-24 16,9-22 11-16,-4 18-13 16,-1 1-3-16,3-2-7 0,0 1 10 0,1 2-7 15,2-1 4-15,13-10 0 16,-10 18-4-16,0 3 1 0,-3 0 3 0,3 1 0 15,-1 3-3-15,-1 3 0 0,1 2-2 0,-1 2-1 16,0 3-10-16,-2 0-2 16,7 8-20-16,-3 20-37 15,-14-4 28-15,-3-17 16 16,-3 3 10-16,-3 2 2 0,1-3 4 0,-1-2 6 16,-3 3 1-16,-1-4 0 0,-20 19 3 15,21-23 8-15,4-2-6 16,0 0 3-16,1-3 3 0,0 1 3 15,3-1-6-15,1-2 4 0,-2 2-4 0,5-2 2 16,0 1-7-16,0-1 7 0,0 0-4 0,0 0 0 16,2 2 7-16,1 1 6 0,0 0-3 15,3 1-4-15,-1 2 0 0,0 0 8 0,0 0-2 16,0 2-7-16,0-1 4 0,4 3-1 0,-1-2-3 16,8 6 5-16,-7-6-6 15,-3-1 1-15,4 0-6 0,9 5 4 16,-11-7-1-16,0 0 0 0,1 0 3 15,-1-1-3-15,0-1-2 0,-2-1-16 0,4 0-33 16,-4-1-28-16,0 1-37 16,-2-2-24-16,-1 2-22 0,-3-2-15 0,-2 0-1 0,1 0-113 15</inkml:trace>
  <inkml:trace contextRef="#ctx0" brushRef="#br0" timeOffset="4367.99">30762 4844 34 0,'-9'0'56'0,"1"0"18"0,-6 0 48 16,9 0-77-16,2 0-13 16,3 0-4-16,0 0 1 0,4 0 2 0,2 2 1 15,2-2 2-15,5 0-3 0,4 2-3 16,3-1 4-16,2-1 5 0,5 0-3 0,4-1 3 15,2-1 6-15,5-3-1 0,3 1-4 0,2 0-9 16,3-1-7-16,1-1-3 0,4 2 1 16,-3-2-3-16,4-1 1 0,46-5 10 15,-48 7-19-15,86-9 0 16,-97 11-9-16,-2 0 0 0,-4 0-4 16,-4 0-13-16,-4 0-13 0,-3 0-7 0,-3 2-18 15,-3-3-11-15,-4 2-8 0,-1-1-18 0,-4 1-12 16,-3 2-12-16,-2 0-11 0,-2 0 3 0</inkml:trace>
  <inkml:trace contextRef="#ctx0" brushRef="#br0" timeOffset="6089.65">28980 8592 177 0,'0'-5'251'0,"0"1"-29"0,0 1-67 16,-3 0-61-16,2 1-34 0,-3 0-13 0,3 2 5 15,1 0 17-15,-3 4-6 0,2 1-10 0,-3 1-20 16,4 4-17-16,-1 2-7 0,1 2-5 16,-4 5 3-16,4-1-7 0,0 2-3 0,0 2 0 0,0 0-14 15,0 1-21-15,0-1-29 0,0 1-24 0,0-1-26 16,0-4-23-16,0 0-2 0,0-1-4 16,4 8-143-16</inkml:trace>
  <inkml:trace contextRef="#ctx0" brushRef="#br0" timeOffset="6589.82">29142 8633 68 0,'3'-5'134'16,"-5"-6"347"-1,-1 14-419-15,2 1 3 0,1 5-5 16,0-1-13-16,0 4-17 0,0 0-12 0,3 3-10 15,-2-1-4-15,3 0-4 0,-4 1 3 16,1-2-3-16,1 2 0 0,-2-5-3 0,2-1 6 0,-2-1-3 16,4-3 1-16,-4 0-1 0,1-2 0 15,-1-1 12-15,0-2-5 0,0-3-10 0,2-1 7 16,-2-1-6-16,0-12 6 16,0 7 3-16,0-14 12 0,0 10-3 15,2 1-6-15,-2-2 9 0,1 1-7 0,-1 1-1 0,7-12 12 16,-4 15-22-16,-1 3 3 15,1 2 0-15,-2 1-4 0,3 2 0 0,-2 2-3 16,1 0 7-16,7 11-4 0,15 13 9 16,-5-4-19-1,-11-9 13-15,0-2-6 0,3 2 3 16,-2-2-3-16,0-1 5 0,0-1-4 0,2 0-1 0,-2-2-2 31,18 1-2-31,-11-19 16 16,-14 5-7-16,1-1 1 0,-3 1 13 0,-1-2 3 15,0-1 1-15,0 2 2 0,0-2-3 16,-1-1 6-16,-3 0-9 0,3 0-1 0,-1 1-4 0,1-1-5 16,-4 1-2-16,4 2-4 0,1-1-3 0,-2 0 4 15,2 0-16-15,0 1-11 0,2 0-23 16,-2 2-28-16,4 2-30 0,-2-1-25 16,1 4-15-16,15-5-446 15</inkml:trace>
  <inkml:trace contextRef="#ctx0" brushRef="#br0" timeOffset="7087.8">29574 8533 69 0,'0'2'142'0,"0"1"17"16,-2 0-36-16,0 2-36 0,1 2-18 0,-3 1 6 0,1 1 11 16,-3 13 74-16,4-10-113 15,1 1-21-15,-1 3-12 0,2 11-3 16,0 1-6-16,0-18-9 15,2-2 6-15,1 2-2 0,-3-3 0 0,0-2 2 0,0-1-2 16,0 0 2-16,1-3 0 0,-1 0 1 16,0-1 7-16,0-3 6 0,-1-2-9 15,-2 2-3-15,-1-4 2 0,2-2-3 16,0-10 12-16,1 7-8 0,1 0-3 0,0-1 5 16,0-2-3-16,5-29 19 15,-1 31-16-15,-1 3 0 0,2-2 0 16,-2 4-1-16,2 0-8 0,0 4 0 15,0 1 0-15,2 3 1 0,-2 0 1 0,0 3 0 0,1 2 0 16,1 2-4-16,0 1-2 0,3 1 7 0,-2 1-3 16,2 2-5-16,-2 0 5 0,-1 0 2 0,2-2-4 15,1 2 4-15,-4-2-2 0,0 0 0 16,1-1 3-16,-1-3-3 0,-1 0 0 0,4 1-1 16,-6-7 3-16,1-3-2 0,-3 0 5 15,3-1-2-15,-2-1-1 0,0-3 12 0,-1 0 0 16,3-2-1-16,-3-2 10 0,-1-1 9 15,2 1-2-15,-2-1 0 0,0 0 4 16,0-1-2-16,0-25 0 16,0 27-30-16,-2 0-2 15,1-19-17-15,1 23-14 0,0 2-30 0,0 0-25 16,0 3-25-16,1 0-34 0,1 1-15 0,-1 2-8 16,3 0 7-16,-3 0 2 0,6 2 11 0,2 1 29 15</inkml:trace>
  <inkml:trace contextRef="#ctx0" brushRef="#br0" timeOffset="7369.21">29904 8451 33 0,'0'-3'99'0,"0"0"39"0,-3 0-8 16,-1 1-21-16,3 0-15 0,-2 0-8 16,1 2-1-16,-1-3-3 0,-1 3-11 0,4 0-21 15,-1 2-10-15,1-1-9 0,0 5 2 0,1 0-8 16,4 1-2-16,-1 4 1 0,-1-1 3 0,-2 4 7 15,3-1 0-15,-1 1-6 0,-2-1 2 0,3 1 4 16,-3 0-6-16,4-2-6 0,-2 1 6 16,-2-1 0-16,3-1 0 0,0-1-3 0,1-2-5 15,-2-1-8-15,2 0-12 0,0 0 7 0,-1-4-7 16,4-1 6-16,-1 1-6 0,4-1-4 0,-2-2-18 16,1-2-29-16,26-8-286 15,-22 3 174-15,1 2-14 0,0-3-5 0,-2-1 0 16,0 0 17-16,-2 0-89 0</inkml:trace>
  <inkml:trace contextRef="#ctx0" brushRef="#br0" timeOffset="7553.99">30036 8526 165 0,'-10'0'150'16,"-7"0"75"-16,8-2-159 0,1 2-16 0,3 0-3 15,1 0-7-15,-1 0-10 0,2 0-44 16,6-1-20-16,-2 1-16 0,6 0-21 0,-1-2-15 16,2 2-19-16,0 0-12 0,0-3 3 15,0 2-64-15</inkml:trace>
  <inkml:trace contextRef="#ctx0" brushRef="#br0" timeOffset="8239.12">29863 8483 29 0,'-5'-4'61'16,"0"1"25"-16,1 1-2 0,0-2-19 0,4 0-17 15,0-1-13-15,4 0-6 0,0 0-2 0,2-1 1 16,2-2 2-16,4 1-9 0,3 0-6 0,1 2 1 16,43-15 31-1,-39 13-18-15,-1 2 12 0,2 0 5 0,-4 1 11 16,2 1 0-16,-3 2-8 0,-1-1 2 0,0 2-10 15,-2 0 2-15,23 8 62 16,-17 4-57-16,-8-2-37 0,-3 0 0 16,-2-1-10-16,-3 6 6 15,4 11-2-15,-7-11-3 0,0-1-2 0,0-1 0 16,-2 13 0-16,1-16 4 0,-1 2-8 16,-1-5 5-16,1 1 1 0,0-1-2 0,1-3 2 15,-1-3 11-15,2 1 5 0,0-2 8 16,-1 0-9-16,1-2-11 0,-4-3 1 0,3 2 2 15,-2-6 0-15,1 6-8 0,-1-7 1 0,2 1 4 16,-1-3-6-16,4-13 20 0,5-22 5 16,-5 29-21-16,3 1-4 15,-1-2 0-15,1-1 3 0,3 1-7 16,1 0 4-16,0 0 5 0,14-13-9 16,-13 18 2-16,13-8-3 0,-11 14-2 15,18-1-35-15,-21 9 35 16,-1 2-6-16,0 2 6 0,-2 2-7 0,2 1-1 15,-2 0-6-15,-3 2-2 0,1 0 4 16,-3 1 5-16,-1 11-18 0,-1-11 21 16,-3 2-3-16,1 1 3 0,-3-1 5 0,-2 0 0 15,2-2 4-15,-2 1-3 0,0-1 5 16,-3-3 0-16,0 2-6 0,-10 4 6 16,15-8 2-16,-2 0 3 0,0-2-2 0,4 0 4 15,-1-1 3-15,2-2 0 0,1 1-1 0,2-1-2 16,-2 0 3-16,2 0-4 0,0 0 5 0,0 0-8 15,2 0 0-15,-2 0 5 0,3 2 12 0,0-1 1 16,2 2 2-16,1 3 0 0,1-1-3 16,1 0 4-16,0 4-2 0,37 32 69 31,-16-12-84-31,-20-21-10 0,1-1 5 16,1-2-5-16,8 8-13 15,-8-7-42-15,-3-2-42 0,0 1-44 0,-2 0-36 16,2 0-34-16,-3 1-14 0,-4-2 14 0</inkml:trace>
  <inkml:trace contextRef="#ctx0" brushRef="#br0" timeOffset="10580.93">31292 17026 46 0,'3'-17'596'16,"-3"15"-457"-16,1 0-11 0,-1 2-4 0,0 0-12 15,0 0 2-15,0 4-10 0,0 0-23 0,5 6-20 16,-2 0-19-16,2 7-14 0,-1-2-1 0,0 3-12 16,1 3-7-16,-2 0-1 0,-2-1-3 15,1 1-4-15,-2 1-3 0,0-2 0 0,0-1-15 16,-2-2-6-16,2 0-11 0,-3-3-12 0,0 1-6 16,0-4-26-16,-1 1-26 15,3-4-4-15,-2-1-4 0,3-2-6 0,-1-5 119 0,1 0-193 16,1-4 52-16,5-2 37 0,-3-4 32 0,2-2 27 15,0-3 21-15,0-3 12 16,-2-2 5-16,0-1 12 0,0-3 9 0,2 0 7 0,-4-1 13 16,3-2 16-1,-4-20 81-15,0 26-59 0,0 3 4 0,0-7 103 16,-2 17-92-16,0 1-12 0,2 4-16 16,0 0 16-16,0 3-49 0,4 4-3 15,-1 1-16-15,2-1-5 0,-1 1 3 16,4 2-5-16,-2-1 0 0,6 1 2 15,-4-3-2-15,2-1-2 0,2 0 2 0,-3-1 0 16,4-2-2-16,-2-4 2 0,3 1 2 0,-1-2-4 16,-4-5 8-16,4 0-6 0,10-10 5 15,-11 8-5-15,-4 1 6 0,9-11 24 16,-9 15 3-16,-3-4 11 16,0 4 2-16,0-1 8 0,-1 4-8 0,-3 1 4 15,-1 0-11-15,2 1-3 0,-2 2-5 0,0 2-2 16,1 2-8-16,3 2-10 0,-3 5-3 0,1 1-7 15,1 4 1-15,-1 2 0 0,-1 3-2 16,3 2 3-16,-4-1-7 0,3 2-18 16,-10 62-366-1,6-68 220-15,1-4-11 0,0 1-6 16,0-7 3-16,0 1 10 0,1-3 14 0,3-3 27 16,1-1-49-16</inkml:trace>
  <inkml:trace contextRef="#ctx0" brushRef="#br0" timeOffset="11073.17">31744 16983 18 0,'9'-21'47'0,"-1"0"43"16,1 7 25-16,-4 1 4 0,-2 4-13 0,1 4-11 15,-1-2 7-15,-3 7 17 0,1 4-4 0,3 13 56 16,-3-5-121-16,-1 3-3 16,0 2-11-16,0 3 0 0,0 0-4 15,0 0-7-15,0 0-8 0,-1 0-7 0,1-2-1 16,0-3-6-16,0 2 1 0,0-7-4 0,0-1 1 15,-2-3-1-15,0-2 4 0,2-1 9 16,0-1-4-16,0-2-5 0,-1-4 1 0,-1 0 1 16,4-25 4-1,-2 15-10-15,3 0 5 0,0-5-5 0,1-1 3 16,0-5-5-16,1 2-3 0,1-2 10 16,0-2 4-16,3 3 5 0,1 0 11 0,0 0 0 15,-2 6 6-15,1 1 6 0,7-6 27 16,-9 16-30-16,-2 2 9 0,0 2-3 15,2 5-2-15,-1 3-6 0,1 3-13 0,3 2-2 16,6 20 0-16,-2 5-17 16,-6-15 7-16,-3 0-5 0,-2-2 4 15,2 2-5-15,0-4-1 0,-5 2-3 16,1-5 4-16,-1-1-1 0,0-3 0 0,0-1 0 16,0-2 8-16,0-4-8 0,0 3 5 0,-1-5-10 15,-4 0 11-15,0-3-13 0,1 1 7 16,-4 0 4-16,-1-1-4 0,0-1 0 0,1-2 3 15,0 1 3-15,-1-2-4 0,3 2-1 16,-1 0-1-16,3-1-3 0,-1 0 1 16,-6-3-9-16,8 5-26 0,0-2-34 15,1 1-53-15,-1-2-49 0,1 0-43 0,0-1-42 16,1-1-18-16,1-2 10 0,0 1 46 16</inkml:trace>
  <inkml:trace contextRef="#ctx0" brushRef="#br0" timeOffset="11413.73">32053 16820 410 0,'0'-3'279'0,"-1"-2"-80"0,1 1-72 16,-3-1 69-16,7 0-114 16,9-7 2-16,0 8-67 0,3-4-19 15,3 2-19-15,1-1-33 0,2 1-28 16,0-2-14-16,0 1-18 0,-2 0 10 0,-2-3 23 15,-2 3 20-15,-5 0 25 0,-3-1 16 16,-1 2 12-16,-6-2 20 0,-1 2 20 16,-1 0 20-16,-1 1 22 0,-3 2 0 0,1 1 5 0,0-1 7 15,1 1 2-15,0 2-10 0,0 0-3 16,-2 3-4-16,1 1-21 0,-3 4-3 16,-16 47 102-1,18-32-124-15,0 1-4 0,0 3-11 16,2 0-8-16,0 0-4 0,-1 1-8 0,2-2-16 15,-2 0-40-15,1-2-16 0,-2-2-39 0,4-1-21 16,-2-3-21-16,3-3-16 0,-2 0-16 16,2-5-2-16,2 0 7 0,1-4 30 0</inkml:trace>
  <inkml:trace contextRef="#ctx0" brushRef="#br0" timeOffset="11983.55">32385 16808 103 0,'4'-13'139'16,"-1"4"4"-16,-2 2 104 16,-1 5-8-16,-1 13-33 15,1-3-135-15,0 4-25 0,0 5-9 16,-3 0 4-16,1 0-13 0,0 3 2 16,-2 16 18-16,2-19-28 0,-1-1-5 15,-2-2-3-15,4-1 2 0,-2-2 1 0,1-2 2 16,0-3 1-16,1-2 10 0,1-1-2 15,0-3 0-15,-2 0-4 0,-3-15 4 16,4 5-16-16,1-3 3 16,-2 1 5-16,2-5 0 0,0 0-2 0,0-2-11 15,0-3 1-15,3-3 3 0,2-2-13 16,0-3 7-16,0 2-2 0,2-2 3 0,1 1-1 16,0 2-7-16,5 2 1 0,-4 2 5 15,1 4-2-15,1 2-5 0,-2 6 6 0,0-1-6 16,-1 7 5-16,1 0-4 0,-3 3 6 0,1 2-8 15,1 3 4-15,1 2-6 0,-1 2 0 16,-3 3 4-16,-2 0-1 0,2 2-5 0,-4 2 1 16,-1-2-1-16,-1 1-9 0,-3 1 3 15,-2 1 3-15,-1-2 8 0,-1 0-8 16,-2-4 10-16,2 1-4 0,-4-1 15 0,3-3-11 16,0 1 6-16,1-5 0 0,0 1 0 0,3-2-3 15,4 1 2-15,-3-2-2 0,3 0-2 16,-1 0-1-16,1 0 1 0,1 0 3 0,0 1 1 15,0 1-6-15,0 1 2 0,3 0 3 16,0 3 4-16,22 38 10 16,-18-31-17-16,2 2 5 0,-1-1-3 15,0 0-3-15,2 1 9 0,0-1-15 16,0-1-7-16,0-1-37 0,-1-1-39 16,8 5-195-16,-8-12 111 0,8 3-192 15,-8-7 194-15,0 0 21 16,1-3 33-16</inkml:trace>
  <inkml:trace contextRef="#ctx0" brushRef="#br0" timeOffset="12203.03">32682 16701 14 0,'0'-24'51'0,"4"1"56"16,-1 2 34-16,-3 3 1 0,0 3 3 16,0 2 3-16,0 2 5 0,-3-2 137 15,-4 18 19 1,6 5-257-16,-4 2-4 0,5 3-9 15,-1 25-2-15,1-17-35 0,6 4 4 16,2 23-6-16,-4-22-29 16,1-5-34-16,0 1-27 0,-2-4-27 0,8 16-188 15,-8-22 139-15,2-4-5 0,-2-2 0 16,4-2 12-16,3-2-95 16,-5-5 99-16</inkml:trace>
  <inkml:trace contextRef="#ctx0" brushRef="#br0" timeOffset="12405.01">32822 16723 18 0,'11'-46'154'16,"-5"10"103"-16,-4 24-132 16,-2 1 9-16,0 4-2 0,0 1-8 15,0 3-4-15,0 3-20 0,0 3-22 16,1 3-23-16,4 1-16 0,0 4-5 0,1 1-10 16,2 2 3-16,0 3-19 0,2-2-1 15,2 3-6-15,-1-2-1 0,0 0-3 0,3-1-5 16,1 0-20-16,-3-3-23 0,-1-2-33 15,10 9-148-15,-5-7-54 16,-10-10 134-16,0 3-149 16,-3-5 172-16</inkml:trace>
  <inkml:trace contextRef="#ctx0" brushRef="#br0" timeOffset="12635.9">32991 16536 73 0,'-5'-11'136'0,"-1"4"26"0,-2 2 0 16,2 2-13-16,-2 3-8 16,1 5-11-16,-17 19 209 15,9 8-187-15,9-10-94 16,-4 26 26-16,5-19-66 0,-2 0-3 16,2 5-15-16,0-5 2 0,0 0-10 15,-6 28-85-15,7-34 1 0,-1 1-34 16,-2-4-28-16,1-2-19 0,-2 0-26 0,2-1-8 15,-2-2 6-15,-2 1 28 0</inkml:trace>
  <inkml:trace contextRef="#ctx0" brushRef="#br0" timeOffset="12991.49">31830 17533 126 0,'-18'5'239'0,"-27"3"486"15,39-8-592-15,5-1-1 16,1-3-11-16,5 1-24 0,4-2-15 0,5-1-9 16,5-3 2-16,8 1-2 0,3-2 4 15,5-3 1-15,6 0-62 0,6-1-16 16,4-1 0-16,7-3 0 0,2 2 0 0,6-4 0 15,1 2 0-15,-1-2 0 0,135-40 0 16,-20-1 0 0,-128 41 0-16,80-29 0 15,-98 35 0-15,-2 2 0 16,-3 2-1-16,-7 3-71 0,-2-1-11 0,-4 4-27 16,-5-1-26-16,-2 0-19 0,-2 3-20 15,-3 0-12-15,-1-1-1 0,-6 3-3 0,-1-3 0 16,-2 3 2-16,-3 0 26 0</inkml:trace>
  <inkml:trace contextRef="#ctx0" brushRef="#br0" timeOffset="14394.96">29415 9023 53 0,'-4'0'149'0,"0"-4"31"0,3 3-29 16,-1 1-41-16,-1-2 61 16,3-1 115-1,3 0-193-15,4-1-15 0,19-1 49 0,-4 0-83 16,2-2-7-16,11 1-1 0,1-3-3 15,53-12 24-15,-38 8-41 0,2-3 2 0,7 2-11 16,4 0-5-16,0 0 3 0,1 0 1 16,3 0-2-16,122-25-1 15,-135 27-5-15,-6 2 2 0,-2-2 3 16,-5 4-3-16,-9 1-4 0,17-4 4 16,-31 7 0-16,-8 4 0 0,-3-3 1 0,-1 3-14 15,-1-2-12-15,-5 2-14 0,-1 0-7 0,0 0-24 16,0 0-25-16,0 0-17 0,-4 2-25 0,-2-2-16 15,-2 0-13-15,0 0-13 0,-6 0-5 16,1-2 7-16</inkml:trace>
  <inkml:trace contextRef="#ctx0" brushRef="#br0" timeOffset="15384.84">30778 4905 42 0,'-3'-4'90'0,"-1"2"12"16,1-3-26-16,0 1-30 0,0-1-15 15,-2-5 47-15,5 3-22 0,0 2 10 16,2-2 0-16,1 2-9 0,6 2-13 16,-1-2-8-16,5 1-11 0,1-2-6 0,7 1 3 0,0 1-5 15,4-2-9-15,6 0 2 0,1 0-7 16,5-2-1-16,5 3 4 0,4-5-6 0,4 1 4 15,4-1-4-15,4 1 2 0,2 0-7 0,2-2 5 16,61-9 3-16,-59 8-3 16,-6 2-4-16,-3 1 7 0,52-10-4 15,-59 9 1-15,-1-2-3 0,-4 4 7 16,-4-3-4-16,-5 1 4 0,0 2-6 16,-3-1 3-16,-2 0-1 0,-7 2 0 0,-3-1 0 15,-3 3-2-15,-5-2 0 0,-2 4-7 0,-3 1-18 16,-1 2-28-16,-3 0-27 0,-1-3-25 0,-1 3-17 15,0 0-14-15,-1 0-4 0</inkml:trace>
  <inkml:trace contextRef="#ctx0" brushRef="#br0" timeOffset="165646.14">4252 7476 7 0,'-10'-3'15'15,"-1"-2"14"-15,5 2 11 0,-1-1 6 0,1 1-5 16,0-2-6-16,0 2-10 0,1 0 5 0,-2-1-1 15,4 1 5-15,-2 0-2 0,1-1-5 16,-1 4-4-16,2 0 5 0,-2-4 0 0,2 4 7 16,-5-3 135-1,6 3-106-15,1 0-45 16,-2 2 29-16,3-1-29 0,4 0 5 16,-4 2-2-16,3 0 10 0,1-1-4 0,-3 0-7 15,3 1-6-15,0-3-7 0,1 2 7 16,4-2 6-16,-1 2-7 0,5-2 1 0,1-2 1 15,4 0-12-15,4-3 4 0,0 3-7 16,3-4-1-16,2 2 3 0,2-2 0 0,5 0-3 16,3 1 0-16,-1 1-5 0,44-6 8 15,-35 5-3-15,2 1 0 0,1 1 0 16,4-2 5-16,3 2-5 0,2-2-2 0,3 2 0 16,65-10 0-16,-62 5 4 0,0 3-2 15,2-2 0-15,-3 2 0 0,-2-1 2 0,0 0-2 16,52-6 2-16,-14 2-6 15,-55 7 4-15,-2-2-4 0,-5 1 8 16,-1 0-4-16,-6 0 0 0,-6 0 2 0,-3-1 0 16,-5 2-1-16,-5-2 1 0,1 4-5 0,-5-2 5 15,-3 3 3-15,2 0-6 16,-5-3 8-16,0 3-6 16,0 0-3-16,0-2-2 15,0 2-4-15,0 0-9 16,0 0-17-16,0 0-23 0,0 2-13 0,2-2-21 15,1 3-18-15,0-3-16 0,2 0-15 0,2 3-7 16,0-2 15-16</inkml:trace>
  <inkml:trace contextRef="#ctx0" brushRef="#br0" timeOffset="166264.01">5384 8230 8 0,'-5'1'18'0,"-2"1"20"16,-3 3 103-16,-5-2 39 15,12 1-145-15,-2-3-8 16,3 1-4-16,1 1 3 0,-1-1 10 0,1-1 6 16,1-1 0-16,1 2-2 15,7 0 43-15,8 1-4 0,-2-3-51 0,1 0-7 16,5-3-1-16,5-1-8 0,4 1 3 15,2-2-5-15,4 0-4 0,3 0 1 16,6 0 9-16,2 0-11 0,58-8 5 16,9-1-8-16,-56 6-4 0,0 0 0 15,56-6 2-15,-60 6 0 0,-1 2 3 16,-2 0-3-16,-5 0-2 0,34-1-3 16,-46 4 5-16,22-2-18 0,-33 2-3 15,-6 3-8-15,-2 0-2 0,-4-2-1 16,-2 2-12-16,-2 0 1 0,-4 0-11 0,1 0-12 15,-3 2-125-15,-1-2 65 0,-3 0 0 16</inkml:trace>
  <inkml:trace contextRef="#ctx0" brushRef="#br0" timeOffset="166796.81">6846 7508 133 0,'-7'4'134'0,"1"-1"-32"15,-10 2 23-15,13-3-111 16,5 1 93-16,5-6-42 15,3 1 4-15,6 0-10 0,4-1-7 16,7 0-18-16,3-1-4 0,7 0-1 0,7 1-15 16,3-3-2-16,7-1-8 0,3 2-2 0,3-2 0 15,3-2-2-15,2 0-2 0,0 1 0 16,0 1 8-16,1-3-5 0,-1 3 2 0,-4-1-8 16,1 1 2-16,-4 1 4 0,-3 2-5 0,-5-1 5 15,0 2-1-15,-8 0-3 0,-7 0 3 0,-4 0 0 16,-6 2-4-16,-6 1-9 0,-4 0 3 0,-3 0-2 15,-4 0-12-15,-3 0 1 0,-2 0-14 16,-3 0-5-16,0 1-12 0,0 1-17 0,-2-2-17 16,-1 0-17-16,-2 0-16 0,2-2 121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5:02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93 560,'1'-12'2016,"-1"1"-1,0-1 1,-1 0-1,-4-21 1,5 20 13048,12 49-13876,-2-1-1,-1 1 0,-1 1 0,4 70 0,0-11-58,-4-44-1129,-2-21 0,3 66 0,-9-93-2286,-19-19-22528,12 7 22124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40:59.01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2846 2322 35 0,'-3'1'40'0,"-8"1"70"16,6-2-57-16,-1 0-14 0,1 1-10 0,-2-1-4 16,0 2-4-16,1-1 5 0,-1-1-2 0,1 0-1 15,-3 0 3-15,1 0 2 0,1 2-2 16,-1-1-3-16,-1-1-3 0,1 2 6 0,-2-2 0 15,-32 9 73 1,31-6-75-16,-3-3-5 0,-1 4-3 16,0-1 1-16,-41 10 7 15,14-4-10-15,-8 7 5 16,-3-1 7-16,28-6-9 16,-4 0 3-16,-28 12 24 0,26-9-25 15,2-2-5-15,-4 2 0 0,1 2 7 16,1-1 0-16,-1-1-10 0,-1 3 2 0,0-1 3 15,-1 2-3-15,1-1-2 0,-36 15 6 16,-1 2-6-16,34-16-5 16,3 1-4-16,-1 0 6 0,1-1 0 15,-1-1-5-15,2 5 0 0,2-4 5 0,0-1-8 16,0 1 3-16,0 2-2 0,4-1 2 16,-2 0-1-16,3-1-2 0,-24 19 6 15,25-18-6-15,2 1 0 0,1 2 4 16,1 0-3-16,2 1 5 0,1-2-6 0,-2 3-3 15,2 0 7-15,-29 51-1 16,27-46-5-16,3 1-1 0,2 2 1 16,-53 91 6-1,50-90-4-15,1-1 0 0,-1-2 3 16,2 1 8-16,-2 1-6 0,3-4 2 16,-2 2-2-16,-15 28 6 0,13-30-7 15,4 1 7-15,1-2 3 0,-1 3-14 16,3-3 8-16,-1-1-1 0,2 2 2 15,2-3-1-15,-8 24 2 0,13-24 1 16,0-2-3-16,1-2-1 0,1 2-2 16,1 0-2-16,0 1 3 15,3 21 11-15,0-19-9 0,2-3-5 16,20 63 8 0,-17-65-14-16,22 32 16 15,-16-36 1-15,-1-1-8 16,4 1 1-16,-1-5-1 0,0 1-3 0,3-2 3 15,0-2-1-15,1-1 0 0,1 0 0 0,1 0-5 16,22 2 1-16,-21-7-4 16,0 2 7-16,2-2-4 0,2 1 1 0,0-2 2 15,-2 0-3-15,1 0-3 0,61-3 5 16,11-7 8 0,-62 5-12-16,-1-1-2 0,1-1 10 15,-1 0-6-15,2 4 0 0,0-2 5 16,1 0-7-16,-3-2 4 0,42-7-1 15,36-10 13 1,-74 15-17-16,1 1 10 0,-2 0-7 16,0 1 0-16,3-4-2 0,0 2 7 0,-3 0-7 15,77-22 7-15,-78 23 1 16,73-26-6 0,-75 24 0-16,1-2 2 0,35-10-6 15,-34 10 6-15,-2 0-1 0,-1 0-1 16,1-2 5-16,-1 2-7 0,-1 0 0 0,1 0 3 15,-1 0-1-15,1-1-2 0,-1 1 2 0,0 0 2 16,-1 0 1-16,99-41-4 16,-99 39 5-16,-1 1-6 0,31-16 2 15,-28 15 3 1,-2-1-3-16,-5 1 0 0,3 1-4 0,-1-2 4 0,-1 1-2 16,2-2 5-16,0 1 0 0,0 1-3 0,-1-1 0 15,-1 0 0-15,-1 0-2 0,26-11 8 16,-1-3-11-16,-29 14 13 15,1 1-11-15,20-15 5 0,-25 16 1 16,3-2 5-16,19-18-2 16,-19 16-4-16,-3 1 3 0,-1 1 2 15,0-1-3-15,-2-2 3 0,2 1 3 0,-4-1-1 16,5 0 0 0,54-69 21-16,-58 67-28 15,39-42 12 1,-43 47-18-1,29-42 10-15,-26 32-3 16,-8 12-3-16,-1 1 0 0,0-1 2 0,0 0 7 16,4-11-5-16,-6 9-2 0,-1 4-2 15,1-1 4-15,-1-1-1 0,-1-2-6 0,-1 3 1 16,3-2 2-16,-1 0 4 0,1 1-1 16,-1-2 1-16,-2-1-1 0,0 3 8 0,1-2-3 15,-2-23 38 1,1 24-39-16,-2-1-1 0,-4-9-4 15,-4-2 7-15,4 13-9 0,-2 1 2 16,3 0-2-16,-1-4-5 0,-2 3 12 0,-1-1-10 16,2 1 8-16,-2 1-7 0,1 0 0 15,-3 0 2-15,3 0-5 0,0 2 5 0,-3-1-3 16,3 2 7-16,-5-1-4 0,1-1-3 16,-1 2 4-16,-1 1-5 0,1-1 8 0,0 1-4 0,-4-1 5 15,3 1-13-15,-2 1 8 0,-3 1 0 16,3-2 0-16,-17-7-2 15,-2 3 2-15,18 5 0 0,1 2 3 0,-3 0-6 16,0 0 3-16,0 0-4 0,-53-12 8 16,52 15-8-1,2 0 4-15,-1-1 6 0,1 3-4 16,-1-1-2-16,2-2 0 0,-2 1-2 0,-1 1 0 0,2-1-2 16,-74-6 6-1,72 6-2-15,-20 0 0 16,2 2 6-16,16 0-6 15,-16 0-8-15,18 0 12 16,-1 0-10-16,2 2 9 16,-22 0-2-16,23-1-5 0,-2-1 7 0,0 0-1 0,-1 2-2 15,-17-2-4-15,19 0 4 16,-3 0-4-16,3 0 4 0,0 2 5 0,0-1-5 16,0-1 2-16,-47 11-9 15,-7 6-166 1,43-7 31-16,-3 0-51 0,-41 17-350 15</inkml:trace>
  <inkml:trace contextRef="#ctx0" brushRef="#br0" timeOffset="7810.83">1726 3940 11 0,'0'1'16'16,"-2"1"16"-16,2-1 18 0,0 3 0 0,0-2-8 15,0-2-3-15,0 3-7 0,0-3 1 16,0 3-2-16,2-3-3 0,-1 0-5 0,2 0 1 16,1 0 0-16,-1 0-1 0,2 0 0 0,1 0-4 15,-2 0 0-15,3 1 2 0,1-1 1 16,0 0-5-16,3 0-2 0,-2-1 1 0,1-2 1 16,2 0 0-16,0-1 0 0,0 2 1 0,-1-1 0 15,0-2 0-15,3 2-10 0,-4 0 2 16,4-2-2-16,10-2 19 15,-2 1-9-15,-12 2-7 0,-1 0-5 16,-1 1 1-16,0 0 0 0,1 0-4 0,-1 1-5 16,-3-3 9-16,12-8 0 15,-12 6 2 1,-2 4-3-16,2-1 30 16,-2-7 29-16,-5 4-30 15,1 4-17-15,1-2 14 0,-2 2-9 16,1-9 6-16,-4 3-23 31,-4-12-6-31,4 5-3 0,0 7 3 16,2 1-4-16,-2-2 4 0,0-1 1 15,2 0 3-15,-8-10-5 0,8 13 5 16,-2-3-7-16,2 1 7 0,-2 0-7 16,-15-39 2-1,15 40 1-15,2 0-2 0,0 1 2 16,-2 0 0-16,2 0 2 0,0 0-2 0,1 1 0 15,2 1-4-15,-1-3 7 0,-1 2-3 16,2-1-2-16,0-4-3 16,5 1 4-16,-2 4 3 0,-1 3-6 15,2-3 2-15,-1 5 6 0,0-3-1 0,1 2-8 16,0 2 5-16,1-2 0 0,-2 1 2 16,2 1-2-16,1-2 0 0,1 0-3 0,-1 0 3 15,0 1 0-15,5-1-4 0,-3 2 4 16,0-1 0-16,-1 2 0 0,2 0 0 0,-1 0-4 15,0 2 8-15,0-2-4 0,-1 1-3 16,0 4 3-16,12 2-6 0,-11-2 13 16,0-1-10-16,-2 1 3 0,3 0 0 0,-1 0 0 15,2 1 0-15,6 7-3 16,-10-8 7-16,0 3-4 0,4-1 1 16,17 22-6-1,-15-12 8-15,4 6-3 16,-11-14 0-16,1-1-2 15,-1 1 2-15,-2-3 3 0,2 2-5 0,0 0 2 16,-2-1 0-16,9 19-5 16,-9-20 9-1,9 14-2-15,30 22 2 47,-4-35 0-31,-30-7-6-16,0 0 5 15,1 0-3-15,6 0-2 0,0 0 4 16,-8 0-4-16,1-3 8 16,-2 2-6-16,3 1 0 0,-1-2 0 0,13-4-3 15,3-1 5 1,6 0-5-16,74-24 3 31,-86 25 1-31,81-23-11 16,-48 13 6-1,-6 3-7 1,-21 4 11 0,-14 4 0-16,-2 4 3 0,-2-4-1 0,3 2-2 15,-4 0 0-15,0-1 0 0,-2 1 0 16,2-3 1-16,-5 1-1 16,-3 0-2-16,3 0-3 0,-7-16 5 15,-1 7-2 1,5 5 6-16,-1 2-2 15,-6-9-5-15,-6-13 6 16,7 18-6-16,4 1 4 0,-1-2-1 16,-1-1-2-16,-5-14 5 15,7 14-6-15,-1-2 3 0,-1 0 0 0,2-2-2 16,1 0 6-16,-1 3-4 0,2-2 4 0,-2 0-7 16,2 1 1-16,0 1 2 0,0 0 2 15,1 2 2-15,-2-1-7 0,2 1 3 0,-1 2 0 16,3-2-4-16,0 2 4 0,0 3 0 0,0-3 3 15,0 3-5-15,0 0 4 0,0 1-5 0,1 2 3 16,1-1 0-16,4 1 2 0,-3 1-2 16,-1 1 0-16,3-1 0 0,-2-1-3 15,17-3 0-15,-13 6 3 16,2-1 0-16,-1-1 4 0,11 3-7 16,-9 0 6-16,-1 0-5 0,1 0 4 15,-1 0-6-15,0 0 4 0,3 3 0 0,-3-1 0 16,2 1 3-16,-3 2-3 0,2-1-4 0,0 1 7 15,0-2-10-15,-2 1 7 0,0 4 2 0,1-3-2 16,-1 3 0-16,0-2 0 0,0 1-6 16,-2-1 10-16,-1 3-4 0,1-2 0 0,1 1-2 15,0 1 2-15,0 1 3 0,-1-3-3 16,13 18 0 0,-8-11-2-16,-6-5 5 0,12 11-5 15,-13-13 4-15,0 0-2 16,1 0-2-16,12 18 2 15,-15-21 1-15,3-1-1 0,-2 2-5 16,2-3 6-16,3 6 3 16,6-1-1-16,-8-7-1 15,-1 5 0-15,4-3-2 0,-2-1 4 0,2-1-6 16,-1 2 3-16,0-2-1 0,0 0 4 0,0 0-4 16,11-3 5-1,0-2-4-15,-7 3 2 0,1-3-1 0,-1 2 2 16,0-1-4-16,1 0 0 15,24-12-3-15,-24 11 3 0,1-2 0 16,-1 2 1-16,1-1-1 0,0-1 0 0,-2 1-2 16,0-1 4-16,2 0-6 0,-1 2 7 0,-2-2 1 15,0 1-6-15,1-1 2 0,0 0-2 16,46-27 2 0,-46 29 3-16,0-2-3 15,7-7-2-15,-8 7 2 0,8-6 5 16,-10 7-7-16,-1 0 2 0,2 0 0 15,-3 0-5-15,0 0 8 0,-1 0 0 0,-1 1-1 16,2 0-5-16,0-2 5 0,0 0-1 16,4-3-7-16,-6 5 13 15,9-12-12-15,-8 11 8 0,-3 3-5 16,2-4 5-16,-2 1-5 0,2-1 5 16,-1 2 0-16,1-4-3 0,-2 4 0 0,1-1 3 15,-1 0-7-15,9-12 0 16,-9 10 4-16,2-5 2 15,-3 8 0-15,-2-4 0 0,1 4-6 0,-1-3 8 16,0 1-4-16,0-10-2 16,0 11 4-16,-1-1 0 0,1-1 2 0,-2 0-4 0,1 1 0 15,-1 0 0-15,-1-1-2 0,1-1 2 16,1 0 2-16,-4 2-1 16,-6-30 10-16,8 27-14 15,-5-17 6-15,-3-2 2 16,1 0-6-1,6 19 1-15,0 2 2 16,-3 0-1-16,4 0-3 0,-2 1-2 0,2 0 4 16,-1 0 2-16,1 4-2 0,-2-2 0 0,0-2 0 15,-2 5-2-15,2-3 2 0,-3 1 3 16,3 0-3-16,-4 2 1 0,3 0-5 0,-1-1 4 16,-1-1-3-16,-1 1 3 0,3-1 1 0,-4 1-1 15,2 1 2-15,-1-1-2 0,-1 1 0 16,2-1 0-16,-2 2 0 0,0 0 0 15,2 1-4-15,1 0 8 0,-2 0-7 0,3 0 3 16,-1 0 0-16,-1 0-3 0,1 1 3 0,2-1 0 16,-11 8-2-1,10-7 2-15,-4 4 1 0,7-1 2 0,-2-1-5 16,2 0 0-16,-2 1 2 0,-2 0-4 16,-3 6 1-16,-10 10 8 15,15-11-5-15,2-2 3 16,-2 1-3-16,3-1-3 0,-1 2 1 0,0-2 2 15,1 1-2-15,-10 24 6 16,9-23-6-16,-1-3 5 0,0 11 0 16,-3-2-3-1,4-7 6-15,0 0-9 0,2-1 0 0,-4-2 4 16,2 2 8-16,-2-2-11 0,-14 12 37 31,6-8-19-15,8-7-14-16,-3 1 1 0,1-2 0 0,-1-1-1 15,1 2 6-15,-1-1-8 0,1-1 1 0,0 0 3 16,-1-1-4-16,-7-4-2 16,-8-5 9-1,8 2-9-15,7 4 2 0,-3-2 0 16,3 0 0-16,-2-1-2 0,-10-5 2 16,1-1 2-16,8 6-4 15,3 1 0-15,0-2 2 0,0-1 2 0,0 2-2 31,-33-44 6-31,33 42-12 0,2 0 6 16,1 2 0-16,0-1 6 0,-13-24-17 16,13 23 11-1,0 0 2-15,0 2 0 0,-9-11 1 16,11 11-1-16,-2 3-4 16,2-1 0-16,-2 2-1 15,2-1 9-15,-2 3-11 0,-1-3 5 0,3 3-3 0,-2-2 4 16,2 3 1-16,-7-4-2 0,2-1 4 15,2 4-4-15,1-1-4 16,1 0 4 0,-20-5-3-16,18 6 4 0,-1-1-5 0,-1 2 5 15,-16 0 1 1,-18 0-7 0,9 5 6-1,8-1-3-15,-25 2 7 16,36-4-3-16,2-2-2 15,-1 1 0-15,0 1 0 16,-1-2-4-16,2 4 4 0,-1-4 0 0,0 3 0 0,-1-2 0 16,0 3-2-16,4-3 5 0,-1 1-3 15,-9 3-4-15,13-5 1 0,-1 4 7 16,-1-3 2-16,1 3-10 0,0-1 4 16,1-2 1-16,2 2-1 0,-2 0 0 0,2 0-3 15,-1 1 3-15,-5 2-4 16,3-1 4-16,-8 11-1 15,2 6 2 1,11-17-1-16,3 2 0 16,-2-2 0-16,1 2 0 0,-1-2 2 0,2 1-5 15,3 26 3 1,-1-24-2-16,0-3 4 16,4 17-5-1,-4-14 3-15,7 7 5 0,-6-7-5 16,15 35 3-1,-9-19-5 1,-9-19 0 0,0-1 2-16,-2 2 0 0,0-1 0 0,1 0 1 15,1 0-1-15,-3-1 0 0,2 1 0 16,-1 0 6-16,-1 0-4 0,1-3-2 0,-1 1-3 16,1 0 7-16,-1 0-4 0,0 0 2 15,-2-1 0-15,2 1-4 0,-3-1 7 0,1 2-8 16,-16 3 5-16,-4-3-2 31,-2 3-4-31,19-6 6 0,-1 1 1 16,-2-2-3-16,4 0-4 0,-2 0 6 15,1 0 0-15,2 0-2 0,-2 0-4 0,-3 0 4 16,3 0 4-16,1-2-4 0,1 1 0 0,-3-1-3 16,-1 0 5-16,2-1 2 0,-1 2-1 15,3-2-7-15,-1-1 1 0,-1 1 6 0,-1-2-2 16,1-1-1-16,0 2 2 0,0-3 0 15,-1 4-5-15,1-5 5 0,0 1-8 0,0 3 3 16,0-1 8-16,0 0-5 0,2 0-3 16,-2 0 3-16,-28-14 3 15,28 16-2-15,1 0-5 16,-1 0 2-16,-12 0-2 16,1 3 1-16,8 0 5 15,1 0-2-15,-2 0 2 0,2 0-4 0,-1 0-2 16,0 0 6-16,-16 2 0 0,5-2-4 15,0 3-1 1,11 0 0-16,0-2 3 0,1 1 6 0,-2 1-9 16,2-1 3-16,2 2 0 0,-4 0 2 0,-4 2-2 15,2 3-2 1,-12 12-1 0,14-8 6-16,7-8-3 15,-3 7-4-15,0 0 4 16,7-8 0-16,-1 3-2 0,2-4 2 15,0 14-1 1,0-10 3-16,0 1-1 16,6 6-1-16,-3-10 3 15,2 1-8-15,-2 0 5 0,2-2 0 0,0 1 0 16,-2 1 0-16,3 0 0 0,-1-2 0 0,0 2 3 16,1-1-6-16,-1 1 3 0,0 0 3 15,1 0-3-15,-1 0 0 0,-2-2-3 0,2 2 6 16,-2-1-6-16,2 0 3 0,-2 3 0 15,3-3 0-15,-3 0 2 0,0 1 1 0,2-2-3 16,-2-1-4-16,-1 3 4 0,0 0-4 0,-2-1 9 16,1-1-5-16,-1-3-5 0,0 0 6 15,0 0 2-15,0 4-2 0,-3-3-1 16,1 3 1-16,-9 1 5 16,2-2-6-16,-4 2 0 0,5-4 0 15,-3 4-2-15,2-1 2 0,-1-1 2 0,1 0-2 16,-1 0 0-16,2-1-3 0,-3 2 4 15,-6 0-6-15,9 0 5 0,-21 6 5 16,20-5-8 0,1-3 3-16,-2 1 1 0,1 1-3 0,-2 1 5 15,1-1-3-15,1 0 0 0,-2 1 1 16,-22 11-7-16,23-11 8 16,-1-1 0-16,-6 4-5 15,-10 9 4 1,7-2-2-16,13-13 1 15,-4 9 1-15,8-8-5 0,-5 2 5 16,3 0-5-16,2 1 4 0,-2 0 4 0,2 2-4 16,-14 9 0-1,-4 11 2 1,14-21 0-16,0 1-4 0,1-1 0 16,1 1 4-16,0-1-2 0,-4 0-2 15,1 1 4-15,1-1-5 0,-2 1 0 0,0 0 6 16,-29 29-4-1,26-20 1 1,5-10 0-16,-3 10 5 16,7-8-9-16,-2-2 4 0,-12 21 1 15,15-19-6 1,1-1 6-16,-1-2-1 0,-1 2-3 16,1-1 10-16,1 2-11 15,-6 27 2 1,3-27 6-16,1 3-9 15,3-6 5-15,-2 0 1 0,2-1 3 0,0-1-4 16,2-1-3-16,-2-1 3 0,0 1 2 0,0 0-6 16,3-2 4-16,0-1-6 0,-2 1 6 15,1-1-2-15,1 0 8 0,-1 0-4 0,1 0 2 16,0 0-1-16,4 0-3 0,-1 0 2 16,3-1-2-16,-3-3 0 0,3 4 2 15,-1-3 0-15,2 1-2 0,2-1-3 0,-2-1 1 16,0 1 5-16,1 0-2 0,3-2-1 0,-4 2-3 15,1 0 1-15,-2 0 5 0,1 0-3 16,1 2 6-16,-2-2-12 0,1 1 6 0,-2-1 0 16,3 1 7-16,-5 0-12 0,-1 2 5 15,0 0 4-15,-2 0-8 0,0 0 4 0,0-2 3 16,3 2-3-16,-1 0-2 0,0 0 2 16,0 0-4-16,-2 0 2 15,0 0 2-15,2 0 0 0,-1 2 0 0,-2 0 0 16,4 3 0-16,-1-3 2 0,-3 1-6 15,-1 1 5-15,-1 0 5 0,0 0-6 16,0-3-4-16,0 2 6 0,0 0-2 16,0 0-3-1,-3 8 6-15,-2-5-3 0,2-2 0 0,-3 1 2 16,-2 0-2-16,-25 14 1 16,23-13-5-16,1-2 4 15,-2 1 3-15,1-2-7 0,1 3 4 0,-2-2 0 16,3 0-2-16,0 0 6 0,0-1-4 15,0 2 0-15,2 0 0 0,1-1 0 16,-1 2 3-16,-4-2-3 0,-1 6-2 0,6-5 3 16,-1-1 1-16,0-1-5 15,1 2-2-15,-1 1 11 0,3-3-9 0,-1 0 3 16,-1 1 0-16,2 1 0 0,-12 7 1 16,10-8-3-1,0 0 5-15,0 3-8 0,-1-2 9 0,3 0-2 0,0-2 0 16,0 0-6-16,-1 2 4 0,1-1-4 15,-2 1 4-15,-5 5-1 16,8-4 1-16,-3-1 0 0,0 8 0 16,4-6 5-16,-1-2-3 0,-1 4-10 15,0 0 10-15,-5 2-1 0,2 0-7 0,-2 2 8 16,0-3-2-16,0 1 5 0,0-1-1 16,-8 35 1-1,16-32-4 1,-4 4-8-1,11-5 13 1,0-7 4-16,1-2-7 16,-5 0-5-16,5-2 9 15,0 1-5-15,-2-2-2 0,-1 1 1 0,1 1 1 16,2-1 0-16,6 0 2 16,-6-1-6-16,0 0 0 0,1 2 2 15,0-2-2-15,-1 0 5 0,2 0-5 0,-3-3 9 16,2 2-3-16,2-2-9 0,-1 0 5 15,1 0 0-15,0-2 0 0,-2 2 3 16,1 0-5-16,2 1 0 0,9-5 3 16,-12 5-4-16,1-1 4 0,0-1 6 0,-1 1-6 15,0 1-1-15,1-3 0 0,1 2-2 16,10-5 5-16,-9 4-3 0,-1-1-7 16,3-1 10-16,-2 0-2 0,0 0-4 0,1 1 6 15,-2 0-5-15,0 0 5 0,0 0-6 16,-1-2 3-16,0 3 0 15,43-20-2 1,-1 1-2 0,-41 19 4-16,8-2-3 15,1 1 6 1,-12 0-3-16,2 5 0 0,-1-5 0 0,-1 2 2 16,-1-1-6-16,1 1 4 0,-1 3 0 0,-2-1 0 15,6-2-18 1,-6 1 14-16,-2 1 0 0,1 1 4 0,0 0-8 15,-3-2-4-15,-1 2 3 0,0 0-7 16,0 0-106 0,0 0 65-16,0 0-10 0,0 0-16 0,-1-1-19 15,1 0-15-15,-2-2-27 0</inkml:trace>
  <inkml:trace contextRef="#ctx0" brushRef="#br1" timeOffset="12595.45">2290 3316 220 0,'9'-5'227'16,"-6"3"-64"-16,2-24 338 31,-3 21-399-31,0-8 41 0,-2 6-99 15,3 2-11-15,-2-1-13 0,1 3-2 0,1-1-9 16,-1 2 5-16,-2-1-3 0,0 2-8 0,0-1-3 16,4 2-3-1,-4-1 3-15,2 1-30 16,-4 0-69-16,2 0-12 0,-3 1-19 16,3-1-21-16,0 0-5 0,0 0 0 0,0 2-3 15,0-2-12-15,0-5 13 0</inkml:trace>
  <inkml:trace contextRef="#ctx0" brushRef="#br1" timeOffset="12823.73">2404 3263 46 0,'-2'3'89'0,"-1"-1"13"0,3-2-23 15,-2 2-20-15,1-1-13 0,1 1-2 16,0-2-10-16,0 0 0 0,0 0-8 0,0 0-11 16,-2 0-5-16,2 2-5 0,3-2-4 0,-1 3 1 15,1 1-4-15,-1-1-11 0,1 0-31 16,2 1-32-16,-1-1-35 0,-1 0-20 0</inkml:trace>
  <inkml:trace contextRef="#ctx0" brushRef="#br1" timeOffset="13063.71">2451 3547 89 0,'-6'7'186'0,"3"0"-22"0,-2 0-51 16,0-4-29-16,-1 0-15 15,3 1 3-15,1-4 14 0,-1 0 11 0,3 3-9 16,0-2-8-16,0-1-23 0,0 0-14 0,-2 0-5 15,2 0-37-15,0 0 6 0,2-4-7 16,1 4-15 0,-3-3-27-16,0 2-28 0,3 0-29 0,-1-4-27 15,4 2-17-15,-1-3-17 0,2 0-10 16,-2-4 1-16,2-1-106 0</inkml:trace>
  <inkml:trace contextRef="#ctx0" brushRef="#br1" timeOffset="13303.31">2644 3249 66 0,'-2'-2'160'0,"1"1"14"16,-1-1-42-16,2 1-25 0,-3-2-5 16,1 1-3-16,1-1 252 15,1 3-301-15,0 0-21 0,0 0-13 16,0 0-6-16,0 0-5 0,0 0-7 15,0 0 3-15,0-1-10 0,0-1-21 16,0 2-34-16,0-1-32 0,0-1-43 16,0 1-21-16,0-4-14 0,0 2-4 0,1-2 4 15</inkml:trace>
  <inkml:trace contextRef="#ctx0" brushRef="#br1" timeOffset="13503.39">2706 2947 71 0,'-12'-6'217'0,"3"3"-149"0,3 0-28 16,-2 0-16-16,3 0-11 0,-1 0 1 16,0 0-4-16,4 2-5 0,-1-3-4 0,3 4-4 15,-2 0-19-15,2 0-26 0,0-1-28 16,0-1-26-16,0-1 2 0</inkml:trace>
  <inkml:trace contextRef="#ctx0" brushRef="#br1" timeOffset="13690.12">2827 2791 85 0,'0'-1'144'16,"-12"-5"222"-1,8 6-305-15,-3-2 96 16,7 2-152 0,2 2-8-16,16 17-285 31,-15-14 165-31,1 0-14 0,-3 0 13 0</inkml:trace>
  <inkml:trace contextRef="#ctx0" brushRef="#br1" timeOffset="13923.98">3008 3125 57 0,'-2'5'119'16,"-4"0"112"-16,2-3-154 0,0-1-18 15,3-1-10-15,-1 0-4 0,2 0-4 0,0 0-4 16,0 0-12-16,3 0-26 15,1 0-49-15,-2 0-18 16,3 0-18-16,-2-1-16 0,2-3-18 16</inkml:trace>
  <inkml:trace contextRef="#ctx0" brushRef="#br1" timeOffset="14118.08">3278 3067 161 0,'-5'0'299'16,"-6"-1"-132"-16,8 0-99 0,2-1 4 15,-1 2-8-15,2-1-8 0,0-1-14 0,0 2-13 16,0-3-9-16,0 3-14 0,3 0-1 0,-1 0-5 16,-1-2-3-16,5 2-9 15,-1-2-23-15,-2 2-22 0,-1 0-21 0,1-3-28 0,0 3-16 16,1-2-15-16,-1-1-15 0,4-1 15 15</inkml:trace>
  <inkml:trace contextRef="#ctx0" brushRef="#br1" timeOffset="14342.08">3575 2913 159 0,'-8'0'187'0,"5"-3"-19"15,-13-11 514 17,16 14-640-32,0 0-16 0,0 0-10 15,0 0-24 1,0 0-10-16,0 2-41 0,0 0-47 0,0-2-39 16,-17 7-253-16,4-2 172 0</inkml:trace>
  <inkml:trace contextRef="#ctx0" brushRef="#br1" timeOffset="14880.16">2165 3132 100 0,'2'-4'174'0,"-2"1"5"15,-8-11 589 17,8 14-713-32,0-3-21 0,0 3-19 15,0 0-8-15,1 0-5 0,-1 0 2 0,4 0-1 16,-3 1-7-16,-1 1 1 0,2-2 3 0,-2 2-8 16,3 1-15-16,-3 4-34 0,0-2-31 15,-2 0-28-15,-1 4-28 0,-5 0-19 0,-1 1-10 16,-21 13-184-16</inkml:trace>
  <inkml:trace contextRef="#ctx0" brushRef="#br1" timeOffset="15115.45">1713 3471 155 0,'0'0'158'16,"-1"-6"264"-16,-1 3-322 16,2-2 66-16,0 4-110 0,0-1-26 15,0 1-18-15,0 1-1 0,0 0-9 0,3 0-2 16,-3 0-13-16,0 0-21 16,0 0-23-16,0 1-17 0,-1 1-31 15,-1-1-22-15,-3 4-16 0,0-2-10 0,-1 1-4 16,-5-1-91-16</inkml:trace>
  <inkml:trace contextRef="#ctx0" brushRef="#br1" timeOffset="15322.64">1599 3507 93 0,'8'-1'366'0,"-5"-2"-243"16,-1 0-38-16,-2 2-4 0,0-2 14 0,0 3 12 15,5-5 110 1,-2 5-203-16,0 0-11 0,1 0 2 16,9 2-9-16,-6 0-2 0,1 1-18 15,9 14-499 1,-17-10 325-16,-2 0 7 0</inkml:trace>
  <inkml:trace contextRef="#ctx0" brushRef="#br1" timeOffset="15529.64">1669 3711 157 0,'3'3'121'0,"0"1"-37"16,-1-2-32-16,1-1-10 0,-1 1 10 16,-1-2 16-16,3 1 3 0,0-1-3 0,-1 1-15 15,0-1-23-15,-1 0-16 0,1 3-5 16,0-3-5-16,-1 3-4 0,1-2-4 0,-3-1 0 15,0 3-88-15</inkml:trace>
  <inkml:trace contextRef="#ctx0" brushRef="#br1" timeOffset="15708.72">1597 3849 62 0,'-1'4'351'16,"-5"-1"-204"-16,4-3-123 15,2 0-7-15,-1 0-7 0,-4 2-5 16,-11 10-218 0,7-9 89-16,-3-2-3 0</inkml:trace>
  <inkml:trace contextRef="#ctx0" brushRef="#br1" timeOffset="15896.65">1408 3950 83 0,'6'3'155'0,"-4"-3"-10"0,-2 0-44 16,0 0-33-16,0-3 158 15,0 3-190 1,3 0-13-16,0 0-49 15,0-1-38-15,-1 0-33 16,-2 1-32-16,0-4-36 0</inkml:trace>
  <inkml:trace contextRef="#ctx0" brushRef="#br0" timeOffset="22422.45">4307 2840 17 0,'-2'0'43'0,"1"0"24"0,-1 0 15 0,-2 0 68 15,4-2-96-15,0 2-10 16,2-1 90-16,-2 1-92 16,4 0 2-16,-1-2 7 0,2 2 4 15,0-2-10-15,1 2-3 0,3 0 2 0,-1 0-5 16,0 0-6-16,0 0-5 0,3 0-3 0,-1 0 0 15,-1 0-7-15,4 2 7 0,-2 0 0 0,6-2-6 16,-1 1-5-16,1 2 1 0,1-2-3 0,2 4-1 16,1-2-3-16,-2 0-4 0,5 1 2 15,-1 0-1-15,2 3-5 0,2-3 5 16,84 27 17 0,-81-21-20-16,57 20 2 15,-60-20-6-15,3 3 2 0,27 11 8 16,33 8-14-1,-60-20 8-15,1 0 3 0,63 23-10 16,-64-23 6-16,0-1 1 0,0 1-4 16,-2 2-2-16,-1 1 4 0,0-3 3 15,-5 3-3-15,48 33 2 16,-7-7-8 0,5 2 8-16,-44-29-1 15,1-1-4-15,-1 1-1 0,1-1 8 0,2-1-2 0,-2 2-1 16,0-2-6-16,-2 0 5 0,26 13 6 15,-26-11-5-15,-1-1 0 0,-1-1-1 16,1 2 0-16,2-1 2 0,-5 0-2 0,3-2-2 16,0 1-1-16,19 12 3 15,79 44-4 1,-101-57 4 0,-1 1 0-16,-1 3 0 0,2-4 0 0,-3 3 2 0,-1-1 0 15,1 0-6-15,0-1 4 0,-1 0 0 16,0 1 0-16,36 32-1 15,-15-12 4 1,-28-26 0-16,11 16-4 16,-17-20 3-1,2 6-6-15,-1-8 4 16,-3 3 0-16,0-1 3 0,2-1-5 0,-2 1 4 0,0-1-2 16,0 0 3-16,0-2-3 0,2 3 1 15,-1-1-14 1,-1-4-76-1,0 2 8-15,0 0-27 0,-1 0-15 0,-1-7-147 16,-1-1-3 0,-3 1-31-16</inkml:trace>
  <inkml:trace contextRef="#ctx0" brushRef="#br0" timeOffset="22945.56">6504 3724 14 0,'-1'-3'27'0,"-1"0"27"0,2-1 25 15,0 1 5-15,-5-8 228 16,0 5-87-1,2 3-164-15,1 0-6 0,0 0 5 0,2 1 2 16,0 1 4-16,-2 1-6 0,2 0 3 0,0 0-14 16,0-1 80 15,2 5-76-31,2 1-22 0,-4 1 1 0,5 1 3 0,-2 1 3 16,7 26 67-1,-5-22-86-15,-2 2-3 0,4 1 0 16,-2-1 0-16,3 1-4 0,2 16-7 15,4 6 8 1,4 20 8 0,-18-53-21-16,0 1 5 0,0-1-3 15,-2-1 7-15,-1-1 1 0,0 0 5 16,-1-2 0-16,-1 0-4 0,-8 0 26 0,3 0-30 16,0 0 10-16,-2-3-1 0,2 2-2 0,-3-5 0 15,-1 2-2-15,2 1-7 0,-4-1 7 16,0 1-6-16,2-2 5 0,-1 2 6 0,0 0-17 15,2 0 0-15,-1 2 0 0,-10-4 0 16,13 4 0-16,-6-1 0 0,9 2 0 16,-3 0-45-1,9 0-43-15,2 0-39 0,-1 0-54 0,-1 0-42 16,2 0-30-16,0 0-27 0,3 0-4 16</inkml:trace>
  <inkml:trace contextRef="#ctx0" brushRef="#br0" timeOffset="45142.6">3417 3328 16 0,'-1'0'20'16,"-1"0"18"-16,-3-2 140 16,4 2-36-1,1 0-97-15,-2 0 34 0,0 0-49 16,1 0-4-16,-1 0 49 15,2 0-53-15,0 0 4 0,0 0 0 0,5 8 99 32,-3-6-103-32,-1-2 3 0,-1 4-2 15,3-1-5-15,-1 0 7 0,1 0 4 0,0 1 0 16,2 3 23-16,3 0-9 16,-5-2-10-16,0 1-7 15,14 19 44 1,7 12-6-1,-19-27-54-15,3-3 1 0,-2 4 5 16,29 36 49 0,-24-34-41-16,0 2-5 15,136 138 147 17,-109-114-151-32,-19-18-3 15,0 0-9-15,0 1 1 0,-2-1 2 16,18 23 15-16,-2 2-7 15,-17-20-5-15,14 23 2 16,-14-23 2-16,-2 3-4 0,2-3 7 0,-2 4-1 16,2-1 18-16,0 1-6 0,1 0-9 0,-4 1 0 15,4 2-8-15,-4 0-5 16,47 100 26-16,-44-99-22 16,-2 0-6-16,0-1 11 0,2 0-7 0,-2 0-3 15,2 0-1-15,31 74 4 16,61 206-5 15,-95-275 2-31,-4-1-4 0,2 1 0 16,8 35 3-16,21 70 6 15,-28-109-9 1,28 115 3 0,-30-110-3-16,0 3 6 0,0-2-6 0,-2 2 0 15,1-1 4-15,-1 1 0 0,0-1 4 16,-1 0-3-16,24 117-2 15,13 27 20 1,-34-151-17 0,45 187 6-1,-33-72-12 1,-11-74 0 0,-7-38 0-16,-1 0 0 0,9 35 0 15,-7-36 0-15,9 34 0 16,2-1 0-16,-10-36 0 0,2 2 0 15,11 35 0-15,-11-35 0 0,1 2 0 16,-1-1 0-16,0 0 0 0,2 2 0 16,-1-1 0-16,-1-1 0 0,-1 0 0 0,-1 0 0 15,3 1 0-15,-1-3 0 0,35 132 0 32,-34-134 0-32,39 124 0 15,-31-96 0 1,-7-30 0-16,0-2 0 0,0 1 0 0,0-1 0 15,28 79 0 1,-26-82 0-16,-2 1 0 0,1-2 0 16,2-1 0-16,21 49 0 15,-12-28 0-15,56 93 0 32,-48-86 0-17,-21-37 0-15,-1 1 0 0,32 40 0 16,-20-33 0-1,-13-9 0-15,-1-1 0 0,10 11 0 16,-10-11 0-16,2 1 0 16,-1-1 0-16,-1 0 0 0,-2-2 0 15,3 0 0-15,-1-1 0 0,24 32 0 32,5-16 0-17,-26-20 0-15,-1 1 0 0,0-2 0 16,0 1 0-16,6 1 0 0,-4-2 0 0,4 2 0 15,29 11 0-15,-26-12 0 16,-3 2 0-16,2-2 0 16,44 18 0-1,-30-11 0-15,-14-8 0 0,1 3 0 0,-2-3 0 16,4 2 0-16,32 10 0 16,-14-6 0-16,-21-4 0 15,1-2 0-15,-2 0 0 0,0 1 0 0,1 0 0 16,0-1 0-16,0 0 0 0,0 0 0 0,-3-1 0 15,2 1 0-15,-2-1 0 0,2 2 0 16,0-4 0-16,95 20 0 31,-73-13 0-31,-20-7 0 0,2 2 0 16,-3 1 0-16,0 0 0 0,1-1 0 16,-2 0 0-16,-1 0 0 0,-2-2 0 0,1 2 0 0,-4-2 0 15,6 3 0 1,-9-4 0-16,-3 1 0 0,-1-1 0 0,-1 0 0 15,2 0 0 17,-1 0 0-32,1 0 0 15,-1 0 0-15,3 0 0 0,-2 0 0 16,4 0 0-16,-5 0 0 0,1 0 0 0,-1 0 0 16,-2 0-27-1,0 0-119-15,-5-3-271 16,-6 0 28-1,0-1-43-15</inkml:trace>
  <inkml:trace contextRef="#ctx0" brushRef="#br0" timeOffset="45791.33">6373 8923 55 0,'-14'-7'328'16,"4"2"-132"-16,-1-2 141 16,9 5-221-16,-2 1-1 0,4 1-4 15,0 0-6-15,0 0-6 0,0 0-7 0,0 0-1 16,0 0-9-16,0 0 6 0,0 0-16 0,0 0 4 15,0 0 3-15,-1 0-74 0,-1 0-5 0,2 0 0 16,-2 0 0-16,2 3 0 16,2-2 0-1,1 4 0-15,-1-1 0 0,0 1 0 0,2 0 0 16,10 16 0 0,-9-13 0-16,2-1 0 0,8 19 0 15,2-9 0 1,-9-9 0-16,0 1 0 0,2 3 0 0,-1-4 0 0,35 37 0 31,-35-37 0-31,28 32 0 31,-34-34 0-31,-1 0 0 0,1 0 0 0,0-1 0 16,0-1 0-16,-3 2 0 0,2 1 0 16,-2-2 0-16,0 0 0 0,0 2 0 0,0-4 0 15,0 2 0-15,-3 1 0 0,1-2 0 0,-1 2 0 16,0 0 0-16,-2 0 0 0,0-1 0 15,-4 2 0-15,1 0 0 0,-2 1 0 0,-5-1 0 0,2 3 0 16,-3-1 0-16,-102 47 0 31,100-48 0-31,4 0 0 0,1-4 0 0,1 2 0 16,1 2 0-16,1-3 0 0,1-1 0 16,3-1 0-16,-1 1 0 0,-4 2 0 15,9-4 0-15,-2-1 0 0,1-1 0 0,1 1 0 16,2-1 0-16,-3 3 0 15,3-3 0-15,0 0-50 0,0 0-897 16,0 0 624 0,0-3-401-16</inkml:trace>
  <inkml:trace contextRef="#ctx0" brushRef="#br0" timeOffset="55589.58">2416 3278 91 0,'-6'-3'126'15,"3"-1"-2"-15,-3-2 48 0,-1 2 64 16,7 4-172-16,-3 0 72 16,0 0-41-1,11 2 18 1,-3 1-67-16,-1 2-7 0,1-1-6 16,3 3-2-16,-2 1-1 0,2-1-11 0,-1 2 0 15,16 26 52 1,-16-21-53-16,3 1-3 0,-2 1-1 15,2 1 0-15,-2-2 0 0,3 4-7 16,0-2 4-16,-3 1-1 0,3 1-4 0,-1 2 3 16,-1-2 1-16,4 2 1 0,-2 0 7 0,1 1 3 15,-1-1-8-15,2 3 11 0,-2 1-3 0,2 1-11 0,-2 1 16 16,-2 0-4-16,1-1-10 0,-2 1-1 16,4 1 1-16,-5-1-3 0,2 3 4 0,2-1 0 15,-3 3-5-15,3 0 6 0,0 0-8 16,-3 0-6-16,2-1 8 0,1 1-11 0,-2-2 0 15,-1 1 3-15,1 0 0 0,-1 0 0 0,2-1 3 16,15 61 6 0,-17-62-9-16,-1 1 3 0,2 1-6 0,7 60 9 15,-10-58-1-15,0-1-5 16,-1-1 0-16,0 3 0 0,8 66-2 16,-7-65 0-1,3 40 5-15,-5-38-6 0,11 73 5 16,-10-72-2-16,-2-1 2 15,10 76 1-15,-10-76-3 16,-1 1 4-16,0-1-7 0,2 3 3 0,-3-2 3 16,3 2 2-16,-1-5-9 0,-2 5 5 15,-1 0-6-15,2 2 11 0,1 0-4 0,10 212-3 32,-7-125 4-17,-3-42-1-15,-1-43-2 16,-1 0-8-16,3 1 5 0,0 43 8 15,3 3-6-15,-4-47 9 0,0-1-13 16,-2 2 7-16,3-2-2 0,-3-1 3 0,1 0-5 31,17 207-1-31,-10-128 4 16,-7-80-1-16,1 1-6 16,0 2 10-16,-1 1-4 0,3-2-3 0,-2 1 1 15,0-3 0-15,0 3 5 16,0-2-1-16,0 2 0 0,17 164-2 31,-13-126 4-31,-4-40-7 0,2-2 9 0,5 38-12 16,-7-38 9-16,2 40-6 15,2-42-3-15,-5 1 14 0,1 1-6 0,0-1-2 16,2-2 0-16,0 2 0 0,23 140 0 31,-14-112 3-31,7 33-14 16,-13-66 11-16,-2 0 0 0,2 4 3 15,-1-1-3-15,20 115-2 16,-19-113 2-16,12 78 0 16,-12-79-4-1,1 1 8-15,-1-1-2 0,2-1-2 0,-1-1 3 16,1 2-1-16,-2-1-9 0,47 142 11 16,-44-142-7-1,28 69-1 1,1-3 6-16,-27-71 3 0,2 1-11 15,-2-2 6-15,0 2 3 0,-1-1-9 16,2-1 6-16,28 58-3 16,-29-59 0-16,2-1 3 0,0 0 8 0,0 0-14 15,-2-1 8-15,4 0-6 0,-4 0 6 16,50 78 1 0,-31-52 0-16,-15-27-10 15,0-1 7-15,18 25 1 0,-19-26 4 16,3 1-9-16,-3-2 2 0,3 1 3 0,-2 1 2 0,2-2-7 15,0 0 4-15,-1 1 3 16,57 76-2 0,-2-6 3-16,-51-71-2 15,-1-1-2-15,0 0-2 0,-1-1 4 16,2 1 2-16,-1-1-8 0,1 0 0 0,1 1-2 16,22 24 7-16,-20-22 3 0,0-4-2 15,0 1-2-15,1 2-2 0,23 18 5 16,-22-18-3-16,0-4 0 0,1 3 0 15,169 122-3 1,-168-128-2 0,55 41 10-1,6-4-8-15,-31-19 1 16,-29-17-6-16,-2-1 12 0,2-1-4 0,-2 0-5 16,31 15-1-16,-31-14 8 15,-1-4-2-15,0 3-7 0,54 25-5 16,-56-28 12-16,0 0-6 0,-3-1 10 15,1 0-8-15,2-1 2 0,0 1-5 0,-1-2 1 16,-1 0 6 0,65 33-3-16,-68-34-6 0,37 14 14 15,-44-15-8-15,2-2-3 16,-2 2 0-16,0-4 4 0,-2 2 2 0,-3-2-4 16,4 1 1-16,-4-1 3 0,-1 1-5 15,0 0 7-15,-2-3 1 0,0 2-3 0,1-1 5 16,-1 0-5-16,-2 2 0 0,1-3-2 0,3 4 4 15,0-1-16 1,-6-5 8-16,2 0-6 0,-3 1-40 16,0-1 20-16,2 0-14 0,-2 0-13 15,2 0-2-15,-2 0-24 0,0 0-19 0,0 0-25 16,-2 0-3-16,0 0-1 0,1 0-1 0,-6-6-245 16,-1-2 77-1</inkml:trace>
  <inkml:trace contextRef="#ctx0" brushRef="#br0" timeOffset="56307.4">5951 11818 8 0,'-2'-9'8'0,"1"1"11"15,-1 0 19-15,0 5 25 0,1-3 21 16,-1 0 7-16,-2 3-6 0,2 0-9 0,-1-2-8 15,0 1-1-15,1-1 0 0,-1 2 7 0,0-2 2 16,1 1 1-16,1 3 9 0,-1-2-5 0,-1-1 3 16,1 4-3-16,2-2-5 0,-4 0-6 0,4 1-7 15,0-3-13-15,0 4 2 0,-2 0-6 16,2 0-3-16,0 0-5 0,0 0-7 0,-1 0-2 16,-1 0-8-16,2 0 3 0,0 0 2 0,0 0-1 0,0 0-9 15,0 0 6-15,0 0 17 0,2 2-3 16,1 1 5-16,1 1 6 0,3 3-28 0,-3-2-19 15,3 3 0-15,-1 1 0 0,2 0 0 0,-2-1 0 16,-1 1 0-16,3 2 0 0,-3 2 0 16,4 0 0-16,-2-1 0 0,-1 0 0 0,2 0 0 15,1 1 0-15,-2-1 0 0,-1 0 0 0,2-2 0 16,1 2 0-16,-2-1 0 0,1-1 0 0,-2 2 0 16,0-4 0-16,0 1 0 0,15 35 0 31,-12-29 0-16,-9-8 0-15,0-7 0 16,0 2 0 0,-1 0 0-16,-2-2 0 0,-2 0 0 15,-6 5 0-15,-16 0 0 16,2-2 0-16,-5 4 0 16,14-4 0-16,-1 1 0 0,-3 0 0 15,0-1 0-15,-2 2 0 0,1-3 0 0,-1 2 0 16,2-1 0-16,2-2 0 0,1 4 0 0,0-1 0 15,2 1 0-15,0-2 0 0,2-1 0 0,2 1 0 16,0-1 0-16,3 1 0 0,3-1 0 16,0 0 0-16,2 1 0 0,0-3 0 0,-3 1 0 15,4-1 0-15,1 1 0 0,-1 1 0 16,0-2 0-16,1 1 0 0,-1-1 0 0,-1 4 0 16,1-4 0-16,1 0 0 0,-1 3 0 0,2-3 0 0,-3 1 0 15,3-1 0-15,-2 0 0 0,2 0 0 16,0 1 0 15,2-1 0-31,-2 0 0 0,0 1-26 0,0-1-116 16,0 2-26-16,0-2-23 0,0 0-9 15,0 2-233-15,2-1 211 0,-1 1 8 16,2 1 24-16</inkml:trace>
  <inkml:trace contextRef="#ctx0" brushRef="#br0" timeOffset="63972.43">3830 3154 8 0,'-2'-1'7'0,"-1"-1"29"16,3 1-1-16,-2-2 6 15,2 3 0-15,-1 1-8 0,-1-1-5 0,2-1 0 16,-2 1-4-16,1 0 1 0,-5-2 7 16,4 2-22-16,-1 0 5 0,1 0 6 15,-1-3 34-15,2 3-20 0,-1-1-6 16,-1 1-7-16,1 0 6 0,2 0 4 0,-1 0 4 15,1 0-9-15,-2 0 1 0,2 0-9 0,0 0 0 16,0 0-3-16,0 0-2 0,0 0 3 16,0 0 5-16,0 0 1 0,3 0 3 0,-1 0-5 15,1 1 0-15,0 2 6 0,0-1 2 16,4 1 2-16,45 25 65 16,-40-22-86-16,1 1 6 15,0 2-3-15,-1 1-7 0,1 0 2 0,1-4-1 16,-3 2 2-16,-1-1-6 0,-1-1 2 15,1 0 0-15,-4-3-5 0,1 0 0 0,0-1-3 16,6 5 8 0,-7-4-5-16,-6-3-3 0,2 0 1 15,-2 2 3-15,3-2-44 0,-3 0 2 16,-8 2-431 0,2-2 331-16,1 0 0 15,-3 0 12-15</inkml:trace>
  <inkml:trace contextRef="#ctx0" brushRef="#br0" timeOffset="64404.33">3836 3041 11 0,'-3'0'28'0,"1"-5"28"16,1 3 28-16,-1-1 13 0,0 1-15 0,1 2-16 15,1-1-7 1,0-1 76-16,0 2-104 0,0 0-9 0,0 0-4 16,0 0 0-16,6 2 44 0,7 4 21 15,1 1-24 1,-4-3-28-16,0 1-4 0,13 0 24 15,-9-2-23-15,0 2 6 0,2-1-9 0,2 1-8 16,22 2 1-16,-19-2-8 0,0-1-5 16,1 1-5-16,-5-1-2 0,2 0 7 15,-2-1-2-15,21 4-1 16,-28-7-5-16,12 0 3 16,-8 0-18-1,-14 2 6 1,-9 1-315-1,-12-3-61 1,18-3 287-16,-3 1 0 16,3-1 12-16</inkml:trace>
  <inkml:trace contextRef="#ctx0" brushRef="#br0" timeOffset="64902.57">3878 2929 9 0,'-5'-1'14'0,"0"-1"16"0,-5 2 89 31,2-3 45-31,5 3-120 0,3-1-5 0,-2-3-7 16,2 4-3-16,0 0-3 0,0 0-2 16,2 0-5-16,-2 0-1 0,1-1 3 0,1 1 5 0,1 0-1 15,-1 0 4-15,3-2-4 0,0 2 7 16,3 0 2-16,2 0 1 0,3 0-1 0,-1 0-11 16,1 0-2-16,3 0-5 0,-2 0-7 15,2-3-3-15,0 3 0 0,1-2 5 0,-1 2-5 16,3-2-3-16,-3 2 3 0,41-1-4 15,-40-1-4 1,-1 0 5-16,41 2 1 16,-49 0-4-16,1 0 0 0,-1 0 0 0,-3 0 0 15,-2 0-3-15,1 0 3 0,0 0 0 16,-3 0 0-16,-1 0 1 0,0 0-6 16,-1 0-8-1,1 0-18-15,-3 0 8 0,2 0-9 0,-1 0-4 16,2 0-135-1,-2-3 20-15,-1 3 66 0,-2-4-89 16</inkml:trace>
  <inkml:trace contextRef="#ctx0" brushRef="#br0" timeOffset="65348.7">3848 2791 10 0,'-3'-1'14'0,"-3"1"14"15,3 0 25-15,0 0 19 0,1 1-6 16,-1 1-14-16,1-2-13 0,1 0-5 0,1 0-1 15,0 0-6-15,0 0-3 0,3 0 7 0,0 0 6 16,2 0 4-16,4 0-1 0,1-2-7 16,1-1-7-16,3 1-8 0,-1 0-4 0,4-3-5 15,-2 1-1-15,3-3-3 0,-2 4 4 16,3-4 4-16,0 2-5 0,0-2 0 0,0 2 5 16,-3-2-8-16,4 2-2 0,-1-3 5 0,-3 3-8 15,0-1 5-15,-2 0 2 0,2 2 0 16,-3-1-1-16,-2 2-1 0,1-1 3 0,-2 1-4 15,-4 0 3-15,2 0-2 0,-5 2-4 16,0 1 6-16,-1-3-3 0,1 3-6 0,-3 0 4 16,0 0-1-16,0 0-3 0,0 0-1 0,0 0 1 15,0 0-4-15,0 3-8 0,-1-3-5 16,-1 0-3-16,0 0-6 0,1 1-16 0,-2 0-14 16,-1 1-10-16,-3-1-9 15,-4 3-125-15,3-4 88 0,-3-2-70 0</inkml:trace>
  <inkml:trace contextRef="#ctx0" brushRef="#br0" timeOffset="65776.57">3831 2692 7 0,'-1'0'15'0,"-1"0"14"0,0-1 27 0,1 1 18 15,1-1 1-15,-2-2 111 16,2-4-109-16,0 2-39 16,0 1-3-16,2-1-12 0,3 0-12 0,-2-3-1 15,5 1-2-15,-1 1-1 0,1-2 1 0,2-1-2 16,37-26 14-1,-34 25-14-15,3 0 3 0,-3-1-2 16,15-6 13-16,-17 7-4 16,3 1-3-16,16-13 20 15,-22 16-30-15,0-2-3 0,1 4 2 0,-2-1 0 16,-1 1-2-16,-1 0 0 0,0 2 0 16,1-1-3-16,3-3 2 15,-7 6-7-15,-2 0-11 0,3 0-1 0,-3 0-13 16,0 0-2-16,-6 5-104 15,-2 0 9 1,0-4 46-16</inkml:trace>
  <inkml:trace contextRef="#ctx0" brushRef="#br0" timeOffset="66106.39">3748 2568 8 0,'-7'0'18'0,"2"0"21"15,0 0 29-15,-15-14 214 16,15 10-246 0,4-3 0-16,-1 4 2 0,-1-5-8 0,3 1-1 15,0 0 2-15,1 2-2 0,1-5 1 0,1 3-2 16,2-4-4-16,0 4-1 0,0-3 4 15,2 0-7-15,-2 0-8 0,0 0-6 16,3-3 5-16,22-32 5 16,-24 33-15-16,2 5 1 0,-2-3-2 15,4-1-3-15,-5 6 0 16,-1 2-2-16,-2 2-8 0,-2 1-5 0,0 0-11 16,0 1-9-16,0 2-3 0,0 0-14 0,0 2-17 15,-13 22-494 1</inkml:trace>
  <inkml:trace contextRef="#ctx0" brushRef="#br0" timeOffset="67675.92">4162 3263 6 0,'0'0'11'0,"-2"0"8"0,2 0 16 0,-2 2 22 32,2 23 164-32,2-17-191 15,18 44 78 1,-12-32-78-16,2-2-6 0,2 3 3 16,1 2-1-16,3 1 0 0,0-1-6 0,4 5 3 15,47 60 45 1,-20-25-33-16,-20-30-23 0,0 1 4 15,3 3-1 1,60 75 42-16,-58-70-26 0,-1 3-11 0,31 51 5 16,-33-46-14-16,-1 1-5 0,2 1 12 0,-3-2-7 15,0 1 4-15,23 51 16 16,-26-51-14-16,1-2-9 0,-1 3 4 0,-2-3-5 16,-1 5 4-16,1 0-8 0,-2 5 7 15,-2-1-9-15,4 0 6 0,-2 0 3 0,-2 0-4 16,2-2 3-16,-1 0-1 0,2-1-1 0,37 100 10 15,1-10-13 1,-37-95-4-16,36 93 0 16,-16-48 2-1,68 156-4 17,-64-103 0-17,-24-75 2-15,-14-40 0 0,3 2-3 0,-5-2 3 16,-1 4 0-16,2-4 1 0,-3 2 4 15,2-3-1-15,-1 1-4 0,2-1-5 0,-3 1 1 16,1-4 6-16,3-1-2 0,-2-3 3 16,-3 0-3-16,2-3 0 0,-3-3 1 0,1-2 3 15,0 0-4-15,-1-2 3 0,1 1-8 0,-3-4 5 16,0 13-5-16,0-14 9 0,0 10-2 16,0-3-6-16,0-13 6 15,0 0-4-15,0 0 5 0,0-3-3 16,0 1 2-16,0-3-2 0,0 2-3 0,0 0 7 15,0-2 0-15,-3 0-11 0,1 0-8 16,-6-4-81-16,3 4 9 0,-1-5-14 16,-26-13-385-1,23 11 348-15,0 0 19 0</inkml:trace>
  <inkml:trace contextRef="#ctx0" brushRef="#br0" timeOffset="68254.67">5320 6564 18 0,'-3'-8'31'0,"1"2"33"0,1 2 24 16,1-2-6-16,-2 1-19 0,1 0-3 15,-1 0 3-15,2 1 2 0,0 1-9 0,0-1-2 0,0 1-2 16,2 1-2-16,-2 2-2 0,0 0-12 16,0 0-7-16,1 0 3 0,2 0 1 0,2 2 3 15,2 1 10-15,0 1-13 0,9 3 39 16,-6-2-41-16,2 3-3 0,0 1-9 16,1 2-3-16,0 1 5 0,17 14 23 15,-14-12-22-15,30 27 25 16,-5 0-13-1,2-9-15 1,-20-15-10-16,-5-3-1 16,1 1 3-16,-11-10-4 0,-2 3-7 15,-1-2 6-15,-1-2 1 0,0 1-4 0,-1-1 8 16,-2 0-10-16,1-1 3 0,-2 4 16 16,0-7 25-1,3 0-2-15,0-2 38 0,-3 1-55 16,2-4-5-16,1 1-12 0,-1-2 2 15,5-2-8-15,-3-1-2 0,2-1 1 0,31-53 1 16,-28 42-6 0,3-3 11-16,1 0-6 0,1-2-1 15,11-26-10-15,-10 24 5 0,-2 3 6 16,1 1-2-16,-1 2-3 0,-1 3 3 0,-1 0-2 16,-3 1-1-16,3 4-11 0,2-7-10 15,-7 13 3-15,-2 1-17 0,0 2-20 16,-1 3-20-16,-3-1-30 0,0 3-33 0,0 2-21 15,0-1-26-15,0 1-15 0,-2 3-16 0</inkml:trace>
  <inkml:trace contextRef="#ctx0" brushRef="#br0" timeOffset="168966.27">21497 6847 99 0,'-2'1'159'16,"0"1"-19"-16,0-2-53 0,-15-10 170 31,12 0 115-15,5 5-292-16,-2 3-54 16,2 0-1-16,0-1 0 0,0 1 13 0,3-1 3 15,9-6 82 1,-8 6-98-16,5-2-8 0,0 0 12 0,0 3-12 0,3-4 2 15,1 1 4-15,0 0-2 0,4 0 1 16,0-1 4-16,1-1-8 0,3 0-2 0,-4 0-5 16,2 0 2-16,2 2 3 0,-5-3-2 0,2 1-5 15,0-1 2-15,2 0 1 0,2 2 7 16,-1-3-6-16,1 1-2 0,2 1 0 0,1-3 3 16,0 1-1-16,1 1 1 0,-1 0-8 0,0-2 4 15,2 4-4-15,-2-3 3 0,26-6 1 16,-25 6-1-16,-1 1-2 15,2 3 0-15,21-11-3 0,3 1 1 16,-25 8 1-16,0-1-4 0,-2 1 1 16,1 0-3-16,-2 1 0 0,2 0-4 0,0 0 9 31,125-32 5-31,-126 33-12 0,1 1 5 16,-2-1-3-16,-1-2 1 0,0 3 3 0,-2 0 2 15,2-1-10-15,2-1 4 0,-2 2 4 0,44-10-3 16,-19 5-3-1,-2-1 8-15,-20 5-6 16,23-2 2-16,-24 2 2 0,-1 2-7 16,-2-1 8-16,4 1-5 0,-3 0-2 0,0 0 2 15,-2-2 3-15,59-7-9 16,-43 7 13 0,35 0-1-1,-35 2-10-15,-16 3 4 0,-2-5 3 16,4 4-3-16,-4 0-2 0,2 1 3 15,1-3 1-15,-4 1-2 0,5 2-2 0,0 0 8 16,20-2 4-16,-19 2-12 0,-3 2 0 0,0-2 6 16,0 2-2-16,18-2 4 15,18 3-4-15,-37-3-2 16,22 2 6-16,-24-2-5 16,2 2 1-16,1-1-5 0,1 1 3 0,1 1-6 0,-1-1 10 15,45 6-4 1,-21-3 5-16,-22-2-5 0,-1 0-1 15,0-2-1-15,-1 2 2 0,1-1-6 0,2 1 15 16,-2 0-9-16,0 2 0 0,0-2 0 0,40 6 0 16,15 7 0-1,-61-12 0 1,1 0 0-16,0 0 0 0,-2 0 0 0,0 1 0 16,2 1 0-16,-4-2 0 0,0 2 0 0,2-1 0 15,-1-1 0-15,16 9 0 16,-17-6 0-16,1-2 0 0,19 7 0 15,-18-7 0-15,2 3 0 0,-3 1 0 0,2-5 0 16,-2 4 0-16,2-1 0 0,-3 1 0 0,4 1 0 16,-3-1 0-16,2 1 0 0,-2-1 0 15,2 3 0-15,-2-4 0 0,-1 1 0 0,3 2 0 16,-3 0 0-16,2-1 0 0,-4 1 0 0,3 0 0 16,1-1 0-16,-1 2 0 0,-1-2 0 0,-2 1 0 15,0 1 0-15,17 19 0 16,-18-21 0-16,-2 1 0 0,-1-1 0 15,0 1 0-15,1 0 0 0,-3-1 0 0,3 1 0 16,-3-1 0-16,7 11 0 0,-7-10 0 16,10 21 0-1,-4-12 0-15,-7-12 0 0,0 2 0 0,1 0 0 16,-1 1 0-16,0-1 0 0,1 8 0 16,-1-8 0-16,4 9 0 15,-3-1 0-15,16 31 0 31,-17-35 0-31,1 1 0 16,0-9 0-16,-4 4 0 0,-1-4 0 16,3 19 0-1,-3-19 0-15,0 10 0 16,0-11 0-16,0 1 0 0,0-2 0 16,0 4 0-16,0-2 0 0,0 0 0 0,0 0 0 15,0 0 0-15,0-1 0 0,0 1 0 0,0-1 0 16,0 2 0-16,0-2 0 0,0 1 0 15,0 0 0-15,0-1 0 0,0-1 0 0,0 0 0 16,0-3 0-16,0 3 0 0,0-3 0 0,0 2 0 16,0 0 0-1,2-2 0 32,0 0 0-16,-1 0 0 1,-1-2 0-32,0-3 0 15,0 5 0-15,-1-3 0 0,1 0 0 0,-5-6-266 16,-9-7-525 0,7 11 547-16,3-2 22 0</inkml:trace>
  <inkml:trace contextRef="#ctx0" brushRef="#br0" timeOffset="169636.18">24943 7015 78 0,'-3'0'113'0,"0"0"18"16,0-1-18-1,-13-16 368 1,15 13-354-16,1 3-9 0,-2-3-3 0,0 3-13 16,2 1-19-16,0 0-1 0,0-2-4 0,0 2-5 15,0 0 4-15,0 0 2 0,0 0-5 0,0 0-9 16,0 0-7-16,0 2-58 31,4-1 0-31,-3 1 0 0,4 1 0 16,0 0 0-16,2 1 0 0,1 2 0 0,0 0 0 15,11 5 0-15,-11-4 0 0,5 1 0 16,17 14 0 0,-9-4 0-16,-11-7 0 0,13 11 0 15,10 14 0 1,-21-22 0-16,0-2 0 0,8 10 0 15,-10-9 0-15,-1-3 0 0,0 2 0 0,-1-2 0 16,0 1 0-16,0-3 0 0,11 16 0 16,-6-12 0-1,-12-10 0-15,2 1 0 0,5-3 0 16,-1-7 0 0,-4 2 0-16,0 0 0 0,3 0 0 15,1-3 0-15,-1-1 0 0,1 0 0 0,2-1 0 0,-1-2 0 16,18-32 0-1,-5 16 0-15,-8 13 0 0,-4-2 0 16,39-42 0 0,-39 43 0-16,3 1 0 0,-3 3 0 0,-1 0 0 15,6-10 0-15,3-5 0 16,-10 13 0-16,2 2 0 31,-4 9 0-31,-4 2 0 0,-1-1 0 0,0 1 0 16,0 1 0-16,-1 0 0 0,-4 3-166 0,4 0-122 15,-2 1-22-15,-1 4-9 0,0-2 2 0,-5 3 35 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0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 15975,'0'1'154,"0"-1"0,-1 0 0,1 0-1,0 0 1,-1 0 0,1 0 0,0-1-1,-1 1 1,1 0 0,0 0 0,-1 0-1,1 0 1,0 0 0,-1 0 0,1 0-1,0-1 1,0 1 0,-1 0 0,1 0-1,0 0 1,0-1 0,-1 1 0,1 0-1,0-1 1,0 1 0,-1 0 0,1 0-1,0-1 1,0 1 0,0 0 0,0-1-1,0 1 1,-1 0 0,1-1 0,0 1-1,0 0 1,0-1 0,0 1 0,0 0-1,0-1 1,0 1 0,0 0 0,0-1-1,0 1 1,0 0 0,1-1 0,-1 1-1,0 0 1,0-1 0,0 1 0,0 0-1,0-1 1,1 1 0,-1 0 0,0 0-1,0-1 1,1 1 0,-1 0 0,0 0-1,0-1 1,1 1 0,-1 0 0,0 0-1,0 0 1,1 0 0,-1-1 0,0 1-1,1 0 1,-1 0-154,-11 1 4389,11-1-4359,0 0-1,0 0 0,1 0 1,-1 0-1,0 0 1,0 0-1,0 0 0,0 0 1,0 0-1,0 0 1,0 0-1,0 0 0,0 0 1,0 0-1,0 0 1,0 1-1,0-1 0,0 0 1,0 0-1,0 0 1,0 0-1,0 0 1,0 0-1,0 0 0,0 0 1,0 0-1,0 0 1,0 0-1,0 1 0,0-1 1,0 0-1,0 0 1,0 0-1,0 0 0,0 0 1,0 0-1,0 0 1,0 0-1,0 0 0,0 0 1,0 0-1,0 0 1,0 0-1,0 1 0,0-1 1,0 0-1,0 0 1,0 0-1,0 0 1,0 0-1,-1 0 0,1 0 1,0 0-1,0 0 1,0 0-1,0 0 0,0 0 1,0 0-1,0 0 1,0 0-1,0 0-29,14 9-2780,-10-7 1007,-1 1-1,0 0 1,0-1-1,0 1 1,0 1-1,-1-1 1,1 0-1,1 4 1774,2 5-6899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28.9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125 785 4018,'6'-12'3379,"15"-35"5220,-20 45-8292,-1 0-1,1-1 1,0 1-1,-1-1 1,1 1-1,-1 0 1,0-1-1,0 0 1,1 1 0,-2-1-1,1 1 1,0-1-1,-1 1 1,1-1-1,-1 1 1,0 0-1,1-1-306,-18 38 5066,0 28-3675,3 0-1,2 1 0,0 32-1390,-14 67 1181,6-72-84,8-152-1052,6 1-45,2-1 0,2 0 0,6-45 0,22-183 0,-24 287 0,6-66 0,19-134 0,-21 171 0,3 1 0,0-1 0,2 2 0,1-1 0,6-8 0,-11 27 0,1 0 0,0 0 0,1 1 0,0 0 0,0 0 0,1 1 0,1 0 0,-1 0 0,1 1 0,1 1 0,0 0 0,0 0 0,0 1 0,0 0 0,3 0 0,-4 2 0,-1 0 0,1 1 0,0 1 0,0-1 0,0 1 0,1 1 0,-1 0 0,0 1 0,1 0 0,-1 0 0,0 1 0,0 0 0,1 1 0,-1 0 0,0 1 0,0 0 0,-1 0 0,1 1 0,1 2 0,-6-4 0,-1 0 0,-1 0 0,1 1 0,0 0 0,-1 0 0,1 0 0,-1 0 0,0 1 0,0-1 0,0 1 0,0 0 0,-1 0 0,0 0 0,1 0 0,-2 0 0,1 0 0,0 2 0,0 1 0,0 1 0,-1-1 0,0 0 0,-1 0 0,0 0 0,0 1 0,0-1 0,-1 0 0,0 0 0,-1 5 0,-2 4 0,-1 0 0,-1 0 0,0-1 0,-1 0 0,-1 0 0,0 0 0,-1-1 0,0-1 0,-6 6 0,-6 3 0,-2-1 0,-1-1 0,0-1 0,-1-1 0,-1-1 0,-1-1 0,0-1 0,-5 2 0,1 2 0,1 1 0,0 2 0,-17 18 0,44-38 0,0 1 0,1 0 0,-1 0 0,1 0 0,0 0 0,0 0 0,0 0 0,0 1 0,1-1 0,-1 1 0,1-1 0,0 1 0,0 0 0,0-1 0,0 1 0,1 0 0,0 0 0,0 0 0,0 0 0,0 3 0,1-1 0,1 1 0,-1-1 0,1 1 0,0-1 0,1 0 0,0 0 0,0 0 0,0 0 0,3 3 0,10 13 0,1-1 0,1 0 0,0-2 0,2 0 0,0-1 0,9 8 0,2-1 0,0-1 0,1-1 0,2-2 0,0-1 0,6 0 0,-28-14 0,2-1 0,-1-1 0,1 0 0,-1-1 0,1 0 0,0-1 0,0 0 0,11-1 0,-16-2 0,1 1 0,-1-2 0,0 1 0,1-1 0,-1-1 0,0 1 0,0-2 0,0 1 0,-1-1 0,1 0 0,-1-1 0,0 0 0,5-4 0,-10 6 0,2 0 0,0 0 0,-1 0 0,0 0 0,1-1 0,-1 0 0,0 0 0,-1 0 0,1 0 0,-1-1 0,0 1 0,0-1 0,2-5 0,-4 15 0,0 0 0,1 1 0,-1-1 0,1 0 0,0 0 0,0-1 0,0 1 0,1 0 0,0-1 0,0 1 0,0-1 0,0 0 0,1 0 0,3 3 0,2 2 0,0 1 0,1-2 0,1 1 0,0-2 0,7 5 0,-11-8 0,0 0 0,1-1 0,-1 0 0,1-1 0,0 1 0,-1-2 0,1 1 0,0-1 0,0 0 0,0 0 0,0-1 0,0 0 0,0-1 0,2 0 0,-7 0 0,1 1 0,-1-1 0,0 0 0,1 0 0,-1-1 0,0 1 0,0-1 0,0 1 0,0-1 0,-1 0 0,1 0 0,0 0 0,-1 0 0,1-1 0,-1 1 0,0-1 0,0 0 0,0 1 0,0-1 0,0 0 0,-1 0 0,1 0 0,-1 0 0,0 0 0,0-1 0,0 1 0,0 0 0,0-1 0,-1 1 0,0 0 0,1-1 0,-1 1 0,-1-4 0,1 2 0,0 1 0,0-1 0,0 0 0,-1 0 0,0 0 0,0 1 0,0-1 0,-1 0 0,1 1 0,-1 0 0,0-1 0,-1 1 0,1 0 0,-1 0 0,0 0 0,0 0 0,0 0 0,0 1 0,0-1 0,-1 1 0,0 0 0,0 0 0,-4-2 0,-5-2 0,-2 0 0,1 2 0,-1-1 0,1 2 0,-1 0 0,-15-2 0,-67-11 0,97 16 0,0 0 0,0 0 0,-1 0 0,1 0 0,1 0 0,-1 0 0,0 0 0,0 0 0,0 0 0,0 0 0,1 0 0,-1 0 0,0 0 0,1 1 0,-1-1 0,1 0 0,-1 0 0,1 0 0,-1 1 0,1-1 0,-1 0 0,1 0 0,0 1 0,0-1 0,-1 1 0,1-1 0,0 0 0,23-25 0,-24 26 0,47-55 0,-1-3 0,-3-1 0,17-35 0,38-55 0,-64 100 0,-14 20 0,0 1 0,1 1 0,2 1 0,9-7 0,-30 73 0,-9 35 0,-3 0 0,-5 8 0,2-14 0,3 0 0,0 50 0,10-87 0,1 0 0,2 1 0,1-1 0,2 0 0,3 7 0,-4-21 0,0 0 0,1-1 0,1 0 0,1 0 0,0-1 0,1 0 0,1 0 0,0-1 0,13 13 0,-21-25 0,1 0 0,0 0 0,0-1 0,0 1 0,0-1 0,0 0 0,0 0 0,1 0 0,-1 0 0,1-1 0,-1 1 0,1-1 0,0 0 0,-1 0 0,1 0 0,0-1 0,0 1 0,0-1 0,1 0 0,1-1 0,1 0 0,-1 0 0,0 0 0,1-1 0,-1 0 0,0 0 0,0 0 0,0-1 0,0 0 0,-1 0 0,1-1 0,11-8 0,0-1 0,-2 0 0,1-1 0,-2-1 0,0 0 0,9-13 0,-12 15 0,-1-1 0,-1 0 0,0 0 0,-1-1 0,-1 0 0,0-1 0,-1 1 0,0-1 0,-2-1 0,2-6 0,-6 22 0,0 0 0,1-1 0,-1 1 0,0 0 0,0 0 0,0 0 0,0 0 0,0-1 0,-1 1 0,1 0 0,0 0 0,0 0 0,-1 0 0,1 0 0,-1 0 0,1-1 0,-1 1 0,1 0 0,-1 0 0,0 0 0,1 1 0,-1-1 0,0 0 0,0 0 0,0 0 0,1 0 0,-2 1 0,1-1 0,-1 0 0,0 1 0,0 0 0,0-1 0,1 1 0,-1 0 0,0 0 0,0 0 0,0 0 0,1 0 0,-1 0 0,0 1 0,0-1 0,0 1 0,-1 0 0,-5 2 0,0 0 0,0 1 0,0 0 0,0 0 0,1 1 0,-6 4 0,4-1 0,1 1 0,0-1 0,0 2 0,1-1 0,0 1 0,1 0 0,0 0 0,1 0 0,0 1 0,0 0 0,1 0 0,1 0 0,-1 4 0,3-11 0,0 0 0,0 0 0,1 0 0,-1 0 0,1 0 0,0 0 0,0 0 0,1 0 0,-1 0 0,1 0 0,0 0 0,0 0 0,0 0 0,0 0 0,1 0 0,0 0 0,-1 0 0,1-1 0,1 1 0,-1-1 0,1 0 0,-1 0 0,1 0 0,0 0 0,0 0 0,0 0 0,0-1 0,1 1 0,-1-1 0,1 0 0,-1 0 0,1 0 0,0-1 0,0 1 0,0-1 0,0 0 0,0 0 0,3 0 0,49 7-1894,-40-8-51,-1 0-1,1-2 1,0 0-1,3-1 1946,22-7-7311,-1-2 0,12-5 7311,-5 0-2304,-15 6-499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29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0 407 1601,'1'0'529,"0"0"0,0 0 0,0 0 0,0 1 0,0-1 0,0 0 0,-1 0 0,1 1 0,0-1 0,0 0 0,0 1 0,-1-1 0,1 1 0,0-1 0,0 1 0,-1-1 0,1 1 0,-1-1 0,1 1 0,0 0 0,-1-1 0,1 1-529,6 22 6344,-7 35-2298,-1-38-3090,1-19-942,-1 4-9,1 0-1,0 1 0,0-1 1,0 0-1,1 0 1,-1 0-1,1 1 1,1-1-1,-1 0 0,1 0 1,0 0-1,0-1 1,0 1-1,0 0 1,1-1-1,1 2-4,23-29 325,-6-10-244,-2-2 0,-1 0-1,-2-1 1,-1 0 0,-1-3-81,8-18 309,12-42 989,-24 66-543,1 0-1,2 0 1,1 1 0,2 1-1,10-14-754,-26 45 4,0-1-1,0 1 0,0 0 0,1 0 0,-1-1 0,0 1 1,0 0-1,1 0 0,-1-1 0,0 1 0,1 0 0,-1 0 1,0 0-1,1 0 0,-1 0 0,0-1 0,1 1 1,-1 0-1,0 0 0,1 0 0,-1 0 0,0 0 0,1 0 1,-1 0-1,0 0 0,1 0 0,-1 0 0,0 0 0,1 1 1,-1-1-1,0 0 0,1 0 0,-1 0 0,0 0 0,1 0 1,-1 1-1,0-1 0,0 0 0,1 0 0,-1 1 0,0-1 1,0 0-1,1 0-3,14 20-33,7 26-89,-11-9 156,-1 1 0,-2 0 0,-1 1 1,-3-1-1,-1 1 0,-2 39-34,-7 55-253,-11 49 253,11-134-46,-1 16 34,-43 336-199,33-308 225,-4 0 0,-4-2 0,-13 26-14,34-105 31,-14 41 677,-3-1 0,-3-1 1,-4 4-709,28-53 3,0 0 1,-1-1 0,1 1 0,0 0 0,-1 0-1,1-1 1,-1 1 0,1-1 0,-1 1 0,1 0-1,-1-1 1,1 1 0,-1-1 0,1 1 0,-1-1-1,0 0 1,1 1 0,-1-1 0,0 1 0,0-1-1,1 0 1,-1 0 0,0 0 0,0 1 0,1-1-1,-1 0 1,0 0 0,0 0 0,0 0 0,1 0-1,-1 0 1,0 0 0,0 0-4,0-1 2,-1 0 1,0-1-1,1 1 1,-1 0-1,1 0 0,-1-1 1,1 1-1,-1 0 1,1-1-1,0 0 1,0 1-1,0-1 0,-1 0-2,-23-57-31,25 59 31,-8-27 0,1 0 0,2 0 0,1 0 0,1-1 0,1 0 0,2 1 0,1-1 0,1 1 0,2-13 0,4-8 0,2 0 0,2 1 0,1 0 0,20-43 0,-11 42-1797,1 1 0,14-19 1797,-3 14-3296,1 2 1,2 1-1,3 2 0,2 2 0,42-36 3296,-27 33-5635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1.2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24 178 3922,'-23'-12'9135,"23"12"-9028,0 0 0,0 0 0,0 0 0,0 0 0,0 0 0,0 0 0,0 0 0,0 0 0,1 0 0,-1 0 0,0 0 0,0-1 0,0 1 1,0 0-1,0 0 0,0 0 0,0 0 0,0 0 0,0 0 0,0 0 0,0 0 0,0 0 0,0 0 0,0 0 0,0-1 0,0 1 0,1 0 0,-1 0 0,0 0 1,0 0-1,0 0 0,0 0 0,0 0 0,0 0 0,0 0 0,0-1 0,0 1 0,-1 0 0,1 0 0,0 0 0,0 0 0,0 0 0,0 0 0,0 0 0,0 0 0,0 0 1,0 0-1,0-1 0,0 1 0,0 0 0,0 0 0,0 0 0,0 0 0,0 0 0,0 0 0,0 0 0,-1 0 0,1 0 0,0 0 0,0 0-107,41 5 6452,-2 1-5550,140-3 1750,0-7 0,139-23-2652,-130 10 629,2485-111-629,-1338 160 0,651 123 0,-1846-139 0,726 63 0,-840-76 0,-19-2 0,0 0 0,0-1 0,-1 0 0,1 0 0,0 0 0,4-1 0,-10-3 103,-9-3 1,-11-3-1138,-40-11-19226,26 12 8644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0.0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50 1489,'-1'0'278,"0"0"1,0 0 0,0 0-1,-1 1 1,1-1 0,0 0 0,0 0-1,0 1 1,0-1 0,0 1-1,-1-1 1,1 1 0,0-1 0,0 1-1,0 0 1,0-1 0,1 1-1,-1 0 1,0 0 0,0 0-1,0-1 1,0 1 0,1 0 0,-1 0-1,1 0 1,-1 0 0,0 1-1,1-1 1,0 0 0,-1 0-1,1 0 1,0 0 0,-1 0 0,1 1-1,0 0-278,-9 44 3860,7-10-1445,2-1 0,1 1 0,1-1 0,8 34-2415,-6-47 388,1 0 1,1 0 0,1 0-1,1-1 1,1 0-1,1 0 1,0-1-1,5 4-388,-11-17 158,1-1-1,0 1 1,0-1-1,0 0 0,1-1 1,0 0-1,0 1 0,0-2 1,1 1-1,-1-1 0,1 0 1,0 0-1,0-1 1,1 0-1,-1 0 0,8 1-157,-8-3 119,-1-1 0,1 1 0,-1-1 0,1 0 0,0-1 0,-1 1-1,1-1 1,-1-1 0,1 1 0,-1-1 0,0 0 0,1-1 0,-1 0 0,0 0 0,-1 0-1,1 0 1,-1-1 0,1 0 0,-1 0 0,1-2-119,2-2 0,0 0 0,0-1 0,-1 0 0,0-1 0,-1 0 0,0 0 0,-1 0 0,0-1 0,0 1 0,-1-1 0,-1 0 0,0 0 0,0-1 0,-1 1 0,-1-1 0,0 1 0,0-1 0,-1 0 0,0 1 0,-1-1 0,-1 1 0,-1-4 0,0-5 0,-1 0 0,-1 0 0,-1 1 0,0 0 0,-2 0 0,0 1 0,-1 0 0,-1 0 0,-1 1 0,0 0 0,-1 1 0,-7-7 0,11 14 6,-1 1 1,0 0-1,0 0 1,0 1-1,-1 0 1,0 1-1,0 0 1,-1 1-1,0 0 1,-1 0-7,8 4-11,0 0 0,0 0 0,0 0 1,0 0-1,0 1 0,0-1 0,0 1 0,0 0 1,0 1-1,0-1 0,0 1 0,0-1 1,0 1-1,1 0 0,-1 1 0,0-1 0,0 1 1,1-1-1,-1 1 0,1 0 0,-1 1 0,1-1 1,0 0-1,0 1 0,0 0 0,0 0 1,0 0-1,1 0 0,-1 0 0,-1 3 11,0 2-885,-1-1-1,1 1 0,0 0 1,1 0-1,0 0 1,-1 3 885,1 0-1501,1 0 1,0 1 0,1-1 0,0 0 0,1 1 0,0-1 0,0 0 0,2 1 0,-1-1 0,1 0 0,1 0 0,2 4 1500,12 29-4168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0.4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 32 2545,'7'-9'4572,"-6"7"-3019,0 0-1,0 0 0,0 0 1,0 0-1,1 1 1,-1-1-1,0 0 1,1 1-1,0-1 0,-1 1 1,1 0-1,1-1-1552,9 3 6206,5 11-6037,-13-9-162,0 1-1,-1-1 0,1 1 0,-1 0 1,0 0-1,0 0 0,0 0 0,0 1 1,-1-1-1,0 1 0,0-1 0,0 1 1,0 0-1,-1 0 0,0 0 0,0 0 1,0 0-1,-1 0 0,0 3-6,0-1 17,-1 0 0,-1 0 0,1 0 0,-1-1 0,0 1 0,-1 0 0,0-1 0,0 0 0,0 1-1,-1-1 1,1-1 0,-2 1 0,1 0-17,-10 11 39,-1-2-1,-1 1 0,0-2 1,-1 0-1,0-1 0,-1-1 1,-1-1-1,-15 8-38,8-7 0,25-13 0,16-8 0,-4 3 0,0 1 0,0 1 0,0-1 0,1 2 0,-1-1 0,1 2 0,0 0 0,7-1 0,102-2 0,-64 5 0,-11-2-6017,37 5 6017,-70-2-1150,0 1 1,1 0-1,-1 1 0,0 0 0,-1 1 1,1 0-1,-1 1 0,7 4 1150,-8-2-6104,-1-1 755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0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40 7139,'0'-9'7220,"-2"1"-1202,2 3-2048,-4-3 928,1 4-2769,1 0-736,0 3-1393,2 1 0,2 0 0,-4 0-240,2 0-2465,0 1-1105,0-1-608,-4 4-512,-2 0-273,-3 2 401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1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25 1040,'-6'-4'7505,"0"-3"8015,10 4-11587,7 0-5201,41-3-3166,30 5-8762,-61 2 9474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5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34 9556,'-25'-7'8322,"-2"-2"-1583,49 10-2601,36 5-2625,56-1-1513,-51-4 95,425 1-1028,-384-6-3071,0-2-3734,-77 4 3020,0-1 1,-1-2-1,9-2 4718,-14 1-3455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5:0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72 198 2385,'-34'-6'7119,"1"-1"-611,29 6-1591,12 2 2023,8-1-6588,-1 0 1,1 0 0,-1-1-1,0-1 1,1-1 0,26-7-1,88-38 2002,-109 39-2278,24-8-76,162-75 0,-205 91-2597,5 0-8932,-17 3-3382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5.4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280 103 1137,'-6'-9'1406,"0"1"1,-1 1 0,0-1 0,0 1 0,0 0-1,-1 1 1,-1-1 0,1 2 0,-1-1 0,-8-3-1407,-31-14 9662,69 35-9111,-1 0-1,-1 2 0,0 0 0,2 3-550,18 14 702,-34-27-530,0 0 0,0 0-1,0 1 1,-1-1 0,0 1 0,1 0-1,-2 0 1,1 1 0,0-1 0,-1 1-1,0-1 1,-1 1 0,1 0 0,-1 0 0,1 5-172,-2-6 115,-1-1 0,0 1 0,0 0 1,0-1-1,0 1 0,0-1 0,-1 1 1,0 0-1,0-1 0,0 1 0,-1-1 1,0 0-1,1 1 0,-2-1 0,1 0 1,0 0-1,-1 0 0,1-1 0,-1 1 1,0-1-1,-4 4-115,-9 7-389,-1 0 0,-1-1 0,-1 0 0,1-2-1,-2 0 1,0-1 0,-10 3 389,4-1-1379,0 1 0,1 1-1,-21 15 1380,25-9-12000,16-14 5875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5.8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83 19 8932,'6'-17'10771,"-2"16"-4941,-1 26-2661,-2-3-2311,7 69 371,-4 0 0,-3 0 0,-5 0 0,-5 7-1229,-24 132-2882,10-117-2758,-2 0-3888,16-77 4355,2-5 387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6.1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1 148 13046,'5'-24'5893,"-3"15"-4304,0 1 1,0 0-1,0-1 1,1 1 0,1 0-1,1-3-1589,-3 8 149,0 0 1,1 0-1,-1 0 0,1 0 0,0 0 0,0 0 0,0 1 0,0-1 0,0 1 1,0 0-1,1 0 0,-1 0 0,1 0 0,-1 1 0,1 0 0,0-1 1,1 1-150,27-6 9,1 1 1,-1 2 0,1 1 0,-1 1 0,7 3-10,69 4-2838,-7 8-5563,-87-11 5595,-1 0 0,0 2 0,0-1 0,-1 2 0,9 3 2806,-3 2-5776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6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28 129 4514,'-20'9'9192,"12"-6"-2202,20-5-4353,29-3-1815,1 1 0,-1 2 0,0 2 0,32 5-822,-17-2 960,-32-3-619,-1 2 0,1 1 0,-1 0 0,0 2 0,0 1 1,-1 0-1,1 2 0,1 2-341,-17-7 102,1 1 1,-1 0-1,0 1 0,0-1 1,0 1-1,0 1 1,-1-1-1,0 1 0,0 0 1,-1 1-1,0-1 0,0 1 1,0 0-1,-1 0 1,0 1-1,-1-1 0,1 1 1,-1 0-1,-1 0 0,1 0 1,-2 0-1,1 1 1,-1-1-1,0 1-102,-1 59-904,-2-55 264,2 0-1,0 1 0,0-1 0,1 0 0,1 0 1,0 1-1,2 3 641,6 3-16408,-6-19 11553</inkml:trace>
  <inkml:trace contextRef="#ctx0" brushRef="#br0" timeOffset="1">728 61 5314,'-8'-13'4867,"-16"-10"2000,12 15-5026,1 3-241,5-1-127,0 2-432,1 2-513,5 2-304,-2 0-224,2 0 0,2 6-624,3 0-705,-1 1-1232,0 5-1025,2-3-576,1 3 160,-1-3 577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7.1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1 762 3938,'4'5'10236,"-1"3"-3640,0 5-2336,-1 9-2403,1 2-139,4 0-886,-2 1 1,0-1-1,-1 1 1,-2 0-1,0 23-832,44-94 0,-38 37 0,1 1 0,-1 0 0,1 0 0,1 1 0,0 0 0,0 1 0,0 0 0,4-1 0,-7 4 0,0 1 0,0 0 0,0 0 0,0 1 0,0-1 0,0 2 0,1-1 0,-1 1 0,0 0 0,1 1 0,-1-1 0,0 2 0,0-1 0,2 1 0,47 13 0,-9-2 0,1-2 0,0-2 0,1-2 0,14-1 0,-51-5 0,0-1 0,0 0 0,1-1 0,-1-1 0,0 1 0,0-2 0,0 0 0,0 0 0,-1-1 0,0-1 0,1 0 0,-1 0 0,-1-1 0,1 0 0,-1-1 0,0 0 0,-1-1 0,1 0 0,3-5 0,-11 11 0,0 0 0,0 0 0,0 0 0,0-1 0,0 1 0,-1 0 0,1-1 0,-1 1 0,0-1 0,0 1 0,0-1 0,0 0 0,0 1 0,0-1 0,-1 0 0,1 0 0,-1 1 0,0-1 0,0 0 0,0 0 0,0 0 0,-1 0 0,1 1 0,-1-1 0,1 0 0,-2-2 0,0 2 0,0 1 0,0-1 0,0 1 0,0-1 0,-1 1 0,1 0 0,-1 0 0,1 0 0,-1 0 0,0 1 0,0-1 0,0 1 0,0-1 0,0 1 0,0 0 0,0 0 0,0 1 0,0-1 0,0 0 0,-1 1 0,1 0 0,0 0 0,-1 0 0,-7 0 0,0 0 0,0 1 0,0 0 0,1 1 0,-1 0 0,0 1 0,1 0 0,-6 3 0,12-5 0,0 1 0,0 0 0,0 0 0,0 0 0,0 0 0,1 1 0,-1-1 0,1 1 0,-1 0 0,1 0 0,0 0 0,0 1 0,0-1 0,1 1 0,-1-1 0,1 1 0,0 0 0,0 0 0,0 0 0,1 0 0,-1 1 0,0 1 0,2-4 0,0 0 0,-1 0 0,1 0 0,0 0 0,0 0 0,0 0 0,0 0 0,0 0 0,1 0 0,-1-1 0,0 1 0,1 0 0,0 0 0,-1 0 0,1 0 0,0-1 0,0 1 0,0 0 0,0 0 0,0-1 0,1 1 0,-1-1 0,0 1 0,1-1 0,1 1 0,0 0 0,0 0 0,0 0 0,0-1 0,1 1 0,-1-1 0,1 0 0,-1 0 0,1 0 0,0-1 0,-1 1 0,3-1 0,8 1 0,1-1 0,0 0 0,-1-2 0,1 0 0,14-3 0,-12-1-25,0 0 0,0-1 1,0 0-1,-1-2 0,0 0 0,0-1 0,-1 0 1,0-1-1,-1-1 0,-1 0 0,8-10 25,12-13-143,-2-2 0,-1-2 0,19-34 143,-22 30-192,-2-1 0,-2-2-1,-2 0 1,0-7 192,-12 27 175,-1-1-1,-1 0 1,-1-1-1,-1 1 1,-2-1-1,-1 0 1,-1 0-1,-1-8-174,0 32 4,-1-1-1,1 0 0,-1 1 1,0-1-1,0 1 0,0-1 1,0 1-1,-1 0 0,0-1 1,0 1-1,0 0 0,0 0 1,-1 0-1,1 0 0,-1 1 1,0-1-1,0 1 0,-1 0 1,1 0-1,-1 0 0,1 0 1,-1 0-1,0 1 0,0-1 1,0 1-1,-1 0 0,1 1 1,-1-1-4,0 1-1,-1 0 0,0 0 0,0 0 0,0 1 0,0 0 0,0 0 0,0 0 1,1 1-1,-1 0 0,0 0 0,0 1 0,1-1 0,-1 1 0,0 1 0,1-1 0,0 1 1,0 0-1,0 0 0,0 0 0,0 0 0,-4 5 1,-2 3 0,1 1 0,-1 0 0,2 1 0,0 0 0,0 0 0,1 1 0,1 0 0,0 1 0,1 0 0,1 0 0,0 0 0,1 0 0,-1 11 0,-2 9 0,3-1 0,1 1 0,1 1 0,2-1 0,3 24 0,1-27-249,1 0 1,2-1-1,1 0 1,2 0-1,1 0 1,1-1-1,1-1 1,2 0-1,1-1 1,1-1-1,9 10 249,-14-20-334,1-2-1,0 1 1,1-2-1,0 1 1,1-2 0,1 0-1,0-1 1,0-1-1,2 0 1,-1-1 0,1-1-1,1-1 1,-1-1-1,1 0 1,1-1 0,-1-1-1,1-1 1,14 1 334,-23-4-2380,0-1 0,0 0 0,-1-1 1,1 0-1,0-1 0,2-1 2380,25-9-9719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8.5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0 716 2449,'3'3'771,"-1"0"0,1-1 0,0 1 0,-1-1 0,1 1 0,0-1 0,1 0 1,-1 0-1,0 0 0,0-1 0,1 1 0,-1-1 0,1 0 0,0 0 0,-1 0 0,1 0 0,0-1 0,0 1-771,1-2 511,0 0 0,0 0 0,-1 0 0,1-1 0,0 0 0,0 0 0,-1 0 0,1 0 0,-1-1 1,0 1-1,0-1 0,0 0 0,0 0 0,0-1-511,18-14 1631,-1 0 1,0-2-1,15-19-1631,-31 33 314,1-1-1,-1 0 1,-1 0-1,1-1 1,-1 1-1,0-1 1,-1 0 0,0 0-1,0-1 1,-1 1-1,0 0 1,-1-1-1,0 0 1,1-6-314,-7 15 0,-6 11 0,-7 13 0,14-16 0,1 0 0,0 0 0,0 0 0,1 1 0,0-1 0,0 1 0,1-1 0,0 1 0,0 0 0,1 0 0,0-1 0,1 1 0,0 0 0,1 0 0,-1-1 0,2 3 0,-1-5 0,0-1 0,1 1 0,-1-1 0,1 0 0,0 1 0,1-1 0,-1 0 0,1-1 0,0 1 0,0-1 0,1 0 0,-1 0 0,1 0 0,0 0 0,0-1 0,0 0 0,1 0 0,-1 0 0,1-1 0,-1 1 0,1-1 0,0-1 0,4 2 0,7-1-70,0 0-1,0-2 1,0 1 0,0-2 0,0 0-1,0-1 1,-1-1 0,1-1 0,-1 0-1,1-1 1,-1-1 0,-1 0-1,1-1 1,10-7 70,5-3-215,-2-1 0,0-1-1,-1-2 1,-1-1 0,-1-1-1,18-21 216,-25 22-182,-1-1 0,-1-1-1,0 0 1,-2-1-1,-1-1 1,-2 0 0,0-1-1,4-16 183,-10 24 168,0 0 0,-2 0 0,0-1 1,-1 1-1,-1-1 0,0 0 0,-2 0 0,0 0 0,-2 0 0,0 1 0,-1-1 0,-1 0 0,-1 0-168,5 17 18,-1 1 0,1-1 0,-1 1-1,0-1 1,0 1 0,0-1 0,0 1 0,-1 0 0,1 0 0,0-1-1,-1 1 1,0 0 0,1 0 0,-1 0 0,0 1 0,0-1 0,0 0 0,0 1-1,-1-1 1,1 1 0,0 0 0,-3-1-18,3 2 29,-1-1-1,0 1 1,1 0 0,-1 1-1,0-1 1,1 0 0,-1 1-1,1 0 1,-1-1 0,1 1-1,-1 0 1,1 0 0,-1 0-1,1 1 1,0-1 0,0 1-1,0-1 1,-2 2-29,-7 7 92,0 0-1,1 0 1,0 1-1,1 1 1,0 0-1,1 0 1,-3 5-92,0 3 0,1 1 0,1 0 0,1 0 0,1 1 0,1-1 0,0 2 0,2-1 0,1 0 0,0 1 0,2 12 0,0-20 0,2-1 0,0 1 0,1-1 0,0 1 0,1-1 0,1 0 0,0 0 0,1 0 0,0 0 0,1-1 0,1 0 0,0 0 0,0-1 0,2 0 0,-1 0 0,10 9 0,-3-7-192,1 0 0,0-1 0,1 0 0,1-2 1,0 0-1,0-1 0,1 0 0,1-2 0,-1 0 0,1-2 0,1 0 0,-1-1 1,12 1 191,-21-4-94,1 0-1,-1-1 1,0 0 0,1-1 0,-1-1 0,0 0 0,1 0 0,-1-1 0,0 0 0,0-1 0,0 0 0,-1-1 0,1 0 0,-1-1 0,0 0 0,0-1 0,0 0 0,-1 0 0,0-1 0,0 0 0,-1-1 0,0 0 0,0 0 0,-1-1 0,6-7 94,-12 14 143,1 0 0,-1-1 1,1 1-1,-1 0 0,0-1 0,1 0 0,-1 1 0,-1-1 0,1 1 1,0-1-1,-1 0 0,1 0 0,-1 1 0,0-1 0,0 0 0,0-1-143,0 4 52,0-1-1,0 0 1,-1 1 0,1-1-1,0 1 1,-1-1-1,1 0 1,0 1-1,-1-1 1,1 1 0,-1-1-1,1 1 1,-1-1-1,1 1 1,-1 0-1,1-1 1,-1 1 0,1 0-1,-1-1 1,0 1-1,1 0 1,-1-1-1,0 1-51,-26 2 8,21-1-4,0 1-1,0 1 1,0-1-1,1 1 0,-1 0 1,1 0-1,-1 1 1,1 0-1,0 0 0,1 0 1,-1 0-1,1 1 1,0 0-1,0 0 0,-2 3-3,4-5-59,1-1 0,0 0-1,-1 1 1,1-1 0,0 1-1,1-1 1,-1 1 0,0-1-1,1 1 1,-1 0 0,1-1-1,0 1 1,0 0 0,0-1-1,0 1 1,1 0-1,-1-1 1,1 1 0,-1-1-1,1 1 1,0-1 0,0 1-1,0-1 1,0 1 0,1-1-1,-1 0 1,1 0 0,-1 1-1,1-1 1,0 0 0,0 0-1,0-1 1,0 1-1,0 0 1,0-1 0,0 1-1,2 0 60,7 4-1114,0 0-1,1-1 0,-1 0 1,1-1-1,0 0 0,0-1 1,0 0-1,0-1 0,1-1 0,-1 0 1,1 0-1,-1-1 0,1-1 1,-1 0-1,0-1 0,6-1 1115,7-2-1709,0-1-1,-1-1 0,12-5 1710,-10 1-138,0 0 0,18-13 138,-13 2 1451,-17 7 1822,-13 15-3055,-1 0 1,0 0-1,0 0 1,0-1-1,0 1 1,1 0 0,-1 0-1,0-1 1,0 1-1,0 0 1,0-1-1,0 1 1,0 0-1,0 0 1,0-1-1,1 1 1,-1 0-1,0-1 1,0 1 0,0 0-1,-1-1 1,1 1-1,0 0 1,0 0-1,0-1 1,0 1-1,0 0 1,0-1-1,0 1 1,0 0-1,-1 0 1,1-1-1,0 1 1,0 0 0,0 0-1,0-1 1,-1 1-1,1 0 1,0 0-1,-1 0-218,-1-1 323,0 0-1,-1 1 1,1-1-1,-1 1 1,1 0-1,-1 0 1,1 0-1,-1 0 1,1 0-1,0 1 1,-1-1-1,1 1 1,-1-1-1,1 1 1,0 0-1,-1 0 1,1 0-1,0 0 1,0 1-1,0-1 1,-2 2-323,-1 0 136,0 0 1,0 1 0,0 0 0,0 0 0,0 0 0,1 1 0,0 0 0,0 0-137,2-3-9,0 1 0,1-1 1,-1 1-1,1 0 0,0 0 1,0-1-1,0 1 0,0 0 1,0 0-1,1 0 0,-1 0 0,1 0 1,0 0-1,-1 0 0,2 0 1,-1 0-1,0 0 0,1 0 1,-1 0-1,1-1 0,0 1 0,0 0 1,0 0 8,1 1-129,0-1 0,1 0 0,-1 0 0,1 0 0,-1 0 0,1 0 0,0 0 0,0-1 0,1 1 0,-1-1 0,0 0 0,1 0 0,-1 0 0,1 0 0,0-1 0,0 0 0,1 1 129,8 2-896,0-1-1,0 0 1,0-1 0,0 0 0,0-1-1,1 0 1,-1-2 0,0 1 0,1-1 0,-1-1-1,0-1 1,12-3 896,-8 0-311,1 0 1,-1-2-1,-1 0 0,1-1 0,-1 0 0,-1-1 0,0-1 1,13-12 310,-5 1 681,-1-1 0,-1 0 1,0-2-1,-2-1 1,-1 0-1,-1-1 1,-2-1-1,-1-1 0,0 0 1,5-23-682,-3 3 2258,-2-2 0,-2-4-2258,-8 36 1381,-1 0-1,-1 0 1,-1-1-1,-1 1 1,-1 0-1,0-1 1,-2-4-1381,-12 97 53,10-43-53,-12 85 0,1 42 0,14-123 0,2 1 0,1 0 0,2 0 0,1-1 0,2 1 0,8 26 0,-10-48-1026,1 0 0,0 0 0,0-1 0,2 0 0,-1 0-1,2 0 1,4 5 1026,-10-14-355,0 0 0,1 0-1,0 0 1,-1 0-1,1 0 1,0-1 0,1 1-1,-1-1 1,0 0-1,1 0 1,-1 0 0,1 0-1,-1-1 1,1 1-1,0-1 1,0 0 0,0 0-1,-1 0 1,1-1-1,0 1 1,0-1 0,0 0-1,0 0 1,0-1-1,0 1 1,0-1 0,2 0 355,39-21-8634,-22 7 5281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8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59 3137,'-30'0'4682,"-19"-1"7958,35 0-3377,53-1-7672,168-11-5200,-103 1-3033,-1-6-3324,-48 6 4809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39.9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15 132 864,'-1'-13'3831,"-4"-26"4828,-3 21 2814,7 18-10085,10 31 3702,4 7-4603,-1 0 1,-1 1-1,-2 4-487,-3-24 0,-6-19 0,0 1 0,0-1 0,0 0 0,0 0 0,0 0 0,0 0 0,0 1 0,0-1 0,0 0 0,0 0 0,0 0 0,0 1 0,0-1 0,0 0 0,0 0 0,0 0 0,0 1 0,0-1 0,0 0 0,0 0 0,0 0 0,0 0 0,1 1 0,-1-1 0,0 0 0,0 0 0,0 0 0,0 0 0,0 0 0,0 0 0,1 1 0,-1-1 0,0 0 0,0 0 0,0 0 0,1 0 0,-1 0 0,0 0 0,0 0 0,0 0 0,0 0 0,1 0 0,-1 0 0,0 0 0,0 0 0,0 0 0,1 0 0,-1 0 0,0 0 0,0 0 0,0 0 0,1 0 0,-1 0 0,0 0 0,0 0 0,0 0 0,0 0 0,1 0 0,-1-1 0,0 1 0,0 0 0,0 0 0,0 0 0,0 0 0,1 0 0,-1-1 0,0 1 0,0 0 0,0 0 0,7-15 0,1 0 0,0 0 0,2 1 0,-1 0 0,5-4 0,21-30 0,-26 33-519,2-4-2720,1 1 0,1 1 1,3-3 3238,-12 16-581,-1 0 1,1 0 0,0 0-1,0 1 1,1-1 0,-1 1 0,1 0-1,-1 1 1,1-1 0,0 1 0,0 0-1,0 0 1,0 0 0,1 1 0,0 0 580,4 0-1433,1 1 0,-1 0 0,1 0 1,-1 1-1,1 1 0,6 1 1433,32 14 558,-48-16-277,0 0 0,0 0 0,0 0 0,0 0-1,0 0 1,0 0 0,0 1 0,0-1-1,-1 0 1,1 1 0,0-1 0,-1 0 0,1 1-1,-1-1 1,0 1 0,1-1 0,-1 1 0,0-1-1,0 1 1,0-1 0,0 1-281,-1 39 5568,0-25-3896,1-3-825,0 1-1,1-1 1,0 1-1,1 0 1,1-1-1,2 7-846,-4-15 57,1-1-1,0 1 1,1-1-1,-1 0 1,1 0 0,-1 0-1,1 0 1,1 0-1,-1 0 1,0-1 0,1 0-1,0 1 1,0-1-1,0-1 1,0 1-1,0 0 1,0-1 0,1 0-1,-1 0 1,2 0-57,9 3 33,0 0 1,0-1-1,1-1 0,14 2-33,-27-5-7,1 1-1,0-1 1,0 1-1,0-1 1,0 0-1,-1-1 1,1 1-1,0-1 1,0 1-1,0-1 1,-1 0-1,1-1 1,0 1-1,-1-1 1,1 1-1,-1-1 0,0 0 1,1 0-1,-1-1 1,0 1-1,0 0 1,1-3 7,-3 2 27,0 0 0,0 0 0,0 0-1,0 0 1,-1 0 0,1 0 0,-1 0 0,0 0 0,0 0 0,0 0 0,0 0 0,-1 0-1,1 0 1,-1 0 0,0 0 0,0 0 0,0 0 0,0 0 0,0 0 0,-1 0 0,1 1-1,-1-1 1,0 0 0,1 1 0,-3-3-27,-6-8 242,0 1 0,-1-1 0,0 2 1,-5-4-243,9 9 97,4 3 15,-1 1 0,1-1 0,0 0 0,0 0-1,0-1 1,1 1 0,-1 0 0,1-1 0,0 1-1,-1-2-111,3 3 10,0 1 0,0-1-1,0 1 1,0-1-1,1 1 1,-1-1-1,0 1 1,1-1 0,-1 1-1,1-1 1,0 1-1,-1 0 1,1-1 0,0 1-1,0 0 1,0 0-1,0 0 1,0 0-1,0-1 1,0 1 0,0 0-1,0 1 1,1-1-1,-1 0 1,0 0-1,1 1 1,-1-1 0,0 0-1,1 1 1,-1-1-1,2 1-9,3-4-3,1 1 0,-1 0 0,1 0 1,0 1-1,0 0 0,0 0 0,0 1 0,0 0 0,0 0 0,0 0 0,0 1 0,0 0 0,1 1 0,-1 0 0,0 0 0,0 0 0,0 1 0,0 0 0,3 1 3,-2 1 12,-1 0 0,0 0 0,1 1 0,-2 0 0,1 0 0,-1 0 0,1 1 0,-2 0 0,1 1 0,-1-1 0,0 1 0,0 0 0,0 0 0,-1 0 0,0 1 0,1 4-12,9 26 107,-11-29-94,0 1-1,0-1 0,1-1 1,0 1-1,1 0 1,0-1-1,0 0 1,1 0-1,5 5-12,-10-12 32,1 0 0,-1 0-1,1-1 1,0 1 0,0 0 0,-1-1 0,1 1-1,0-1 1,0 0 0,-1 0 0,1 0 0,0 0-1,0 0 1,0 0 0,-1 0 0,1 0 0,0-1-1,0 1 1,-1-1 0,1 1 0,0-1-1,-1 0 1,1 0 0,0 1 0,0-2-32,46-27 361,-37 21-242,138-102 2290,-148 110-2402,0-1 0,0 1 0,0 0 0,1-1-1,-1 1 1,0 0 0,0 0 0,1 0-1,-1 0 1,0 0 0,0 0 0,1 0 0,-1 0-1,0 0 1,0 0 0,1 1 0,-1-1-1,0 1 1,0-1 0,0 1 0,0-1 0,1 1-1,-1 0 1,0-1 0,0 1 0,0 0-1,-1 0 1,1 0 0,0 0-7,31 33 235,-22-21-197,11 10-456,55 53-5322,-68-68 4887,1-2 0,0 1 0,0-1 0,1-1 0,-1 0 0,1 0 0,0-1 0,9 2 853,-14-4-1700,1-1 0,0 0 1,0 0-1,0 0 0,0-1 0,0 0 0,5-1 1700,19-3-7870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0.5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216 171 1633,'11'-44'4157,"-9"35"-2415,-1 0 1,-1 0-1,1 0 0,-1 0 0,-1 0 0,0 0 0,-1-2-1742,2 9 533,0-1 1,-1 0 0,0 1-1,0-1 1,0 1-1,0-1 1,0 1-1,0-1 1,0 1-1,-1 0 1,1 0-1,-1 0 1,0 0-1,0 0 1,0 0 0,0 0-1,0 0 1,0 1-1,0-1 1,0 1-1,-1-1 1,0 1-534,0 0 234,-1 0 0,1 0 0,-1 1 0,1-1 1,-1 1-1,0 0 0,1 0 0,-1 0 0,1 0 0,-1 1 1,1 0-1,-1-1 0,-2 2-234,-3 1 0,0 1 0,1 0 0,-1 0 0,1 0 0,0 1 0,0 1 0,0-1 0,1 1 0,0 1 0,0-1 0,0 1 0,1 0 0,0 1 0,1 0 0,0 0 0,-2 3 0,5-8 0,0 1 0,0-1 0,0 1 0,0 0 0,1 0 0,0 0 0,0 0 0,0 0 0,0 0 0,1 0 0,-1 0 0,1 0 0,0 0 0,0 0 0,1 0 0,-1 1 0,1-1 0,0 0 0,0 0 0,0 0 0,0-1 0,1 1 0,0 0 0,0 0 0,0-1 0,0 1 0,0-1 0,1 0 0,-1 1 0,1-1 0,0-1 0,0 1 0,0 0 0,1-1 0,-1 1 0,0-1 0,4 2 0,-2-1 0,0-1 0,0 1 0,0-1 0,0 0 0,1 0 0,-1 0 0,1-1 0,-1 0 0,1 0 0,-1 0 0,1-1 0,0 1 0,-1-1 0,1-1 0,0 1 0,-1-1 0,1 0 0,-1 0 0,1-1 0,3-1 0,7-4 0,-1-1 0,0-1 0,0 0 0,-1-1 0,12-10 0,-5 3 0,-19 17 0,0 0 0,1 0 0,-1 0 0,0 1 0,0-1 0,1 1 0,-1-1 0,0 1 0,0 0 0,0-1 0,0 1 0,0 0 0,0 0 0,0 1 0,0-1 0,0 0 0,0 1 0,-1-1 0,1 1 0,-1-1 0,2 3 0,22 13 0,-9-11-532,0-1 0,0-1-1,0 0 1,0-1 0,1-1 0,-1 0-1,1-1 1,10-1 532,12-2-2150,0-1-1,0-2 1,4-3 2150,-31 6-3181,-1-1 0,0 0 0,-1 0-1,1-2 1,9-4 3181,-4 0-2742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0.9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194 0 1265,'-15'0'5693,"6"2"-3506,0 0 0,0 0 0,0 1 0,1 0 0,-1 1 0,1 0 0,-1 0 0,1 1 0,1 0 0,-6 3-2187,8-3 492,1-1 1,-1 1-1,1-1 0,0 1 1,0 0-1,0 1 1,1-1-1,0 2-492,-5 7 0,1 0 0,1 1 0,0-1 0,1 1 0,1 1 0,-2 9 0,5-22 0,1 1 0,-1-1 0,1 1 0,0-1 0,0 0 0,0 1 0,0-1 0,1 1 0,-1-1 0,1 1 0,0-1 0,0 0 0,0 0 0,0 1 0,1-1 0,-1 0 0,1 0 0,0 0 0,0 0 0,0-1 0,0 1 0,0-1 0,1 1 0,-1-1 0,1 1 0,0-1 0,0 0 0,0-1 0,0 1 0,0 0 0,0-1 0,2 1 0,8 3-896,1-1 1,0-1-1,-1-1 1,1 0-1,0 0 1,0-1-1,0-1 1,0-1-1,11-1 896,1-1-2563,0-2 0,-1-1 0,1-1 0,18-8 2563,28-20-10290,-51 22 8206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8T10:00:23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4917 12909 209 0,'2'-8'284'0,"-2"2"-69"0,-2 1-47 16,0 5-122-16,1 5 23 16,-1 0 38-16,1 5 23 0,1 5 7 0,1 3 3 15,4 9-7-15,0 0-10 0,5 8-6 0,2 5-21 16,2 8-23-16,2 2-73 0,0 4 0 16,1 3 0-16,-1 0 0 0,1 3 0 0,-4 0 0 15,1 3 0-15,-4-3 0 0,1-5 0 0,-2-2 0 16,-1-2 0-16,0-6 0 0,-3-4 0 15,3-2 0-15,-2-7 0 0,-1-5 0 0,0-1 0 16,-2-7 0-16,3-4 0 0,-3-3 0 0,0-2 0 16,-1-5 0-16,-1-1-165 0,1-4-110 0,-2-7-22 15,0 0-11-15,0-8 21 0,-3 1 21 0,0-6 50 16</inkml:trace>
  <inkml:trace contextRef="#ctx0" brushRef="#br0" timeOffset="1717.6">4935 12800 279 0,'-5'-10'400'0,"-1"-1"-168"15,-1 3-107-15,1 2-60 0,1 0-18 16,2 4 23-16,3-1 36 0,0 0 21 0,0-1-3 15,6-2-10-15,2 0-9 0,7-1-27 0,7-3-23 16,4 1-13-16,9-4-1 0,8-2-14 0,8 0-17 16,5-1-10-16,6-3 0 0,6-1 0 15,8 0 0-15,3-3 0 0,5-1 0 0,3 0 0 16,1 0 0-16,1-1 0 0,-1-3 0 0,-3 3 0 16,-4 0-5-16,-2-2-26 0,0-1 11 0,0 1-10 15,0-1-3-15,0 3 4 0,2-4 3 16,1 3 9-16,-1-2 3 0,-1 3-10 0,-2 0 7 15,-6 1-2-15,-2 1 2 0,-3 0-1 0,-4 1 9 16,-3 0 7-16,-6 4-7 0,-2 0 5 16,-5 1 6-16,-1 0 1 0,-5 1-3 0,-4 3 4 15,-1-1-12-15,-3 0 11 0,-5 1-5 16,-1 2 5-16,0 1-6 0,-3 1 6 0,0 0 2 0,-4 2-5 16,-1 0 1-16,-2 2 3 0,-2-2-4 15,-1 2 7-15,-5 3-13 0,0-1 3 0,-2 3 5 16,-1 0-4-16,-1 0 8 0,-3 0-3 0,1 0-3 15,0 3 2-15,-3-1-2 0,0 1-4 0,0 1 4 16,0 1 0-16,0-2 10 0,0-1-12 0,0 3 9 16,0 2-7-16,0-2 1 0,2 1 3 0,0 0 0 15,-2 1 0-15,5 0 5 0,-3 3 1 16,1-2 3-16,0 4 7 0,1-3-3 0,-1 4 1 16,3 0-2-16,-1 1-3 0,1-1 3 0,-1 4 3 15,1 0-5-15,1-1-1 0,-1 2-1 16,3 2 7-16,-1 2 0 0,0-1-2 0,1 3-2 0,1 0 1 15,1 3-16-15,0 0 0 0,0 2 0 16,2 0 0-16,1 2 0 0,1 3 0 0,0-2 0 16,3 5 0-16,1-2 0 0,1 3 0 0,-1-1 0 15,3 1 0-15,0 2 0 0,2-2 0 16,0 1 0-16,1 3 0 0,0 1 0 0,2-3 0 16,-2 0 0-16,-2-1 0 0,1 1 0 0,-6-3 0 15,0-1 0-15,-1 0 0 0,-2-1 0 16,-1-4 0-16,0 0 0 0,-2-1 0 0,0-1 0 0,0-3 0 15,-4 2 0-15,-1-3 0 0,-1 0 0 16,0-3 0-16,0-1 0 0,-1 0 0 0,0-1 0 16,-2-4 0-16,0-1 0 0,2-3 0 0,-3 1 0 15,2-3 0-15,-4-5 0 0,0 2 0 0,0-3 0 16,0-1 0-16,0 1 0 0,0-1 0 0,0-2 0 16,-3-1 0-16,3 4 0 0,0-3 0 0,-1-1 0 15,1 0 0-15,-2 0 0 0,-1 0 0 16,3 0 0-16,-2-1 0 0,-1 1 0 0,0 0 0 15,-3 0 0-15,1 0 0 0,-3 0 0 0,0 0 0 16,0 0 0-16,-6 0 0 0,1 3 0 16,0 0 0-16,-4 0 0 0,0 0 0 0,-1 1 0 0,-2 1 0 15,-2 2 0-15,1-1 0 0,-1 1 0 16,-1-2 0-16,-1 2 0 0,1 1 0 0,-2 1 0 16,-2 2 0-16,1-1 0 0,-3 3 0 0,-1-1 0 15,0 0 0-15,0 1 0 0,-2-1 0 16,-1-1 0-16,0 3 0 0,1-1 0 0,-4 2 0 15,-1-4 0-15,0 1 0 0,0 2 0 0,1-1 0 16,-4 1 0-16,-4-1 0 0,3 0 0 0,-1 3 0 16,0-4 0-16,1 5 0 0,-1-5 0 0,2 3 0 15,2-2 0-15,-3-1 0 0,5-1 0 0,-1 1 0 16,-1 3 0-16,-1-3 0 0,1-1 0 0,0 1 0 16,1-1 0-16,1 1 0 0,-1-2 0 15,0 1 0-15,-1 0 0 0,3-1 0 0,-4 0 0 16,6-2 0-16,-2 2 0 0,3-3 0 0,-1 1 0 15,3 1 0-15,0-1 0 0,2-1 0 0,-1 1 0 16,1-1 0-16,-1 1 0 0,1-1 0 16,2 1 0-16,1 0 0 0,-2-1 0 0,2-1 0 15,-2 2 0-15,0-3 0 0,2 0 0 0,-1 1 0 16,-1 0 0-16,2-2 0 0,-1 1 0 16,0-2 0-16,1 4 0 0,1-1 0 0,-1 1 0 15,1-2 0-15,1 2 0 0,-1-3 0 0,3 1 0 16,-1 0 0-16,2 0 0 0,0 1 0 0,0-2 0 15,1 0 0-15,0 3 0 0,0-4 0 0,-1 1 0 16,2-1 0-16,-1 2 0 0,3 0 0 16,-4 0 0-16,1 0 0 0,0 0 0 0,2-1 0 15,1 1 0-15,0 0 0 0,0-4 0 0,0 4 0 16,5 0 0-16,-3-4 0 0,3 4 0 0,1-4 0 16,1 2 0-16,3-1 0 0,-4 1 0 0,5 0 0 15,-2-2 0-15,2 1 0 0,0-1 0 16,0 2 0-16,-1-2 0 0,-2 1 0 0,2 0 0 0,-2 1 0 15,1-1 0-15,1 1 0 0,-2-1 0 16,2 1 0-16,1 1 0 0,0-4 0 0,-1 3 0 16,-2-3 0-16,2 2 0 0,1 0 0 0,0-1 0 15,1-1 0-15,0 4 0 0,0-4 0 16,2 0 0-16,1 0 0 0,-1 0 0 0,-1 0 0 16,0 0 0-16,-2 0 0 0,0 0 0 15,0 0 0-15,-2 0 0 0,-1 0 0 0,1 0 0 16,-1 0 0-16,-1 0 0 0,1 0 0 0,0 1 0 15,3-1 0-15,-2 0 0 0,2 0 0 16,0 0 0-16,0 0 0 0,0 0 0 0,1 0 0 0,-1 0 0 16,-1 0 0-16,3 0 0 0,-2 0 0 15,2 0 0-15,-1 0 0 0,1 0 0 0,-1 2 0 16,1-2 0-16,-1 0 0 0,3 0 0 0,-1 0 0 16,1 0 0-16,-1-3 0 0,2 3 0 0,-2-4 0 15,2 3 0-15,0-1 0 16,-1 0 0-16,1-1 0 0,-2 3 0 0,1-4 0 15,-1-1 0-15,0 2 0 0,2-2 0 0,0-2 0 16,0 3 0-16,0 0 0 0,0-3 0 16,0 2 0-16,-1-1 0 0,-1-1 0 0,1 2 0 15,1-1 0-15,-3-1 0 0,1 2 0 0,1-2 0 16,-1 2 0-16,2 0 0 0,0-2 0 16,0 1 0-16,-2-2 0 0,2 1 0 0,0-2 0 0,0-2 0 15,0-1 0-15,0 0 0 0,0-1 0 16,0-2 0-16,0-5 0 0,0-2 0 15,0-3 0-15,0-3 0 0,-3-5 0 0,-2-4-17 16,-4-5-262-16,-7-4-54 0,-6-6-25 0,-5-5-6 0,-11-5 38 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1.9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220 507 576,'1'-2'783,"-2"-6"1915,-18 13 3780,7 1-4340,-1 0 238,0 0 0,1 1-1,0 0 1,1 1-1,-1 0 1,-9 10-2376,6-3 1139,1 0 1,1 0-1,-12 18-1139,21-29 121,2 0 0,-1 0 0,0 0 1,1 0-1,0 0 0,0 1 0,0-1 0,0 1 0,1 0 0,-1-1 0,1 1 0,1 0 0,-1 0 0,1-1 1,-1 1-1,1 0 0,1 0 0,-1 0 0,1 0 0,1 3-121,0-4 0,0-1 1,1 1-1,-1-1 0,1 0 1,0 0-1,0 0 0,1 0 0,-1-1 1,0 1-1,1-1 0,0 0 1,-1 0-1,1 0 0,0 0 1,0-1-1,0 1 0,0-1 0,0 0 1,0-1-1,1 1 0,-1-1 1,0 1-1,0-1 0,2-1 0,14 2-9,0-2 0,1 0 0,-1-2 0,9-2 9,5-1-362,-1-2 0,0-1 0,0-2 0,2-2 362,-23 8-31,0-1-1,0 0 1,0-1-1,-1 0 1,0-1 0,-1 0-1,0 0 1,0-1-1,-1-1 1,0 1-1,0-2 1,0-1 31,-8 11 13,0 1 1,-1-1-1,1 0 1,0 1-1,-1-1 1,1 0-1,-1 1 1,1-1-1,-1 0 1,1 0-1,-1 1 1,0-1-1,1 0 1,-1 0-1,0 0 1,0 0-1,0 0 0,0 1 1,0-1-1,1 0 1,-1 0-1,-1 0 1,1 0-1,0 0 1,0 0-1,0 0-13,-19 6 631,-26 25 242,42-28-873,0 1 0,0 0 0,0 0 0,1 0 0,-1 0 0,1 0 0,-1 0 0,1 0 0,0 1 0,0-1 0,1 1 0,-1 0 0,1-1 0,0 1 0,0 0 0,0 0 0,0 0 0,1 0 0,-1 0 0,1 0 0,0 0 0,0 0 0,1 0 0,-1 0 0,1 0 0,0-1 0,0 1 0,0 0 0,1 0 0,-1-1 0,1 1 0,0 0 0,0-1 0,0 0 0,0 1 0,1-1 0,-1 0 0,1 0 0,0-1 0,0 1 0,0 0 0,0-1 0,0 0 0,0 0 0,1 0 0,-1 0 0,1 0 0,3 1 0,7 1-95,0 1 0,1-2 0,-1 0 0,1 0 0,0-2-1,-1 0 1,1 0 0,0-2 0,0 0 0,0 0 0,-1-1 0,1-1 0,-1-1 0,6-2 95,5-1-181,-1-2 0,1-1 0,-2-1 0,0-1 0,0-1 0,-1-1-1,17-14 182,6-14 1332,-42 39-1242,-1 0 1,1 0-1,-1 0 1,1-1-1,-1 1 1,0 0-1,0-1 1,-1 1-1,1-1 1,-1 0-1,0 0 1,0 1-1,0-1 1,0-1-91,-8 173 0,-22 111 0,27-262 0,-18 168-5154,-15 108-7268,31-237 5211,2-34 1685,2-53 4185,-2-100 4885,0 8-618,5 1-1,9-40-2925,-7 125 241,1 1-1,2-1 1,1 2-1,2-1 1,1 2-1,2-1 1,1 2-1,2 0 0,18-27-240,-23 43 322,0 1 0,1 1 0,13-13-322,-21 24 355,-1-1 0,1 1 0,0 0-1,0 0 1,1 1 0,-1 0 0,1 0 0,0 0 0,0 1 0,0-1-1,0 1 1,0 1 0,0-1 0,2 1-355,-6 1 251,-1 0 1,1-1 0,0 2-1,0-1 1,-1 0-1,1 0 1,0 0 0,-1 1-1,1-1 1,0 1-1,-1-1 1,1 1 0,0 0-1,-1 0 1,1 0-1,-1 0 1,0 0 0,1 0-1,-1 0 1,0 0-1,1 0 1,-1 1-1,0-1 1,0 0-252,1 3 443,0-1-1,0 1 1,-1-1-1,0 1 1,1 0-1,-1 0 1,0 0-1,-1-1 1,1 1-1,-1 4-442,1 5 614,-1 1 0,-1-1-1,0 1 1,-1-1-1,-1 0 1,0 1-614,-3 6 5,-1 1 0,-1-1 0,0-1 0,-6 9-5,9-19 0,-1 0-1,1 0 1,-2 0-1,1-1 1,-1 0-1,0 0 1,-1-1-1,1 0 1,-10 6 0,16-12-147,0 0 0,0 0 0,-1-1 0,1 1 0,0 0 1,-1-1-1,1 1 0,-1-1 0,1 1 0,-1-1 0,1 0 0,-1 1 0,1-1 0,-1 0 0,1 0 1,-1 0-1,1 0 0,-1 0 0,1-1 0,-1 1 0,1 0 0,-1-1 0,1 1 0,-1-1 0,1 0 1,-1 1-1,1-1 0,0 0 0,0 0 0,-1 0 0,1 0 0,0 0 0,0 0 0,0 0 0,0 0 1,0 0-1,0 0 0,0-1 0,0 1 0,1 0 0,-1-1 0,1 1 0,-1-1 0,0 1 0,1-1 1,0 1-1,-1-1 0,1 1 147,-2-7-1074,0 0 1,0 0-1,0 0 1,1-1-1,0 1 1,1 0-1,0-1 1,1-3 1073,2-11-2249,1 1 0,2-1 0,3-6 2249,47-116-1940,-15 46 1839,73-177 4955,-26 96 8007,-88 180-12818,0-1 0,0 0 0,0 1 0,1-1 1,-1 0-1,0 1 0,0-1 0,1 1 1,-1-1-1,1 0 0,-1 1 0,0-1 0,1 1 1,-1-1-1,1 1 0,-1-1 0,1 1 1,0-1-1,-1 1 0,1 0 0,-1-1 1,1 1-1,0 0 0,-1 0 0,1-1 0,0 1 1,-1 0-1,1 0 0,0 0 0,0 0 1,-1 0-1,1 0 0,0 0-43,0 1 143,1 0-1,-1 0 1,0 0-1,0 0 1,0 0-1,0 0 1,0 0 0,-1 0-1,1 1 1,0-1-1,0 0 1,-1 1-1,1-1 1,-1 1 0,1-1-143,14 61 3114,-15-59-3081,10 75-33,-4 0 0,-4 1 0,-5 45 0,1 0 0,1-37-4260,-1-56 486,0 0 0,-2 0 0,-1 0 0,-2-1-1,-3 9 3775,3-23-4073,1-6 1359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2.6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1 166 3201,'46'-83'18916,"-45"81"-18561,1-1-1,0 1 1,-1 0 0,1 0 0,0 0 0,0-1 0,0 2-1,0-1 1,1 0 0,-1 0 0,1 1 0,-1-1 0,1 1-1,-1 0 1,1 0 0,0 0 0,-1 0-355,62-15 2326,-61 16-2261,1-1 1,-1 1-1,1 0 0,-1 0 0,1 0 0,-1 1 0,1-1 0,-1 1 1,1 0-1,-1 0 0,0 0 0,1 0 0,-1 1 0,0-1 0,0 1 1,0 0-1,0 0 0,0 0 0,0 0 0,-1 1 0,1-1 1,-1 1-1,1-1 0,0 3-65,4 4 145,-1 1 1,0 0 0,0 1-1,-1-1 1,3 11-146,-7-20 0,12 63 0,-2-3 0,-10-57 0,0 0 0,1-1 0,-1 1 0,1-1 0,-1 0 0,1 1 0,0-1 0,0 0 0,1 0 0,-1 0 0,1 0 0,-1-1 0,3 2 0,-3-3 0,0 0 0,-1 0 0,1 0 0,0-1 0,0 1 0,0-1 0,0 1 0,0-1 0,0 0 0,0 0 0,0 1 0,0-2 0,0 1 0,0 0 0,0 0 0,0-1 0,0 1 0,0-1 0,-1 1 0,1-1 0,0 0 0,0 0 0,0 0 0,-1 0 0,1 0 0,0 0 0,-1 0 0,1-1 0,44-40 0,-45 40 0,7-6 0,-1-1 0,-1 0 0,0-1 0,0 1 0,-1-1 0,0 0 0,0 0 0,-1-1 0,0 1 0,-1-1 0,-1 0 0,0 0 0,0 0 0,-1 0 0,0 0 0,-1 0 0,0-2 0,-1 11 0,0 0 0,0-1 0,0 1 0,0 0 0,-1 0 0,1 0 0,-1 0 0,1 0 0,-1 0 0,0 0 0,0 1 0,0-1 0,0 0 0,0 1 0,0 0 0,0-1 0,0 1 0,0 0 0,-1 0 0,1 0 0,-1 1 0,1-1 0,0 0 0,-1 1 0,1 0 0,-1-1 0,-68-5 0,38 6 0,-1 2 0,1 1 0,-2 3 0,27-6 0,0 2 0,1-1 0,-1 1 0,0 1 0,0-1 0,1 1 0,0 1 0,-1-1 0,1 1 0,1 0 0,-1 1 0,0 0 0,1 0 0,0 0 0,0 1 0,58-14 0,-36 4 0,15-6 0,0 2 0,1 1 0,0 1 0,0 2 0,11 1 0,-33 3 0,0 0 0,0 1 0,0 0 0,-1 1 0,1 0 0,0 1 0,-1 0 0,1 0 0,-1 1 0,0 0 0,0 1 0,-1 0 0,1 0 0,-1 0 0,0 2 0,-1-1 0,1 1 0,-1 0 0,5 6 0,42 54 0,-53-67 0,0 1 0,0-1 0,1 1 0,-1-1 0,0 0 0,0 0 0,1 1 0,-1-1 0,0 0 0,0 0 0,1 0 0,-1 0 0,0 0 0,1-1 0,-1 1 0,0 0 0,0-1 0,1 1 0,-1 0 0,0-1 0,0 0 0,0 1 0,0-1 0,0 0 0,0 1 0,0-1 0,0 0 0,1-1 0,30-27 0,-7-2 0,2 1 0,1 2 0,2 1 0,3-1 0,-31 27-186,5-4-3544,11-3-12059,-7 7 2807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3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91 1889,'-33'-91'26431,"34"126"-21984,21 60-6633,-14-41-1373,-1 1-1,-3-1 0,-2 9 3560,-2-44-13120,-2-18 9876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3.3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26 113 2609,'-15'-99'15855,"11"85"-10234,1 14-3663,0 26-5796,3 46-12204,1-59 13401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3.6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1649,'5'9'2459,"-1"0"0,-1 1 0,1-1 0,-2 1 1,1 0-1,-1 0 0,-1 0 0,0 0 0,0 3-2459,12 59 8079,-13-71-8056,0 0 0,0 0 1,0 1-1,1-1 0,-1 0 0,1 0 0,-1 0 1,0 0-1,1 0 0,0-1 0,-1 1 0,1 0 1,-1 0-1,1 0 0,0 0 0,0-1 1,0 1-1,-1 0 0,1-1 0,0 1 0,0 0 1,0-1-1,0 1-23,22-10 353,-14 5-333,12-9-20,27-12 0,-47 24 0,1 1 0,0-1 0,0 1 0,0-1 0,0 1 0,0 0 0,0 0 0,-1 0 0,1 0 0,0 0 0,0 0 0,0 1 0,0-1 0,0 0 0,0 1 0,-1 0 0,1-1 0,0 1 0,0 0 0,-1 0 0,1 0 0,0 0 0,-1 0 0,1 1 0,15 15 98,0 2 1,13 18-99,-19-23-152,-1 0 0,1-1 0,1 0 0,1-1 0,-1-1 0,2 0 0,5 3 152,-18-13-1115,1 0 0,0 0 0,0 0 1,-1-1-1,1 1 0,0-1 0,0 1 0,0-1 0,0 0 1,0 0-1,-1 1 0,1-1 0,0-1 0,0 1 0,0 0 0,1 0 1115,9-5-6138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4.0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61 736,'12'-26'3841,"1"-8"7272,-11 54-7128,0 0 1,1 0-1,3 8-3985,4 28 5121,1 68-5121,-10-86 0,2 0 0,2 0 0,1 0 0,2-1 0,3 5 0,-8-33-252,1-1-1,0 1 1,0-1-1,1 0 1,-1 0 0,2 0-1,-1-1 1,1 0-1,1 0 1,-1 0 0,1-1-1,0 0 1,0 0-1,1-1 1,0 0-1,0 0 253,5 1-663,-1 0-1,1-1 1,0 0-1,0-1 1,1-1-1,-1 0 0,1-1 1,-1 0-1,1-1 1,9-1 663,-19 0-1435,0 0 0,-1 0 0,1 0 0,-1-1-1,1 0 1,0 0 0,-1 0 0,1 0 0,-1 0 0,1-1 1435,5-3-3612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4.4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28 105 2961,'-25'-15'16664,"22"13"-14599,3 0-464,9-8-465,-1 7-896,3-1-144,6 0-144,0-2-464,4 1-560,-2 1-609,2-2-592,2-1-448,-4 1-273,-2-2-31,0 3 191,-7-5 177,1 3 416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4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 63 2241,'-30'-9'11643,"-6"-1"3039,13 1-10481,74 8-4177,-24 0-197,31-2-5204,-17-3-5549,0-1 0,5-4 10926,-27 5-2668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5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16 1441,'-3'9'11800,"4"-4"-4714,13-2-2070,-2-1-5035,28 4 273,-1-2 1,1-2 0,40-3-255,-42-2-1559,-1-1 1,19-6 1558,-55 10-54,0 0 0,1 0 0,-1 0 1,0 0-1,1 0 0,-1-1 0,0 1 1,1-1-1,-1 1 0,0-1 1,0 1-1,1-1 0,-1 0 0,0 0 1,0 1-1,0-1 0,0 0 1,0 0-1,1-1 54,-3 1 31,1 1-1,0-1 1,-1 1 0,1-1 0,0 0 0,-1 1 0,1-1-1,-1 1 1,1-1 0,-1 1 0,1-1 0,-1 1 0,0-1-1,1 1 1,-1 0 0,1-1 0,-1 1 0,0 0-1,1 0 1,-1-1 0,0 1 0,1 0 0,-1 0 0,-1 0-31,-3-2 362,-1 0 0,0 1 0,0 0 1,0 0-1,0 1 0,0 0 0,0 0 1,-5 1-363,5 1 194,0 1 1,0 0 0,1 1-1,-1-1 1,1 1-1,0 0 1,0 1 0,0-1-1,0 1 1,1 0 0,0 0-1,0 1 1,0-1 0,1 1-1,-1 0 1,1-1-1,1 2 1,-1-1 0,1 1-195,-10 24 1160,2 0 0,1 1 1,1 5-1161,7-36 0,-14 63-537,3 1 0,2 0 0,3 1 0,3 11 537,9-49-6838,-5-26 5822,1 0 1,0 0 0,0 1-1,0-1 1,0 0 0,0 0-1,0 0 1,1 0 0,-1-1-1,1 1 1,-1 0 0,1 0 0,0-1-1,-1 1 1,1-1 0,0 0-1,1 1 1016,5 2-3206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45.4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392 44 3426,'0'-2'649,"0"1"1,0-1 0,0 1 0,0-1 0,0 1 0,-1-1 0,1 0 0,-1 1 0,1-1-1,-1 1 1,0 0 0,1-1 0,-1 1 0,0-1 0,0 1 0,0 0 0,0 0 0,0 0-1,0-1 1,-1 1 0,1 0 0,0 0 0,-1 0-650,-1-1 865,-1 1-1,1-1 1,0 1-1,-1 0 1,1 0-1,-1 0 1,1 1-1,-1-1 1,1 1 0,-4 0-865,-2 0 718,0 0 0,0 1 0,1 1 0,-1-1 1,0 1-1,1 1 0,-1-1 0,-6 4-718,-6 5 1,1 1-1,1 1 0,1 1 1,-1 0-1,2 1 0,0 1 0,1 1 1,1 0-1,0 1 0,1 0 1,-8 17-1,16-25 0,1 0 0,1 0 0,0 0 0,0 0 0,1 1 0,0-1-1,1 1 1,0 0 0,1 0 0,0 0 0,1 8 0,1-10 0,0 0 0,0 0 0,1 0 0,1-1 0,-1 1 0,1-1 0,1 1 0,0-1 0,0 0 0,0 0 0,1-1 0,0 1 0,1-1 0,0 0 0,4 4 0,3 1-352,-1 0 0,2-1 0,0-1 0,0 0-1,1-1 1,0-1 0,1 0 0,-1-1 0,2 0 0,-1-2 0,1 0 0,-1 0 0,1-2-1,12 2 353,3-2-1127,-1-2-1,1-1 0,0-1 0,-1-1 0,1-2 0,-1-2 0,22-6 1128,43-16-11079,-51 11 6682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5T15:51:58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8342 11257 161 0,'7'-7'171'0,"-4"0"-25"0,-3 0-42 16,-5-4 46 0,-17 2 158-16,5 6-87 15,7 3-108-15,2 0-14 0,-1 0-22 0,-2 4-18 16,1 2 8-16,-4 1 8 0,2 4 9 0,-1 2-13 16,-3 4-10-16,3 0-9 0,-1 3-24 0,1 4-28 15,1 2 0-15,2-1 0 0,2 4 0 16,2 0 0-16,2-2 0 0,-1 1 0 0,5 4 0 15,0-4 0-15,3-1 0 0,3 0 0 0,0-3 0 16,1-2 0-16,1 0 0 0,4-3 0 16,-2-1 0-16,3-4 0 0,-1 2 0 0,3-4 0 0,-2-1 0 15,0-1 0-15,0-3 0 0,-2 1 0 16,0-5 0-16,0 1 0 0,0-1 0 0,2-2-102 16,1-1-94-16,-1 2-49 0,2-2-34 0,-3-3-25 15,0 1 10-15,-1 0 36 0,2-1-110 16</inkml:trace>
  <inkml:trace contextRef="#ctx0" brushRef="#br0" timeOffset="492.71">8573 11385 114 0,'2'-5'126'0,"-2"-4"154"0,-3 6-148 0,1 1 4 16,-1-1 6-16,-2 3-4 0,0-3-3 16,2 1-25-16,-4 2-17 0,0 1 4 0,-1 0-6 15,0 2-11-15,-9 5 56 0,7-2-85 16,1 0 10-16,1 2-3 0,-3 2-3 16,2 1-43-16,1 1-12 0,0-1 0 0,1 4 0 15,-2 1 0-15,3 0 0 0,1-2 0 0,2 3 0 16,1 0 0-16,0-5 0 0,2 2 0 15,0-2 0-15,4-1 0 0,-1 1 0 0,3-3 0 16,1 1 0-16,2-3 0 0,2-1 0 0,0-1 0 16,2-1 0-16,1-2 0 0,2-2 0 15,0 0 0-15,-1 0 0 0,2-2 0 0,1-1-66 16,-1 0-85-16,-2 0-31 0,2 0-30 0,-2 0-19 0,-2 0-6 16,0 0-3-16,0 2 11 15,-4-1 32-15,-1-1-99 0</inkml:trace>
  <inkml:trace contextRef="#ctx0" brushRef="#br0" timeOffset="1066.51">8754 11371 87 0,'-2'-5'121'16,"0"-3"8"-16,-2 0 127 16,-3 4-17-16,6 4-124 15,-5 9 289 1,4-1-356-16,2 0-12 0,0 13 0 16,3-7-22-16,3-2 1 0,-1 0-3 15,1 1-6-15,1-1-6 0,-1-4 8 0,2-1-5 16,-2 1-1-16,1-4-2 0,1 1 4 0,-1-4-6 15,1 1 2-15,0-2 2 0,2-3-2 16,2-2 0-16,-2 1 2 0,-2-1-2 0,12-8-7 16,-12 6 9-16,-2-1-7 0,2-2 5 15,-1 1-3-15,-1-1 5 0,-1 1 0 0,3 2 3 16,-4-2-2-16,1 1 1 0,-2 2-3 0,1-1 7 16,-3 0 7-16,-1 3-3 0,0 0 7 15,0 0 12-15,0 3 5 0,0-3 4 16,0 4-2-16,-1 0 12 0,-1 0-12 0,2 0-2 0,0 3-1 15,-2-1-7-15,2 2-4 0,0 0-5 16,-3 3-2-16,2 0-2 0,-3 5-4 0,1 1-4 16,0 2-1-16,1 2 2 0,-2-1-4 0,2 2 0 15,1 0-2-15,-1-4 1 0,1 3-3 0,-1 0 0 16,2-6 0-16,0-1 0 0,-2 1 0 16,2-2 0-16,0-1 0 0,-1 4 0 0,-1-3 0 15,2-1 0-15,-1 1 0 0,-1 0 0 16,0-1-7-16,-1 1-14 0,3-2-14 0,-2 1-17 15,1 1-28-15,1 4-122 0,3-8-102 16,0-3-70-16,-1-2 180 16,4-7-164-16,-1 5 208 0,0-3 29 15</inkml:trace>
  <inkml:trace contextRef="#ctx0" brushRef="#br0" timeOffset="1372.34">9082 11358 59 0,'-1'-5'293'16,"1"2"-130"-16,0 3-12 0,0 0 101 16,-2 0-137-16,2 0-15 0,0 0-19 15,0 0-28-15,3 0-21 0,-1 0-6 0,4 0-7 16,2 0-6-16,2 0-2 0,1-1-2 0,1 1-7 15,3-3-2-15,-1 3 5 0,2 0-1 0,1 0-9 16,-3-3 1-16,2 3-8 0,-2-4-3 16,-2 3-7-16,1 0-9 0,0-2-20 0,0 1-9 15,-4 2-15-15,1-1-14 0,-1-1-18 0,-1 1-7 16,-3 1 1-16,-2 0 0 0,-1 0 4 0,-2 1 5 16,0-1 9-16,-2 0 5 0,-1 0 15 0,0 0-28 15</inkml:trace>
  <inkml:trace contextRef="#ctx0" brushRef="#br0" timeOffset="1637.83">9210 11346 15 0,'-6'0'36'0,"1"0"35"15,0 0 23-15,1 3 3 0,-1-2 3 16,0 0-5-16,1-1 7 0,0 0-1 0,1 2 8 16,2-2 1-16,-1 2-9 0,2-2-13 0,-2 0-26 15,2 0-19-15,-1 1-2 0,-2 3 3 0,3 2 4 16,-1 1-5-16,-1 2 2 0,0 2-5 15,1 2 6-15,-1 2 2 0,0-1-1 0,1 6-9 16,1-5-2-16,-2 3-14 0,2 0-6 16,-1-1-7-16,-1 1 4 0,2-3-6 0,0-3-5 15,3 3 1-15,-1-3-1 0,-2-2-7 0,1-1 7 16,1 0-1-16,-2-1-9 0,0-1-4 0,0-2-22 16,3-2-35-16,-3 1-30 0,0-1-38 0,0-2-24 15,2 1-22-15,-2 0-23 0,0-1-5 0,3-1-158 16,1 1 237-16</inkml:trace>
  <inkml:trace contextRef="#ctx0" brushRef="#br0" timeOffset="2018.61">9354 11460 25 0,'2'0'47'0,"-1"1"29"0,-1 4 9 15,0-1-13-15,0 2-12 0,0 2-20 0,0 1-7 16,4 2 0-16,-3 2-4 0,2 0-2 16,-1 0 2-16,1 0-3 0,2-1-4 0,-1-1-4 15,1-2-3-15,-2 1 0 0,2-3 0 16,0-1 1-16,4-3 5 0,-4 0 1 0,3-2-2 16,-1 1-3-16,-1-2 2 0,3-2-4 0,2-3 2 15,-1 0-4-15,2-3 1 0,-2 3-2 0,0-5 8 16,-1 3 2-16,0-3-8 0,-2-1 2 15,0 1 6-15,0-1-2 0,-1 0 5 0,-1-1 7 16,-3 0-2-16,-2 1 1 0,-2-1 0 0,0 0-1 16,-2 1-7-16,-3 1 4 0,2-1 1 0,-2 2-1 15,-1 2 0-15,0 1-2 0,-3 0-11 16,1 0-2-16,-1 4-4 0,0-1 4 0,3 3-8 16,-1 2-4-16,1-1-14 0,-1 1 0 0,0 2-20 15,3 2-18-15,-3 2-39 0,1-1-42 16,3 1-33-16,0 1-25 0,0-1-6 0,4 3 12 15,1 0-90-15</inkml:trace>
  <inkml:trace contextRef="#ctx0" brushRef="#br0" timeOffset="2692.83">9806 11371 26 0,'2'0'69'16,"-2"2"29"-16,0 0-6 0,0 0-16 0,0 3-22 15,0-1-7-15,0 3-10 0,-2 1 0 0,-1 3 7 16,1 1 6-16,-2 2-4 0,3 1-7 0,-1-2-6 16,0 3-9-16,-1-2-6 0,3 3 2 15,-2-5-4-15,1 1 4 0,-1-1 1 0,-1-2 8 16,1-2-4-16,1-2 1 0,-1-1-4 0,1 0 3 15,-1-1 0-15,2-1-2 0,0-2 0 0,0 0 6 16,0-1 0-16,0 0 7 0,0 0 4 0,0 0 0 16,0-1 5-16,2 0-1 0,-2-2 5 0,0 0-19 15,0-1-11-15,0-2-10 0,-4-1 0 16,0-2 0-16,-1-3 3 0,2 0 1 0,1-5 0 16,-1 0-4-16,2-2-9 0,1-5 3 0,0 0-3 15,4-1 0-15,1-2 2 0,0 1-5 0,3-1 3 16,0 5 0-16,0-1 2 0,1 1-4 15,0 3-1-15,1 3 4 0,-2 5-3 16,1 0 7-16,-2 2-7 0,-1 2-1 0,2 3 5 16,0 1-9-16,-2 3 15 0,1 0-6 0,-1 2-2 0,1 1 5 15,-2-1 3-15,0 3-4 0,-2 2 2 16,2 2 0-16,-2 3 1 0,-3-2-2 0,2 1 4 16,-2 3-8-16,-2 0 5 0,-4 15 4 15,4-13 0-15,-3-3-6 0,-1-1-2 0,-8 10 7 16,6-14-8-16,0 1-1 15,-1-3-7-15,4-1-11 0,-3-1-11 0,0 1-39 16,1-1-36-16,0-1-31 0,-1 0-229 16,6-1 155-16,-1-2 3 0,2-2 29 15,-1 1 44-15</inkml:trace>
  <inkml:trace contextRef="#ctx0" brushRef="#br0" timeOffset="3015.65">10043 11293 84 0,'5'-2'131'0,"0"-1"14"0,-2 3-10 16,-1 0-15-16,-1 0-18 0,-1 0 3 15,0 0 2-15,0 0-6 0,0 3-10 0,0 1-10 0,-1 1-5 16,-1 2-24-16,0 0-9 0,1 4-5 16,-1 1 0-16,-1 0-3 0,1 2-2 0,1 0-1 15,-1 0 13-15,-2 1 1 0,2-3-19 0,2 0 5 16,-1-1-1-16,-1-2-6 0,2-1-3 15,0-2 13-15,0 0-9 0,0-1-3 0,0-1-11 16,0 1 3-16,2-2-8 0,-1 0 5 0,3-2 0 16,1 1 1-16,2 1-13 0,1 1 3 0,4-3 0 15,1 1-5-15,0-1-4 0,3-1-18 0,1 0-18 16,0-1-24-16,4-2-23 0,-4-1-32 16,4-1-20-16,-2 1-19 0,0-1-16 0,-2-1-8 15,-1 2 0-15,1-2 15 0,-4 0 23 0,3 1 23 16,-3-4 23-16,-3 4 20 0,0-2 23 15</inkml:trace>
  <inkml:trace contextRef="#ctx0" brushRef="#br0" timeOffset="3422.69">10408 11373 6 0,'2'-6'14'0,"-2"-1"18"0,3 3 34 15,-3-1 20-15,0 3 14 0,0-1 5 0,0 0 0 16,-1 3-4-16,1 0-3 0,-2 3 2 0,2-3-8 16,-2 4-6-16,-2 1-15 0,1 0-11 15,0 3-18-15,-1 1-19 0,1 3 2 0,0-1-11 0,1 2-7 16,-1 2 7-16,3-2-1 0,-1 1 0 15,-1-3 3-15,2-1 1 0,0 1-1 0,0-5-7 16,0 2-6-16,0-1 4 0,-2-2 7 0,2-2 1 16,-1-2 10-16,-4 0-3 0,5-1 4 0,0 0-1 15,-1 0-1-15,-1-1 7 0,2-3-1 16,0 4-5-16,0-5-13 0,0 0-2 0,0-2-2 16,-1-1-3-16,1-4-5 0,0-1 0 0,0-2 2 15,1-3-2-15,2-3 4 0,3-2-6 16,-1-3 2-16,2 1 2 0,-1 1-2 0,2 1-2 15,0-1 4-15,0 7-2 0,-2 0 3 0,2 4 5 16,1 1-8-16,-1 1 6 0,0 4 2 0,1 2-1 16,-1 4-2-16,1 1 15 0,0 1 3 15,0 4-10-15,1 1 0 0,-2 4-2 0,4 4-3 16,-2-1 0-16,1 5-2 0,2 2-8 0,-4 0 11 16,1 0-7-16,2 1-2 0,-1 1 2 15,-2-2-9-15,0 0 3 0,-3-4-18 0,2-2-21 16,-1 3-22-16,0-5-25 0,-2-2-28 15,-2-2-23-15,0 2-20 0,-3-4-14 0,0 1-15 0,-3-2 4 16,1 0 11-16,-4-2 25 0,-3 2 35 16</inkml:trace>
  <inkml:trace contextRef="#ctx0" brushRef="#br0" timeOffset="3911.42">10401 11438 17 0,'-8'-5'54'16,"1"2"36"-16,1-2 13 0,0 4-12 0,3-2-14 15,1 3-19-15,2-3-12 0,0 3-1 0,3 0-6 16,3 0-7-16,2-4-15 0,5 2-10 16,4-3-1-16,5-1-6 0,-1 0-3 0,6 0-8 15,3-3-10-15,-3 0-7 0,1 1 2 16,2-5-2-16,-3 1 11 0,0 0-3 0,-3 0 4 16,3-2 6-16,-3 2 7 0,-2-1 3 0,-5 0 0 15,2 1 11-15,-5-2 5 0,0 3 2 0,-6 3 7 16,2-1 5-16,-4 2 10 0,-3 2 16 0,0 0 10 15,-1 2 13-15,-2-1 2 0,-2 2 1 16,1 2-5-16,-2 0-17 0,-1 0-23 0,1 0-11 16,-4 5-11-16,-3-3-3 0,-1 2 0 0,-2-1-2 15,1 4-2-15,-1 0-6 0,4 0 2 0,2 1-2 16,-1-1 4-16,-1 2-8 0,4 1 9 16,5-1-7-16,0 2-2 0,3-1 2 0,1 0 0 15,3-1-2-15,1 4-8 0,0-4 3 16,4 1-8-16,0-3 3 0,-1 0 6 0,3 3-3 15,0-3-1-15,0 0-1 0,-4-2 5 0,1 0 2 16,0 1 0-16,-3-3 4 0,-3 0 0 0,1 0 5 16,-1-1 1-16,-4 2 3 0,2-1 4 0,-3 2 12 15,0-2 14-15,-3 1 1 0,-3 1 1 16,-2 0 8-16,0 2-12 0,-4-2 3 0,2 0-11 16,-1 2-13-16,-3-2-4 0,0 0-4 15,-4-1-6-15,4-1-5 0,-5-2-11 0,3 3-19 0,-1-4-14 16,2 1-37-16,0-1-38 0,0 0-27 15,0-1-33-15,5-3-31 0,-2 0 4 0,2 1 19 16,4-1 43-16</inkml:trace>
  <inkml:trace contextRef="#ctx0" brushRef="#br0" timeOffset="4558.05">11013 11128 32 0,'4'-3'92'0,"-2"3"29"0,-1 0-15 0,2 0-22 16,-3 1-16-16,0 3-8 0,0 0-4 0,2 4 1 15,-2 0 3-15,2 3-3 0,-2 3-16 0,0 0-9 16,0 3-6-16,0 0-3 0,0 1-1 16,0 0 5-16,0-2 10 0,0 0 4 0,-2-2 4 15,2-2 4-15,0-1-5 0,0-1-7 0,-2-2-1 16,2-1-7-16,-1-1-9 0,-1-2 8 0,1 0-3 15,-1-3-2-15,2 1-1 0,0-2 0 16,0 0 1-16,0 0 2 0,0 0-3 0,0-3 4 16,-2 2 3-16,2-2 6 0,0 3 0 0,0-4-17 15,0 0-11-15,0-1 1 0,-2-2-8 0,0-2 1 16,2-2-3-16,-2-1 9 0,1-3 2 16,-1-1-5-16,2-2 0 0,0-2-1 0,0 3-1 0,3-2-1 15,-3 2 2-15,2 4 0 0,-2 1-3 16,0 6 2-16,0 3-12 0,0-2 12 0,0 5-5 15,2 0 4-15,-2 2-8 0,2 3 9 16,2-1 0-16,-1 2-5 0,2 3 3 0,-1-1-2 16,3-1 5-16,0 0-6 0,-2 1 3 0,2 2-5 15,-3-4-4-15,1-1-6 0,0 0 4 16,3-4 3-16,-2-1 4 0,-1-1-9 0,0-1 3 16,1-1 6-16,2-1-2 0,0-2 4 0,0-2 5 0,-2-1-5 15,3 0 2-15,-2-3 6 0,-1 2 2 16,1-1 2-16,-3 0-6 0,4-1 3 0,-3 2 1 15,0 1 0-15,-1 0-1 0,1 3 10 0,-2 0 2 16,0 2-9-16,0 2 10 0,-3-1 10 0,2 3 6 16,-2 0 11-16,0 3-4 0,0-1-16 0,0-1-12 15,2 4 3-15,-2 1 0 0,0 3-3 16,0 2-7-16,0 7-1 0,0 1-4 0,0 3 4 16,0 2-3-16,0 0-3 0,0 0 2 0,0 0 0 15,0-2-8-15,0 0 3 0,0-5 3 0,0-1-4 16,0-3-9-16,0-1-1 0,0-3-33 15,1-1-50-15,-1-4-42 0,3 1-32 0,-3-2-46 16,0-2-23-16,2-1-18 0,-2 0 8 16,0 0 33-16,0-1 56 0</inkml:trace>
  <inkml:trace contextRef="#ctx0" brushRef="#br0" timeOffset="4852.88">11218 10944 48 0,'0'-11'106'0,"0"3"16"0,2 0-12 0,-2 1-17 15,1 5-16-15,-1-1 0 0,0-1 2 0,0 4 9 16,8 2 117-16,-5 0-111 16,5 1-20-16,2 2-17 0,4 2-5 0,0 3-4 15,2 4 0-15,1-1 14 0,0 3 7 0,-2 4 10 16,4 1 6-16,-5 3 1 0,2-2 3 0,-5 4-25 15,0 1-6-15,-3 2-7 0,-2 1-25 0,2-2-26 16,-2 2 0-16,-3 0 0 0,1 1 0 16,-3 0 0-16,-1-2 0 0,0 0 0 0,-1 0 0 15,-3-3 0-15,-5 0 0 0,0 0 0 0,-3 0 0 16,-2-3-7-16,-5 3-195 0,-4 0-100 0,-6 3-81 16,-6-3-31-16,-1 6 60 0</inkml:trace>
  <inkml:trace contextRef="#ctx0" brushRef="#br0" timeOffset="8561.43">16368 10080 673 0,'-8'-12'1004'0,"0"-2"-634"0,0 5-370 0,-3 3 0 16,-8-5 0-16,13 9 0 0,1-1 0 16,-1 2 0-16,3-1 0 0,0 2 0 0,-1 0 0 15,1 0 0-15,3 0 0 0,-1 0 0 0,1 0 0 16,1 0 0-16,-1 2 0 15,2-1 0-15,-2 1 0 0,1-1 0 0,-1 3 0 16,0-1-336-16,0 0-74 0,-4 2-8 16,-3 0 51-16</inkml:trace>
  <inkml:trace contextRef="#ctx0" brushRef="#br0" timeOffset="8767.32">15876 10434 642 0,'-4'2'690'0,"-3"-2"-284"0,-1 3-193 16,-1 2-117-16,0-1-96 0,2 1 0 0,2-2 0 16,2-1 0-16,0 0 0 0,0-2 0 0,1 0 0 15,2 0 0-15,0 0-18 0,2 3-114 0,2-3-72 16,3 4-60-16,3-3-55 0,3 1-25 0,0 1 31 15</inkml:trace>
  <inkml:trace contextRef="#ctx0" brushRef="#br0" timeOffset="8992.19">16942 10760 1147 0,'6'-4'805'16,"-4"3"-710"-16,-6 2-95 0,0 3 0 15,-6 1 0-15,6 0 0 0,-3 1 0 0,6-2-113 0,1-1 48 16,1-1 33-16,2-2 15 0,1 1-1 16,-3-1-43-16,2 0-84 0,2 0-89 0,1 0-66 15,4 0-27-15,1 0 18 0</inkml:trace>
  <inkml:trace contextRef="#ctx0" brushRef="#br0" timeOffset="9235.04">18486 10788 585 0,'8'-6'1068'0,"-5"0"-674"0,-3 2-394 16,-5 4 0-16,-1 4-53 0,3 3-371 0,2 1 43 15,2-4 102-15,7-3 126 0,0-1 88 0,1-2 55 16,2-3 16-16,-3-1-13 0,-1-4-164 16</inkml:trace>
  <inkml:trace contextRef="#ctx0" brushRef="#br0" timeOffset="9482.91">19319 9911 952 0,'-5'-15'877'0,"-4"2"-659"0,-1 2-218 0,-1 4 0 15,1 2-107-15,1 3-323 0,5 0 24 0,4 2 101 0,1-3 108 16,4 1 81-16,3-5 55 0,1 2 18 16,-2 1-9-16,1-3-39 0,-2 4-22 0</inkml:trace>
  <inkml:trace contextRef="#ctx0" brushRef="#br0" timeOffset="9709.81">20075 9957 1211 0,'-2'-4'836'0,"-5"2"-836"0,-2 2 0 0,1 2 0 16,-4 6 0-16,2 1-312 0,6-1-165 0,2-1 97 15,5-3 114-15,5-4 90 0,5-3 56 0,-2-2 24 16,4-1 4-16</inkml:trace>
  <inkml:trace contextRef="#ctx0" brushRef="#br0" timeOffset="10015.42">21685 9295 1258 0,'0'-4'789'0,"-3"-1"-789"0,0 2 0 0,-5 5 0 16,2-1-494-16,0 2-17 0,-1 0 127 0,5-1 141 15,1-5 116-15,1 0 87 0,1-3 57 0,3 0 12 16,-3-2-22-16,-1 0-53 0,4 3-57 15</inkml:trace>
  <inkml:trace contextRef="#ctx0" brushRef="#br0" timeOffset="10266.34">22677 9381 1494 0,'0'-3'553'0,"-2"3"-553"0,-1 3 0 0,-2-1 0 16,0 3 0-16,2 1-145 0,1-2 30 0,-1-1 113 16,2-1 96-16,-4-2 12 0,5 0-44 15,-4 0-66-15,4 0-107 0,0-2-91 16,0-1-80-16,1-2-55 0,2-3-8 0,3-3 27 15</inkml:trace>
  <inkml:trace contextRef="#ctx0" brushRef="#br0" timeOffset="10607.78">21490 7086 624 0,'0'0'566'0,"0"-3"-283"16,-2 0-160-16,0-2-159 0,2 5-175 0,-1-5-103 16,-1 5 1-16,2 0 70 0,0-2 84 15,0 1 76-15,0 1 66 0,3 0 55 0,-3 0 20 16,-3 0-13-16,2-2-27 0,-3-3-25 0,0 3-37 16,-1-1-43-16,-3-1-21 0</inkml:trace>
  <inkml:trace contextRef="#ctx0" brushRef="#br0" timeOffset="10858.63">20106 6997 1057 0,'-12'8'575'0,"5"-2"-318"16,-1-3-143-16,4-2-127 0,-1 0-151 15,2 1-114-15,2-2 10 0,-1 3 75 0,2-1 83 0,0 1 52 16,0-2 30-16,0 2 11 0,0-2-34 16,0 2-81-16,0-1-86 0,0 0-9 0</inkml:trace>
  <inkml:trace contextRef="#ctx0" brushRef="#br0" timeOffset="11108.49">19806 7773 816 0,'-2'9'853'0,"-1"-6"-475"16,-2 0-378-16,3-3 0 0,-2 3 0 0,1-3-6 16,-2 3-348-16,2-1 14 0,-2 1 71 15,0 2 79-15,2 2 88 0,-3-3 49 0,2 1 29 16,-3 0 8-16,-1 0-24 0,-6-2-77 0,0 0-71 16,-5-1-159-16</inkml:trace>
  <inkml:trace contextRef="#ctx0" brushRef="#br0" timeOffset="11334.34">18240 7946 1064 0,'-4'-5'471'0,"-2"2"-244"0,0-2-150 15,-5 2-202-15,1 0-191 0,2 2-96 16,-4-2 14-16,2 1-184 0</inkml:trace>
  <inkml:trace contextRef="#ctx0" brushRef="#br0" timeOffset="11569.84">17544 8140 280 0,'-16'5'394'0,"-4"-1"-181"0,0-1-111 0,-2 0-101 16,2 0-158-16,-2 0-114 0,1 0 1 15</inkml:trace>
  <inkml:trace contextRef="#ctx0" brushRef="#br0" timeOffset="11768.72">16978 8663 1270 0,'0'2'458'16,"-2"-2"-232"-16,2-2-133 0,-1 0-93 15,1 1-160-15,-2-1-139 0,2 2-43 0,3-1 14 16,4-1 50-16,2 0 52 0,5-3 45 0</inkml:trace>
  <inkml:trace contextRef="#ctx0" brushRef="#br0" timeOffset="12272.55">20492 7033 597 0,'0'1'343'0,"0"-1"-176"0,-1-1-107 16,-1-2-284-16,0 2 55 0,-1-1 48 15,2 2 36-15,-1 0 76 0,0 0 7 16,2 0-8-16,0-1-29 0,0-2-48 0,0 3-33 15,4 0-11-15</inkml:trace>
  <inkml:trace contextRef="#ctx0" brushRef="#br0" timeOffset="12509.68">20475 7705 513 0,'-13'8'444'0,"4"-2"-229"0,1-2-112 16,-13 6-316-16,18-5 99 16,0 0 59-16,1-3 29 0,-1 3 14 0,1-5 6 15,2 3-2-15,0-1-43 0,0 1-84 0,2 1-72 16,3-1-7-16</inkml:trace>
  <inkml:trace contextRef="#ctx0" brushRef="#br0" timeOffset="13199.45">20233 10223 370 0,'6'-4'745'0,"1"-2"-160"16,-6 3-282-16,-1-1-259 0,-9 7-52 15,4-2-273-15,2 0 101 16,-1-1 133-16,1 0 0 0,-4-1-19 16,-1 1-60-16,-5 0-56 0,-3 0-55 0,-2 1-22 15,-4 1 17-15,-4 3-127 0</inkml:trace>
  <inkml:trace contextRef="#ctx0" brushRef="#br0" timeOffset="13418.38">19253 10511 255 0,'-4'2'499'0,"-2"-1"-59"15,3-1-174-15,0 2-128 0,0 1-80 16,0 8-272-16,3-8 89 15,4-1-117-15,1 1 115 0,0-3-22 16,3 0-30-16,0 2-27 0,-2 1 8 0</inkml:trace>
  <inkml:trace contextRef="#ctx0" brushRef="#br0" timeOffset="30777.48">18658 10586 146 0,'0'-4'162'0,"0"0"-5"0,0 1-18 0,-1-1-17 16,-1 3-14-16,2 0 4 0,0-1-3 16,0 1 1-16,0 1-17 0,0 0-17 15,0 0-24-15,0 0-7 0,0 3 62 16,3 1-76-16,15 29 138 15,-12-17-116-15,-1-2-4 16,0 4-14-16,0 1-4 0,4 22 29 16,0 25-30-1,-7-45-24-15,1 1 0 0,-1-2-6 0,-1 1-3 0,-1-3 1 16,0-4 2-16,0 0-4 0,0-1-13 0,0-3-21 16,0-1-24-16,0-1-30 0,0-4-21 15,0-1-26-15,0-1-29 0,-3-1-21 0,-2-1-16 16,-8-3-185-16,6-1 227 0,1-3 29 15,-3 2 24-15,1-6 26 0</inkml:trace>
  <inkml:trace contextRef="#ctx0" brushRef="#br0" timeOffset="31210.23">18619 10683 31 0,'1'-14'54'0,"3"2"26"0,-3 1 5 0,1 1-2 15,1 1-8-15,-1 2-3 0,-1 0 2 0,3 2-4 16,-3 0 1-16,2 3-4 0,-2-3-4 0,-1 3-7 15,4 1-12-15,-3 1-3 0,2 0 5 0,1 1 6 16,0 1-3-16,3 3-14 0,0-3-9 0,1 1-4 16,1 1-7-16,-1 1-9 0,1 0 6 15,-1 0-8-15,10 3 4 0,-8-5-4 16,-2 0-2-16,0-1 5 0,5-2-5 0,-5 1 2 16,1-1 1-16,0 0-1 0,3-1-4 0,-3-4 9 15,0 2-5-15,1-3 1 0,-2 2-3 0,3-1 2 16,-2 0 1-16,0 0 5 0,-3-2-2 15,1-1 7-15,1 1-3 0,-1 2 3 16,-2-1 5-16,0 2 6 0,0 0 3 0,-3 1 14 16,1 0 8-16,-3 3 3 0,0-1 9 0,0 1-5 15,0 0 10-15,0 1-2 0,3-1-9 0,-1 3-17 16,-2 0-4-16,2 3-9 0,3 2 13 0,-2 2-29 16,2 2-11-16,0 2 0 0,-1 1 0 0,1 1 0 15,-1 0 0-15,0 5 0 0,0-5 0 0,0 0 0 16,0 1 0-16,-1 0 0 0,2-3 0 0,-2 1 0 15,0-4 0-15,5 9 0 16,-4-10-8-16,2-3-91 0,-5 0-19 0,2 0-26 16,1-2-20-16,-4 0-221 0,1-2 174 15,1-3 5-15,-1 0 11 0,3-3 23 16,4-2-170-16</inkml:trace>
  <inkml:trace contextRef="#ctx0" brushRef="#br0" timeOffset="31740.93">19158 10578 35 0,'4'-9'74'0,"-2"4"29"0,1 1 5 0,-3 1-4 16,0 1 4-16,0 2-6 0,0 0-8 0,0 2 2 16,0-1 12-16,0 4 1 0,0-1-14 15,0 5-17-15,0 1-19 0,-1 2-5 0,1 3-9 16,0-2 0-16,0 3 1 0,0-1-3 0,0-1-4 15,-2 3 2-15,2-4-11 0,0 2-3 0,-2-3-9 16,2-1-8-16,-1 1 0 16,-1-3 3-16,1-1-6 0,1 0 4 0,0-4-11 15,0 1 5-15,0-2-5 0,0 0 0 0,0-3 0 0,0 1 4 16,-3 1-4-16,1-2 4 0,2 0-2 16,-1-3-2-16,-1 1-2 0,2-1-6 0,0-1 6 15,0-2 2-15,-1-3 0 0,1-2 0 0,0-1-2 16,0 0-3-16,0-3 1 0,0-19 0 15,3 12-3-15,-2 3 2 0,4-1 5 0,-1-1 2 16,0 2-7-16,1 1 11 0,-2 1-6 16,2 1 0-16,-2 4-2 0,0 2 2 0,3 1 1 15,-3 3 2-15,4 0 0 0,-1 1-3 16,0 4 7-16,2-1 2 0,-2 2 3 0,2 2 6 16,2 1 10-16,1 1 3 0,-2 2-1 0,1 3 2 0,4 0-3 15,1 4-5-15,-2 1-8 0,-1 3-4 0,3-1 4 16,-2 2-12-16,3-1 5 0,-2 1 0 15,-3-2-4-15,3 1-3 0,-4-3-1 0,6 1-8 16,-7-2 4-16,3-1-3 0,-3 0-9 0,-1-5-6 16,-2 2-28-16,1-4-15 0,-2 2-24 15,0-4-29-15,-2-1-178 0,-3-2 122 0,0 0-10 16,-1 0-4-16,-1-3 12 0,-12-6-104 16,-3-1 92-16,4 3 126 15,4 1-17-15</inkml:trace>
  <inkml:trace contextRef="#ctx0" brushRef="#br0" timeOffset="31908.83">19305 10661 12 0,'-18'-5'22'0,"0"-1"27"0,2 2 31 16,-2 2 17-16,7-1 8 16,-3 1-7-16,5 1-9 0,-10 1 89 15,11-2-75-15,1 2 7 0,2-1-4 0,2 1-13 0,-1 0-25 16,2 0-18-16,2 0-17 0,0 0-13 16,0 0-7-16,5 0-3 0,-1 0-7 0,1 0-5 15,3 0-1-15,2 0-13 0,4 0-19 0,0-2-18 16,2 1-26-16,-2-3-30 0,2 2-30 0,-1-2-16 15,2-1-6-15,-3-2-1 0,0 2 13 16,1-4 24-16</inkml:trace>
  <inkml:trace contextRef="#ctx0" brushRef="#br0" timeOffset="32324.59">19485 10448 80 0,'-3'-2'154'0,"1"-1"30"15,-2-4 147 1,0 6-200-16,4 0-20 0,-1 1-12 0,1-3-12 0,3 1-10 16,2-1-23-16,1 0-22 0,20-4-4 15,-9 4-24-15,-1-2-1 0,3 0-8 16,1 3 3-16,-1-2 0 0,2-3-3 0,-4 2-11 0,18-7-48 16,-23 8 24-16,1-2 4 15,-4 2 7-15,-1 1 9 0,-3 0 5 0,0-4 7 16,-2 5 8-16,-3-1 2 0,0-2-2 0,-1 4 11 15,-1-4 3-15,1 1 7 0,-3 1 2 0,-1 0-3 16,-1 0-1-16,1 1-1 0,-1 2 2 0,2 0 11 16,-1 0-3-16,-2 2 6 0,4-1-1 15,-2 1 0-15,4 0-5 0,-5-1-6 0,2 2 7 16,1 3 2-16,0 1 0 0,0 4-2 0,0 0 2 16,1 4-5-16,0 2 1 0,-1 21 10 15,3-18-25-15,0-1-2 0,3 2-10 16,-1-1 0-16,1 0-8 0,-1 0-9 0,1-2-10 0,0-1-20 15,0-2-14-15,1 1-26 0,2-3-20 16,-5-2-21-16,2-1-18 0,2-1-23 0,-2-1-8 16,1-3 4-16,1 0 10 0,-2-2 18 0,3 1 21 15,-2-4-48-15</inkml:trace>
  <inkml:trace contextRef="#ctx0" brushRef="#br0" timeOffset="32975.21">19874 10495 39 0,'3'-12'69'0,"1"2"17"0,-3 2 2 16,2 1-9-16,-3 2-8 0,3 0-3 0,-3 3 6 15,2 2 2-15,-2 0-4 0,0 2 13 0,0 1-7 16,0 2 3-16,0 2-21 0,0 3-13 0,0 2-5 16,0 1-2-16,0 2-4 0,0 15 31 15,0 2-10-15,1-4-16 16,2 1 19-1,-3-23-43-15,0-3 1 0,0 1-1 16,0-3 3-16,0-1 1 0,0 0 3 0,0 0 1 0,0-1-10 16,0-2 0-16,-1-1-9 0,-1-2 0 15,1-1-2-15,-4-13 10 0,4 8 1 16,-2-3 0-16,-1-2-5 0,1 1 5 0,1-3-10 16,1-3 0-16,-1 1 0 0,2-2 1 0,0-1-1 15,0 1-1-15,0 0-4 0,2 1 0 0,1-1 2 16,0 3-1-16,2 1 1 0,11-16-7 15,0 12 7-15,-6 13-2 16,0 2-7-16,1 1 7 0,35-2 3 16,-36 9-3-1,24 9-17 1,-24-2 15-16,-6 3 0 0,1 1-1 0,-2-1 0 0,-3 0 0 16,-1 4 1-16,-1-3-1 0,-3 1 6 15,1-2-3-15,-6 0-3 0,1 1 0 0,-1 0-5 16,-2-1 9-16,-12 8-6 0,10-11 2 15,1-2 10-15,-7 3-8 16,5-4 3-16,3-3-10 16,8-1 10-16,3 0-2 0,-1 2 5 15,2-2-1-15,0 0-2 0,0 2-2 16,3-2 2-16,-1 0-1 0,1 3 7 0,4 1-6 16,0 1-5-16,1-1 9 0,2 1-3 0,12 1 3 15,-12-2-6-15,0 1 0 16,2 0-3-16,-3 0 1 0,2 2 0 0,-1-2 4 15,12 10-12-15,-13-6 3 0,1-2-13 16,-1 1-4-16,-1 1-1 0,2 1-23 0,-1-3-11 16,-3 1-8-16,1-3-12 0,-1 3-17 0,-3-4-9 15,2-1-12-15,3 2-14 0,-7-2-10 16,2-2-4-16,-1-1-131 0,-2 0 158 16,2 0 24-16</inkml:trace>
  <inkml:trace contextRef="#ctx0" brushRef="#br0" timeOffset="33273.05">20178 10239 29 0,'0'-11'83'0,"0"2"35"0,0 0 6 0,0 2-5 16,0 0 0-16,0 2-5 0,-2 0 9 15,0 2 2-15,2 2 6 0,0-3 114 16,0 4-141-16,0 0-28 0,0 2-3 0,0 1-5 15,0 3 2-15,4 3-20 0,-1 2 0 0,2 3 0 16,-2 1-5-16,1 2-9 0,-1 1-8 16,1 2-3-16,-1-3-21 0,-2 3 4 0,3-2-6 0,-3-2 6 15,6 3-14-15,-2-4 2 0,-1 0 4 16,1-2-17-16,-2-1-9 0,0-2-15 0,0 0-26 16,4-1-22-16,-1-3-14 0,-2-1-35 0,1 0-25 15,2 0-9-15,-3-4-12 0,1 1 4 0,1-2 5 16,-3-2 21-16,1-1 20 0,-1 0 17 15,0-3 20-15,-1 1 24 0</inkml:trace>
  <inkml:trace contextRef="#ctx0" brushRef="#br0" timeOffset="33559.87">20326 10216 31 0,'0'-10'61'0,"-2"-8"128"15,2 10-80-15,0 1-2 0,0 1 8 16,0 2 2-16,0-1 6 0,0 2 2 15,0-1 120-15,-1 1-145 0,1 3-13 0,1 0 25 16,3 3 38 0,16 10 23-16,-2 5-71 15,-8-9-68-15,2 4-4 0,-1-1-6 16,0 0-19-16,-2 3 3 0,3 0-8 0,-2 0 0 0,2 0 0 16,-3 0 0-16,0-3 0 0,-1 1 0 0,2 0 0 15,-1-3-6-15,-1 0-4 0,0 2-18 0,0-5-15 16,1 1-13-16,-4-1-31 0,0-2-19 15,2-2-17-15,-4 1-15 0,1-3-13 0,-1-1-7 16,2-1-11-16,-2-3-9 0,2 2 0 0,-2-2 14 16,1-3 15-16,-3 2 23 0,-1-2-47 15</inkml:trace>
  <inkml:trace contextRef="#ctx0" brushRef="#br0" timeOffset="33843.71">20578 10069 57 0,'-4'-1'93'0,"3"-3"29"0,-1 4 2 0,-1 0-6 15,1 2-10-15,-1 0-5 0,-5 6 255 16,4-1-229-16,-1 0-4 16,0 5-11-16,-11 17 88 0,7-9-102 15,-1 2 1-15,1 1-6 0,-4 0-8 0,4 5-76 16,-1-4-11-16,-1 3 0 0,3 0 0 0,0-2 0 15,1-2 0-15,-1 1 0 0,1-5 0 0,2-1 0 16,-3 24 0-16,6-29 0 16,2-4-28-1,2-7-334-15,3-7-157 16,-2-1 229-16,7-11-236 0</inkml:trace>
  <inkml:trace contextRef="#ctx0" brushRef="#br0" timeOffset="34605.32">20514 9444 27 0,'0'-2'60'15,"0"1"30"-15,0-1 7 0,0 1 1 0,0-1 4 16,0 2 4-16,0 0-4 0,-1 0 2 16,-1 2 4-16,0-2-5 0,2 1-14 0,-1-1-5 0,-1 5-8 15,1-1 1-15,-3 4-7 0,0 2-12 0,-1 2 8 16,-8 18 44-16,9-12-56 16,-3 0-2-16,0 3-17 0,0-3-11 0,-9 17 8 15,-1 16-17 1,11-35-12-16,-1-3-1 0,2-1-2 0,-2 1 0 15,0-1-3-15,3-3 8 0,0 0-17 16,-1 1-3-16,2-2-14 0,-1-2-15 0,2-2-17 16,-1 0-16-16,2 1-17 0,-1-3-15 0,0-1-12 15,2 1-14-15,0 0-8 0,-1-2 0 0,-1 0-11 16,2-2 11-16,0 0 12 0,0-1 14 0,-2 3 13 16,1-5 17-16,-2 3-37 0</inkml:trace>
  <inkml:trace contextRef="#ctx0" brushRef="#br0" timeOffset="35076.05">20261 9616 22 0,'0'-6'106'0,"0"2"-30"0,5 1 5 15,-3 0-5-15,-2 1-2 0,0 2 2 0,0-1 8 16,0-2 13-16,0 3 8 0,0-3 100 16,1 1-119-16,-1 2-9 0,0 0-11 15,0 0-5-15,0 2 73 0,0 1-68 16,2 1-14-16,-1 1-17 0,3 1-2 0,-1-1-3 16,1 4-5-16,-1 1-1 0,2 0 5 15,-3 0-5-15,-2 1 1 0,0-2 0 0,1-1-5 0,4 0 5 16,-3 1-5-16,-2-2-5 0,1-2-3 15,-1 3 2-15,0-3-1 0,5 0-3 0,0 0-1 16,-4-2 0-16,2 0-2 0,2 3 31 16,-5-5-32-16,0-1 12 15,3 0-12-15,-3 0 5 0,2 0 5 0,-2 0-12 16,2 0-4-16,1-2 0 0,0 2 0 16,5 0 0-16,-2-3 0 0,2 1 0 0,-1 1 0 15,3-2 0-15,2 1 0 0,0 1 0 0,15-7 0 16,22-6 0-1,-33 9 0-15,0 1-5 0,-2-2-38 16,15-1-87-16,-19 4 36 0,2-1-29 16,0 1-31-16,-1 1-40 0,13-5-282 15,-7 2-20-15</inkml:trace>
  <inkml:trace contextRef="#ctx0" brushRef="#br0" timeOffset="35878.14">19009 9918 20 0,'0'-4'42'0,"0"1"29"16,2 1 12-16,-2-1 0 0,0 0 2 0,1 3 1 16,-1-3 3-16,0 3 3 0,0-2 1 0,0 0-1 15,0 2-4-15,0 0-11 0,4 0-10 16,-4 0-21-16,1 2 5 0,1-2 26 0,3 2 1 16,1 1 9-16,5 0-13 0,0 4-10 0,0-1-8 15,5 2-1-15,-2 0-15 0,0 4-10 0,1-2 2 16,-1 0 0-16,0 1-7 0,0 4-5 0,-1-2 1 15,-1-1-7-15,0 2-2 0,-1-2-11 0,0 0 7 16,-3 0-2-16,0 0-9 0,-2-3-2 16,2 0 0-16,-4-2 2 0,3-1-3 15,-1 0-8-15,-1-2-7 0,-1 1-28 0,0 0-22 0,-3-5-26 16,4 4-17-16,-2-3-12 0,0-1-10 16,-1 2-8-16,1-1-11 0,-1 1-4 0,-2-2 7 15,0 0 7-15,2 0 145 0,-2 0-180 0,0 0 53 16,0-2 40-16</inkml:trace>
  <inkml:trace contextRef="#ctx0" brushRef="#br0" timeOffset="36404.83">19162 10128 12 0,'-4'0'25'16,"-1"-2"20"-16,2 2 21 0,2-1 11 0,-3-3 2 15,3 4-3-15,-1-2-2 0,1 0-1 0,1 2 6 16,-2 0 7-16,2-1 14 0,0-1 7 16,0 2 2-16,0-1-10 0,-2 1 2 0,2 0-10 15,-1 0-14-15,-1 0-9 0,2 0-1 0,0 0-12 16,0 0 7-16,0 0-13 0,0 0-3 0,0 0-4 16,0 0-15-16,0 0-10 0,0 1 2 15,2-1-7-15,-2 0 11 0,1 2 3 0,3 1 12 16,-1-1 5-16,2 3-11 0,-1 0-13 0,4-1-10 15,-2-3-9-15,1 2 8 0,-1 1-1 0,2 1-11 16,-2-2 10-16,1-1-6 0,2 1 0 16,2 1 0-16,-1-1 0 0,-2-1 0 0,4-2 0 15,-2 3 0-15,-1-3 0 0,0 2 0 0,-1-2 0 16,2 0 0-16,-2 0 0 0,1 0 0 0,-4-2 0 16,2-1 0-16,-4 3 0 0,0-2 0 0,-1 2 0 15,1-3 0-15,-2 3 0 0,4-2 0 0,-4-1 0 16,2-1 0-16,2-8 0 0,-1 4 0 15,-3 2 0-15,2-2 0 0,-1-1 0 0,-2 2 0 16,3-4 0-16,0 1 0 0,2-1 0 16,-2 1 0-16,2-1 0 0,-2 1 0 0,0-1 0 15,0 2 0-15,1-1 0 0,-1 3 0 0,1-1 0 16,-2 1 0-16,-2 2 0 0,0 0 0 16,0 2 0-16,0 1 0 0,0 0 0 0,0 2-25 15,0 0-16-15,0 1-18 16,-2 0-25-16,2-1-22 0,0 2-31 0,0 1-38 15,0-1-41-15,-3 1-36 0,3 4-26 0,-3 1 7 16</inkml:trace>
  <inkml:trace contextRef="#ctx0" brushRef="#br0" timeOffset="38449.24">18492 10407 197 0,'-1'0'187'0,"-4"0"-33"0,2 0-48 16,0 3-24-16,-2 3-2 0,-1-1 11 0,-2 5 1 15,-1 0-12-15,0 2 7 0,1 5-4 16,-1 1 5-16,3 3 9 0,-1 3-1 0,1 1-28 16,0 3-8-16,0 3-6 0,2 0-3 15,1 32 31-15,6-31-57 0,2 0-1 16,1-1-10-16,2-2-7 0,2 0-1 0,1 0-6 15,1-2 3-15,4-1-9 0,-2-1 2 0,5 1-9 16,1-6-11-16,-2 0-26 0,4-4-32 0,-1-2-42 16,3-4-43-16,-1-1-49 0,4-1-46 0,-2-4-19 15,3-2 15-15,2-1-147 0</inkml:trace>
  <inkml:trace contextRef="#ctx0" brushRef="#br0" timeOffset="39521.49">20401 9909 29 0,'-2'-6'52'0,"0"3"21"0,-1-1 1 16,2 2-10-16,1-3-5 0,0 1 4 16,0 2 7-16,0-1 4 0,-2 1 7 0,2 1-3 15,0 0-15-15,3-1-6 0,0 0-4 0,3 0 8 16,-3 0-5-16,2 2-2 0,2 0 6 16,-1 0 6-16,5 2-5 0,0 1 1 0,0 0-3 15,0 3-7-15,4 1-11 0,0 4-1 16,0 0 1-16,3 4-1 0,0-1-7 0,1 1-10 0,1 1 10 15,-4 1 4-15,3 0-7 0,-1 1-12 0,-3 0 5 16,1 1-2-16,2-1 0 0,-5 2 0 0,0 2-4 16,-3-1 10-16,-2 1-16 0,1 1 2 0,-4 1-7 15,0-1 7-15,-3 2-11 0,-2 2 3 16,-4 24-5-16,-1-26-3 0,1-1 8 16,-1 1-7-16,-12 25-30 0,-7-3-66 15,13-26-1-15,-2 2-39 0,2-3-54 16,0 0-51-16,0-3-39 0,5 1-11 0,-1-3 33 15</inkml:trace>
  <inkml:trace contextRef="#ctx0" brushRef="#br0" timeOffset="60090.05">23526 8688 3 0,'4'0'5'0,"-4"0"0"16,0 0 5-16,3-2 8 0,-1-1 7 0,-2 3 11 15,3 0 1-15,-1-2 0 0,-2 0-4 0,0 2-5 16,0-2-4-16,0 2-3 0,0 2-1 0,0-2 8 16,0 0 6-16,0 0 5 15,1 0 74-15,-1 0-73 0,0 0 5 0,0 0-1 16,-1-2 8-16,1 2-1 0,0-1-4 16,-2 1 3-16,0-2-2 0,1 1 13 0,-4 1-5 15,5-3-1-15,-3 1-9 0,3 2-3 0,0-1-2 16,0 1 7-16,-1-2-6 0,1 0-1 0,-4 2-1 15,3 0-2-15,-1 0-11 0,2 0 5 0,2 0-9 16,-2 0 6-16,-2-1 0 0,2 1-1 0,0 0 2 16,2 0-1-16,-1 0-5 0,-1 0-5 15,0 0 6-15,-1 0-1 0,1 0-3 16,0 0-6-16,-2 1 0 0,2-1 2 0,0 0-4 16,0 0-2-16,0 0-1 0,0 2-2 0,0-2-1 0,0 2-4 15,0-1 1-15,0-1-1 0,0 0-3 16,0 2 2-16,0-2-1 0,0 1-1 0,0 1 3 15,-1-2-3-15,1 1-3 0,0 2 3 0,1 1 7 16,2 1-1-16,2 0-6 0,-2 2-2 0,3-1 10 16,-2 1-4-16,0 2 8 0,3-1-7 0,-1 2 1 15,3 1-3-15,3 0-1 0,-4-1 0 0,1 1 5 16,10 13 1-16,-7-12-15 16,0 0 11-16,-3 1-4 0,4-1 2 0,-2 0-2 15,0 2-4-15,2-2 4 0,-1-2 3 0,4 2-3 16,-2 0 5-16,5 2-4 0,-3-2-1 0,6 1-4 15,0 1 5-15,2 1 2 0,-2-3 0 0,5 5 15 16,2-3-6-16,1 3 1 0,3-1-3 0,2 0-5 16,1 1-1-16,0 0-7 0,2-1 5 15,2 1-4-15,1-1 4 0,2 2-2 0,-4-1 0 16,4-2 0-16,-4 1 4 0,-2-3-6 16,2 4 6-16,-3-3-7 0,2 1-3 0,-3-1 6 15,2 1 8-15,-3-1-8 0,2 0-5 16,-1-1 10-16,0 1-1 0,2 1-9 0,-4-3 8 15,4 1-5-15,1 1-3 0,1-2 10 0,-1 0-8 16,1 0 0-16,2 0 3 0,0 0-6 0,0-2 7 0,0 2-5 16,1 0 10-16,2-2-6 0,-5 2 2 0,4-2-2 15,-4 2 0-15,1-4 0 0,0 5 1 16,-1-3-3-16,2 0 2 0,3 2-2 0,1-2 2 16,-2 0 5-16,2 4-8 0,0-4 3 0,0 1 2 15,0 2-4-15,0-1 5 0,0 0-12 0,0 1 10 16,1 0-1-16,-2-1-2 0,1-1-3 15,0 1 3-15,2 0 5 0,-2 1-3 0,1-3 1 16,1 4-3-16,-2-4 6 0,2 3-4 0,-1-1-4 16,1 1 1-16,0 0-2 0,-3-1 6 0,-2 0 6 15,4-3-4-15,-3 2-10 0,3-1 4 16,-4 0 1-16,2 0 5 0,-1-1-3 0,0 0 0 16,4 1 2-16,1 0-6 0,-2 0 4 0,-1-1-2 15,1 0 4-15,2 1-1 0,-6 0-3 16,126 29-6-1,-21-7 0 1,-109-23 8-16,-3-1 0 0,-1-3-4 0,3 2-4 16,-2-2 0-16,-4 2 8 0,1 0-7 0,-2-2 7 15,-2 1-4-15,-1 0-2 0,2-2 6 0,-6-1 0 16,2 2-6-16,-2-1 3 0,-1-1 1 16,-2 0 2-16,0-1 0 0,-5 1-5 0,-2-1-4 15,-1 0 1-15,-4-1-1 0,1-1 0 0,-5 4-1 16,2-3 0-16,-3-1-8 0,1 2-7 0,-3-2-9 15,-1 0-2-15,0 2-9 0,0-2 11 0,0 0-13 16,0 0 3-16,0 0-8 0,-1 0-13 16,-1-2-13-16,-1 0-15 0,0 1-6 0,-2 1-18 15,1-4-15-15,-1 1-9 0,-5-4-162 16,-9-11-2 0</inkml:trace>
  <inkml:trace contextRef="#ctx0" brushRef="#br0" timeOffset="60447.93">28030 10033 103 0,'-7'-5'141'15,"0"2"1"-15,-1-2-20 0,0 0-37 0,1 0-21 16,0 3 0-16,3-1 17 0,-1-1 150 16,5 4-19-16,0 0-150 15,0 0-23-15,0 0-7 0,0 0 5 16,1 0 4-16,3 2 19 0,0 0 8 0,4 1-9 0,1 2-20 15,3-3-11-15,-1 5-13 0,5-2-3 0,0 1 0 16,-1-1-4-16,4 1-2 0,-3 0 5 16,3 0 2-16,-3-1-7 0,-1 2-6 0,2 1 6 15,-4-1-2-15,-1-1 9 0,0 2 3 0,-2-2-4 16,-4 2 7-16,-1 0 1 0,-2-1 18 16,-3 2-6-16,-1 0 3 0,-3 2 10 0,-2-1-31 15,-4 2-14-15,-5 0 0 0,-1 2 0 0,-5-1 0 16,-1 1 0-16,-1-1 0 0,0 2 0 0,-4-2 0 15,-20 17 0-15,26-18 0 0,-2 3 0 16,1 1 0-16,0-1 0 0,-16 14-13 16,20-16-147-16,1 2-51 0,1 0-54 0,3-2-56 15,5-1-30-15,2-1 32 0</inkml:trace>
  <inkml:trace contextRef="#ctx0" brushRef="#br0" timeOffset="61273.56">29518 9900 120 0,'3'-9'206'0,"-1"4"-7"0,-2 1-37 0,0 0-48 16,0 4-37-16,0 2-19 0,0 1 26 0,0 3 17 15,0 3-9-15,0 4-12 0,3 4-11 0,2 3-12 16,-1 3-9-16,1 2-15 0,6 32 9 15,-6-29-25-15,-4 2-2 0,3-2-9 16,-4 1-2-16,0-3 1 0,0-1-5 0,-4 1 3 16,3-2-3-16,-2-4-2 0,-3 1 7 15,-1-3-8-15,-1-1 3 0,-1-3-4 0,-4 0 7 16,0-2-3-16,-1 0 1 0,0-2-3 0,-2-3-2 16,-1 0 4-16,-26 3-16 15,-3-7 2-15,23-3 10 0,-4-3 4 16,3 3 5-16,2-2-5 0,-35-6 11 15,35 4 13-15,17 3-24 16,0 1 0-16,4-2-4 0,4 2 5 16,5 0 2-16,6 0-3 0,57-1 4 15,71 1-27 1,148-16-470 15,-138 2-176-15,-122 9 503-16</inkml:trace>
  <inkml:trace contextRef="#ctx0" brushRef="#br0" timeOffset="61555.4">29347 9776 199 0,'-9'-12'229'0,"-4"4"-48"15,7 2-67-15,-1 1-48 0,4 1-32 0,2 2 4 16,9-5 55-16,1 5-15 16,8 0 4-16,3 2-10 0,5 0-20 0,7 0-9 15,2 4-18-15,4-3-11 0,2 1-2 0,1-1-7 16,47 5-3-16,-42-4-8 0,-2-2-7 15,0 0-28-15,36 2-162 16,-39-2 45-16,30 2-214 0,-41-2 193 16,-2 0 15-16</inkml:trace>
  <inkml:trace contextRef="#ctx0" brushRef="#br0" timeOffset="62903.63">30124 10113 132 0,'-12'3'603'15,"0"15"-115"16,12-4-456-15,0-6-5-16,0 3-6 0,0 0 1 0,0 0 8 16,0 11 28-16,0-10-36 0,0-2-7 15,0-1 7-15,0-1-2 0,0-1-6 16,0-3-8-16,0-1 4 0,0 0-2 0,1-1 1 16,-1-2 5-16,0 1 4 0,0 0-2 15,0-1 5-15,0 0 1 0,2 0 15 16,-1 0-16-16,-1-2-26 0,4 0 7 15,-1 1 2-15,2-2 1 0,1-3-5 0,3 0-2 16,1-2 4-16,-2 0-1 0,3-1-7 0,0 1 6 16,-1-4-7-16,2 4 2 0,1 1 3 0,-4 1-5 15,2 1-3-15,0 1 7 0,2 1 1 16,-2 2-7-16,0 1 9 0,3 1 0 0,-1 1 0 16,-1 1-2-16,3 4 3 0,-1-3-1 0,-5 2 6 15,3 0-8-15,2 3 0 0,-3-1 6 16,3 0-10-16,-3 1 4 0,2-2 8 0,12 2-7 15,-9-5-5-15,-3-2 7 0,0-2-1 16,0 1-7-16,0-1-1 0,3-1-10 0,-5-4-2 16,3 0 6-16,-3-3-5 0,2 0 6 15,-2 0-7-15,0-2 6 0,6-8 7 16,-7 8 2-16,1 0 1 0,-3-1 2 16,-2 2-3-16,1 2 10 0,-4 0-3 0,0 1-4 15,1 2 8-15,-2 1-2 0,-2 1-4 0,1 2 7 16,-1 0 0-16,0 0 4 0,0 2-11 0,0-1 3 15,0 1-2-15,4 3 1 0,-3 2 3 0,3 1-5 16,-1 1 2-16,-2 1 0 0,1 0-4 0,-2 1 4 16,2-1-2-16,-2-1 4 0,3 0-4 15,-3 0 0-15,0-2 3 0,0 0-3 0,-2-2 5 16,1-1-5-16,1-2 4 0,0 2-2 16,0-3 4-16,0 2 5 0,0-3-4 0,0 0 4 15,0 0 8-15,0 0-5 0,0-1 2 0,0 1 2 16,0 0-2-16,0-2-5 0,0 2 0 0,0-1 7 15,0 1-2-15,1-5-8 16,-1 3-8-16,0-1 3 0,2-9 6 16,1 7-16-16,1-2 11 0,0 2-4 0,0-4 1 15,3 0-7-15,-2 0 10 0,3 1-9 0,-2 0-1 16,2 1 0-16,-4-1 4 16,3 4 2-16,-1-1 0 0,3 2-4 0,-1 1 2 0,1 2 0 15,-2 0 7-15,-1 2-5 0,2-2 0 0,4 3-4 16,-3-1-1-16,1 1 3 0,-2 1 6 0,10 9-2 15,-6-4-2-15,-2 0 4 16,-2 1-4-16,4-1-2 0,0 0 2 0,-1 2 5 16,-1-2 0-16,4-1-10 0,-5-3 8 0,1 3-6 15,1-1 7-15,2-3 0 0,-3 1-4 0,0-3 0 16,0-1-3-16,0-1 8 0,2 0-9 16,-1-3 4-16,1-2 0 0,0-2-6 0,1 1 1 15,-1-2-3-15,15-12-2 0,-16 9 6 16,0-2 2-16,-2 1-2 0,-1-2 0 0,-1 1-3 15,0-1 4-15,0-1 3 0,-4 0-2 0,0 0 5 16,-3 0-8-16,-2 2 10 0,1-1-3 16,-9-16 31-16,4 24-22 15,1 1 3-15,-1-2 20 0,3 7-16 16,1 0-10-16,-1 0-11 16,1 2 7-16,-1 3 0 0,-3-2 1 0,-2 5-1 15,0 2 1-15,2 3-3 0,-2 1 0 0,2-2 6 0,-1 3-4 16,6-1-2-16,-2 0-2 0,3-3 6 15,3 1-5-15,2 0 6 0,-1 0-7 0,14 5-3 16,-7-11 5-16,0 0-10 0,14 3-23 16,22-3-41-1,-28-7 44-15,21-8 7 16,4-5 3-16,-20 8-1 0,-4-3-4 16,1-1 6-16,-2 0 4 0,0 1-2 0,-3 1 15 15,-1-1 0-15,-2 1 0 0,0 1-2 0,-5 2 2 16,11-7 20-1,-16 12-6-15,-3 1 8 16,1 3 1-16,7 5 14 16,0 6-8-16,-4-3-15 0,0-2-13 15,7 15 4-15,-4-12-5 0,-1-1 4 16,14 20-7 0,0-16 10-16,-11-9-6 0,2-1-5 15,1-3-13-15,1-1-12 0,2-2-21 0,0-3-25 16,6 0-38-16,-2-3-62 0,5 0-65 15,-2-3-29-15,3-2-4 0,-4-1 34 0</inkml:trace>
  <inkml:trace contextRef="#ctx0" brushRef="#br0" timeOffset="63419.46">29368 10978 116 0,'8'-14'268'0,"-4"4"12"15,0 1-52-15,-4 3-61 0,0 0-47 16,0 3-21-16,-2 3 6 0,0 0 77 0,1 3-99 16,-1 5-15-16,1 5-15 0,-1 4-4 15,0 5-19-15,1 5 3 0,1 1-12 0,-2 4-4 16,2 2-11-16,-1 2 2 0,1-2-7 0,-2 0 1 16,2-2-2-16,0-1 0 0,0-2-3 15,0-4-3-15,0-2-8 0,0-1-17 0,0-5-32 16,-3-4-32-16,3-2-47 0,0-1-36 0,-1-3-29 15,1-2-11-15,1-3 2 0,4-1 16 0,-2-4 21 16,0-2 30-16,0-3 38 0</inkml:trace>
  <inkml:trace contextRef="#ctx0" brushRef="#br0" timeOffset="64281.53">29369 10944 26 0,'3'-14'53'15,"-1"2"30"-15,0 2-3 0,1-2-10 0,-2 4-12 16,3 1 3-16,-3-5 65 16,3 9-62-16,-1 0 5 0,0 0-2 0,0 3 5 15,0 0 11-15,2 1-4 0,0 2-2 0,-1 0 6 16,3 3-9-16,0 3 0 0,0-2-11 16,-1 4-15-16,2-1-3 0,0 5-14 0,-2-4 12 15,1 3-11-15,1-2-8 0,-4 1-5 0,10 12 17 16,-7-17-25-16,7 12 9 15,-8-11-7-15,1-3-4 0,1-3-3 0,0 2-2 16,1-3-4-16,-1 0 0 0,2-4 2 16,2-1-6-16,-2-1 10 0,-1 1-3 0,3-3 1 15,0-2 1-15,0 0-9 0,-1-2 6 0,2-1 1 16,0-1-3-16,-2 2 0 0,1 0-2 16,-2-2 3-16,-1 0-4 0,0 3 3 0,-2-1 1 15,-1 5 5-15,-2 0-8 0,-1 0-5 0,0 3 7 16,0 0 2-16,-3 2 8 0,0 2 3 0,2 0 1 15,2 5 0-15,-1 1 6 0,2 3-3 16,0 4-1-16,-2 3-6 0,4 3 2 0,-2 2 5 0,-1 1-5 16,1-1-3-16,1 3-2 0,-3 0-4 15,4 0 2-15,-2 0 4 0,0-2-3 0,2-3-6 16,-1 0 0-16,2-6 0 0,6 11-4 16,-7-17 2-16,1-4 4 15,-3 1-8-15,4-2-5 0,-1-3 6 0,0-1-7 16,3-3 8-16,0-2-2 0,-2 2-3 0,4-2-3 0,-4-2-2 15,3-2 6-15,21-14-12 16,-22 15 13-16,-2 5 4 0,-1-4 0 16,0 6 5-16,-3-3-6 0,0 4 2 0,-1 4 3 15,0-3 3-15,0 6-4 0,4-2 7 0,-3 2-7 16,0 1 4-16,1 2 3 0,0 1-7 0,4 2 2 16,-2-2-10-16,1 1 6 0,2-2 6 15,0 1 0-15,2-1-6 0,1-2-3 0,-1-3 6 16,1 0-5-16,0-2 1 0,-1-3 3 15,0-1-10-15,4-2-3 0,-4-3-10 0,-1-2-2 16,6-1 9-16,-6-3 4 0,2-1 6 0,-1-2 3 16,0-2 0-16,8-22 1 0,-12 19 2 15,-1-2 3-15,-4-2-5 0,1-3 2 0,3 0 0 16,-7-3 2-16,3 0-8 0,-3-3 8 16,1 0-4-16,-2 0 2 0,1 3 4 15,-1 3 1-15,0 2-5 0,0 5 6 0,0 3-5 0,0 5 9 16,0 4 9-16,4 0-1 0,-4 5 6 15,-2 0 1-15,0 3-11 0,2 2 1 0,-1 2 6 16,-1 5-1-16,1 5-1 0,-3 3 2 0,3 6 7 16,-5 2 7-16,3 7 11 0,-2 0-6 15,0 4-40-15,0-2 0 0,0 6 0 0,1-3 0 0,1 1 0 16,1-3 0-16,2-4 0 0,4-1 0 0,0-2 0 16,2-3 0-16,1-4 0 0,1-1 0 15,1-6 0-15,0 1-38 0,4-6-78 0,1-2-35 16,-1-4-43-16,3-3-35 0,0-3-25 0,-1-4-2 15,3-2 14-15,-1-4 28 0,-1-3 47 16</inkml:trace>
  <inkml:trace contextRef="#ctx0" brushRef="#br0" timeOffset="64497.4">30351 10990 59 0,'-10'-2'147'0,"-2"-2"218"16,6 3-104-16,6 1-176 0,3-3 144 16,11-2-123-1,-1 3-79-15,4 2-12 0,4 0-5 0,1 0-9 16,3-2-6-16,2 0-5 0,-1-3-24 0,0 1-33 16,1 0-29-16,0-2-42 0,-2 1-31 0,-1 1-12 15,-2-2 3-15,-5-2 12 0,-1 1-87 16</inkml:trace>
  <inkml:trace contextRef="#ctx0" brushRef="#br0" timeOffset="64740.3">29967 10838 136 0,'-11'-3'202'0,"-6"3"121"0,7-4-198 16,8 4-89-16,1-1 62 16,4 1-87-16,8 0-1 15,-2 0-10-15,1 3-5 0,14 2-55 16,-11-1 0-16,-1 1-20 0,-3-2-25 16,4 2-10-16,0-2-13 0,-2 3-3 0,1 0 11 15</inkml:trace>
  <inkml:trace contextRef="#ctx0" brushRef="#br0" timeOffset="64990.16">30960 11360 164 0,'-5'-2'395'0,"-2"0"34"15,-2-1-92-15,0 1-117 0,1 0-48 0,-3-1-1 16,3 0-12-16,-4-1-159 16,9 2 0-16,2-1 0 0,4 3 0 31,0 0 0-31,0 0 0 16,-3 0-265-16,2 0-152 0,0-2-52 15,-2-1 51-15</inkml:trace>
  <inkml:trace contextRef="#ctx0" brushRef="#br0" timeOffset="67326.03">29014 12041 85 0,'3'0'186'15,"-1"0"165"-15,-4 7-12 16,0-5-256-16,2 13 85 16,-1-10-102-16,-1 4-8 0,2 0-9 15,0 3-17-15,0 1 8 0,0-3-6 0,0 14 19 16,2-14-14-16,-2 2-16 0,0-3-5 16,0 1-8-16,0-3 5 0,0-2-15 0,0 2 5 15,0-2-7-15,0-2 0 0,0-1 7 16,0-1-2-16,0-1 11 0,0 0-4 0,0 2-3 15,0-2 4-15,0 0-2 0,0-2 1 0,0 2 0 16,1-1 2-16,-1 0-6 0,0 0 1 0,4-2 3 16,-4-1-16-16,0-1 7 0,1-3-4 15,2-1-7-15,1-2 0 0,-1-1-3 0,3-1-4 16,-1 0 4-16,3-1 3 0,0 2 0 16,1 0-5-16,-1 1 8 0,0 2-4 0,0 2 4 15,3 1-1-15,-2 2 3 0,4 0-2 0,-4 3 5 16,2 1 2-16,2 1 0 0,-4 3 2 0,3 0-2 15,2 0-5-15,11 11 10 0,-1 4 1 16,-12-10-8-16,-2 1 5 0,0 0-2 16,0-1-1-16,-2 0-2 0,-1-1 2 0,-1-2 4 15,2 0-8-15,-2-2 7 0,-3-1-3 0,-1-2 0 16,0 3 7-16,-1-4-6 16,-1 0 4-16,0 0-3 0,3 0 6 0,-3-2-3 15,0 0-5-15,2-1 1 0,-2 1 4 0,3-3-7 16,2 2 2-16,-1-3-5 0,1 2 3 15,0-2 6-15,2 1-11 0,-3 1 7 0,15-5-4 16,-12 9 2-16,-1 0 2 16,5 0-2-16,-3 0 2 15,0 1 2-15,2 3-8 0,-1-3 6 0,2 2 0 0,0 1 3 16,1 1-6-16,2-1 3 0,1 1 2 16,0-3-2-16,1 3 0 0,2-2 0 0,-2-1 0 15,2-2 2-15,0 0-5 0,3 0 0 0,-3-2-2 16,2-2-3-16,0-1-2 0,-1-1 2 0,-2-1-1 15,1-2 0-15,-6 1-1 0,4-1-1 0,-5-1 4 16,-1-1 7-16,-1 1 3 0,-3-2-3 16,-1 0 0-16,-1 1 5 0,-4 1-8 0,0-1 5 15,0 1 11-15,-2 1-1 0,-1 1 11 0,-1 2 11 16,0 3-21-16,-1 0 6 0,-3 1-6 0,4 2 6 16,-5 0-4-16,1 0 2 0,1 2-6 15,-3 3-5-15,2-1-5 0,-2 3 5 0,1 3-1 16,3 2-5-16,-2 0 9 0,0 1-4 0,4 2-7 15,0-2 12-15,3 0-7 0,-1 1-1 0,2-2-4 16,0 0 12-16,3-2-10 0,1 0-9 16,0-1 14-16,14 4-5 0,-10-8-13 15,2-1-2-15,0-1 6 0,1-3-6 16,5 0-4-16,-3 0-5 0,2-3 0 0,1-1-5 16,-2 1-3-16,1-3 4 0,0-1 5 15,0-1 2-15,2 2 1 0,-1-3 1 0,0 1 0 16,1-4-3-16,0 3 3 0,-4 1 4 0,4 0 5 0,-5-1-2 15,0 2 7-15,-1-1 1 0,-3 4 4 16,0 0-2-16,-3 2 6 0,-2 1-4 0,2 1 6 16,-2 0 2-16,2 1 1 0,-4 1 9 0,5 3-1 15,-3 0 7-15,1 1-10 0,-3 0-5 16,-1 0-1-16,2-1 4 0,-2 3-2 0,0-1 5 16,0 0-6-16,0-1-2 0,2 0 1 0,-2-1-6 15,0-2 11-15,0 1-8 0,0 0 9 16,0-2 2-16,0-1-4 0,0 2 7 0,0-3-2 15,0 0-11-15,0 0 6 0,0 0 3 16,0-1-3-16,0-1-6 0,0 2 0 0,0-1-1 16,0-1-1-16,0 1-4 0,0-2 4 15,0-1-4-15,0-7-18 16,0 0 6-16,0 3 3 0,3 3 1 16,5-12 1-16,3 2-19 15,-5 7 18-15,2 5-4 0,-2-4 4 16,2 3 8-16,6-2-12 0,-7 4 3 0,8 1 0 15,-8 1 9-15,-1 1 0 16,8 3-2-16,-6 1 4 0,-1 2-8 16,-1-3 10-16,2 2-2 0,-2 0-1 0,-1 0-3 15,0-2 9-15,0 1-4 0,-2 1-3 0,1-4-4 16,-1 0 8-16,0 1-4 0,1-1 4 16,-1-2-6-16,-1 0-4 0,1 0 7 0,-2 0 2 15,1 0-3-15,0-2 3 0,2 0-3 0,1-1 0 16,3 1 0-16,-3-1 0 0,-1 0 6 0,1-2-4 15,3 2-2-15,-3 2-9 0,1-1 3 16,-1 2 4-16,0-1 2 0,0 1 1 0,0 0 5 16,2 0-6-16,-4 1 3 0,2 1-2 0,0-1 2 15,0 2-8-15,0-1 5 0,3 1 0 16,0-2 2-16,8 1 0 16,14-5-6-16,-19 0 1 15,1-3-8-15,18-13-17 0,-16 7-2 16,2-3 6-16,1-2-5 0,-3-3 12 0,21-18-11 15,-21 18 19-15,-1-3 6 0,11-26 0 16,-2-26 9 0,-19 47 4-16,2-22 11 15,-5 29-11-15,0 4 9 0,0-20 34 16,-4 30 8 0,4 14-10-1,0 8 18-15,0-5-38 0,-1 33 91 16,-2-26-86-16,3 0-11 15,-4 1 3-15,3 1-12 0,-3-1 2 0,1 36-7 16,2-22 0 0,1-5-13-1,1-15 4-15,6 9-2 0,-6-16 1 16,7 2-5-16,0-4-3 16,1-1 3-16,4-2-6 0,-1 3 2 15,3-3-7-15,2 0 0 0,-2 0 2 0,16 0-6 16,-4 5 6-16,-14-1 7 15,-2 1 6-15,-1 0-3 0,-2 0-1 0,-4 0 2 16,4 1 8-16,-5 0-4 0,-3-2-2 0,0 4 2 16,0-2 0-16,-3 0 4 0,-5 1 5 15,0 0-5-15,-1-2 7 0,-4 3-4 0,-20 2 14 16,17-5-13-16,-3 0 4 0,0-4-1 16,-1 4-1-16,1-5-4 0,3 0-8 0,0 0 0 15,3 0 0-15,4-2 0 0,0-1 0 16,2-1 0-16,4-3 0 0,1 2 0 0,2-3-19 15,13-13-59 1,24-22-100-16,-19 25 118 0,0 1 4 0,42-31-106 16,-39 35 116-1,26-7-23-15,-27 13 43 0,1 2 5 16,-1 1 5-16,-2 2 6 0,1 2 10 0,-4 2-3 16,0 0-1-16,-4 5 9 0,1 0 5 15,1 1 4-15,-2 0 1 0,-1 6 2 0,-1-2 5 16,2 3-1-16,-1 2 5 0,-1-3 10 0,0 3-3 15,-1-4-14-15,1 1 2 0,-5-2-8 0,0-2 1 16,-1-3 3-16,-1-2 13 0,-2 0 8 0,0-1 9 16,4-4 6-16,-4 3 5 0,0-2-1 15,-2-1-18-15,0-4-13 0,0-1 1 0,-1-2-1 16,1 2 2-16,-1-22 8 16,3 6-38-16,5-1-21 15,-2 9 6-15,3-1-7 0,16-29-127 16,-13 29 68-16,34-24-361 31,-22 29 181-31,-12 7 124 0,3 2 0 16,0 0 3-16,-2 3 15 0,0 1 11 0,1-1 15 15,-1-1 7-15,1 1 10 0,-1 2 18 0</inkml:trace>
  <inkml:trace contextRef="#ctx0" brushRef="#br0" timeOffset="68176.75">31500 11925 10 0,'16'4'10'0,"9"1"38"15,-17-5 17-15,6-3 138 0,-7-5 56 16,-7-3 14-16,0 4-122 16,0 2 3-16,-8-4 127 15,3 6-164-15,-3-2-7 0,0 0-17 0,-1 2 5 16,-5 2-19-16,-1 1-20 0,1 0-23 0,-3 1-35 16,-2 2-1-16,3 2 0 0,-5 3 0 0,3 1 0 15,0 3 0-15,2-1 0 0,2 4 0 16,0 0 0-16,4 0 0 0,1 0 0 0,0 0 0 15,4-2 0-15,-2 1 0 0,6-3 0 16,1-1 0-16,8 14 0 16,4-12 0-16,6-9 0 15,-7-3 0-15,1 0-31 0,1-3-7 0,3-3-8 16,-2 0-3-16,3-1-7 0,2-1 3 0,-3-1-10 16,1 1 1-16,3-4 0 15,-5 2 8-15,6-2 10 0,-5 1 2 0,-1 3-2 0,3-2 10 16,-2 3 1-16,-2 2 7 0,2-2 11 15,-4 2 2-15,2 4 6 0,-1 0 9 0,-1 1-5 16,0 0 3-16,-1 1 0 0,0 0 3 0,-1 2 5 16,-2 1-6-16,-2 1 8 0,0 0 7 15,2 0 4-15,-3 2-1 16,6 19 57 0,-8-22-62-16,-1 1 3 0,-2-2-6 0,0 0-7 15,0-3 6-15,2 4-7 0,-2-4-8 0,0 1 10 16,0 1-1-16,0-2-5 0,0 0 3 0,0 0 2 15,0 0 1-15,4 0 5 0,-4-3 22 16,1-1-13-16,1 4-14 16,16-18 3-1,-9 10-9-15,0 0 2 0,1-1-4 16,1-3 2-16,0 5-2 0,-1 1 2 0,-1-1-2 16,-1 2-5-16,2-1 12 0,2 5-1 15,-2 1-4-15,-2 0 3 0,1 0 4 0,4 0-7 16,-1 4 1-16,17 7 11 0,-14-7-11 15,1 2 5-15,5 1-11 0,-5 0 5 0,1 0 5 16,-1 0-10-16,-3-2 8 0,4 3-5 16,-3-2-1-16,-1-2 3 0,15 5-1 15,-14-7 3-15,1 2-2 0,-1-4-5 16,9-4-10-16,-10-1 13 0,-1-1-2 16,0-3-7-16,-2 1 3 0,1-2 4 0,-1 0 4 15,-1 0-5-15,-1-3 7 0,-1 3-2 16,-1-4-4-16,-2 3 2 0,-3-4-1 0,-1-1 7 15,-1 3-8-15,-1-2 7 0,-1 2-3 0,-5 2 2 16,4 2 7-16,-1 2 3 0,2 0-3 16,-2 2 3-16,1 4-3 0,0 1 1 0,-4 0 9 15,-1 5-2-15,0 0-5 0,3 2 8 16,-1 1 1-16,-2 2 8 0,0 12 32 16,6-7-36-16,3-2-3 0,0 2 1 15,4-2-3-15,13 11-5 16,-5-14-15-16,2 1 0 0,2-4-12 0,0-2-12 0,4 2-38 15,1-7-27-15,3 0-41 0,3-2-27 16,3-3-36-16,3 0-40 0,3 0-20 0,-3-5 3 16,0 1 25-16</inkml:trace>
  <inkml:trace contextRef="#ctx0" brushRef="#br0" timeOffset="68873.17">29259 12643 157 0,'11'-10'205'0,"-9"-12"257"15,-10 20-364 1,-4 2 3-16,-18 2 163 0,12 6-129 0,0 2-11 15,-3 7-29-15,-1 7-22 0,-1 7 4 0,4 8-2 16,-2 5 6-16,3 7-2 0,1 4-58 16,6 3-21-16,0 2 0 0,7 1 0 0,2 1 0 15,5-3 0-15,19 55 0 16,-2-60 0-16,3-1 0 0,7-3 0 0,3-3-14 16,6-2-148-16,3-4-59 0,1-7-56 0,4-2-46 15,0-6-14-15,1-6 30 0</inkml:trace>
  <inkml:trace contextRef="#ctx0" brushRef="#br0" timeOffset="69805.5">29828 12865 30 0,'4'-4'58'16,"3"-3"24"-16,-1 3 1 0,-2-2-4 0,1 2-1 16,-3-2-14-16,-2 0 1 0,0 0 5 0,0-1 10 15,0 4 2-15,0-4-1 0,0 5 5 0,0-3 4 16,0 2 3-16,0 1-2 0,-2 0 0 15,1 1-8-15,-2 1 4 0,2 1-10 16,-1 1-3-16,-1 1-19 0,-5 1-10 0,1 1-10 16,-7 5 11-16,-2 0-3 0,-4 5-2 0,0 4 31 15,-1 0 14-15,0 7-86 0,-1-1 0 0,5 1 0 16,-1 3 0-16,7-2 0 0,0 2 0 0,5 0 0 16,4-2 0-16,1-1 0 0,4-2 0 15,3-2 0-15,4 0 0 0,2-2 0 0,9-3 0 16,-1-1 0-16,4-2 0 0,3-6 0 0,2 2 0 15,31-2-318-15,-30-6 72 16,0-2-32-16,0-2-10 0,0 0 14 0,-4-4 34 16,0 1 51-16</inkml:trace>
  <inkml:trace contextRef="#ctx0" brushRef="#br0" timeOffset="70956.52">30193 13233 153 0,'-3'0'178'0,"-2"0"-7"0,5-4-24 16,-1 2-32-16,-1 0-24 0,2-1-12 0,0-1-14 0,0-2 1 16,2 1-24-16,-1-4-19 0,5 1-11 15,1 1-1-15,-1-3 2 0,1-2-10 16,2 3 19-16,-1-2 4 0,-3 1 19 0,1-1 5 0,-1 3 22 15,-4-1-5-15,-1-1 0 0,0 3 4 16,0-2 7-16,0 1 12 0,0 2-15 0,0 0-16 16,-1 2-9-16,-2-1-8 0,-1 2-17 15,4 3-2-15,-1-3-14 0,1 3-3 16,0 0-5-16,0 3-1 16,3 0-4-16,2 2 4 0,-1 1 3 15,-1 1-7-15,2 2 9 0,0 0-8 0,0 0 6 16,0 1-3-16,-1 2 0 0,2-2 0 15,2 2-2-15,-1-2-1 0,1 1 8 16,1-1-5-16,-1 0-2 0,2 2 4 0,0-4-12 0,-2 1 10 16,0-1 0-16,1-4-6 0,0 2-7 0,-1-2 11 15,0 0-3-15,1-1 6 0,-3 1-13 16,1-1 10-16,1-3-2 0,-3 2 6 0,0-2-2 16,0 1-3-16,0-1 3 0,0 0-2 0,0-1 2 15,0-3 5-15,0 3-2 0,0-3-8 16,0 4 2-16,-2-3 3 0,1-1-9 0,-1 0 1 15,2-3-4-15,0 1-8 0,0-2 3 0,2-1-11 16,1-1-8-16,-2-1 0 0,5-2 7 16,-1 2 5-16,-2 1 7 0,2-1 13 0,-2 2 1 15,-1 1-2-15,-1 2 1 0,2 0 2 0,-5 4 3 16,-1 0-1-16,1 2-2 0,-2 0 5 16,3 2 5-16,-3 0 3 0,3 5 0 15,-1 1 5-15,-2-1-5 0,4 2 1 16,-1 0-9-16,0 0 5 0,-1 0-4 0,2-2-3 15,0 2-1-15,-2-2 6 0,6 0-1 0,-4 0 1 16,1-4 1-16,1 2-7 0,1-2 6 0,1-2-6 16,-1-1-7-16,1-1-2 0,2-1-2 0,-1-1 2 15,3-1-13-15,1-3-7 0,-3-1 0 0,3-1-6 16,-1-3-5-16,1 3 15 0,-2-3-7 16,0 0-11-16,-2-1-9 0,2-2 15 0,-4 1 4 15,2 3 13-15,-5-2 5 0,2 2 6 16,-2 0 6-16,-2 2 4 0,1 1 1 0,-2 3 2 15,-2 0-4-15,1 3 5 0,-1 0-2 0,0 2 2 16,0 0 1-16,3 0-3 0,-3 0 1 0,2 2-2 16,3-2-2-16,0 4 0 0,0 1 5 15,1 0-3-15,2 1-1 0,-4 1 1 0,4 0 12 16,-3 1-8-16,4-1 3 0,-1 1 5 0,-1 1 2 16,-2 0 6-16,0 3 2 0,-1-2 7 15,1 2-7-15,-2-3 0 0,-2 2 4 0,3 1-7 16,-4-3 9-16,0-2-1 0,0-1 0 0,-2 1 8 15,0-2-2-15,-2-1-8 0,0-2-3 16,-6 4 5-16,-3-4-20 16,-4-1-3-16,9-1-3 0,-2-3-11 15,-1 2-3-15,2-4-17 0,0 1-10 0,0-3-23 16,3-1 0-16,0-2-30 0,1-1 7 0,0-1-13 16,2-2-9-16,3 0-4 0,0-5 2 15,3 0 1-15,-2-4 10 0,3 0 9 16,2-3 13-16,14-31-46 0,-8 27 79 15,13-38-34-15,-11 33 46 0,22-32 5 16,-16 38 31-16,-2 3 0 0,3 6 8 16,-3 3 3-16,0 2 8 0,0 6 10 15,-2 5 9-15,-4 1 26 0,1 5 16 0,-4 5 7 16,-1 3-1-16,-1 6-14 0,-1 5-1 0,-1 2 3 16,-2 8-3-16,-2 0 2 0,3 4-1 15,-4 1 5-15,0 1-10 0,0 1-17 0,-4-1-18 16,4-4-14-16,0 1-8 0,0-2-8 0,2-5-12 15,0 0 6-15,1-3 0 0,0-3-8 0,5-4-16 16,-2 0-30-16,2-5-26 0,-1 1-46 16,1-4-29-16,-1-3-17 0,-1-2-15 0,1-2-10 15,-1-2 12-15,3-2 14 0,-1-4 20 0,1-3 37 16</inkml:trace>
  <inkml:trace contextRef="#ctx0" brushRef="#br0" timeOffset="71171.2">31111 12900 80 0,'-6'-5'140'0,"3"0"26"0,-1 0 1 15,0 2-12-15,3-1-22 0,1 1-8 16,0 2-17-16,3-2-22 0,3 0-24 0,0-2-24 16,4 3-12-16,5-3-10 0,1 2-6 0,5 0-3 15,1 0-10-15,-1-1 6 0,2-1-12 16,4 2 9-16,-2-1-8 0,0 1-38 0,-4-2-39 15,3 2-31-15,-4-2-35 0,-2 2-18 0,-1-2-6 16,-2 1 1-16,-3-1 11 0</inkml:trace>
  <inkml:trace contextRef="#ctx0" brushRef="#br0" timeOffset="71419.08">30576 12776 214 0,'-13'-4'310'0,"2"1"-51"0,-2 0-99 0,7 0-76 16,-1 1-38-16,3-3 10 0,-2 0 120 15,2 5-113-15,4 0-41 16,0 0-15-16,2 0-27 0,0 0-7 0,1 0-17 15,3 0-26-15,-1 3-22 0,1-1-37 0,0 2-37 16,5-1-28-16,-3 2-3 0,0-1 9 0</inkml:trace>
  <inkml:trace contextRef="#ctx0" brushRef="#br0" timeOffset="72146.88">31628 13086 52 0,'0'-3'130'15,"0"1"39"-15,0 0-4 0,0 0-23 0,0 2-22 16,-1-2-11-16,1-2-12 0,-4 1 2 0,1 0-7 16,-2 0-15-16,1 0-22 0,-1 1-2 15,0 2-17-15,1-4-11 0,-1 2-1 0,-2 1 0 16,-2-1-1-16,0 2-10 0,-1 0 6 0,-1 0-2 15,2 2-8-15,-13 4 7 0,14-3-16 16,-5 6 1-16,-1 4 2 16,11-8-6-1,1 0 5-15,2 0-2 0,5-1-6 0,-2 2 6 16,3-4-10-16,3 3-13 0,3-3-5 0,2 3-1 16,2-3-11-16,-1-2-4 0,5 0-15 0,-2 0-5 15,2-2-3-15,-3-1 6 0,2 1 4 16,-2-1 6-16,2-2 8 0,-1 1 5 15,-1-1 3-15,2-2-6 0,-2 0 7 0,2 0-1 0,1-4 8 16,0-1 9-16,15-14-7 16,-17 13 12-16,-1-2 6 0,0 0 2 15,-4 2-1-15,1-1 1 0,-6 1 5 0,0 1 3 0,1 1 5 16,-4 0 11-16,-2 3 0 0,-2 2 8 16,-1-1-3-16,-1 5 0 0,-6-1-12 15,2 3-5-15,-5 3-2 0,0-1 10 0,-1 5 26 16,-1-1 20-16,0 0 12 0,0 3 13 0,1 1 4 15,-2 0 3-15,1 2-3 0,2 0-6 16,-2-2-26-16,3 2 6 0,1-2-4 0,4 0-18 16,-1 2-16-16,1 0-5 0,4-2-4 15,2 0 3-15,1-1 0 0,4 0-3 0,1 2-11 16,2-2-2-16,7-2 1 0,0 0-5 0,-1 0-7 16,3-4-12-16,-2 2-15 0,4-5-24 15,1 0-28-15,0 0-29 0,22-3-213 16,-22-2 133-16,1-2-14 0,-1 3-6 15,-2-2 17-15,-2-1 26 0</inkml:trace>
  <inkml:trace contextRef="#ctx0" brushRef="#br0" timeOffset="72486.69">32045 12643 58 0,'-3'-7'139'15,"-3"-3"196"1,2 3 2-16,2 9-123 16,5-2-102-16,0 1 5 0,3 3 1 15,17 13 95-15,-8-7-148 0,6 2-19 16,-4 2 22-16,5 3 11 0,-4 0-11 15,1 3-10-15,0 3-38 0,-3 0-20 0,-2 3 0 16,-2 4 0-16,0 3 0 0,-5-1 0 0,-4 4 0 16,-3-2 0-16,-1 4 0 0,-2-1 0 0,-3-1 0 15,-2 3 0-15,-2-1 0 0,-5 1 0 16,-2 0 0-16,-6-2 0 0,-4 1-76 0,-8-1-199 16,-6 1-109-16,-10-2-68 0,-2 3 40 15</inkml:trace>
  <inkml:trace contextRef="#ctx0" brushRef="#br0" timeOffset="77560.48">21094 10069 6 0,'0'-1'8'15,"2"1"9"-15,-2 0 11 0,0 0 18 0,0 0 12 16,0 0 1-16,0-4-1 0,0 3-10 0,0-1 2 16,0 2-2-16,0 0 3 0,0-1 10 0,0 0 15 15,0-2 0-15,0 3 7 0,0-2 7 0,0 2 6 16,-2-1-7-16,2 1-11 0,-1 0-7 16,-1 0-10-16,2 0-18 0,0 1-12 0,0-1-10 15,0 0-8-15,0 2 1 0,3 1-1 0,-1-1 9 16,1 3 2-16,6 2-5 0,1 0 0 15,1 2 1-15,3 2-9 0,2 2 7 0,5 2 8 16,1 3-11-16,1 3 13 0,6 3-22 0,1 4 5 16,1 1 3-16,4 2-9 0,2 5 15 0,2 3-10 15,-1 5 23-15,3 4 6 0,2 2-22 16,1 6-5-16,1 5-1 0,-1 2-4 0,-2 5-1 16,0 6-8-16,-2 1 2 0,-3 7 6 0,-2 6 5 15,-4 4-3-15,-1 3-3 0,-4 4-3 0,-3 5-1 16,-5 2 4-16,-3 3-7 0,-3 7 7 15,-4 0 0-15,-2 5 8 0,-6-2 7 0,0-1-7 16,-6-6-2-16,-1 1 4 0,-2-4 5 0,-4-2-2 16,1-3 6-16,-6-6-10 0,2-3-1 0,-2-5-2 15,0-5 0-15,-1-6-4 0,-1-1-2 16,2-6-5-16,-1-3 6 0,0-5-14 0,0-7 10 0,-1-7 2 16,4-7-4-16,-1-6 0 0,0-7 2 15,5-6-5-15,2-8 6 0,2-3-5 0,1-8-17 16,0 0-8-16,3-5-17 0,-4-5 2 0,1-1-7 15,-2-6-13-15,1 0-22 0,2-1-32 16,-3-2-30-16,0-2-38 0,3-1-25 0,0 1-17 0,1 0-3 16,0 1 19-16,1-1 34 0</inkml:trace>
  <inkml:trace contextRef="#ctx0" brushRef="#br0" timeOffset="77985.27">21474 13624 52 0,'1'-13'138'0,"-1"-19"306"16,0 25-343-16,0 0 89 15,0 7-86-15,0-4 6 0,-1 4-9 16,1 0 2-16,0 0-27 0,0 2-10 16,1 0-17-16,-1 1-5 0,0 1 10 0,0 1-3 15,5 26 103-15,-3-15-99 16,-1 20 68-16,-1 2-91 16,0-21-32-16,0 18 0 15,3-20 0-15,-3-2 0 0,0-1 0 0,0 0 0 16,0-6 0-16,0 2 0 0,0-3 0 0,0-2 0 15,2-2 0-15,0 0 0 0,1 1 0 0,4-2 0 16,1 0 0-16,5 0 0 0,6-2 0 0,5 0 0 16,2-3 0-16,3-2 0 0,4 0 0 0,4-3 0 15,1 1 0-15,1-3 0 0,5-1 0 16,-1 1 0-16,0 0-159 0,-4-2-105 0,1 4-50 16,-4 0-29-16,-1-2 9 0,-5 4 50 0</inkml:trace>
  <inkml:trace contextRef="#ctx0" brushRef="#br0" timeOffset="78469.12">20630 14695 139 0,'-7'-2'250'16,"-2"2"0"-16,-1 2-37 0,-1 1-66 0,-4 2-37 15,-2 2-13-15,0 2 9 0,-2 5 15 16,0 1 9-16,4 1-17 0,0 5-25 0,4 0 2 16,0 3-10-16,5 3-26 0,3-1-15 15,-1-1-19-15,4-1-20 0,4 0 0 0,0-4 0 0,4 2 0 16,3-4 0-16,5 0 0 0,1-1 0 15,3-3 0-15,3-1 0 0,-1-6 0 0,5-1 0 16,0-3 0-16,-3-3 0 0,4 0-21 0,-1-4-79 16,0-4-32-16,2-2-26 0,-4-2-34 0,2-4-19 15,-7 2-14-15,4-1 7 0,-4-2 17 16,-1 2 14-16,11-16-88 0</inkml:trace>
  <inkml:trace contextRef="#ctx0" brushRef="#br0" timeOffset="79035.81">21028 14744 44 0,'2'-5'101'16,"-2"-1"184"-16,0 4-135 0,0 2-20 16,0 0-15-16,0 0-7 0,0 0-18 15,0 2-15-15,0-1-16 0,0 4-12 0,0-1-10 16,1 4-8-16,1 4 54 0,1 2 7 0,0 2-40 16,1 2-22-16,1-1-6 0,-1 2 0 0,-1-1-11 15,2-3 0-15,-4-1-8 0,2 0 0 16,-3-4-2-16,2 0 1 0,-2-3 0 0,0-2 1 15,0-2 9-15,0 0 10 0,0-2 17 0,0 1-2 16,0-2 45-16,0-3-37 0,0 1-23 16,-2-1-5-16,1-1-2 0,-2-3-3 0,-4-1-7 15,2-3-9-15,-1-2 4 0,-2-2 2 0,4-2-12 16,-1-2-1-16,-11-41-7 16,15 41-29-16,1-1 4 0,0-2-10 15,4 1-5-15,2-1 26 0,2-2 15 16,4 0 11-16,0 2 0 0,2-1-5 0,4 4 6 15,15-14-9-15,-14 19 11 0,15-2 2 16,-19 9-1-16,0 6 2 0,-2 1 2 16,-5 0 7-16,1 3 0 0,1 3-4 15,-3 3-1-15,-3 1 5 0,1 2-9 0,-8 5 4 16,1 0-3-16,-2 2 8 0,-4 1-8 0,-4-1 1 16,0-1-2-16,-1 1 0 0,-2-2-3 15,2-1 3-15,-1-3 5 0,1-3-3 0,3 1 3 16,0-4-5-16,1-1 2 0,5 0 2 15,-9 2-3-15,13-8 4 0,-1 0 0 16,1 0-2-16,0 0-7 0,1 0 7 0,5 1-1 16,-1 3 3-16,3-2 1 0,2 1-8 15,4 2 2-15,-1-1 0 0,4 2 3 0,-3-1 1 16,7 2-8-16,-4-1 4 0,2 0-2 16,0 0 3-16,0-1-4 0,1 0-5 0,1 2 4 15,-2-3-13-15,-2 2-30 0,-1-3-36 0,2 1-37 16,-1-1-36-16,-4-3-27 0,-4 0-17 0,0 0 4 15,-2 0 13-15,-1 0 22 0,-1 0 28 0,-2-3-38 16</inkml:trace>
  <inkml:trace contextRef="#ctx0" brushRef="#br0" timeOffset="79266.67">21556 14548 55 0,'3'-13'146'0,"-3"2"57"0,0 5 15 15,0-1 149-15,0 5-103 16,0 2-67-16,0 3-100 0,0 4-2 0,1 2-21 16,3 6-9-16,-3 2-11 0,2 6 6 0,1-3-22 15,-3 5-20-15,3-2-9 0,-3 2-3 16,4-1-1-16,2-2-5 0,-3-1-6 0,0-1 1 16,0-3 3-16,1-1-8 0,-1-1-21 0,1-5-60 15,-1-1-52-15,1 0-65 0,-1-3-46 16,2-3-22-16,0-1 6 0,2-2 28 0,2-3 45 15</inkml:trace>
  <inkml:trace contextRef="#ctx0" brushRef="#br0" timeOffset="79642.45">21943 14410 174 0,'-1'-7'264'0,"-6"2"10"16,2 0-45-16,-3 5-50 0,-1-3-40 15,1 3-9-15,-1 0-2 0,-1 0-8 0,2 3-29 16,0-3-29-16,0 5-31 0,-1 0-14 0,4 2-9 16,1 2 0-16,0 0-1 0,3 0-6 15,1 2-1-15,1-1-3 0,4 0 7 0,-2 0-6 0,5-1 6 16,3 1-4-16,0-1-4 0,3-1-4 16,2-1 4-16,0 3 10 0,2-5-6 0,-1-1 0 15,1 4 0-15,2-1-2 0,-1 0 2 0,-2 0 8 16,1 0-7-16,-2 3-4 0,14 7 7 15,-15-5-2-15,-2 0 4 0,-1-2 17 16,-4 0 7-16,0 1 2 0,-3-1 19 0,0 0-11 16,-2-2-40-16,-3-1 0 0,-4 2 0 15,-3-1 0-15,1-2 0 0,-2 0 0 0,-5 0 0 16,-3 0 0-16,1 0 0 0,-5-2 0 0,-2 0 0 16,2-1 0-16,-4-1 0 0,-22 1 0 15,23-3 0-15,-1-3 0 0,3 1 0 0,2-1-14 16,3-1-305-16,-15-6-487 15,18 4 423-15</inkml:trace>
  <inkml:trace contextRef="#ctx0" brushRef="#br0" timeOffset="80036.23">22085 14385 131 0,'4'-7'263'16,"0"-5"224"-16,0 8-350 0,27-15 198 31,7 4-257-31,8-2-65 16,29-10-21-16,-49 19-21 16,-4 1-34-16,0 0-14 0,-4-2 2 0,-3-1 11 15,-3 5 12-15,-3-2 11 0,-3 2-3 0,-4-2 14 16,-2 2 16-16,-2 0 12 0,-3 1 4 15,0-1 12-15,-3 2 7 0,-2 2 5 0,0 1 12 16,0 0 11-16,-10 4 69 16,6-1-51-16,5 3 2 0,-2 3 6 0,3 4-7 0,1-1-8 15,-1 7-1-15,1 2 1 0,2-1-8 16,2 4-7-16,0 0-2 0,1 1-12 0,0 4-19 16,2-4 2-16,4 30-7 0,0-32-10 15,1 0-2-15,1 1-1 0,2-4-3 16,-1-1-34-16,1 0-63 0,-1-4-76 0,0-2-53 15,-1-1-38-15,0-3-20 0,1 0 21 0,0-4 58 16</inkml:trace>
  <inkml:trace contextRef="#ctx0" brushRef="#br0" timeOffset="80513.95">22610 14293 141 0,'2'-3'170'0,"-2"3"10"0,0 3-16 16,-2 2-17-16,1 0-31 0,-3 7 4 0,0 0 4 15,-4 20 136-15,0-13-155 0,3 3-16 16,2-1-27-16,0 1-18 0,0 0-6 0,-1-2-21 16,0 1 0-16,-2-3 3 0,3-2 13 15,-1-1-6-15,3-4 5 0,-1-2-2 0,0-1 1 16,1-2-13-16,-1-2-2 0,2-1 19 0,-1-1-24 15,1-2-11-15,-2 0 0 0,0 0 0 0,2-2 0 16,0-1 0-16,-1-1 0 0,-1-2 0 0,2-2 0 16,-1-2 0-16,1 0 0 0,0-5 0 15,0-6 0-15,0 1 0 0,1-2 0 0,2-7 0 16,2 0 0-16,2 0 0 0,-1-3 0 0,3 1 0 16,-1-2 0-16,0 7 0 0,13-26 0 15,-12 32 0-15,4 2 0 0,-4 5 0 16,3 1 0-16,0 2 0 0,-2 3 0 0,-1 7 0 15,4 0 0-15,-1 0 0 0,15 17 0 16,-11-2 0-16,0 0 0 0,1 3 0 0,-1 4 0 16,1 2 0-16,-1-2 0 0,-2 3 0 0,-1 1 0 15,3 0 0-15,-3-3 0 0,-2 1 0 0,3 1 0 16,0-4 0-16,-1-2 0 0,-4 0 0 16,4-2 0-16,-4-2-116 0,-1-3-52 0,-1-2-35 15,-4-1-22-15,1-6-13 0,-4 1-7 0,-2-3 11 16,-2 1 22-16,-1-2 38 0,-1-5-56 15</inkml:trace>
  <inkml:trace contextRef="#ctx0" brushRef="#br0" timeOffset="80955.7">22584 14390 123 0,'-18'0'168'0,"1"-4"14"16,5 4-13-16,2 0-28 0,2 0-23 15,0 0-10-15,3-1 5 0,3 1 4 0,1 0-24 16,1-2-34-16,1 0-25 0,2 2-9 0,2 0-7 15,6-5 12-15,2 2 5 0,3-1-11 0,4 0 1 16,2-3-4-16,2-1-12 0,20-10 11 16,-22 8-16-16,-1-1-11 0,1-2 11 0,2-2-9 15,-5 1 2-15,3 0 6 0,-2-3 1 16,20-21-8-16,-19 19 7 0,-4-1-3 16,0 0-4-16,2 1 2 0,-3 0 6 0,0 1-10 15,-3-1 14-15,-4 3-11 0,0 3 7 0,-2 3-2 16,-1-2 0-16,-2 3 1 0,-3 4 10 15,2 0 11-15,-3 2 8 0,0 0 1 0,0 3 42 16,0 1-45-16,0-1-10 0,-1 2 10 16,-1 3 7-16,2 0 11 0,-1 7-10 15,-3 0-10-15,-1 2-28 0,2 4 0 0,2 1 0 16,-1 3 0-16,0-3 0 0,2 3 0 0,0 0 0 16,0-3 0-16,4 0 0 0,-1-1 0 15,3 3 0-15,2-6 0 0,1-1 0 0,3 0 0 0,1-1 0 16,1-3 0-16,-2-1 0 0,2-1 0 15,-1-3 0-15,3-2 0 0,-2-2 0 0,3-1 0 16,-1 0 0-16,3-2 0 0,-3-1-27 0,1-4-146 16,2 2-22-16,-4-2-11 0,0 0-11 0,-2-1-7 15,-2-2-8-15,2-1 11 0,-7-1 20 0,4 2 40 16</inkml:trace>
  <inkml:trace contextRef="#ctx0" brushRef="#br0" timeOffset="81187.58">23081 14163 155 0,'-7'-2'173'15,"0"2"5"-15,2 0-15 0,1 0-18 16,0 0-5-16,3 0-2 0,1-1 5 16,0-1 80-16,1 0-160 0,1-1-22 0,1 1-22 15,4-1-12-15,2-2-1 0,5 2-6 0,1-3 0 16,3 0-9-16,1 0-19 0,0-1-22 15,2-1-19-15,-2 1-33 0,-2 1-23 0,0-3-16 0,12-10-173 16,4-7-140 0</inkml:trace>
  <inkml:trace contextRef="#ctx0" brushRef="#br0" timeOffset="81436.47">23007 13933 124 0,'-3'-2'189'0,"0"-1"18"15,-1 3-15-15,4-4-31 0,-1 3-29 0,1-1-5 16,0 0 2-16,6-3 123 0,-2 2-168 16,-1 0-26-16,4-2-28 0,1-1-17 15,4-1-5-15,1 0-4 0,2 2 2 0,0-1-13 16,3-1 5-16,-2-2-5 0,-2 4 3 0,3-3-1 15,-4 1-21-15,1 1-33 0,-3 0-35 16,-1 1-38-16,-2 1-38 0,-2 1-12 0,-3-2-22 0,0 5-9 16,-3-2 11-16,0 0 23 0</inkml:trace>
  <inkml:trace contextRef="#ctx0" brushRef="#br0" timeOffset="98388.55">12614 13648 33 0,'9'-8'63'0,"1"1"27"0,-2-2-8 16,7-10 52-16,-8 10-61 0,-3 0 4 0,3 1 19 16,-2 1 3-16,-2 0 2 0,1 2 10 0,-4 1-7 15,3 1-3-15,-3 0-11 0,0 3-29 16,-1 0-8-16,-1 3-8 0,0 2 17 0,0 2 10 15,-1 7-1-15,-2 3-2 0,-2 6 10 16,-1 5-7-16,1 5 4 0,0 2-10 0,1 1-10 0,0 3-45 16,1 1-11-16,-1-2 0 0,4-1 0 15,2-4 0-15,3 1 0 0,3-3 0 0,2-2 0 16,0-2 0-16,6-1 0 0,-1-3 0 0,4-3 0 16,0-2 0-16,1 1-25 0,0-4-89 15,-1-1-61-15,-1-3-61 0,1-1-38 0,2-2-17 16,-4-3 14-16,0 0 34 0,-2-3 50 0</inkml:trace>
  <inkml:trace contextRef="#ctx0" brushRef="#br0" timeOffset="98745.38">13134 13648 66 0,'-5'-8'149'0,"-1"1"18"0,-1 2-26 15,-3 1-23-15,0 3-12 0,-1 1-4 16,-2 1 3-16,4 1 5 0,-1 3 0 0,-1 2-12 16,0 2-12-16,0 1-3 0,0 2-6 0,3 2-3 15,0 4-16-15,0-4-2 0,2 3-3 0,1 1-3 16,0 0-2-16,2 0-17 0,1-2-4 0,2-3-4 15,0 0-2-15,2 0-6 16,1-1-5-16,2 0-4 0,3 0-2 0,0-4 7 16,1 1-8-16,1 0-3 0,2-1-3 0,4-1 1 0,-2-1 0 15,4 1 3-15,-1-3-16 0,-1 1-13 16,3-2-34-16,-3-2-47 0,0 2-37 0,0-3-43 16,-1 0-34-16,1 0-22 0,0-2-5 0,-2 1 15 15,0-3 37-15,-1 2-97 0</inkml:trace>
  <inkml:trace contextRef="#ctx0" brushRef="#br0" timeOffset="99211.12">13326 13728 148 0,'-7'-13'170'0,"2"1"-2"15,-3 2-22-15,3 0-8 0,0 5-12 16,1-1-6-16,3 3-8 0,-3 2-16 0,3-1-21 0,-1 2-24 15,2 0-25-15,0 2-2 16,7 2 14-16,-2 0-3 0,0 3-13 0,3 0-5 16,2 4-7-16,2-1 6 0,0 1-7 0,-3-1-6 0,12 9 7 15,-9-9-10-15,-2-2 5 16,-4-1-3-16,2-2-5 0,1-1 3 0,-2-3 5 16,-1 1 0-16,0-2-4 0,1 0-3 0,0-3-2 15,3-1 5-15,0-4 2 0,0 0 0 16,0-2-7-16,-2-1 4 0,4 0-4 0,-5 0 2 15,-1 0 5-15,-1 1-3 0,0-1 0 0,-1 1 0 16,-1-1 0-16,-1 2 0 0,-2 2 14 16,2 1 8-16,-2-1 13 0,0 5 10 0,0-1 1 15,0 3 7-15,0 1-9 0,0-1-12 16,-2 2-9-16,2 0 2 0,0 3 9 0,0 4 5 16,0 5-1-16,0 1-13 0,0 5-22 0,0 4-3 0,0 0 0 15,2 3 0-15,-2-2 0 16,0 0 0-16,0 0 0 0,0-1 0 0,0-4 0 15,0 1 0-15,0-3 0 0,0-1 0 0,0-2 0 16,1-3 0-16,2-1 0 0,-3 1 0 0,2-4-6 16,-2 0-120-16,3-2-60 0,-3-1-51 0,4-3-39 15,-3-2-22-15,2 0 13 0,-1-1 36 0,1-2-128 16</inkml:trace>
  <inkml:trace contextRef="#ctx0" brushRef="#br0" timeOffset="99623.02">13708 13715 194 0,'-2'-2'227'0,"0"0"-26"0,2 2-57 16,-1 0-46-1,6 0 106-15,1 0-140 0,3-1-7 0,4-1-23 16,3 0-17-16,0-1-8 0,2 1 3 0,0-1-11 15,3 1-4-15,-3-3 3 0,-2 0 2 16,0 0-4-16,-2-1 2 0,-1 3 0 0,-2-3-4 16,-3 3-3-16,-1-2 5 0,-2 3 2 0,-1-2-2 15,-3 0 4-15,-1 1-6 0,0-2 12 0,0 3-5 16,0-3 6-16,0 3 8 0,0-1 6 0,-3 1 6 16,1-1 7-16,-3 1 6 0,1 2-6 15,1 0-5-15,-2 0 19 16,4 2-35-16,-3 3 6 0,0-2 2 0,-1 4 2 0,-1 0-1 15,-1 2 10-15,1 3 5 0,1 3-1 0,0 2-1 16,-1 0-14-16,-2 5-2 0,4-1-11 16,0 2-3-16,0-1-2 0,-1 0-9 0,0-1 4 15,2 3-6-15,2-4 3 0,-3-1-6 0,3 0 0 16,-1-2-47-16,1 0-51 0,-1-1-49 16,2-3-49-16,0 2-37 0,0-6-19 0,0 3 7 15,3-7 31-15,0 0-89 0</inkml:trace>
  <inkml:trace contextRef="#ctx0" brushRef="#br0" timeOffset="99972.81">14006 13755 151 0,'0'0'164'0,"0"0"-14"0,0 3-18 0,0 0-16 16,4 5-15-16,-3 1-5 0,-1 3-10 0,3 0 0 15,1 2-5-15,1 1-12 0,0 0-24 16,0 2-12-16,2 0-8 0,-1-3-11 0,1 1 3 16,2-3-11-16,-3 0 5 0,2-2 8 0,1-3 1 15,-1 0-1-15,0-2 0 0,-3-2 2 0,4 0 5 16,-4-3-5-16,3-2 13 0,0-1 0 0,1-2-1 16,-1-1-10-16,0-6 0 0,2 3-6 0,-1-4-7 15,-3 0 4-15,1-2-7 0,-1-3-2 0,0 2-12 16,-3-4 7-16,1 5 0 15,-3-18 2-15,-2 18-2 0,-3 0-4 16,1 3 1-16,-3 1 0 0,2 1-1 0,-3 0-1 0,1 5-3 16,-1-2-2-16,-3 5-10 0,0-1-16 15,-1 3-9-15,-5 0-30 0,2 5-29 0,-4 0-36 16,1 2-36-16,4 5-29 0,0-2-20 0,1 2 4 16,3 0 23-16</inkml:trace>
  <inkml:trace contextRef="#ctx0" brushRef="#br0" timeOffset="100525.5">14402 13686 104 0,'-2'-5'199'0,"2"4"-8"16,-2 1-58-16,2 0-59 0,-1 1-36 0,1 1-12 16,0 1 19-16,0 4 15 0,1 3 12 0,3 2 0 15,-3 0-13-15,2 4-22 0,1-1-14 16,-3 5-2-16,2 0-12 0,-3 0 3 0,2-2 3 16,1-1 0-16,-3 0 6 0,0-5 5 0,0 0 3 15,0-3-7-15,0-1-1 0,0-4 4 0,-3 0 7 16,3 0 15-16,0-3 13 0,-2-1 9 15,2 0-7-15,-1 0-5 0,-1 0-7 16,2-1 0-16,-1-3-23 0,-1 0-10 0,0-2-8 0,-1-2-3 16,2 1-1-16,-3-5-14 0,4 0 7 15,0-5-2-15,0 0-2 0,4-1-11 0,-1-3-5 16,3-2-5-16,-1-2 1 0,12-23-29 16,-6 22 23-16,0-1-10 0,2 5 6 15,3 1 5-15,-4-1 6 0,1 4 5 0,0 6 4 16,0 0 9-16,-3 4 1 0,0 3 8 0,-2 2-2 15,1 0 2-15,-3 3 0 0,-1 2 7 16,0 0 4-16,0 5 3 0,-2 1 3 0,1 1 1 0,-2 2 7 16,-2 1 4-16,0 2 4 0,0 0-6 15,-2 0-9-15,-2-1-1 0,1-1-7 0,-2 1-4 16,0-1 3-16,-3-1-3 0,-1-1-11 0,1 2 7 16,-2-3-2-16,1 2-5 0,-2-2 3 15,1-1-15-15,1-2-15 0,0 0-27 0,2-2-45 16,2 0-53-16,1-1-44 0,-1-3-42 0,2 0-17 15,1 0 13-15,-1-3 39 0</inkml:trace>
  <inkml:trace contextRef="#ctx0" brushRef="#br0" timeOffset="101201.11">14665 13573 107 0,'0'-1'190'0,"4"1"9"0,-3 3 185 16,-1 12-44 0,5 6-113-16,-2 13-39 15,-3-16-120-15,0 5-15 0,0-2 5 16,0 2-1-16,3-4-7 0,-3 1-10 0,2-1-10 16,-2-2-8-16,2-3-11 0,-1 0-2 0,2-4-3 15,3 8 2-15,-2-9-8 16,0-2-4-16,1-2 8 0,2-2-13 0,0 2 9 15,1-5 0-15,2 0-3 0,2 0-8 0,1-5-5 16,2 1-18-16,0-4-10 0,0 0-7 16,0-1-4-16,0-3 6 0,0 1 14 0,-2-1 1 15,1-1 9-15,-3 2 4 0,3-1 13 16,-4 1 3-16,-1 1 5 0,2 1-5 0,-3 0 10 16,0 3 2-16,-3-1-3 0,-2 4 5 0,2 0 1 0,-5 1 12 15,0 2 10-15,0 0-4 0,0 2 3 16,0-2-13-16,0 3-8 0,0-2-5 0,0 5-3 15,1 1-1-15,-1 0 1 0,0 6 2 16,0-1-1-16,0 18 12 16,0-2-14-16,0-16-6 0,0 0 7 0,0 0-2 15,0-5 1-15,-1-1 2 16,1 2-2-16,0 2 1 0,0-6 4 0,0-3-8 16,0 1 3-16,0-2-5 0,0 0-2 15,0-3 6-15,0-1 0 0,0 2-8 0,0-4 1 16,0-4 1-16,0 0 1 0,0-2-7 0,0-3-7 15,3-3-2-15,0-3-5 0,0 0-2 16,2-4 1-16,2-4 14 0,-1 0 4 0,3 2-2 16,-1-1 7-16,2 6 6 0,0 1-2 0,0 1-2 15,0 5 2-15,2 3 0 0,-2 4 7 16,-1 1 17-16,1 4-4 0,-1 2 6 16,2 3 9-16,2 3-7 0,-2 2-5 0,5 5 3 0,-2 2-1 15,0 1-9-15,-1 2-4 0,-2 0 0 16,1 2-18-16,-2 0 4 0,1 1-2 0,0 4-1 15,0-2 6-15,3 1-4 0,-1 0-11 0,1-3-14 16,-1-2-22-16,0-1-27 0,-2-2-26 0,-3-3-24 16,0-2-52-16,-2-3-43 0,0-2-19 0,-4 0 3 15,-2-4 27-15,0-1 38 0</inkml:trace>
  <inkml:trace contextRef="#ctx0" brushRef="#br0" timeOffset="101707.85">15035 13758 141 0,'-8'0'175'16,"2"3"11"-16,3-3-22 0,0 0-30 0,-2 3 69 15,5-2-122-15,3-1-15 16,1 0-22-16,2 0-14 0,8-1-12 0,2-2-12 16,6-2-6-16,3-1 6 0,2 0-23 0,3-1-22 15,0 0-15-15,-2-3-4 0,4-2-6 16,-2 0-2-16,-1-3-4 0,1 0 14 0,-5 1 14 15,1-2 8-15,22-15 7 0,-26 16 28 16,-1-3 4-16,0 3 5 0,-3 1 5 16,-3 1 10-16,-1 1 8 0,-3 1 4 0,-1 1 7 15,-1-1 7-15,-1 3 5 0,-5 4-1 0,0 1 4 0,-1 1-1 16,-2 2-1-16,0 0-18 0,-2 0-8 16,1 0-13-16,-1 2-7 0,-3 0-4 15,0 0 4-15,-4 1-9 0,3 4 3 0,-1-2-5 16,1 5 6-16,0 0-2 0,0-1-1 0,2 3-1 0,3 0 1 15,1 1 1-15,0-4 0 0,3 3 4 16,2-2-2-16,2 0-2 0,0 1 4 0,2-3-6 16,2 4-2-16,2 0 0 0,3 0 2 0,-4-2-4 15,1 0-3-15,1 1 6 0,-2-3-1 16,0 4 3-16,-2-4-3 0,-2 1 1 0,0 1-1 16,-1-2 0-16,-2 0 6 0,-2-3 2 0,0 5 2 15,-3 3 47 1,-1-6-23-16,-2 0 15 0,-4 0 4 0,-2 0-4 0,-1-2-2 15,-3 3-22-15,0-1-3 0,-4-1-7 0,0-1-2 16,1 1-9-16,-1-2-8 0,0 1 11 16,2-2-15-16,3-1-19 0,-1 1-29 0,4-3-51 15,-2 0-59-15,1 0-59 0,2-3-61 0,0 1-10 16,1-3 31-16</inkml:trace>
  <inkml:trace contextRef="#ctx0" brushRef="#br0" timeOffset="102380.46">15960 13519 75 0,'2'2'127'0,"-2"-1"15"0,0-1-19 16,-2 3-7-16,2 2-6 0,0 11 101 15,0 3 32 1,0-5-143-16,0 0-24 0,0 1-9 0,2 17 52 16,-2-18-54-16,0 1-13 0,0-1 8 15,0 11 33-15,0-13-67 0,0-2 18 16,-2-3 10-16,1 2-10 0,1-4-11 0,0 2-8 16,0-4-1-16,-2 0-6 0,2-1-18 0,0 0 0 15,0-1 0-15,-2-1 0 0,1 0 0 16,-1 0 0-16,2 0 0 0,-3-1 0 0,1-3 0 15,2 1 0-15,0 0 0 16,-1-4 0-16,-1 0 0 0,1-2 0 0,-3-1 0 0,3-2 0 16,-4-2 0-16,5 1 0 0,-1-4 0 15,-1 0 0-15,2-3 0 0,0-1 0 0,0 3 0 16,0 0 0-16,3 0 0 0,2 2 0 0,-5 3 0 16,1 3 0-16,-1-4 0 15,0 8 0-15,0 5 0 0,0-1 0 0,4 2 0 16,-3 0 0-16,2 0 0 0,1 2 0 15,0 1 0-15,5 1 0 0,0 0 0 0,2 3 0 16,-1 0 0-16,0 1 0 0,14-2 0 16,-15-2 0-16,1-1 0 15,9 0 0-15,-9-3 0 0,-2-3 0 0,2 1 0 16,-2-3 0-16,0 5 0 0,1-6 0 0,0-2 0 16,-5 2 0-16,1-2 0 0,-2 3 0 0,2 0 0 15,1 0 0-15,-1 0 0 0,0 3 0 16,-2-1 0-16,-5 3 0 15,2 0 0-15,-1 0 0 0,-1 3 0 0,2 1 0 16,0 1 0-16,0 3 0 0,0 2 0 0,0 3 0 16,0 2 0-16,0 2 0 0,0 2 0 0,0-2 0 15,0 0 0-15,0 3 0 0,0-3 0 0,0 0 0 16,3-2 0-16,-3 1 0 0,2-2 0 16,0-2 0-16,-1-1 0 0,-1 0-14 0,0-2-205 15,0-1-69-15,3 4-371 16,-1-9 351-16,-2-1 61 0</inkml:trace>
  <inkml:trace contextRef="#ctx0" brushRef="#br0" timeOffset="102707.28">16355 13283 62 0,'-1'-8'120'0,"-1"-2"201"16,2 5-158-16,0 2-17 16,0 2-2-16,-1-2 268 0,1 3-323 15,0 0-39-15,0 3-8 0,1-1 8 0,2 3 12 16,2 2 27-16,4 4-22 0,-1 1 10 0,1 3 10 16,0 2-22-16,-3 5-64 0,0-1-1 15,-1 2 0-15,-1 1 0 0,-1 4 0 16,-2-3 0-16,4 5 0 0,-4 3 0 0,-1 1 0 15,3-2 0-15,-1 4 0 0,0-1 0 0,-1 0 0 0,2-5 0 16,-3 1 0-16,-3-2 0 0,2-4 0 16,-3-2 0-16,0 1 0 0,-9-6 0 0,0 2 0 15,0-2-130-15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18:35.1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6289 7597 4 0,'-1'-2'2'0,"-1"2"3"16,0-2 21-16,2 2 3 16,0 0 23-16,0-3 7 0,-1 3 0 0,1-2-10 15,0 2-9-15,0-1-11 0,-2 1-9 16,2-1-1-16,-1-2 0 0,-1 3 10 0,2 0-3 15,-2 0-3-15,-2-3-6 0,4 2 3 16,-2 0-4-16,1 1-8 0,1 0 0 0,0 0-4 16,0 0 21-1,6 0-16-15,-5 0-6 16,9-2-1-16,-4 2 3 0,4-1-7 0,-1-1 2 16,4 0 0-16,-1 0 1 0,3 2 0 0,2 0-1 15,29-3 4 1,-30 3-7-16,-5 0 1 0,34 0 9 15,-25 0-9 1,-12 0 5-16,1 3-10 16,10-1-123-16,-14-2-71 15,-6-2-70 1</inkml:trace>
  <inkml:trace contextRef="#ctx0" brushRef="#br0" timeOffset="338.35">6264 7662 327 0,'42'0'60'16,"-8"-1"-25"0,-23-2-31-16,0 0-2 15,11 2 4 1,0-3 1-16,-14 2-5 0,2 2 1 0,-1-2-1 16,7 2 0-16,-7 0-4 15,-1 0 2-15,0 0 3 0,-1 2-3 0,13 4-26 31,-17-5-7-31,-1-1-21 0,-2 3-16 0,0-3-16 16,0 0-88-16</inkml:trace>
  <inkml:trace contextRef="#ctx0" brushRef="#br1" timeOffset="154195.51">22550 9374 201 0,'0'-2'232'0,"-1"-1"-35"0,-3 0-56 0,3 0-54 16,-1 0-15-16,2 1-2 15,12-1 298-15,27 22-173 16,-11 2-129-1,-15-6-27-15,1 1 10 0,0 0-1 0,-1 2 5 16,25 39 70 0,-17-19-70-16,-11-19-38 0,0 1-2 0,0-3 5 15,-4 0-11-15,6 1-7 0,-4-3 0 16,11 13 0-16,-3-2 0 16,-7-15-19-16,-1-2-19 0,1 0-41 15,-3-2-25-15,1 1-37 0,-2-4-20 0,-1 1-20 0,0-4-7 16,-2 3-4-16,-2-4-9 0,3 0 0 15,-1-2 9-15,-2-1 33 0</inkml:trace>
  <inkml:trace contextRef="#ctx0" brushRef="#br1" timeOffset="154510.2">22941 9332 75 0,'-8'3'153'0,"-10"4"154"15,-5 8-105 1,0 6-15-16,-4 11 54 16,14-14-115-16,-4 3-13 15,-14 25 77-15,12-22-117 0,1 1-11 0,-21 25 54 16,18-26-75-16,4-2-12 0,-2 2-14 15,-14 15 6-15,6-4-18 0,16-20-3 16,1-4 0-16,0 2-3 0,3-5-8 16,2 0-32-16,1-3-42 0,0-2-36 0,4-1-32 15,0 2-33-15,5-8-300 0,7-7-17 16</inkml:trace>
  <inkml:trace contextRef="#ctx0" brushRef="#br1" timeOffset="155263.87">23315 9328 210 0,'5'-18'445'15,"3"-3"-156"-15,-3 17-174 16,1-2-6-16,2 0-12 0,3 1-18 0,0 2-14 15,1-2-12-15,0 5-4 0,1 0-10 16,2 0-6-16,0 5-10 0,2-5 5 0,-4 6-1 16,-1 0 0-16,13 11 6 0,-17-5-24 15,0 0-6-15,0 2 4 0,-2 2 2 0,-3 0-2 16,-4 1-9-16,-4 0 7 0,1 2-7 0,-4 0 4 16,-2 1 0-16,-2 0-5 0,-1 0 1 15,-4 0 5-15,0-2-5 0,-3-1 4 0,4 0 2 16,-3-2-2-16,1-1 0 0,-29 19-2 15,21-20 16 1,16-5-12-16,-2-2 13 0,8-3-4 0,1-2 14 16,3-1 6-16,0 0 11 0,0 3 7 0,0-3 4 15,0 0-35-15,0 2-20 0,3-4 0 16,2 2 0-16,3 0 0 0,1 0 0 0,3 0 0 16,3-3 0-16,1-1 0 0,3 4 0 0,1-2 0 15,3-1 0-15,1 0 0 0,-1 2 0 0,1-1 0 16,-2-1 0-16,3 2 0 0,1-1 0 15,-4 0 0-15,38-1 0 16,-44 3 0-16,12-2 0 16,2 0 0-16,-19 2 0 15,-5 0-76-15,-1-1-74 0,-2 1-16 0,1 0-22 0,-3 0-20 16,-1 3-274-16,0-1-1 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5T16:30:02.39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4802 4415 268 0,'3'-22'457'0,"-3"1"-123"0,0 2-140 0,-3 4-79 15,-4-2 72-15,4 14-65 16,0 4 35-16,1 6-11 0,-2 7-79 0,4 3-67 16,0 9 0-16,3 6 0 0,1 4 0 0,1 7 0 15,2 2 0-15,1 3 0 0,3 1 0 0,-3 5 0 16,1 2 0-16,0 1 0 0,-1 0 0 16,-1-2 0-16,-2-2 0 0,-2-3 0 0,0-6-64 15,1-3-206-15,-4-5-61 0,2-3-39 0,1-5 9 16,-1-7 64-16</inkml:trace>
  <inkml:trace contextRef="#ctx0" brushRef="#br0" timeOffset="337.7">4868 5023 259 0,'0'-12'175'15,"0"2"-64"-15,0-2-58 0,2 1-21 16,3 1-15-16,2-3-2 0,3-2 3 0,7 1 7 15,1-3-14-15,4 1-1 0,1-2-8 0,1-1-4 16,3-3 5-16,0 0-1 0,1 0-2 0,-1-4 0 16,-2 2 5-16,1-5 19 0,-4 1 13 15,-1-2 14-15,-3 1-1 0,-5-2 5 0,-3 1 14 16,-3 0 17-16,-2 2 28 0,-2 1 28 0,-3 5 1 16,0 3-14-16,-1 4 6 0,-1 4 6 15,-1 3-12-15,1 6-123 0,1 4-6 0,-1 5 0 16,2 8 0-16,0 4 0 0,3 10 0 0,4 4 0 15,-1 4 0-15,-1 5 0 0,3 1 0 0,-2 7 0 16,-1 2 0-16,1-1 0 0,8 50 0 16,-4-3 0-1,3-10 0-15,-6-46 0 0,-2-6 0 16,0-2-282-16,1-5-74 0,-1-2-26 0,2-3 22 16,0-4 66-16</inkml:trace>
  <inkml:trace contextRef="#ctx0" brushRef="#br0" timeOffset="718.05">5639 5140 133 0,'7'-7'202'0,"1"2"-13"0,-2-1-45 16,5-1 30-16,-5 4-83 0,1 1 18 16,1 4 2-16,4-1-27 0,1 1-40 15,1 4-14-15,-1-1-5 0,-2 5-9 0,1 0 3 16,-2 0-3-16,0 2-6 0,-4 0-1 0,-3 2-8 15,-3 3 5-15,-3-2-4 0,-5 2-2 16,-3 2 0-16,-2-1 0 0,-4 0 0 0,-2-2 3 16,1 0 3-16,-2-2 9 0,2 0 15 0,0-4 13 15,2 0 23-15,2-2-5 0,1-1 26 0,0-3 5 16,5-1 6-16,2 2 4 0,1-5-73 0,1 2-29 16,2-2 0-16,-1 0 0 0,1 0 0 0,2-2 0 15,0 0 0-15,4-1 0 0,3-1 0 16,1-3 0-16,3 3 0 0,5-5 0 0,5 2 0 15,4 2 0-15,0-3 0 0,5 1 0 0,2-1 0 16,-2 2 0-16,3 1 0 0,-1-2 0 0,1 2 0 16,0 0 0-16,-1 0 0 0,0 3 0 0,-1-3 0 15,-1 3 0-15,0-1 0 0,-3 0-157 16,0 0-145-16,0 0-50 0,-5-1-15 0,0 2 36 16,-5-1 72-16</inkml:trace>
  <inkml:trace contextRef="#ctx0" brushRef="#br0" timeOffset="1156.4">6314 4590 208 0,'-6'-13'233'0,"3"1"-9"0,-3 3-30 15,1 6-56-15,0 3-32 0,-1 3 0 0,-1 4 13 16,0 5 4-16,-1 4-3 0,3 4-15 0,2 5-27 16,0 5-5-16,1 2-8 0,2 3-19 0,0 3-10 15,3 1-8-15,4-1-13 0,1-1-3 0,4-4-4 16,-1-3-1-16,2-2-4 0,4-3-3 16,2-4 0-16,2-3 0 0,-1-5 0 0,4-2 0 15,-5-6-1-15,3-3-11 0,0-4-6 16,0-2-1-16,-3-5 6 0,0-4-2 0,2-2 10 15,-2-2 5-15,1-4-5 0,-4-1 5 0,-2-3 3 16,-1-3-1-16,-1-2-5 0,-2-4 3 0,-3 1 0 16,-6 0 4-16,-2-2 1 0,-4 0-1 15,-2 1 1-15,-2 0-5 0,-4 2 0 0,-4 4 8 16,1 4 1-16,-6 1 3 0,0 5-5 0,-2 3-2 16,0 2-1-16,-4 4-9 0,-2 2 9 15,0 5 1-15,-30 4-8 0,6 13-8 16,29-8-18-16,4 3-22 0,2 2-55 15,5 2-56-15,0-1-61 0,4 3-55 0,2-3-39 16,-1 2 8-16,6-2 53 0</inkml:trace>
  <inkml:trace contextRef="#ctx0" brushRef="#br0" timeOffset="1722.59">7573 4865 358 0,'58'0'324'0,"2"-4"-124"0,2 4-102 16,5 0-50-16,3 0-22 0,10 2-12 0,10 0 18 0,11-2 41 16,8 3 23-16,8-3 2 0,5 2-4 15,3 0 22-15,4-2 9 0,5 3-42 0,-1-1-47 16,3 2-8-16,-3 0-19 0,4 1-3 15,1 1 5-15,1-2-9 0,0 4 4 0,-1-1-14 16,-4-1 8-16,-6 1-4 0,-6-2 8 0,97 2-21 16,-127-4 13-16,-11-3-9 0,-9 0-17 15,-13 0 0-15,-11-5-14 0,-9 3-3 0,-12-3 4 16,-7 0 14-16,-6 0 15 0,-6-1 10 16,-3 0 7-16,-6 0-6 0,-6-3 1 0,-3 0-2 15,-5 2-6-15,-4-3-1 0,-2 0 5 0,-4 1-5 16,-65-19-5-16,19 12 26 15,6 1 51 1,35 11-18-16,-11-4 57 0,14 4 15 16,19 3-71-16,3-1 5 0,0 2-11 15,3-2-8-15,2 1-15 0,0 1-13 0,7 3-2 16,3-1 0-16,7 1 0 0,3 2 0 0,6 4 0 16,1-2 0-16,3 1 0 0,0 0 0 0,0 3 0 15,-3-2 0-15,0 1 0 0,-5 0 0 16,0 2 0-16,-5 1 0 0,-2-1 0 0,-1-2 0 15,0 16 0-15,-9-14 0 0,-3 2 0 16,-2-1 0-16,-3 0 0 0,-4 2 0 0,-1 2 0 16,-3 1 0-16,-3-2 0 0,-3 4 0 0,-3-3 0 15,-2 0 0-15,-3 3 0 0,-2-2 0 0,-3-3 0 16,-1 4-23-16,-1-2-242 0,-1-1-93 0,1-1-52 16,-1 0 14-16,8-1-198 0</inkml:trace>
  <inkml:trace contextRef="#ctx0" brushRef="#br0" timeOffset="2811.51">14782 4556 148 0,'-7'-5'222'0,"0"-5"-21"0,2 3-63 0,-1-2-53 16,1 0-18-16,-1 0 4 0,5-1 16 15,-1 1 24-15,2-1 8 0,3 1-8 0,3 1-14 16,2 0-2-16,5 1-14 0,4 1-11 0,1 3-15 15,4 1-15-15,3 2 2 0,2 5 8 16,-2 1-14-16,4 4-28 0,-7 0 2 0,3 5 0 16,-3 1-8-16,-4 2-2 0,-1 1 4 0,8 28-9 15,-20-22 13-15,-2 2-7 16,-4 3-1-16,-4-2-6 0,-5 1 3 0,-5 1-3 0,-1-2 9 16,-5-1-5-16,1-4-1 0,-2 0 5 15,1-2-4-15,-1-3 8 0,0-3-9 0,3-2 3 16,-2-5-4-16,4 2 13 0,3-3-12 0,2-5 9 15,0 0 0-15,4-1 16 0,0-1 17 0,1 0-17 16,3 0-22-16,1 0 0 0,2-1 0 0,-3-1 0 16,1 0 0-16,3 2 0 0,0 0 0 15,2-3 0-15,1-1 0 0,0 1 0 0,4 1 0 16,21-10 0 0,-16 8 0-16,3 3 0 0,18-5 0 15,-11 4 0-15,0 1 0 0,6-1 0 0,2 2 0 16,0 0 0-16,4-3 0 0,-3 2 0 0,3-1 0 15,-1 1 0-15,0-2 0 0,2 1 0 16,-2 1 0-16,-1-1 0 0,2 2 0 0,-4-1 0 16,-2 1-68-16,-2 0-231 0,0 0-57 0,-3 0-19 15,-1-2 16-15,-6 0 74 0</inkml:trace>
  <inkml:trace contextRef="#ctx0" brushRef="#br0" timeOffset="3146.33">15968 4410 157 0,'-3'-24'309'0,"0"6"8"0,-2 0-69 16,2 1-63-16,-5-5 75 0,5 16-151 15,1 0-2-15,0 4-19 0,1 4 12 0,1 5 17 16,3 3-67-16,2 7-50 0,1 5 0 16,2 4 0-16,1 4 0 0,-1 3 0 0,0 4 0 15,-3 0 0-15,-1 3 0 0,-4 1 0 0,0 0 0 16,-4-5 0-16,1 3 0 0,-2 1 0 0,-1-5 0 16,-10 31 0-16,7-40 0 0,1-2 0 15,-2-4 0-15,4-3-174 0,1-5-50 16,0 5-295-16,2-14 258 0,3 0 23 15,-1-3 34-15,1-4 37 0,1-4 46 0</inkml:trace>
  <inkml:trace contextRef="#ctx0" brushRef="#br0" timeOffset="3473.14">15976 4735 15 0,'3'-10'40'0,"2"0"39"0,0 3 20 16,0 2-1-16,0-5 81 15,-3 7-108-15,4-3 55 0,-2 3-69 16,2-2-4-16,11-3 33 15,7-5-41-15,-11 5-31 0,1-3 5 0,3 1-3 16,2-2 2-16,0-2-5 0,2 1 8 16,-1-2-4-16,0-1 14 0,0-1 1 0,0-1 5 15,20-25 32-15,-21 23-19 0,-2-3 10 16,-1 3 5-16,-2 1 10 0,-1 1 16 0,-2 3 3 16,4-10 153-16,-11 18-125 0,-1 0-114 15,-3 4-8-15,0 1 0 0,0 7 0 16,0 2 0-16,2 5 0 0,-1 2 0 15,2 4 0-15,-1 3 0 0,1 3 0 0,0 2 0 16,-1 4 0-16,1 1 0 0,1 2 0 0,-1 2 0 16,3-1 0-16,-5 2 0 0,4 0 0 0,0 1 0 15,0-4 0-15,1 1 0 0,2-1 0 0,-2-2 0 16,1 0 0-16,-3-3 0 0,1-3-252 16,0 2-124-16,2-6-30 0,0-1 22 0,-1-1 79 15</inkml:trace>
  <inkml:trace contextRef="#ctx0" brushRef="#br0" timeOffset="3806.42">18349 4432 346 0,'3'-5'418'16,"-3"0"-72"-16,1 3-122 0,-1 2-104 15,-1 0-55-15,-1 0-10 0,2 5 25 0,0 0 35 16,0 2 2-16,0 2-20 0,0 3-33 0,0 3-64 16,0 5 0-16,2 2 0 0,-2 3 0 0,1 4 0 15,3-1 0-15,-3 1 0 0,2 0 0 0,-1-1 0 16,1 4 0-16,1-6 0 0,-2 1 0 0,1-2 0 15,1-2 0-15,-3-3 0 0,2 0 0 0,-1-1-61 16,-2-4-112-16,2-2-42 0,-2-2-42 16,0-4-29-16,0 0 13 0,0-2 31 0,0-3 38 15,0-2 49-15</inkml:trace>
  <inkml:trace contextRef="#ctx0" brushRef="#br0" timeOffset="4028.32">18202 4668 133 0,'-4'-3'231'0,"1"3"43"16,-9 0 408-1,10 0-510-15,1 0-8 0,-1-2 125 0,5 1-187 16,8-1-102-16,0 0 0 0,6 0 0 0,6 1 0 16,1-1 0-16,4 1 0 0,4 1 0 0,-2-2 0 15,1 2 0-15,2-3 0 0,1-1 0 0,-3 4 0 16,2-3 0-16,-4 1 0 0,-1 2-72 0,-1-2-177 15,-5-1-75-15,2 1-41 0,-2-3-2 16,-1-2 53-16</inkml:trace>
  <inkml:trace contextRef="#ctx0" brushRef="#br0" timeOffset="4903.45">21120 3910 376 0,'9'-7'342'0,"-1"1"-54"0,-7-1-97 0,-1 2-60 15,-4 2-15-15,-2-1 11 0,-1 1 15 16,2 2-8-16,-3 0 0 0,-4 1-68 0,1 0-66 16,0 1 0-16,-5 0 0 0,-3 2 0 0,2 4 0 15,-5-2 0-15,0 0 0 0,-3 0 0 0,0-1 0 32,-95 16 0-32,87-16 0 15,21-1 0-15,4-3 0 0,-1 2 0 0,3-2 0 16,0 3 0-16,1 0 0 0,2-1 0 0,-2 5 0 15,2-2 0-15,-2 3 0 0,4 3 0 0,-1-1 0 16,0 5 0-16,2 2 0 0,0 0 0 0,0 2 0 16,4 0 0-16,0 2 0 0,0 4 0 15,0 1 0-15,3 2 0 0,0 6 0 0,-2 2 0 16,3 2 0-16,-3 3 0 0,-2 3 0 16,1 0 0-16,-8 91 0 15,1-88 0-15,-2 0 0 0,-6 43 0 16,4-50 0-16,0-2 0 0,1-2 0 0,1-3 0 15,2-2 0-15,-1-6 0 0,3 0 0 16,1-6 0-16,3-1 0 0,0-2 0 0,4-4 0 0,-1-2 0 16,2-1 0-16,4-2 0 0,1-2 0 15,1-3 0-15,1 2 0 0,18-3 0 16,-13-2 0-16,1-1 0 0,3-1 0 0,1 0 0 16,5-1 0-16,2-1 0 0,-1 2 0 0,4-2 0 15,3 2 0-15,-2-4 0 0,-1 2 0 0,0 1 0 16,1-1 0-16,-1-2 0 0,-5 1-21 0,-3 2-237 15,2-1-22-15,-6 1-24 0,1-2-3 0,-7 1 11 16,1 1 47-16</inkml:trace>
  <inkml:trace contextRef="#ctx0" brushRef="#br0" timeOffset="5348.71">21548 4219 329 0,'-10'-3'273'16,"2"5"-43"-16,-31 36 299 15,26 2-243 1,9-20-164-16,-1 29 39 0,8-25-121 15,0 2-17-15,17 24 11 0,-3-25-27 16,-2 0-1-16,4-4 1 0,2-1-7 0,2-4 0 16,24 12 0-16,-22-19 0 0,2-3 0 15,-4-2 0-15,0-4-8 0,-1-4-5 16,1 0-3-16,-2-4 6 0,0-4-2 0,-1-1-3 16,13-24 4-16,-18 17 2 0,-1-3 1 15,-5-2 17-15,0-1-9 0,-4-1 0 16,-2-2 2-16,-4 1 4 0,-2 0-6 0,-3-1 3 15,-2 3 12-15,-2 2 3 0,-4-1-5 16,0 6-6-16,-2 2 3 0,-3 0-14 0,-2 5 13 0,-4 4-5 16,3-1-12-16,-7 4 13 0,2 1-10 0,-1-1 8 15,-4 3-14-15,2 4-18 0,2 0-35 16,1-1-49-16,5 2-57 0,1 2-64 0,7-1-52 16,1 2-30-16,3-1 11 0,3-2 61 0</inkml:trace>
  <inkml:trace contextRef="#ctx0" brushRef="#br0" timeOffset="5911.35">22082 3772 435 0,'3'2'460'15,"-1"-2"-119"-15,0 0-149 0,-1 0-87 16,2 0-49-16,10-2 96 16,1 1-27-16,3-2 4 0,1 0-77 0,6 0-52 0,-2 1 0 15,3 0 0-15,-1 2 0 0,1 0 0 16,0 2 0-16,-1 1 0 0,0 2 0 0,-7-1 0 16,5 2 0-16,-6 2 0 0,1-1 0 0,0 3 0 15,-3 2 0-15,-3-1 0 0,-1 3 0 0,0-1 0 16,-2 5 0-16,0 1 0 0,1 1 0 15,11 30 0-15,-14-25 0 0,2 5 0 0,-4 2 0 16,1 2 0-16,0 0 0 0,3 4 0 16,-4 2 0-16,0-2 0 0,-1 1 0 0,2 0 0 15,-4 0 0-15,3 2 0 0,-3 0 0 0,2-2 0 16,2 0 0-16,-4-1 0 0,2-2 0 0,1 0 0 16,-1-4 0-16,0-2 0 0,0-2 0 0,2-1 0 15,-2-3 0-15,3 0 0 0,1-2 0 0,-2-2 0 16,-1 1 0-16,1-2 0 0,0-2 0 0,1-2 0 15,-1-1 0-15,-2-2 0 0,-1-2 0 16,-2 0 0-16,0 0 0 0,-4-1 0 0,-1 0 0 16,1-4 0-16,-7 2 0 0,1-1 0 15,-17 1 0-15,9-4 0 0,-2-3 0 0,-2 2 0 16,0-2 0-16,-4 0 0 0,-2 0 0 0,-2 0 0 16,-2 0 0-16,-5-2 0 0,2 1 0 0,0-1 0 15,1-1 0-15,-3 3 0 0,0-2 0 16,2 1 0-16,3 1 0 0,2-1 0 0,3 1 0 15,6 1 0-15,1-1 0 0,-8 1-370 16,16 1-103-16,0-2 0 0,2 3-253 16</inkml:trace>
  <inkml:trace contextRef="#ctx0" brushRef="#br0" timeOffset="7744.46">9323 8748 373 0,'-21'-2'391'0,"3"2"-113"16,-2-3-126-16,1 2-80 0,3 1-33 16,-1-2-12-16,7 0 22 0,2 0 50 0,1 2 20 15,4-3-14-15,-1 2-40 0,4-1-24 0,5 2-5 16,9 0 4-16,4 0-1 0,12 0-3 0,12 0-10 15,6-2-7-15,10-1 6 0,9-2-18 0,5 0 0 16,6 1-5-16,6-4-2 0,3 0 0 16,3-1 0-16,1 0-7 0,-1 2-3 0,-1-1-28 15,-1 1-5-15,-1-3-8 0,-4 5-52 0,-6-2-26 16,-4-2-23-16,-6 4-30 0,-7-3-20 0,-4 2-3 16,-8-1 11-16,-9 2 27 0,-4 0 20 0,-5 0 30 15,-6 0 23-15,-7 0 22 0,-4-2 17 16,-4 2-17-16</inkml:trace>
  <inkml:trace contextRef="#ctx0" brushRef="#br0" timeOffset="8055.3">10946 8526 8 0,'-5'-5'10'0,"-23"-8"119"0,15 8-63 16,1 0-2-16,-1 2-8 0,-3-2-10 15,2 1-6-15,0 1-2 0,1-1 8 16,2-1 10-16,-2 1 21 0,2 0 19 0,-3 2 20 0,6-1-5 16,-1 0-3-16,2 1-2 0,-2 0-6 0,3 0-3 15,-1 2 4-15,4 0 3 0,1 0-14 0,1 0-16 16,1 2-5-16,-2-2-15 0,2 1-6 15,0-1-1-15,0 1-14 0,0-1 0 0,3 2-9 16,2 1-24-16,3 0 0 0,3 2 0 0,2-1 0 16,1-1 0-16,5 4 0 0,1-4 0 0,1 2 0 15,0-1 0-15,-1 1 0 0,-2 2 0 16,-1-2 0-16,-1 1 0 0,-4 2 0 0,1-1 0 16,-1 1 0-16,-3 4 0 0,-3-2 0 0,-1 2 0 15,-2 1 0-15,-5 0 0 0,1 0 0 0,-4 1 0 16,0-1 0-16,-3-1 0 0,-6 2 0 0,3-1 0 15,-5-1 0-15,-3 2 0 0,-3 0 0 0,2 1 0 16,-3-1 0-16,0 1-94 0,-1 0-97 16,0-1-85-16,3-2-72 0,-2 0-31 0,6-3 37 15</inkml:trace>
  <inkml:trace contextRef="#ctx0" brushRef="#br0" timeOffset="9645.91">14425 8275 139 0,'-2'-5'232'0,"2"0"-14"0,0-2-58 16,-1-2-51-16,1 1-48 15,3-7 86-15,2 6-36 0,3 0 2 0,4-1-6 16,1 0-13-16,3 3-31 0,3 0-16 0,1 3-2 16,6 0-7-16,2 4-6 0,-2 0-1 0,4 4-10 15,1 2 3-15,-2 1-14 0,-1 5-4 16,-1-2-2-16,-2 5 3 0,-3 1-5 15,-4 2-7-15,-1 1 2 0,-6 1 3 0,-2 1 6 0,-4 1-6 16,-5 0-7-16,-3 0-3 0,-3 2-2 0,-7 0-7 16,-4 2 5-16,-2-2 5 0,-8 1 2 0,-1-1 2 15,-1-2 0-15,-4 2 5 0,1-5-4 16,2-3 8-16,-3 0 0 0,3-2 5 0,0-2 12 16,2 0 8-16,1-6 10 0,3 0 11 0,2-3 0 15,3 0 24-15,0-2-34 0,6 1-40 0,2 0 0 16,4-2 0-16,-2 0 0 0,3-4 0 15,6-3 0 1,5 6 0 0,44-7 0-16,-28 6 0 15,5 1 0-15,0 1 0 0,2 0 0 0,2 0 0 16,2 0 0-16,1 0 0 0,0 0 0 0,0 0 0 16,2-2 0-16,1 0 0 0,-3-1 0 0,-1 3 0 15,31-5 0-15,-33 3 0 16,21-1-494-16,0-4-171 15,-6 0 80-15</inkml:trace>
  <inkml:trace contextRef="#ctx0" brushRef="#br0" timeOffset="10011.94">15364 7999 166 0,'3'-21'300'0,"-3"4"17"0,-1 0-50 15,-8-9 123-15,2 20-220 0,4 2-1 16,0 3-22-16,-1 2-26 0,1 4-121 16,2 5 0-16,-3 5 0 0,3 8 0 0,-1 3 0 15,2 6 0-15,0 2 0 0,3 4 0 0,2 3 0 0,-2-2 0 16,2 2 0-16,-2 0 0 0,2-2 0 16,-1 0 0-16,1 0 0 0,-1-1 0 0,-3-1 0 15,-1-3 0-15,-1-1 0 0,-1-4-191 0,-1-2-105 16,-1-5-32-16,0-2-4 0,-1-4 30 15,1-4 53-15,0-2-96 0</inkml:trace>
  <inkml:trace contextRef="#ctx0" brushRef="#br0" timeOffset="10383.76">15318 8438 168 0,'5'-5'151'0,"-1"-1"-22"16,-2-1-38-16,1-2-34 0,1 4-20 15,12-12 51-15,-4 7-32 0,2-1-3 16,2 1-15-16,3 0-12 0,0-2-10 0,3-3-4 16,-1 4 1-16,1-3 1 0,0 0 3 0,2-2 20 15,-4 1 9-15,2-3 18 0,0-2 0 0,-4 2 14 16,3-4 1-16,-7 3-6 0,3-2 9 16,-6-1 11-16,0 2 12 0,-3 3 23 0,-1 3 0 15,-3-1-24-15,-2 3-104 0,2 3 0 0,0 4 0 16,-4-1 0-16,0 3 0 0,0 1 0 15,0 5 0-15,1 5 0 16,2 4 0-16,1 5 0 0,0 3 0 0,3 3 0 16,-2 6 0-16,1 0 0 0,-2 5 0 0,-2 0 0 15,0 0 0-15,-1 1 0 0,-1-1 0 0,0-1 0 16,0-1 0-16,-5 26 0 16,-4-6 0-16,-2-6 0 15,6-26 0-15,2-3-215 0,-2 10-393 16,4-16 296-16,1-3-215 0,3-8 346 15</inkml:trace>
  <inkml:trace contextRef="#ctx0" brushRef="#br0" timeOffset="10666.6">16052 7726 121 0,'15'-22'219'0,"-3"1"9"0,-4 3-22 16,-4 4-35-16,-1 4-17 0,1 2-11 0,-4 4-3 16,0 1 1-16,0 3-29 0,0 0-16 0,0 3-14 15,0 4 0-15,1 2-32 0,2 4-8 0,-1-1 0 16,1 6-24-16,4 1-18 0,-2 0 0 0,0 5 0 16,2-3 0-16,-2 2 0 0,-2 1 0 0,-2-2 0 15,1 1 0-15,1 0 0 0,2-4 0 0,1 14-17 16,-6-18-75-16,0-2-41 15,0-2-42-15,0 5-300 0,0-11 216 16,-2-2 8-16,1 0 35 0,-1-3 37 0,2 0-69 16</inkml:trace>
  <inkml:trace contextRef="#ctx0" brushRef="#br0" timeOffset="10873.48">16016 7836 142 0,'-12'-11'377'0,"2"4"-20"15,5 4-199-15,1 1 1 0,1 2 0 16,0 0-7-16,3 0-21 0,-2 0-17 0,2 0-34 16,0 0-21-16,2 0-2 0,4 0-4 0,-1 0-5 15,6 0-47-15,0 0-1 0,6 0 0 0,0 0 0 16,1 0 0-16,3-2 0 0,1-1 0 0,2-1 0 16,25-1-136-16,-27 2-38 0,3-2-70 15,2 2-53-15,-2-2-31 0,2 2 10 16,-3-1 54-16</inkml:trace>
  <inkml:trace contextRef="#ctx0" brushRef="#br0" timeOffset="11404.88">17750 7990 280 0,'6'-17'241'0,"2"0"-34"0,-4 2-48 0,0 5-26 16,-4-3 119-16,0 8-118 16,0 4 1-16,0 1-3 0,0 0-17 0,0 5-19 15,0 4-2-15,0 3-25 0,3 4-69 0,2 7 0 16,-2 4 0-16,0 5 0 0,3 2 0 0,-3 2 0 16,0 1 0-16,-1 3 0 0,0-2 0 0,-2 2 0 15,0-3 0-15,-2 1 0 0,0-1 0 0,-1 1 0 16,0-6 0-16,-3-1-74 0,1 0-121 15,0-5-51-15,-1-3-32 0,1-4-13 0,0-5 15 16,1-3 36-16,2-4 45 0</inkml:trace>
  <inkml:trace contextRef="#ctx0" brushRef="#br0" timeOffset="11670.81">17561 8329 90 0,'-3'-3'165'0,"-2"1"22"0,2 2-13 16,-3-3 113-16,5 3-158 0,-1 0 3 15,2 0 2-15,-2 0-10 0,2 0-17 0,0 0-3 16,5 0-2-16,3 0-3 0,1 0-11 0,4 0-3 16,4 0-45-16,2 0-40 0,1 0 0 0,1-1 0 15,3-3 0-15,0 2 0 0,0-2 0 0,1-1 0 16,-1 1 0-16,1-2 0 0,-3 1 0 0,4 1 0 15,-3 0 0-15,1-1 0 0,-4-2-180 0,1 5-77 16,-1-3-64-16,-2 3-31 0,-1-3 7 16,0 2 62-16</inkml:trace>
  <inkml:trace contextRef="#ctx0" brushRef="#br0" timeOffset="12259.6">18981 8033 196 0,'3'-14'252'16,"-3"0"-17"-16,0-1-44 0,0 0-44 0,0 2-32 15,-2-1 1-15,1 2 18 0,1 2 9 0,3-1 10 16,0 1-30-16,4 0-38 0,-3 3-31 16,7 2-4-16,0 0-20 0,2 1-7 0,4 1-23 15,2 3 0-15,2 2 0 0,4 1 0 0,1 0 0 16,-1 6 0-16,27 16 0 15,-30-11 0-15,3 3 0 0,-4 1 0 0,-3 2 0 16,-5-1 0-16,-1 4 0 0,-3 3 0 0,-4 0 0 16,-5-1 0-16,-2 1 0 0,-5 1 0 0,-5-2 0 15,1-1 0-15,-6 0 0 0,-3-2 0 0,-1-1 0 16,-1 1 0-16,0-4 0 0,-2-2 0 0,3-2 0 16,1-4 0-16,4 0 0 0,-2-5 0 0,6 1 0 15,1-3 0-15,3 0 0 0,1-3 0 16,3 2 0-16,-1-2 0 0,2 0 0 0,2 0 0 0,-3 0 0 15,4-2 0-15,0 1 0 0,4-2 0 16,0-2 0-16,2 0 0 0,4 0 0 0,1 0 0 16,5-3 0-16,3 1 0 0,5 2 0 15,2-4 0-15,4 1 0 0,-1 0 0 0,2 1 0 0,1-1 0 16,-2 2 0-16,3 1 0 0,1 0 0 16,-3 1 0-16,1 1 0 0,1 1 0 15,-3 0 0-15,-1 2 0 0,-3 0 0 0,0 0-110 0,-3 0-125 16,-1 0-41-16,-4 2-39 0,1-2-14 0,-5 2 32 15,2-2 62-15</inkml:trace>
  <inkml:trace contextRef="#ctx0" brushRef="#br0" timeOffset="12971.27">20231 8011 165 0,'2'8'178'0,"-1"-4"-19"15,3 1-32-15,-4-2-38 0,0-1-21 0,0-2-7 16,0 3 9-16,3-3 0 0,2 0-9 0,2-3-13 16,0-1-17-16,4-1-10 0,1 1-11 0,1-3-6 15,3 0 0-15,11-12 9 16,-12 7-12-16,-5-1-1 0,2 0 8 0,-3 0-5 15,-5-2 4-15,0 2-1 0,-3 0 0 16,-1 1 16-16,-3 0 19 0,-2 2 13 0,-1 1 5 0,-3 3 12 16,1 0-5-16,-1 4 5 0,-3 2 1 0,-2 2 8 15,-2 1-4-15,-5 2-1 0,2 1-12 16,-1 3 3-16,-2 1-45 0,1 5-21 0,3 0 0 16,1 3 0-16,3 2 0 0,0 4 0 0,3-3 0 15,2 3 0-15,2-1 0 0,2-1 0 0,5 2 0 16,0-2 0-16,4 0 0 0,4-2 0 0,1 0 0 15,0-4 0-15,7 0 0 0,2-3 0 0,4-3 0 16,1-2 0-16,0-1 0 0,3-4 0 16,3-1 0-16,1-2 0 0,2-3 0 0,-2-1 0 15,1-1 0-15,-1 0 0 0,0-3 0 0,-3 0 0 16,0-2-163-16,-4-2-85 0,-3 2-24 0,-3 0-17 16,-3-2-4-16,0-3 22 0,-6 4 47 0</inkml:trace>
  <inkml:trace contextRef="#ctx0" brushRef="#br0" timeOffset="13285.04">20083 7618 300 0,'-5'-1'273'16,"0"-3"-19"-16,-7 3 202 16,8 0-212-16,3 1-129 15,1 0-9-15,0 0-23 0,0 0-34 0,1 0-18 16,3-2-11-16,2 1-7 0,6 1 7 0,1-2-6 16,6-1-9-16,1 2-2 0,5-1 3 15,-2-1-5-15,2-1-5 0,4 1-4 0,-1 0-2 16,4-1-25-16,-1 4-40 0,1-4-25 0,-2 4-49 15,2 0-41-15,-1-3-45 0,1 3-28 0,1-1-7 16,1 2 19-16,-3-1 54 0</inkml:trace>
  <inkml:trace contextRef="#ctx0" brushRef="#br0" timeOffset="13616.29">22419 7566 194 0,'-2'-9'281'0,"1"0"0"0,-3 1-74 16,-1 1-55-16,1 2-49 0,1 2-16 0,2 0 12 15,-1 3 9-15,0 0 4 0,-1 5-5 16,1 4-25-16,-1 4-15 0,3 4-19 0,-1 5-18 16,1 3-8-16,1 3-17 0,-1 1 5 0,0 2-10 15,0 1 2-15,0 0 1 0,2-1-8 0,-1 3-5 16,3-3-11-16,-4 1-35 0,0-4-33 16,0 0-29-16,0 0-46 0,0-6-37 0,0 0-30 15,-4 0-24-15,1-7 4 0,3-2 27 0,-1-3 46 16</inkml:trace>
  <inkml:trace contextRef="#ctx0" brushRef="#br0" timeOffset="13860.08">22192 7863 145 0,'-4'-3'259'0,"1"-1"28"0,2 2-36 0,-3-1-60 15,4 0-49-15,-1 1-25 0,1 1-7 0,0 1-2 16,3 0-11-16,0 0-8 0,5 0-5 16,4 0-29-16,5 1-11 0,0 1-25 0,5-1 1 15,0 2-18-15,5-1-2 0,1-1-14 0,1 0 15 16,3-2-22-16,-2-3-53 0,-2 2-33 0,4-1-49 16,-1 0-57-16,-1-2-42 0,4 3-23 0,-4-2-2 15,-2-1 28-15,2 1-118 0</inkml:trace>
  <inkml:trace contextRef="#ctx0" brushRef="#br0" timeOffset="14517.52">24543 7159 382 0,'5'-21'345'0,"-5"1"-85"15,0 4-90-15,-5 3-39 0,2 4-14 16,0 4-20-16,1 2-4 0,0 6 22 0,2 3 0 16,0 6-4-16,2 4-8 0,3 8-95 0,2 5-8 15,-3 4 0-15,3 3 0 0,-2 1 0 0,-4 6 0 16,4-3 0-16,-4 1 0 0,-1 0 0 0,0-1 0 16,0 0 0-16,-1 1 0 0,-4-4 0 15,-3-1-25-15,2-2-136 0,-6-5-50 0,0-3-44 16,1-2-28-16,1-3-4 0,1-6 22 15,4-3 40-15</inkml:trace>
  <inkml:trace contextRef="#ctx0" brushRef="#br0" timeOffset="14784.34">24883 7198 248 0,'8'-19'257'0,"-3"2"-21"0,3-2 127 15,-8 16-235-15,-4 3-8 16,0 3-11-16,3 6 1 0,-3 4 26 0,1 6 3 16,0 7-22-16,0 4-33 0,-1 6-84 0,1 5 0 15,2 4 0-15,-3 6 0 0,-1 4 0 0,0 5 0 16,-3 5 0-16,0 3 0 0,-5 1 0 0,4 6 0 16,-7 1 0-16,2-1 0 0,-2-2 0 0,2-3 0 15,1-3 0-15,-1-4 0 0,-7 48 0 16,7-21-128-16,4-17-321 15,4 9-369 1,6-62 572-16,0-4 53 0</inkml:trace>
  <inkml:trace contextRef="#ctx0" brushRef="#br0" timeOffset="15174.59">25050 8199 284 0,'10'-23'264'0,"2"2"-41"0,-2 2-65 16,-2 3-45-16,0 0-17 0,0 3 2 0,3 3 6 0,0 2 5 15,2 0-24-15,1 5-31 0,1 3-24 16,0 1-16-16,1 4 0 0,3 4-11 0,-3 0 0 16,-4 1-1-16,0 5 15 0,-2-1-8 0,-2 3-2 15,-3 2-1-15,-3 1-6 0,-4 1 6 0,-4 0-6 16,-4 0-7-16,-4 0 7 0,-3 0 0 0,-2-2 4 15,-2 0-8-15,1 0 8 0,-2-4-2 16,1 0 0-16,3-3 19 0,3-2 22 16,4-1 10-16,-2-2 18 0,5-3-12 0,3-3-3 15,1 1-12-15,2-2-44 0,2-3 0 16,3-1 0-16,4 1 0 0,1-2 0 0,2 0 0 0,3-2 0 16,0 1 0-16,4-2 0 0,2 1 0 15,0-1 0-15,2-1 0 0,1 1 0 0,-1 1 0 0,2 2 0 16,-1-4 0-16,2 4 0 0,-3-3 0 15,2 3 0-15,-2 0 0 0,2 0-128 0,23-5-361 16,3-3-52 0,-3-2 40-16</inkml:trace>
  <inkml:trace contextRef="#ctx0" brushRef="#br0" timeOffset="15765.26">26221 6993 438 0,'-5'-5'382'0,"-3"0"-125"0,-6 2-121 0,-2-1-67 15,-3 4-29-15,-1 0 12 0,-1 2 35 0,0 0 22 16,-1-2-13-16,5 3-34 0,-5 1-19 0,1 2-28 16,-4-2-7-16,2 4 0 0,-2 1-3 0,2-2-3 15,1 2-6-15,1 2 7 0,2-2-1 0,5-1-2 16,0 2 0-16,2-3-3 0,3 1 4 0,1-1-1 16,3-1-2-16,1 2 2 0,0-4 7 0,4 2-4 15,-1 1 3-15,-1 0-6 0,0 0 0 16,2 1 11-16,4 2-11 0,-3 2 13 0,-1 0-2 15,4 0 2-15,-3 3 10 0,2 1 2 0,1 4-8 16,0 4-4-16,0 0 3 0,2 5 6 16,-3 2-7-16,2 2-10 0,-1 2 7 0,1 4-12 0,0 2 5 15,-2 3-10-15,2 2 5 0,-4 1 0 16,2 3 0-16,-1 4 2 0,-2-3-5 0,-2 4 3 16,1 0 0-16,-2-2 0 0,-3 1 3 0,-1-2-2 15,1-5 7-15,-1 0 2 0,3 0-2 0,-6-7-8 16,6-1 0-16,-3-2 0 0,4-3 0 0,0-3 0 15,3 1 0-15,0-5 0 0,1-1 0 0,3-4 0 16,-3 0 0-16,1-4 0 0,1-5 0 0,0 1 0 16,0-6 0-16,2 4 0 0,3-7 0 15,-2 2 0-15,2-2 0 0,5-2 0 0,-2 0 0 16,3-1 0-16,43-2 0 16,-36-3 0-16,21-6 0 0,-20 5 0 15,0-1 0-15,23-7-34 0,-23 8-204 16,-2-3-38-16,0 1-18 0,0-1-15 15,0 4 12-15,0-4 43 0</inkml:trace>
  <inkml:trace contextRef="#ctx0" brushRef="#br0" timeOffset="16223.57">26407 7518 337 0,'-3'-7'289'0,"-3"4"-74"0,-3 0-93 16,-1 3-52-16,2 3-19 0,0 4 12 16,-3 3 45-16,5 2 38 0,1 5 9 0,3 2-13 15,0 3-33-15,2 6-32 0,0 0-23 0,5 2-19 16,2 2-7-16,3 5-2 0,0-4-6 15,1 0-20-15,3-1 0 0,-1-1 0 0,3-2 0 16,0-6 0-16,3 0 0 0,-2-4 0 0,4-5 0 16,-1-5-2-16,-1-1-12 0,2-6-8 0,-4-2-8 15,2-5 0-15,0-3 9 0,-1-5 4 16,0-5 13-16,3-3-3 0,-8 3 10 0,1-5-5 16,-5-3-3-16,-2 0-1 0,-2-2 12 0,-5-1-9 15,0-1 0-15,-5-2 6 0,-2-1-3 0,-18-34 12 16,6 33-1-16,3 2-2 0,-1 2 3 0,-1 2 5 15,-22-16 16-15,20 26-20 16,-2 5-8-16,0 4 0 0,1 4-2 0,-1 2 1 16,0 3-8-16,2 1 6 0,-2 3 1 0,1 4-14 15,2 3-12-15,0-1-19 0,4 1-45 0,2 4-55 16,3-2-58-16,3 2-62 0,3 2-37 16,4-1 0-16,0 1 36 0,5-2-124 15</inkml:trace>
  <inkml:trace contextRef="#ctx0" brushRef="#br0" timeOffset="16635.34">26916 7805 104 0,'10'0'237'0,"0"0"31"15,-5 0-67-15,2 0-72 0,-4 3-44 0,2-3-4 16,1 3 20-16,3 1 35 0,1 1 11 0,0 2-16 15,0 0-19-15,-2 4-21 0,0-1-21 0,0 4-26 16,-2 0-2-16,1 1-9 0,-1 16 2 16,-6-14-35-16,-1-1 0 0,-3 0 0 0,-2-1 0 15,-5 0 0-15,2 0 0 0,-3 0 0 16,-2-3 0-16,2 0 0 0,-6-1 0 0,4-3 0 0,2 2 0 16,-1-5 0-16,1 3 0 0,3-1 0 0,4-7 0 15,1 2 0-15,0-2 0 16,0 2 0-16,4-2 0 0,0-4 0 15,1 4 0-15,2 0 0 0,1-3 0 16,-1 1 0-16,3 0 0 0,3-1 0 0,1 1 0 16,1-1 0-16,6 1 0 0,1-1 0 15,4 3 0-15,-1-3 0 0,2 1 0 0,0-1 0 16,0 1 0-16,2 1 0 0,1 1 0 0,-3 0 0 16,1-1 0-16,2-1 0 0,-4 2 0 0,0 2 0 15,-2-2 0-15,1 0-17 0,1 0-294 16,-4 0-48-16,0 0-18 0,-2-2 23 0,0-1 66 15</inkml:trace>
  <inkml:trace contextRef="#ctx0" brushRef="#br0" timeOffset="17200.06">27409 6939 191 0,'-1'-9'426'0,"-2"1"-7"0,-1-6-15 16,4 7-329-16,0 2-34 0,4-2-6 0,4-1 31 16,4 1 19-16,2-1-7 0,4 3-16 15,3-3-25-15,0 2-24 0,5 2-5 0,-1-1-3 16,-3 4 4-16,4 1-7 0,-4 0 15 0,-2 1 7 15,-1 3 6-15,-3 1-10 0,12 10-20 16,-15-6 0-16,-2 1 0 0,0 2 0 16,-1 3 0-16,-1 2 0 0,-1-2 0 0,2 4 0 15,-2 2 0-15,-1 4 0 0,0-1 0 0,-1 2 0 16,-1 5 0-16,1 1 0 0,0 6 0 0,-3-1 0 16,2 6 0-16,-2 0 0 0,1 2 0 0,-4 1 0 15,-4 2 0-15,4 5 0 0,-3-2 0 0,-2 3 0 16,4 0 0-16,-1 0 0 0,-1 0 0 15,-1-1 0-15,0 1 0 0,4-1 0 0,0-3 0 16,4 0 0-16,-3-3 0 0,3-1 0 16,0-1 0-16,1-5 0 0,-1-1 0 0,1-3 0 0,0-1 0 15,3-5 0-15,-2-1 0 0,0-3 0 16,-1-3 0-16,-2-1 0 0,1-2 0 0,-3-1 0 0,-1-3 0 16,-3 1 0-16,-2-2 0 0,2-3 0 0,-2 0 0 15,-4 0 0-15,-2-3 0 0,0 1 0 16,-7-2 0-16,1 1 0 0,-5 1 0 0,-7-3 0 15,-1 0 0-15,0 2 0 0,-5 0 0 0,-3-2 0 16,-80 14 0-16,41-11 0 16,42-5 0-16,2-2 0 0,1 1-80 15,3-3-232-15,4 2-75 0,2-3-35 0,3-3 28 16</inkml:trace>
  <inkml:trace contextRef="#ctx0" brushRef="#br0" timeOffset="20173.41">6371 8338 616 0,'-3'-19'678'0,"1"16"-555"15,-2 3-63-15,-1 5-24 0,2 7 12 0,0 3 41 16,0 5 31-16,-1 6-9 0,3 5-17 0,1 5-38 16,0 6-40-16,16 219-16 15,-14-199 0 1,-2-1 0-16,1 58 0 15,-4-7-182-15,-7-16-258 16,5-52 162-16,2-3 34 0,0 0 13 0,1 20-219 16</inkml:trace>
  <inkml:trace contextRef="#ctx0" brushRef="#br0" timeOffset="20487.23">6305 9023 126 0,'3'-17'170'16,"18"-46"221"0,-12 49-349-16,1-1 13 0,4 2 9 15,35-35 91-15,-8 13-106 16,-22 15-28-16,3 1-3 0,-3-2 15 0,3 1 8 16,-5 2 20-16,-2-3 10 0,2 2 25 0,-6 1 6 15,-3 1 19-15,0 1-2 0,-5 4 11 16,-1 0 4-16,-2 2-86 0,0-3-48 15,-2 9 0-15,2 1 0 0,0 5 0 16,0-1 0-16,0 7 0 0,0 2 0 0,3 5 0 16,2 7 0-16,2 3 0 0,1 3 0 15,1 9 0-15,-1 1 0 0,9 50 0 16,-9-41 0-16,-2 0 0 0,1-1 0 0,-2 0 0 16,-1 0 0-16,-1-3-3 0,0-2-318 0,-1-1-62 15,-2-4-24-15,0-3 36 0,0-1-184 0</inkml:trace>
  <inkml:trace contextRef="#ctx0" brushRef="#br0" timeOffset="20845.03">6939 9391 106 0,'3'-6'236'0,"2"-1"19"0,1-1 61 15,-4 2-252-15,1 3 1 0,3 0 24 31,41 5 207-31,-26 10-286 0,-10-3-4 16,-3 0-8-16,6 11 4 0,-12 8-4 16,-8-15-2-16,-1 4 4 0,-1 0 0 15,-1-1-5-15,-4 0 14 0,-1-2-5 0,0 0 5 16,1-1 9-16,-4-1 16 0,4-2 14 0,-1-1 21 16,3-4 20-16,3-1 19 0,1-1 20 15,0-1-29-15,5-2-99 0,-1 0 0 0,0-2 0 16,3 2 0-16,0-3 0 0,3-1 0 0,2-2 0 15,7 0 0-15,1-2 0 0,6-1 0 0,0 2 0 16,6-3 0-16,2 2 0 0,0-1 0 0,3 0 0 16,33-3 0-1,2 0 0-15,82-3-611 16,-79 10-253 0,-51 3 622-16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26T13:57:10.49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3298 1953 440 0,'0'-3'196'0,"-2"3"-101"0,-8 13-27 16,5-1-43-16,-6 23 100 16,5-17-44-16,3 0-3 0,-2 6-13 0,3-3-8 15,-1 1-17-15,-2-1-10 0,2 0-12 0,1-4 0 16,2-1 0-16,0-3 0 0,0 2 1 0,0-6-1 16,0-1-9-16,2-3 10 0,1-2 18 15,0-3 66-15,-1-3-80 0,-2-5-4 16,3-2-2-16,-1-4-3 0,1-1 0 0,2-26 28 15,1 15-23-15,-1-27 20 16,-4 28-35-16,2-4 13 0,2 5-7 16,-1 2 5-16,0 5-3 0,4-5-9 15,-2 13 2-15,-1 11-1 16,2 6 5-16,1 6-5 0,2 4-2 0,3 5-2 16,1 5 2-16,2-1-2 15,19 36 6-15,4-5-13 0,-21-29 5 16,2 1 3-16,1-5 2 0,-2-2-5 0,0-2 5 15,-3-3-3-15,4-5-4 0,-7-4 8 16,1-1-4-16,-1-5 9 0,-1-3 0 0,-2-3-1 16,1-3 4-16,11-16 70 0,-12 6-8 15,-1-1-74-15,1-2 0 0,-4 0 0 0,-3-4 0 16,-3 1 0-16,0-4 0 0,0 1 0 0,-5-2 0 16,2 1 0-16,-3 0 0 0,-1 0 0 0,0 0 0 15,2 4 0-15,2 1 0 0,0 3-36 16,1 0-126-16,2 4-36 0,2 1-24 0,2 1-23 15,1 3 4-15,4 0 11 0,1 3 16 0,3-2 26 16,2 4 41-16</inkml:trace>
  <inkml:trace contextRef="#ctx0" brushRef="#br0" timeOffset="652.91">4046 1838 122 0,'8'12'202'15,"-2"-1"-23"-15,-6 3-45 0,-6 27 86 16,0-18-102-16,-7 33 144 0,8-26-107 15,-4-1-22-15,3 3-22 0,-1-3-22 16,2 2-26-16,2-2-19 0,0-3-15 0,-1 1-8 16,0 19-16-1,4-13 5-15,0-20-12 0,0-2 8 0,2 1 5 16,1-9 1-16,-3-3 1 0,0-3-11 16,3-11 3-16,-3 3-2 0,0-2 4 15,2-8 0-15,-1 0 4 0,2-1 5 16,2-34 2-16,0 26-5 0,0-4-2 0,0-2-11 15,2-3 4-15,6-28 9 16,-3 36-13-16,2 4 0 0,-2 2 0 0,1 5 0 16,1 5 0-16,-2 4 0 0,2 6 0 0,1 5 0 15,0 5 0-15,4 5 0 16,0 5 0-16,18 27 0 0,-17-17 0 0,2 4 0 16,-1 0 0-16,-3 0 0 0,1 0 0 0,-1 2 0 15,1-2 0-15,17 26-123 16,-20-32-35-16,-1 1-25 0,-2-5-10 0,1-2 2 15,-4-2 0-15,3 6-134 0,-7-13 204 16,-4-3 24-16,-2-5 19 0,-3 0 24 16,-3 0 24-16,-4 0 20 0,-3-5 19 0,-2 0 17 15,-26-9 59-15,18 4-31 16,-2 4 10-16,-3-3 9 0,2 0 6 0,1 0 10 0,5 1-8 16,1-1-15-16,4 1-3 0,4 1-18 15,-7-9 17 1,18 12-58-16,2 0 3 0,8 0-7 0,1-1 6 0,3-1-9 15,8 1 3-15,4-2-3 0,2-2-2 0,4-2-6 16,0 0-1-16,2-2 9 0,1 0-1 16,31-17 2-16,-36 15 2 0,0 0 8 15,-3 0 12-15,-2 2 17 0,-4-1 18 0,-3 2 22 16,0 3 0-16,4-4 87 16,-14 8-92-16,-1 2-14 0,2 6 118 0,-4 3-85 15,6 16 43 1,-4-4-119-16,0 2-15 0,-1 3 0 0,0 2 0 0,-1 4 0 15,0-3 0-15,0 5 0 0,2-3-3 16,-2 0-99-16,0 1-52 0,0 0-32 0,-1-4-29 16,1-1-31-16,2 19-266 0,1-15 87 15</inkml:trace>
  <inkml:trace contextRef="#ctx0" brushRef="#br0" timeOffset="929.77">4636 2023 272 0,'0'-23'207'0,"0"-2"-56"0,3 6-56 0,0-1-25 16,3 5 9-16,18-13 118 0,-9 17-98 15,3 4-12-15,4 0-11 0,1 6-18 16,5 4-2-16,-1 3 1 0,3 5-14 0,2 3 15 16,-4 3 26-16,-1 4-6 0,-4 2 5 0,-5 3-3 15,-2-1-4-15,-5 2-35 0,-5 1-41 0,0-1 0 16,-4-1 0-16,-4 3 0 0,-4-4 0 15,0-4 0-15,-2 1 0 0,0-2 0 0,-3-2 0 16,0-3 0-16,-5 0 0 0,2-5 0 0,-2 1 0 16,0-2 0-16,-2 0 0 0,-2-2 0 0,-2-3 0 15,-1 0 0-15,-1-1 0 0,-2-3-152 0,1-3-191 16,-17-9-394-16,26 2 396 16</inkml:trace>
  <inkml:trace contextRef="#ctx0" brushRef="#br0" timeOffset="1435.75">5145 1939 450 0,'3'-7'347'0,"-3"5"-141"16,0-3-101-16,0 10-50 0,6 6 80 16,-3 1-27-16,2 0 23 0,0 4-18 15,1 3-22-15,-2 4-25 0,3 29-12 16,-4-24-39-16,-3 0-8 0,0-1-3 0,0 0-3 15,-1-1-1-15,-1 0 3 0,-1-4 1 0,-1-2-4 16,0-1 0-16,0 0 10 0,0-5-1 16,-5 18 15-1,7-29-16-15,2-3 0 0,-2 2-1 0,1-2-2 16,1-2-2-16,-3-1-1 0,3-2-2 0,0 0-5 16,0-2-7-16,0 2-12 0,0-2-3 0,4-5 9 15,1 2-19-15,0-4-4 0,2 0-2 16,1-2-9-16,2 1 4 0,0-1 2 0,1-3-2 15,2 1 11-15,10-19-42 0,-12 19 49 16,13-20-14-16,-13 20 31 16,3 0 2-16,7-16 13 0,-10 19-7 15,0 0 6-15,-1 1 4 0,-3 4 3 0,-2 1 11 16,0 1 16-16,-2 2 2 0,-1 2 5 0,-2 1-3 16,0 1-13-16,3 2 2 0,-3 2 1 0,0-1 25 15,0 4 12-15,0 4 3 0,0 1-6 16,2 62 110-1,1-47-173-15,-5 3 0 0,-1-2 0 0,1 3 0 16,2-2 0-16,-3 1 0 0,3 0 0 16,0-4 0-16,0 24 0 15,-1 24 0-15,1-60-94 16,0-3-216-16,3-2-32 0,-2-4-27 0,1-4 7 16,3-4-202-16</inkml:trace>
  <inkml:trace contextRef="#ctx0" brushRef="#br0" timeOffset="2206.34">6147 2185 418 0,'-8'0'463'15,"0"0"-169"-15,3-1-149 0,2 1-91 16,-1-2-40-16,2 2-10 0,2-1 8 0,6-1 14 0,2 2 33 16,10-1 16-16,5-2-1 0,11 0-13 15,10 1-16-15,7 2-24 0,12 2-6 0,11-2-8 16,11 1-4-16,8 1-3 0,5 1-2 0,2-2-5 16,-1 2-11-16,-1 0-18 0,-4-2-32 0,-4 1-21 15,-7-2-27-15,-3 0-9 0,-10 0 125 0,-8 0-187 16,-9-2 45-16,-6-2 39 0,24-5-24 15,-45 3 94-15,-8-1 16 0,-5 2 17 0,-5-4 2 16,-8 1 12-16,-3-1 6 0,-5-2 2 0,-33-21 77 31,22 19-58-31,0 0 6 0,0-1 5 0,0 5-8 0,3 0 0 16,4-2 0-16,4 2 6 0,3 1-4 0,0 0 1 16,5 1-18-16,0 1 5 0,5 2-1 15,4 0 1-15,7 4 13 0,3 0-4 16,3 0 8-16,5 3-14 0,2 2-3 0,-1 0-3 0,0 4 6 15,-2 1 31-15,-2 0 2 0,-4 3-6 16,0 1 10-16,-7 0-16 0,-1 3-47 0,3 15-11 16,-13 20 0-1,-16-21 0-15,4-16 0 16,-13 14 0-16,8-16 0 0,0 1 0 0,-2 0-146 16,0-1-58-16,1 1-39 0,-3-2-34 0,2 1-22 15,0-2-3-15</inkml:trace>
  <inkml:trace contextRef="#ctx0" brushRef="#br0" timeOffset="2833.38">8760 2113 165 0,'5'-13'350'0,"1"-1"-45"0,-1 3-119 0,-1-1-81 16,1 0-45-16,2 2 12 0,0 1 35 0,1 0 33 16,2 3-7-16,2 0-23 0,-2 3-29 0,1 3-13 15,10 5 32-15,-9-1-69 0,-1 7-20 16,-1-1 4-16,-2 5-7 0,1 0-8 15,-3 3 0-15,-4 3 0 0,-2 1 0 0,-2 2 0 16,-4 1 0-16,-5-3-13 0,0 3-6 0,-3 1 2 16,-4-2 2-16,1-1 2 0,1-3 0 0,-3-2 1 15,3-1 7-15,1-2 6 0,2-3-1 0,0-1 2 16,5-5 2-16,4 0 2 0,0-3 10 0,0-2 5 16,2-1 3-16,-1 0-2 0,3-3-11 0,0-1-11 15,5-3 0-15,-1 2 0 0,1-1 0 0,2-1 0 16,1 0 0-16,2 2 0 0,0-2 0 0,3 0 0 15,1 4 0-15,-1-2 0 0,2 2 0 16,1 0 0-16,0 3 0 0,3 0 0 0,-2 1 0 0,2 1 0 16,0 3 0-16,3-2 0 0,48 14 0 15,-45-12 0-15,-1 5 0 16,-2-3 0-16,-1 0 0 0,1-2 0 0,-3 1 0 16,-2-2-262-16,0-1-110 0,10 2-362 15</inkml:trace>
  <inkml:trace contextRef="#ctx0" brushRef="#br0" timeOffset="3017.87">9414 2131 359 0,'-8'-7'347'0,"-11"-2"45"15,8 4-317-15,0 1-36 0,0 1-11 16,3 0-3-16,1 0-16 0,0 1-12 0,4 2-30 15,1 0-47-15,2 0-42 0,2 0-36 0,4 0-20 16,1 0-12-16,5 0 7 0,1 0 32 16</inkml:trace>
  <inkml:trace contextRef="#ctx0" brushRef="#br0" timeOffset="3362.2">9602 2025 212 0,'2'-2'273'0,"-2"1"-9"0,-2 1 82 0,-1 0-227 15,0 0 2-15,1 0 23 0,-1 0 8 0,0 1 0 16,-1 4-21-16,0-4-24 0,1 5-81 0,0-1-26 16,0 1 0-16,0 4 0 0,-1-3 0 15,4 1 0-15,-1 3 0 0,1-2 0 0,1 0 0 16,3 1 0-16,-1-2 0 0,0-1 0 0,3 2 0 16,2 0 0-16,0-2 0 0,2 5 0 0,-1-4 0 15,17 8 0-15,-3 1 0 16,2-3 0-16,-12-10 0 0,3 3 0 15,0-2 0-15,3-1 0 0,-1 1 0 0,2-2 0 16,27 8 0 0,-19-1 0-16,-21-8 0 15,-2 1 0-15,-2 2 0 0,-3 0 0 0,-3-2 0 16,-2 1 0-16,-5 3 0 0,-5-2 0 0,-2 2 0 16,-3 1 0-16,-2-3 0 0,-19 10 0 15,20-10 0-15,-15 1-158 16,17-2-74-16,3-4-35 0,-1-4-22 0,-1 1-4 15,1-4 7-15,1-1 42 0</inkml:trace>
  <inkml:trace contextRef="#ctx0" brushRef="#br0" timeOffset="3543.1">9604 2000 437 0,'0'-12'367'0,"0"5"-113"0,0-3-109 16,-2 4-56-16,2-2-12 0,2 1 5 0,1-2 2 15,2 0-14-15,4 0-32 0,2-1-17 0,2 3-11 16,5-3-10-16,3 3-18 0,9 0-50 0,5 1-52 16,7 0-51-16,3 0-46 0,-2 2-17 0,1 1-13 15,-3 1 10-15,1-3-124 0</inkml:trace>
  <inkml:trace contextRef="#ctx0" brushRef="#br0" timeOffset="4096.14">10913 2017 612 0,'-13'15'447'0,"-80"125"389"31,77-116-684-31,3 5-152 0,-1-4 0 15,2-4 0-15,-1 3 0 0,5-4 0 0,0-3 0 16,2-3 0-16,2 3 0 0,-8 10 0 16,12-26 0-1,0-1 0-15,0-1 0 0,3-1 0 0,-1-4 0 16,0-1 0-16,-1-5 0 0,3-5 0 16,0 0 0-16,9-26 0 0,-4 16 0 15,34-65 0-15,-31 59 0 0,2-1 0 16,-1 1 0-16,1 3 0 0,-3 3 0 15,1 1 0-15,0 5 0 0,-1 5 0 0,3 2 0 16,-2 6 0-16,-1 4 0 0,1 4 0 16,-1 4 0-16,5 6 0 0,-2 2 0 0,0 6 0 15,2 1 0-15,0 4 0 0,0 2 0 0,1-1 0 16,-2 2 0-16,0-2 0 0,-2-1 0 0,1-2 0 16,-3 1 0-16,1-6 0 0,-2 0 0 0,0-2 0 15,-2-2 0-15,1-1 0 0,-4-2 0 0,0-3 0 16,-2-1 0-16,-3-3 0 0,-2-2 0 15,-1-3 0-15,-5 0 0 0,-1-1 0 0,-4-1 0 16,-4-2 0-16,-1 1 0 0,-4-1 0 16,-25-8 0-16,21 8 0 0,1-3 0 0,0 5 0 15,1-1 0-15,2-1 0 0,3 1 0 0,2 1 0 16,7 0 0-16,1 1 0 0,1 1 0 0,3 1 0 16,4-1 0-16,1-1 0 0,1 0 0 0,4-3-95 15,6 1-287-15,0-2-24 0,2 0 15 16,7-2 52-16</inkml:trace>
  <inkml:trace contextRef="#ctx0" brushRef="#br0" timeOffset="4417.66">11286 1971 161 0,'0'0'342'0,"-1"0"-4"0,-1 0-106 16,0 0-102-16,1 0-52 0,1 0-23 0,0 0 5 15,3-3 27-15,3 1 21 0,0 1-22 0,6-4-24 16,1 1-30-16,2 1-17 0,4-2-8 0,-2 0-4 15,4 0-2-15,-2-1-1 0,-2-1 2 16,0 2 0-16,-2-2-2 0,-3 2 2 0,-1 0 0 16,-4 1-1-16,-1 1 1 0,0-2 4 15,-3 2 35-15,-1 0 33 0,-2 0 26 0,0 0-82 0,-2 2-18 16,-1-2 0-16,-1 1 0 0,-1-1 0 0,0 3 0 16,0 0 0-16,1 2 0 0,-3 1 0 15,0 3 0-15,0 1 0 0,2 5 0 0,-3 4 0 16,1 3 0-16,0 2 0 0,1 4 0 0,0 4 0 15,-1-1 0-15,1 2 0 0,-7 62 0 16,10-36 0 0,3-31-54-16,2-1-222 0,4 21-279 15,-3-27 292-15,1 0 21 0,2-3 26 0,0-1 36 16</inkml:trace>
  <inkml:trace contextRef="#ctx0" brushRef="#br0" timeOffset="4849.42">11612 2131 59 0,'6'-10'137'16,"0"0"54"-16,-3 5 7 0,-1 0-24 0,-2 5-19 15,0 2-27-15,0 1-6 0,1 1 0 0,1 4 5 16,-2 2-10-16,3 3-11 0,-3 1-6 0,0 3-7 16,0 1-25-16,0 0-16 0,2-1-10 0,-2 1-7 15,0 2-14-15,0-4-21 0,0 3 0 0,-2-4 0 16,2 0 0-16,-1-2 0 15,-1-4 0-15,2-1 0 0,-2-3 0 0,2 2 0 16,-1-6 0-16,-1-1 0 0,2-5 0 0,-3 0 0 16,-1-2 0-16,0-1 0 0,0-4 0 0,0-2 0 15,-2-46 0 1,6 35 0-16,0-7 0 0,3-1 0 0,0-3 0 16,13-42-5-16,-10 35-8 0,2-2 4 15,14-35 2-15,18-22 0 16,-10 53 6-16,-14 29-2 15,9-4 0-15,-14 19-2 0,-3 1 0 16,0 4 5-16,6 13 39 0,-9-5-20 16,3 22-19-16,-5-10 0 15,-3 0 0-15,0 5 0 0,-3-1 0 0,-2 0 0 16,0 1 0-16,-1-2 0 0,-5-1 0 0,2-1 0 16,-3 0 0-16,-60 57 0 15,34-50-210 1,16-16-181-16,-2 1-52 0</inkml:trace>
  <inkml:trace contextRef="#ctx0" brushRef="#br0" timeOffset="5481.29">3586 2951 236 0,'-6'-13'471'0,"-1"3"-136"15,-2-1-160-15,-2-1-4 16,6 10-86-16,0-1 38 0,4 3 15 0,-2 0 0 16,1 3 10-16,2 6-121 0,2 1-27 15,4 6 0-15,-3 2 0 0,2 6 0 0,0 3 0 0,3 7 0 16,-1-2 0-16,-2 6 0 0,0-2 0 16,0 3 0-16,-2 0 0 0,0-3 0 0,-1 1 0 15,-2-2 0-15,0-3-62 0,0 69-1122 16,0-84 889-16,-2-5 57 15</inkml:trace>
  <inkml:trace contextRef="#ctx0" brushRef="#br0" timeOffset="5698.57">3588 2968 611 0,'-3'-12'428'0,"-1"3"-157"15,-5-6 46-15,6 12-169 0,0-1 34 0,3 2-92 16,-2-1-90-16,2 0 0 0,5 1 0 16,6-1 0-16,2-1 0 0,32-4 0 15,-15 3 0-15,2 1 0 0,3-1 0 16,0 0 0-16,-2-1-96 0,0 3-171 0,-3 2-47 16,-1 1-19-16,-6 1 22 0,-1 2 28 0,-4 1 68 15</inkml:trace>
  <inkml:trace contextRef="#ctx0" brushRef="#br0" timeOffset="6404.26">3733 3166 112 0,'-14'5'252'0,"1"-4"-2"0,5 2-85 16,1-3-80-16,2 0-32 0,5 3-3 16,3-3 10-16,3 0 15 0,4-3 2 15,4 2-23-15,3-1-9 0,5 2-9 0,1 0-12 0,2 0-2 16,-1 0 0-16,1 0 5 0,-3 3 10 15,0 0 8-15,0 2 18 0,-3 3-1 0,-3 1 16 16,-2 1 9-16,-1 2-5 0,-3 1-7 16,-1 2-11-16,-4 1-19 15,-2 63-45-15,-8-42 0 16,-1-8 0-16,-2 2 0 16,6-26 0-16,1-4 0 0,1 1 0 15,0-7 0-15,1 0 0 0,1-3 0 16,1-6 0-16,2 2 0 0,-1-6 0 0,1 0 0 15,0-7 0-15,1-2 0 0,2-3 0 16,0-5 0-16,0-2 0 0,3-1 0 0,2 1 0 16,0 2 0-16,0 4 0 0,4 6 0 0,-2 0 0 15,-2 7 0-15,2 4 0 0,-3 8 0 0,-1-1 0 16,1 7 0-16,1 2 0 0,0 7 0 16,-2 3 0-16,4 4 0 0,-2 3 0 0,-1 5 0 15,-2 0 0-15,1 1 0 0,-1 6 0 16,-1 1 0-16,-1-1 0 0,-3-1 0 0,3 0 0 0,0 0 0 15,-4-4-37-15,1-1-109 0,-3-1-6 16,1-6 14-16,-3-3 18 0,2 0 18 16,-2-5 33-16,0-1 26 0,-2-6 31 0,-1-1 12 15,-2-2 11-15,-3-2 26 0,-3-1 23 0,0-6 29 16,-4 2 11-16,-3-3 16 0,1 2 18 0,-1-2 1 16,-4-1 2-16,3 1-137 0,2 0 0 0,1-2 0 15,5 2 0-15,0 1 0 0,3 0 0 0,3 2 0 16,2-1 0-16,3 2 0 0,0 0 0 15,5 1 0-15,1-3 0 0,8-3 0 0,-1 1 0 16,80-41 0 0,-66 37 0-16,-2 1-35 0,4 1 13 15,-4-2 5-15,0 2 17 0,-1-1-4 0,-5 2 4 16,22-13 69 0,-24 17-60-16,-12 5-9 0,0 2 0 0,-2 2 0 15,8 7 0-15,-5 0 0 0,1-1 0 16,1 8 0-16,3-1 0 0,-5 3 0 0,2 1 0 15,0 2 0-15,1 2 0 0,-2-1 0 16,-1 1 0-16,-1-1 0 0,-2-1 0 0,1-1-77 16,-4 1-239-16,2-2-34 0,-4-2 2 0,1-2 24 15,-2-2 53-15</inkml:trace>
  <inkml:trace contextRef="#ctx0" brushRef="#br0" timeOffset="6682.14">4648 3088 303 0,'0'-26'401'16,"-3"-15"154"-16,0 27-387 0,1 4-5 16,1 3 16-16,-1 0 22 0,1 4-124 15,-4 3-77-15,18 10 0 16,-2-2 0-16,4 4 0 0,3 2 0 0,2 3 0 16,2-1 0-16,-2 2 0 0,3 3 0 0,-4 1 0 15,-1 1 0-15,-1 1 0 0,-4-1 0 0,-1 4 0 16,-2-6 0-16,-4 4 0 15,-4 24 0-15,-31 31 0 16,18-64 0-16,-4-4 0 0,-1 2 0 16,-2-6 0-16,2 2 0 0,-2-3 0 0,0-2 0 15,-1-1 0-15,-3-1 0 0,1-3-278 16,-24-7-482-16,27-1 396 0</inkml:trace>
  <inkml:trace contextRef="#ctx0" brushRef="#br0" timeOffset="7101.84">5017 3007 667 0,'0'-3'672'0,"0"6"-535"0,1 5-21 16,3 2 46-16,-1 1 40 0,4 6-111 16,-2 2-91-16,2 2 0 0,-1 2 0 0,-1 1 0 15,2 1 0-15,-2 1 0 0,0 3 0 0,0-3 0 16,-2-1 0-16,2-1 0 0,-3-3 0 0,-2-3 0 15,0-3 0-15,0-2 0 0,-2-3 0 0,2-3 0 16,0-1 0-16,-2-1 0 0,1-2 0 16,-1-3 0-16,0 0 0 0,1-3 0 0,-2-1 0 15,-1-1 0-15,1-3 0 0,0 0 0 0,1-2 0 16,2-5 0-16,2 0 0 0,3-3 0 0,1-1 0 16,2-3 0-16,3 2 0 0,0-3 0 15,2 0 0-15,14-23 0 16,1 5 0-16,-15 25 0 0,-4 0 0 0,17-15 0 15,-22 27 0-15,-2 1 0 16,3 1 0-16,-2 6 0 0,0 4 0 16,3 2 0-16,-3 3 0 0,2 2 0 15,0 3 0-15,0 1 0 0,1 6 0 0,-1-2 0 16,-2 1 0-16,-2 1 0 0,1 0 0 16,3 47 0-16,-5-49 0 0,0-3 0 15,1 0 0-15,-1-2 0 0,0-1-135 0,4 10-663 16,-1-18 402-16,0-3 63 15</inkml:trace>
  <inkml:trace contextRef="#ctx0" brushRef="#br0" timeOffset="7352.35">6216 3172 449 0,'-7'-3'635'0,"2"0"-138"0,0 0-200 0,2 3-131 16,1-3-163-16,-1-1-3 15,10 2 0-15,7-1 0 16,40 2 0-16,-31-1 0 16,4 1 0-16,-2 1 0 0,0-2 0 15,-4-2 0-15,3 1-39 0,-2-2-292 0,-1 0-19 16,23-2-305-16,-22 2 396 0,0 0 66 15</inkml:trace>
  <inkml:trace contextRef="#ctx0" brushRef="#br0" timeOffset="8139.35">5944 3132 379 0,'-12'-4'324'0,"4"4"-58"0,3-3-78 0,2 3-54 16,6-5 337-1,62 10-186 1,-35-5-285-16,3 3 0 0,4 1 0 0,8-3 0 0,0 1 0 16,7-2 0-16,0-3 0 0,2-1 0 15,5 1 0-15,2-4 0 0,61-5 0 16,6 0 0-16,-62 6 0 0,4 0 0 16,-1 2 0-16,2-2 0 0,-3 1 0 0,-3 0-68 15,-5 0-66-15,-4 1 134 0,-5 1-188 0,-4-1 26 16,-2-1 47-16,-2 2 28 0,-3-2-10 0,-3 0-16 15,-5-1-1-15,-8 0 15 0,0-1 17 16,-9-1 20-16,-2 0 21 0,-10 0 20 16,-3 1 15-16,-3-3 2 0,-5 3 4 0,-6-1 7 0,0 1 4 31,-48-14 152-31,5 3 141 0,17 7-59 16,23 6-92-16,1 2 29 0,4-1 0 15,-6-1-36-15,4 2-146 16,8 3 0-16,1 0 0 0,2 0 0 0,1-1 0 15,1 1 0-15,4 1 0 16,0 2 0-16,5 1 0 0,3 1 0 16,36 17 0-16,34 24 0 15,-62-34 0 1,0 2 0-16,-1-3 0 0,7 18 0 16,-13-15 0-16,-4 0 0 0,2 15 0 15,-10-15 0-15,-2 16 0 0,-3-16 0 16,-15 14 0-16,6-14 0 15,-7 2 0-15,-2-1 0 0,-5 0 0 0,-4 0 0 16,-5-2 0-16,-3 2 0 0,-1-1-393 0,-4 1-139 16,-2-2 31-16</inkml:trace>
  <inkml:trace contextRef="#ctx0" brushRef="#br0" timeOffset="8701.61">9017 2878 548 0,'4'-12'386'16,"-3"2"-115"-16,-1-3 67 0,0 10-207 0,0 0 29 15,0 3 19-15,0 0-145 0,-1 0-34 0,-1 1 0 16,2 4 0-16,0 3 0 0,3 4 0 15,0 4 0-15,2 5 0 0,0 1 0 0,-2 5 0 16,2 2 0-16,-4 3 0 0,-1 1 0 16,0 2 0-16,0-2 0 0,0 3 0 0,0-4 0 0,-6 86 0 31,3-94 0-31,0-2 0 0,1-3-232 0,-1-3-113 16,1-3-7-16,1-4 9 0,-1-1 32 0,2-5-149 15</inkml:trace>
  <inkml:trace contextRef="#ctx0" brushRef="#br0" timeOffset="8902.6">9345 2982 519 0,'0'-7'425'0,"-3"0"-111"0,1 2-91 16,-1 3-42-16,-2-1 20 0,2 1-17 15,1-1-184-15,-1 1 0 0,2 2 0 0,-1 0 0 0,2-1 0 16,0 0 0-1,0-1-26 1,3 2-244-16,-3 2-37 0,2-2-15 16,1 1 7-16,2-1 26 0,1 0 52 15</inkml:trace>
  <inkml:trace contextRef="#ctx0" brushRef="#br0" timeOffset="9263.6">9632 2860 124 0,'-1'-3'283'0,"-4"3"20"0,-3 0-78 16,-1 3-70-16,1 0-25 0,-2 0 24 0,1 2 35 15,-1-1 21-15,2 0-22 0,2 3-102 0,0-2-86 16,1 4 0-16,2-2 0 0,1 1 0 0,1 0 0 16,1 3 0-16,1-2 0 0,33 45 0 31,-11-32 0-31,-11-12 0 0,1 2 0 15,0-3 0-15,0 3 0 0,-2-1 0 16,3 0 0-16,0 1 0 0,-1-2 0 0,4 0 0 0,-2-1 0 16,0 3 0-16,0-2 0 0,0 0 0 0,-2 1 0 15,3-1 0-15,-3 3 0 0,-1-4 0 16,-4 3 0-16,0-2 0 0,-6 0 0 0,-2 1 0 16,-2-3 0-16,-1 2 0 0,-2 0 0 0,-3-3 0 15,-3 5 0-15,-2-5 0 0,-4 0 0 0,1 0 0 16,-6 0 0-16,3-3 0 0,0 0 0 0,-3 1 0 15,0-3 0-15,1-2-50 0,-42-17-885 16,41 7 625-16,3-1 33 0,5-4 50 16</inkml:trace>
  <inkml:trace contextRef="#ctx0" brushRef="#br0" timeOffset="9456">9618 2872 219 0,'3'-4'346'0,"-3"1"-16"0,0-2-92 0,0 2-86 16,0 0-37-16,0 0 1 0,3-1 10 0,2-1 6 16,3 0-20-16,0-4-34 0,5 4-27 15,1-5-28-15,7 3-14 0,4 0-9 0,3-2 0 16,2 1-29-16,3 1-32 0,-1-1-49 0,3-1-32 16,35-8-246-16,-37 10 144 0,-3-1-19 15,-2 1-8-15,-2 1 26 0</inkml:trace>
  <inkml:trace contextRef="#ctx0" brushRef="#br0" timeOffset="10063.29">11025 3028 237 0,'-5'5'408'15,"0"3"-90"-15,-1 1-131 0,0 1-90 0,-2 5-32 0,-2 3 15 16,-5 21 212-16,8-20-79 16,-1 2-63-16,-1 3-150 0,1 2 0 0,0 1 0 15,-14 46 0-15,14-50 0 0,3-3 0 16,-2-6 0-16,2 1 0 0,2-6 0 15,-1 6 0-15,4-12 0 0,0-1 0 0,2-4 0 16,1-3 0-16,1 0 0 0,0-6 0 16,10-16 0-1,21-56 0-15,-24 54 0 16,2-1 0-16,0-3 0 0,2-5 0 0,0 1 0 16,0-2 0-16,3 1 0 0,-1 2 0 0,-1 4 0 15,1 4 0-15,-2 6 0 0,-1 4 0 16,-1 4 0-16,-3 6 0 0,17 3 0 15,-17 13 0-15,-4 4 0 0,2 7 0 0,-2 2 0 16,2 4 0-16,-1 7 0 0,1-1 0 16,-2 3 0-16,3 0 0 0,-2-1 0 0,1 0 0 0,2-3 0 15,-2-3 0-15,1-2 0 16,4 23 0-16,-6-32 0 0,-1 2 0 0,1-2 0 16,-4-6 0-16,0 0 0 0,0-5 0 0,-3-2 0 15,0 2 0-15,-3-5 0 0,-2 0 0 0,-1-3 0 16,-4 0 0-16,-17-9 0 15,7 5 0-15,1-1 0 0,-5-1 0 0,2-2 0 16,0 2 0-16,1-3 0 0,-1 3 0 0,4-3 0 16,3 2 0-16,1 0 0 0,4 0 0 0,2 0 0 0,2 1 0 15,2-2 0-15,2 0 0 0,6-1-223 16,1 3-107-16,13-16-374 0,-3 12 385 16</inkml:trace>
  <inkml:trace contextRef="#ctx0" brushRef="#br0" timeOffset="10403.12">11403 3007 471 0,'-2'0'355'0,"-1"0"-127"0,2 0-115 16,1 0-47-16,3 0-10 0,3 0 24 16,8 0 37-16,2-3 0 0,5 0-25 0,2 2-46 15,2-2-24-15,2-1-10 0,-1 2-5 0,2-1-7 16,-2 2-9-16,-3-4-11 0,-2 3 5 0,-4 0-2 15,0-1 2-15,-4 1 0 0,-2-1-2 0,-3-1 5 16,-3 4 6-16,-2-5 1 0,-1 5 8 0,-2-3 2 16,-2-4 3-16,1 3 5 0,-4 0-4 0,-2-1-3 15,0-1 3-15,-3 3 4 0,0-1 2 16,0 2 5-16,-8 2 13 16,-2 12 23-16,15-1-15 0,-2 4-7 15,3 2-1-15,-4 26 17 0,5-14-37 16,-2-1-8-16,0 2 3 0,0 3-3 15,-7 31-70-15,7-34-5 0,0-2-46 0,2-1-31 16,-2-1-31-16,2-2-26 0,3 1-8 16,-2-6-16-16,1-1 7 0,1-2 13 15,3-2 36-15</inkml:trace>
  <inkml:trace contextRef="#ctx0" brushRef="#br0" timeOffset="10837.44">11923 3096 112 0,'8'-6'160'0,"-4"4"32"0,-2 2-9 0,-2 5-27 15,-2 5-26-15,1 0-18 0,-1 5 5 0,-1 2 6 16,1-1 6-16,-2 2-10 0,1 3-18 0,-2-1-29 16,4 3-12-16,-1-5-25 0,0 3-10 0,-1-2-4 15,1 1-14-15,2-5 5 0,-1-1-10 0,-1 1-6 16,2-7 5-16,-3 1 3 0,1-3-4 15,2-1 2-15,-1-2 8 0,-2-2-6 0,3-1-1 0,-1-1 2 16,-1-2-1-16,-1-4-4 0,-1 0-3 0,0-2 11 16,-1-4 9-16,3-1-5 0,1-1-2 15,1-4-12-15,1-2 4 0,4-6-2 0,1 0 10 16,1-4-10-16,2-4-5 0,1-1-8 0,-1 0 5 16,5-3-7-16,-2 3 13 0,19-35-10 15,-12 39 4-15,54-54 10 16,-56 75 2-16,-1 3-9 0,-2 3 7 15,-3 3 3-15,1 4 12 0,8 8 41 16,-14 0-29-16,2 2 1 0,-5 2-13 16,0 3-17-16,-3 19 0 0,-3-15 0 15,1-2 0-15,-5 2 0 0,2-1 0 0,-3-1 0 16,-19 39 0-16,16-41 0 16,-3 0 0-16,-2 0-119 0,-3-3-63 0,-1 1-68 15,1-4-53-15,-5-4-40 16</inkml:trace>
  <inkml:trace contextRef="#ctx0" brushRef="#br0" timeOffset="11553.53">12947 2656 194 0,'7'-7'253'0,"-7"4"-49"0,-5 3-71 16,-3 0-65-16,-9 5-20 0,-3 7 15 0,-27 26 145 15,22-8-48-15,-2 7 12 0,3 8-13 16,-1 7-8-16,3 6-22 0,2 9-27 0,2 3-99 15,4 5-3-15,4 2 0 0,2-1 0 0,7-1 0 16,4-1 0-16,6-5 0 0,7-5 0 16,7-6 0-16,5-4 0 0,8-8 0 0,51 33 0 15,14-22-438 1,-47-36 139-16,-2-5-23 0,0-2 3 0,0-7 33 0</inkml:trace>
  <inkml:trace contextRef="#ctx0" brushRef="#br0" timeOffset="12170.17">13588 3070 133 0,'4'-8'238'15,"2"1"3"-15,-3 2-46 0,-3 1-65 16,0 3-49-16,-1 1-22 0,1 0 10 0,1 5 17 15,-1 0 9-15,0 5-2 0,4 3-5 0,-1 2 1 16,0 1-19-16,0 3-7 0,1 0-19 0,-1 2-7 16,-2 2 2-16,-1-4-9 0,2 0 0 0,-2-2-2 15,0-2-2-15,0-3-10 0,0 0-4 0,-2-2-3 16,2-4-3-16,-3-1 9 0,3-1 1 0,0-3-7 16,0-1-9-16,-1 0 0 0,-1 0 0 15,-1-4 0-15,0-3 0 0,-1-3 0 0,-1-2 0 16,-4-1 0-16,3-3 0 0,0-4 0 0,-1-4 0 15,-2-3 0-15,3-1 0 0,1-6 0 16,0-1 0-16,3-3 0 0,2-2-15 0,3-2-7 0,6 3-6 16,0 0 2-16,0-1 8 0,4 3-9 0,6 3 6 15,24-23-35-15,-20 34 31 16,50-16-6-16,-51 32 29 16,0 7-12-16,-3 0 15 0,-1 7 1 0,-3 3-6 15,-2 2 8-15,-2 5-4 0,-1 2 0 16,-6 4 3-16,-2 0-6 0,-7 23 1 15,2-24 4-15,-13 25-6 0,5-24-2 16,-1-3-5-16,1 0-23 0,-19 18-125 16,15-21 31-16,0-3-19 0,0 1-5 0,3-3-25 15,2-2-4-15,4-1-4 0,1-4 2 0,5 0 20 16,6-5-71-16</inkml:trace>
  <inkml:trace contextRef="#ctx0" brushRef="#br0" timeOffset="12442.57">14253 2886 131 0,'0'-3'267'15,"-3"-1"24"-15,-4 3-55 0,-1 1-71 0,-4 0-41 16,1 0-12-16,-28 6 344 16,24 1-296-16,1-2-55 0,-2 4-105 0,-1 3 0 15,4 3 0-15,0 0 0 0,-2 4 0 0,3 5 0 16,0-4 0-16,2 6 0 0,2 0 0 0,3-2 0 15,0 1 0-15,3 1 0 0,2-3 0 16,12 20 0-16,9-6 0 16,-8-23 0-16,3-2 0 0,4 0 0 0,2-3 0 15,3-6 0-15,29-3-312 0,-24-3 33 16,2-6-16-16,1-4 2 0,3-1 16 0,-1-1 26 16</inkml:trace>
  <inkml:trace contextRef="#ctx0" brushRef="#br0" timeOffset="12750.51">14914 2804 270 0,'-2'-5'263'0,"2"0"-14"0,0 2-74 0,0 0-50 16,0 3-31-16,-2 6 153 15,2 0-89-15,0 7-1 0,2 2-6 0,1 2-34 16,-3 4-76-16,2 4-41 0,-2 4 0 0,1 2 0 16,-1 1 0-16,5 1 0 0,-5-3 0 0,0 2 0 15,0-2 0-15,0-1-57 0,-1-5-94 0,-3 1-33 16,1-4-29-16,-2 0-7 0,2-5 0 0,2-2 0 15,-4-1 4-15,4-4 17 0,1-2 35 0</inkml:trace>
  <inkml:trace contextRef="#ctx0" brushRef="#br0" timeOffset="12968.73">15117 2838 109 0,'4'-10'209'15,"-3"0"36"-15,-1 5-11 0,0 1-59 0,-1 3-35 16,-3 1-18-16,0 5-3 0,2 0 1 0,2 5 6 16,0 3-8-16,0 2-4 0,0 3-24 0,0 3-33 15,2 2-16-15,2 2-22 0,1 30-16 16,-2-28-23-16,1 1-22 0,0-3-33 0,1-2-39 16,0 1-28-16,1-2-39 0,-3-1-24 0,0 18-265 15,-1-23 235-15,-2 1 22 16</inkml:trace>
  <inkml:trace contextRef="#ctx0" brushRef="#br0" timeOffset="13203.24">14840 3340 90 0,'-10'-2'229'0,"0"0"39"0,4-1-24 16,-2 1-60-16,4 0-48 0,0 1-18 0,1-1-9 15,3 1 2-15,0-2 7 0,5 3-1 16,3 0-9-16,4 0-20 0,6 0-27 0,2-1-19 16,4 1-22-16,1-3-16 0,4 3-4 0,-2-2 0 15,3 1-4-15,0-3-32 0,-2 2-25 0,4-3-40 16,-2 1-39-16,0-1-29 0,-1 0-29 0,1 0-13 16,-4-2-5-16,4 0 4 0,-3-1 8 15,0 3 16-15,0-3 41 0</inkml:trace>
  <inkml:trace contextRef="#ctx0" brushRef="#br0" timeOffset="13513.57">14787 2750 273 0,'-7'-4'245'0,"-1"1"-36"0,3 1-68 16,-5-6 134 0,10 8-204-16,5-2-4 0,3 0-10 15,2-1-9-15,7 2-16 0,1 1-11 0,5 0-13 16,4 0-8-16,3 0 6 0,1 0-6 0,1 0-5 15,6 0-15-15,-2 0-27 0,75-7-356 16,-73 2 191-16,-4 2-15 0,0-1 6 16</inkml:trace>
  <inkml:trace contextRef="#ctx0" brushRef="#br0" timeOffset="13804.61">15353 2445 167 0,'-3'-4'227'0,"1"1"-35"0,2 1 17 16,4 4-145-16,5 1 16 0,4 4 16 0,26 20 102 15,-12-9-103-15,65 70 178 16,-61-49-187-16,28 51 81 15,-35-42-100-15,-4 3-8 0,-4 1-9 0,-4 3-33 16,-7 0-17-16,-2-1 0 0,-6 2 0 16,-6 0 0-16,-1-2-49 0,-3 1-40 0,-5-4-11 15,-58 92-381-15,41-100 257 16,-3-3-24-16,-49 34-265 16</inkml:trace>
  <inkml:trace contextRef="#ctx0" brushRef="#br0" timeOffset="14904.33">13017 1368 90 0,'0'-22'206'0,"-2"6"20"15,-15-9 232-15,4 25-372 16,-3 5 20-16,-1 8 40 0,-1 5 28 0,-2 4 18 16,0 8 10-16,0 6-41 0,2 10-161 15,2 2 0-15,0 7 0 0,5 2 0 0,-2 1 0 16,5 2 0-16,4-3 0 0,2 0 0 0,2-1 0 15,3-5 0-15,5-2 0 0,6-5 0 0,2-4 0 16,8-1 0-16,3-6 0 0,6-4 0 16,3-4-103-16,4-4-245 0,2-7-35 0,0-3 1 15,2-4 36-15</inkml:trace>
  <inkml:trace contextRef="#ctx0" brushRef="#br0" timeOffset="15430.29">13676 1671 113 0,'-8'-3'190'0,"2"-1"-14"0,-4 2-40 0,4 3-43 15,1 0-24-15,0 6-8 0,0 3 2 0,4 2 6 16,-1 6 5-16,2 2 1 0,0 2-20 0,5 2-6 15,-2 3-17-15,1 0-6 0,0 2-4 16,0-2-9-16,-1-1 2 0,2 20-4 16,-5-27 0-16,0-2-7 0,0-2 10 15,0-2 1-15,-2-4 2 0,2-1 13 0,0-2 7 16,0-2 10-16,-2-3-1 0,1-1 6 0,-1 0-6 16,1-1-8-16,-3-3-15 0,-2-4 2 0,-2-2-12 15,-1-4 4-15,-1 0-11 0,2-7 0 0,-3-1-10 16,3-3 2-16,4-6-6 0,0-3-2 0,4-2 1 15,5-47-9-15,3 40 4 0,1-3-3 16,3 3 3-16,2-1-7 0,6 5 3 0,2 4 0 16,2 5 7-16,-1 5 2 0,2 3 6 15,-2 6 1-15,14-5-2 16,1 13-1-16,-23 17 34 16,-7 1-3-16,-1 0 6 0,-4 2-4 15,3 0 0-15,-3 22 27 0,-3-17-47 16,-1 1 5-1,-17 44 34-15,7-40-42 0,-30 43 8 16,-10-7-75 0,34-45-4-16,1 0-26 0,2-3-30 15,1-1-37-15,-7 4-235 0,12-5-62 16,6-4 244-16</inkml:trace>
  <inkml:trace contextRef="#ctx0" brushRef="#br0" timeOffset="15729.41">14126 1630 176 0,'0'-5'173'0,"-3"2"-5"0,2-2-26 0,-1 1-20 16,0 1-23-16,-1 3-7 0,-3 0 3 15,3 3 13-15,-2-3 2 0,-8 9 107 16,-5 5-19-16,-3 7 10 15,10-7-99-15,1 0-79 0,-2 3-30 16,-6 22 0-16,6-20 0 0,2 4 0 16,5-2 0-16,-1 0 0 0,4 0 0 0,2 0 0 15,0 1 0-15,2-1 0 0,1 1 0 0,2-4 0 16,3 0 0-16,0-2 0 0,1-2 0 0,3-2 0 16,-1-5 0-16,3 2 0 0,2-3 0 0,1-3 0 15,0-1-218-15,18-7-368 0,-17-1 270 16,22-12-246-16</inkml:trace>
  <inkml:trace contextRef="#ctx0" brushRef="#br0" timeOffset="16201.84">14820 1601 210 0,'-5'-5'278'15,"-2"2"-33"-15,4-1-83 0,0 3-66 16,-1 1 35-16,3 1-41 16,-1 1 118-16,2 1-118 0,0 4-16 0,3 5-28 15,-1 2-14-15,1 4-8 0,0 5-12 0,-1 1-11 16,1 1 2-16,1 4 5 0,-4 25-2 15,-1-29-9-15,-2 0-1 0,2 0 4 16,-1-4 0-16,0-1-9 0,-1-3-13 0,-2 0 3 16,0-4-6-16,-1-1-4 0,1-2-1 0,-4-2 3 15,3-1 2-15,-1 0 3 0,-1-3 7 16,1-2 5-16,-3-1 4 0,2-1-1 0,-1 0-3 16,1-1 10-16,0-2 2 0,0 1-2 0,0 1 0 15,3-1 5-15,1 2-2 0,0-2 8 0,1-3 26 16,3 5-27-1,0 0-4-15,0-2-6 0,5 2 0 16,1 0 6-16,2 0-6 0,2 0-2 16,15 0 7-16,-11 0-8 0,3 0-9 0,0-1-11 15,3 1-20-15,-2-2-20 0,2 0-23 16,2 2-31-16,-3-3-10 0,2 0-18 0,-1 2-5 16,-1-2 0-16,0 0-4 0,0-1 5 0,-3-2 17 15</inkml:trace>
  <inkml:trace contextRef="#ctx0" brushRef="#br0" timeOffset="16494.27">14640 1516 203 0,'-12'-4'234'16,"2"-1"-20"-16,0 2-55 0,-2-1 65 16,7 0-113-16,4 3 16 0,-1 1-6 15,1 0-31-15,1 0-30 0,9 0 34 16,2 0-44-16,3 3-11 0,5 0-16 0,3 0-10 16,-1 2-4-16,6-1-8 0,-2-1-1 0,2-1-12 15,74 3-347 1,-54-5-35-16,18-2-246 15,-50-1 467-15</inkml:trace>
  <inkml:trace contextRef="#ctx0" brushRef="#br0" timeOffset="16835.97">14970 1219 251 0,'-4'-5'313'0,"-1"4"-43"0,2-2-82 16,2 2-67-16,-3-1-43 0,4 2-7 15,0-3 3-15,4 3 20 0,-1 3 23 0,7 0-5 16,0 1-15-16,7 5-13 0,4 6-17 0,4-1-9 15,2 5-9-15,0 6-46 0,-2 2-3 0,0 3 0 16,-4 1 0-16,0 5 0 0,-4 3 0 16,-4 6 0-16,-2 1 0 0,-2 4 0 0,-4 1 0 15,-5 3 0-15,-2-1 0 0,-4 1 0 0,-15 51 0 16,8-54-51-16,-7-2-108 0,-3 0-43 16,-3-5-49-16,-34 42-337 0,27-43 273 15,-2-4-165-15</inkml:trace>
  <inkml:trace contextRef="#ctx0" brushRef="#br1" timeOffset="113474.09">19766 8981 53 0,'-1'2'99'0,"-2"0"9"0,1-1-20 16,-1-1-22-16,3 0-14 0,-1 0-4 15,1 0-2-15,0 0 7 0,0 0 14 0,0 2 7 16,-2-2-2-16,2 1-5 0,0-2 48 16,0 1-91-16,0-2 6 0,-2 2 2 15,2 0-1-15,0 0 7 0,0 0 0 0,0 0-3 16,0 0-2-16,0 0-11 0,0 0-2 16,0 0-1-16,0 0 1 0,0 2 18 0,0 1 18 15,0 1-8-15,4 2-2 0,-3-1-7 0,4 4-4 16,-1-1-15-16,-1-1-11 0,-1 0 10 0,1-1 0 15,2 2-6-15,-2-4-1 0,1 2 2 0,-1-1-8 16,0-1-2-16,-1 0-6 0,0-2 8 16,-2 1-6-16,3-1 0 0,-1-2 0 0,0 0 4 15,1 0-1-15,0 0-3 0,4 0 4 16,-1-2-7-16,3 1 7 0,2-1-3 0,1-1 2 0,3 0-3 16,1-1-2-16,0-2 2 0,3-2 0 15,24-9-1-15,-18 5 5 0,2-1-6 16,3-2 2-16,0-1 0 0,3 2-5 0,0-6 3 15,0 1 0-15,1-1-8 0,-3 4-3 0,2-4 2 16,-3 1 1-16,49-29-1 16,-54 35 7-16,-7 2 2 0,3 1 0 0,-7 1 6 15,-2 1-2-15,-4 2-5 0,2 0 4 16,-1 1-7-16,-9 5 2 16,-1 0 4-16,1 0-2 15,0 0 5-15,0 1-3 0,0 0 1 16,0-1 1-16,0 0-5 0,0 1 4 0,0-1-6 15,0-2 5-15,0 2-5 0,0 2 10 0,0-2-1 16,0-1-4-16,0 1 1 0,0 1-10 16,0 1 7-16,0 0 2 0,0-2 0 15,0 1-5-15,0-1 5 16,0 0-6-16,0-1-9 0,0 1-2 0,-2 0-11 16,-1 0-19-16,3 0-12 0,0 0-19 0,0 0-22 15,0 0-17-15,0 0-348 16,0 0 279-16,-1-2-9 0,-1 0-140 0</inkml:trace>
  <inkml:trace contextRef="#ctx0" brushRef="#br1" timeOffset="114583.5">15257 9326 13 0,'0'-3'26'16,"1"-1"22"-16,-1 3 16 0,0-2 2 15,0-1-8-15,0 3-3 0,0-1-5 0,0 0-4 16,2 2-4-16,-2 0 4 0,3 0 1 0,-3 0 1 16,-1 0 0-16,-1-2 0 0,2 2 2 0,0 0-5 15,0 0 1-15,0 0-1 0,0 2 1 0,0 2-5 16,3-1 0-16,0 2-11 0,0 0-6 0,4 4-2 16,-3-1-5-16,0 0 2 0,7 8 13 15,0 1 3-15,-7-7-24 0,1 0-1 16,-2-1 2-16,1-2-5 0,-1 0-6 15,3 2 4-15,-5-6-4 0,3-1 1 16,-3-1 1-16,-1-1 5 0,0 2-5 0,0-2 4 16,3 0-3-16,1-2-8 0,2-1 4 0,2-1 2 15,6-1-4-15,-3 1 7 0,3-4-3 16,2 1-6-16,3-3 4 0,1-3 3 0,0 2-3 16,3-2 0-16,29-16-1 15,-25 12-3-15,5 0 7 0,-1-1-1 0,-1 3-5 16,31-21 5-16,-33 20-7 0,-2 1 2 15,-1 2 3-15,-3 1-5 0,-2 0 1 0,-4 4-7 16,0 2-1-16,-5 0 2 0,-3 3 2 0,0 0 1 16,-3 1-2-16,-2 0-1 0,-3 2-12 15,0 0 13-15,0 0-11 0,0 0-10 0,0 0-10 16,-2 0-10-16,-1 0-11 0,-3 2-4 0,0-2-15 16,-2 2-13-16,0-2-9 0,-2 1-12 15,2 1-15-15,0 1 0 0,2-2 13 0</inkml:trace>
  <inkml:trace contextRef="#ctx0" brushRef="#br1" timeOffset="117378.25">29082 8221 281 0,'-11'0'231'15,"2"-3"-89"-15,0 0-65 0,1 0-36 0,2 1-21 16,1-1 1-16,3-1 15 0,7-1 84 16,5 2-61-16,5 1-9 0,6-1-23 15,9 3-11-15,9 0-10 0,6 3 2 0,7-1-5 16,68 6-5-16,10 4 3 16,1 0 0-16,-66-6-11 15,3 2-9-15,-8-3-20 0,-3 3-19 0,-2-4-11 16,40 6-104-16,9-1-66 15,-77-8 181-15,-6-1 9 16,-2-1 7-16,6-6-6 0,-18 2 38 16,-3-2 5-16,-4 0 3 0,-1 0 0 0,-6-2 7 15,2 0 3-15,-4-2 0 0,-12-9 30 16,-13-11 56 0,21 22-52-16,4 0-3 0,-5 1 0 0,2 2 8 15,1-1 5-15,0 2 2 0,7 1-3 16,-1 1-7-16,2 1-8 0,1 2-16 0,2 0-5 15,0 0-9-15,0 0-1 0,2 0 0 16,1 0 11-16,3 4 0 0,2-1-1 0,0 4 6 16,3 0-14-16,-1 1 6 0,0 3-3 0,-2-1-2 15,1 0-1-15,0 5 0 0,-5-2-1 16,3 0 1-16,3 13 0 0,-7-15-3 16,-2 1-1-16,4 1-2 0,-5-1-1 0,-2 0 0 15,-1-2 3-15,2 2-7 0,-1-1 6 0,-3-1-2 16,0 2-6-16,-15 9-66 15,-12 1-117-15,13-10 58 0,-3-2-22 16,-3 0-12-16</inkml:trace>
  <inkml:trace contextRef="#ctx0" brushRef="#br1" timeOffset="118031.78">31282 8155 448 0,'0'-15'282'0,"0"0"-142"0,-4 1-73 15,0-1-32-15,-4-8 34 16,7 21-19-16,-3-1 3 0,4 8 26 0,0 1 6 16,4 6-4-16,-3 8-11 0,3 5-19 15,-4 5-17-15,0 6-4 0,0 1-4 0,-2 2 4 16,0 2-11-16,1-2-2 0,-4-1 0 0,-2 2-7 16,2-5-7-16,-16 104-3 31,17-123 0-31,3 1 0 0,-1-7 0 0,0-2 6 0,2-4-2 15,-4 1 2-15,4-4 0 0,0 1-8 0,0-7 0 16,2 0-5-16,0-1 5 0,2-3-2 16,1-3-10-16,-2 0-4 0,3-2-14 15,2-3 5-15,1-1-1 0,4 1 7 0,3-5 3 16,-2 3-9-16,3 0 8 0,0 0 2 0,1 0-11 16,0-1-3-16,69-68-40 15,-72 72 69-15,2-1-3 16,-5 2 5-16,-1 1 2 15,-1 1-5-15,1-1 6 0,0-8-1 16,-2 1 0-16,-4 16 11 16,-5 1 14-16,0 4-13 0,0 0-5 15,0 0 4-15,0 2 3 0,0 6 0 16,-3 2-5-16,1 4 2 0,2 2 3 0,-1 5-2 16,-4 25 11-16,3-21-20 0,1 2-5 15,-1 1 8-15,1 0-10 0,1-1 7 16,-2 0-5-16,0 0 0 0,2-3-10 0,-1 3-11 15,1-2-24-15,-2-1-25 0,1-1-22 16,-4 16-148-16,5-23 92 0,-3 0-4 0,3 0 6 16,0-1 3-16,0-2 12 0,3-2 10 15,-3-3 22-15,1-1-34 0</inkml:trace>
  <inkml:trace contextRef="#ctx0" brushRef="#br1" timeOffset="118423.48">31631 8752 27 0,'5'-6'57'15,"2"0"29"-15,0 1 8 0,0-2-9 16,-1 2-13-16,-1 0-15 0,0 0-9 0,2-2 6 16,0 5 5-16,-1-3 8 0,2 2-6 15,0 1-10-15,0 0 3 0,5 2 8 16,-9 2-39-16,6 2-10 0,-6 1-3 0,1 0-2 0,0 2-3 16,-2 1-3-16,1 1 0 15,-2 1 3-15,-2 2-1 0,-2 0-4 0,-7 13-3 16,5-11 5-16,-4-4-4 15,-11 14 6-15,11-15-9 0,-9 6 5 16,9-8 3-16,1-4-2 0,4 1 8 16,-4-1 22-16,5-3-4 15,2 2 12-15,-2-2 1 0,2 0 9 0,0 0-8 0,0 0-3 16,0-4-17-16,2 1-1 0,0 1 0 0,32-17 32 31,-13 11-52-31,-7 6 2 16,-3 0-6-16,4-1 7 0,0 2-8 0,0 1 2 15,1 0 4-15,18-2-20 16,19 1-138-16,-34 1 61 16,-1 0-23-16,-3 0-13 0,1 0-3 15,-2 0-7-15,1-2 2 0,-1-1 1 16,-3-1 15-16,-1-1-57 0</inkml:trace>
  <inkml:trace contextRef="#ctx0" brushRef="#br1" timeOffset="118874.48">32058 8316 88 0,'-5'-11'110'15,"-1"2"-19"-15,1 0-25 0,-1 4-16 0,5-2-1 16,-4 2 6-16,2 5 3 0,-1-2 3 15,3 0-13-15,-2 2-1 0,3 2-6 0,-2 3-5 16,-1 0 0-16,-3 5-4 0,4 3 7 16,-3 2 1-16,4 5-6 0,-2 1-9 15,-4 23 19-15,6-20-32 0,-1-1 4 0,0-1-12 16,2 1 5-16,0-4 2 0,7 0-6 16,-2-2-4-16,23 25 6 15,-17-31 0-15,13 2-2 16,-10-10-4-16,0-1-5 0,2-2 9 0,-3-2-5 15,2 1 0-15,0-5-2 0,0-2 2 16,0-1 3-16,0-1-6 0,0-3-1 0,-2-1 2 16,2-3-12-16,-3-2 9 0,0-3-5 15,-4 0 4-15,2-2-1 0,-1-1 1 0,-5-1-3 0,1-1 5 16,-1 1-1-16,-9-47 4 16,0 52-3-16,-4 3-10 15,-2 2 0-15,-2 3-1 0,-3 4-9 0,-2 1-7 16,-4 4-5-16,-28 1-88 15,-5 15-92-15,25 0 68 0,0 1-20 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8T10:14:32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22539 13372 13 0,'-3'-1'17'0,"1"1"10"16,1-2 5-16,1 1 4 0,-5-1 0 16,0 2 0-16,2-3-6 0,-2 2 0 0,1-1 0 15,-1 0 0-15,0 1 0 0,-1-2 2 0,1 2 1 16,-1-1-2-16,3-1 8 0,-2 3 3 0,1-3 3 16,-1 3 5-16,1-2-3 0,1 2 1 0,2-3-5 15,1 3 2-15,-2 0 0 0,2 0 0 0,2 0-2 16,-2 0 5-16,0 0-2 0,1 3-7 0,2-3-16 15,-1 0-5-15,2 0-5 0,1 0 3 16,0 0-1-16,1-3 14 0,4 3-1 0,2-2 14 16,1 0-7-16,4-1 6 0,1 2-6 0,6-3 2 15,1 1-9-15,2 1 1 0,3-3-4 0,1 1-10 16,3-2 3-16,2 2 5 0,2 0-5 16,3 1-1-16,2-1 7 0,2-2 2 0,0 1-6 0,4 2-5 15,-5-1-7-15,3 2-1 0,1-1 1 16,-1 3-5-16,-1-5 0 0,0 5-5 0,-2 0 6 15,5-4-2-15,0 3-2 0,-3 1-3 0,5-2 7 16,-2 2-8-16,1-1 4 0,1 0 3 0,0-2-5 16,-1 0 8-16,2-1-13 0,-3 1 7 0,3 0 0 15,-3-1 0-15,1 1 3 0,0-1-6 16,-1 0 3-16,-2 0 0 0,2-1 0 0,-1 1-4 16,-1 0 7-16,1 0-2 0,1 1-1 0,-6-1 2 15,2 2-2-15,0-3 5 0,-3 1-7 0,-1 1 2 16,0 1-3-16,-1-1 3 0,-4-1-2 0,2 1 2 15,1 2 0-15,-4-1-2 0,2-1 2 16,-2-1 7-16,-1 4-7 0,0-3 2 0,-1 3-4 16,1 0 0-16,-5-2 5 0,5 0-7 0,-3 2-2 15,0-1 12-15,1 1-6 0,-1 0 0 0,3 0 2 16,-3 0-2-16,3 0-7 0,0 1 7 16,0 3 4-16,-3-4-7 0,3 3 3 0,-3-3 3 15,-1 2-3-15,-1 0-5 0,-3-1 7 0,0 1-6 16,0-2 7-16,0 0-7 0,-4 2 4 0,3-2 1 15,-3 0-1-15,2-2-3 0,-2 0 5 0,0 1-1 16,0-1 2-16,4 0-2 0,-4-1-5 16,-1 3 7-16,1-5-3 0,-1 4-5 0,-1-2 5 15,2 0 0-15,-2 0 6 0,0 0-6 0,-2 1 0 16,3-1 0-16,-4 1-4 0,0 0 6 0,0-1 0 16,-4 0-8-16,0 1 12 0,0-1-11 0,-4 0 3 15,1 1 7-15,-4-1-5 0,2-1-3 0,-3-1 5 16,0 1 1-16,-2 0-3 0,0-3-3 0,-1 2 1 15,-2-3 4-15,0 1 5 0,0-1-9 16,-2-1 0-16,0 0 4 0,-1 0-8 0,2-1 10 16,-7-13-19-16,1 11 12 15,0-1-5-15,-9-19-2 0,6 16 13 0,2-2-2 16,0-1-1-16,-1 0-7 0,0-1 13 16,-3 1-8-16,3-3 2 0,0-2-6 0,-3 4 14 15,3-4-4-15,-2 0-8 0,1 0 5 0,2 0-1 16,-2 0 0-16,0 2 2 0,2 1 5 15,-1 0-2-15,1 0-1 0,0 6 9 0,0-2 5 16,0 4-6-16,2 0-6 0,-2 3-6 0,-1 0 4 16,-3 2-4-16,3 1 9 0,-3 0-9 0,-2 3-2 15,0-2 2-15,0 2 3 0,-1-2-2 0,-2 3-1 16,1 0 0-16,1 0 3 0,-3-1-9 0,-20 1 10 16,21 1-6-16,-5-3 2 0,0 3-3 15,1-1 8-15,-3 1-7 0,2-1 7 0,0-1-8 16,0 0 3-16,-3 1-3 0,-1-1 5 15,3 2-2-15,-2-1 0 0,2-1 0 0,-1 2-2 16,-1-1 2-16,0-1-5 0,0 2 3 0,1-1 6 16,-2-1-4-16,0 1 2 0,-3 0-7 0,2-2 10 15,1 3-8-15,-4-1-2 0,0 3 7 16,-2-2-4-16,-1 0 2 0,-1 1 4 0,0-1-1 16,0 0-3-16,-2 2 2 0,2-3-9 15,0 3 7-15,3 0 2 0,-3 0-1 0,1 0-5 16,3-2 4-16,0 0-3 0,2 2 3 0,-1-1 3 15,3 1-7-15,-3 0 6 0,2 0 1 0,2 0-2 16,-4 0-7-16,2 0 6 0,-3 0 2 0,0 1-6 16,3-1 9-16,-3 0-5 0,0 2 2 0,0-2-5 15,-1 2-4-15,-1-2 3 0,0 0 0 16,-1 3 4-16,2-3-4 0,-3 0 6 0,4 0 2 16,-1 0-10-16,1 2 6 0,0-2 1 0,0 2-1 15,0-2-3-15,3 0-2 0,0 0 7 0,0 0-2 16,2 0 4-16,0 0-8 0,2 0 1 15,-26-2 8-15,23 2-5 0,2 0 3 16,0-2-5-16,0 2-1 0,1 0 0 0,-1 0-2 16,1 0 3-16,2 2-1 0,-1 0 1 0,-4-1 4 15,4 3-2-15,0-1 0 0,2-1 2 0,-2 0-2 16,2 1 6-16,-2-1-9 0,2 1-1 16,2-2 6-16,-2 1 1 0,1 2-6 0,0-3 1 15,-2 2 5-15,-1 0-10 0,3 2 11 0,-3-3-6 16,0 2 2-16,1-1 0 0,1 0-4 15,-1 0 6-15,2-1-2 0,-1 1-2 0,-2 1 2 16,2 1 0-16,-2-2 4 0,2-1-12 0,1 1 12 16,0-1-2-16,0 0-2 0,2 1 0 0,-1 1 5 15,2-3-10-15,2 3 5 0,0-1 3 0,-2-2-5 16,2 0-3-16,0 0 5 0,-1 3 4 0,2-3-6 16,0 1 0-16,-3 1 2 0,3-2 4 0,0 2-2 15,-1-1-2-15,3 0-5 0,0-2 2 0,0 4 7 16,-2-3 0-16,3 1-7 0,-2 1-1 15,0-2 0-15,1 1 8 0,1-1-4 0,-1 0 7 16,3 2-7-16,-1-1-3 0,-8 3-3 16,8-5 6-16,1 0 0 0,-1 5 0 0,1-5 2 15,0 2-2-15,0 1 4 0,-1 1-8 0,1-1 4 16,0-1 0-16,2 1 2 0,-2 1 3 0,0-1-9 16,2-2 2-16,-3 1 2 15,2 2 0-15,-1-1 0 0,2 0 0 0,-3 1 4 0,2-1 0 16,1 2-10-16,-1-1 8 0,4 1-2 15,-4-3 0-15,2 3 2 0,-2 0-2 0,2 0-3 16,0 0 7-16,1-1-12 0,-3 3 11 0,6-1-8 16,-4 1 5-16,2-1 4 0,2 2-1 0,-3-1 1 15,3 2-4-15,-1-1-2 0,-1 0 2 0,0 1-3 16,1 1 4-16,0 0 5 0,1-1-9 0,-1 6 4 16,-2-6-1-16,1-1 0 15,1 2 4-15,-1-3-6 0,1 5 5 0,1-4-3 16,1 1 0-16,0 0-2 0,0 1 5 0,0 0 6 15,0 2-6-15,-2-2-6 0,0 2 7 0,2-1 0 16,0 1 0-16,0-2 0 0,0 0-1 16,0 1 1-16,0 12-7 15,0-4 3-15,0-8 2 0,0-2 1 0,4 0-5 16,-4-1 4-16,0 2-4 0,1-1 10 16,-1 1-2-16,0-1 1 0,2 0 2 0,3 2-5 15,-5-1-2-15,1 1 4 0,4-1-8 0,-4 1 10 16,2 1-5-16,1-2 0 0,-1 1 3 0,0-2-6 15,0 2 4-15,1-2 1 0,-3 1-7 16,-1-3 2-16,2 2 1 0,-1-1 2 0,-1 1-7 16,5-2 1-16,-5 1 5 0,1 0 0 0,-1-1 0 15,2 0 6-15,1-1-8 0,-3 0 0 0,2 0-5 16,1 0 5-16,-2 0 2 0,-1-2 1 0,4 3-6 16,-4-3 3-16,0 1 2 0,-2-1 0 0,2 0-1 15,-2 0-6-15,1 0 11 0,-1 0-4 0,2-2-2 16,0 1 2-16,0 0-2 0,0-1 7 15,0-1-9-15,0-1 2 0,0 2 0 0,0-1-2 16,0-1-1-16,-1 0 1 0,1 0 8 0,0 2-6 16,0-2-2-16,0 0 5 0,0 0-5 0,0 0 5 15,0 0 2-15,0 0-7 16,0 0 7-16,0 0-11 0,0 0 10 0,0 0-2 16,0-2-6-16,1 2-3 15,-1 0-13-15,0 0-26 0,2-3-25 0,-2 0-32 16,0 0-31-16,-2-4-25 0,2 0-28 15,3-3-26-15,1 0-10 0,-3-4 2 0,4-1 24 16</inkml:trace>
  <inkml:trace contextRef="#ctx0" brushRef="#br0" timeOffset="10017.44">26573 12888 246 0,'-9'0'239'0,"1"0"-63"0,-2 0-51 16,1 0-52-16,-1 0-28 0,5 0-15 0,1 0 21 16,0 0 37-16,1 0-3 0,3 0-16 15,0 0-21-15,0 0-13 0,0 0-14 0,3 0-1 16,4-1 8-16,4 1 4 0,5 0 0 0,1 0-2 16,9 0-4-16,0 0-11 0,4 0-8 0,4-2 1 15,-3 0-2-15,1-1 0 0,1 1-8 0,2-2 2 16,-1 1-4-16,0 0 6 0,-4-2-2 15,0 3-6-15,-4 0 6 0,0-3 0 0,-2 1 0 16,-2 1 0-16,-3 0 4 0,-3-1 0 0,-1 2-4 16,-4-1 4-16,1 2-4 0,-2-1 0 0,-3-1 9 15,-1 3-4-15,-1 0-2 0,-2-3 4 0,1 3 1 16,-4 0-3-16,2 0-2 0,-2 0 1 16,0 0 0-16,0 0-6 0,0 2-1 15,0-1 1-15,0-1-4 0,-2 0-8 16,2 0-11-16,-2 0-9 0,0 2 0 15,2-1-18-15,-1-1-18 0,1 2-33 0,-2-2-32 16,1 1-31-16,-3 0-22 0,1 1-20 0,0 0 3 16,1 1 37-16</inkml:trace>
  <inkml:trace contextRef="#ctx0" brushRef="#br0" timeOffset="12012.43">27702 12895 107 0,'0'-5'206'16,"0"3"-6"-16,-2 1-51 0,2-3-57 0,0 4-41 16,0-3-19-16,-2 3 14 0,2-2 23 15,-1 2 6-15,1 0-4 0,0 2-25 0,0 1-5 16,0-1-9-16,0 3 0 0,1 2-17 0,1 0-1 15,0 2 4-15,-2 2 6 0,1-1 2 0,-1 1-1 16,0-1 1-16,0 5 2 0,0-6-8 16,0 3-6-16,0-3-5 0,0 2 9 0,-1-4-1 15,-3 0 0-15,-1 8 24 16,1-10-29-16,3-3 0 0,1 1 3 0,-2 0 0 16,0-3 0-16,2 1-2 0,-1-1-8 0,-1 0 4 0,2 0-5 15,0 0 4-15,0 0-6 0,0-1-2 16,0 1 8-16,0-2-6 0,0-1 6 0,0 2-14 15,-1-4 6-15,-1 3-3 0,2-5 5 16,-2 2-2-16,2-2-2 0,0-1-2 0,0 1 1 0,0-2-3 16,4 2 2-16,-1-2 1 0,0 0-1 15,2 2 6-15,1-5 1 0,-1 4-3 0,1-1 1 16,0 1 1-16,4 1 0 0,-1 1-6 0,-2 0 4 16,-1 1-5-16,-1 2 9 0,2-1-4 0,1 2 2 15,1 2 4-15,-5 2 3 0,4-2 3 0,-2 3 5 16,2 0-1-16,-1 1-8 0,3 2 8 0,-1 2 2 15,-1-2-6-15,0 3 0 0,1 0-9 16,-3-1 8-16,1 1-11 0,-3-1 8 0,1 1-4 16,3-1-9-16,-3-1 5 0,-2-1 0 0,0-2 4 15,-1 1-4-15,-2-3 6 0,1 0-3 0,2-2-1 16,-3 2-5-16,0-2 1 0,0 0 6 16,0 0-2-16,0 0 0 0,0 0 4 15,0 0-4-15,0-4-6 0,0 2 8 0,4-3-8 16,-3 1 4-16,1-2-2 0,2-1 4 15,-2-1 6-15,-1 1-10 0,3 0-3 0,-3-3 5 16,2 5-4-16,1-2 13 0,-1 0-15 0,-1 4 7 16,1-3 2-16,-2 4-7 0,4-1 8 0,-4 0-8 15,-1 2-5-15,0-1 7 0,0 2 4 0,2 0-5 16,-2 2 1-16,5 1 8 0,-1 0-3 16,5 0 6-16,-3 3-7 0,3-3-2 0,1 4 0 15,-1-2-2-15,0 0 3 0,-2 2-1 0,1-2 0 16,0 2 2-16,3-3-4 0,-3 1 2 15,-2-1 0-15,5-1 0 0,-1 2 3 0,-1-4-6 16,0 2 7-16,-1-1-4 0,0-1 0 0,1-1 0 16,3-1 3-16,-6-1-1 0,2-1-10 0,0 0 11 15,3-1-3-15,-1 1 0 0,-1-2 0 0,4 1 0 16,-5-1-2-16,1 0-5 0,1-2 10 16,-2 2-3-16,0 0 2 0,-4 0-2 0,4-2 2 15,-3 4-2-15,1-2 0 0,-3-1 6 0,2 2-6 16,1-3-3-16,-3 2 6 0,1 0-3 15,-1 1 0-15,0-1 3 0,-1 1-3 0,-1-1 2 16,-1 2-5-16,3 1 3 0,-3-1 5 0,0 1-1 16,0 0 2-16,0 1-2 0,0 1-9 0,0-2 12 15,0 2-6-15,0-2 9 0,0 2 1 0,0 0-7 16,2 0 4-16,-2 0-1 0,0 0-5 0,0 0 8 16,0 0-2-16,0 0 8 0,0 0-9 15,0 0 1-15,2 0-4 0,-2 0 5 16,0 0-2-16,0 0-2 0,0 0 4 15,0 0 4-15,0 0-2 0,0 0 4 0,0 0-1 16,0 2-14-16,0-2 0 0,0 3 0 16,0 1 0-16,3 1 0 0,-3 2 0 0,2-2 0 15,-2 3 0-15,4-1 0 0,-4 2 0 0,1 0 0 16,3 2 0-16,-3-2 0 0,1 1 0 16,-1 0 0-16,4 6 0 0,-3-9 0 15,-1-1 0-15,3 0 0 0,-3-2 0 0,3 1 0 16,-3-3 0-16,-1 2 0 0,3-3 0 0,-3 1 0 15,0-2 0-15,3 0 0 0,0 0 0 0,4 0 0 16,-2-3 0-16,1-1 0 0,1 2 0 16,1-4 0-16,1 0 0 0,-1-1 0 0,2-1 0 15,-2 1 0-15,2-3 0 0,-1 0 0 0,1 3 0 16,-2-1 0-16,-3 1 0 0,0 1 0 0,0 0 0 16,-1 3 0-16,-1 0 0 0,-2-1 0 0,1 4 0 15,-2 0 0-15,2 0 0 16,1 0 0-16,-2 4 0 0,3 0 0 0,2 4 0 15,-3-1 0-15,2 2 0 0,-1 1 0 0,1-1 0 16,2 1 0-16,0 0 0 0,0-2 0 0,-3 1 0 16,3-4 0-16,-1 2 0 0,2-3 0 15,-3-1 0-15,1 0 0 0,2-3 0 16,1 0 0-16,-1-1 0 0,2-3 0 0,2-1 0 0,0-3 0 16,-1-1-13-16,3-1-22 0,-1-2 7 0,-1 0 9 15,-2-2 6-15,-1 1-4 0,4-2 5 0,-5-2-5 16,0-1 2-16,0 1 4 0,-1 0 5 15,0 0 3-15,-3 0 6 0,0 2-8 0,-3 1 2 16,-1 4 3-16,0 2 5 0,0 1-2 0,4 2 4 16,-4 2-5-16,0 0-1 0,0 1-8 15,0 2 8-15,0 0-5 0,0 2 4 0,1 2 0 16,-1 1-2-16,2 1 6 0,-1 0-4 0,4 2-4 16,-1 3 4-16,0-1 5 0,0 2-5 0,1 2 2 15,3 0-9-15,-2-1 8 0,1 2-1 16,-1 0-2-16,1-1 6 0,-3-2-7 0,2-2 11 0,-1 0-16 15,2 1 12-15,-1-3-1 0,-1-1-3 16,1 3 2-16,-1-5-1 0,-2 0 3 0,-2-1-12 16,-1-2 8-16,2 1-2 0,-2-2 6 0,0-1 2 15,0 2 14-15,0-2-5 0,0 0 1 0,-2 1-7 16,-2 1 0-16,-4-2-6 0,0 3-3 0,0-2-4 16,-3 1 4-16,-3 1-3 0,-1-2-1 0,1 1-7 15,0-1-3-15,-2-1-11 0,2 0-19 16,0 0-27-16,4-1-33 0,1 1-29 0,-1-2-33 15,7-1-22-15,2 0-23 0,1-3-12 0,4 0 9 16,4-1 15-16,2-3 41 0</inkml:trace>
  <inkml:trace contextRef="#ctx0" brushRef="#br0" timeOffset="12762.56">29104 12786 90 0,'-3'-7'239'0,"-2"4"32"0,-1 3-48 16,-1 0-68-16,3 0-46 0,-3 2-19 0,1-1 6 16,-2 3 10-16,2-1-6 0,-2 2-17 15,0 4-33-15,0-1-19 0,2 4-20 0,-1 0-9 16,1 2-2-16,-1 1 5 0,2 2-3 0,1-3-6 16,3 3-2-16,1-4-2 0,0 1-7 0,3-2 3 15,2-2-2-15,2-1-2 0,0-1 2 16,2-4 4-16,2 1 1 0,0-4 7 0,4-1-4 15,0-3-5-15,3-3 3 0,-2 0-8 0,2-1-1 16,2-3 5-16,-2 0 2 0,3-2-1 0,-3-3 6 16,2 0 2-16,2-1-9 0,-1-4-3 0,1-2-4 15,1-4-4-15,1-5 3 0,-1-1-9 0,2-4 0 16,-2-3 5-16,2-4 8 0,1 2 9 16,-4-3 9-16,2 3-5 0,-2-3 5 0,-3 3 1 15,-2 2-1-15,-2 3 2 0,-3 2 8 0,-4 3 9 16,-1 4 11-16,-4 1 9 0,-3 6 6 0,-3-1 6 15,-2 6 4-15,-2 4-12 0,-2 2-10 16,-5 3-8-16,1 3 3 0,-3 3 2 0,-1 3-1 16,-2 3 4-16,-2 4-6 0,2 7 2 0,-1 4 2 15,4 6 7-15,-1 5 0 0,-1 2-16 0,4 5 4 16,3 4 4-16,-2 1-10 0,4 1-22 16,1 2 0-16,2-4 0 0,4 0 0 0,2 1 0 15,3-4 0-15,6-2 0 0,-1-5 0 16,5-3-11-16,1-6-17 0,1-3-4 0,2-3 11 0,-3-6 3 15,4-3 9-15,0-4 3 0,-2-2-16 0,5-3 6 16,-4-4-3-16,2-2 7 0,2-1 1 16,-4-3 3-16,4-1-3 0,-5-3-3 0,3 0-3 15,-7-2-3-15,4-1 6 0,-2 1 6 0,0 0 2 16,-1-3-8-16,-2 2 0 0,-1 3 6 0,-6 1-6 16,3-1 0-16,-1 2 0 0,-5 2 2 0,-1 0 3 15,-1 5 12-15,-1-3-8 0,-4 2 1 16,1 0 4-16,-3 2 0 0,0 2 0 0,-2 2-2 15,-2 3 5-15,3 2 3 0,-4 1 8 0,4 2 5 16,-1 1 3-16,-1 3 1 0,5 4-4 0,-1 2 9 16,3-2 2-16,0 25 34 0,4-21-26 15,2 0-3-15,13 19 30 16,-7-24-49-16,4 1-2 0,1-2-7 0,4-1-4 0,-3-4 0 16,5-1-7-16,3-3-18 0,-3-1-4 15,7-2-3-15,-4-2-6 0,4-5-23 16,-1 1-19-16,0-3-22 0,2 0-14 0,-2-1-13 15,2 1-9-15,-2 0-4 0,-3-1-26 0,2-1-31 0,-5-1-21 16,-3-2-10-16,-2-3-145 0</inkml:trace>
  <inkml:trace contextRef="#ctx0" brushRef="#br0" timeOffset="14255.91">30890 12682 40 0,'3'-6'111'0,"-1"3"35"16,-1-3-8-16,3 1-18 0,-4 1-5 15,1 1 1-15,2 1 3 0,-3-1 6 0,0 3 8 16,-1 0-10-16,-1 0-10 0,1 0-24 0,-3 5-3 16,-1 0-12-16,-1 1-7 0,-3 4-9 0,1 0-1 15,0 5 2-15,-4 2-4 0,2-2-29 0,2 3-8 16,0-1-7-16,4 1-5 0,-1-1-2 16,5 0-8-16,1-2-1 0,4-1-17 0,3-2-11 15,1-3-11-15,6-1-2 0,4-4-17 0,2-3 1 16,5 1-12-16,-4-4 1 0,8-3-6 15,-1 0 10-15,-2-5 9 0,-1-2 16 0,3 1 10 16,-2-4 16-16,-1-2 1 0,-3-1 17 0,0 0-5 16,-2-1 5-16,-3 1 7 0,-1-1-9 15,-6 2 11-15,1 3 3 0,-5 2 7 0,-2 4 14 16,-2-2 8-16,-2 5 13 0,-1 1 18 0,0 3-5 16,-1-1-21-16,-2 2 0 0,-2 3-8 0,-2 1-4 15,-1 4-9-15,-1 4 1 0,1-3 0 16,2 8 0-16,-3-2 2 0,1 6 2 0,-1 0-3 15,5-2-13-15,-1 0 4 0,3 2-10 0,1-4 0 16,1-2-5-16,3 0 0 0,2-4-3 0,-1-3-5 16,5 2-6-16,3-6 2 0,-1-1-18 15,2-3 1-15,2-5-16 0,2 2 1 0,1-6 1 16,3-1-1-16,0-4 2 0,1 0 0 16,0-3 3-16,0-3-2 0,-1-4 13 0,22-30-38 15,-22 22 34-15,0-6-2 0,1-4 4 0,-5-3 3 16,4-1 12-16,-6-2 7 0,1-3 2 15,2 1-1-15,-6 1 0 0,0 0 7 0,-2 6 3 16,-1 2-1-16,-6 4 5 0,0 6 8 16,-3 4 17-16,-2 6 9 0,-1 6 15 15,-5-4 20-15,2 16-42 0,-3 6 4 16,-1 4 10-16,-1 5-4 0,-3 6 4 0,-1 5 5 0,0 6 8 16,-3 7-3-16,1 3-35 0,-2 5-26 15,1 2 0-15,3 2 0 0,-1 2 0 0,3-1 0 16,4 0 0-16,4-4 0 0,3-1 0 0,2 1 0 15,3-4 0-15,4-4 0 0,4-3 0 16,-2-5 0-16,7-5 0 0,0-2 0 0,3-5 0 16,-3-3 0-16,4-6 0 0,1 0 0 0,1-6 0 15,2-2 0-15,1-7 0 0,-2 2 0 0,2-6 0 16,1-1 0-16,1-4 0 0,-2-4-41 0,2-4-2 16,2-2-1-16,-1-6 3 0,0-3-1 15,-2-2 4-15,3-7 4 0,-3 1 0 0,0-6 4 16,-3 2 1-16,-1-5 2 15,-2 1 17-15,-7 2 0 0,-1 2-3 0,-3 3 7 0,-1 3 3 16,-5 4 5-16,-3 4-4 0,0 2 10 16,-2 9 10-16,1 4-3 0,-1 6-6 0,-4 3 11 15,-2 3 4-15,0 6 9 0,-1 6 0 0,-4 5 11 16,0 4 1-16,0 6-10 0,0 6 17 16,-1 5 5-16,1 6-6 0,2 4-50 0,-3 1-1 15,2 4 0-15,2 4 0 0,-2 0 0 0,3 1 0 16,-2-3 0-16,5-3 0 0,1 0 0 15,3-8 0-15,2-1 0 0,3-4 0 0,4-3 0 16,3-6 0-16,0-7 0 0,3-2 0 0,1-3 0 16,2-5 0-16,1-2 0 0,4-5 0 15,0-3 0-15,2-2 0 0,1-2-29 0,1-5-29 16,-3-3 5-16,5-2-8 0,-2-4 3 0,-1-1 0 16,0 0 0-16,-3-4 15 0,1 2 13 15,-4 0 13-15,-3 1 0 0,0 2 9 0,-5 2-1 16,-4 1 4-16,1 4 9 0,-6 2 2 15,-1 2-2-15,-1 3 1 0,-4 1 3 0,0 4 13 16,0 2-2-16,-1 2-6 0,-3 1 11 0,1 1-2 16,0 2-2-16,0 1 8 0,0 3 1 15,2-3 7-15,1 3-11 0,2 0-1 0,-1 1-6 16,3 0 3-16,1 0-2 0,0-1 8 0,1 0-7 16,4 2-12-16,3-4-1 0,0 1-2 15,5 0 2-15,-4 1 4 0,7 0-11 0,-5 0 4 16,3-3-4-16,-1 2-5 0,1-5 7 0,0 2-1 15,-1-3-10-15,3 1 4 0,-5 2 9 16,1-1-3-16,1-1-7 0,-3 1 6 0,1-1-3 16,-3-1 1-16,0 2 6 0,-2 0-4 15,-2-3 0-15,0 3 4 0,-4 0 15 0,-4-1 4 16,3 1 3-16,-8-2-11 0,-3 2-15 0,0 0 0 16,-2 1 0-16,-7-1 0 0,0 2 0 15,-2-3 0-15,-6 0 0 0,3 1 0 0,-4 0 0 16,-2-5-17-16,2 4-129 0,-2-3-49 15,-3-1-59-15,0-3-42 0,-2 1-25 0,1-1 3 16,-1-2-177-16</inkml:trace>
  <inkml:trace contextRef="#ctx0" brushRef="#br0" timeOffset="14963.47">31008 12591 18 0,'0'-1'33'0,"0"-1"26"15,0 1 23-15,-1 1 7 0,-2 0-2 0,2 0-7 16,-4 0-1-16,1 0 6 0,0 0 6 0,-1 0 9 15,0 0-3-15,2 0 1 0,-1 0-10 0,0 0-7 16,1 0-8-16,0 0 2 0,-4 1-2 16,3 1-7-16,-1-1-16 0,-1 0-14 0,1 4-15 15,-1-4-7-15,-2 4-5 0,-2-2-9 0,1 1 1 16,-1 1-7-16,-2 1-21 0,1-1-50 0,1 2-38 16,-2 1-62-16,2 1-37 0,2-1-34 15,-3 0-6-15,3 1 34 0</inkml:trace>
  <inkml:trace contextRef="#ctx0" brushRef="#br0" timeOffset="15697.91">31235 12655 17 0,'-2'0'22'16,"-1"-2"14"-16,1-1 14 0,1 3 6 0,1-4-2 15,-2 3-6-15,0-1-12 0,1 0-8 0,1 2-2 16,0-5 0-16,0 5 2 0,0-3-1 16,1-2-3-16,3 2-1 0,-3-1 0 0,1-1-1 15,-1 0 3-15,-1 3 5 0,4-3 3 0,-4 4 2 16,0-2 8-16,0 0-1 0,0 1 7 0,0-1-1 16,0 3 0-16,0-1-7 0,0 1 1 0,0 0 0 15,-2 0 2-15,0-1-3 0,2-1-13 16,0 2-4-16,0 2-2 0,-1-2-8 0,1 0-7 15,-2 0 2-15,1 2 3 0,-3 3 0 0,1-2-6 16,-3 1-2-16,0 3-2 0,-1 1 2 0,3 2-3 16,-3 2 4-16,0 2-14 0,0 1-3 15,1 0-13-15,-1 0-15 0,3 1-20 0,-2-4-12 16,4 2-24-16,2 0 96 0,2-4-220 0,4 0 16 16,-2 0 12-16,4-1 36 0</inkml:trace>
  <inkml:trace contextRef="#ctx0" brushRef="#br0" timeOffset="29265.23">24151 13522 89 0,'7'-6'192'0,"-4"3"13"15,-1 0-52-15,-2 3-50 0,-4 2-25 0,-8 8 87 16,-1 1-50-16,2 2 14 16,-5 4 1-16,-1 3-5 0,-4 5-8 0,-5 7-12 15,-3 3-3-15,-2 5 9 0,-4 1-6 0,-2 6-82 16,-1 3-23-16,-3 2 0 0,-2 1 0 0,1 0 0 15,-4 4 0-15,1-3 0 0,-2 4 0 16,3-3 0-16,-2 0 0 0,3-2 0 0,-1-3 0 16,5-3 0-16,-3-2 0 0,3-2 0 0,1-2 0 15,2-2 0-15,-1-3 0 0,1 0 0 0,1-6 0 16,5 0 0-16,0-5 0 0,5 0 0 16,1-4 0-16,4-4 0 0,1-2 0 0,4-1 0 15,3-5 0-15,2-1 0 0,4-2-162 0,1-3-28 16,4 0-11-16,-3-2 3 0,4 1-1 0,0-2 10 15,0-2 16-15,0-1 21 0,2-1 17 16,0-1 18-16,-1-1 14 0,2-1 19 0,-1 0 19 16</inkml:trace>
  <inkml:trace contextRef="#ctx0" brushRef="#br0" timeOffset="29700.2">23037 14622 11 0,'3'-7'31'15,"1"0"33"-15,-3 2 20 0,-1 1 4 0,0 1-9 16,0 0-12-16,0 1-9 0,0 0-4 16,4 0 0-16,-2-1 8 0,-2 2 18 0,0-1-1 15,0 2-3-15,0 0-2 0,0 0-3 0,0 0 6 16,0 0-12-16,0 2 6 0,0-1 21 16,0 4 2-16,0-1 9 0,0 4-2 0,0 2-1 0,-2 1-2 15,1 4-6-15,-5-1-17 0,1 4-28 0,-1 1-47 16,-2 0 0-16,-1-1 0 0,-1 1 0 15,0 1 0-15,0-2 0 0,1 0 0 16,1 0 0-16,0-3 0 0,1-1 0 0,2-4 0 16,0-2 0-16,2-1 0 0,0-1 0 0,0-1 0 15,3-2 0-15,-2-2 0 0,0-1 0 0,2 0 0 16,-1 0 0-16,1 2 0 0,0-1 0 16,1-1 0-1,3 0 0-15,0 0 0 16,4 0 0-16,5 0 0 0,1 2 0 15,3-2 0-15,1 0 0 0,2-3 0 0,1 0 0 16,-2 0 0-16,5-2 0 0,-2 1 0 0,-1-1 0 16,16-2 0-16,0-2 0 15,7-5-75 1,-32 11-122-16,0 0-28 0,-3 0-23 0,1 3-17 16,-6-2 0-16,1 2 4 0,-2 0 28 0</inkml:trace>
  <inkml:trace contextRef="#ctx0" brushRef="#br0" timeOffset="30602.77">21439 15443 147 0,'-2'-7'167'0,"-2"2"-1"16,2 3-30-16,1-1-35 0,-1 3-32 15,0 0-12-15,1 0 14 0,-1 4 5 0,2-1 4 16,0 3-9-16,0 3-6 0,0 3-8 0,0 1-3 16,0 4 1-16,0 1-5 0,0 2 0 0,0 0-2 15,0 2 2-15,0-1-14 0,0-2-1 16,-1-1-6-16,1-1-6 0,-2-3-3 0,0-2 2 16,2 0-6-16,0-7-3 0,0 0 6 0,-1-1 4 15,-1-1-7-15,2-1 4 0,0-2 0 0,-2 0-8 16,-1 0 9-16,2 0-15 0,-4-4-4 0,2-1-7 15,0-3 2-15,-2-6-5 0,-1-1 2 16,-1-2-3-16,1-5 1 0,-5-31-11 16,9 22 5-16,-1-1 0 0,2-4-3 0,-1-3-3 15,0 1 7-15,2-2 3 0,4 0 7 0,-1-1-1 16,5 2 2-16,1 0 5 0,1 3-6 16,3 4 3-16,2 5 3 0,0 5-3 0,-1 1 0 15,0 7 5-15,2 1-9 0,-5 4 8 16,-1 1-4-16,-1 3 13 0,-3 1 15 0,-1 4 28 0,1 2 13 15,2 3-6-15,-2 3-2 0,-3 3-60 16,1 1-1-16,-4 0 0 0,0 5 0 0,-2 3 0 16,0 1 0-16,-2-1 0 0,-3 4 0 0,0-2 0 15,-3-1 0-15,0 1 0 0,-2 0 0 0,-1-1 0 16,2-3 0-16,-1-4 0 0,0 4 0 0,2-4-59 16,-8 10-291-16,10-14 135 15,4-2-13-15,0 0-9 0,1-2 6 0,3-1 15 16,0-1 20-16,2 0 46 0</inkml:trace>
  <inkml:trace contextRef="#ctx0" brushRef="#br0" timeOffset="31003.53">21616 15334 80 0,'6'-1'169'0,"-3"1"17"0,-3 0-26 16,2 1-35-16,-2 4-17 0,2 1-8 15,2 3-6-15,0 0-1 0,0 1-2 0,1 0 0 16,1 0-18-16,-1 0-23 0,1 1-16 0,-1-2-10 16,3-2-9-16,1-1-6 0,1 1-2 0,0-4-6 15,0-1 4-15,2-2-9 0,-3 0 8 16,4-2 4-16,-4-4-4 0,5 0-4 0,-4-2 4 16,0-3 8-16,-1 1 11 0,0-1 3 0,-2 0 17 15,-1 0 11-15,2-2-3 0,-4 5 12 16,-2-1 18-16,1 3 18 0,-1 0-35 0,-2 1-64 0,0 3 0 15,0 1 0-15,0 2 0 16,0 1 0-16,0 1 0 0,0 3 0 16,0 3 0-16,0 2 0 0,0 3 0 0,-2 3 0 15,2 1 0-15,-3 2 0 0,3 0 0 0,-3-1 0 16,0 2 0-16,0 0 0 0,0-2 0 0,0 0 0 16,-1-2 0-16,3-3 0 0,-1 1 0 15,1-3 0-15,-3-2 0 0,3-3 0 16,1-1-194-16,0 1-55 0,0-4-4 0,0 0 5 0,0-2 7 15,0 1 17-15,0-2 22 0,1 0 32 16,3-3 42-16</inkml:trace>
  <inkml:trace contextRef="#ctx0" brushRef="#br0" timeOffset="31631.96">22035 15333 116 0,'3'-6'165'0,"0"1"11"15,2 2-5-15,-5 3-24 0,1 0-28 16,-1 3 84-16,0 2-111 0,0 1-8 16,5 12 63-16,-5-5-89 0,0 3-9 15,2-2-8-15,-2 3-9 0,0 1-7 0,0-4-6 16,-2 3-2-16,1-4-8 0,-1 1 4 16,0-3 0-16,1-1 0 0,1-2-2 0,-2-2-10 15,-1-2 5-15,3 0-3 0,0-1 4 0,-1-3 5 16,-1 2-9-16,2-2 3 0,0 0 4 15,0 2 3-15,0-2 9 0,-1 0 0 0,1-2-14 16,0 0 1-16,-4-3-6 0,1-1-7 0,-2-3 9 16,4 0-5-16,-3-4-5 0,1 0 2 0,0-2 7 15,0-1-6-15,2-2 2 0,1-18-5 16,6 1 7-16,-5 16-5 16,4 2 4-16,-2 0-4 0,4 1 3 0,-1 0 0 15,5 1-3-15,-3 1 7 0,2 2-9 0,2 2 8 16,-1-1-8-16,0 4 0 0,0 1 5 0,0 1 0 15,-1 1 0-15,2 2-4 0,-2 1-1 0,1 1 3 16,-2 0 6-16,4 3-7 16,0 6-2-16,-12-2 5 0,2 1 0 15,-6 20-29-15,0-14 16 16,-12 11-9 0,3-9 10-16,-2-4 5 15,-37 31-49-15,25-21 39 16,21-19 15-16,-3 1 7 0,7-1-2 15,-3-3-9-15,4 2 1 0,-1-2 1 16,1 0 4-16,0 0-5 0,0 2 5 0,0 1 10 16,5 1 2-16,-1 4 3 0,6 1 2 15,-2 0 1-15,0 1 9 0,1 0-3 0,0 3 0 0,3-1-1 16,-3 0-9-16,-1 0-4 0,1-3-7 0,1 2-10 16,1-2 17-16,-1 1-12 0,-1-3 5 0,0 0-11 15,3-2-19-15,-4 0-18 0,1-2-37 16,-1 0-33-16,-2-3-33 0,2 0-24 0,0 0-25 15,-2 0-11-15,2-2 12 0,-1-2 9 0,0-1 24 16,0 0 32-16</inkml:trace>
  <inkml:trace contextRef="#ctx0" brushRef="#br0" timeOffset="32004.16">22399 15283 82 0,'0'-7'145'0,"0"1"20"0,0 3-15 15,-2 1-12-15,0 2-19 0,2 0-18 16,0 0-10-16,0 0-14 0,0 0-6 0,4 2-1 0,-3 1-8 16,6 3-6-16,2 3-11 0,-3 3-3 0,2 1 0 15,-1 2 1-15,0 0-11 0,0 1 2 0,1 1-10 16,-4-2-9-16,5-1 6 0,-4-1-5 16,0 1-6-16,0-4-4 0,0-2 2 0,0 0-3 15,1-3-2-15,-2-2 0 0,0-1 5 0,0 0-6 16,1-2-2-16,0-2 6 0,3-1-4 0,-4-4-1 15,4 0-4-15,2-2 8 0,-1-4-9 0,-1-1 7 16,2-2-5-16,1 0 3 0,-3-5-3 16,-2 1 8-16,1-1-6 0,-4-4 2 0,1 3-4 15,-1-2 7-15,0 0-11 0,-1 2 6 0,0 4 9 16,-2-2-13-16,0 3 4 0,-2 1 8 0,0 5-11 16,1 4 1-16,-1 1 2 0,1 2-8 0,1 2-4 15,-2-1-20-15,-1 4-16 0,0 1-28 16,2 1-33-16,-3 3-24 0,1 2-20 0,0 1-15 15,0-2-13-15,1 3 5 0,0 0 4 0,6-1 15 16,-3 1 157-16</inkml:trace>
  <inkml:trace contextRef="#ctx0" brushRef="#br0" timeOffset="32461.53">22744 15186 33 0,'0'-5'54'0,"-1"2"23"16,-2 0 10-16,2 1 3 0,-1 2-8 0,0 0-12 15,1-1-7-15,1 1 0 0,0 0 2 0,0-1 8 16,0 1-5-16,0 0-5 0,0-2-3 0,-2 2-5 16,2 0 5-16,0 2 9 0,0 0 10 15,0 3 6-15,0 1-3 0,0 2 13 0,0 1 10 16,2 3-3-16,1 1 1 0,-3 1-6 15,2 1-18-15,2-2-9 0,-1 2-52 0,0-1-18 0,0-1 0 16,1-1 0-16,-3 0 0 0,2-3 0 16,1 2 0-16,-1-4 0 0,0 0 0 0,1-2 0 15,-2 0 0-15,0 0 0 0,-2-3 0 0,3 0 0 16,-2-2 0-16,3 1 0 0,-3-1 0 0,1 0 0 16,-1 0 0-16,4-1 0 0,0-1 0 15,3-5 0-15,-4 1 0 0,5-2 0 0,-1-2 0 16,-1-1 0-16,-1-4 0 0,3 0 0 15,-1-1 0-15,1-2 0 0,-1-2 0 0,0-2 0 16,7-22 0-16,-7 22 0 0,0 1 0 16,2 1 0-16,-6 4 0 0,1 0 0 0,2 5-10 15,-4 2-81-15,0 3-17 0,0 2-19 16,-1 0-13-16,1 3-17 0,-3 1-8 0,0 0-8 0,4 0-13 16,0 2 5-16,-3 1 4 0,4 1 14 0,-2-1 21 15,2 2 37-15</inkml:trace>
  <inkml:trace contextRef="#ctx0" brushRef="#br0" timeOffset="32863.71">23081 15111 82 0,'0'1'113'0,"0"4"22"0,0 4 104 16,-2-2-134-16,-2 3-8 0,3 2-7 16,-3 2 1-16,1 1 0 0,2 2 1 15,-1 0-17-15,0 2-16 0,-1 0-5 0,0 1-17 16,0 0 2-16,1-1-5 0,0-1-5 0,-2-3 0 15,1 1 0-15,1-4-9 0,1-1-4 0,-1-4-6 16,2 1-3-16,0-4 3 0,-1-1-3 16,1-1 3-16,0-2 5 0,0 0 3 0,0 0 10 15,0 0-17-15,0-5-3 0,0 1 0 0,0-4-8 16,1 1 4-16,2-4 4 0,2-2-7 0,-1-2-6 16,1-3 5-16,0-2 2 0,2-1-4 0,-3-4 3 15,5-2 1-15,-2 1-2 0,1-1-6 16,0 3 8-16,1-3-2 0,-1 6 0 0,0 2 3 15,0 2-2-15,1 4 13 0,-1 1 3 0,-3 4 16 16,2 4 15-16,-3 2 33 0,2 2 18 16,2 3-43-16,1 5-56 0,0 0 0 0,2 8 0 15,0 0 0-15,0 4 0 0,-1 1 0 0,-1 1 0 16,0 4 0-16,3-2 0 0,-4 3 0 0,2-3 0 16,0 0 0-16,1 0 0 0,0-3 0 0,-1-2 0 15,-2-1-118-15,-2-3-69 0,3-1-34 0,-2-3-10 16,4 7-281-16,-8-13 258 15,1 0 34-15</inkml:trace>
  <inkml:trace contextRef="#ctx0" brushRef="#br0" timeOffset="33045.21">23156 15276 78 0,'-15'-5'200'0,"1"2"31"16,3 2-36-16,-1-4-41 0,4 4-36 15,0-1-13-15,3-1-10 0,1 2-32 0,0-2-38 0,4 1-33 16,0-1-28-16,8 2-24 0,1-4-24 16,3 1-41-16,2 2-29 0,-2-3-17 0,6 1-5 15,-4-4 17-15,3 3 32 0</inkml:trace>
  <inkml:trace contextRef="#ctx0" brushRef="#br0" timeOffset="33406.44">23315 15139 74 0,'5'-4'131'0,"-4"-1"45"0,-1 4 11 15,0-2-5-15,2 3-21 0,-2 0-17 0,2 0-11 16,1-3-14-16,3-1-6 0,5 0-21 0,0 1-20 16,2-1-24-16,3-2-22 0,0-2-6 0,2 1-4 15,-1-2 2-15,3-1-6 0,-1 2-3 16,-2-1 6-16,2 0-1 0,0 0 3 0,0-2 0 16,-2 2 5-16,-1 1 0 0,-2 1-2 0,-2 2-1 15,-3-2-6-15,0 1-4 0,-4 4-2 0,-2 0 10 16,1-1-8-16,-3 1 0 0,-1 0-1 0,0 2 3 15,-1 0-7-15,1-1-3 0,-4 1-3 0,1 0-1 16,-3 0-1-16,-2 1 6 0,0 1-5 16,0 3 3-16,0 0 0 0,1 3 6 0,-1 1-5 15,0 3 13-15,1-1 6 0,0 4 1 0,-1 0 7 16,1 2-28-16,2 2 0 0,-1 0 0 0,2 4 0 16,-1-2 0-16,2-2 0 0,-1 4 0 0,1-2 0 15,3-4 0-15,3 1 0 0,-3-1 0 0,0-2 0 16,2-2 0-16,1 2 0 0,0-4-55 0,1 0-68 15,-3-1-15-15,5-2-21 0,-3 2-11 16,1-4-15-16,-3 1-5 0,2-3-4 0,1 1 5 16,-1-2 20-16,2-3 18 0,0 0 25 0,2 0 33 15</inkml:trace>
  <inkml:trace contextRef="#ctx0" brushRef="#br0" timeOffset="33713.87">23802 14996 101 0,'5'-7'134'0,"-5"1"24"16,-3 3 12-16,1-1-2 0,2 2 135 15,0 2-152-15,-1 0 133 16,-1 2-157-16,1 0-1 0,-3 3-5 0,3 1-7 16,-3 3-24-16,1 3-90 0,2 0 0 0,-3 3 0 15,3-1 0-15,-1 6 0 0,1-1 0 0,-2 0 0 16,3 1 0-16,0-3 0 0,3-1 0 0,0-1 0 15,0-2 0-15,0-2 0 0,2 2 0 0,0-4 0 16,0-2 0-16,1 0 0 0,0 0 0 0,0-3 0 16,3 0 0-16,0-1 0 0,0-3 0 15,1 1 0-15,2-1 0 0,0-3 0 0,0 0-156 16,2 0-34-16,-1-1 1 0,3-2-11 0,-5-1 2 16,1-1 4-16,0-1 5 0,-3 0 5 0,2-1 18 15,-3 2 20-15,-2 0 35 0</inkml:trace>
  <inkml:trace contextRef="#ctx0" brushRef="#br0" timeOffset="33931.06">23876 15133 61 0,'-5'-3'134'0,"1"2"37"15,-4-2-9-15,5 3-14 0,0-3-22 0,-1-1-9 16,3 3-15-16,1-2-24 0,0-1-32 0,1-1-20 15,4 1-12-15,0-1-8 0,3 1-6 16,0-1 3-16,-2 2-24 0,5-4-22 0,-2 1-16 16,1-1-12-16,-2 2-6 0,1 0-20 0,-1-2-14 15,-1 2 3-15,-2 1-2 0,-1-2-2 0,2 0 8 16,-4 0 6-16,-2 0 18 0</inkml:trace>
  <inkml:trace contextRef="#ctx0" brushRef="#br0" timeOffset="34137.21">23867 14930 153 0,'-8'-2'206'15,"2"-1"11"-15,-2 0-25 0,0-1-26 0,0 1-16 16,3 1 6-16,2-1 28 0,0 1-9 16,1-1-41-16,1 3-54 0,1 0-29 0,0-2-28 15,1 2-14-15,4-2-7 0,2 2 0 0,3-2-9 16,3-1-46-16,3 0-33 0,-3 0 86 0,4-1-213 15,-1-1 5-15,3 1-6 0,-2 1-14 0,0-2-6 16,3 1 4-16,-2-1 32 0</inkml:trace>
  <inkml:trace contextRef="#ctx0" brushRef="#br0" timeOffset="35337.75">22994 15971 108 0,'-1'0'175'16,"-3"0"5"-16,1 0-35 0,1 0-40 0,0 0-39 16,0 0-10-16,2 0 7 0,6 5 21 0,4 2 30 15,4 2 23-15,8 1 14 0,5 2-1 16,11 3-1-16,6 2-5 0,9 2-29 0,10 0-41 15,9 5-43-15,6 1-31 0,6-3 0 0,3 2 0 16,3 0 0-16,-2 0 0 0,2 1 0 16,0-2 0-16,-3-1 0 0,-3-1 0 0,-2-1 0 15,-4-3 0-15,-4 0-15 0,-6-3-90 0,-4-1 105 16,-9-3-205-16,-5-1 15 0,-4-2 1 0,-2-2 4 16,-6-2-3-16,-3 1-2 0,-5-4 3 0,-5 0 13 15,-1-4 18-15,-5 4 33 0</inkml:trace>
  <inkml:trace contextRef="#ctx0" brushRef="#br0" timeOffset="35703.97">24728 16249 131 0,'-5'-1'150'0,"-4"-2"-2"0,1 1-16 15,2-1-20-15,-2 2-14 0,0 1 1 0,0 0 33 16,2 0 28-16,3 0 8 0,-1 0-10 0,4 0-24 16,0 0-17-16,0 0-7 0,2 1 13 0,1 4-48 15,2 1-75-15,2-1 0 0,2 3 0 0,2 3 0 16,0-3 0-16,6 4 0 0,-1-1 0 0,2 1 0 16,0-1 0-16,2 1 0 0,0-2 0 0,-1 1 0 15,0 0 0-15,-2 0 0 0,1 0 0 16,1-1 0-16,-6 1 0 0,-3 1 0 0,0-2 0 15,-4 2 0-15,-2 0 0 0,-4-1 0 0,-4 2 0 16,0-1 0-16,-8 2 0 0,-2-1 0 0,-2 1 0 16,-2-1 0-16,-3 1 0 0,-1 0 0 0,0-1 0 15,0-1 0-15,-2-1 0 0,2 2 0 16,0-3 0-16,-2 2 0 0,6-3 0 0,1 1-121 16,3-2-231-16,1 0-34 0,4-3-11 0,1 0 39 15</inkml:trace>
  <inkml:trace contextRef="#ctx0" brushRef="#br0" timeOffset="36668.28">25821 16367 218 0,'-2'-7'241'0,"-1"2"-24"0,0 0-52 0,-7 1-34 16,1 1-6-16,-7 1 21 0,3 2 34 15,0 2 15-15,0 3-15 0,-4 2-21 0,0 3-69 16,-1 2-90-16,1 4 0 0,-1 4 0 0,0 0 0 16,2 5 0-16,2 0 0 0,2 0 0 0,0 1 0 15,4-1 0-15,2-1 0 0,3 1 0 0,3-4 0 16,6-2 0-16,1 0 0 0,2-3 0 15,7-1 0-15,1-4 0 0,4-2 0 0,2-1 0 16,0-5 0-16,4-3 0 0,0-3 0 16,-1-3 0-16,30-9 0 15,-9-7 0-15,-25 9 0 0,16-6 0 0,-24 11 0 16,-1 3 0-16,-2 0 0 0,-5 1 0 16,-1 2 0-16,0-1 0 0,-2 3 0 0,0 0 0 15,11 6 0-15,15 12 0 16,-21-11 0-1,14 10 0-15,-13-9 0 0,3-2 0 0,-2-1 0 16,0 0 0-16,-2-2 0 0,3-1 0 0,-3-1 0 16,2-1 0-16,-1-3 0 0,-3-1 0 0,1-1 0 15,-3-2 0-15,0-4 0 0,0 1 0 0,1-1 0 16,-4-1 0-16,-1 0 0 0,0-3 0 0,-1 3 0 16,-4-5 0-16,2 5 0 0,-2-1 0 15,1 3 0-15,-3 2 0 0,1-1 0 0,-3 3 0 16,-3 2 0-16,3 0 0 0,-5 0 0 0,-1 4 0 15,0 0 0-15,0 2 0 0,-4 0 0 0,5 3 0 16,-2 0 0-16,2 2 0 0,2 0-67 16,4 3-181-16,1 0-40 0,2 2-16 0,4-2-3 15,2 16-214-15</inkml:trace>
  <inkml:trace contextRef="#ctx0" brushRef="#br0" timeOffset="37041.37">26306 16675 314 0,'10'-5'299'0,"-2"-3"175"16,-7 4-326-16,-1 1-18 0,4 2 23 0,0 1 16 15,0 0 5-15,0 0-34 0,2 0-94 0,1 1-46 16,2 2 0-16,-1 1 0 0,-2 4 0 0,2-1 0 16,1 2 0-16,-1 1 0 0,-3 1 0 0,-3 0 0 15,-2 0 0-15,-3 3 0 0,-2 1 0 16,-3 0 0-16,-5-2 0 0,2-1 0 0,-4 2 0 15,0-1 0-15,0-2 0 0,-2 1 0 0,4-3 0 16,0 0 0-16,3-4 0 0,1 0 0 16,2-1 0-16,4-1 0 0,0-3 0 0,1 3 0 15,1-2 0-15,2-5 0 16,6 0 0-16,3 1 0 16,3 0 0-16,4-2 0 0,0 1 0 0,1-1 0 15,2 0 0-15,0-1 0 0,-2 1 0 0,2 2 0 16,2-1 0-16,2 2 0 0,-3-1 0 0,1 2 0 15,0 1 0-15,-1-3 0 0,-3 3 0 16,4 1 0-16,-4 2 0 0,1 0 0 0,3 0-151 16,-6 0-151-16,3 0-12 0,-2 0-6 0,0 2 15 15,1 1 42-15,-2 0-121 0</inkml:trace>
  <inkml:trace contextRef="#ctx0" brushRef="#br0" timeOffset="37339.47">27166 16479 287 0,'0'-9'290'0,"0"1"0"0,-2 4-30 0,2-1-27 15,-1 2-7-15,1 0 16 0,-3 1-23 0,3-1-219 16,-2 1 0-16,0 2 0 0,1 3 0 15,-1 4 0-15,2-1 0 0,-2 6 0 0,2 3 0 16,0 5 0-16,-3 2 0 0,3 2 0 0,-2 2 0 16,0 1 0-16,-1 0 0 0,1-1 0 0,1 3 0 15,-4-2 0-15,1-1 0 0,1-2 0 16,2-3 0-16,-3-2 0 0,4-3-165 0,-1-2-99 16,-1 0-12-16,2-4-4 0,0-1 12 0,0-2 28 15,0-2 38-15,-2-1 47 0</inkml:trace>
  <inkml:trace contextRef="#ctx0" brushRef="#br0" timeOffset="37550.57">27044 16658 189 0,'0'-5'278'0,"-1"0"44"16,1 0-11-16,-4 3-30 0,3-1-6 0,-1 1 1 15,1-1-161-15,1 1-115 0,0 1 0 16,0 0 0-16,3 1 0 0,3 0 0 0,2-2 0 0,6 2 0 15,4 0 0-15,4 0 0 0,1 2 0 16,4-2 0-16,-2 0 0 0,1 0 0 0,1-2 0 16,0 1 0-16,0 1 0 0,-4-3-229 0,1 1-99 15,-3 1-19-15,1-1 6 0,-4-1 22 0,3 2-161 16</inkml:trace>
  <inkml:trace contextRef="#ctx0" brushRef="#br0" timeOffset="38045.37">28600 16288 107 0,'0'-15'249'16,"0"5"31"-16,0 1-35 0,0 3-73 0,0 3-33 16,0-1-5-16,0 3 11 0,0 1-7 15,-2 1-11-15,2 3-34 0,0 5-43 0,2 5-19 16,-1 3-9-16,-1 4-16 0,0 3-6 15,0 1 2-15,0 4-9 0,-1 1-20 0,-2 1-27 16,-4-2-36-16,1 2-22 0,-2-2-30 0,0 1-34 16,-2-4-13-16,2-2-16 0,-1-2-1 0,3 0 3 15,-1-5 20-15,3-5 35 0,0-1-49 0</inkml:trace>
  <inkml:trace contextRef="#ctx0" brushRef="#br0" timeOffset="38345.6">28498 16641 43 0,'-1'-8'102'15,"1"2"42"-15,0-3 0 0,3 2-19 0,-1-1-5 16,-1 0-11-16,2 0-10 0,4-1-5 0,2-3-10 16,-1 1-13-16,3 1-19 0,2-4-18 0,0 3 3 15,0-4-2-15,4 1 14 0,0 2 10 16,-3-2 1-16,3 1 11 0,-2-1 6 0,-1 1 1 16,-1 1 1-16,-1 0 19 0,-1 1 10 15,-3 1-33-15,0 0-75 0,0-2 0 0,0 4 0 16,-2-1 0-16,-1 2 0 0,1 2 0 0,-1 0 0 15,-4 2 0-15,3 3 0 0,-3-1 0 16,-1 4 0-16,0 3 0 16,3 3 0-16,2 4 0 0,-1 3 0 0,0 1 0 15,1 4 0-15,-5 4 0 0,0-2 0 0,-2 3 0 16,-1 3 0-16,2-1 0 0,-2-1 0 0,1 0 0 16,2-1 0-16,0 1-102 0,0 0-240 15,5-2-8-15,-4-2 11 0,5-1 28 0,-3-4 52 16</inkml:trace>
  <inkml:trace contextRef="#ctx0" brushRef="#br0" timeOffset="38705.11">28932 16716 58 0,'1'-7'146'0,"1"2"46"0,0 0 5 0,-2 1-17 16,0 4-27-16,0 0-21 0,0 0-10 0,4 0-9 15,1 0-6-15,1 0-19 0,4 3-10 16,0 0-24-16,2 1-5 0,-3 2-9 0,4-1-4 0,-5 4 2 15,0-1 12-15,-3-1-3 0,0 3-3 0,-5 1 1 16,0-1 1-16,0 1-14 0,-4-2-32 16,-1 1 0-16,-1 0 0 0,-1-1 0 0,-3 1 0 15,0-3 0-15,0 1 0 0,1-2 0 0,0-2 0 16,1 0 0-16,1 0 0 0,2-1 0 16,0-1 0-16,3-2 0 0,0 0 0 0,1 0 0 15,1 0 0-15,1 0 0 16,7-2 0-16,-2-1 0 15,2-1 0-15,4 0 0 0,1 3 0 16,0-5 0-16,4 1 0 0,0 1 0 0,0-1 0 0,-1 2 0 16,3-1 0-16,-1-1 0 0,-2 3 0 15,3 2 0-15,-3 0 0 0,1 0-113 0,0 0-94 16,-4 0-23-16,0 2-20 0,0-2-7 16,-2 3 6-16,-1-1 16 0,-1 1 30 0,-1-2-87 15</inkml:trace>
  <inkml:trace contextRef="#ctx0" brushRef="#br0" timeOffset="39114.35">29316 16372 105 0,'-5'-5'195'0,"0"3"25"0,-1 0-15 15,0 2-26-15,-1 2-9 0,1 0-2 0,-3 2 10 16,1 0 0-16,0 4-6 0,3-1-18 16,-3 7-39-16,5-2-107 0,0 5-8 0,0 3 0 15,1 0 0-15,2 3 0 0,2-1 0 0,2 0 0 16,1 2 0-16,4-1 0 0,-1-4 0 16,4-1 0-16,2-3 0 0,-3-1 0 0,3-2 0 15,0-2 0-15,3-4 0 0,0-3 0 16,1-1 0-16,-2-4 0 0,5-2 0 0,-3-1 0 0,0-5 0 15,-1-1 0-15,-1-2 0 0,3-1 0 0,-3-1 0 16,-3-2 0-16,0 0 0 0,-1-2 0 16,-3 0 0-16,0-3 0 0,0 0 0 0,-5-1 0 15,-4 2 0-15,-1-1 0 0,-2 1 0 0,-3 3 0 16,-2 2 0-16,0 3 0 0,-6 2 0 16,-1 1-5-16,1 5-11 0,-3 0-14 0,-4 5-28 15,4 2-49-15,-2 3-48 0,0 3-52 0,1 1-37 16,0 3-24-16,3 1-17 0,-4 2 8 15</inkml:trace>
  <inkml:trace contextRef="#ctx0" brushRef="#br0" timeOffset="40452.81">18507 14643 241 0,'-3'-12'284'0,"-1"3"-52"16,-4 0-89-16,-4 4-61 0,1 3-17 0,-5 2 10 16,3 0 46-16,2 4 35 0,0 1 13 0,2 5-23 15,1 2-32-15,3 6-29 0,2 5-27 0,3 6 2 16,3 5-44-16,3 5-16 0,2 4 0 0,3 3 0 15,0 3 0-15,2-2 0 0,4 4 0 0,-1 1 0 16,3 1 0-16,3-5 0 0,1 1 0 16,0-6 0-16,24 29 0 0,-22-42 0 15,-4-6 0-15,1-5-61 0,-4-4-85 0,-1-5-25 16,2-5-17-16,-1-3-20 0,1-4-13 0,-2-3-10 16,4 0 3-16,-1-6 12 0,-2-2 42 15</inkml:trace>
  <inkml:trace contextRef="#ctx0" brushRef="#br0" timeOffset="40839.14">18987 14772 190 0,'-3'-8'316'16,"-2"0"0"-16,3 3-74 0,-2 2-69 15,3-1-38-15,1 3-8 0,-2 1 32 0,2 0 14 16,0 5-13-16,0 2-104 0,2 3-56 0,2 7 0 16,-1 1 0-16,0 6 0 0,1 2 0 0,-1 2 0 15,-2 0 0-15,3 3 0 0,-4-3 0 0,0 0 0 16,0-2 0-16,0-1 0 0,0-4 0 16,0-1 0-16,0-3 0 0,0-4 0 0,0-2 0 15,0-2 0-15,1-5 0 0,-1 0 0 0,2-1 0 16,-1-2 0-16,3 0 0 0,2-2 0 15,0-3 0-15,0 0 0 0,4 0 0 0,2-1 0 0,0 1 0 16,2-3 0-16,0-1 0 0,2-1 0 16,1-2 0-16,2 2 0 0,-1-1 0 0,2 1 0 15,-1-3-186-15,-1 1-20 0,0-1 0 0,-2 2 7 16,3-1 13-16,-2 1 9 0,-1 1 15 16,2-3 15-16,-7 3 15 0,2 0 13 0,-3-2 17 15,-1 1 22-15,-1 1 20 0,-1-1-19 0</inkml:trace>
  <inkml:trace contextRef="#ctx0" brushRef="#br0" timeOffset="41064.01">19401 14828 9 0,'0'-13'21'0,"0"-1"27"0,0 3 41 0,-3-2 31 16,0 0 7-16,-2 0-1 0,1 3-8 0,-1 2 3 15,-2-1 5-15,1 0 18 0,2 4 2 0,-3-3 5 16,2 3-1-16,2 1-5 0,1 1-1 0,-1 1-10 0,2-1-7 16,1 3-126-16,0 1-1 15,0 3 0-15,3 1 0 0,0 3 0 0,2 2 0 16,1 3 0-16,-1 2 0 0,3 5 0 0,-2-1 0 15,1 1 0-15,1 1 0 0,-4 1 0 0,4-2 0 16,-2 0 0-16,-1 0 0 0,-2-1 0 16,2-4 0-16,1 0-34 0,-1-2-131 0,-2-2-22 15,2-1-16-15,-2-3-11 0,2 0-19 0,2-2 2 16,-3-3 16-16,1 1 23 0,-1-3 36 0,1 0-58 16</inkml:trace>
  <inkml:trace contextRef="#ctx0" brushRef="#br0" timeOffset="41365.11">19571 14697 64 0,'0'-7'145'0,"0"2"46"15,0 3 2-15,-4 2-28 0,1 0-30 0,2 3-16 16,1 4-8-16,0 0-1 0,1 3-1 0,4-1-20 16,1 5-30-16,3 1-13 0,1 1-16 0,1-2-15 15,3 1-5-15,-2 0-10 0,3-2 4 0,-2-1 0 16,0-2-7-16,-1 2 3 0,1-7 0 15,-1 0 2-15,0-2-2 0,-3-2 0 0,2-1 0 16,-3-3-4-16,0-1 6 0,0-3 2 0,-5 0-1 16,0-2 3-16,0 0-3 0,-1-3 2 0,-2 0 1 15,3-1-2-15,-3-2 1 0,-1-3-12 0,-3-1 10 16,3 0-6-16,-1 0 1 0,-1-3-10 16,0 2-14-16,-2 0-17 0,2 1-8 0,2-2-13 15,1 6-19-15,0-2-19 0,0 4-21 0,1 2-18 16,2 4-20-16,2 2-10 0,-4 3-7 0,4-1 10 15,-2 6 29-15</inkml:trace>
  <inkml:trace contextRef="#ctx0" brushRef="#br0" timeOffset="41688.11">19972 14490 75 0,'-3'-5'189'15,"0"-2"54"-15,0 2-6 0,-2 2-36 16,0 1-36-16,2 2-21 0,-3 0 6 0,3 0 18 16,-1 7 111-16,3 8-83 15,1-5-196-15,0 4 0 0,1 0 0 16,3 1 0-16,-1 5 0 0,1 0 0 0,-1-2 0 0,2 3 0 16,0-3 0-16,-2 0 0 0,4-2 0 0,-3 0 0 15,2-1 0-15,-1-4 0 0,3-1 0 0,0 0 0 16,0-3 0-16,-2-2 0 0,2 0 0 15,0-2 0-15,5-1 0 0,-5 0 0 0,3-2 0 16,1 0 0-16,-1-4 0 0,2 1 0 0,0 1 0 16,-2-5 0-16,14-4-121 0,0-4-317 15,-13 7 198-15,-2-2-9 16,-2 0 0-16,0-2 19 0,-3 2 28 0,1 1 48 16</inkml:trace>
  <inkml:trace contextRef="#ctx0" brushRef="#br0" timeOffset="41886.55">20133 14630 81 0,'-7'-2'205'16,"0"2"58"-16,2-1-16 0,0 1-59 0,2 0-40 0,-2-2-11 16,1 2 3-16,4-2-4 0,-1 1-47 0,1-1-47 15,5 0-49-15,-1-1-31 0,2 1-13 16,2-3-38-16,0 3-36 0,6-3-35 15,-3-2-27-15,2 3-18 0,-2 0 5 0,-1-2 9 16,-3 1 24-16,0-1 43 0</inkml:trace>
  <inkml:trace contextRef="#ctx0" brushRef="#br0" timeOffset="42549.17">20031 14508 76 0,'-4'-8'133'16,"4"1"15"-16,0-1-27 0,0 0-26 0,0-1-19 16,0-1-5-16,4 0-1 0,2-1 12 0,6-2-8 15,14-13 35-15,-9 13-75 0,0-3-10 16,25-9 6-16,-20 13-7 16,0 2 0-16,-5 1 2 0,2 2-2 0,-3 2 6 0,3 2 3 15,-2 3 3-15,-2 0 8 0,0 0 2 16,-2 5 5-16,0 0 3 0,-2 5 5 0,0 2 3 15,-1 2 8-15,-3 3 2 0,1 3-11 0,-1 4-13 16,-1 1-1-16,-2 1-15 0,-1 0 4 0,1 0-3 16,-1-1-19-16,0-1-13 0,-1-1 0 0,-2-4 0 15,1-3 0-15,3 0 0 0,-4-4 0 0,1-5 0 16,2-1 0-16,1-1 0 0,-4-4 0 16,0-1-4-16,0-1 1 0,0-4-2 0,-2-1 7 15,0-3-4-15,2-1-5 0,-1-3 9 0,-1-4 3 16,2 2-4-16,-1-5 4 0,-3-3 1 0,1 3-6 15,2-3 0-15,-3-2 0 0,-1-2 0 0,2-2 0 16,-1 0 0-16,4-2 0 0,0 3 0 0,4 0 0 16,-1 1 0-16,2 6 0 0,3 1 0 0,0 3 0 15,2 0-2-15,-1 6 2 0,-1 2-9 0,3 1-2 16,-1 3-3-16,-1 0-1 0,4 2-6 0,-4 1-1 16,-1 2 2-16,5 3-5 0,-4 1 4 0,-2-1 0 15,-1 6-10-15,0-1-1 0,-3 4 0 0,0 2 11 16,1 3-2-16,-4-2-8 0,-4 5 7 15,1 0-14-15,-3 0 3 0,-2-1 10 0,0 2 0 16,-1-3 4-16,-13 14 4 0,9-19 15 16,4-1 2-16,1-4 0 0,1 2-2 0,4-5 2 15,-1 2 0-15,2-4 11 0,0-1-8 0,1 1 3 16,-1-3 0-16,2 2 9 0,5 1-2 16,3 1 4-16,0-1-1 0,1 4 3 0,2 0 12 15,0 1-2-15,1-1-6 0,0 1 1 0,-3-1-4 16,3 2 5-16,0-2-5 0,-1 0-8 0,3 1 1 15,-1-1-5-15,4-2 2 0,-2 0-8 0,0 0 5 16,3-2-11-16,-1 1 2 0,3 0-16 0,1 0-22 16,0-1-32-16,-2 0-62 0,20 1-279 15,-23-1 139-15,-2-2-4 0,1 3 23 16</inkml:trace>
  <inkml:trace contextRef="#ctx0" brushRef="#br0" timeOffset="43815.5">21238 14243 201 0,'0'0'236'0,"0"-3"11"16,0-1-23-16,-3 3-34 0,-2 1-13 0,2 0 13 15,-3 1 17-15,0 3-5 0,1-1-29 16,-2 4-173-16,2 1 0 0,1 2 0 0,-4-2 0 0,3 6 0 16,2-1 0-16,2 2 0 0,-1-1 0 15,2 1 0-15,3 0 0 0,0 1 0 0,2-4 0 0,4 3 0 16,-2-4 0-16,1-2 0 0,1-1 0 15,5-2 0-15,1-2 0 0,0-3 0 0,-2-2 0 16,6-2 0-16,-4-1 0 0,2-1-53 0,-3-1-9 16,3-3 6-16,-1 0 19 0,-2 0 11 0,1-3 11 15,0 2 7-15,-3-2 3 0,-2-2 5 0,-2 2-2 16,-3 1 6-16,2-1-2 0,-3 0 1 16,1 2 8-16,-4 1 2 0,-1 1 11 0,0 4 6 15,0 0 13-15,-1-2 0 0,-1 1 1 0,2 3 0 16,-3 2-41-16,-1 0-3 0,-3 0 0 0,4 0 0 15,-2 2 0-15,0-1 0 0,2 3 0 0,-3-1 0 16,1 1 0-16,1 2 0 0,2 2 0 0,2-1 0 16,2 1 0-16,-1 0 0 0,2 1 0 0,1 3 0 15,0-4 0-15,6 1-36 0,-4-2-24 0,4 3 0 16,0-3-3-16,2-2-1 0,-3-2 3 0,5-1 5 16,-3-2 0-16,2 0 4 0,-4-4 11 15,4-2 3-15,0-1 13 0,-2-1 8 0,-1-1 1 0,0-2 7 16,2 1 6-16,-3-3-1 0,0-3 5 0,1 2-3 15,-2-3 2-15,1-1 2 0,-2-3 3 16,1-2-5-16,-2-1 0 0,2-2 0 0,-4-3 3 16,1-3-3-16,0 1 5 0,-2-1-4 15,-3-2-3-15,0 3 11 0,0 0-5 0,-1 1 19 16,-3 4 7-16,0 2 14 0,-1 3 6 0,0 4 26 16,-3 6 19-16,4 4 3 0,-3 2-13 0,1 5 4 15,-3 0-44-15,1 8-45 0,-2 2 0 0,-1 4 0 16,3 5 0-16,3 5 0 0,0 4 0 0,2 2 0 15,2 3 0-15,1 1 0 0,3 3 0 0,0-3 0 16,0 5 0-16,2-3 0 0,2-4 0 0,2-4 0 16,-1-3 0-16,1-3 0 0,0-2 0 0,1-5 0 15,0-2 0-15,2-3 0 0,-2-5 0 0,1-3 0 16,1-4 0-16,1-1 0 0,1-4 0 16,1-2 0-16,3-2 0 0,-1 0 0 0,1-4 0 15,-2-2 0-15,3-5 0 0,2 2 0 0,-5-6 0 16,2 1 0-16,-2-3 0 0,-2-3 0 0,-1 0 0 15,-2-4-54-15,-1 1-5 0,-4 1 17 16,1 0 14-16,0 1 15 0,-2 5 5 0,-2 2 14 0,-3 4 9 16,0 6 21-16,-2-2 11 0,-1 5 11 0,-3 4-16 15,0 5-42-15,-2 3 0 0,0 1 0 16,-1 4 0-16,1 5 0 0,0 2 0 0,1 7 0 16,2 1 0-16,-1 6 0 0,-2 34 0 15,5-28 0-15,2 2 0 0,1 0 0 16,0 1 0-16,3-4 0 0,2-2 0 0,-2-1 0 15,4-3 0-15,-2-4 0 0,2-2 0 0,1-6 0 16,-2-1 0-16,3-5 0 0,-2 0 0 0,-1-2 0 16,2-5 0-16,4 0 0 0,-3-4 0 0,-1 1 0 15,-1-4 0-15,-1 0 0 0,4-3 0 0,-2-2 0 16,3 0 0-16,-3-3 0 0,2 1 0 0,0-2 0 16,-3 1 0-16,-1-2 0 0,1 3 0 0,-3-2 0 15,2-1 0-15,-2 3 0 0,-1 2 0 0,-3 4 0 16,0 0-19-16,0 4 1 0,0-1 11 15,0 1-3-15,0 4 10 0,1 0-6 0,3 0 6 16,-1 2-3-16,0 1 3 0,0 1 2 0,2 0-12 16,-1 2 0-16,9 6 4 0,-8-5 4 15,2 0 6-15,0 3-7 0,-1-2 5 0,-1 4-1 16,0-3 13-16,2 3-8 0,-2-2 13 16,0 0 5-16,2 1-2 0,-4-4-22 0,0 4 0 0,2-4 0 15,-2 3 0-15,3-1 0 0,-4-3 0 16,-2 1 0-16,1-1 0 0,-1-2 0 0,0-3 0 15,4 6 0-15,-6-4 0 0,0 1 0 0,1 0 0 16,-1 0 0-16,-1-3 0 0,-1 1 0 0,-1 0 0 16,-2-2 0-16,1 0 0 0,-2 0 0 0,-3 0 0 15,1 0-123-15,1-4-131 0,-4 1-31 16,5 0-25-16,0-4-1 0,-1 2 25 0,1-1 55 16</inkml:trace>
  <inkml:trace contextRef="#ctx0" brushRef="#br0" timeOffset="44230.15">22369 13486 80 0,'-4'-5'169'0,"1"2"27"0,0-1-19 16,-4 1 104-16,7 3-154 0,-1 0 1 15,2 3 144-15,4 1-165 0,2 3-25 16,2 3-23-16,7 2-1 0,-2 6-7 0,5 1-8 15,1 2-5-15,-3 4-5 0,3 0 8 0,-2 0-10 16,0 3-13-16,1 0 6 0,-1-1-2 0,-1 3-12 16,-4 0-10-16,-1 0 0 0,-1-2 0 15,-2 3 0-15,-2-3 0 0,-2 3 0 0,-5-4 0 0,-2 4 0 16,1-2 0-16,-5-3 0 0,1-1 0 16,-2 1 0-16,-1-2-80 0,-1 0-31 0,-2 1-39 15,-2-5-46-15,-1 1-35 0,1-2-32 0,-1 1-26 16,0 0 1-16,-2-2-148 0</inkml:trace>
  <inkml:trace contextRef="#ctx0" brushRef="#br0" timeOffset="46147.75">22602 14172 22 0,'-5'3'31'0,"1"2"18"0,-1-2 11 16,1 4-2-16,-3-1-5 0,1-1-14 0,-1 5-4 15,-2-2-11-15,3 1-3 0,-1 1 1 0,-1 0-4 16,1-1 1-16,0 2 0 0,-2-3-6 16,2 3 1-16,0 0-4 0,0-3-3 0,2 1 2 0,1 3 5 15,-3-6 0-15,2 4 3 0,-1-3-3 16,2 1-2-16,-1-1 3 0,2 1 2 0,-2 0-3 15,-2-1 0-15,3-2-4 0,1 4 6 16,0-3-2-16,-1-2-2 0,1 0 1 0,1-1-3 0,1-1 2 16,1-1 6-16,0-1 2 0,0 0 5 15,0 0 0-15,0 0 0 0,0 0-4 0,0 0-3 16,0-1-5-16,0-1-7 0,3 1-3 0,-1-4 2 16,1 0-2-16,-3 2-1 0,3-2-1 0,2-2-3 15,-1-1 5-15,1-1-9 0,2 1-5 0,-1-2-3 16,0-2-18-16,3-1-12 0,1 2-9 0,-2-3-7 15,-1-1-5-15,2-2-8 0,0 1-11 16,-2-1-11-16,2-2-10 0,1 0-2 0,-4-1-68 16</inkml:trace>
  <inkml:trace contextRef="#ctx0" brushRef="#br0" timeOffset="47995.97">22435 14473 5 0,'-5'0'9'0,"4"0"7"16,1 0 11-16,-2-1 15 0,2-1 7 0,-2 2-2 0,-1 0-9 15,1 0-7-15,1 0-8 0,-1 2-3 16,2-2 7-16,-1 0 4 0,1 0-3 0,1-4 2 15,-1 4 0-15,0 0 1 0,3 0 3 0,-3-3 1 16,0 3-5-16,2 0 1 0,-2-4-6 16,2 3-11-16,1-3-8 0,-3-1 0 0,2-2 4 15,-1 0 1-15,2 0 1 0,1-1-9 0,1-2 0 16,2 0 0-16,-1-2 0 0,2 3-3 0,1-4 2 16,0 1-2-16,-1 0 2 0,-4 0-4 15,4-2-9-15,-2 2-1 0,-1-3-6 0,0 4-12 16,-2-1-2-16,0 2-17 0,-1 2-13 0,-2-2-14 15,0 5-18-15,2 1-13 0,-2 1 8 0</inkml:trace>
  <inkml:trace contextRef="#ctx0" brushRef="#br0" timeOffset="48953.85">22482 14333 7 0,'0'5'5'0,"2"0"2"0,1-2 6 0,0 1 1 16,-1 1 1-16,-2-1 4 0,0-1-2 15,0 0 1-15,0 0-4 0,0-2 2 0,0 1 3 16,0 0 0-16,1-2 3 0,-1 0-1 0,0 0 1 16,0-4 3-16,0 4-3 0,0 0 0 0,0 0-4 15,0 0 2-15,0 0-2 0,0 0 4 0,0 0 0 16,0 0-1-16,0-1 2 0,2 1 0 0,0 0 3 16,-2-3-3-16,0 3 3 0,0-3 5 0,0 2-6 15,4-2 0-15,-2 1 4 0,-1-4 0 0,2 2 1 16,1-1-4-16,0-1-3 0,0 1 0 15,2-3-7-15,2 1-4 0,-2-5 0 0,0 3-9 16,3-1 0-16,0 0-3 0,-3-2 3 0,0 0-2 16,3 0-1-16,-5 2 2 0,2-3-6 0,-3 3-8 15,1-1-9-15,-1-1-7 0,-2 0-21 16,-1 0-11-16,0 0-13 0,2 2-11 0,1-4-14 16,-3 0-9-16,0 0-3 0,2-2 14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2:01:57.1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15943 11485 302 0,'-10'0'137'0,"2"-1"-51"0,0-1-38 16,0 1-9-16,2-1 17 15,14-1 56-15,-2 2-46 16,4-1 2-16,6 1-11 0,20-4 31 15,-8 4-66-15,2 1-6 0,7 0-2 0,1 0-4 16,51 0 13-16,-39 0-2 16,3 0 0-16,8 1-6 0,2 0-5 0,3-1-5 15,4 4-4-15,2-4-1 0,1 1 8 0,-3 2-6 16,-1-3-5-16,-1 2-4 0,-4-1 4 16,-3 1-3-16,159 1-62 15,-62 3-112 1,-109-3 53-16,-33 0 50 15,-4-3 4-15,-7 3 5 0,-1-2-1 0,-4 0 0 16,-5 1-5-16,-2-1-8 0,-7 1-3 0,0-2-5 16,-6 0-55-16</inkml:trace>
  <inkml:trace contextRef="#ctx0" brushRef="#br0" timeOffset="343.3">15887 11568 79 0,'0'3'122'0,"27"-3"90"16,49-3-185-1,-37 0-20-15,8 3 11 0,5-3 8 0,4 1 2 16,219-5 44-1,-120 7-56-15,2 0-7 16,-4 0 0-16,-75 1 1 16,61-1-10-16,43 0 3 15,-132 0-3-15,-4 0 3 0,-5 0 1 16,-5-3-4-16,-7 3 3 0,33-3-4 16,-53 2 1-16,-1-1 0 15,-2 2 0-15,-1 0-6 0,-11 0-79 16,-2 0 19-16,-13 5-423 31</inkml:trace>
  <inkml:trace contextRef="#ctx0" brushRef="#br0" timeOffset="1298.58">21260 11550 55 0,'-12'-2'245'0,"5"1"-144"0,3-1-36 15,-3 0-30-15,4 2-17 0,0-1-8 16,-8 1 74 0,8 0 127-16,20 1-95 15,13 3-65 1,-11-1-27-16,36-2-1 16,-21-1-10-16,2 0 0 0,7 0-2 15,3 0-5 1,442-18 18-1,-425 15-26-15,-3 1 2 0,-4-1-2 0,-3-1 2 16,-6 3-5-16,-4-2 2 0,-8 2 0 16,-1-2-12-1,34 7-476 1,-83-3 398 0,-2 1-8-16,-4-1-4 0,-6 1 10 0,0 0 15 15</inkml:trace>
  <inkml:trace contextRef="#ctx0" brushRef="#br0" timeOffset="1628.6">21415 11638 37 0,'-15'5'99'15,"3"-2"23"-15,3 1-30 0,1-1-34 16,-5 0-9-16,13-3-37 0,5 2 36 15,35-2 129 1,5-2-71-16,-16 0-74 0,4 2-10 0,43-3 15 16,20-2-12-1,10 2 4-15,-49 1-19 0,0 1-7 16,-2-1-1-16,100-2 4 16,-110 4-4-16,34 0 2 15,-45-2-6-15,80-4-13 31,-108 6 1-31,-2-1-57 0,-6-1 28 16,-1 1-12-16,0-3-7 0,-4 3-14 16,-7-5-135-16,6 3 84 15,2 0 3-15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26T13:53:52.08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8415 3972 317 0,'0'-7'255'16,"0"0"-51"-16,-1 2-75 0,-3 0-50 0,1 0-5 16,0 3 26-16,-1 2 11 0,1 2 5 0,-1 3 22 15,-1 3-3-15,1 4-10 0,0 2-2 0,0 4-29 16,0 6-47-16,2 4-47 0,-1 1 0 0,-1 1 0 15,1 5 0-15,0-3 0 0,-2 5 0 16,-6 31 0-16,3-35 0 0,3-1 0 16,-3-2 0-16,2-2 0 0,-3-2 0 0,1-2 0 15,0-4 0-15,1-3 0 0,0-4 0 0,2-4 0 16,2-3 0-16,-2-1 0 0,3-6 0 16,1-5 0-16,-1-3 0 0,-3-3 0 0,5-5 0 15,0-3 0-15,0-6 0 0,5-3 0 16,0-5 0-16,3-3 0 0,3-2 0 15,0-4 0-15,3-3 0 0,2 0 0 0,0 0 0 16,25-44 0-16,-22 50 0 0,3 1 0 0,22-26 0 16,46-26 0-1,-72 78 0-15,1 4 0 16,-5 4 0-16,5 5 0 0,-3 8 0 0,1 2 0 16,15 31 0-16,-18-11 0 0,0 3 0 15,21 96 0-15,-24-81 0 16,-2 0 0-16,-1 0 0 0,7 47 0 15,-8-49 0-15,0-2 0 0,-1-6 0 0,2 0 0 16,1-6 0-16,-1-2 0 0,1-5 0 16,4 12 0-16,-8-24 0 0,0-4 0 15,-2-4 0-15,1 0 0 0,-3-5 0 0,2-3 0 16,-3-1 0-16,-3-4 0 0,0-3 0 0,-37-55-6 16,23 44-7-1,1-2 2-15,-6-2 11 0,0 1 6 0,1 1 0 16,-4 0 3-16,1 1 0 0,-1 2-9 15,-2 2 0-15,2 2 0 0,1 5 0 16,2 2 0-16,-2 0 0 0,5 5 0 0,-17-3 0 16,8 8 0-16,18 2 0 0,0-1 0 15,4-1 0-15,0 2 0 0,5-1 0 0,-1 2 0 16,27 6-82 0,5-9-393-1,-11-1 184-15,6-3-11 0,3 0 14 0,4-3 33 16</inkml:trace>
  <inkml:trace contextRef="#ctx0" brushRef="#br0" timeOffset="476.72">9024 3931 352 0,'-11'0'329'16,"0"0"-60"-16,3-3-83 0,1 3-74 16,1 0 89-16,6-1-81 0,5-1 26 0,3 2 16 0,5-1-15 15,4-1-124-15,5 1-23 0,6 1 0 0,2-2 0 16,2-1 0-16,4 2 0 0,1-2 0 16,1-2 0-16,1 1 0 0,-1-1 0 0,-1 2 0 0,-3-4 0 15,0 2 0-15,-3 0 0 0,-4 0-51 16,0 0-70-16,33-13-382 15,-55 15 383-15,-2 0 12 0,-3 2 18 16,-3-2 18-16,-2 0 15 0,-3-1 18 0,-2 0 22 16,-32-5-8-16,29 7 28 15,-15-3 31-15,1 3 48 16,13 2-31-16,4 0 6 0,-1 2 2 16,0 0 3-16,3 5 1 0,0 0 13 0,-1 4 3 15,-1-1 14-15,2 1 0 0,2 6 8 16,0 2 4-16,0 2 11 0,1 2-7 0,0 6-89 15,0 0-20-15,2 4 0 0,1 1 0 0,-7 106 0 32,9-74 0-32,3-35 0 0,5 28 0 15,-5-31 0-15,2-3 0 0,1 21-314 16,-2-26 87-16,-3-3-26 0,1-2-6 0,2-3-1 16,-2-3 15-16,-1-2 34 0</inkml:trace>
  <inkml:trace contextRef="#ctx0" brushRef="#br0" timeOffset="993.43">9680 3953 59 0,'6'-14'164'15,"-1"0"39"-15,0 4-26 0,-4 2-25 16,-1 2-48-16,0 3-40 0,2 12 222 15,1 17-40-15,5 16-51 16,0 11-87 0,-3 10-49-16,-4-29-44 0,-1-3-5 0,0 1 5 15,0-2-6-15,0-2-6 0,0-2-3 0,0-2 4 16,-3 37-2 0,1-47 9-16,1-13-5 0,-1 2-3 15,-1-3-3-15,1-3 0 0,-1-3-5 0,0-3 10 16,0-3 2-16,-2-43 5 15,5-2-14-15,2 24 0 16,7-47 9-16,-1 36-13 16,-3 0 2-16,9-47 10 0,22-30-4 15,-20 84-2-15,2 4-3 0,-1 1 3 16,4 7 4-16,-1 2-6 0,-1 3-2 16,2 3-1-16,-5 5 5 0,1 3-3 0,-4 0 3 15,2 4-5-15,-2 4 1 0,1 2 8 0,-1 4-9 16,-1 2 7-16,1 2 2 0,-3 1-4 15,1 4-3-15,-5 3 3 0,1 2 23 0,-3 1 2 16,0 2 3-16,-12 26 48 16,-9 3-76-16,4-27 0 0,-2-2 0 0,-2 2 0 15,-1-2 0-15,-4-1 0 0,3 2 0 0,-4-4 0 16,-44 30 0 0,46-37-97-16,-21 9-377 0,10-10-146 15,20-10 295-15,2 1-200 0</inkml:trace>
  <inkml:trace contextRef="#ctx0" brushRef="#br0" timeOffset="1886.92">12215 4222 176 0,'-13'-1'217'16,"-15"-4"63"-16,16 4-214 0,2-1-33 16,2 2-13-16,-1-1 11 0,7 1 17 0,-1-2 21 15,42-8 249-15,-11 7-260 16,11-1-8-16,9-1-7 0,8 0-9 0,12 0-4 16,11 1 24-16,10-2 29 0,15 2-4 15,13-2-14-15,13 3-26 0,10-3-9 0,164-3-16 16,-146 4-14-16,0 1 0 0,-2 1 2 15,-2-2-2-15,-4 0 0 0,-4-2 0 0,-3 3-7 16,132-4-53-16,-141 5-9 0,-7-2-30 16,-7 0-21-16,-7 2-24 0,-8-2-6 0,-10-1-7 15,-8 0 4-15,-9 0 15 0,-11 0 1 16,-10 2 13-16,-12-3 10 0,-12-1 10 0,-8 1 17 16,-9-2 24-16,-7 4 22 15,-26-19 3-15,0 16 46 0,-5-1 14 16,-34-3 88-16,25 7-40 0,-2-3 0 15,-4 0-13-15,4 1-14 0,-3 1-23 0,-1-2-8 16,3 1-5-16,-3-2 7 0,2 3 14 0,4 2 18 16,2-3 17-16,-18-1 104 15,19 0-8-15,20 6-90 0,1-1-16 0,4 2-12 16,1 1-3-16,1 0-8 0,1-3-13 0,4 3-10 16,5 0-3-16,0 0 1 15,32-3 6-15,112 10 8 16,-118-4-14-16,-2 0-3 0,1 0 4 15,27 9 2-15,-31-5 0 16,-3 0 1-16,20 9 16 16,-4 11 50-16,-30-9 5 15,-11-7-40-15,-4 0-7 0,-1 2-8 0,-4-1-7 16,-4 5-4-16,-4-2-7 0,-1-1-4 16,-55 31-27-16,44-31-12 15,0 1-23-15,-2-2-38 0,2 1-20 0,2-1-37 16,3 1-27-16,4-3-33 0,3-2-20 0,5-1 22 15</inkml:trace>
  <inkml:trace contextRef="#ctx0" brushRef="#br0" timeOffset="2539.54">17983 3953 202 0,'12'-20'254'0,"-2"5"-22"16,-5 4-58-16,-2 1-49 0,-3 6-31 0,-3-1-17 15,3 5 12-15,-3 5 33 0,-3 3 10 0,1 3-4 16,-1 5-12-16,-1 0-4 0,-1 8-18 15,-2 1-27-15,2 0-38 0,-4 5-29 0,2-2 0 16,-2 3 0-16,1 0 0 0,0-3 0 0,3-1 0 16,0-2 0-16,-2-3 0 0,3-4 0 0,1-1 0 15,1-5 0-15,2-3 0 0,-2-2 0 0,2-2 0 16,2-4 0-16,1-5 0 0,0-5 0 16,1-4 0-16,-1 0 0 0,3-8 0 15,2-3 0-15,-2-3 0 0,0-5 0 0,0-2 0 16,2-5 0-16,2-1 0 0,3 1 0 0,2-2 0 15,-3 4 0-15,5-1 0 0,16-25 0 16,3 14 0 0,21-1 0-16,-40 42 0 0,5 8 0 15,-1 0 0-15,4 10 0 0,-2 3 0 0,3 7 0 0,0 2 0 16,4 5 0-16,-5 2 0 0,3 3 0 0,18 36 0 16,-24-32 0-16,18 32 0 15,-21-35 0-15,-1-4 0 0,-2-1 0 16,1-3-108-16,-3 0-145 0,-3-6-15 0,1-1-14 15,1 8-246-15</inkml:trace>
  <inkml:trace contextRef="#ctx0" brushRef="#br0" timeOffset="2868.36">18178 4147 298 0,'-27'-4'206'15,"-29"-4"65"-15,30 5-191 0,0 0-18 16,1 2 6-16,-24-2 204 15,38 3-194-15,8-3-38 0,3 3-11 16,41-4-10 0,24-1-47-16,-21 0-1 0,4 0-1 0,2 1-4 15,4-5-4-15,-1-1-7 0,2-1 7 0,-2-1 18 16,-2-2 2-16,-4-1 12 0,1-2 6 16,35-18 18-16,-48 19-1 0,-2-3 21 15,-6 3 8-15,-2-1 18 0,-7 4 27 0,-2-1 2 0,-4 1 11 16,-5 1 15-16,0 2 11 0,-3 4 11 15,-3 1-92-15,-1 2-49 0,0 0 0 0,0 3 0 16,-1 11 0-16,-3 7 0 16,3-2 0-16,-1 3 0 0,2 3 0 0,0-1 0 15,0 4 0-15,0 2 0 0,0 1 0 16,0 1 0-16,2 22-196 0,-8 22-570 16,3-49 500-16,-1-7 16 15,1-2 31-15,2-1 53 0</inkml:trace>
  <inkml:trace contextRef="#ctx0" brushRef="#br0" timeOffset="3137.2">18797 3946 75 0,'-6'-34'168'0,"3"0"23"0,0 5-37 16,0 2-39-16,1 1-28 0,2 4-17 0,2 2 8 16,1 2 3-16,3 2 19 0,2 2 10 0,2 5-9 15,-2 2-9-15,4 4-19 0,2 3-5 0,5 3-16 16,3 6-17-16,2 3-13 0,2 5-4 0,0 2-7 15,1 3-6-15,-3 4 1 0,-2 1 4 0,17 32-2 16,-12 32 4 0,-24-62-2-16,-4 2 11 0,-2-1 5 15,-5-2-3-15,-32 43 8 16,22-50-19-16,-2-5-7 0,2-1-2 0,-4-3 2 16,-88 23-348-1,65-35 2 1,25-4 119-16,3-1-20 0,4-3-1 0,-1-2 27 15</inkml:trace>
  <inkml:trace contextRef="#ctx0" brushRef="#br0" timeOffset="3626.92">19447 3820 197 0,'-5'-2'237'0,"1"2"-47"16,-9 7-20-16,5 1-140 0,2 5-9 16,-1-1 14-16,1 4 24 0,3 3 6 0,2 0 3 15,-3 5-25-15,4 0-12 0,0 3-16 0,0 0-5 16,4 2-7-16,-3-3-3 0,2 1 4 16,-3-3-4-16,3 20-10 0,-3-25 10 15,0-2-15-15,-3-4 1 0,3-4-1 0,-1 0 11 16,-1-4-1-16,2-5 5 0,-1 0-5 0,1-3 7 15,-4-4-2-15,1-1 8 0,0-5 7 0,-13-67 48 32,13 51-51-32,2-1-5 0,-1-1-4 0,2-4 0 0,0 0 1 15,3-3 1-15,3-1-5 0,1 1 4 0,2 3 2 16,2-3 0-16,5 3-6 0,1 1 0 16,1 1 0-16,2 4 0 0,1 4-2 0,4 4 7 15,1 2-8-15,-3 3 3 0,-1 4 0 0,1 5 0 16,-1 1 0-16,0 4 0 0,-5 2 2 0,0 5 10 15,1-1 8-15,-6 5 6 0,-2 1 4 0,9 21 79 16,-9 5 3 0,-10-16-59-16,0 2-3 0,-2 0-13 0,-3 2-9 15,-3 2-6-15,-3-2-6 0,0-4-14 0,-2 2 3 16,-2-2-5-16,-1 0 3 0,-2 0-15 0,-2-3-27 16,-42 26-270-16,43-32 141 15,0 1-29-15,1-3-22 0,1-4-12 0,5 3 0 16,2-4-133-16</inkml:trace>
  <inkml:trace contextRef="#ctx0" brushRef="#br0" timeOffset="3930.76">21125 3735 232 0,'1'-2'352'0,"2"1"-88"15,-3 1-115-15,0 1-82 0,-3 4-33 0,3 2-4 16,-1 5 28-16,-1-1 28 0,2 4 23 0,0 2-3 16,2 6-14-16,-1 1-40 0,-1 2-26 15,3 2-14-15,2 2-7 0,-1 0-9 16,0 2-6-16,-3-1-18 0,4 26-66 0,-5-31 16 15,0-4-32-15,0-1-20 0,0-3-9 16,0 11-169 0,-10-14-157-16,6-15 336 0</inkml:trace>
  <inkml:trace contextRef="#ctx0" brushRef="#br0" timeOffset="4139.63">20974 3950 91 0,'-1'-6'163'16,"-1"3"7"-16,1 2-22 0,-1 0 52 16,2-2-24-16,3 3-76 0,4 0-1 15,0 0 2-15,3 3-9 0,4-1-14 0,3 1-18 16,2 3-20-16,4 0-24 0,0-2-11 16,6 1 0-16,26 0-26 0,-27-2-28 15,-1-1-37-15,33 1-196 16,2-6-99-16,-31 0 173 0,4 1 12 0,0-3 44 15</inkml:trace>
  <inkml:trace contextRef="#ctx0" brushRef="#br0" timeOffset="4692.31">23914 3682 269 0,'14'-7'132'15,"-4"2"-18"-15,-4 0-23 0,1-2 70 16,-6 6 39-16,-1 0-105 0,0 1-7 16,0 2-4-16,0 3 7 0,0 2-21 0,-1 4-11 15,1 2-6-15,-2 1 1 0,2 3 4 16,-3 3-10-16,0 1 4 0,0 2-10 0,-1 1-8 16,0 0-11-16,-2 3-5 0,-1 21 6 15,6-24-24-15,1 21 0 16,4-8-3-16,9-7-11 0,-7-18-14 15,1-4-16-15,1-4-20 0,1 0-21 0,2-2-24 16,-1-2-25-16,4-2-22 0,-3 1-9 16,4-5-6-16,15-10-169 15,-13 3 179-15,-2-2 15 0,-2-2 30 0</inkml:trace>
  <inkml:trace contextRef="#ctx0" brushRef="#br0" timeOffset="4903.18">24025 3535 232 0,'-5'-6'215'0,"-20"-24"245"16,22 26-377-16,-1-1 5 16,2-2 29-16,2 5-111 15,0 2-24-15,4 0-107 16,4 0-109-16,-2 0 77 0,1 2-8 0,4 1-8 15,-2-3 21-15</inkml:trace>
  <inkml:trace contextRef="#ctx0" brushRef="#br0" timeOffset="5353.92">24435 3495 118 0,'9'8'187'31,"-1"145"496"-31,-10-116-559 16,0 2-23-16,-1 1-22 0,-1 1-14 0,1-1-19 15,-2 4-18-15,0-2-10 0,0-3-8 16,0-2-7-16,2 0 2 0,-3-6-1 0,3-3-4 16,-2-2 0-16,0 11 0 15,2-25-2-15,2-1 2 0,1-5 6 0,0-4-8 16,0-2 0-16,-2-5-2 0,0-19-1 15,2 6 12-15,-3-5-4 0,-1-4-7 0,1-3 6 16,-1-5 1-16,3-5-6 0,1-3 3 0,1-2 3 16,6-59-7-16,-1 51 4 15,0-2-3-15,2 1 3 0,5 0 0 0,-2 2 3 0,22-41-3 16,14 15 0 0,85-29-9-1,-110 100 9-15,19 0-11 0,-22 10 8 16,12 16 0-16,-19-5 7 15,-1 2-4-15,-4 6 3 0,-2 2 4 0,-2 5 12 16,-6 33 31-16,-2-27-29 16,-5 0 0-16,-5-1-3 0,-124 147-139 31,54-128-385-31,66-40 256 0,0-4-14 16,8-2-175-16</inkml:trace>
  <inkml:trace contextRef="#ctx0" brushRef="#br0" timeOffset="5787.68">26815 3679 71 0,'9'-9'122'0,"3"-3"26"0,-3 3-7 15,-3 0-19-15,-3 2-6 0,1 3-2 16,-3 2-6-16,-1 0-1 0,0 2-13 0,0 0 4 16,0 2 12-16,0 2-12 0,0 3-7 0,0 4-18 15,2 1-11-15,-1 5-12 0,3 2-10 0,-3 4-5 16,-1 2-20-16,-1-2-9 0,1 4-3 16,-7 59 2-16,2-60-15 0,1 0-19 15,0 1-24-15,-3-4-18 0,2 0-24 0,-1-4-27 16,1-1-14-16,-2-3-10 0,0-2-19 0,0-3-14 15,3-2 6-15,-3-6-5 0,2 3 13 16,1-5 30-16</inkml:trace>
  <inkml:trace contextRef="#ctx0" brushRef="#br0" timeOffset="6001.02">26761 3813 77 0,'-5'-7'346'0,"4"4"-189"15,-5 0-36-15,4 3-27 0,1 0-10 0,-1 0 5 16,0-4 301 0,6 4-361-16,-3-1-11 0,8-1-2 15,-1 0-4-15,5 0-12 0,8-1 0 0,31-2 2 16,-24 2 2-16,78-13-116 16,-66 11 17-16,44-7-182 15,-44 5 105-15,2 1-25 0,-3-2-6 0,4-1 24 16</inkml:trace>
  <inkml:trace contextRef="#ctx0" brushRef="#br0" timeOffset="7982.06">28928 3590 259 0,'4'2'458'0,"-3"-2"-119"15,7 3 9 1,-3-6-292-16,3 1 34 0,1-1 8 0,5-2-18 16,26-4 16-16,-15 4-73 0,5 2-13 15,2-1-8-15,-2 4 3 0,5-3 1 0,-4-1-3 16,3 2-5-16,-3-1 2 0,-2 1-4 15,-3 1 4-15,-2-1-3 0,-5 2 3 0,-2 0 6 16,-4 0-2-16,-2 0 5 0,-4 0-1 0,-3 0 24 16,0 0-2-16,-4 0 6 0,0 0 13 15,-2 0-40-15,-1 3-9 0,-2 2 0 0,-2 1 0 16,-3-1 0-16,0 3 0 0,-20 13 0 0,16-10 0 16,-42 26 0-1,23-7 0-15,5-1 0 16,19-14 0-16,1 2 0 0,3-3 0 0,1 1 0 15,4 0 0-15,4-1 0 0,13 17 0 16,46 23 0 0,-45-42 0-16,2 0 0 0,17 8 0 15,-17-10 0-15,29 15 0 16,-22-8 0-16,-14-11 0 16,3 8 0-16,-2-1 0 15,-11-8 0-15,-3 1 0 0,0-1 0 16,0 1 0-16,-2 0 0 0,1-2 0 0,-3 1 0 0,-11 7 0 31,-7 1 0-31,12-7 0 16,-12 9 0-16,-5 0 0 0,13-6 0 15,-32 16 0 1,32-16 0-16,-48 42 0 16,57-43 0-1,0 1 0-15,1 10 0 16,3 6 0-16,2-11-2 0,3-2-20 15,8 34-43-15,-9-27 32 16,13 74-179 0,-16-74 167-16,3 3 13 0,-3-1 0 15,-2 17-3-15,1-18 24 0,-4-2 6 16,4-2-1-16,-4 1 6 0,2 0-3 0,-2-2 3 16,-2 0 0-16,-5 10 1 15,7-14 1-15,-1 1 4 0,-1-3-5 0,1 1 6 16,-6 3 5-16,7-8-12 0,-2-2 8 15,2-2-18-15,0 1 4 0,0-2-8 0,-2-5 1 16,-11-12-56 0,-11-7 42-16,18 12 22 0,1 2 9 15,-2-2-2-15,1 0-6 0,-1-2 10 0,2 2-8 16,-2 0 4-16,1 2-2 0,0 0 0 0,2 2-6 16,1 2 12-16,-11-1-1 0,11 6 1 15,1 1 0-15,-2 1-6 0,-8 6 12 16,-5 9-2-1,-4 7-7-15,17-9 1 0,-5 3-1 0,-1-1-1 16,3-1-6-16,-12 17 12 0,2-6-9 16,-2-4 7-1,15-10-10-15,1-2 9 0,-1-3-5 0,2 1-13 0,-1-4 13 16,2-1-9-16,-2 0-2 0,2-3-5 0,-2 0-3 16,1-3-11-16,0 0 1 15,-14-14-71-15,10 8 59 0,3-3 2 16,-2 1-2-16,0-3-4 0,-3 0 7 0,0-3 8 15,-93-75 3 1,81 74 42-16,-2 0 7 0,1 3 10 16,0 1 6-16,-3 1-2 0,2 3-5 0,-1-1 1 15,0 4 0-15,2 0 0 0,0 4 0 0,3-2-1 16,-1 0-6-16,-53 3 27 16,50 3-46-1,16-1-6-15,-8 1-4 16,15 1-6-16,0-2-12 0,3 0 3 15,1-3 6-15,-3 2 0 0,1-11-1 16,4-8-3-16,6 2-1 16,-4 7 13-16,2-1 2 15,22-17 1-15,-18 21 2 16,3 1-4-16,4 2-1 0,0 0 5 0,1 2-2 16,3 2 5-16,17 1-3 0,-21 0 0 15,2 1-4-15,-2 2 2 0,-1-1 6 0,28 6-1 16,-31-4-5-16,-3-3 0 15,-1-1 3-15,-3 2 4 0,-1-2-9 0,-1-2-1 16,-1 1 1-16,-2-3 5 0,-1 0 0 0,-1-2-4 16,-4 0 3-16,0-1 2 0,-1-1-5 0,-5-2 1 15,1-1 2-15,-1 1 11 0,-1-4 0 0,-1 1-4 16,-3-2 5-16,3-1 1 0,-1-1 1 16,2 0 1-16,-1 0-1 15,-11-22 6-15,10 20-8 0,6 0-4 0,-2-1 11 16,1 1-8-16,1 1-5 0,4-1 1 0,-3 0 8 0,2 4-6 15,2 2-2-15,-1-2-4 0,2 4-3 16,2 2 5-16,0-1-2 0,2 3-3 0,2 3 4 16,19-6-14-1,-3 10 8-15,-9 1 2 0,14 3-5 16,-11 1 2 0,45 7 5-16,-11 2 2 15,-31-8-4-15,-3-4 1 16,3 2-4-16,12-1 3 0,-3-2-1 15,-14 1-1-15,1-5 2 0,-4-2-5 16,-3 1 1-16,1-1-4 0,-3-1 4 0,0-1 7 16,-4-3-9-16,0 0 1 0,0 0 6 15,-7-16 1-15,4 14-2 0,0-5 0 16,-4 0 0-16,-7-15 6 0,6 13-4 16,2-2-2-16,-1 0-3 0,2 0 4 0,0-2 4 15,0 2 0-15,2 1 0 0,-2-17-3 16,3-3-1-1,2 31-5-15,0 4 1 0,4 0 3 0,-4 1 1 16,0 3-1-16,0 1-8 0,4 6 15 16,8 6-12-1,-7-6 9-15,4 3-8 0,-1-2 4 0,0 0-4 16,2 2 4-16,-2 1 4 0,0-1-9 16,19 16 10-16,-19-17-5 0,3-1 0 15,5 4-2-15,-4-4 12 16,-7-6-4-16,-1 1-4 0,-1-2 0 15,2-3 1-15,3-4-1 0,-1-1-7 16,-2 1 5-16,9-14 1 16,13-22-4-16,-8 9 2 15,0-8-7-15,-8 21 9 16,-1 1-1-16,-2-2-12 0,2 3 5 0,-2-2-2 16,16-30 4-1,-6 19 7-15,-12 27-5 16,-5 0-5-16,-1 3 8 0,0 0 0 0,0 2-6 15,3 2 1-15,1 3 10 0,5 13 9 16,35 44-6 0,-34-40-3-16,15 19-10 15,-12-19 7-15,15 18-2 0</inkml:trace>
  <inkml:trace contextRef="#ctx0" brushRef="#br0" timeOffset="9886.01">8025 6816 137 0,'0'2'202'0,"-30"68"296"31,17-46-418-31,2 3 16 0,0 2-1 16,-2 3-12-16,-12 35 62 15,13-33-88-15,-1 2-20 0,-1-2 2 0,4-1-6 16,-1-3-9-16,-11 23 12 0,14-32-17 15,1-5-10-15,2-4 1 0,1-3-2 16,1 0 48-16,0-12-21 16,3-14-27-16,0 3-4 0,0-4-3 15,0-5-6-15,0 1 5 0,0-5 0 0,0-3-2 16,2-5 2-16,1-1-10 0,0-2 10 0,9-85 5 16,-4 85-11-1,0-1 6-15,21-29-1 0,-14 40 1 16,3 4 0-16,1 3 3 0,-3 4 3 0,4 5 5 15,-1 5-1-15,0 2 11 0,0 7 12 0,1 5 10 16,1 6 8-16,3 6 2 0,1 4-11 16,0 8 2-16,25 38-7 0,-28-30-37 0,0 3 0 15,-5 1 0-15,1-1 0 0,-4 2 0 0,0-1 0 16,0 1 0-16,0-2 0 0,-2-2 0 0,-2-2 0 16,8 23-130-1,-13-34-18-15,2-4-22 0,-5-6-31 0,1 7-241 16,-4-16-48-16,-5-11 282 0</inkml:trace>
  <inkml:trace contextRef="#ctx0" brushRef="#br0" timeOffset="10122.66">7993 7098 252 0,'-8'-3'236'0,"2"1"-59"0,0 2-62 0,1-3-41 16,2 2-13-16,0-2 99 0,1 6 128 16,2-3-241-16,2 0-27 15,-1 0-2-15,4 1-9 0,2-1-3 0,3 1-1 16,6-1-5-16,0 0-2 0,6-2-9 16,-3 0-27-16,6-1-39 0,-1 2-35 0,4-2-45 15,-2 0-39-15,2 1-19 0,-2-1-4 16</inkml:trace>
  <inkml:trace contextRef="#ctx0" brushRef="#br0" timeOffset="10652.19">8790 7108 102 0,'3'-6'188'16,"-3"-1"-4"-16,0-2-50 0,0-2-45 16,-1 1-30-16,1-2-13 0,0 0 17 0,6-2 21 15,0-1 14-15,0 3 11 0,4-3-6 0,2 3-14 16,0 0-14-16,2 0-15 0,2 2-7 0,2 1 1 16,25-4 66-16,6 4 16 15,-22 9-64-15,-3 0-2 0,5 0-12 0,-1 2-57 16,2 3-1-16,3 2 0 0,1 1 0 0,1 2 0 15,42 14 0-15,-38-12 0 16,90 32 0-16,-84-30 0 16,2 2 0-16,-2-3 0 0,0-1 0 0,-2 2 0 15,3-5 0-15,-3-1 0 0,0-1 0 0,-1-2 0 16,-1 2 0-16,-1-4 0 0,-1-2 0 0,-3 0 0 16,29-3 0-16,-16-6 0 15,-1-3-107 1,-28 1-255-16,-13 4 139 0,-2-1-19 15,-4-1-6-15,-1 0 3 0,0 0 17 0,0-1 45 16</inkml:trace>
  <inkml:trace contextRef="#ctx0" brushRef="#br0" timeOffset="11171.23">10407 6746 143 0,'-14'-5'164'16,"-13"0"100"-16,17 5-193 16,-2 0-20-16,1 2 3 0,1 1 24 0,-1 2 9 15,-5 9 112-15,4 9-48 16,7-7-91-16,2 3-14 0,0 3-1 15,1 2-2-15,0 32 55 0,2-28-44 16,4 2-2-16,-1 1 4 0,12 35 34 16,12 2-39-16,-7-35-38 0,3-1-2 15,6-1-4-15,2-2-2 0,4-2-4 0,3-1-6 16,6-4 0-16,-1-2-2 0,3-3-6 0,0-7-12 16,1-1-1-16,-1-3-6 0,1-4-6 0,-4-4-9 15,1-2 12-15,-1-2-10 0,-1-5 12 0,-4-3-7 16,0-2 11-16,-1-2 2 0,-4-4 9 0,-1-2 6 15,-2-3 6-15,-2-5 1 0,-3 1 5 16,-3-5-7-16,-1-2 9 16,28-130-7-16,-46 125 9 0,-3-1 0 15,0-1-7-15,-14-40 18 0,-2 47-6 16,-3-1 8-16,-31-25 11 0,18 35-28 16,-3 5 5-16,-47-15 4 15,-171 12-16 1,138 42-45-16,58-3 2 15,2 3-27-15,5 0-20 0,3 3-24 16,7 2-26-16,-50 40-410 16,72-38 380-16</inkml:trace>
  <inkml:trace contextRef="#ctx0" brushRef="#br0" timeOffset="11733.81">10706 6901 420 0,'-2'4'176'16,"-4"-1"-56"-16,1 2-41 0,-3 2-19 0,-3 1 13 15,3 3 18-15,2-1 23 0,-1 2-7 16,0 2-8-16,-4 14 28 0,7-16-90 16,1 2-3-16,0-2-5 0,3 2-9 15,-2-1 0-15,2-1 3 0,-1-3-4 0,-1-2-3 0,2 1 0 16,0-1 1-16,-2-2-9 0,0 0-7 0,2-1 9 16,-3-1 38-16,1-3-15 0,2 0 0 15,-2-2-13-15,1 1-4 0,-2-3 1 0,-1-1-7 16,1 0-2-16,-2-2 1 0,2-1 11 15,-1-2 4-15,1-1-17 0,1-1 1 0,0-1-2 16,1-4-8-16,2-20 7 0,3 14-5 16,-1-2 0-16,6-1 0 0,-1-3-19 0,3 2 12 15,0-1-8-15,0-1 5 0,5 3-2 16,-2-2 5-16,2 4-8 0,0 5 6 0,1 0 0 16,1 4 7-16,1 1-5 0,-2 4 7 15,18-3-11-15,-21 11 15 0,-1 2-7 16,-1 2-1-16,-2 3 8 0,-2 3-2 0,1 1-7 0,-3 1 5 15,1 4 7-15,-4 1 4 0,0 1 8 16,-6 41 50 0,0-37-44-16,-4-1-8 0,-1 2-4 0,-2-3-11 0,0 0 0 15,0 0 4-15,-4-2-8 0,-2-1 0 0,-1-2-13 16,-1-3-36-16,-2 1-43 0,1-2-55 0,0-4-53 16,-33 3-610-1,39-9 530-15</inkml:trace>
  <inkml:trace contextRef="#ctx0" brushRef="#br0" timeOffset="12241.17">11575 6940 60 0,'3'-7'126'15,"-1"-1"10"-15,4-21 134 16,4 9-116-16,-2 9-48 0,3 1 4 16,3 1-2-16,0 0-7 0,3 0-9 0,1 2-4 15,1 2-10-15,1 2 5 0,1 1-9 16,28 2 77-16,31 17 97 15,20 14-186 1,-65-19-62-16,41 17 0 16,0-1 0-16,-38-16 0 0,-2 2 0 0,0-4 0 15,-1 1 0-15,55 11 0 16,-61-14 0-16,-9-2 0 0,2-3-143 0,-3-1-54 16,-1 2-28-16,-1-3-22 0,-4-1-17 15,2 0 5-15,-2-3 18 0,1 0 38 0</inkml:trace>
  <inkml:trace contextRef="#ctx0" brushRef="#br0" timeOffset="12684.02">12832 6656 62 0,'-6'-7'141'15,"-9"-6"152"-15,3 10-191 0,1 0-25 0,-2 4-13 16,0 2 2-16,0 3 6 0,1 3 13 0,1 1-5 15,1 6-2-15,0 2-6 0,3 3-9 16,4 1-4-16,0 5-19 0,1 0-2 0,2 4-8 16,3 0-10-16,2-2 2 0,3 3-11 0,4 0-2 15,3-1 0-15,2-1-1 0,4 0-11 0,3 1 3 16,4-3 0-16,5-2-7 0,2-2 5 0,4-1 2 16,50 17-5-16,-40-26 8 15,51 9-12-15,-48-16 10 0,-2-2-1 0,0-3 0 16,-2-3-6-16,-1-3-8 0,-2-4-14 0,1-2-5 15,153-88-111 1,-162 71 124-16,-3-4 4 16,-4-6 8-16,-1 0-4 0,-6-5 12 0,1-2 0 15,-4-5-5-15,10-51 8 0,-22 50 2 16,-6 0-2-16,-2 1 8 0,-14-40 22 16,-42-23 28-1,23 83-48-15,-6 5 3 0,-6 2-1 0,-59-6-1 16,44 22-10-16,0 6-4 15,-5 3 4-15,-4 7-6 0,-1 8-3 0,2 3-19 16,0 5-14-16,3 5-20 0,7 6-40 0,3 1-37 16,7 3-35-16,6 2-22 0,5 0-15 0,7 2 13 0</inkml:trace>
  <inkml:trace contextRef="#ctx0" brushRef="#br0" timeOffset="13195.95">13148 6746 106 0,'1'-10'152'0,"1"4"-4"0,1 2-29 0,-3 2-39 15,-1 4 17 1,1 1-50-16,0 4 1 0,5 3-5 0,-2 2 1 0,0 1-13 15,0 2-7-15,0 3-11 0,2-1 0 0,-4 2-6 16,2-1-11-16,-3 0 7 0,2 16 0 16,-2-19-7-16,0 0 6 0,0-4 1 0,0-1 6 15,0-3-2-15,-2 0 3 0,2-2 12 0,0-2 13 16,-3-3 2-16,3 0-2 0,-3-3-18 0,0 1-7 16,0-3-3-16,0-2-5 0,1 0 8 0,-2-1-4 15,0-3 7-15,1 1 6 0,1-5-4 16,2 1 0-16,-3-3 1 0,3-1-13 0,0-1 7 0,3-3-1 15,1-2-4-15,1-4-1 0,1 3 5 16,0-2-11 0,24-51 8-16,-3 35-14 0,-11 23 12 0,-2 4-4 15,2 2-4-15,0 4 1 0,-1 3 3 16,-2 2 1-16,-2 2-1 0,2 4 4 0,25 26 83 16,-31-14-65-1,0 4 4-15,-1 43 59 16,-7-39-60-16,-2 0-3 0,-2 0-4 15,-3 0-3-15,0-2-10 0,-2 3-8 16,-18 11-27-16,-5-1-106 16,-21-1-373-16,35-24 271 0,3-2-6 15</inkml:trace>
  <inkml:trace contextRef="#ctx0" brushRef="#br0" timeOffset="13748.84">14195 6765 106 0,'-2'-10'101'0,"2"-2"0"15,0 2-24-15,3-2-21 16,13-19 99-16,-7 21-72 0,1 1 18 16,2 1 5-16,1 0-11 0,3 2-9 0,-2 3-9 0,0 2-17 15,39 12 130 1,-11 11-49-16,-21-7-75 0,6 1 1 15,-2 4-2-15,5 1-14 0,0 1-11 0,2 1-11 16,-1-2-13-16,37 22-7 16,0-6 4-16,-35-21-16 0,2-3 6 15,-3 1-12-15,-1-5-1 0,-1-1-16 0,0 0-28 16,-1-4-29-16,-2 1-21 0,-1-2-21 0,-3-1-21 16,1-2-5-1,80-20-654-15,-92 14 674 0,4-1 24 16</inkml:trace>
  <inkml:trace contextRef="#ctx0" brushRef="#br0" timeOffset="14208.02">15302 6574 37 0,'-7'-8'97'15,"2"3"39"-15,-1-3-11 0,-4 3-20 0,-1 3-19 16,2 1-18-16,-3 1-2 0,2 2 5 0,0 1 16 15,0 3-2-15,1 3-9 0,4 2 2 16,-1 4-3-16,1 2-7 0,3 3-10 0,1 3-9 16,1 4-4-16,0 1-3 0,3 2-8 0,3 5 5 15,3-2-10-15,0 3-6 0,2 0-4 0,6 0-14 16,-1 0 2-16,6-1-5 0,3-3-5 0,2-1 5 16,1 0-2-16,3-2-5 0,3 0 5 0,1-5 0 15,0-1-6-15,3-4 1 0,2-3-4 0,2-5 3 16,0-3-10-16,0-4 4 0,-1-1 8 0,-1-6-4 15,-1-4-14-15,-1-1-13 0,-1-7 0 0,-1-2 1 16,1-2 4-16,-2-3 6 0,-1-2 8 0,-3-5 2 16,3 0 8-16,-6-7-4 0,21-40 7 15,-3-11 3-15,-28 39-2 0,-1-2 2 16,-6 1 0-16,0-2 4 0,-5 3 5 0,-4-1-4 16,-4 3 14-16,-15-38 13 15,-40-22 47-15,-8 57-52 16,27 31-17-16,-8 3-2 0,-3 4 3 15,-4 4-8-15,-4 4 3 0,-5 3-6 16,2 5 1-16,-2 1-4 0,-1 7 3 16,3 5-4-16,0 3-27 0,3 2-20 0,6 5-15 0,2 6-29 15,7 2-26-15,2 1-28 0,7 1-30 0,9 1-17 16,0 0-6-16,9-1 17 0</inkml:trace>
  <inkml:trace contextRef="#ctx0" brushRef="#br0" timeOffset="14714.53">15630 6692 67 0,'4'-12'118'0,"1"3"10"0,-3-6 67 16,-2 10-115-16,0 2-12 0,0 1-5 15,0 2 5-15,0 2-3 0,0 1-10 0,0 4-11 0,1 3-11 16,-1 2-5-16,4 1-15 0,-1 5-4 16,0 0-2-16,0 3 0 0,-3 0-7 0,0 3 4 15,0-3-4-15,0 3-2 0,0 0 4 0,-1-2 2 16,-1-3-6-16,0 1 5 0,-1-5-2 0,-2 1 4 16,2-4 6-16,-3 7 17 0,3-13-5 15,1-3 3-15,-2-2-11 0,-3-11 4 16,4 3-14-16,-2-5-5 0,3 2 4 15,-1-3-4-15,-1-2 0 0,1-2 9 16,0-3-5-16,1-2-1 0,0-2 3 0,2-2-10 16,0-2 4-16,4-3 0 0,0-1 1 0,4-1-1 15,0 4-2-15,3-5-1 0,3 1 3 0,2 5-3 16,3 1 4-16,1 2-1 0,23-16 2 16,-18 26-2-16,-4 1 0 0,1 6-4 0,-3-1 7 15,0 6-5-15,-1 3 0 0,-3 3-4 16,0 4 7-16,-4 2 1 0,0 1 3 0,-5 3 5 15,-3 4 2-15,0 2 6 0,-3 5-5 16,-20 79 4 0,9-76-11-16,-21 24-11 15,-12-5-93-15,18-26 1 0,1-2-35 0,0-3-47 0,0-2-40 16,-2-1-11-16</inkml:trace>
  <inkml:trace contextRef="#ctx0" brushRef="#br0" timeOffset="15598.83">17846 6772 288 0,'-13'1'317'0,"7"-1"-78"0,3-10-32 15,12 5-198-15,12-3-9 16,7-1 5-16,8-1 13 0,15 0 11 0,11-3 7 16,10 2 7-16,12-1 11 0,13 2 7 15,10-2-29-15,14 3-9 0,13 0-6 0,7-2-12 16,9 4 2-16,6 0-12 0,4-3 5 0,-4 5-9 15,2-4-1-15,-3 4-9 0,2-2-5 0,-5 2-15 16,-4-3-3-16,-6 2-14 0,-9 0-15 0,-6-1-19 16,-12 1-16-16,-8 0-13 0,-15-1 0 0,-13 0 6 15,-10 2 6-15,55-15-97 16,-106 12 193-16,-8 1 29 0,-10 1 32 0,-9-3 27 16,-27-7 101-16,7 4-78 15,-4 0 0-15,-43-8 71 16,37 9-90-16,-72-25 169 0,79 27-162 15,9 0-12-15,1 2-26 0,5 2-9 16,5 2-9-16,2 2 0 0,14 1 19 16,7 3-45-16,6 0-2 15,8 1-4-15,5 2-3 0,8-1 9 0,5 5-11 0,4-3-6 16,1 1-3-16,4 0-3 0,0 0 10 0,-1 0 0 16,-4-2-3-16,1 2 10 0,-4-1-3 15,56 8-2-15,-77-8 13 0,-5 0 17 16,-9 2 18-16,-1 2 16 0,-6-3 20 0,-5 3 20 15,-4-1 21-15,-2 4-81 0,-4-1-39 0,-5 3 0 16,-3-2 0-16,-5 3 0 0,0 1 0 16,-60 37 0-16,57-35 0 15,1-1 0-15,-1-1 0 0,3 0 0 0,0 0-196 16,1 1-88-16,3-5-50 0,1 3-17 16,-1-2 12-16</inkml:trace>
  <inkml:trace contextRef="#ctx0" brushRef="#br0" timeOffset="17801.24">14720 5893 119 0,'-5'0'173'0,"1"0"4"0,1 0-32 16,-2 0 55-16,1 0-112 0,-1 0 4 16,0 0 19-16,4 0-6 0,-1 0-9 0,2 0-23 15,0 0-17-15,0 0-15 0,2 0-8 0,2 3-5 16,1-1-12-16,3 4-8 0,0-1 8 0,4 4-11 16,1-4 5-16,1 2-4 0,-3 3-6 15,1-3 0-15,-2 1-7 0,0-1 12 0,-2 1-5 16,4 6 0-16,-7-5 3 0,-1-2-6 15,-3-2 3-15,-1 2 8 0,0-1 8 0,-1-2-1 16,-1 2 17-16,-1-1-2 0,-1 1-11 16,-3 1 2-16,1 1 7 0,-3-1 3 0,-4 3-1 15,1-1-2-15,-1-1 13 0,-1 1-11 0,3 2-17 16,-1-3 4-16,1 2 3 0,1 0-16 0,2 0 1 16,2-1 2-16,3-2-7 0,1 1 0 0,2-1 4 15,0-1-4-15,0-2-2 0,3 2 0 0,2-1 2 16,-2 1 0-16,3-1 0 0,2 0-7 0,-3 2 1 15,3-5 1-15,0 3 1 0,-2 0 6 0,-1-3-6 16,6 3-7-16,-7-2 11 16,0 0 0-16,-1-2 7 0,0-1-9 0,0 3-4 15,-1-3 2-15,-2 2 4 0,0-1 3 0,0 2 1 16,0 0-6-16,-2 2 6 0,2-3 1 0,-1 3 12 16,-1 0-7-16,-3 0 8 0,0 3-6 0,0-1 0 15,-2 2 1-15,1-2-13 0,-1 3 0 16,0-2 0-16,2-1 0 0,0 1 0 0,2-2 0 0,0 1 0 15,1 3 0-15,1-3 0 0,1-2 0 0,0 2 0 16,1-2 0-16,2 0 0 0,1 1 0 16,0 2 0-16,3-4 0 0,0 2 0 0,1-1 0 15,-1 3 0-15,1-1 0 0,1-2 0 0,-3-1 0 16,-1 4 0-16,0-3 0 0,0 2 0 0,1 3-3 16,-6-1 4-1,0-2-5-15,-2-2 6 0,0 2 2 0,-2-1-4 16,0 1 0-16,-3 2 0 0,-1-2 0 15,1-1 0-15,-32 32 0 16,33-28 0-16,0-3 0 16,2 0 0-16,1 1 0 0,0 0 0 0,3-1 0 15,0 1 0-15,3-3 0 0,0 2 0 16,2-1 0-16,2 1 0 0,-1 0 0 0,3-4 0 16,31 23 0-1,-29-17 0-15,-4-3 0 16,-3-3 0-16,-1 3 0 0,0-1 0 0,-6 5 0 15,1-5 0-15,-1 0 0 16,-3 2 0-16,2 0 0 0,-3 1 0 0,1-1 0 0,-1 1 0 16,-4 0 0-16,3 2 0 0,0-2 0 15,-10 11 0-15,-8 9 0 16,20-19 0-16,1-1 0 0,0-1 0 16,2 16 0-16,5-16 0 15,6 4 0-15,-3-7 0 0,1 4 0 16,3-2 0-16,1 0 0 0,-1-2 0 0,0 1 0 15,0-1 0-15,7 4 0 0,-9-3 0 16,0 0 0-16,-3-1 0 0,1-1 0 16,3 7 0-16,-8-7 0 0,0 1 0 15,-3 7 0-15,-3-1 0 16,1-2 0-16,-2-3 0 0,0 2 0 0,-11 10 0 16,10-8 0-16,-3-1 0 0,-11 12 0 15,-9 18 0 1,23-28 0-16,3 0 0 15,2 1 0-15,1-1 0 0,2-1 0 0,0-1 0 0,3 2 0 16,2-1 0-16,9 6 0 16,5-4 0-16,-8-7 0 0,2 2 0 0,-2-3 0 15,11 7-12-15,-10-5-4 0,-3-1 4 16,-3 1 3-16,2 0 5 0,-1 0 5 16,-2-1 1-16,-3-1-2 0,3 2 0 0,-5 0 3 0,0 0 1 15,-2-1-12-15,-4 8 29 0,0-7-10 16,1 1-1-16,-1 1-1 0,-1 0-9 15,-1 2 0-15,-1-1 0 0,1-1 0 0,0 4 0 16,-1-2 0-16,2 2 0 0,-1-1 0 16,2 0 0-16,1 2 0 0,-1-2 0 0,3-1 0 0,1 1 0 15,2-1 0-15,-1 6 0 0,2-8 0 16,1 1 0-16,3-1 0 0,6 5 0 16,-5-7 0-1,9 3-5-15,-8-4-5 0,1 1 1 0,-2-1 14 0,3 1-12 16,0-1 7-16,-1-1 2 0,-2 0-7 0,-1-1 3 15,1 4-1-15,-3-4 7 0,2 3-4 16,-4 2 2-16,-1-3-4 0,0 2 7 0,0 1 5 0,-1-2-5 16,-4 1 5-16,0 1-10 0,-7 8 0 15,-20 22 0 1,24-26 0-16,0 0 0 0,-1 1 0 16,3-3 0-16,-1 1 0 0,2 0 0 0,-1-3 0 0,3 3 0 15,2-2 0-15,-1-1 0 0,2 1 0 0,0-4 0 16,3 2 0-16,-1-1 0 0,-1 2 0 15,4-3 0-15,0 1-12 0,-1-1-4 0,0 0 6 16,0-1 0-16,0 0 1 0,1-1 5 0,0 3-11 16,0-2 5-16,3 2-7 0,-5-1 19 15,-1-1-6-15,-2 2 4 0,-2-1 3 0,2 1-9 16,-1-1 9-16,-2 1-2 0,-1 3 1 16,1 0 3-16,-11 16-5 0,11-15 0 15,0 0-3-15,0 1 7 0,1-3-12 0,0 1 3 16,2 2 0-16,2 4-38 15,1-6 12-15,9 6-40 0,-7-7 44 16,2-1 9-16,-1 2-3 0,2-1 4 0,1-1 5 16,-4 1 3-16,0-2 5 0,0 2 2 15,-2-2 3-15,-1 5 5 0,-2-3-5 0,0-1 5 0,-2 2 20 16,1 2-1-16,-8 7 56 0,6-7-35 16,0 0 1-16,-2-2-1 0,-1 2-4 0,0-1-15 15,-7 10-12-15,8-7-15 16,-4-3 0-16,3 3 0 0,-1-4-5 0,1 3-25 15,-2-2-28-15,-3 7-175 0,5-9 62 16,-10 10-494-16,14-14 410 16,2-1-174-16</inkml:trace>
  <inkml:trace contextRef="#ctx0" brushRef="#br0" timeOffset="18830.64">23049 6424 99 0,'7'-13'184'0,"-2"-1"17"0,-2 5-15 0,-3 4-30 16,-2-5 84-16,1 10-122 16,-2 5 7-16,-1 4-2 0,-1 0-20 0,1 3-26 0,-1 4-24 15,2 3-8-15,0 0-18 0,0 2-9 0,-2 1-8 16,2 1-5-16,-2 1 5 0,-1-2-4 0,1 0-9 15,2-3 3-15,-2 2 3 0,2-3-3 16,0-4 5-16,-2 1-5 0,1-3-4 0,0-2 2 16,-4 9 48-1,7-17-23-15,1-2 0 0,0 0-15 0,0-3 0 16,-2-2 0-16,0 1-2 0,2-2 7 0,0 0-3 16,0-3-10-16,2-1 0 0,0-2 4 0,1-1-7 15,2-5 3-15,-2 0 1 0,4-3-7 16,0-1 4-16,3-4 8 0,2-2-9 0,1-4 3 15,0-6-4-15,2 1 0 0,0-3-4 16,3-2 11-16,0 2-3 0,-2 0 6 0,18-32-11 16,-15 43 5-16,2 0 0 0,-4 8 14 15,2 1-7-15,-3 3 11 0,3 5 7 0,-5 4 3 16,21 3 12-16,-21 10-40 0,3 5 0 0,-1 5 0 16,2 5 0-16,-1 5 0 0,-1 7 0 0,0 4 0 15,3 4 0-15,-3 0 0 0,-1 4 0 0,0 0 0 16,-3-1 0-16,-2 1 0 0,-1-5 0 15,-3-1 0-15,-1-1 0 0,0-6 0 0,-2 0 0 16,4-5 0-16,-2-3 0 0,0-4 0 0,3-2-88 16,-1-5-52-16,-1-2-17 0,0-4-31 0,1-2-30 15,-1-2-16-15,-1-5-1 0,0-1 15 0,-5-1 20 16,0-4 35-16</inkml:trace>
  <inkml:trace contextRef="#ctx0" brushRef="#br0" timeOffset="19072.93">23074 6486 280 0,'-12'0'282'0,"-11"0"166"16,-2 1 107-1,21-1-422-15,4 0-26 0,0 0-30 16,6 2-21-16,1-2-17 0,2 0-9 0,4 1-20 15,53-1-5-15,-39 3-14 16,-1-3-44-16,2 0-32 0,1 0-33 0,-3 0-47 16,0-3-28-16,-1 2-26 0,-3-4-14 0,-1 1-5 15,2-3 7-15,-1 2 29 0</inkml:trace>
  <inkml:trace contextRef="#ctx0" brushRef="#br0" timeOffset="19469.9">24358 6433 201 0,'5'-12'385'15,"5"-12"140"-15,-4 11-436 0,2 0-44 0,1 0-16 16,36-24 256 0,-4 16 23-16,-18 12-186 0,0 2-64 0,2 2-58 15,0 2 0-15,0 3 0 0,1 3 0 0,-2 1 0 16,3 6 0-16,-1 2 0 0,1 1 0 16,0 2 0-16,1 1 0 0,-1 3 0 0,2-2 0 15,-3 3 0-15,0-2 0 0,1-2 0 0,-2 0 0 16,0-3 0-16,1-1 0 0,-4-3 0 0,-1 0 0 15,0-3 0-15,3-2 0 0,19-4 0 16,22-10 0 0,-43 2 0-16,0 1 0 0,0-3 0 0,0 2 0 15,0-2-84-15,0-2-163 0,-1-1-31 0,1 1-21 0,-1-1 3 16,-5 1 20-16,-2-1 40 0,-2-1-94 16</inkml:trace>
  <inkml:trace contextRef="#ctx0" brushRef="#br0" timeOffset="19953.18">25433 6111 82 0,'-4'0'169'0,"0"0"18"0,-9 12 183 16,-4 18-91-1,16-13-162-15,-2 2 1 0,1 5-18 16,2 6-11-16,2 1-20 0,1 4-2 0,-2-1-19 0,4 3 2 16,2 1-12-16,2 2-6 15,30 73 23-15,-21-76-41 0,3-5-13 16,0 1-1-16,5-3 0 0,4-3 11 0,1 1 4 16,4-6 1-16,7 0-1 0,1-3-12 0,4-3-5 15,1-3 6-15,51 3-38 0,-49-11 4 16,-2-5-6-16,-1-5-31 0,-3-2-15 0,0-5 14 15,-2 0 16-15,-4-5 3 0,1-3 2 0,-3-5 5 16,1 2 14-16,-2-7 14 0,-2-3 3 0,0-3-1 16,-1-5 9-16,-4-3 4 0,18-57-5 15,-16-13 21-15,-22 56-5 16,-3 2 8-16,-5 2-3 0,-4 1 11 0,-4 3 1 0,-6 6-3 16,-2 1 14-16,-7 6 7 0,-4 6 8 15,-5 2-16-15,-4 5-6 0,-6 5-2 16,-5 4 0-16,-3 3-12 0,-184 16-1 15,49 50-70 1,74 4-98-16,61-24 24 16,2 2-35-16,6 3-33 0,5 0-37 15,-20 41-256-15,38-42 283 0</inkml:trace>
  <inkml:trace contextRef="#ctx0" brushRef="#br0" timeOffset="20420.07">25941 6209 70 0,'0'-8'190'0,"0"6"51"16,-2 1-34-16,-1 2-67 15,-8 13-4-15,2 15-11 0,4-10-41 16,-2 29 48-16,3-20-88 0,2 1-22 15,1 0-9-15,1 0-8 0,-3 53-4 16,3-58-1-16,-2 12 1 16,0-22 2-16,1-1-1 0,-3-6 0 0,0-2-1 15,0-2 1-15,1-3 2 0,-3 0 9 0,2-3 6 16,-11-22 47 0,9 13-37-16,0-1 10 0,-1-4 5 0,-1-3-16 0,3 1 1 15,2-2 7-15,-3-4-12 0,5-2-8 16,1-3-7-16,4-2-1 0,2 1 0 0,4-2-3 15,17-34-5-15,-11 35 0 16,25-30 3-16,-19 34-6 0,-1 4 0 0,2 1-4 16,1 5 2-16,-1 5 8 0,0 2-6 0,-3 4 3 15,1 4 5-15,-4 3-11 0,0 3 4 16,-4 3 5-16,6 13 1 0,-14-4 11 0,-3 2 2 16,-2 1 8-16,-7 25 5 15,1-16-12-15,-5-1-4 0,0 2-6 0,-16 28-10 16,10-30-20-16,2-4-13 0,-3-1-46 15,0-4-43-15,-1 0-54 0,1-3-57 0,0-5-53 16,2-3-16-16,5-3 23 0</inkml:trace>
  <inkml:trace contextRef="#ctx0" brushRef="#br0" timeOffset="21015.52">26717 6443 53 0,'0'-17'115'0,"3"0"47"16,2 0-14-16,-1-2-32 0,3 2-22 16,1 1-15-16,19-14 108 0,-12 16-69 0,5-1 2 15,-2 4 0-15,29-11 71 16,-24 14-104-16,1 3-8 0,-1 3-10 0,0 2 3 15,2 0-12-15,-1 5 4 0,1 4-9 0,0 2 2 0,-2 5-56 16,2 3-1-16,-2-2 0 0,3 3 0 16,-5 1 0-16,4 3 0 0,-2-2 0 0,48 39 0 15,-48-46 0-15,3 1 0 16,4-4 0-16,-1 0 0 0,1-4 0 0,1-3 0 16,3-1-19-16,-1-1-125 0,0-3-15 0,0-5-31 15,0-2-26-15,72-36-664 16,-87 27 705-16,-1-3-82 15</inkml:trace>
  <inkml:trace contextRef="#ctx0" brushRef="#br0" timeOffset="21464.75">27933 6054 114 0,'-15'-15'500'0,"9"15"-374"0,-3 1-25 0,1 2 0 16,-26 17 274-1,25-8-253-15,-10 24 99 0,13-14-125 16,-1 5-12-16,-2 3-3 0,-1 38 45 16,9-30-126-16,-2 5 0 0,3-2 0 0,4 3 0 15,1 2 0-15,3-3 0 0,5 0 0 16,17 41 0-16,-10-44 0 0,2-5 0 0,5 0 0 16,5-4 0-16,1-3 0 0,2-4 0 0,4-4 0 15,2-3 0-15,1-6 0 0,2-1 0 0,0-5 0 16,3-1 0-16,137-25-15 15,-140 8-26-15,3-1 0 0,-4-5 8 16,1-3-2-16,-2-3 3 0,0-3 9 16,-4-3 6-16,-1-4-7 0,-3-3 5 0,0-6 9 15,-4-1-1-15,22-55 5 0,-30 46 6 16,9-54 8-16,-19 55-3 0,-8 1 2 16,-8-95 47-16,-5 106-37 15,-8-1 11-15,1 4-6 0,-7 3-3 0,-6 3 1 16,-4 3-9-16,-7 3-4 0,-5 3-1 15,-6 6-1-15,-55-9 3 16,-4 15-20-16,-57 28-60 16,115-2 2-16,5 2-22 0,-2 5 92 0,6 2-211 15,1 8 9-15,4-1 0 0,4 5-5 16,4 0 0-16,2 3 8 0,4 0 9 16</inkml:trace>
  <inkml:trace contextRef="#ctx0" brushRef="#br0" timeOffset="21964.44">28167 6218 74 0,'4'-7'151'0,"0"2"22"0,-1 4-20 15,-2 1-31-15,-1 1-37 0,-1 4-14 16,-1 2 0-16,1 5 8 0,1 0-3 0,-2 2-11 16,0 4-14-16,2 4-15 0,0 0-16 0,4-1-8 15,-3 3-6-15,-1 25 0 0,0-27-1 16,0 2 0-16,0-5-9 0,0-1 8 0,0-2-3 16,0-1 2-16,0-3 4 0,-1-3-1 0,1-1 5 15,-2-2 7-15,0-3 4 0,2-2 5 0,-4-10 29 16,0 3-45-16,3-2 5 15,-3-1-2-15,3-6 3 0,-2 3 3 0,-2-4 1 16,4-1-7 0,1-41 46-16,1 33-51 0,5-2-5 0,1-3-4 15,1-2 6-15,1 1-6 0,4-2 0 0,0 1 0 16,4 0 4-16,0 5-6 0,2-1 2 0,2 3 0 16,0 4-10-16,0 3 10 0,3 3 0 15,0 4-4-15,19-2-2 0,-7 11 4 16,-20 6 3-16,-4 1 2 0,1 3-3 0,-5 2 9 15,-2 1 9-15,-3 6-8 0,1 0 8 16,-4 1-1-16,-4 2-10 0,-12 22-3 16,-54 43-151-1,45-64 44-15,-1-1-35 0,-4-3-46 0,3-2-37 16,-3-1-28-16,3-2-2 0,2-3-126 16</inkml:trace>
  <inkml:trace contextRef="#ctx0" brushRef="#br0" timeOffset="22552.52">30126 6279 137 0,'2'-9'164'16,"3"-15"265"-16,-5 20-323 15,0-1 0-15,0 3 5 0,-2-3 115 16,2 5-131-16,0 0-30 0,0 3-10 0,0 4-15 16,3 3-14-16,2 4-5 0,2 3-8 15,1 5-5-15,-1 2-8 0,0 0 4 0,-3 5-2 0,0 2-2 16,-1-1-10-16,-1 0-15 0,-2-2-15 15,0-2-28-15,-4 22-121 0,-4-11-62 16,5-24 102-16,-2-2-17 16,0-2-6-16,-9 2-159 0</inkml:trace>
  <inkml:trace contextRef="#ctx0" brushRef="#br0" timeOffset="22789.19">29949 6439 121 0,'4'-6'266'0,"0"2"16"15,1-4 57-15,2 2-167 16,-4 5-55-16,4-2 19 0,5 3-2 0,2-3-27 16,3 1-51-16,4 1-22 0,4 1-18 0,3-2-10 15,4 2-2-15,3-1-7 0,1-1-7 0,2-1-43 16,3 2-51-16,-1-3-51 0,-1-1-45 0,0 1-38 15,0 1-13-15,-8 1 9 0,1-3 24 16,-2 3-97-16</inkml:trace>
  <inkml:trace contextRef="#ctx0" brushRef="#br0" timeOffset="23131.1">31511 6146 142 0,'4'-8'251'0,"-1"1"13"16,-6-3 92-16,1 7-240 0,0 1 12 16,1 2 30-16,-2 2 30 0,-1 0-5 0,1-1-21 15,0 4-63-15,1 0-99 0,1 5 0 0,-2 2 0 16,3 0 0-16,0 3 0 0,0 3 0 0,3 2 0 15,0-1 0-15,-2 2 0 0,3 2 0 0,1 1 0 16,-2-4 0-16,2 3 0 0,-1-3 0 16,4-1 0-16,5 9 0 0,-8-17 0 15,1-4 0-15,2 1 0 0,1-3 0 0,-1-1 0 16,1-3 0-16,-1-1 0 0,2-1 0 0,2-3 0 16,-2 1 0-16,12-9-407 15,1-4-169-15,0-7 58 16,-12 7 309-16,2 1 48 0</inkml:trace>
  <inkml:trace contextRef="#ctx0" brushRef="#br0" timeOffset="23354.19">31540 5829 112 0,'-11'-12'241'15,"0"1"9"-15,1 2-53 0,0 0-67 0,1 4-35 16,1-3-18-16,0 1 31 0,3 3 10 16,1 1-15-16,-1 0-41 0,4 1-33 0,1 2-25 15,0 0-10-15,0 0-22 0,1 2-29 0,4 3-37 16,-1 0-37-16,1 2-32 0,2 1-26 0,-2 0-24 16,-1-1-4-16,4 1 24 0</inkml:trace>
  <inkml:trace contextRef="#ctx0" brushRef="#br0" timeOffset="23920.08">31984 5911 159 0,'8'3'198'0,"-3"1"-34"15,-1 6-43-15,1 0-42 0,1 4-7 0,-3 2 20 16,-1 5 20-16,1 0 0 0,0 5-1 16,-3 2-35-16,2 34 23 0,-4-28-68 15,1 2-12-15,1-2-3 0,0 0 2 0,1-2-4 16,1 0-3-16,-2-2 2 0,2-4-5 16,-2-4-4-16,1 15 2 0,-1-25 0 15,0-2 4-15,0-4-4 0,0-2 0 0,0 1 3 16,-1-2-1-16,-1-3-1 0,-3-10-1 15,4 4-2-15,-3-3-1 0,4-3 3 16,-1-1 1-16,1-4 9 0,-2-24-1 16,2 15-9-16,0-1 0 0,0-2 1 15,0-3 0-15,2-4-4 0,1-2 6 0,0-1-14 16,0-3 11-16,1 0-6 0,1-3 5 0,4-1-12 16,8-43 11-16,-4 44-4 15,-4 3 2-15,6 3-4 0,-1 2 2 0,2 1-4 16,-1 4 4-16,0 4-4 0,0 4 2 0,0 1 8 15,0 5-11-15,2 5 5 0,0 1-4 16,-3 3 2-16,2 6 2 0,-3-1-3 16,12 4 4-16,-16 2-5 0,5 3 7 0,-4 2 10 15,1 3 5-15,-3 2 12 0,-2 2 2 0,-1 3 3 16,-2 3 4-16,-1 4-5 16,-9 53 55-16,-9-19-59 15,-11 3-13-15,9-32-9 16,2-4-2-16,-6 3-3 0,0-3-8 0,-3-2-24 15,0 0-46-15,-1-2-39 16,-139 74-1229 0</inkml:trace>
  <inkml:trace contextRef="#ctx0" brushRef="#br0" timeOffset="24512.2">28837 8633 91 0,'0'-22'286'0,"-2"13"-160"16,2-7 62-16,-1 7 9 15,1 5-88-15,0 1-6 0,0 3-24 0,-2 3-10 16,0-1-6-16,2 3-7 0,0 3-10 16,0 5-13-16,4 22 7 0,-1-13-29 0,-2 0-6 15,3 4 0-15,-1 3-9 0,-2-1-1 0,-1 2-9 16,0 0-19-16,0-2-7 0,0 1-11 0,0-3-19 16,-1-1-12-16,-1-1-8 0,1-2-5 0,-3-3-11 15,0-2-15-15,0-5-10 0,-4 5-141 16,7-11 140-16,-1-3 19 0</inkml:trace>
  <inkml:trace contextRef="#ctx0" brushRef="#br0" timeOffset="24723.56">28663 8887 140 0,'-10'-2'246'0,"2"-1"27"16,0-1-47-16,1 3-58 0,-1-1-29 0,1 0 2 15,1 2 16-15,2-3-12 0,0-1-9 0,8 3-31 16,1-1-36-16,5 0-33 0,7 2-21 16,4 0-10-16,4-3-10 0,39-1-74 15,-29 3-24-15,4-3-46 0,0 1-51 0,94-17-592 16,-85 9 530-16,-1 1-143 16</inkml:trace>
  <inkml:trace contextRef="#ctx0" brushRef="#br0" timeOffset="27116.31">31128 8578 233 0,'-4'2'271'0,"1"1"-19"15,1-1-79-15,1-2-66 0,1 0-23 0,3-2 5 16,4-1 26-16,3 0 21 0,5-1-6 16,7-1-21-16,3 2-29 0,6-1-17 0,4-3-23 15,3 4-4-15,6-2 8 0,1 3-4 0,2-3-9 16,50-3-17-16,-49 6-14 16,-3 0 0-16,-2 2 0 0,32 0 0 15,-45 0 0-15,-4 2 0 0,-5-1 0 16,9 5 0-16,-21-1 0 0,-5 0 0 0,-2 3 0 15,-4 1 0-15,-2 1 0 0,-5 0 0 16,-19 15 0-16,-13 3 0 16,16-11 0-16,-2-2 0 0,2 3 0 0,-27 16 0 15,26-16 0-15,1 2 0 16,-11 17 0-16,20-17 0 0,3 0 0 16,4-1 0-16,2 0 0 0,6 44 0 15,23-22 0 1,-8-27 0-16,2 1 0 0,3-2 0 15,1 3 0-15,1 0 0 0,1-1 0 0,-1 0 0 16,33 30 0 0,-22-18 0-16,-20-14 0 0,-1 1 0 15,0-2 0-15,-3-2 0 0,-3 1 0 0,-1-1 0 16,0-2 0-16,-4 2 0 0,0 0 0 0,0-1 0 16,-4-1 0-16,1 0 0 15,-2 1 0-15,2-2 0 0,-2-1 0 0,0 0 0 0,0-2 0 16,-3-1 0-16,1 1 0 0,-1-1 0 0,-3-3 0 15,2 0 0-15,-4 0 0 0,1-2 0 16,-1-3 0-16,-3 2 0 0,2-2 0 0,0-1 0 0,-2 0 0 16,0 0 0-16,2 0 0 0,-2 0 0 15,-11-2 0-15,5 1 0 16,9 4 0-16,5 1 0 0,0 2 0 16,1 0 0-16,-1 2 0 0,1-2 0 0,1 5 0 0,-23 23 0 31,14-3 0-31,8-10 0 0,-1 3 0 15,-1 0 0-15,3 3 0 0,-1 2 0 0,3 1 0 16,-3-3 0-16,-3 28 0 16,-3 23 0-16,6-28 0 15,1-24 0-15,5-1 0 0,-4-4 0 0,0 1 0 16,0-1 0-16,-1-1 0 0,-3-3 0 16,2-1 0-16,-15 11 0 15,16-19 0-15,-2 1 0 0,1 1 0 0,1-4 0 16,-5 0 0-16,1-4 0 0,-1 0-8 15,-12-8-70-15,-3-6 27 16,15 8 32-16,-1-2-1 0,-3-1 10 16,1 2 1-16,2-1-2 0,-2 1 3 0,1 1 6 0,-1 2 10 15,-1 3 0-15,2 0-2 0,0 0 4 16,0 4 5-16,-1 1 8 0,1 0-13 0,-3 1 10 16,3 2-1-16,0 1-6 0,0 3 7 0,-3 0 0 15,3 2 7-15,-1 2-10 0,-5-2-17 0,2 2 0 16,-3 2 0-16,0 0 0 0,0-4 0 0,0 3 0 15,-20 11 0-15,24-14 0 0,-3 1 0 16,3-3 0-16,2 0 0 0,1-1 0 0,-1-3-4 16,3-2-40-16,1-1 6 0,-2-3 3 0,0 1-8 15,-9-14-48 1,-6-6 13-16,14 7 60 0,-3 1 1 0,0-1 4 16,-1-2 8-16,-1 0-4 0,3 0 3 0,-1 1 6 15,-1-2-5-15,2 1 7 0,-2-1-4 0,4 1 4 16,1 4 1-16,0 1-6 0,3 2 7 15,-7-8 3-15,10 10-5 0,3 5 2 16,-2 0 0-16,1 0-8 0,2 0 7 0,0 1-8 16,2 1 0-16,0 1-5 0,0-1 0 0,0 1-4 15,0 1-5-15,0-1 4 16,0 0 7-16,0 1-1 0,0-1 7 16,0 0-4-16,0 0 4 15,0 2 0-15,2-2 10 0,5 0-6 16,-3-2-2-16,-3 2-5 0,2-2-18 15,2-4-14-15,-3 1 20 16,-2-2-4-16,1-3 11 0,-1-19-1 16,-1 15 6-16,-1-1 5 0,-1-2 2 15,0-3 3-15,-2 0-4 0,2-3 2 0,-6-24 2 16,4 24 0 0,-2-25 19-16,4 27-13 0,-2-46 8 15,5 56-15-15,0 3 2 16,4 0-4-16,-1 1 5 0,-2 5 3 15,6-5 5-15,-2 7-1 0,0 0 3 16,-1 2 6-16,2 1-4 0,1 1-7 0,1 1 1 16,2 2 3-16,2 1 0 0,-1-2-4 0,3 4 0 15,14 10 20-15,18 12-9 16,-32-23-17-16,1 0 0 16,-1 0-6-16,3 3 4 0,-7-8-7 15,-2 1 0-15,-4-5 0 16,-4-2-2-16,0-1 5 0,0 0 0 15,0-1-2-15,-3-4-8 0,-2 2 4 0,-12-21-15 16,-8-10 2 0,15 22 22-16,1-1-5 0,-2 0 2 15,1 0-6-15,1-2 6 0,-2 0 3 0,1-1 3 16,1-1-1-16,-2 0 3 16,-17-32 10-16,18 22-11 15,7 19-7-15,1 1 1 0,0 0 1 0,2 3-6 16,0 0 2-16,0 5 9 0,4-3-9 0,-1 1-5 15,2 1 7-15,0 2 6 0,8 1-13 16,-1 1 9-16,23 6-12 16,-21-3 13-16,-2-1-2 0,2 2-1 15,-1-1-2-15,1 1 4 0,-1-2-2 0,-2 2 3 16,5 0-6-16,-5-2 0 0,0 1-4 16,0-2 3-16,-3 1 2 0,0-2-10 0,-2 1 1 0,-3-1 2 15,2 1-1-15,-2-2 6 0,-1 0-3 16,-2 0-1-16,0-3-2 0,0 1 3 0,0-2-9 15,2-1 5-15,-2-2 3 0,0 0 4 0,-2-5-7 16,0 2 3-16,-1-12-1 16,1 8 9-16,-1-3 0 0,3 0 0 0,-1-3 7 15,-3 1-7-15,3-3 0 0,-1 0 5 0,1 0 0 16,1 1-9-16,-3-3 4 0,1-1 4 0,2 5-3 16,0-1-1-16,5 0 3 0,-2 3-1 0,-2 2-4 15,3-1 0-15,-1 3 2 0,0 4 0 16,0 1 4-16,1 3-10 0,-1 1 9 0,0 2 7 15,0 0-5-15,0 3 5 0,-2 2 5 0,3 1 4 16,1 0-9-16,-1 4-3 0,3 1 2 16,0 2 5-16,1 4-12 0,2-1 0 15,0 1 1-15,0 2 1 0,2-1 4 0,2 2-8 0,-3-2 0 16,2 1 1-16,1-1 6 0,-3-2-11 0,0-1 4 16,-2 0 1-16,-1-3-6 0,-1-3 6 0,2-1-3 15,-4-2 4-15,-2 0-5 0,0-3 4 0,-1 0-17 16,-1-3 8-16,3 0 1 0,-3-3-3 15,1-1 10-15,-1-3 0 0,-1-2-5 0,5-1 0 16,-5-37-4 0,0-8 10-16,-2 36-8 0,2 1 7 15,0-3 3-15,0-1 0 0,2-38-3 16,11-2-4 0,-12 59 1-1,2 3 4-15,2 0-3 0,-2 3 5 0,2 0 1 16,-1 3-2-16,1 2 0 0,3 0-2 15,0 3 0-15,2-3 5 0,-4 3-9 0,0-2 6 0,2 2-2 16,3 0 0-16,-1-1 2 0,0-1-6 16,0 0 6-16,1 1 0 0,2-1-4 15,0-3 4-15,-4 2-2 0,13 0-4 16,-3-3 6-16,-13-2-4 0,3 0 3 16,-6-2 3-16,2 0-2 0,-2 0-7 0,-1-1 1 15,2 0 5-15,-3 0 1 0,3 0 1 0,-3 1-6 16,-1 1 5-16,0 1 8 0,0 0 1 0,2 1-13 15,-1 1 9-15,3 4-1 0,0 2 5 0,3 4-8 16,0 1 4-16,0 3 2 0,-2 2 2 0,-1 2-7 16,0 1 4-16,-1 0-6 0,1-1-6 0,-4-1 4 15,2 0 3-15,-2 27-67 16,0-24-89-16,0-15 19 16,0 5-287-16,6-12-119 15,-4 0 106-15</inkml:trace>
  <inkml:trace contextRef="#ctx0" brushRef="#br0" timeOffset="31734.14">15992 3181 25 0,'3'0'65'0,"1"2"23"0,-5-1-6 0,-2 1-20 16,-3-2 0-16,1 0-42 0,-2 0 3 15,3-2 9-15,-4 2 12 0,0-1 12 16,-8 1 66-16,5 0-63 0,2 1-8 16,-3-1-8-16,0 0-8 0,-1 0-3 0,-1 2-7 15,0-2-6-15,-3 2 3 0,-3 1-8 0,-2-3-1 16,0 0-3-16,-5 2 4 0,-33 1-8 15,22 1 3-15,-1-4-5 0,-4 0 4 16,-1 0 0-16,-2 0 3 0,-2 3-2 0,1 1 4 16,-2-1-11-16,-158 7 23 15,155-8-20-15,0-1-3 0,-1 1 2 16,-2-1 3-16,2-1-2 0,-1 0-5 0,1 0 7 16,0-1-3-16,-2 1-2 0,-1 0-2 0,0 0 11 15,0 0 2-15,0 1-6 0,0 1 10 16,0-2-6-16,0 0-2 0,2 1 3 15,3-1-12-15,-161 7 10 16,160-5-13-16,0 0 3 0,3-1 2 16,-2 1-7-16,1-1 5 0,2-1-2 0,-2 2-1 15,2-1 3-15,-1 1-3 0,1-1 0 0,0 2-6 0,-2-3 12 16,-1 3-10-16,2-3 7 0,0 0-2 16,1 0-2-16,1 0 7 0,3 2-1 0,-2-1-2 0,1 1 0 15,3-2 2-15,1 0-7 0,-78 0 9 16,81 0-6-16,0 0 7 15,-1 0-5-15,1 0-2 0,1 0 5 0,-1 0 1 16,1 0-4-16,0 0 0 0,1 0 1 0,1 0-4 16,0 0 0-16,2 2 6 0,0 1 0 0,3-1 3 15,5 0-8-15,-1 1 10 0,1-3 5 16,5 2-5-16,0-2 0 0,3 0-1 16,3 0 7-16,-22 0 14 0,26 0-22 15,2 0 4-15,0 0-3 0,2-2-2 0,0 2-5 16,1 0 0-16,-3 0 0 15,6 0 3-15,2 0-3 0,0 0-3 16,0 0 5 0,0 0-8-16,0 0-9 0,0 0-13 0,0 0-9 15,0 0-80-15,2 0-62 16,0 2 76-16,-1-2-11 0,2 0-13 16,1-2-2-16,0 0-4 0,3-3 2 0,0 0 26 0</inkml:trace>
  <inkml:trace contextRef="#ctx0" brushRef="#br0" timeOffset="32231.57">12584 2944 105 0,'6'-4'135'16,"0"2"-5"-16,-3-1-34 0,-1 3-26 15,-2 0 4-15,0 0-45 0,-2 0 15 16,2 3 10-16,-6-1 12 0,2 4-8 0,-3-1-14 16,-3 5-9-16,0 2-10 0,-3-2-4 0,-6 2 1 15,1 3-12-15,-4-1 4 0,-1 3-10 0,-6-1 6 16,-1 2-3-16,-4 3-1 0,-3-1-4 0,-1 1 6 16,-3-2 2-16,0 0-6 0,1 1 3 15,-2-3 6-15,2-1 9 0,1 0 12 0,2-4 3 0,3-2 1 16,2 2-5-16,8-3-5 0,4-4 4 15,4 0-1-15,6-2-4 0,1 0-5 0,2-2 3 16,3 1-1-16,3-2 7 0,-1 0-7 16,5 0 36-16,3 0-49 0,2 1 10 15,3 1 18-15,5 0-9 0,3 3 6 0,3 0-9 16,5 0 0-16,0 2 3 0,98 30 93 16,-92-25-100-1,0 2-7-15,-1-2-7 0,1 0-9 0,0 1 9 16,0 1-19-16,-4-1 12 0,1-1-5 0,0 0 3 15,-5-1 0-15,2 0 4 0,15 5-9 16,5 3-10 0,-38-14-1-16,-1-2-12 0,-2 0-8 15,-3-2-11-15,2 0-19 0,-2 1-20 0,-3-2-15 0,0 0-33 16,0 2-32-16,0-2-33 0,0 0-25 0,2 0-21 31</inkml:trace>
  <inkml:trace contextRef="#ctx0" brushRef="#br0" timeOffset="34473.33">28980 2941 18 0,'-3'-3'42'0,"0"3"28"15,1-3 16-15,1 2-1 0,-7-4 123 16,7 1-144-16,1 1 8 15,0-1 6-15,0 3 1 0,0-1 2 0,0-1-6 0,1-1-3 16,1 3-4-16,-2 1-11 0,2-2 6 16,-2 2 3-16,0 0-3 0,0 0 8 15,0 0-10-15,0 0 2 0,0 0-2 0,-2 3 15 16,2 2-2-16,3 0-15 0,1 6-11 0,1 0-13 0,0 0-8 16,10 28 49-16,-3-13-27 15,-7-14-49-15,0-4 0 0,-1 2 0 16,1-1 0-16,-1-1 0 0,1-1 0 15,-1-2 0-15,-1-1 0 0,8 7 0 16,-8-11 0-16,1 0 0 16,0 0 0-16,2-2 0 0,2-2 0 0,2-2 0 15,4 0 0-15,-1-3 0 0,4-1 0 0,1-2 0 16,2-4 0-16,80-60 0 16,-42 27 0-1,-26 24 0-15,-2 0 0 0,1 0 0 0,4-1 0 16,-2 0 0-16,-1 3 0 0,1-2-1 0,-2 4-3 15,-1 0-14-15,1 1 14 0,-5 3-2 16,50-38-8 0,-60 43 18-16,2-2 0 15,-12 9-6-15,-2 1-3 0,0 1 5 0,0 1 1 0,-2 2-7 16,-2 0 4-16,2 0 2 0,-2 0 7 16,0-1-13-16,-2 1 13 15,0 0-17-15,2-2 15 0,0 2 2 16,0 0-5-16,0 0-4 15,0 0 9-15,0 0-14 0,0 0 4 16,0 0 9-16,0 0-4 16,0 0 1-16,0 0-6 0,0 0 1 0,0 0-2 0,0 0 5 15,0 0-12-15,-1 0 7 16,1 0-2-16,0 0 1 0,0 0-6 0,-2 0 1 16,2 0 2-16,0 2 2 0,0-2 1 0,0 0 1 15,0 0 2-15,0 0-3 16,-1 0 5-16,1 0 3 0,-2 1-6 0,2-1 3 15,-2 2 0-15,2-2 2 0,-4 1-2 16,-1-1 0-16,4 2-3 0,-2-2 1 16,-6 0 10-16,8 0-10 0,-1 0 7 15,2 0-1-15,-1 0-4 0,1 0 5 16,0 0-3-16,0 0 3 0,-2 0-8 16,2 0 7-16,-2 0-4 0,2 0 3 0,0 0 5 15,0 0-4-15,0 0-9 0,0 0 10 16,0 0-8-16,-1 0 3 0,1 0 3 15,-2 0-5-15,2 0-1 0,0 0 1 16,0 0-4-16,0 1 7 16,0-1-1-16,-2 2 0 15,0-2-4-15,2 1 10 0,0-1-3 16,-2 0-9-16,1 1 8 0,-1 1-6 0,0-2 4 16,2 2 7-16,-1 1-16 15,-1-3 10-15,1 0-1 16,-1 1-1-16,0 1 1 0,1-2 0 0,1 0 6 15,-2 0-2-15,2 0-7 0,-1 0 8 16,-3 4-5-16,4-4-2 16,0 0 4-16,-1 0-2 15,1 0-3-15,0 0 5 0,-2 0 0 0,0 0-4 16,2 0 4-16,0 0-2 0,-2 0 0 0,0 0 4 16,2 0-4-16,0 0-3 0,0 0 3 15,0 0 0-15,0 1 0 0,0 1-6 0,0-2 8 16,0 0 2-16,2-2-2 0,-2 2 0 15,0 0-4-15,0 0 3 0,0 0 1 16,0 0-4-16,-2 0 5 16,2 0-9-16,0 0 6 15,0 0 4-15,0 2 1 0,0-2-11 0,-1 0 6 16,-1 0-4-16,0 0 4 16,1 0 1-16,1 0-1 0,-2 0 4 15,1 0-4-15,1 0-7 0,-2 0 11 0,0 0-9 16,1 0 7-16,-1 0-2 0,1 0 3 0,1 0-6 15,-4 1 3-15,4-1 0 16,-1 2 3-16,-1-2-5 0,-1 2-1 0,3-2-1 16,-3 0 14-16,2 1-12 0,-1-1-1 0,0 0 4 0,2 0-6 15,-1 0 7-15,1 2-2 0,-7-2-2 16,7 0 12 0,0 0-13-16,0 0 9 15,0 0-8-15,0 0 6 0,0 0-9 0,-1 0 5 16,1 0 0-16,0 2-3 0,0-2 9 15,0 0-9-15,-2 0 3 0,2 0 4 16,0 0 1-16,0 0-1 16,2 0-8-16,-2 0 2 0,0 0 6 15,0 0-4-15,0 0-4 0,0 0 4 0,0 0 5 16,0 0-10-16,0 0 8 0,0 0-9 16,0 0 4-1,0 0 5-15,0 0-5 0,0 0 7 0,0 0 1 16,-2-2-10-16,2 2 6 0,0 0-4 0,-1 0 4 15,1 0-2 1,0 0-69-16,0 0 10 16,0-2-20-16,0 1-21 0,-4 1-15 0,1-4-18 15,-3 3-17-15,0-2-10 0,1-1-17 16,-1 2-17-16,-4-1 1 0,2 0 7 0,0 0 22 16</inkml:trace>
  <inkml:trace contextRef="#ctx0" brushRef="#br0" timeOffset="35830.18">24300 2860 25 0,'0'-1'49'15,"-2"-2"32"-15,2 1 9 0,-1-1-3 0,-3 2-10 16,3-4-7-16,-2 2-7 0,2 1 4 0,-3-1 16 16,1-2 25-16,3 3-1 0,-1 0-12 15,-1-1-16-15,2 3-16 0,-2 0-3 0,2-2-1 16,0 0-10-16,0 2 10 0,-1 0 35 15,1 0-52-15,1 0-4 0,-1 0-6 16,0 2 1-16,4 0 5 16,9 10 100-16,-8-7-96 0,2 1-3 0,-1 2-5 15,1 1 4-15,2-2 0 0,-3 2-16 0,1 1 7 16,7 7-10-16,3 4-19 16,-9-10 0-16,1-1 0 0,-4 1 0 15,2-1 0-15,-3-1 0 0,1 1 0 0,1-5 0 16,-3 3 0-16,2-4 0 0,-2 2 0 0,1-3 0 0,1 3 0 15,-4-4 0-15,1-1 0 16,-1-1 0 0,4-3 0-1,-4 2 0-15,6-1 0 0,-1-1 0 16,2 2 0-16,1-4 0 0,3 1 0 0,0-2 0 16,4-2 0-16,0 1 0 0,3-3 0 0,0-4 0 15,3 2 0-15,2-3 0 0,-1-2 0 0,2 0 0 16,2-4 0-16,2-1 0 15,2-2 0-15,3-3 0 0,37-29 0 16,2-4 0-16,-36 28 0 0,1 3 0 0,1 0 0 16,-1 0 0-16,-3 3 0 0,0-1 0 15,-1 5 0-15,-3-2 0 0,-2 2 0 0,-3 1 0 16,17-15 0-16,-22 23 0 0,-4-1 0 16,-3-1 0-16,-1 4 0 0,0 2 0 0,-4 0 0 15,-1 2 0-15,1 0 0 0,-4 4 0 0,-2-2 0 16,2 1 0-16,-2 3 0 0,1-1 0 0,-3 2 0 15,-1-1 0 1,0 1-129 0,0 1-50-1,0-1-44-15,0 2-47 0,-1-2-23 0,-3 1-9 16,-2 1 16-16</inkml:trace>
  <inkml:trace contextRef="#ctx0" brushRef="#br0" timeOffset="37656.85">18845 3181 100 0,'2'-10'165'0,"-2"-1"5"16,0-2-21-16,0 3-31 16,-2-11 72-16,2 13-106 0,-2-1 19 0,1 3 30 0,-1-1 0 15,1 5-14-15,-1-3-21 0,2 4-18 16,0-2-14-16,-2 3-11 0,2 1-7 0,0 1-9 16,0 1 7-16,0 1-13 0,4 4-16 0,-3-1 5 15,2 4-3-15,2 3-2 0,1 2 0 0,1-1-9 16,-1 1 2-16,2 0-3 0,-1 1-6 0,2-2-1 15,-3-3 0-15,1 0 0 0,-3-3 0 16,2-3 0-16,-1 0 0 0,0 0 0 0,0-2 0 16,3-4 0-16,4-4 0 0,-1-2 0 0,6-1 0 15,0-4 0-15,22-19 0 16,-13 9 0-16,0-1 0 0,4-2 0 0,4-5 0 0,-1-2 0 16,4-2 0-16,39-41 0 15,-36 34 0-15,-1 0 0 0,37-35 0 16,28-25 0-1,-72 72 0-15,-4 3 0 0,-3 1 0 0,-2 5 0 0,-2 2 0 16,-7 2 0-16,-2 3 0 16,-2 3 0-16,-3 4 0 0,-3 0 0 0,2 2 0 0,-6 0 0 15,0 1 0 1,2 2 0 0,-2 2 0-16,0-2 0 15,0 2 0 1,0-2 0-16,0-2 0 15,0 0 0 32,0 2-45 0,0 0-50-31,-2 0-29-16,2 0-24 0,-4 0-31 0,-2-2-225 15,2 0 191-15,-1 2-2 0,1 0 4 16,-4 0 26-16</inkml:trace>
  <inkml:trace contextRef="#ctx0" brushRef="#br0" timeOffset="55403.68">13551 4553 263 0,'0'-5'353'0,"0"0"-75"0,-2 1-96 0,1-1-65 15,-1 4-42-15,-1-1-13 0,1 2 22 0,1 0 31 16,-1 0 18-16,2 0-3 16,-4 0 49-16,4 2-111 0,0 6-60 15,-2 0-8-15,2-1 0 0,0 5 0 0,0-2 0 16,0 2 0-16,2 1 0 0,1 0 0 0,-2 2 0 16,2-3 0-16,4 16 0 15,-1 0 0-15,-1-14 0 0,-2 0 0 16,3-1 0-16,-1 2 0 0,-2-5 0 0,2 1 0 0,-2-1 0 15,1-3 0-15,-1 2 0 0,0-5 0 16,1 0 0-16,-1 1 0 0,-1-2 0 16,6 4 0-16,-3-4 0 0,3-1 0 0,1-1 0 15,2 1 0-15,-1 1 0 0,2-2 0 0,1 1 0 16,3-1 0-16,-2 0 0 0,0 1 0 16,1 1 0-16,-1-3 0 0,0 0 0 0,5 0 0 15,-3-3 0-15,3 3-26 0,-2 0-189 0,2 0-13 16,3 0-18-16,-2 0-3 0,-2-2 14 0,1 1 19 15,-5 0 25-15,2-2 31 0,-3 1 37 16</inkml:trace>
  <inkml:trace contextRef="#ctx0" brushRef="#br0" timeOffset="55809.78">14049 4678 131 0,'-6'-30'261'0,"4"17"-142"0,-3 1-11 15,2-2-12-15,-2 4 0 0,2 1 2 0,-1 1 12 16,2 3 5-16,1 0-2 0,-1 2-15 0,0 2-27 15,1-2-23-15,-1 3-23 0,2 0-2 0,-1 3-13 16,1-2 4-16,3 3-8 0,-2 1-3 0,6 7 9 16,-1-5-8-16,0 2-8 0,2-1 5 15,0 1-1-15,1-1 0 0,1-1 0 0,-2 2 3 16,3-3-1-16,-5-1-5 0,2 0-2 0,-1 0 1 16,-1-2-2-16,-2-2 2 0,1 1-4 0,2-2 1 15,-3-2 8-15,1-2-1 0,0 1-5 16,-1-2 3-16,3-8 0 15,-4 4-3-15,0-1 11 0,1 1-1 0,-3-1-5 16,4 0 2-16,-1 1-1 0,-1 0 3 0,-1 3 8 16,1-1 19-16,-1 0 6 0,-2 2 14 0,1 2 11 15,-1 3-6-15,0 0 0 0,0 0 1 16,0 0-11-16,0 0-1 0,0 3-10 0,0 2-7 0,-1 3-28 16,1 1 0-16,0 3 0 0,0 1 0 0,0 3 0 15,-2 3 0-15,1 0 0 0,-3 0 0 0,3 4 0 16,-3 0 0-16,0-2 0 0,1 0 0 0,0-2-24 15,-2 1-68-15,3-5-33 0,-1 0-34 0,3 8-219 16,3-6-45 0,6-9 17-16,-3-8 232 0,1-1-84 0</inkml:trace>
  <inkml:trace contextRef="#ctx0" brushRef="#br0" timeOffset="56211.88">14492 4596 60 0,'3'-11'133'0,"-3"4"33"0,0-1-14 0,0 3-8 0,-2-2-33 16,-1 2-8-16,1 1-1 0,-1 1 3 15,2 0 7-15,-4 1-3 0,0 2-20 0,2 0-19 16,0 0-16-16,-2 2-17 0,-1 1-7 0,-1 2-3 16,0 0-7-16,0 0-3 0,-1 3-4 0,3 3-6 15,-2-3-6-15,2 1 3 0,2 2-2 16,0-1-2-16,1 3-2 0,1-1 9 0,1-2-12 15,1-1-3-15,2 0-13 0,2 0-10 0,7 7-27 16,-3-9 40-16,0-2 9 0,0 2 0 16,3-4 4-16,-4 4-7 0,4-4 7 0,-4 1-4 15,2-1 6-15,-1 5 3 0,-3-2 0 0,2 0-3 16,-3 0 6-16,0-2 1 0,-2 0-3 0,0 1 4 16,-3 2 6-16,0-2 1 0,-3 2 3 15,2-2 3-15,-4 0-1 0,-21 13 21 16,17-13-31-16,-2 2-7 0,-2-1-6 15,2-2 6-15,-3-1 0 0,-9 2-22 16,11-3-13-16,4-2-19 0,-2 0-15 16,0-2-27-16,0 0-25 0,-6-3-155 0,9 1 128 15,0 0-9-15,2 1 2 0,0-4 7 16,4 5 17-16,1-4-57 0</inkml:trace>
  <inkml:trace contextRef="#ctx0" brushRef="#br0" timeOffset="56464.31">14634 4515 47 0,'6'-10'118'0,"1"2"37"15,-3 1-9-15,-2 2-11 0,1 1-27 16,0 1-13-16,-3 1-9 0,0 2 0 0,0 2 5 16,0-2 0-16,3 5-2 0,0 12 62 15,1-7-100-15,-3 4-21 0,1 1-4 0,-1 2-9 16,-1 4-8-16,0-2 4 0,0 3-13 0,0 0 1 15,0-2-1-15,0 1-4 0,0 1-2 16,0 0-21-16,0-4-13 0,-1 0-24 0,-1-1-19 0,2-2-21 16,0-5-15-16,0 0-24 0,0-2-16 15,0-3-9-15,0-1 6 0,2-3 11 16,1-1 21-16</inkml:trace>
  <inkml:trace contextRef="#ctx0" brushRef="#br0" timeOffset="56880.24">14936 4528 38 0,'4'-7'82'0,"-2"-2"27"0,1 2 2 16,-3 0-9-16,0 2-10 0,-1-2-11 16,1 4 2-16,-2-2 2 0,-1 3-2 0,1-1 1 15,-1-1-5-15,0 3-10 0,0-2-11 0,0 3-11 16,-2 0-9-16,0 1 1 0,0 1-10 15,-1-1 2-15,-2 1 0 0,0 1-4 0,0 1-3 0,-1 3-4 16,1 1-13-16,0-3 3 0,3 4-2 16,-1-1-6-16,0-1 3 0,4 2-5 15,-1 0 0-15,2 7-2 0,2-7 2 0,4 1-2 16,-2-3 0-16,3 1-14 0,1-1 5 16,2 1-3-16,2-2 2 0,0 1-2 0,-1-1-7 15,2-2-1-15,-1 3 4 0,13 5-21 16,-13-6 30-16,2 1 0 0,-4-1 6 0,1 0 1 15,-4-2 4-15,2 1-2 0,-2 0 0 0,-1 2 0 16,2 1 8-16,-4-3 7 16,-3 12 76-16,-3-10-60 0,-1 0 3 0,-4 0-13 15,-10 8 31-15,9-8-36 0,-2 1-8 16,-3-1-8-16,3 0 4 0,0-2-4 0,-3 2-5 16,1 0-27-16,-3-2-22 0,2-1-39 15,-2 1-34-15,-1-1-45 0,0 2-52 0,-4-1-35 16</inkml:trace>
  <inkml:trace contextRef="#ctx0" brushRef="#br0" timeOffset="79250.2">12008 4675 7 0,'0'-3'6'0,"0"3"9"16,0-1 12-16,0-2 19 0,0 0 9 0,0 0 3 15,0-1-2-15,2 2-4 0,0-1-3 0,-2-2 1 16,0 0 3-16,0 5 9 0,0-3 7 16,-2-2 91-16,2 1-72 0,0 4-3 0,0 0-2 15,0 0-12-15,-2 0-1 0,2 0-4 16,0 0-7-16,0 0 0 0,0 2-8 16,0 1 5-16,0 4-4 0,0 0-5 15,0 32 61-15,0-1-58 16,2-18-36-16,-2 2-2 0,0 2-4 0,0-2 0 15,0 0-11-15,0-1 4 0,0 1-1 0,2-5 2 16,-1 1-7-16,2-2 1 0,-3 0 1 0,0-3-13 16,0 5-77-16,-8 5-311 15,8-23 279-15,0 2 0 16,0 1 7-16,0-3 7 0,0-3 6 0,0 1 14 16,0-1 3-16,0-2 14 0,0 1 13 15,0-2 16-15,0-2 16 0,2 1 11 0,0-1 11 16,-1-4 2-16,-1 4 5 0,0-4 4 0,0 5 6 15,0-2 9-15,0-4 21 0,0 7-14 16,0 0 7-16,0 1 2 0,0 3 5 16,0 0-6-16,0 1-2 0,0-1-4 0,-1-1 56 15,2 1-35 1,2 0-25-16,2 2 3 0,-2-3 3 0,2-1-4 16,-2 3-3-16,3-3-5 0,8-3 7 15,-6 1-21-15,5-4 5 0,-4 3-5 16,-1-1-4-16,2 2 6 0,-1-3-3 0,-1-1 1 15,0-2 3-15,-1 2 9 0,0-2 2 16,-2-1-1-16,0 0 3 0,-2 0 1 0,0-1 11 0,-1 2-3 16,1 1 4-16,-3 0 1 0,0 4 3 0,3-15 87 15,-3 10-25 1,0 7-43-16,0 3-11 0,0-1 9 16,2 0 39-16,-2 3-48 0,0-3-8 15,-2 4 35 1,2 7-30-16,0-1-23 0,2 5-5 0,2-2 4 15,-4 5-9-15,2 0 0 0,-1 5 0 0,3-3-7 16,-1 4-5-16,0-1 9 0,5 19-9 16,-3-3-28-16,2-7-61 15,-3-17 25-15,-3-2-12 0,1 0-20 16,1-2-23-16,0-2-8 0,-1-2-8 0,0-1-6 16,1-2-4-16,0 1 1 0,3-2 8 15,-3-2 13-15,2-1 13 0,9-13-180 16</inkml:trace>
  <inkml:trace contextRef="#ctx0" brushRef="#br0" timeOffset="79712.98">12323 4731 5 0,'3'-13'15'0,"0"1"20"0,2 2 32 0,-2-2 24 0,2 2 7 16,-2 1-10-16,2 1-13 0,1-6 46 16,-5 4 5-16,-1 8-55 15,0-1 6-15,0-1-1 0,0 3-1 0,0 1-14 16,0 0-5-16,2 1 4 0,1 1-2 0,-1 3 5 15,1 4-10-15,0 1-10 0,-1 0-3 0,1 1-13 16,0-1 6-16,2 2-23 0,-2 1 7 0,0-1-10 16,0-2-2-16,1 0-8 15,-1-1 8-15,0-1-5 0,2-2 6 0,-2-1-8 0,1 0-1 16,0-2 3-16,-1 1-3 0,0-4 5 0,0 0-10 16,2 0-1-16,0-2 6 0,4-6-17 15,-3 4 10-15,-2-2 3 0,13-25-19 16,-11 10 16-1,-3 8 10-15,2 3 0 0,-2-2 3 16,2 1-6-16,-3 1 3 0,1 3 3 0,-1-13 22 16,0 12 48-1,-2 8-32-15,0-1-3 0,0 1 7 16,0 1 8-16,0 3 4 0,-4 5-4 0,1-2-6 16,1 5 3-16,-3-1-10 0,2 5-3 0,0 0-14 15,0 2-23-15,-2 4 0 0,-1 19 0 16,1 1 0-16,2-22 0 0,3-2 0 15,-2 1 0-15,-1-2 0 0,2-3 0 16,-1 0 0-16,0-3 0 0,1-2-13 0,-2-1-69 16,1-3-18-16,2 0-25 0,0-3-22 0,0 0-15 15,-2 1-18-15,1-3-11 0,-4-4-234 16</inkml:trace>
  <inkml:trace contextRef="#ctx0" brushRef="#br0" timeOffset="80015.14">12636 4596 89 0,'3'-9'165'16,"0"2"-4"-16,-3-1-31 0,0 4-34 15,-1-6 56-15,-1 8-86 0,2-1 5 16,0 3-4-16,0-2-4 0,-2 4 1 0,4-2 3 15,1 5-9-15,2 2-15 0,0 3-15 0,-1 2-8 16,1 1-7-16,1 5 5 0,-1 0-8 0,0 3 3 16,0 0-2-16,-1 0-5 0,-1 0-3 15,1 2 3-15,-1-1-6 0,-2 3-5 0,1-3 7 16,-2-1-2-16,0-3 0 0,-2 1-11 0,2-4-9 16,-3 0-17-16,0-4-23 0,0-3-20 0,-3 1-18 15,1-2-23-15,0-2-19 0,0-2-13 0,-1 1-6 16,-3-3-2-16,1-1 15 0</inkml:trace>
  <inkml:trace contextRef="#ctx0" brushRef="#br0" timeOffset="80344.14">12667 4577 168 0,'5'-9'170'16,"0"1"-24"-16,-2 1-36 0,-3-3-30 15,2 3-16-15,2 2-7 0,-1 0 8 0,2 1 6 16,0-2-1-16,3 3-2 0,3 2-8 0,-2-1-10 16,4 2-5-16,3 3-18 0,2 0-1 0,0 5-11 15,-1 2-6-15,0 2 4 0,1 3 5 16,-3 1 6-16,0 0-1 0,-5 5 2 0,1-2-5 16,-2 3 8-16,-4-1-3 0,-2 2-7 0,-3 0-3 15,-3-1 5-15,-11 22 35 0,5-24-24 16,-3 0-2-16,0-2-9 0,-61 41 7 15,16-33-42 1,41-21-12-16,-3-1-19 16,2-1-17-16,-40-6-330 15,43-6 29-15,9 2 187 16,4-8-141-16,2 6 191 0</inkml:trace>
  <inkml:trace contextRef="#ctx0" brushRef="#br0" timeOffset="81048.89">12991 4561 32 0,'8'-5'211'16,"-8"2"-90"-16,2 3-15 0,-2 0-20 0,0 0-16 15,-2 3-8-15,2 2 9 0,-3 3-8 0,0 1-1 16,1 1-5-16,-2 2-4 0,4 3-10 0,-2 1-16 0,2 1-6 15,-1 3-9-15,-1 2-3 0,2-1-2 16,-1-1-1-16,-1-1-3 0,2 2 2 0,-3-4 0 16,1 0 4-16,1-3-3 0,-1 20 31 15,-3-26-22-15,0 1 25 16,1-4-20-16,2-3 2 0,-1-1-11 0,2 1-5 16,-1-2 3-16,-1 0-7 0,-1-2 2 0,3 1-4 15,-4-11 6-15,0 5-14 0,1 0 6 16,1-3 2-16,0 2-2 0,-1-4 2 15,1-3 0-15,0-1-4 0,1 0 4 0,-1 1 0 16,3-1 0-16,-2-21-6 0,2 21 0 16,0-2 8-16,7-18 1 15,-1 19-3-15,-1 1 0 0,3 0-5 0,1 1 5 16,-1-1-3-16,2 3-3 0,-1 1 6 0,4 3-3 16,-2-1 1-16,-2 3-5 0,-1 0-4 0,2 3 7 15,2 0 2-15,-2 0 0 0,4 3 2 0,-3-1 0 16,22 5-6-16,-23 4 6 15,4 5-4-15,-9-5 8 0,-2 3-4 16,-1 4 2-16,-2-1-6 0,-2 1 4 16,0 1 3-16,-4 0-2 0,-2 0 2 0,-4 1-7 0,2 0 4 15,-4-3 2-15,3 2-2 0,0-3 0 16,-5-2 0-16,-6 6 0 0,14-9 0 0,2-2 7 16,1-3 2-16,1 0-6 0,1 1-3 15,-1-3 4-15,4 0 5 16,0-2-9-16,0 1 4 15,0 1-8-15,0 0-1 16,0 0 8-16,0 0-8 0,0 0 9 0,4 1-3 16,1 3 2-16,14-1 6 15,-6 2-9-15,-4 1 5 0,1 3-4 0,1-1 2 16,0 0 4-16,-3 4-4 0,1-2-1 0,1 0-6 16,-2 0 4-16,3 3 3 0,-3-1 3 0,0-2-10 15,0 0 7-15,-1 2-12 0,0-4-4 0,1 1-9 16,-2-1-15-16,0-2-20 0,0-2-16 0,-1-1-17 15,-1 0-18-15,0-1 3 0,0-2-7 0,0 0-1 16,-1 0 3-16,0-2 4 0,-3 1 2 0,0-1 9 16,4-1 22-16</inkml:trace>
  <inkml:trace contextRef="#ctx0" brushRef="#br0" timeOffset="81603.12">13300 4556 17 0,'-2'-3'25'0,"0"-1"19"15,1 1 17-15,-2-2 4 0,2 4-1 16,1 0-7-16,-2-2 0 0,2 3-11 0,-2-3 4 15,-1 3-4-15,1 0 0 0,1-2 2 0,-1 2-9 16,2 2-2-16,0-2 3 0,0 1 2 0,0 1-1 16,-1 1 0-16,1-1-5 0,-2 3-3 0,2 2-1 15,-2-4-1-15,1 6-3 0,-2 1 6 0,-1 0-5 16,1-1 3-16,0 3-12 0,2 0-3 0,-1 3-3 16,-1-1-2-16,1-1-1 0,2 1 1 15,-3 1-6-15,0 27 22 16,3-27-20-16,0-3 2 0,2 1-9 0,-1-1 1 15,2-2-2-15,1 0 8 0,0-1-7 0,2-3-1 16,-1 0-3-16,0 0 7 0,1-3-4 16,3 1 2-16,12 0-7 15,-14-4 0-15,2 0-1 0,-1-2-2 0,-1-1 0 16,-1 0-1-16,3-4-5 0,-3 2 8 0,3-3 4 16,-5 0-1-16,1-4 4 0,-1 4-4 0,0-3 0 15,-3 2 1-15,-1-3-1 0,0 0-4 16,0-2 5-16,0-2 2 0,0 1 2 0,0 0 1 0,-3-1-2 15,0 1-1-15,-5 0 0 0,2-1-3 0,-1 5 3 16,1-3-9-16,0 2 5 0,-2 2 0 0,0-1-5 16,-2 3-6-16,0-1 1 0,0 1-4 15,2 3-5-15,-1 0-13 0,-1 3-16 0,4 0-9 16,1 2-15-16,0 0-12 0,-1-3-22 0,3 3-12 16,1 0-14-16,-1 2-5 0,0-1 14 0</inkml:trace>
  <inkml:trace contextRef="#ctx0" brushRef="#br0" timeOffset="128292.68">8077 5289 17 0,'-42'5'54'15,"19"0"-5"-15,1-3-1 0,0 2-10 0,1-3-9 16,1 1-4-16,1-2 2 0,1 0 3 0,4 0 0 16,3 0-2-16,-1-2 4 0,4 1 5 15,1 1 4-15,2 0 0 0,2-4-1 0,3 4 0 0,0-2-3 16,2 1 2-16,3-1-3 0,4-2 0 16,130-25 115-1,-44 13-99 1,22-5-12-16,-50 9-24 0,2-1-2 15,8 2-2-15,7-2-6 0,2 1-2 0,4-2 1 16,5 0-2-16,105-10-7 16,-100 11 1-16,-2 3 3 0,85-14 1 15,-100 16 1-15,-3 0-2 0,-4-1 0 0,-2 3 0 16,-1-1 0-16,-2-1 4 0,-5 1-10 0,-4 0 6 16,-3 0 0-16,-6 1-2 0,-5 0 4 15,-1 0-1-15,-6-1-1 0,-4-2 0 0,-4 4 2 16,-6-2 1-16,35-10-3 15,-47 12-3-15,-4 0 7 0,-1 3-4 16,-1-1 4-16,-4 0-8 0,0 0 5 0,-2 0 1 16,11-19 19-1,-14 14-17-15,0 1-2 0,0 0 5 0,-2-3-9 16,-2 0 4-16,3-1 0 0,-3-1-4 16,-1 0 13-16,-17-39 8 15,14 20 0-15,2 1-14 16,4 12 0-16,1 0-8 0,-1 0 6 15,2-3-3-15,-1 0 1 0,1-3 1 16,1-1-4-16,2-3 7 0,1-2-5 16,16-115 0-16,-12 100 0 15,-2 0 0-15,1-3 0 0,0-2 2 16,0 0-2-16,-1-3-3 0,-1 2 5 16,0 1-4-16,2 2 5 0,-3 0-3 0,0 3 2 15,-2-50-2-15,-2 49 0 0,0 0 0 16,-2 1-4-16,-1 1 4 0,0 0 3 0,-4 4-6 15,-2 1 3-15,1 2 0 0,2 2 0 16,-1 1 3-16,-13-49-5 16,17 64 4-16,-3 2 2 0,3 2-9 0,1 2 5 15,-1 2-2-15,1 4 2 0,1-1 3 0,-1 3 0 16,2 0-3-16,-1 1-2 0,1 1 0 0,0-2 4 16,-2 1-4-16,2-1 2 0,0 3 2 15,0-1-2-15,0 0 3 0,0 0-5 0,0 0-2 16,0 2 9-16,-2-2-5 0,1 3-3 0,-4-2 3 15,3 1 2-15,-4-1-6 0,-2 0 5 16,-5 2 1-16,-4-1-4 0,-8 1 2 0,-3 1-2 16,-7 1-2-16,-5 1 8 0,-7 2-4 0,-4-1-2 15,-4 2 2-15,-7-1 4 0,2 0-6 0,3 0 2 16,0 2 0-16,2-2 0 0,1 3 2 31,-243 42-7-31,229-38 11 0,0 2-6 0,-3-2-2 16,-2 5 4-16,-1-2-2 0,0 4 0 15,1 1-4-15,-3-2 2 0,-4 0 3 0,-4 3 3 16,1-2-4 0,-229 53-3-16,247-58 3 0,5 1 4 0,9-6-4 15,-36 11-4-15,55-14 8 16,2 2-4-16,-15-2 0 0,30-3-3 16,-10 0 7-16,15-1-4 15,1-1-2-15,1 1 0 0,0-1 4 0,2-1-5 16,-2 2 4-16,3 1 2 0,2-2-3 0,-5 1 2 15,5-2-2 1,3 1 0-16,-2-1-2 0,2 0 0 0,-1 0 0 16,-5 2-1-1,4-1 8-15,-6 8-9 16,3 2 6-16,2-3-6 16,0 1 4-16,1 1-2 0,-2 2 4 15,-1 1-2-15,2 1 0 0,0 6 0 0,0-3-2 16,-1 3 4-1,-19 131-4 1,21-88 4-16,7 8-2 16,-2 3 8-16,6 48 7 15,-7-78-11-15,1-1 2 0,-1 4 2 16,-2-2-5-16,1 0 5 0,-1 0-5 16,0 218 1-1,0-222-1-15,2 42-2 16,-2-45-1-16,3-3 0 0,-3-2 2 15,2-1 0-15,-1-6-5 0,-1 0 8 0,2-5 0 16,3-1-3-16,-2-3-5 16,1-2 3-16,-2-5 0 0,1-3 4 0,-3-1-1 0,0-1 6 15,0-2 44-15,0-2-12 16,0-1-2-16,-1 0-2 0,2-13 19 31,-1 8-55-31,3 1-1 0,-3-4 0 0,-1 3 0 16,-1 0-4-16,2-2-10 0,0 2-10 0,0-2-28 15,3 2-29-15,-3 0-17 0,0-1-27 0,-3-4-257 16,2 5 160-16,-1-2 8 16</inkml:trace>
  <inkml:trace contextRef="#ctx0" brushRef="#br1" timeOffset="-186590.59">6746 13062 276 0,'8'-9'269'0,"-3"-2"-84"15,-1 2-74-15,-4 4-47 0,0-2-13 16,-1 4 6-16,-2-4 124 0,3 7-100 16,-2 0-13-16,2 4 7 0,0 4-2 0,-3 0-12 15,0 3-2-15,1 4-19 0,1 2 1 0,-1 0 0 16,2 2 6-16,-2 0-3 0,2 1-11 0,0-3 5 16,0 35 3-1,0-37-32-15,0-2-1 0,0 1-6 0,0-4 0 16,0-1 5-16,0-1-3 0,0-2 3 0,-1-3 4 15,1 0 4-15,0-2 22 0,0 1-28 0,0-4-9 16,-2-2 0-16,-1-2 0 16,0-2 0-16,-3-2 0 0,4-2 0 15,-1-3 0-15,0-3 0 0,1-2 0 0,-1-2 0 16,0-2 0-16,1-25 0 0,-1 23 0 16,3-1 0-16,0-21 0 15,0 27 0-15,3 1 0 0,-1 3 0 0,4-9 0 16,-4 18 0-16,6-2 0 15,9 12 0-15,13 14 0 16,-6-2 0-16,1 5 0 0,3 0 0 0,34 30 0 16,-30-24 0-16,-1 1 0 15,-1 2 0-15,2-2 0 0,-2-1 0 0,24 24 0 16,-29-28 0-16,-1 0 0 0,1 0 0 16,-6-8 0-16,-1 1 0 0,-1-3 0 15,-6-3 0-15,-1-1 0 0,16-9 0 31,-10-31 0-31,-13 15 0 0,0-3 0 16,1-3 0-16,-3-4 0 0,2-38 0 16,-3 31 0-16,0-1 0 0,0 1 0 0,0 1 0 15,0 3 0-15,0 0 0 0,0 6 0 16,0 3 0-16,0 1 0 0,0 9 0 0,2-1 0 16,-2 6 0-16,0 1 0 0,0 3 0 0,3 3-112 15,2 5-20-15,-1 1-15 0,1 3-24 0,3 2-24 16,0 1-10-16,11 20-208 15,-8-18 222-15,13 18-121 16</inkml:trace>
  <inkml:trace contextRef="#ctx0" brushRef="#br1" timeOffset="-185854.01">7661 12965 127 0,'7'-7'154'15,"0"2"-9"-15,-3 0-26 0,-4 2-25 16,0-1-22-16,0 8 120 0,-2 1-68 0,2 5-6 15,0 0 3-15,0 5-4 0,-2 2 6 0,1 4-7 16,-2 1-22-16,-11 48 101 16,9-45-153-16,0-2-6 0,2-1 0 15,-2-1-14-15,-1-2-22 0,1-4 0 0,0-2 0 16,2-1 0-16,0-4 0 0,-2 2 0 16,2-8 0-16,3 0 0 0,0-4 0 15,-1-8 0-15,-1 0 0 0,1-2 0 16,1-5 0-16,0 0 0 0,1-5 0 0,2-4 0 15,3-2 0-15,-3-5 0 0,4-2 0 0,10-37 0 16,16-22 0 0,-20 72 0-16,-5 0 0 0,1 7 0 0,-4 5 0 15,0 2 0-15,0 4 0 0,1 5 0 0,3 6 0 16,1 6 0-16,1 3 0 0,3 6 0 16,-1 2 0-16,3 1 0 0,-3 4 0 0,2 0 0 15,-2 0 0-15,11 26 0 16,-5-4 0-16,-7-28 0 0,-2-1 0 0,-2-1 0 15,1-6 0-15,-1-3 0 0,-3-1 0 0,0-4 0 16,-2-1 0-16,1-3 0 0,-4-2 0 16,-4 2 0-16,2-3 0 0,-1-3 0 0,0-1 0 15,-5-2 0-15,-3-3 0 0,-5 0 0 16,-3-5 0-16,0 3 0 0,-5-3 0 0,1-1 0 16,-27-10 0-16,5 2 0 15,23 13 0-15,6 3 0 0,-11-1 0 16,16 3 0-16,6 3 0 0,4 2 0 15,1 2 0-15,4-2 0 0,1 3 0 16,6 0 0-16,6 1 0 0,4 2 0 0,6-4 0 0,3 0 0 16,3 0 0-16,4-2 0 0,0-4 0 0,1-1 0 15,-1 0-47-15,1-2-44 0,1-3 1 0,-2 0 21 16,29-16 1-16,-34 9 58 16,-4 0 0-16,-3-1 7 0,-1 0 5 0,-6-2 19 15,0 1 12-15,-5 1 19 0,-2 0 30 0,-3 1 10 16,0 2 14-16,-3 0-106 0,-4 5 0 0,1 1 0 15,-2 1 0-15,0 4 0 0,0 2 0 0,-5 8 0 16,2 2 0-16,0 2 0 16,0 7 0-16,-1 5 0 0,1 2 0 0,2 5 0 15,-1 0 0-15,2 5 0 0,0-1 0 16,0 31 0-16,0-34 0 0,2-2 0 0,-2 1 0 16,1-5 0-16,2-4 0 0,-1-1 0 0,0-2-183 15,1-5-78-15,0-2-25 0,0-2-6 16,-1-4 17-16,1-2 22 0,1-4 43 0</inkml:trace>
  <inkml:trace contextRef="#ctx0" brushRef="#br1" timeOffset="-185567.64">8290 12820 222 0,'0'-15'232'0,"0"-2"120"15,2 8-183-15,4 8-85 16,2 1 15-16,6 1 2 0,1 6 5 0,7-2-16 15,1 4-16-15,1 1 5 0,0 2-11 0,3 2 2 16,1 1-1-16,-4 2 8 0,1 3-2 16,-3-1 5-16,-4 1-80 0,-1 1 0 15,-6 1 0-15,10 16 0 0,-12-1 0 16,-7-20 0-16,-2 0 0 0,0-1 0 0,-5-1 0 16,-12 15 0-16,-15-4 0 15,13-11 0-15,-3-1 0 0,-5-3 0 16,0 1 0-16,-1-1 0 0,1 0 0 0,-1-1 0 15,2-2 0-15,1-1 0 0,1 0 0 0,-11-3 0 16,23-4-115-16,2-1-293 0,2-2-19 16,3-4 21-16</inkml:trace>
  <inkml:trace contextRef="#ctx0" brushRef="#br1" timeOffset="-184912.22">8762 12795 137 0,'1'-19'328'0,"1"0"-22"0,-2 2-104 15,4 2-49-15,-4 1-36 0,0 0 76 16,0 7 29-1,5 16 131-15,-2 3-317 0,2 5-36 16,2 3 0-16,-1 6 0 0,1 3 0 0,0 4 0 0,-1 4 0 16,-1-3 0-16,0 4 0 0,-1-2 0 0,-1-2 0 15,-1-1 0-15,-2-4 0 0,0 0 0 0,-2-4 0 16,-1 14 0-16,2-26 0 0,-2-1 0 16,3-4 0-16,-2-3 0 0,2 0 0 15,-1-2 0-15,-1-1 0 0,2-2 0 0,0-3 0 16,0 0 0-16,-1-2 0 15,-3-4 0-15,3 1 0 0,-1-1 0 0,2-2 0 16,0-1 0-16,3 0 0 0,-1-1 0 0,3 2 0 16,-2-1 0-16,6-2 0 0,-4 2 0 0,1 0 0 15,2 0 0-15,10-11 0 16,-9 10 0-16,12-11 0 0,-12 12 0 16,5-1-29-16,7-12-29 15,-10 11 35-15,0 0 11 0,-1 1-5 0,10-16-8 16,-10 14 17-16,-1 3 6 0,-1-1 3 15,-2-1-3-15,-1 3 6 0,1-6-2 16,-3 7 21-16,-1 3 14 0,-2 0 14 0,0 1 7 16,0 3-58-16,0-1 0 0,0 2 0 15,-2 3 0-15,2 2 0 0,-1 5 0 16,-1 2 0-16,-1 2 0 0,2 5 0 0,-1 2 0 16,-1 1 0-16,1 4 0 15,-3 25 0-15,4-21 0 0,1-2 0 0,0 1 0 16,0 1 0-16,0-2 0 0,0 0 0 0,1-2 0 15,1-2 0-15,1-2 0 0,2 34 0 16,-2-30 0-16,0-15 0 16,0 3 0-16,-1-3 0 0,-2-3 0 15,1-2-197-15,-1 2-496 0,0-6 309 16,0-3 34-16</inkml:trace>
  <inkml:trace contextRef="#ctx0" brushRef="#br1" timeOffset="-184012.34">11380 12936 227 0,'-34'0'252'0,"3"0"-57"16,1 0-76-16,4 0-55 0,1 0-37 0,1-3-13 16,2-1 2-16,6 2 40 0,0 2 67 0,5-2 13 15,6-1-5-15,5 0-40 0,8 2-38 16,7-1-19-16,10 1-10 0,12 1-14 0,11-2 8 16,11 0 3-16,12 0 9 0,13 0 10 0,9-2-4 15,13 1-8-15,9 0-13 0,11 1-3 16,11-1-5-16,503-1-3 15,-460 4 1-15,7 2-2 16,-4-2-12-16,2 5-3 0,-5-2-3 0,-9 0-22 0,-12 0-23 16,-10 2-24-16,-10-1-20 0,-13 1-14 15,-15-2-9-15,-13 1 127 0,-17-2-191 0,44 2-62 16,-81-4 173-16,-12 0 32 0,-12 0 30 16,-4-7 32-16,-43-14 80 15,9 10-51-15,-5-1 2 0,-1 0 6 16,-2-2 7-16,-3 1 2 0,1-2 3 15,-1 4-10-15,5-4-4 0,-23-7 36 16,4-2 39-16,34 20-84 16,4 1-7-16,0 3-7 0,4-2-8 0,1 2-4 15,4-3-1-15,3 6 3 0,5-3 12 16,45 11 67-16,-14 2-58 16,-19-6-7-16,18 7 52 15,-20-4-29-15,-3-2 5 0,1-1-4 16,-5 3-8-16,0-1-16 0,0 0-30 0,-4-2 0 15,-3 4 0-15,0-1 0 0,2 11 0 16,-9-10 0-16,-1-1 0 0,-1 2 0 0,-3-1 0 16,-5 3 0-16,0-2 0 0,-3-2 0 0,-2 2 0 15,0 1 0-15,-5-1 0 0,1 0 0 0,-4 0 0 16,-91 45-1023 0,98-49 690-16,5-3 32 0</inkml:trace>
  <inkml:trace contextRef="#ctx0" brushRef="#br1" timeOffset="-183286.27">17023 12670 115 0,'15'-20'236'16,"39"-35"629"-1,-53 57-725-15,4 11 237 16,-3 2-212 0,-1 3-24-16,3 5-133 0,-3 1-8 0,2 4 0 15,1 1 0-15,-4-1 0 0,0 2 0 0,0-3 0 16,0-1 0-16,0-2 0 0,-4-3 0 0,3-3 0 15,-1-3 0-15,2-1 0 0,0-4 0 0,0-5 0 16,3 0 0-16,1-3 0 0,-4-4 0 16,1-8 0-16,-1-1 0 0,0-4 0 0,2-4 0 15,-1-4 0-15,1-4 0 0,2-2 0 0,-1-4 0 16,-1-2 0-16,5-1 0 0,-3 1 0 16,3 3 0-16,15-46 0 15,0 47 0-15,-11 24 0 0,1 4 0 16,4 7 0-16,2 5 0 0,4 7 0 15,2 6 0-15,3 2 0 0,1 5 0 0,35 32 0 16,-33-27 0-16,2-3 0 0,30 33 0 16,-36-36 0-16,3-4 0 0,-1-1 0 15,-4-7 0-15,-2-2 0 0,-1-4 0 16,-4-3 0-16,-1-4 0 0,-2-3 0 0,-3-3 0 0,0-4 0 16,-1-3 0-16,-2-4 0 0,-4-4 0 15,1 0 0-15,-2-6 0 0,-3-3 0 0,-1-2 0 0,-15-70 0 31,9 67 0-31,1 1 0 0,2 0 0 0,-3 4 0 0,6 3 0 16,-3 2 0-16,3 2 0 0,1 7 0 0,0-5-128 16,0 11-115-16,1 2 4 0,4 5 3 15,2 5 4-15,3-1 10 0,3 1 13 16,4 0 17-16,1 5 32 0</inkml:trace>
  <inkml:trace contextRef="#ctx0" brushRef="#br1" timeOffset="-182567.68">18157 12549 312 0,'3'1'344'16,"-4"0"-245"-16,-7 6-23 0,3 1 8 0,-3 4 26 15,4 2 23-15,-3 3 10 0,1 0-7 0,1 2-6 16,1 3-33-16,-3 1-23 0,2 0-20 0,2 2-16 16,-3-2-6-16,5 0-8 0,-4-2-6 15,2-3-6-15,-2-3 0 0,1-2-8 0,3-3-2 16,-1 0 0-16,2-3 4 0,0-5 0 0,-1 1 15 15,1-3 1-15,0 0-10 0,0-3-7 16,0-3-1-16,-2-3-2 0,0-3 2 0,2-3 1 0,-1-3-11 16,1-2 8-16,0-5-2 0,1-3 0 15,4-3 5-15,-2 0-5 0,2-1 5 0,0-3 0 16,2 0 4-16,0 3-5 0,4 3-4 0,-3 2 0 16,3 4 0-16,-3 4 0 0,-1 4 0 15,8-7 0-15,-8 24 0 16,1 8 0-16,3 4 0 0,4 5 0 0,3 6 0 15,-4 1 0-15,3 5 0 0,-1 1 0 0,1 2 0 16,-2 0 0-16,0 1 0 0,-2-2 0 0,1-2 0 16,-4-1 0-16,1-2 0 0,1-3 0 0,-3-4 0 15,-1-4 0-15,-4-2 0 0,4-3 0 16,-5-2 0-16,0-4 0 0,1-2 0 16,-6-3 0-16,-1-3 0 0,-5-1 0 0,0-3 0 15,-5-4 0-15,-4-2 0 0,-1 0 0 16,-5-3 0-16,-1 0 0 0,-4-1 0 0,1-1 0 0,-3-2 0 15,0 1 0-15,3 3 0 0,3-1 0 0,2 4 0 16,7 2 0-16,0 1 0 0,7 4 0 16,-1-4 0-16,12 5 0 15,24 8 0-15,-5-4 0 0,5 0 0 16,4 0 0-16,4 0 0 0,2 1-13 0,73-4-53 16,-8-9 69-1,-44 1-6-15,-8-8 17 16,-28 9 7-16,-1-2 10 0,-4-1-18 15,1-1-13-15,-2 0 0 0,-3-1 0 16,0 1 0-16,14-22 0 16,-19 21 0-16,-4 10 0 0,-4 2 0 15,0 1 0-15,0 5 0 0,0 1 0 16,-2 21 0-16,-1 38 0 16,1-35 0-16,-4 67 0 15,0-61 0-15,3-3 0 16,-2-2 0-16,2 2 0 0,-1-4-23 0,1 0-164 15,1-6-17-15,2 1-16 0,-1-5-7 0,1-2 2 16,1-4 3-16,1 0 17 0,1-5 23 16,1-5 32-16</inkml:trace>
  <inkml:trace contextRef="#ctx0" brushRef="#br1" timeOffset="-182273.39">18682 12486 235 0,'-2'-38'347'15,"1"23"-211"-15,-1 5-22 0,2 0-6 16,0 5-10-16,2 3-5 0,1 2 9 0,4 2-1 16,1 6-3-16,5 1-16 0,5 4-17 0,3 3-11 15,4 4-7-15,2-1-5 0,-1 4 4 0,4 1 5 16,-3-1 5-16,-3 5-5 0,-2-3-3 0,0 0 6 16,-6 0-35-16,0 0-19 0,-5 2 0 15,2 0 0-15,-7-3 0 0,0 22 0 16,-6-25 0-16,-1-1 0 0,-2-1 0 0,-11 16 0 15,4-18 0-15,-5-1 0 16,0-2 0-16,-4-1 0 0,-20 8 0 16,17-12 0-16,-1-1 0 0,-2-3 0 0,1 0 0 15,-22 0 0-15,24-5-218 0,2-5-111 16,0 0-38-16,2-2 6 0,-1-5 34 0</inkml:trace>
  <inkml:trace contextRef="#ctx0" brushRef="#br1" timeOffset="-181960.25">19299 11923 413 0,'8'-18'289'0,"-1"4"-119"0,-2 2-76 15,0 1-37-15,-2 4 13 0,4-1 109 16,-6 6-73-16,2 4 28 0,2 2-16 0,-1 5-17 0,6 21 37 16,-2-8-99-16,0 3-11 15,-2 3-13-15,1 2-12 0,-4 0 3 0,-2 4-6 0,3-3-4 16,-4 1 2-16,0-1-1 0,0-2-8 16,-2 26-56-16,0-32 6 0,-1-1-13 15,0-3-29-15,-2-5-31 0,2 1-22 0,0-3-18 16,-2-5-7-16,2 3-4 0,2-7 2 0,-3-1-6 15,1-2 17-15,0-2-84 16</inkml:trace>
  <inkml:trace contextRef="#ctx0" brushRef="#br1" timeOffset="-181741.07">19281 12145 94 0,'-6'-5'158'0,"1"-2"4"0,0 2-12 16,1 0-27-16,-3 3-3 0,6-1 13 15,-3 1 17-15,-2-1 320 16,8 1-259-16,6 2-108 0,0 0-12 16,5 2-19-16,4-2-62 0,5 0-10 15,-1 0 0-15,5 0 0 0,3 0 0 0,-2-5 0 16,3 1 0-16,0 3 0 0,0-2 0 0,0-1 0 16,28-6-246-16,-29 6 44 15,-3-2-34-15,-5 2-28 0,1-2-22 0,-3 0-8 0,-4 0 42 16</inkml:trace>
  <inkml:trace contextRef="#ctx0" brushRef="#br1" timeOffset="-180225.77">12043 12142 99 0,'0'-12'208'16,"0"-2"-26"-16,-9-37 194 15,5 32-187 1,1 14-80-16,2 0 8 0,-1 0-20 0,0 2-16 15,2-1 20-15,-1 4-69 0,-1 0 2 16,2 0 19-16,0-3-15 16,0 3-22-1,0 0-13-15,0 0-6 0,0 0 10 0,0 0-9 16,0 0 3-16,0 0 1 0,0 0 1 0,0 0 14 16,0 0-5-16,0 0 1 15,0 0 0-15,0 0-2 0,0 0 10 16,0 0 5-16,0-2-1 0,0 2 3 0,0-1-3 15,0 1-3-15,0 0-1 0,0 0-5 0,0 0 1 16,0 0-10-16,0 0 5 0,0 0-14 0,0 0 5 16,0 0 2-16,0 0-3 0,0 0 0 15,0 0 1-15,0 0-1 0,0 0-5 16,0 0 5-16,0 0 1 16,0 0-2-16,0 0-8 31,0 0 3-31,0 0 9 0,0 0-3 0,0 0-4 15,0 0 4-15,0 0-10 16,0 0 5 0,0 0 10-16,0 0-9 0,0 0 6 15,0 0-1-15,0 0-10 0,0 0 9 16,0 0-1-16,0 0-5 0,0 0 2 31,0 0-1-31,0 0 12 0,0 0-12 0,0 0 8 16,0 0-10-16,0 0 1 15,0 0 6-15,0 0 3 0,0 0-9 16,0 0 2-16,0 0 4 0,0 0 1 0,0 0-2 16,0 0 1-16,0 0-4 0,0 0-4 15,0 0 4-15,0 0 6 0,0 0-6 16,0 0-3-16,0 0 8 16,0 0 3-16,0 0-9 0,0 0 6 0,0 0 0 15,0 0-5-15,0 0 3 16,0 0-4-16,0 0 4 0,0 0-3 15,0 0 6-15,0 0-10 16,0 0 0-16,0 0 15 16,3 0-14-16,-3 0 9 15,0 0 1-15,0 0-8 0,0 0 0 16,0 0-85-16,0 0 23 16,-1 0-115-16,1 0 53 0,0 0-18 15,0 1-15-15,0-1-203 0,0 0 186 16,0 0 3-16,0 0 5 0,0 0 16 15,1 0-77-15</inkml:trace>
  <inkml:trace contextRef="#ctx0" brushRef="#br1" timeOffset="-179742.23">11997 12048 32 0,'0'-2'72'0,"0"-1"33"16,0-2 106-16,-1 1-114 0,-1 1-3 16,0 0 7-16,2 3 5 0,-1-2-4 0,-1 2-2 15,2-1-8-15,0 1-7 0,-2 1-3 0,-2 4-2 16,-1 2-3-16,2 1-5 0,-2 1 4 0,1 6-5 15,-1 3-6-15,1 2 11 0,2 2-7 0,0 4-11 16,2-1-17-16,0 2-7 0,6-1-4 16,1 1-11-16,1-1-19 0,1-2 0 0,5-1 0 15,-1-2 0-15,4-1 0 0,21 8 0 16,-17-15 0-16,-2-4 0 0,3-6 0 0,0 1 0 16,-2-4 0-16,23-7-56 15,-22 0 35-15,-4-3-10 0,2-4 8 0,-3-1-3 16,-2-4-1-16,-3-3 0 0,-3-1-1 15,-2-4-8-15,-3-3 15 0,-6-3-4 0,-3-1 7 0,-5-1 0 16,-2-3 10-16,-4 2 6 0,-2 0 0 0,0 5 0 16,-5 1 9-16,2 3-15 0,-2 3 8 15,1 6 0-15,-29-10 0 0,28 21 0 16,-1 4-9-16,2 3 1 0,1 1-14 0,0 6-39 16,-16 22-184-16,24-10 76 15,-2 30-241-15,15-21 191 0,4 4 13 0,5-2-113 16</inkml:trace>
  <inkml:trace contextRef="#ctx0" brushRef="#br1" timeOffset="-179493.32">12482 12179 236 0,'0'-10'264'16,"0"2"-47"-16,0 1-70 0,0 3-51 15,-1 1-27-15,-1-1-3 0,2 4 24 0,0 0 21 16,5 4 3-16,28 40 187 16,-21-27-275-16,3 4-16 0,0 3-2 15,2 1-3-15,0 3-11 0,-1-3-8 0,-2 2-16 16,2-1-27-16,9 20-149 16,-3-5-70-16,-15-26 122 0,-1-1-10 15,4 9-180-15,-5-17 181 0,-3-1 22 16</inkml:trace>
  <inkml:trace contextRef="#ctx0" brushRef="#br1" timeOffset="-179271.11">12732 12186 185 0,'-9'5'358'15,"0"-1"-235"-15,-3 6-31 0,-1 3-14 0,-1 3 14 16,-2 3 22-16,-1 3 16 0,-2 0 28 0,0 2 7 15,-1 3-34-15,-4 0-21 0,0 1-31 0,2 1-26 16,-2-2-24-16,3 0-10 0,0-1-16 0,2-4 5 16,0-2-5-16,3 1-14 0,5-5-30 15,0-3-53-15,5-4-53 0,2-1-42 0,1-3-19 16,3-3-20-16,5-2-7 0,3-3 10 0,4-4 19 16</inkml:trace>
  <inkml:trace contextRef="#ctx0" brushRef="#br1" timeOffset="-179070.09">12961 12125 103 0,'5'7'219'16,"0"4"-6"-16,-3 3-44 0,-2 4-49 0,-4 2-16 0,1 2-3 16,0 1 9-16,1 0 12 0,-4 2-3 0,5-2-23 15,-1 0-31-15,-4 39-10 16,6-45-58-16,-2 0-14 0,2-2-36 15,0-3-26-15,0-1-30 0,0-4-24 0,-2 1-21 16,2 2-210-16,-1-8 173 16,-1-2 8-16,2-4 35 0</inkml:trace>
  <inkml:trace contextRef="#ctx0" brushRef="#br1" timeOffset="-178902.17">13012 11993 74 0,'-8'-11'157'0,"0"0"1"16,-1 1-50-16,1 2-40 0,-2 1-30 16,-4 1-6-16,10 4-25 0,0 2-5 0,1 2-4 15,3 1-9-15,2 3-29 0,1 3-18 16,2 1-26-16,1 2-27 0,-2 3-13 0,5 1-84 0</inkml:trace>
  <inkml:trace contextRef="#ctx0" brushRef="#br1" timeOffset="-178288.03">13377 12280 146 0,'0'-7'139'0,"0"-3"-27"0,-3 1-24 0,2 1-14 16,-3 0 4-16,1 2 14 0,-2 0 8 0,2 2 8 15,-4 2-5-15,0 2-8 0,-3 2 1 0,-5-1 8 16,2 5-5-16,-4 1 9 0,-1 3-11 0,-2 2-4 15,-2 3-4-15,3-1-11 0,-2 0-9 16,2 4-27-16,7 1-12 0,-3-2-23 0,6 0-7 16,4-1 0-16,2-1 0 0,1-2 0 0,5-1 0 15,2-2-17-15,3-1-12 0,5-3-8 0,0-2-4 16,0-4-7-16,2 0-6 0,2-4 1 16,-1-2-5-16,17-18-38 0,-15 7 54 15,0-3 14-15,0-1-1 0,2-6 8 16,-2-1-9-16,-1-4 12 0,2-5-3 0,-3-4 14 15,-2 0 2-15,1-2 3 0,10-42 0 16,-16 45 11-16,2 2 7 0,-6 5 9 0,1 4 30 16,-4 6 18-16,0 6 22 0,-2 6 5 0,-2 1-28 15,0 8-13-15,-1 4-1 0,-2 5-18 0,-4 6-4 16,0 5-36-16,-1 9 0 0,1 6 0 0,2 5 0 16,1 3 0-16,3 2 0 0,0 3 0 15,1 44 0-15,5-48 0 0,0-4 0 16,4-3 0-16,1-2 0 0,4-2 0 0,1-10 0 15,1 1 0-15,0-7 0 0,5 0 0 0,3-8 0 16,-1-2 0-16,1-5-45 0,2-3-39 0,-5-4 15 16,3-3 21-16,-2-2 19 0,0 0 17 15,30-29 1 1,-36 26 11-16,-3 3 7 0,-3-1 8 0,3 4 13 0,-5 0 9 16,-2 2 12-16,-3 0-10 0,3 5-6 15,-4-1-7-15,0 2-13 0,0 1-6 0,0 1-7 16,1 4 4-16,1 2-4 0,-1-1 7 15,1 3-5-15,-2 1 1 0,3 3-14 0,0-1-2 16,0 0-25-16,0-1-9 0,0 1-25 0,2 0-31 16,-1-1-26-16,-3-3-27 0,-1-1-22 0,2-2-15 15,-1-1-11-15,-1-1-6 0,2-3 6 16</inkml:trace>
  <inkml:trace contextRef="#ctx0" brushRef="#br1" timeOffset="-178124.25">13899 11963 239 0,'-8'-7'217'0,"2"2"-53"15,-2 3-71-15,-3 2-45 0,1 0-22 16,-3 1-2-16,6 2-21 0,2 5 2 0,5 11-38 16,6 2-144-1,0-6 34-15,-1-2-21 0,2 3 18 0</inkml:trace>
  <inkml:trace contextRef="#ctx0" brushRef="#br1" timeOffset="-177108.37">14160 12100 80 0,'-7'-6'168'0,"1"2"19"0,-3 0-21 15,1 2-42-15,-2 2-31 0,4 2-10 0,-4 0 6 16,-4 13 180-16,12-7-204 16,-1-1-25-16,2 5-22 0,1 0-6 0,1 2-4 15,2 1-5-15,2 2-3 0,11 15-17 16,-7-14 0-16,1-2-5 0,-2 1-2 0,1 0 6 16,-1-4-1-16,-3 4 4 0,2-4 10 15,-4 1-1-15,0-2 1 0,1-1 5 0,-4 0 1 16,-7 18 3-1,5-24 8-15,-1-2 18 0,-4 4 39 16,-4-5-18-16,0-2-31 0,2 0-1 16,-1-2 3-16,1 0-5 0,-1-1-5 0,1 1-1 15,-2-1-5-15,1 1-4 0,4-1-4 16,-1-1 2-16,0 1-15 0,2 1-19 0,-3-4-98 16,8 3 52-16,3-1 3 0,4 2 2 15,-1-3 1-15,3 1-1 0,-1-3-4 0,5 2-1 16,14-10-55-16,-11 8 81 15,0-5 15-15,-1 2 14 0,3-2 3 0,-1-2 14 0,0-1 1 16,-1 0 5-16,0-2 2 0,-2 3 5 0,-1-2 2 16,1 0 6-16,-1 4 6 0,-1-1 8 0,-2-1 8 15,-2 6 7-15,0 0 6 0,-5 1 1 16,0 2 1-16,-3-3 34 16,-5 6-28-16,4 2-19 0,-7 2 0 0,2 1 7 15,-2 1-13-15,0 1 3 0,-2 1 2 16,2 4-7-16,0 2-5 0,2-1-1 0,-2 4-3 15,2 1-11-15,3 2-5 0,0 0 2 0,1 2-6 16,0-1 1-16,2-1 5 0,5 0-3 0,0-2-5 16,3 0 3-16,1-4-15 0,-1-2-11 0,19 6-33 15,22-10-32 1,-30-7 64-16,1-4 3 0,-2-1-1 0,3-3 1 16,18-11-3-16,-17 8 13 15,-1 0 7-15,-2-1-1 0,1-2 5 0,2 1 2 16,-6-2 0-16,1-1 0 0,-2 1-3 15,-1 0 5-15,-3-1-2 0,-3 3 14 0,1-2 8 0,-4 2 8 16,-2 3 10-16,-3 1 9 0,0 0 3 16,-3 3 8-16,2 0-9 0,-6 2 1 15,-2-2-8-15,-26 4 111 0,19 6-115 16,2 4-5-16,1-2-2 0,-1 4-20 0,5 3 1 16,1-1-5-16,0 2-6 0,3 4 3 15,0-2-2-15,4 2-10 0,-1-2 6 0,1 0-3 16,1-2-8-16,0 0-10 0,3-1-7 0,-3-2-17 15,3-5-7-15,0 2 0 0,1-3 12 0,1-2 5 16,0-2-6-16,3-3 7 0,0 0 5 16,11-10-37-16,-9 1 43 0,0 0 5 15,-2-2 7-15,2-6-5 0,2 1 10 0,-2-5-1 16,1-5-5-16,3 0-1 0,-1-9-1 0,1-2 5 16,-1-4 9-16,9-47 1 0,-12 44 4 15,8-31 21-15,-10 43 6 16,11-37 141-16,-16 60-90 0,-3 1-12 15,-1 7 99 1,-1 11-57-16,0 5-8 0,-5 6-11 0,2 4-12 0,0 5-82 16,-1 6 0-16,-1 1 0 0,-5 48 0 15,7-41 0-15,2 43 0 16,8-6 0-16,6-12 0 0,-2-38 0 16,12 13 0-1,-5-24 0-15,-2-5 0 0,2-4-146 0,0-6-129 16,3 0-37-16,-1-4-7 0,0-3 9 0,1 0 20 0</inkml:trace>
  <inkml:trace contextRef="#ctx0" brushRef="#br1" timeOffset="-176521.39">8117 14540 269 0,'6'0'370'15,"-3"0"-119"-15,-4 3-108 0,-1 6-58 0,-1 4-38 16,-2 5 0-16,3 2 25 0,-4 35 138 15,4-25-117-15,-1 112 31 16,3-3-164 0,0-108-27-16,0-3-39 15,0-1-24-15,0 33-385 16,-3-39 168-16,-1-14 186 16</inkml:trace>
  <inkml:trace contextRef="#ctx0" brushRef="#br1" timeOffset="-176302.07">8123 14543 132 0,'12'-10'249'0,"-4"0"-7"16,29-20 413-1,-26 25-506-15,19-3 104 0,9 0-146 16,-18 4-88-16,1-1-7 0,-1 0-7 15,-1 3 4-15,1-3-8 0,1 3-17 0,0 1-40 16,-4 1-56-16,19 0-246 0,-21 0 121 16,-5 3 1-16,0-1 4 0,-3 3 18 15,-1-2 41-15</inkml:trace>
  <inkml:trace contextRef="#ctx0" brushRef="#br1" timeOffset="-175520.22">8156 14787 446 0,'-6'3'163'0,"-1"1"17"15,7-2-107-15,0-1 4 0,2-1 3 0,6-1-6 16,3-2-16-16,5 0-15 0,4 0-18 16,4-2-10-16,0 1-6 0,66-6 8 15,-61 10-10-15,-1 0-3 16,-3 0 0-16,-1 4 9 0,-4 2 5 0,-1 3 12 15,-5 0 6-15,-2 3 4 0,-3 1 19 0,-1 2 6 16,-7 18 57-16,-4 1-2 16,-1-15-75-16,-3-1-3 0,1-2-6 0,1-1-1 15,-1-1-6-15,0-3-11 0,1-2-5 0,0-1 0 16,2-2-3-16,0 0 1 0,1-4 6 16,1-1-17-16,-1-2 0 0,2-4 0 0,-2-1 0 15,2-3 0-15,0-1 0 0,0-4 0 16,0-4 0-16,5-49 0 15,0 38 0-15,1-1 0 0,-1 2 0 0,3-3 0 16,28-59 0 0,-20 66 0-16,1 4 0 0,2 2 0 0,-1 3 0 15,2 3 0-15,-2 2 0 0,1 6 0 0,-1 3 0 16,3 2 0-16,-2 5 0 0,3 4 0 0,-1 5 0 16,-1 2 0-16,22 28 0 15,-5 8 0-15,-21-25 0 0,-2 1 0 0,1-2 0 16,-4 1 0-16,3-2 0 0,-4-3 0 15,-2 1 0-15,-1-5 0 0,-2-3 0 0,0-1 0 16,-2 6 0-16,-3-13 0 0,0-5 0 16,0-1 0-16,0-1 0 0,-8-1 0 15,-16-5 0-15,4 0 0 0,-1 0 0 0,-28-9 0 16,23 8 0-16,0-1 0 0,-2 1 0 16,-18-8 0-16,25 8 0 15,5-1 0-15,2 1 0 0,5-1 0 0,1 3 0 16,3 1 0-16,1 0 0 0,4-1 0 15,35-7 0-15,-17 7 0 16,6-1 0-16,4-1 0 0,1 0-49 0,4-3-48 16,0 1 7-16,4-1 1 0,-3-4 18 15,4 2 18-15,-3 0 10 0,-2-3 15 0,0 0 14 16,-3-2 5-16,-3 1 9 0,-2-1 0 0,-4 1 3 16,-2 0 20-16,-3 2 14 0,-2-1 25 15,11-18 356 1,-22 29-418-16,-3 2 0 0,0 2 0 15,0 5 0-15,-1 2 0 0,-1 2 0 0,2 20 0 16,3 28 0 0,-1-34 0-16,0-4 0 0,-2 1 0 0,0 0 0 15,1 0 0-15,-1-1-202 0,0-2-69 0,0-1-20 16,-1-2-1-16,1-2 11 0,0 6-181 16</inkml:trace>
  <inkml:trace contextRef="#ctx0" brushRef="#br1" timeOffset="-175242.62">9210 14674 260 0,'0'-18'271'0,"0"0"-23"15,0 3-45-15,-1 5-36 16,1-5 81-16,5 10-131 0,1 2 18 0,8 3 15 16,5 1-13-16,3 2-26 0,2 4-111 15,4 3 0-15,2 1 0 0,-1 2 0 0,-1 2 0 0,-1 3 0 16,-2 0 0-16,-4 1 0 0,1 2 0 15,-5 1 0-15,-4-2 0 0,-2 3 0 0,-5-2 0 0,-2 2 0 16,-4-3 0-16,-18 38 0 16,7-41 0-16,-3-4 0 0,-2-1 0 15,-1-2 0-15,-1 1 0 0,-1-4 0 0,-1-1 0 16,4 1 0-16,-3-5 0 0,3-2 0 0,1-1 0 16,2-6-76-16,0 2-209 0,2-4-20 0,5-2-9 15,1-2 5-15,2-7 23 0,6-1 59 16</inkml:trace>
  <inkml:trace contextRef="#ctx0" brushRef="#br1" timeOffset="-174825.08">9654 14456 144 0,'12'-8'334'0,"0"1"-9"16,-6 7-93-16,15 44 440 16,-7-3-332-1,-7-15-340-15,-1 0 0 0,-1 2 0 16,-1 1 0-16,-2 1 0 0,1 0 0 0,-3-1 0 15,0 27 0-15,0-8 0 16,-1-26 0-16,-1-4 0 0,0-3 0 0,-2-4 0 16,2-2 0-16,2-1 0 0,-1-4 0 0,-1-1 0 15,2 0 0-15,0-6 0 0,-3 0 0 0,1-1 0 16,1-4 0-16,-1-2 0 0,2-3 0 0,3-20 0 16,1 16 0-16,2-2 0 0,3-2 0 15,2-1 0-15,-1 2 0 0,2-2 0 16,17-16 0-16,-1-1 0 15,-15 21 0-15,1 2 0 0,-1-1 0 0,-2 2 0 16,1 1 0-16,-2 5 0 0,-3-1 0 16,0 3 0-16,-4 4 0 0,2-2 0 0,-2 3 0 15,-1 4 0-15,6 13 0 0,-3-3 0 16,1 4 0-16,-3 4 0 0,2 0 0 0,-2 6 0 16,0-1 0-16,0 1 0 0,-1 1 0 0,1 0 0 15,8 72 0 1,-9-78 0-16,-1-3 0 0,-1-2 0 0,3-1-279 15,-1-5-39-15,-2-1-3 0,3-3 12 16</inkml:trace>
  <inkml:trace contextRef="#ctx0" brushRef="#br1" timeOffset="-174510.39">10178 14833 86 0,'5'-7'228'0,"1"-4"347"15,0 2-176 1,8-1 68-16,-4 8-298 15,2 2-46-15,0 2-123 0,-3 2 0 0,4-1 0 16,-4 5 0-16,4-1 0 0,-5 1 0 0,-2 2 0 16,-1 1 0-16,-2 2 0 0,-3-1 0 0,-1 2 0 15,-3-1 0-15,-2 2 0 0,-2-1 0 0,-3-1 0 16,-2 1 0-16,-14 11 0 16,16-12 0-16,-3-1 0 0,3 1 0 0,-1-3 0 15,2 1 0-15,-4 1 0 16,9-10 0-16,2 0 0 0,0 1 0 0,1-3 0 0,5-2 0 15,2 1 0-15,4-3 0 0,4 1 0 16,3-2 0-16,0 1 0 0,4-2 0 16,5 0 0-16,35-8 0 0,-26 11 0 15,-1-2 0-15,5-2 0 0,4 5 0 0,5-1 0 16,3 3 0-16,1 0 0 0,4 0-151 0,-1 3-157 16,-1-2-46-16,50 0-365 0</inkml:trace>
  <inkml:trace contextRef="#ctx0" brushRef="#br1" timeOffset="-173742.19">12694 14758 385 0,'-71'-2'554'15,"40"1"-431"-15,3-3-56 16,5 4-32-16,1-3-16 0,3 1-8 0,3-3 7 0,5 3 36 15,0-1 62-15,9 0-13 0,11-2-23 0,12 2-22 16,65-4 11-16,-21 4-56 0,15 0-9 16,15-2 2-16,13 3-12 0,13-3-2 15,10 2 8-15,12-1 9 0,10 1-6 0,5 3-3 16,3 0 1-16,494 3-18 16,-493-1 1-16,-3 0-15 0,139-1-96 15,-29 3-67-15,-151-4 75 16,-13 0-3-16,66-4-123 15,-110 1 146-15,-13-2 18 0,-16-2 28 0,-14 0 31 16,-13-1 33-16,-13-1 29 0,-9 0 26 0,-8-1 16 16,-83-27 169-1,-47-18 19-15,128 42-195 16,2 1-19-16,8 3-11 0,7 0-9 16,2 3-19-16,8 1-9 15,60 2 3-15,-33 5-14 16,40 10 3-16,-33-3-4 0,1 1 4 15,0 2 8-15,-2 2 2 0,-3-1 20 0,-3 0 17 16,-2 2 4-16,-6 0 20 0,-3-1 27 0,-7 1 19 16,-4-3-51-16,-2 2-66 0,-4-1 0 15,-12 11 0-15,2-12 0 0,-2-3 0 0,-4 2 0 16,-5 0 0-16,3-1 0 0,-6 2 0 16,-1-2 0-16,-2 2 0 0,3-3 0 0,-2 2-91 15,4-1-185-15,2-2-47 0,0-3-28 0,7 0 5 16,1-3 41-16</inkml:trace>
  <inkml:trace contextRef="#ctx0" brushRef="#br1" timeOffset="-173287.06">18396 14268 322 0,'5'-21'313'0,"-4"2"-58"0,-1 5-68 16,0 1-36-16,2 5-33 0,-2 0-8 31,11 26 481-31,-5 2-591 0,2 5 0 0,-2 3 0 16,1 6 0-16,-1 2 0 0,5 40 0 15,-8 2 0-15,-3-40 0 16,-3 30 0-16,0-36-106 0,-1-4-61 16,-1-1-13-16,1-5-15 0,1-1-6 0,2-6-10 15,-6 11-209-15,7-21 230 0,0 1-184 16</inkml:trace>
  <inkml:trace contextRef="#ctx0" brushRef="#br1" timeOffset="-173081.93">18448 14257 206 0,'5'-26'247'0,"-2"-12"153"0,-3 25-257 0,0 1-15 15,0 2 14-15,-1 5 18 0,-1-2-2 16,2 2-15-16,0 3-35 0,0-1-15 0,3 0-29 16,5 1-10-16,1 1-53 0,4-3-1 0,6 4 0 15,3-1 0-15,6 0 0 0,3-1 0 0,0-1 0 16,4 0 0-16,0 0-49 0,-2 0-112 15,29 0-312-15,-35 3 200 0,-5 0-7 16,-8 0 11-16,2 1 35 0</inkml:trace>
  <inkml:trace contextRef="#ctx0" brushRef="#br1" timeOffset="-172234.48">18572 14356 174 0,'-20'6'295'0,"0"-2"-31"15,1 1-96-15,1 0-69 0,3 0-47 16,4-1 10-16,4 1 30 0,1-5 34 0,6 3 3 16,5-3-31-16,3 2-21 0,6-2-36 0,11 0-5 15,4 0-4-15,7 0 2 0,7 0-2 0,-1-2 0 16,4-1 11-16,-1-1 4 0,0 1 10 16,-4 1-14-16,-2 4-29 0,-5 0-14 0,-5-1 0 15,-2 3 0-15,-5-1 0 0,-6 2 0 0,-2 2 0 16,-2 1 0-16,-2 3 0 0,-6-1 0 0,1 4 0 15,-2 1 0-15,-3 2 0 0,0-1 0 0,-1 2 0 16,-1-1 0-16,-3 2 0 16,-9 37 0-16,10-40 0 0,-3-1 0 15,2-2 0-15,1-1 0 0,-2-1 0 0,2-3 0 16,1 1 0-16,2-6 0 0,-3 1 0 0,4-3 0 16,-1-1 0-16,-1-8 0 15,1-8 0-15,-3 3 0 0,1-4 0 16,3-4 0-16,0-1 0 0,2-5 0 0,1-4 0 15,2-4 0-15,1-1 0 0,5 0 0 0,-1-3 0 16,4 0 0-16,16-32 0 16,8 12 0-16,-21 36 0 0,2 5 0 0,0 4 0 15,0 4 0-15,-2 5 0 0,18 10 0 16,-16 7 0-16,0 6 0 16,71 136 0-1,-77-116 0-15,1 1 0 0,-3-2 0 0,0-1 0 16,-1-2 0-16,-1-2 0 0,2-2 0 0,-3-3 0 15,0-3 0-15,-3-3 0 0,0-3 0 0,4 14 0 16,-6-28 0-16,-3 1 0 16,0-4 0-16,-3-1 0 15,0-3 0-15,-5-4 0 0,-3-1 0 0,-5-4 0 0,-1-2 0 16,-4-2 0-16,-4 1 0 0,3-4 0 0,-32-22 0 16,26 22 0-16,-1 0 0 0,2 0 0 15,1 1 0-15,0 3 0 0,5 3 0 0,3 4 0 16,-7-7 0-16,16 11 0 0,3 1 0 15,1 1 0-15,13 4 0 16,22 1 0 0,-5 1 0-16,37-1 0 0,-25 1 0 0,-1-4 0 15,2-4 0-15,1-1 0 0,-1-2 0 0,0-1 0 16,-3-1 0-16,0-4 0 0,-1 0 0 16,49-35 0-1,-59 26 0-15,-4-1 0 0,-4-1 0 0,1 0 0 16,10-24 0-16,-17 25 0 0,-1 4 0 0,-1 2 0 15,-5 5 0-15,2 2 0 0,-3 3 0 0,-1 34 0 32,-2-7 0-32,-3 6 0 0,3 5 0 15,-3 1 0-15,-5 4 0 0,3 3 0 0,-2-1 0 16,-2-2 0-16,-9 33 0 0,-3 19 0 16,18-65 0-16,0 1 0 15,4-5 0-15,0-2-232 0,2-5-97 16,-2-2-16-16,2-3 16 0,1-2 27 0,0-5 63 0</inkml:trace>
  <inkml:trace contextRef="#ctx0" brushRef="#br1" timeOffset="-171935.65">19614 14168 341 0,'-7'-24'561'16,"-1"6"-106"-16,8 17-307 0,6 1 23 0,5 1 15 15,4 3-11-15,5 2-165 0,103 48-10 16,-86-36 0-16,-1 2 0 16,-2 0 0-16,27 25 0 15,-34-20 0-15,-3 3 0 0,-6-3 0 0,-2 2 0 0,-6 0 0 16,1-1 0-16,-6 0 0 0,-4 2 0 0,-24 65 0 31,-12-56 0-31,-7-11 0 16,-8-6 0-16,25-11 0 0,-4-1 0 15,-78 4 0 1,40-25-701 0,30-16-320-16</inkml:trace>
  <inkml:trace contextRef="#ctx0" brushRef="#br1" timeOffset="-171701.04">20595 14571 657 0,'-11'-9'1220'16,"5"4"-1050"0,2 4-170-16,3 0 0 0,-2 1 0 0,3 0 0 0,0-2 0 31,-2 4-232-16,0-2-162-15,-3 1-24 16,-4 0 20-16,-2 2-203 0</inkml:trace>
  <inkml:trace contextRef="#ctx0" brushRef="#br1" timeOffset="-170559.28">13045 14008 286 0,'0'-5'317'0,"-3"3"-103"0,-2 4-100 16,-4 1-56-16,-4 6-19 0,-1 3-9 0,0 5 37 16,3 3 30-16,-1 6 15 0,3 2 10 0,3 2-10 15,3 2-5-15,3-1-24 0,3 1-24 0,3 3-21 16,3-2-11-16,3 0-14 0,5-3-2 15,1-1 4-15,4-6-12 0,0-1-8 0,4-5 5 0,-1-5 1 16,1-4-12-16,4-2-5 0,0-6-12 16,2-4-7-16,0-5-17 0,1-4 2 15,-3-4-4-15,-2-6 0 0,-2-2 1 0,-4-6 11 0,-10-1 17 16,-1-4 14-16,-8-2 1 0,-3-1 3 0,-9 0 4 16,-21-39 12-16,11 40 8 15,-5 4 5-15,-3 2-4 0,-1 4 3 0,-2 5-2 16,-2 4-9-16,2 4-3 0,0 6 3 0,0 5-5 15,2 4-8-15,1 6 3 0,3 4-9 0,2 5-19 16,-18 107-781 0,48-92 557-16,4 0 24 15</inkml:trace>
  <inkml:trace contextRef="#ctx0" brushRef="#br1" timeOffset="-170319.06">13624 14107 332 0,'4'-10'371'0,"-1"1"-110"15,-3 2-120-15,2 4-64 0,-2 3-2 0,3 0 39 16,2 5 44-16,3 2 17 0,5 3-16 0,1 3-37 0,3 4-60 16,3 4-62-16,1-2 0 15,1 4 0-15,2 0 0 0,21 24 0 16,-25-23-24-16,-2-1-68 0,0-2-44 0,-5-5-38 15,1 2-35-15,-6-5-20 0,9 17-453 16,-12-25 499-16,-3 0 38 16</inkml:trace>
  <inkml:trace contextRef="#ctx0" brushRef="#br1" timeOffset="-170109.13">13943 14190 113 0,'-5'-5'243'0,"-1"5"10"0,-5 2-59 15,-2 2-49-15,-4 1-28 0,-1 2-5 0,0 1 44 16,0 2 20-16,2 2 11 0,-2 2-16 16,-17 15 9-16,17-12-180 0,2 1 0 15,-2 1 0-15,2-2 0 0,-2 1 0 0,4-2 0 16,-2 0 0-16,4-5 0 0,-9 14-30 16,10-7-309-16,8-11 136 15,1 0-8-15,2-4 6 0,3-1 4 0,1-2 2 16,2-2 6-16,2-1 26 0,4-4 35 15</inkml:trace>
  <inkml:trace contextRef="#ctx0" brushRef="#br1" timeOffset="-169927.22">14055 14108 52 0,'13'-5'125'0,"-2"2"39"16,0 3-6-16,-3 10 99 0,-5 1-157 15,0 4-7-15,-1 5-12 16,1 43 159-16,2-39-191 0,-5 1-18 15,0 0-15-15,0 0-4 0,1-5-11 0,-1 0-1 16,2-2-14-16,-2-1-31 0,1-2-39 0,1 5-185 16,-2-12 85-16,3-5-3 0,-3-2-5 15,0-1 21-15</inkml:trace>
  <inkml:trace contextRef="#ctx0" brushRef="#br1" timeOffset="-169749.55">14133 13960 77 0,'-5'-24'182'16,"0"2"13"-16,0 2-47 16,-2 3-45-16,0 3-34 0,3 2-6 0,-1 2-7 0,0 5-14 15,3 3-17-15,-1 2-7 0,-1 2-10 0,2 6-3 16,2 4 2-16,6 2-20 0,-1 4-18 0,1 3-40 16,4 5-30-16,-1 1-17 0,1 1-12 0,-1 1-5 15,2-2 3-15,0 1 19 0</inkml:trace>
  <inkml:trace contextRef="#ctx0" brushRef="#br1" timeOffset="-169157.89">14428 14177 49 0,'8'-12'118'0,"-1"3"40"16,-4 1-2-16,1 0-19 0,-21-20 483 31,0 31-407-31,7 3-96 16,-1 1 4-16,-1 5-9 0,0 1-4 0,-2 4-19 15,0 3-40-15,1-2-49 0,-1 2 0 16,-3 17 0-16,9-16 0 0,3-4 0 16,2 11 0-16,3-16 0 0,3-4 0 0,0 0 0 15,-1-3-30-15,6-3-15 0,1 1 13 0,-1-4 2 16,3-5 11-16,-3-1-13 0,2-4 13 16,2-2-6-16,-2-3 15 0,3-6-5 0,0-3 9 0,14-38-9 15,-11 26 13-15,0-6-3 16,-2-1 5-16,2-2 1 0,-3 1 6 0,-2-1 7 15,0 2 17-15,-2 5 23 0,0 4 24 0,-4 7 22 16,-1 6-100-16,-3 4 0 16,-4 9 0-16,0 21 0 0,-5 12 0 15,3 3 0-15,-3 5 0 0,4 6 0 16,-4 3 0-16,5 4 0 0,0 0 0 0,1 0 0 16,0 0 0-16,2-4 0 0,2 0 0 15,1-2 0-15,0-3 0 0,8 22 0 16,-4-38 0-16,2-2 0 0,0-6 0 0,4-4 0 15,0-3 0-15,4-5 0 0,0 0 0 0,3-7 0 16,-1-2 0-16,1-5 0 0,1-2 0 0,-2-1 0 16,0-5 0-16,31-41 0 15,-38 41 0-15,1 7 0 0,0-13 0 16,-8 18 0-16,1 3 0 0,-3-1 0 0,-3 1 0 16,4 4 0-16,-4 0 0 15,1 9 0-15,-1-1 0 16,3 2 0-16,-1 1 0 0,0 4 0 0,-2-2 0 15,3 3 0-15,0 14 0 0,0-12 0 16,3 26-247 0,-6-29 69-16,0 0-14 0,3-2-5 0,-3 0 2 0,0-5 3 15,2 2 7-15,-2-5 5 16,2-3-126-16</inkml:trace>
  <inkml:trace contextRef="#ctx0" brushRef="#br1" timeOffset="-168991.91">14850 13911 204 0,'-14'-10'467'0,"6"6"-313"15,0 3-63-15,2-1-38 0,-2 2-13 0,2 0-3 16,1 0-3-16,3 2-12 0,-1-1-16 0,0 1-3 16,1 2-17-16,2 2-46 0,2 0-50 0,1 2-51 15,0 0-40-15,-1 1-13 0,1 1-133 0</inkml:trace>
  <inkml:trace contextRef="#ctx0" brushRef="#br1" timeOffset="-167889.53">15103 14090 80 0,'0'-2'207'0,"0"-3"38"15,-1 3-37-15,-4-1-47 0,-1 1-22 0,-4 0 1 16,2 1 28-16,-3 1 29 0,0 0 6 15,0 0-6-15,0 3-95 0,0-1-102 0,0 5 0 16,1-2 0-16,0 3 0 0,3 1 0 0,2 2 0 16,0-3 0-16,2 2 0 0,6 5 0 0,-1-3 0 15,4 2 0-15,4 0 0 0,2 0 0 0,1 0 0 16,3 2 0-16,0-3 0 0,16 13 0 16,-18-13 0-16,6 10 0 15,-10-15 0-15,-2 11 0 0,-7-10-11 16,-1-4 4-16,0 2 1 0,-1-3 6 0,-4 0 7 15,-2-1-14-15,-3 2 4 0,-2-1 9 0,-10 3 0 16,-28 1-7 0,40-8 5-16,1 0-8 15,4 0 8-15,2 0-21 0,3 0-16 0,0 0-20 16,1 0-12-16,2-3 7 0,4-1-3 0,3-1 0 16,3 0 4-16,5-2-8 0,4 0-9 0,0-4-6 15,3 0-4-15,1-2 9 0,-4-3 13 0,3-1 9 16,-1-1 6-16,-2-1 12 0,0 0 11 15,-1-1 17-15,-4 2 2 0,1 0 6 0,-1 1-1 16,4-12 33-16,-12 18-7 16,-3-1 16-16,2-7 69 0,-8 3 41 15,-1 12-63-15,-1-1-7 0,0 2 0 16,-2 2 0-16,-5 1-13 0,2 1-6 0,-1 2-10 0,-2 2-3 16,-12 11 13-1,2 9-33-15,10-10-30 0,4-1 0 0,1 3 0 16,5 18 0-16,3-20 0 15,10 19 0-15,-2-19-40 0,22 11-126 16,-17-18 77-16,3 1-2 0,17-4-53 16,25-7-18-1,-5-20 73-15,-19 0 66 16,-21 10 16-16,1-2 8 0,-1-1-3 16,-4 2 2-16,1-2-2 0,0 2 8 0,-5-2-4 15,-2 3 10-15,-1-1 6 0,-1-1 3 16,-4 6 15-16,0-2 7 0,-1 2 3 0,-4 2-2 15,1 2 0-15,-4 0 8 0,-1 3 6 0,-4 1-3 16,1 1-3-16,-3 3-4 0,-3 3-5 0,2-1 2 16,0 4-23-16,-2 1 8 0,3 1-8 15,3 1-6-15,2 3-5 0,2-3-5 0,2 2-9 16,1 0 1-16,4-4 2 0,-1 1-2 0,2 0 6 16,3 0 5-16,1-5-14 0,1-1-8 15,0-5 4-15,2 2-5 16,32-17-61-16,-28 9 56 0,0-5-2 15,-1-2-14-15,1 0 3 0,0-2 6 0,0-3 3 16,0-1 5-16,0-3-1 0,-1-2-13 0,2-1-5 16,-2-5 8-16,-2-1-3 0,1-3 9 0,-1-2 9 15,0 0 7-15,-3-4 3 0,-1 3 1 0,0-3 6 16,-4 3-3-16,-2 4 13 0,0 4 15 0,-2 4 13 16,2 1 16-16,-1 8 14 0,0 4-4 15,1 4-11-15,-1 4 9 0,-3 3 4 0,-1 5-8 16,-11 15-26-16,8-1-35 0,-1 5 0 0,6 7 0 15,-1 35 0-15,9 5 0 16,2-33 0-16,3-1 0 0,1-4 0 16,1 1 0-16,1-4 0 0,1-4 0 0,1-2-130 15,1-4-29-15,-1-2-27 0,3-5-28 16,-5 1-31-16,0-3-19 0,5-4-5 16,-3-2 24-16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0:18:4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59 1585,'-19'3'9065,"31"-6"8260,46 0-16194,-1-2 0,63-15-1,42-5 270,-114 21-8916,-30 3 1196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0:18:4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76 528,'-4'-2'8484,"-17"-13"7374,91 14-13226,0-3 1,128-25-1,-182 27-2632,24-7 0,-29 4 0,-16-1 0,0 3-4051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0:18:4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67 896,'3'-3'20742,"0"2"-17556,0-1-4095,16-3 1763,1 2 0,0 0 1,0 1-1,0 0 0,0 2 0,22 2 1,-12-1 581,53-4 0,118-32-1436,-212 32-4273,-47-3-10229,37 5 10648,-8 1-826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52:22.8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17871 7378 81 0,'-1'2'97'0,"-4"-2"-36"0,-2 0-32 15,1 0-9-15,-14-3 61 16,16 3-40-16,1 0 1 0,2-2 5 15,-1 2-2-15,2 0-7 0,0-3-3 0,0 3-4 16,2 0-3-16,-2 0 2 0,0-2-3 16,3 2 1-16,0 0-3 0,0 0-2 0,4 0 3 15,-1 0-6-15,2 0-9 16,13-8 46 0,9 0 13-16,-20 5-63 0,2 2 7 0,-1-3-1 15,1 3 5-15,12-3 14 0,0-1-22 16,-12 2-4-1,13 2-1-15,-10-2-5 0,38-5 2 16,-36 5-1-16,1 0 7 16,4 2-5-16,-1-2-7 0,1 0 4 0,0 0 2 0,0 0-2 15,-1 1 0-15,1-3 0 0,0 3 2 16,24-1-2-16,-21 0 2 0,1 2-1 16,-3-2-4-16,1-1 5 0,2 3-6 15,-3-2 4-15,2 1 4 0,2 0-8 0,32-3 4 16,4 0 4-1,45-4-4-15,-30 3 1 16,39-4-4 0,-79 7 3-16,1 0 0 0,-5 1 0 0,2-1 2 15,-3 0-2-15,1 1 1 0,-1-1-4 16,102-4 7 0,-101 5-9-16,75-5 9 15,-33 2-4-15,-40 4 0 16,-1 1 0-16,2-2-2 0,-2 2-1 0,-1-2 6 15,2 2 1-15,-2 0 1 0,-1-2-9 0,0 1 5 32,179-13-8-17,-155 11 11-15,24 0-4 16,-55 1 3-16,1 2-1 16,0 0-2-16,-2 0-2 0,85-2-1 15,-82 2 3-15,-1 0 0 16,1-2 1-16,-1 2 2 0,2-1-5 15,-3-2 2-15,88-2-4 16,-54 5 7-16,0-1-3 16,-30-1 3-16,-2 2-1 15,0 0-5-15,0 0 0 0,-1 0 6 0,28-3-4 16,-28 1-1-16,2 2 2 0,-3-2 5 16,31 2-7-16,-31-3 4 15,-1 1-2-15,-1 2-6 0,-2-1 10 0,-3-1-2 16,1 2-2-16,-2-2 0 0,-6 2-3 0,-2 0 7 15,2 0-9-15,-2-3 8 0,0 3-3 0,-1 0-2 16,-3 0 0-16,-2 0 4 0,0-1 0 0,0 1-1 16,-4 0-4-1,0-1-6-15,-2-1-14 0,0 1-21 16,-2-1-28-16,-14-3-139 0</inkml:trace>
  <inkml:trace contextRef="#ctx0" brushRef="#br0" timeOffset="1003.83">17827 7450 13 0,'-3'0'16'16,"-2"0"11"-16,2 0 17 0,2-3 12 15,-1 3 0-15,0 0-4 0,1-2-14 0,-1 2-12 16,-4-3 38-16,4 1-10 16,0 2-35-16,2 0 3 15,0 0 0-15,0 0 0 0,0-2-6 0,0 2 8 16,0 0 11-16,0 2 4 0,7 5 63 31,20 9 19-31,-14-11-97 16,0 0 4-16,44 17 46 15,-34-16-59-15,57 15 16 16,-51-13-20-16,1-1 10 0,30 7-3 16,-29-8 0-16,3-2-7 0,57 11 5 15,-65-8-10-15,0-4-4 16,-5-1 2-16,0 3-7 0,-3-3 3 0,-5 3 0 15,0-5 0-15,-5 2 0 0,-2-2 0 0,-3 1-4 16,2-1 4-16,-3 2 0 0,-2-2 5 0,0 0-4 16,0 0 1-16,0 0-1 15,0 0-1-15,0 0-16 16,0 0-24-16,0 0-28 0,0-2-35 0,0 1-58 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2 432,'1'-1'8430,"-8"1"-4310,-30 1-476,33-1-3359,0 0-1,0 1 0,0 0 0,1-1 1,-1 2-1,0-1 0,0 0 0,1 1 1,-1 0-1,1-1 0,-1 1 1,1 1-1,0-1 0,0 0 0,0 1 1,0 0-1,-4 5 0,5-5-251,1 0 0,0 1 0,0-1-1,0 1 1,1-1 0,-1 1 0,1-1 0,0 1 0,0-1-1,0 1 1,0-1 0,1 1 0,0-1 0,-1 1-1,1-1 1,0 1 0,1-1 0,-1 0 0,4 6 0,1 6 46,-2-3-89,0-2-1,1 1 0,1 0 1,-1-1-1,2 0 0,-1-1 1,11 12-1,-17-21 36,0 0 1,0 0-1,0 0 0,1 0 0,-1 1 0,0-1 0,0 0 1,0 0-1,0 0 0,1 0 0,-1 1 0,0-1 0,0 0 1,0 0-1,0 0 0,0 0 0,1 1 0,-1-1 0,0 0 1,0 0-1,0 1 0,0-1 0,0 0 0,0 0 1,0 0-1,0 1 0,0-1 0,0 0 0,0 0 0,0 1 1,0-1-1,0 0 0,0 0 0,0 0 0,0 1 0,0-1 1,-1 0-1,1 0 0,0 0 0,0 1 0,0-1 0,0 0 1,0 0-1,0 0 0,-1 0 0,1 1 0,0-1 0,0 0 1,0 0-1,0 0 0,-1 0 0,-18 5 357,-29-3-542,43-2 219,-3-1-174,0 0 0,0 0-1,-1-1 1,1 0-1,-8-4 1,-12-2-3762,-1 4-8156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4T03:23:51.00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70C0"/>
    </inkml:brush>
    <inkml:brush xml:id="br5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2312 1114 381 0,'14'-12'236'0,"-6"3"-92"16,-3 1-52-16,-2 4-18 0,-3-1 17 0,-3 2 17 15,0 3-1-15,0 3-5 0,-4-1-19 16,-4 8-19-16,0 5-2 0,-9 5-8 0,-1 8 4 16,-1 4 4-16,-3 6-10 0,-2 2-9 15,-2 4-6-15,4 1-12 0,0-2-12 0,4 2-3 16,4-3-3-16,4-1-1 0,4-1-8 15,4-5 2-15,2 1 0 0,6-8-4 0,0 0-1 16,6-6-3-16,1-4-7 0,3-3-19 16,1-7 0-16,0-1-6 0,5-5 9 0,0-6-3 15,5-6 10-15,-2 1 9 0,5-6 9 16,-4-2 3-16,4-4 8 0,-4 0 3 16,2-3-8-16,-5 2 4 0,2-1 4 0,-6 2 6 0,0 3 7 15,-5 1 0-15,-1 5 19 0,-1 4-1 16,-6 0-5-16,2 5-12 0,-3 0-2 15,-2 3 1-15,0 5-10 0,0 2-3 0,0 5-5 16,-2 5-2-16,2 2 2 0,-3 2-5 16,1 2 2-16,2 2 3 0,-3 1-3 0,1-1 0 15,1 1 0-15,1-4-15 0,0 2-38 0,-2-5-57 16,0 1-47-16,0-2-44 0,2-1-27 0,-2-4-15 16,2-1 2-16,0-3 8 0,0-1 35 15</inkml:trace>
  <inkml:trace contextRef="#ctx0" brushRef="#br0" timeOffset="344.63">2731 1306 241 0,'10'-24'290'0,"-6"3"-46"0,2 3-49 0,-4 5-21 0,0 2-16 15,-2 5-23-15,-2 2-14 0,2 1-40 16,-2 3-10-16,0 3 2 0,0 6 6 15,-1 1 1-15,1 9-17 0,-1 1-22 0,-2 4-40 16,0 2-1-16,2 2 0 0,-2 0 0 16,1-1 0-16,-1 2 0 0,2-2 0 0,0-1 0 15,1-2 0-15,2 0 0 0,0 1 0 0,2-4 0 16,-2-1 0-16,1 2 0 0,1-4 0 0,1 0 0 16,0-1 0-16,3-3 0 0,-3-1 0 15,4-1 0-15,-1-4 0 0,2 2 0 0,2-3 0 16,-1-1 0-16,4-1 0 0,4-5 0 0,2 4 0 15,2-4 0-15,4 0 0 0,2 0 0 16,1-4 0-16,1 4 0 0,-1-5-123 0,1-1-56 16,-1 2-30-16,-1-1-23 0,-1-3-20 15,-3 3-4-15,-1-1 7 0,-4-1 36 0,-3 4-115 16</inkml:trace>
  <inkml:trace contextRef="#ctx0" brushRef="#br0" timeOffset="780.92">3248 1285 139 0,'0'-21'238'0,"-3"4"31"15,-2 1-29-15,2 3-34 0,-2 2-26 16,2 4-8-16,0 2-29 0,1 2-34 0,-1 2-39 16,0 2-20-16,3 2 5 0,0 5-15 0,3 2-20 15,2 5-7-15,0 2-4 16,2 2 0-16,0 1-6 0,2-1-7 0,1 1 4 15,5-2 5-15,-2-2-14 0,1-2 5 0,1-4 2 16,0 1 0-16,-2-5-5 0,4-2-6 0,-4 1-4 16,3-5 8-16,-2 0-1 0,-3-5 10 0,0 1-2 15,-1-4 6-15,4-1-4 0,-5-1 6 16,1-4 9-16,-1 1 1 0,1-1-5 0,-4-3 0 16,-1 0 8-16,-2 3 6 0,2 1 21 15,-2 1-43-15,0 0-3 0,0 2 0 0,-1 5 0 16,0 1 0-16,-2-1 0 0,0 5 0 15,-2 0 0-15,2 0 0 0,-2 5 0 0,2 0 0 16,-3 7 0-16,1 3 0 0,1 5 0 0,-1 3 0 16,-1 3 0-16,-1 3 0 0,2 3 0 0,-3-3 0 15,2 4 0-15,-2-1 0 0,-1 0 0 16,1 1 0-16,1-4 0 0,1 1 0 0,-1-1 0 16,1-2 0-16,1-1 0 0,-1-4 0 0,-2 0 0 15,2-1 0-15,-3-1-117 0,0-2-202 16,1-2-39-16,0-2-10 0,2-1 32 0,3-2 77 15</inkml:trace>
  <inkml:trace contextRef="#ctx0" brushRef="#br0" timeOffset="1377.05">3942 1303 127 0,'3'-14'290'0,"-3"4"31"0,-2 1-39 16,-1 2-75-16,0 2-43 0,-3 2-14 0,1-1-17 15,-1 4-19-15,-1 0-23 0,-3 1-29 0,-2 7-7 16,-2 1-7-16,-3 3-45 0,-2 3-3 16,1 7 0-16,-2 1 0 0,2 0 0 0,1 3 0 15,0 1 0-15,4 0 0 0,3 1 0 16,1 0 0-16,3-3 0 0,1 0 0 0,3-3 0 15,2-3 0-15,5 0 0 0,-2 1 0 16,4-5 0-16,3-1 0 0,2-4 0 0,2-3-55 16,0 0-37-16,2-2-18 0,0-5-3 0,4-3-3 15,2 1 15-15,-1-8 22 0,3 1 23 0,-4-1 22 16,1 0 8-16,-1 1 12 0,-3-1 10 16,0 2 0-16,-5 1 1 0,-1 3 7 15,-3 1 6-15,-1 0 14 0,-1 1 14 0,-2 2-5 0,0 2-3 16,-1-1 5-16,2 6-16 0,0 1-2 15,2 1 6-15,-1 1-13 0,1 2-4 0,1-2 0 16,0 1-3-16,1-3-3 0,2 1 2 0,-1 3 4 16,4-4-8-16,0-2-2 0,4 0 7 15,-1-3-3-15,2 0-5 0,-2-3-2 0,1-1 9 16,2-3-5-16,-1 0 0 0,0-2 11 16,0-2-11-16,-1-4 5 0,-1-1 1 0,0 1 5 0,-1-1 7 15,0-1 10-15,-5 0 5 0,2-5 20 16,-2 1 7-16,-5-1 2 0,-1 0-4 0,-2-3-18 15,-3 3 11-15,-2-2-13 0,-1 1 8 0,-5 1 0 16,-4 1-5-16,-1 3-31 0,-4 0-7 16,-4 2 0-16,-3 4 0 0,-1 2 0 0,-2 2 0 15,-3 4 0-15,0 1 0 0,2 5 0 16,-2 2 0-16,0 2 0 0,3 4-30 0,1 0-149 16,1 2-97-16,3 3-91 0,3-1-45 0,2 3 42 15</inkml:trace>
  <inkml:trace contextRef="#ctx0" brushRef="#br0" timeOffset="1822.78">4830 1210 467 0,'5'-7'415'0,"-2"-1"-117"0,-1 5-143 16,-2 0-72-16,0 3-30 0,0 0 1 16,0 0 13-16,-2 2 21 0,-1 1 3 0,1 3-15 15,-1 4-11-15,-2 3-1 0,-1 6-14 0,0 0-29 16,0 2-21-16,-1 5 0 0,2-1 0 0,-1 1 0 15,0-1 0-15,3-1 0 0,1 0 0 16,1 0 0-16,1 0 0 0,1-1 0 16,2-5 0-16,3 4 0 0,-1-4 0 0,2-1 0 0,1-2 0 15,2 0 0-15,-2-1 0 0,2-4 0 16,2 0 0-16,3-2 0 0,-4-1 0 16,5 0 0-16,-2-2 0 0,3-3 0 0,2 2 0 0,-1-1 0 15,0-1 0-15,2-1 0 0,0-1 0 0,1 2 0 16,-2-2 0-16,4 1 0 0,-2-1 0 15,1 0 0-15,-3 0-3 0,0 0-149 0,0-1-49 16,-2-1-33-16,2 1-15 0,-4 1-10 0,0-2 8 16,0-1 16-16,-4-1 37 0</inkml:trace>
  <inkml:trace contextRef="#ctx0" brushRef="#br0" timeOffset="2221.04">5349 1257 272 0,'-4'-9'302'0,"1"3"-41"16,-3 2-86-16,-2 1-69 0,2 1-15 15,1 2 5-15,0 2 11 0,2 1-11 0,-2-1-26 16,1 3-23-16,2 2-9 0,-1 2-8 0,3 1-12 16,5 1-10-16,4 3-1 0,-1-2-3 0,3 2-6 15,0-3 6-15,4 0-6 0,0-2-7 16,3-2 0-16,-1-1 2 0,-1-1-2 0,1-3 2 15,-1 0 0-15,-2-2 4 0,2 0 0 0,-3-4 3 16,-4 1-6-16,-1-2 11 0,3-4 1 16,-3 1 4-16,0 1-2 0,0-2 8 0,-2 1 5 15,-3-4-4-15,4 3 16 0,-4 1 8 0,2 0-10 16,-1 1 11-16,-1 0 4 0,-3 3 10 16,2 1-9-16,-2 2-47 0,0 2 0 15,-2 2 0-15,1 6 0 0,-1 3 0 16,-2 3 0-16,1 7 0 0,-1-1 0 0,-2 6 0 15,1 0 0-15,0 4 0 0,-2-2 0 16,2 2 0-16,-2-1 0 0,3-1 0 0,-1-4 0 16,3 0 0-16,-4 0-43 0,5 0-128 0,-1-4-69 15,1 1-53-15,-1-4-36 0,2-1-1 0,3-4 49 16</inkml:trace>
  <inkml:trace contextRef="#ctx0" brushRef="#br0" timeOffset="2617.81">6000 1310 328 0,'0'-17'324'16,"0"2"-47"-16,-5 3-80 0,1 1-52 0,-3 1-8 16,-1 0 3-16,-1 3-1 0,1 2-24 0,0 1-38 15,1 3-30-15,-2 1-29 0,0 0-4 16,-1 3-1-16,-4 2 1 0,3 0-5 0,1 6-4 15,-2-1 1-15,4 4 0 0,1-1-9 0,0 2 1 16,5 1-6-16,1 0 0 0,1 2-1 16,4-1-6-16,4 2-13 0,0-1-27 0,3-2-31 0,2 2-30 15,-1 0-8-15,4-1-11 0,-3-2 10 0,2 1 8 16,-3 0 15-16,1-2 19 0,-1 1 23 16,-1 0 24-16,0-1 21 0,-3-2 11 0,0 0 4 15,-3-2 12-15,-2-3 22 0,0 2 27 0,0-1 21 16,-3-3 8-16,0 1 4 0,-3-2 8 15,2 1 5-15,-3-2-9 0,1 0-7 0,-3-2-14 16,-2 2-27-16,-5 1-23 0,2 0-14 0,-2-1-4 16,-2 2 0-16,-2 0 1 0,-1-1-10 0,-4 2-5 15,3-4-3-15,-3 3-35 0,-2-3-44 16,0 3-43-16,5-3-62 0,-1-2-50 0,4 0-49 16,7-2-13-16,2-1 46 0</inkml:trace>
  <inkml:trace contextRef="#ctx0" brushRef="#br0" timeOffset="2837.1">6322 1182 374 0,'7'-7'476'0,"-4"0"-104"0,1 4-166 0,-2 1-97 16,-2 2-58-16,0 2 10 0,0 5 35 0,-2 4-8 15,0 6-20-15,0 2-24 0,1 4-18 16,-1 2-12-16,0 4-11 0,2 1-1 0,-3 1-2 15,3 2 0-15,0 0 0 0,-3 0-11 0,1 2-5 16,1-5-40-16,-1 1-53 0,0-4-59 0,-1 0-51 16,3-3-24-16,0-4-13 0,0-1 10 0,3-3 24 15,-1-1 31-15</inkml:trace>
  <inkml:trace contextRef="#ctx0" brushRef="#br0" timeOffset="3267.97">6847 1279 366 0,'-6'-9'331'16,"-2"2"-77"-16,0 1-95 0,2 0-65 0,-2 2-18 16,3 0 10-16,-1 3 8 0,-2-1-11 0,-1 2-28 15,-1 2-23-15,-4-1-22 0,-4 4 2 16,-2 2-10-16,1 2 0 0,0 2-2 0,2 0 2 15,1 4-7-15,2-1 3 0,4 1 2 16,0 1-6-16,4 1 6 0,6-2-3 0,0 4-11 16,0-3 5-16,1-1-14 0,3 1 0 0,-1-2-3 0,5 3-12 15,-2-3-10-15,3 0-7 0,1-3 2 16,1 3 4-16,5-2 15 0,-3-2-1 0,4 1 10 16,-1 0 11-16,-2-1 8 0,2-1 1 0,0 0 5 15,-3 0 0-15,2 0-2 0,-2-2 0 0,-1 1 5 16,0 0 11-16,-1-2 6 0,0 0 11 15,-5 3-3-15,0-2 11 0,1 2 16 0,-4-2-9 16,1 5 6-16,-2-4 12 0,-2 1 1 0,-4-1 1 16,-1-1 24-16,0 1 2 0,-3-2 1 0,-3 1-24 15,-3-1-30-15,-1-2-39 0,-2 3 0 0,-5-3 0 16,1 0 0-16,-4-4 0 0,-2 2 0 0,-3-2 0 16,-5 0-16-16,-1 0-82 0,-3-2-64 15,-4 2-82-15,-3 0-66 0,-1 0-53 0,-4 0 13 16</inkml:trace>
  <inkml:trace contextRef="#ctx0" brushRef="#br0" timeOffset="3735.52">1798 2315 327 0,'0'0'348'0,"4"0"-74"0,3-3-126 0,6-1-82 16,9 1-34-16,11-2-18 0,15-2 6 0,23 0 14 15,17-3 24-15,17 2 22 0,18-1-9 16,19-3-20-16,18 3-8 0,14-1-16 0,17 0-8 16,13 1 1-16,9 1-2 0,12 0-12 15,240-3 7-15,-225 4-10 0,-1 0 3 16,-4 2-5-16,211-8 1 0,-239 6 15 16,-8 2-6-16,-12 0 15 0,-9 0-1 0,-7 2 3 15,-8-1-14-15,-8 4-7 0,-11 0-9 0,-11 0 8 16,-10 0-1-16,-13 0 0 0,-13 3-5 15,-14-2 0-15,-13 2 3 0,-15-3-1 0,-10 1 2 16,-11-1-7-16,-8 0 4 0,-9 2-1 0,-6-2 4 16,0 0-7-16,-8 0-2 0,-1 0-8 0,-2 2-11 15,-2-2-27-15,-4 0-51 0,-2 0-55 0,2 0-66 16,-2 0-52-16,0 0-29 0,0 0 19 0</inkml:trace>
  <inkml:trace contextRef="#ctx0" brushRef="#br0" timeOffset="3955.2">8437 2221 329 0,'-9'0'350'0,"3"-3"-90"16,1 2-118-16,-2 0-74 0,-1-4-16 15,4 2-29-15,1 1 0 0,1 0-7 16,1 1-8-16,-1 1-18 0,2-2-49 0,0 1-70 16,0 1-79-16,-3 0-57 0,0 0 1 0</inkml:trace>
  <inkml:trace contextRef="#ctx0" brushRef="#br0" timeOffset="5634.64">5512 3661 106 0,'20'-16'204'16,"-4"-2"18"-16,-5 1-50 0,0 2-57 0,-8-2-9 16,-3 5-6-16,-3 2 22 0,-2 1 23 15,-1 2 10-15,-4 2-53 0,-2 2-19 0,-1 3-16 0,-7 3-12 16,-1 3-13-16,-3 6 8 0,-3 3-11 16,-1 7-9-16,-4 4-9 0,2 4-1 0,2 5-1 15,1 2 1-15,2 2-9 0,3-1 1 0,7 2-12 16,6-1 0-16,1 3 0 0,5-1 3 15,6-2-8-15,5 0 2 0,1-3-4 0,3-4 2 16,5 0 0-16,3-3 2 0,1-5-11 16,1-5-2-16,3-1-1 0,-1-4-16 0,0-5 2 15,-2-4 4-15,3-2-1 0,-3-3 19 0,-1-7 1 16,-1-1 4-16,1-2 8 0,-5-3-8 0,1 0 4 16,1-4 0-16,-3 0 11 0,-2-1-1 0,1-2-10 15,-3 2 15-15,-1 2 2 0,-1 3 3 16,-2 2-7-16,-4 2 9 0,0 3 10 0,0 0 0 15,-1 5-10-15,-2 0-6 0,0 1-16 0,0 2-3 16,0 2 5-16,0 4 3 0,0 2-3 0,0 5 3 16,0 4-4-16,1 2 6 0,1 1-10 15,2 1-1-15,-4 1-3 0,2 0 7 0,0 1-10 16,1-2-20-16,0 1-52 0,-1-2-60 16,-1-2-61-16,1-1-53 0,1-1-40 0,0-4-5 15,2 0 31-15,1-6 62 0</inkml:trace>
  <inkml:trace contextRef="#ctx0" brushRef="#br0" timeOffset="6064.54">5881 4315 73 0,'3'-1'139'16,"1"-2"17"-16,-1 0-28 0,0-2-35 0,2-1-25 15,0-1-6-15,13-13 65 0,-6 8-59 16,2-3-19-16,2-2-19 0,1-2-3 0,-1-5 4 16,4 2-2-16,-1-7 0 0,0 0 2 0,0-3-4 15,0-3 12-15,-3-2 9 0,-2-1 1 16,-3-1-15-16,-1 0 17 0,-2 0 4 0,-2 1 10 16,-3 3-9-16,-3 2 11 0,0 3 4 0,0 5 12 15,-3 3-3-15,-3 6-8 0,1 0 15 16,-1 8-64-16,-2-1-23 0,0 6 0 0,-3 1 0 15,1 2 0-15,-4 5 0 0,0 4 0 16,-2 6 0-16,0 2 0 0,-1 8 0 0,1 3 0 16,0 2 0-16,5 3 0 0,1 1 0 0,3 3 0 15,2-2 0-15,5 2 0 0,3 1 0 0,5 0 0 16,2-1 0-16,4 0 0 0,6-5 0 0,2-1 0 16,5-1 0-16,0-4 0 0,0-2 0 15,3-4 0-15,-3-4 0 0,3-1 0 0,-1-3 0 16,-4-3 0-16,2-4 0 0,-1-2 0 0,-4-3-7 15,1-2-131-15,-3 0-42 0,1-4-41 0,-2 1-31 16,-2-5-28-16,-1 1-5 0,-2-2 7 0</inkml:trace>
  <inkml:trace contextRef="#ctx0" brushRef="#br0" timeOffset="7054.89">8467 3970 204 0,'-9'-2'416'0,"4"-1"-47"0,-1-2-146 0,1 1-110 16,2-2-62-16,1 4-33 0,2-2-12 0,7 1-1 16,6 1-2-16,7-4 10 0,8 4 14 0,10-2 18 15,10 2 6-15,4 2-14 0,8 0-6 16,11 2-13-16,7-2-1 0,10 1 3 0,13-1 21 15,8 2 6-15,8-2-11 0,21-2-19 16,18 1-12-16,18 1 0 0,17 0-5 0,7 0-2 0,-4 0 7 16,-9 1-5-16,-6 2 3 0,-10-3-7 0,-9 0-8 15,-11 2 1-15,-9 1-2 0,-12 2-3 0,-6 0-21 16,-7-1-9-16,-13 2-26 0,-11-2-15 16,-9-1-28-16,-12 2-17 0,-13-3-6 0,-12-2 13 15,-10 0 27-15,-8 0 34 0,-8 0 32 0,-8-2 20 16,-6-1 12-16,-5-2 15 0,-3-2 7 15,-5 0 12-15,-3 0-7 0,-4-1-7 0,-2-1 10 0,-3-1 1 16,2 1-1-16,-4-1 0 0,0 0 2 16,3 0 7-16,-1 1 11 0,2 1-2 0,1 1-6 0,1-1 4 15,3 0-6-15,2 4 12 0,2 0-9 16,7-1-11-16,-1 3-9 0,0-1-7 0,3 3-10 16,-2 0-2-16,2 0 3 0,0-2-3 0,2 2 7 15,3 0-5-15,-2 0-10 0,6 0 6 0,2 0 3 16,4 0-2-16,2 2 0 0,2-2 8 15,0 5-3-15,3-3 1 0,0 4 2 0,-3-2-6 16,0 4 4-16,1-1 0 0,-3 2 7 0,1 0-2 16,0 4 1-16,-2-3 3 0,-2 3-9 0,0-1 7 15,-3 0 7-15,0 2 4 0,-3-3 16 0,0 4 2 16,-3-1-15-16,-2 1 5 0,-1-3-5 0,-2 1-7 16,-2 0-7-16,1 0-11 0,-3-1-3 15,-4 0 5-15,-3 0-5 0,-1 1-8 0,-3 0 6 16,-4 0-9-16,-1-1-22 0,-1 0-61 0,-1-1-66 15,-3-2-86-15,1 0-66 0,-1 0-54 0,1-6 18 16</inkml:trace>
  <inkml:trace contextRef="#ctx0" brushRef="#br0" timeOffset="8037.12">15013 3463 144 0,'17'-25'287'15,"-4"2"-7"-15,-5 4-61 0,-3 2-49 0,-8 3-45 16,-10 2 47-16,3 12-92 0,-2 5 12 16,-2 7 16-16,-3 2 11 0,-3 8 4 0,-2 5-28 15,0 5-62-15,0 3-33 0,5 5 0 16,-4 2 0-16,7 1 0 0,1 2 0 0,4-4 0 15,6 1 0-15,1-4 0 0,4 3 0 0,2-5 0 16,4 3 0-16,3-5 0 0,0 0 0 0,2-4 0 16,3-3 0-16,-2-5 0 0,2-2-6 15,-2-4-73-15,0-3-12 0,-1-3 9 0,1-3 9 16,-1-4 13-16,-2-1 23 0,-3-2 17 0,1-5 4 16,1 0 9-16,-3-2 3 0,2 0 4 0,-1-1 0 15,-4-2 4-15,4 3-3 0,-5 2-3 16,-1-1 2-16,1-1 2 0,-1 5 5 0,-1-1-2 15,-1 3-15-15,0 0-7 0,0 0-16 0,0 0-11 16,3 0-13-16,-3 1-3 0,0 5-9 16,2 0-18-16,4 3-11 0,0 2-2 0,-1-1 1 0,3 2 13 15,0 0 4-15,1 1 19 0,1 0 18 16,1-1 15-16,3-2 15 0,-3 0 5 16,1-2 8-16,0-1 11 0,-2-3 6 0,-2-3 12 0,1-1 13 15,-1-1 4-15,-2-1 5 0,5-5-2 16,-3-3 4-16,2-2-10 0,-1 1-5 0,5-4 6 15,1-3-2-15,19-21 16 0,-18 14-29 16,5 2-8-16,-2-4-8 0,1 0 1 0,-1-4 2 16,0 0-8-16,0-3-3 0,-3-2 9 0,3-2 5 15,-3 1 12-15,-4-1 14 0,-2 1 8 16,2-1-3-16,-5 4 9 0,-2 2 4 0,-2 0 9 16,-2 6 5-16,-1 4-11 0,-3 2 1 0,-2 3 18 15,-1 7 4-15,1 2-27 0,-4 2-22 0,3 5-22 16,-1 1-16-16,-2 4 0 0,-4 5 0 15,2 4 0-15,-3 6 0 0,0 3 0 16,-2 7 0-16,6 4 0 0,-1 3 0 0,2 2 0 16,4 2 0-16,0 0 0 0,2-1 0 0,3-3 0 0,7 0 0 15,-3 0 0-15,5-1 0 0,-1-4 0 0,5-1 0 16,1-3 0-16,2-5 0 0,2 0 0 16,1-4 0-16,1-5 0 0,2-3 0 0,-1 0 0 15,0-5-31-15,0-3-116 0,1-2-52 0,-4-1-47 16,3-3-30-16,-3-3-32 0,-2-3 7 0,0 0 44 15</inkml:trace>
  <inkml:trace contextRef="#ctx0" brushRef="#br0" timeOffset="8731.16">15099 3924 42 0,'-4'0'75'0,"3"-2"15"0,-1-2 1 0,1 1 1 15,-1 0 2-15,0 1 0 0,-2-1-2 16,2-1 9-16,-1 1 12 0,2 1-7 0,-1-1 2 16,2 3-2-16,0 0-9 0,0 0-15 0,0 0-25 15,2 0-20-15,-2 0-17 0,1 0-2 0,2 0-7 16,-1 0 4-16,4 0 21 0,0 0 13 0,2 0 5 16,0 0 16-16,2 2 6 0,-1 2 2 0,1 2-6 15,1 2-1-15,-5 2-71 0,2 1 0 16,-1 3 0-16,0 6 0 0,-4 0 0 0,2-2 0 15,-5 2 0-15,0 2 0 0,0-1 0 0,0-1 0 16,0 0 0-16,-3 0 0 0,1-2 0 0,2-2 0 16,-1 1 0-16,-1-1 0 0,0-2 0 0,2-2 0 15,0 0 0-15,0-2-236 0,0 0-82 16,0-1-39-16,2-2-17 0,-2-2 39 0</inkml:trace>
  <inkml:trace contextRef="#ctx0" brushRef="#br0" timeOffset="9205">16868 3495 152 0,'0'-2'310'0,"-5"2"-6"0,-5 0-96 0,-4 3-95 15,-2 4-39-15,-6 2-5 0,2 4 31 16,-3 2 34-16,1 4 25 0,-1 4-6 0,-1 1-17 16,3 1-42-16,2 4-53 0,2 1-41 0,-5 31 0 15,26 89 0 1,8-123 0-16,3-2 0 15,3-3 0-15,2-3 0 0,2-2 0 16,-1-4 0-16,1-1 0 0,2-3 0 0,-1-4 0 16,-2-3-7-16,1-2-14 0,-3-4 12 0,0 1 5 15,-1-6 2-15,-6 1 2 0,2-1 0 0,-6-2 0 16,-1-1 0-16,-4-2 2 0,0 2-6 16,-3-1 2-16,-1 0 9 0,-3 0-4 0,-2 3-5 15,-2-3 0-15,-4 5 2 0,0-2 0 0,-2 2 4 16,-5 1-7-16,0 2 6 0,-5 1-7 0,2 4 4 15,-3 0-13-15,0 2-20 0,0 0-31 16,2 1-52-16,-21 9-243 16,9 1-187-16,21-4 250 0,1-4 35 0</inkml:trace>
  <inkml:trace contextRef="#ctx0" brushRef="#br0" timeOffset="9638.98">15924 3800 86 0,'5'0'165'16,"-1"0"14"-16,1 0-13 0,-5 0-24 0,0 0-27 15,0 0-7-15,0 0-2 0,0 0 8 0,0 0 12 16,0-1-7-16,0 1-25 0,1 0-25 0,-1 0-34 16,4 0-17-16,-4 0-10 0,1 0-2 15,4 0 1-15,3 1-7 0,3-1 6 0,0 3-10 16,5 0 9-16,1-2-9 0,4 0-16 0,-2 1-28 16,5-1-46-16,-1-1-58 0,2 0-58 0,1 0-37 15,-4-1-23-15,2 1 24 0,-1 0-130 0</inkml:trace>
  <inkml:trace contextRef="#ctx0" brushRef="#br0" timeOffset="9935.79">17550 3831 563 0,'-2'0'405'0,"2"0"-127"0,0 0-139 0,0-2-69 16,0 1-30-16,2 1-21 0,5-2-12 0,1 1-1 15,3 1-1-15,4-2 0 0,4 2-5 0,4 0 0 16,5 0-6-16,2 0-3 0,3 0-44 15,1 2-42-15,2-2-43 0,-3 0-46 0,2-2-27 16,0-1-20-16,-4 1 9 0,-1-3 37 16</inkml:trace>
  <inkml:trace contextRef="#ctx0" brushRef="#br0" timeOffset="10471.84">18617 3522 175 0,'0'-5'282'0,"0"3"5"0,-1-3-57 0,1 2-78 15,-4 3-65-15,3 0-42 0,-2 1-18 0,1 3 9 16,2 4 21-16,-1 1 10 0,1 8-6 16,0 0-10-16,0 5-21 0,1 3-10 0,1 1-12 15,2 3-11-15,0-3 7 0,-1 1-4 16,-2 0 1-16,3-4-1 0,-3-1 0 0,-1-2 0 15,0-1 3-15,0-2-5 0,-1-5 3 0,-1 1-3 16,0-3 2-16,-1-3 2 0,2-2 0 0,-1-1-2 16,0-1 5-16,2 0 15 0,-1-3 5 0,1-2 3 15,-3-1-4-15,3 0-2 0,-2-4-14 0,-1-3 1 16,-2-2-4-16,2-1-1 0,-2-5 3 0,2 1 5 16,2-6-2-16,1 0-4 0,3-2-2 15,2-7-4-15,1-1-3 0,6-3-4 0,3-3 8 16,4 0-7-16,0-3 6 0,1 0 4 0,2-2-2 15,1 4-2-15,0 2 0 0,1 1 0 0,-2 4 2 16,2 2-7-16,-4 6 8 0,2 4-6 16,-3 2 4-16,-3 6-1 0,-2 2 3 0,-3 5-5 15,-4 1 6-15,-4 3-1 0,2 2 3 0,-2 2-1 16,1 6 3-16,-2 4 5 0,-2 3-13 0,-2 6 12 16,-2 2 0-16,-1 3 2 0,-3 3 0 15,-3-3-5-15,-17 32-3 0,11-28 2 16,-3-2-10-16,0-3 3 0,-1-1-1 0,2 0 0 15,0-2 0-15,-1-4-5 0,2-2 5 16,1 0-13-16,1-6-14 0,1 1-19 0,2-2-39 16,4-3 85-16,2 0-242 0,2-2-2 0,5-3-6 15,2 1 6-15,4-2 22 0,7-2 31 0,0 0 36 16</inkml:trace>
  <inkml:trace contextRef="#ctx0" brushRef="#br0" timeOffset="10805.69">19063 3481 152 0,'3'5'184'0,"-6"-1"-17"0,0 5-37 16,-2 0-35-16,-1 3-18 0,-1 3 7 0,3 3 17 15,-4 2 19-15,3-1 6 0,4 1-11 0,-1-1-32 16,2 0-28-16,2 1-29 0,4-2-9 16,3 0-14-16,2 0-1 0,-1-2 2 0,7-3-2 15,-2-1-2-15,3-2-4 0,1-2 7 0,-1-2-3 16,-1-4-2-16,2 2 9 0,5-4-7 15,0-4-2-15,2-1 6 0,0-2 2 0,-4-1 5 0,2-5-6 16,-1 0 7-16,-2-1 4 0,-2-3 8 16,-2-3 6-16,-4 1-1 0,1-3 10 0,-4-2 3 15,-2 1-14-15,-3 0-1 0,0-1-6 0,-5 0 5 16,0 4 2-16,-3-2-9 0,-6 4-1 16,-1-1-14-16,-4 3 12 0,-2 0-7 0,-4 3-2 15,-4 4 1-15,2 1-12 0,-5 2 4 0,3 3-9 16,-4 3 3-16,0 3-32 0,2 5-43 15,2 0-59-15,-1 4-60 0,3 4-56 0,3-1-50 16,3 0-4-16,4 0 37 0</inkml:trace>
  <inkml:trace contextRef="#ctx0" brushRef="#br0" timeOffset="11308.23">19632 3558 322 0,'0'-4'307'0,"0"3"-33"15,0 1-83-15,-1 0-75 0,-3 0-40 0,1 3-11 16,-2 2 9-16,0 0 30 0,1 3 10 16,1 3-16-16,-2 1-25 0,2 1-27 0,1 2-22 15,-1 1-11-15,3 3-8 0,0-4-2 0,3 1 1 16,2-1-6-16,-2 0 2 0,2-3 0 0,3-3 0 15,-2 0 0-15,2 0 0 0,0-3 0 0,5-1 0 16,-5-1-3-16,1-2 6 0,2-1-14 16,0-1-4-16,2-1 2 0,-2-4 3 0,0 1 10 15,5-4-5-15,-3 1-2 0,0-1 10 0,2-2-3 16,-3 0-2-16,-2 0 7 0,0-1-5 16,4 0 2-16,-6-3 2 0,0 2 7 0,-2 1 4 15,2 0 8-15,0 2 6 0,-5 0 13 0,0 1 16 16,0 1-47-16,-1 2-11 0,-2 2 0 15,0 2 0-15,0 2 0 16,-2 2 0-16,1 2 0 0,-3 5 0 16,1 4 0-16,-3 0 0 0,-1 6 0 15,0 3 0-15,-1-1 0 0,0 5 0 0,-1-1 0 0,1 2 0 16,0 1 0-16,-1-1 0 0,2 1 0 16,1-4 0-16,1 1 0 0,-2 2 0 0,2-2 0 15,1 1 0-15,-1-5 0 0,2 0 0 0,2 0 0 16,1-6 0-16,0 1 0 0,0-2 0 0,0-3 0 15,-2-2 0-15,2-2-66 0,0-2-230 0,0-2-86 16,0-3-49-16,-2 1 29 0</inkml:trace>
  <inkml:trace contextRef="#ctx0" brushRef="#br0" timeOffset="12915.07">5794 5915 201 0,'4'-17'269'0,"-6"-1"-35"0,-1 1-76 0,-5 4-59 16,0 2-8-16,-2 3-4 0,-2 3-4 0,-1 2 2 15,-1 3 18-15,-3 3 11 0,-5 5-26 0,-2 6-5 16,0 6 1-16,-1 5-19 0,-2 8-8 0,-3 3-7 15,0 5-14-15,1 2-10 0,4 4-14 16,2-1-4-16,3 1-5 0,3 0-6 0,6-4 5 16,4 3 0-16,6-2-8 0,4-5 1 0,2-1 0 15,6-8 3-15,3 1-12 0,2-7-6 16,3-5-4-16,3-2-11 0,-1-5-14 0,4-7-3 16,-3 0 7-16,3-5 2 0,-2-3 16 0,0-4 18 15,-1-4 0-15,-1-2-1 0,-4-1 12 16,2-1-4-16,-3-2 0 0,-2 1 5 0,-2 1 4 15,-3-1 2-15,0 3 5 0,-1 3 5 0,-3 3 14 16,0 1 6-16,-2 1 4 0,-3 3-8 0,0 2-19 16,0 0-4-16,-1 4 4 0,-1 0-16 0,0 3 6 15,2 3-6-15,4 2 4 0,-3 3-4 16,1 1-3-16,-2-1 9 0,0 0-8 0,0 1 6 16,0-3-16-16,4 0 9 0,-2 1-9 0,-2-3-19 15,1 1-38-15,-1 0-41 0,2-2-49 0,-2 0-42 16,3-2-28-16,-1-1-15 0,-1-1 4 15,1-3 23-15,-2 2 38 0</inkml:trace>
  <inkml:trace contextRef="#ctx0" brushRef="#br0" timeOffset="13270.09">6060 6480 165 0,'9'-17'214'16,"-2"0"12"-16,-1-3-54 0,-1-1-45 0,1-1-33 15,0-3-12-15,1 0 10 0,-1-3 0 0,2-1-2 16,3-1 10-16,0-3-38 0,-1-2-11 16,1 0-7-16,-2 0-3 0,1 0 1 0,-1 1-1 15,-1 0-16-15,-1 5 4 0,-1 1 0 0,0 5 19 16,-3 2-4-16,-3 4 12 0,0 3-9 0,-3 4-13 16,1 5-34-16,1 0 0 0,-4 2 0 15,2 3 0-15,-2 3 0 0,-3 4 0 0,0 2 0 16,-4 8 0-16,1 3 0 0,-2 7 0 0,-1 4 0 15,1 3 0-15,-1 5 0 0,1 2 0 16,1 1 0-16,2-2 0 0,4 1 0 0,1 1 0 16,1-5 0-16,4 1 0 0,1-5 0 0,5 1 0 15,1-4 0-15,2-2 0 0,7-3 0 0,0-4 0 16,3-4 0-16,0-5 0 0,28 7 0 16,-23-14-133-16,1-5-74 0,-1-2-61 0,1-3-41 15,0 0-23-15,-1-7 23 0,-2 2-177 16</inkml:trace>
  <inkml:trace contextRef="#ctx0" brushRef="#br0" timeOffset="13637.1">6838 6235 144 0,'-12'0'276'15,"3"0"4"-15,1 0-70 0,2 0-81 0,1 0-52 16,2 0-12-16,-3 0 20 0,4-2 16 0,2 2 9 15,-1 0-17-15,1 0-13 0,0 0-27 0,1 0-18 16,1 0-13-16,-2-3-10 0,4 3-5 0,-2 0-11 16,4 0 9-16,1-2-2 0,4 2-3 15,3-2 2-15,8-1-9 0,-1 1-15 0,7-1-14 16,2-1-27-16,0 1-35 0,5-2-36 0,1 3-37 16,-1-3-30-16,0 1-18 0,0-2 5 0,-2 0 12 15,0 1 28-15,-3-1-69 0</inkml:trace>
  <inkml:trace contextRef="#ctx0" brushRef="#br0" timeOffset="14021.06">7748 5948 63 0,'0'-6'168'0,"0"-1"60"0,-5 2-24 0,-1 0-55 15,-3 1-43-15,-4 1-14 0,2 3 1 16,-3 0 14-16,-1 0 3 0,-2 4-12 0,1 4-8 15,-3 2-12-15,2 5-12 0,-4 3-12 0,1 6-10 16,0 2-8-16,3 2-3 0,0 6 0 0,1-1-5 16,4 0-10-16,5 2-5 0,3-3-5 0,2-4-2 15,5 0-6-15,5-2 3 0,3-3-3 16,5 0-4-16,1-1 5 0,1-6-3 0,4-3-5 16,3-2-9-16,-1-4-8 0,0-1 5 0,-1-4 9 15,1-1-5-15,0-4-4 0,-2-2 9 16,2 0 3-16,-2-3-3 0,-4 1 7 0,-3-2 5 15,2-2-6-15,-6 1 8 0,-3-2 0 16,-1-1-4-16,-1 2 2 0,-3 1 9 0,-3-2-10 16,-2 0 10-16,-3 2-7 0,-2 3 5 0,-1-2-4 0,0 3-5 15,-6-2 6-15,-1 4-8 0,0-1 2 0,-3 4-5 16,-4 1 10-16,0 1-7 0,-3 2 0 16,-2 2-14-16,-2 1-16 0,-1-2-35 0,2 2-57 15,3-1-62-15,1 2-63 0,5-1-50 0,3-2-5 16,3-1 41-16</inkml:trace>
  <inkml:trace contextRef="#ctx0" brushRef="#br0" timeOffset="14263.97">8300 6199 333 0,'-5'2'529'0,"2"-2"-97"0,1 0-180 0,1 0-128 16,-1 0-53-16,2 0-22 0,0 0-12 0,0-2-6 15,3 1-13-15,4-1-8 0,4-1-5 0,3 0-3 16,6 0-2-16,5-1-33 0,5 1-50 16,3 0-75-16,4-2-60 0,1 1-44 0,0-2-17 15,-1-1 12-15,0 0 34 0,-7 2 58 0</inkml:trace>
  <inkml:trace contextRef="#ctx0" brushRef="#br0" timeOffset="14749.95">9038 6005 216 0,'0'-5'222'0,"-1"1"22"0,-1 1-27 16,1 1-42-16,-1 2-38 0,0 0-26 0,1 0-18 15,-1 0-22-15,0 2-19 0,1 2 18 0,1 2 8 16,0 3-11-16,-2 4 8 0,1 5-21 15,-1 5-23-15,0 1-10 0,1 0-16 0,-1 3 0 16,1 0 2-16,-1-2-4 0,2 0-3 0,-3 3-2 16,3-6 5-16,-3 1-8 0,0-4 5 0,1-1 0 15,2-1 7-15,-1-4-7 0,-1 0 0 0,0-4 8 16,2-4 7-16,-1 0-4 0,1-2 12 0,-2 0 10 16,2-3-33-16,-3-3 0 0,1 0 0 0,-2-3 0 15,0-3 0-15,-1-5 0 0,0-1 0 16,1-3 0-16,-2-5 0 0,4-1 0 15,-1-1 0-15,3-5 0 0,3-3 0 0,2 0 0 0,0-7 0 16,7 0 0-16,0-4 0 0,1-3 0 16,5 0 0-16,-2-2 0 0,5 3 0 0,-1 2 0 0,2 4 0 15,-3 5 0-15,3 4 0 0,-4 7 0 16,2 4 0-16,-2 4 0 0,-4 5 0 0,2 3 0 16,6 4 0-1,-13 8 0-15,1 4 0 0,-2 3 0 0,1 5 0 0,-4 2 0 16,-2 4 0-16,0 3 0 0,-3 0 0 0,0 4 0 15,-3-1 0-15,-2 1 0 0,-4 0 0 0,1-1 0 16,-3-1 0-16,-1-2 0 0,0 1 0 16,-2-4 0-16,0 0 0 0,-1-2 0 0,-2-3 0 15,3-1 0-15,-2-1 0 0,0-4 0 0,2-1 0 16,1-1 0-16,3-3-165 0,2-2-72 0,3 0-63 16,0-4-57-16,3 0 18 0,2-4 58 0</inkml:trace>
  <inkml:trace contextRef="#ctx0" brushRef="#br0" timeOffset="15085.04">9302 6005 166 0,'0'16'259'0,"-1"-1"-10"0,-1 0-50 0,0 6-50 16,2-1-30-16,-1 0 0 0,1 1 5 16,3 1-4-16,0-4-25 0,2 2-28 0,4-4-26 15,-1 1-8-15,3-3-14 0,0-2-5 0,4-3-9 16,-1 0 1-16,0-3 4 0,2-2 1 15,-2-3-2-15,21-6 1 0,-16-1-10 16,0-3 6-16,1-5 1 0,1 0 1 0,-2-5 12 16,0 0 11-16,1-4 6 0,-4 1 2 15,1-5-8-15,-4 1 9 0,0-3-36 0,-4 0-4 16,-2 0 0-16,-1-5 0 0,-3 0 0 0,-3 0 0 16,-1 1 0-16,-2 5 0 0,-4-1 0 0,-1 5 0 15,-3 3 0-15,0 4 0 0,-5 7 0 16,-3 3 0-16,-1 2 0 0,-1 5 0 0,-4 5 0 15,1 4 0-15,-3 6 0 0,1 2 0 0,0 6 0 16,4 3 0-16,-2 0-99 0,5 2-108 16,3-2-33-16,4 2-23 0,2 0-18 0,4 0-2 0,4-3 32 15,2 0 49-15</inkml:trace>
  <inkml:trace contextRef="#ctx0" brushRef="#br0" timeOffset="15535.09">9814 6085 291 0,'3'0'291'0,"-3"2"-18"15,-1-1-61-15,-1 4-53 0,1 2-27 0,-1 2 5 16,-1 0 15-16,0 3-10 0,-1 1-16 0,0-1-31 16,3 3-58-16,-1-1-37 0,2 1 0 15,0 0 0-15,3 1 0 0,3-4 0 0,0-1 0 16,1 1 0-16,-2-1 0 0,0-4 0 0,0 1 0 15,2-3 0-15,1 0 0 0,-2-1 0 0,3-1 0 16,1-2 0-16,1-2 0 0,2-2 0 16,1-2 0-16,2-2 0 0,1-3 0 0,-1 1 0 0,0-1 0 15,1-1 0-15,-4 1 0 0,1 0 0 16,-1-2 0-16,-1 4 0 0,-1-4 0 0,-2 4 0 16,1 2 0-16,-5 0 0 0,0 3 0 0,-2 0 0 15,0 3 0-15,-1 3 0 0,0 2 0 16,1 3 0-16,0 6 0 0,3 4 0 0,-3 4 0 15,0 1 0-15,-3 5 0 0,0-1 0 16,-3 6 0-16,0 1 0 0,-1 0 0 16,0 2 0-16,1 0 0 0,0-2 0 0,1 1 0 0,2-4 0 15,-1 1 0-15,-1-2 0 0,2-3 0 16,-3-1 0-16,1-4 0 0,-1 0 0 0,0-5 0 16,-1 0 0-16,0-5 0 0,1 0 0 0,0-4 0 15,1 1 0-15,-1-4 0 0,1-2 0 0,1-1 0 16,-1-4-188-16,-1-1-238 0,-2-4-24 0,-1-5 39 15</inkml:trace>
  <inkml:trace contextRef="#ctx0" brushRef="#br0" timeOffset="16269.84">11828 6102 306 0,'-25'4'431'0,"4"-2"-121"15,4 1-137-15,4-2-91 0,5 1-39 16,-1-1-24-16,6-1-12 0,1 1-2 16,5 1 9-16,8 1 9 0,4-1 12 0,10 1 5 0,11 4-10 15,15-1-2-15,12 1-13 0,11 0-3 0,13 0-7 16,11 1 0-16,6-4 5 0,6 1-14 16,4-2 6-16,2-2-2 0,3 1-3 0,-1-2-5 15,-1 0-15-15,-9-5-13 0,-7 0-17 0,-6 0-16 16,-13-3-14-16,-11 3-4 0,-8-4 3 0,-12-1 15 15,-7 0 16-15,-12 0 14 0,-5 2 16 0,-11-3 11 16,-5 1 12-16,-8-1 9 0,-5 1 1 16,-5-1 2-16,-5 1 4 0,-4-1 11 0,-6 0-1 15,-3 1 0-15,-2 2 13 0,-1-4 0 0,-2 5 6 16,1-3-3-16,9 4 1 0,-1 0-9 16,7 1-8-16,6 1-11 0,5 1-14 0,3 1-4 15,5-1 0-15,5 2 7 0,7 1-6 0,6 0-3 16,4 0 3-16,3 2 6 0,3 3-8 0,1 3 9 15,-6-1-3-15,2 4-1 0,-3 1-1 16,-5 2 5-16,-3 0 14 0,-2 1 11 0,-5 2 10 16,-3 3 24-16,-3-1-3 0,-6 0 3 0,-4 2-1 15,-4 0 3-15,-4 0-10 0,-1 0-11 0,-7-1-13 16,-2 2-17-16,-3-4 1 0,1 2-4 0,-2-2-12 16,1-1-7-16,-3-2-31 0,3 1-58 15,1-1-75-15,1-1-76 0,5-2-73 0,2 0-33 16,2-4 27-16</inkml:trace>
  <inkml:trace contextRef="#ctx0" brushRef="#br0" timeOffset="16912.18">16304 5733 220 0,'5'-12'405'0,"-6"1"-45"0,-7 6-125 15,-5 0-110-15,-3 3-50 0,-6 5-23 16,-5 6 22-16,-1 4 30 0,-2 4 10 0,-2 7 5 16,-2 3-8-16,0 3-58 0,3 4-53 0,2 1 0 15,2 3 0-15,7-1 0 0,4 1 0 0,2-1 0 16,8-1 0-16,4-1 0 0,5-3 0 0,5-4 0 16,9 0 0-16,1-4 0 0,7-4 0 0,4-2 0 15,4-3 0-15,6-5 0 0,-1-3-29 0,2-2-26 16,1-5 9-16,-5-2 8 0,1-5 20 0,-4-1 11 15,-3 0 4-15,-5-4 3 0,0 1 3 16,-7-1 1-16,-1 2 8 0,-6 0 11 0,-3 3 11 16,0 0 1-16,-3 4 7 0,0 1 1 0,-4 2-43 15,1 0 0-15,-2 0 0 16,0 5 0-16,0 0 0 0,1 7 0 0,3 2 0 16,-3 1 0-16,1 3 0 0,1 2 0 15,0-3 0-15,-2 3-40 0,2-2-100 0,-1 0-62 16,0-3-53-16,1-1-30 0,0-4-19 0,0 1 21 15,2-6 43-15</inkml:trace>
  <inkml:trace contextRef="#ctx0" brushRef="#br0" timeOffset="17262.06">16786 6230 205 0,'9'-19'181'0,"0"-2"-24"15,-1-2-46-15,3-3-32 0,0-1-23 0,1-2-16 16,1-2 11-16,4-4 2 0,-2-3 20 16,-2 0 4-16,4-4-5 0,-6 1 16 0,2 1-12 15,-4 0 3-15,-2 3 9 0,-2 6 7 0,-4 2 6 16,-1 7-4-16,-3 2 0 0,0 7 18 16,-4 0-59-16,-1 6-56 0,-4 3 0 0,-1 1 0 15,-6 8 0-15,2 3 0 0,-5 6 0 0,-2 4 0 16,1 4 0-16,2 7 0 0,-3 4 0 15,2 2 0-15,6 5 0 0,0 2 0 0,5 0 0 16,5-1 0-16,1 2 0 0,8-1 0 0,4-1 0 16,4-1 0-16,4-2 0 0,3-1 0 0,4-7 0 15,6 2 0-15,1-6 0 0,-1-4 0 0,2-2 0 16,0-4 0-16,0-5 0 0,0-5-156 16,-1-1-93-16,-1-1-24 0,1-7-13 0,-2-1 4 15,1-2 19-15,1-4 45 0,-4-2-101 0</inkml:trace>
  <inkml:trace contextRef="#ctx0" brushRef="#br0" timeOffset="17473.56">17418 6061 213 0,'-5'3'321'0,"0"1"5"0,0-4-58 15,2 0-84-15,0 3-62 0,1-3-28 16,2 0-11-16,0 0 6 0,2 0-11 0,3 0 1 15,1 0-22-15,5 0-28 0,6 0-12 0,5 0-6 16,4-3-11-16,3 3-3 0,5 0 1 0,1-2-14 16,0-1-32-16,-4-1-52 0,2 1-54 0,-1-2-76 15,-3 2-49-15,1-2-27 0,-2 2 29 0,-3-1 41 16</inkml:trace>
  <inkml:trace contextRef="#ctx0" brushRef="#br0" timeOffset="17770.59">18616 5728 361 0,'-8'-10'418'0,"2"-1"-83"0,-1 2-110 0,2 0-88 15,2 0-26-15,-2 2 9 0,4 3 2 0,-2 0-6 16,1 4-30-16,2 0-70 0,-1 0-16 0,1 4 0 16,0 3 0-16,1 6 0 0,1 8 0 0,2 2 0 15,1 5 0-15,0 4 0 0,-2 1 0 16,0 4 0-16,1-2 0 0,-4 2 0 0,1-4 0 16,2 4 0-16,-3-5 0 0,0 2 0 0,0-3-164 15,2-2-85-15,1 0-67 0,0-5-34 0,0 0 11 16,4 1 53-16</inkml:trace>
  <inkml:trace contextRef="#ctx0" brushRef="#br0" timeOffset="18007.7">18891 6253 311 0,'0'-1'305'0,"-2"-1"-20"15,0 0-73-15,-1 2-77 0,3 0-43 0,-2 2-28 16,2 0 6-16,-2 2 16 0,0 2-12 16,2 3-29-16,-1 3-6 0,-2 5-14 0,-2 3-14 15,-2-1-8-15,-1 3 1 0,-3 2-4 0,0 2-6 16,2-3-21-16,-5 3-21 0,-4 0-41 0,4-4-56 16,-3 3-54-16,2-5-51 0,2 1-26 0,0-2 8 15,1-2 50-15</inkml:trace>
  <inkml:trace contextRef="#ctx0" brushRef="#br0" timeOffset="18496.59">19692 5630 167 0,'-3'-9'314'0,"0"-1"17"15,-2 3-83-15,-1 1-84 0,-4 0-59 0,2 3-16 16,-3 3-10-16,-4 1 0 0,-2 5 5 0,-3 3 8 15,-2 4 14-15,-1 4-9 0,2 4-32 16,-1 3-38-16,1 1-27 0,4 4 0 0,-1 2 0 16,4 1 0-16,3 0 0 0,2 1 0 0,2-2 0 15,7 1 0-15,2-1 0 0,3-1 0 0,4-1 0 16,2-3 0-16,2-1 0 0,2-4 0 0,1-3 0 16,2-2 0-16,-1-4 0 0,2-2 0 15,0-5 0-15,0-2 0 0,-2-3 0 0,3-1 0 16,8-6 0-16,-12 0 0 0,-5 0 0 15,0-1 0-15,-3-2 0 0,-2-1 0 0,-1-1 0 16,-3 0 0-16,-2 0 0 0,-2-1 0 0,-5 5 0 16,-1-2 0-16,-1 0 0 0,-4 5 0 15,-2 0 0-15,-3 2 0 0,-4 3 0 0,-1 0-52 16,-6 2-54-16,3 1-40 0,-2 3-40 0,1 1-61 16,-3-1-41-16,3 0-27 0,2 2 21 0</inkml:trace>
  <inkml:trace contextRef="#ctx0" brushRef="#br0" timeOffset="19665.64">21138 5751 286 0,'10'-15'363'0,"-7"1"-89"0,1 2-103 15,-6 5-72-15,-1 1-40 0,-2 5-28 0,2 1-2 16,-1 1 4-16,0 5 13 0,-2 3 4 16,1 4 11-16,2 7-15 0,-4 3-13 0,4 6-21 15,1 3 1-15,1 1-13 0,-1 3 4 0,2-4-1 16,3 3-5-16,1-4-7 0,-3-4-12 15,1 1-32-15,-2-6-41 0,1 1-49 16,-1-5-35-16,0-2-12 0,4-3-1 0,-3-1 13 0,-1-2 29 16,2-4 27-16,-2-2 30 0,2-1 25 0,-1-6 19 15,2 0 16-15,3-4-8 0,-3-3 39 16,-1-6 3-16,0-2 2 0,-1-5 8 0,-1-2 14 16,0-5 19-16,-1-3 26 0,-3-4-3 0,1-3-11 15,-3-4-17-15,3-2-8 0,0-1 3 0,0-1-5 16,-1-2 11-16,4 4 9 0,4-1 12 15,1 5 14-15,-1 2-2 0,9 7-2 0,0 1-4 16,4 5-13-16,-3 3-7 0,5 5 10 0,-3 2 22 16,1 4-27-16,-4 4-9 0,-1 3-2 15,-2 1-5-15,-2 5 0 0,1 2 11 0,-2 4 16 16,-1 1-2-16,1 5-7 0,0 4-1 0,-4 3 1 16,0 2-7-16,-3 1-13 0,-1 3 2 15,-1 0-5-15,-1 1-5 0,-1 5-12 0,1-3-3 16,1 2-11-16,0 0-1 0,1 0-2 0,2-1 6 15,3 1 4-15,-1-2-2 0,-1 2-11 0,2-3 5 16,-1 1 3-16,2 1-6 0,-2 0 3 16,5 25-3-16,-5-30 0 0,5 1 3 15,-2-3-3-15,0 0-5 0,4 1 12 0,1-6-4 16,-1 1-4-16,-1-1 5 0,5-1 8 0,-3-1-13 16,2-1 1-16,-5-1 9 0,1-2-9 0,-4-1 3 15,1-1 0-15,-3 1 2 0,-3-3 6 0,0 1-3 16,-3-4 10-16,-4 2 0 0,-3-1-3 15,-1 2 5-15,-10-1 4 0,-1-1-5 0,-3 3-8 16,-3-3-3-16,-4-1 2 0,0 2-2 0,1-2-4 16,-1-1 1-16,-23 1 6 15,31-4-10-15,3 1 2 0,4-1-2 16,4 0 7-16,5-1-5 0,4-3-8 0,-1 1-17 16,11-11-39-16,1 1 21 0,4 0 0 0,6-3-11 15,2-3-5-15,7 2-2 0,0-3 2 0,4 1 4 16,2 0 4-16,0-3 16 0,1 4 10 15,-1 0 13-15,-1 1 12 0,-2 5 0 0,-1-1 0 16,-3 4 2-16,0 2 8 0,-1 1 14 0,-3 2 2 16,-1 0 7-16,1 4 11 0,-4 2-18 0,4 2-1 15,-3 0 0-15,0 6-13 0,1 0-5 16,-1 1-2-16,0 3-2 0,0-2-2 0,-2 4-1 16,-1-4 0-16,-4 1-9 0,10 12-71 15,-13-13-4-15,-2-2-39 0,-1-1-43 0,3-3-29 16,-7 0-20-16,2-2 5 0,1 1 20 15,-4-4 28-15,1-1-66 0</inkml:trace>
  <inkml:trace contextRef="#ctx0" brushRef="#br0" timeOffset="19830.57">21835 5811 154 0,'-4'-15'202'0,"-4"-1"-20"0,0 4-45 0,-3-1-50 16,0 3-28-16,3 1-13 0,0 1 13 0,2 2-15 15,-3 3-16-15,5-1-12 0,1 2-16 0,1 2-17 16,1 0-30-16,1 2-44 0,0 1-34 0,-2 0-24 16,2 3-10-16,0 0-2 0,3 1-101 15</inkml:trace>
  <inkml:trace contextRef="#ctx0" brushRef="#br0" timeOffset="20296.91">22049 5833 208 0,'-2'10'194'15,"1"-2"-54"-15,-1 4-40 0,-1 3-19 0,2 2-8 0,1 2 6 16,0 4 32-16,4 1 3 0,-1-1-17 16,-1 3-26-16,0-2-26 0,-1 0-26 0,2-2-8 15,-3 0-7-15,0-3 1 0,0 1-3 0,0-1-4 16,-1-6 4-16,-1 3-2 0,2-6 3 0,0-1-5 15,0-3 2-15,0-2 2 0,0-1-4 16,-1-1 13-16,-1-2-4 0,0-2 3 0,-1-5-2 16,-3-1-4-16,1-2 4 0,-1-3 10 0,-1-2 9 15,1-5-9-15,-1-2 5 0,0-2-1 0,2-3-13 16,2-5-5-16,3-3 7 0,2-5-9 16,3 0 3-16,3-4-9 0,2-1 1 0,3-3 3 15,4 0 0-15,-1 2-5 0,6 2 6 0,-1 4-4 16,0 2 7-16,1 6-2 0,1 7 0 15,1 3-4-15,-3 6 2 0,-1 4 1 0,2 7 6 16,-4 0 3-16,-3 5-3 0,1 3 0 0,-2 4 9 16,-1 5-3-16,1 1 6 0,-4 3 4 0,-2 6-1 15,-2 2 5-15,-1 4-2 0,-5 2-4 16,0 0 5-16,-5 0-6 0,-3 2-1 0,-1-1-3 16,-4-3-7-16,-3-1 2 0,-1-1-8 0,-4-4-7 15,2-1 6-15,-1-3-4 0,-1-1-3 0,-1-4-33 16,-1 1-34-16,2-6-52 0,3 2-67 0,5-4-58 15,0-2-37-15,3-2-17 0,2-2 42 0</inkml:trace>
  <inkml:trace contextRef="#ctx0" brushRef="#br0" timeOffset="20637.99">22460 5843 386 0,'-6'15'270'0,"-1"0"-71"0,-1 5-64 15,-1 0-42-15,3 0-3 16,4 0 11-16,2 0-3 0,3 0-18 0,4 0-34 16,2-3-11-16,1-1-16 0,2-4-11 0,2 2-2 15,2-3-6-15,2-6 3 0,-1 0-1 0,0-2-6 0,2-3 9 16,-1-1-5-16,1-2 0 0,-2-4 0 16,2 0-4-16,1-3 8 0,-3-2 0 0,-2-1 2 15,0-2 2-15,-1-3 4 0,-5-1 3 16,1-2 0-16,-1-3-2 0,-3 0 5 0,-2-3-13 0,-4 0 1 15,-4-1 6-15,1 3 0 0,-3 1 5 16,-3 4-7-16,-1 0-3 0,0 3 9 0,-4 4-1 16,0 2-2-16,-3 4 4 0,-4 0-11 0,-1 4-4 15,-3 3 4-15,-1 0-6 0,-2 4-2 0,1 4 0 16,0 5-17-16,1 2-27 0,5 3-46 0,2-1-47 16,3 5-44-16,5-1-43 0,6-2-24 15,5 1-10-15,5-1 25 0,4-2-116 0</inkml:trace>
  <inkml:trace contextRef="#ctx0" brushRef="#br0" timeOffset="21057.22">22881 5863 116 0,'9'-3'291'0,"-1"-2"62"0,-3 0-49 16,-4 3-109-16,-1 2-74 0,0 3-27 0,0 4-1 15,0 0-4-15,0 3 7 0,-1 4-8 16,-1 2-6-16,0 2-20 0,1 2-28 0,1 1-15 15,0-2-12-15,3 3-4 0,0-5-3 0,2 0 0 16,1-1 0-16,4-3 0 0,-4 2-2 0,2-6 2 16,2-3-6-16,2 1-3 0,-2-1 14 15,3-3-3-15,-1-2-2 0,1-1 0 0,1-3 0 16,-1-1 2-16,0-1 1 0,-1-2-1 0,-1-4 1 16,0 1-3-16,-2-2 0 0,1-3 0 0,-1 3 0 15,-2-2 0-15,1 0 0 0,0-1 0 0,-2 2 0 16,0 1 0-16,-3 2 0 0,2-1 0 0,-2 6 0 15,0 0 0-15,-3 1 0 0,0 1 0 16,0 6 0-16,0 1 0 16,0 5 0-16,-1 1 0 0,-1 7 0 15,1 3 0-15,-3 2 0 0,1 6 0 0,0 2 0 0,-2 2 0 16,2 2 0-16,-5 0 0 0,5 4 0 0,-2-2 0 16,2-2 0-16,0 2 0 0,0-2 0 15,0-2 0-15,-2-1 0 0,4-4 0 0,-3-1 0 16,3-3 0-16,-1-2 0 0,-1 1 0 0,-2-7 0 15,-1 1 0-15,-2-4 0 0,0-2-229 16,2-3-189-16,-1-2-28 0,-3-3 29 0</inkml:trace>
  <inkml:trace contextRef="#ctx0" brushRef="#br0" timeOffset="22286.87">21148 5688 61 0,'2'1'118'0,"-2"3"17"0,0 0-23 0,0 2-26 16,0 1-18-16,-2 2 4 0,-1 3 8 16,1 3 16-16,1 2 11 0,-1 0 5 0,0 3-6 15,-1 1-3-15,2 4-20 0,-1 0-12 0,-1 0-8 16,2 4 1-16,-1-1-11 0,1 0-17 0,1 1 1 15,0-2-5-15,0-1-16 0,0-1-5 16,-2-1 4-16,0-2-8 0,2-1 2 0,0-3-3 16,-1 0-6-16,1-3 0 0,0-3 5 15,0 3-9-15,-2-6 4 0,2-3 2 0,0 1-1 0,0-4-1 16,0 0 5-16,0-2 7 0,-2 1 6 0,2-2 9 16,0-2 10-16,0-1-11 0,-1-1-15 15,-1-4-2-15,2-4-5 0,-1-2-9 0,-3-2 6 16,1-5-6-16,2-1 0 0,-4-4-6 15,4-1-2-15,-1-4-2 0,2-2 0 0,0-2-2 0,3-2 3 16,3-1 4-16,-1-4 2 0,1 4 1 16,1-3 7-16,2-1-5 0,-1 0 1 0,2 1 0 15,-1-1 4-15,4 5 1 0,-4 0 3 0,4 7-4 16,-4-2 5-16,1 6-5 0,2 2 7 16,1 5 2-16,-2 2-9 0,0 4 3 0,-1 4 1 15,-1-1 0-15,1 6-4 0,-2 0 2 0,0 4 2 16,2 1 0-16,0 3 3 0,1 4-2 15,2 4 1-15,-4 0-4 0,1 6 7 0,1 3-6 16,-7 3 0-16,1 2 4 0,-1 2-1 0,-4 4 2 16,-4-2-5-16,-2 4 7 0,-5-4 6 0,1 2-3 15,-2-2-6-15,-4-1 1 0,2 0 5 16,-4-3-11-16,1-3 5 0,-4 1-7 0,3-4 12 16,-2 0-5-16,2 0 1 0,-3-5-1 0,7-2 6 15,0-3-13-15,2-1 5 0,3-1-3 0,1-2 3 16,5-4-5-16,0 1 0 0,1-1 3 0,1 0-3 15,1-2-2-15,0 0 8 0,1 0-1 16,1-2-9-16,1-1 6 0,5 1-4 16,-2 0-2-16,4-1 4 0,-1 0 0 0,4 1 5 15,1-1-4-15,3 1 6 0,-1 1-4 0,3 1-1 16,2 0-12-16,-1 0 6 0,2 3 4 16,24 8 12-16,-25-6-9 0,-1 4 2 15,1 3-2-15,-7 1-3 0,0 0 0 0,-6 2 0 16,-1 0 0-16,-7 4 0 0,0-2 0 0,-5 2 0 15,-2 1 0-15,-3-1 0 0,-2 1 0 16,-8 0 0-16,1-2 0 0,-3 2 0 0,-4-3 0 16,1-2 0-16,0 0 0 0,-1-2 0 0,3-1 0 15,1 0 0-15,0-4 0 0,2 0 0 0,3-2 0 16,0-2 0-16,-1-1 0 0,1-1 0 0,1-2 0 16,2 0 0-16,-2-2 0 0,-9-5 0 15,14 1 0-15,-2-2 0 0,-4-5-490 16,8 6 107-16,2-2-16 0,-1 1 44 15</inkml:trace>
  <inkml:trace contextRef="#ctx0" brushRef="#br1" timeOffset="45043.25">9098 2650 63 0,'3'0'148'0,"0"-1"18"0,-1 1-26 15,1 0-35-15,-3 0-27 0,2 0-13 16,-2 0-6-16,0 0 9 0,0 0 10 0,0 0 13 15,0 0-3-15,0 0-6 0,0 0-13 0,0 0 7 16,0 0-52-16,0 0 6 0,0 0 0 16,0 1 18-16,1-1 16 0,1 1-1 0,1 1-9 15,0 1-5-15,-1-1-4 0,3 3 7 16,-1-2-3-16,1 2-17 0,1 2 15 0,-1 0-2 16,0 1-6-16,2 3-39 0,0 3 0 0,-1-3 0 15,2 3 0-15,1 1 0 0,0 2 0 0,-3-1 0 16,2 1 0-16,-1 0 0 0,2-1 0 15,-1 2 0-15,0-2 0 0,-2 2 0 0,3-1 0 16,-1 2 0-16,2-1 0 0,1 3 0 16,-2 1 0-16,-1-2 0 0,3 3 0 0,-3-1 0 15,2 2 0-15,-2 0 0 0,3 1 0 0,0-3 0 16,-3 0 0-16,3 1 0 0,-3-3 0 0,0 0 0 16,4-1 0-16,-4 2 0 0,3-1 0 15,2-4 0-15,-2 4 0 0,3-2 0 0,-3-2 0 16,-1 0 0-16,4 0 0 0,-3-2 0 0,-1 3 0 15,2 0 0-15,-1-2 0 0,0 0 0 0,0-2 0 16,0 2 0-16,0 2 0 0,0-5 0 16,1 2 0-16,0-2 0 0,-2 1 0 0,2-1 0 15,-2 0 0-15,1-3 0 0,1 0 0 0,1-1 0 16,1 0 0-16,1-1 0 0,-1 0 0 0,6-1 0 16,-4-2 0-16,0 3 0 0,4-2 0 15,-2 0 0-15,-1-2 0 0,0 2 0 0,1-1 0 16,-1 1 0-16,-2 1 0 0,2-2 0 15,-1 2 0-15,0-1 0 0,-2 1 0 0,0-2 0 16,0 1 0-16,0 0 0 0,1 0 0 0,0-2 0 16,0 1 0-16,4 1 0 0,-2-3 0 0,4 1 0 15,-1-2 0-15,1-1 0 0,3 2 0 0,-1-1 0 16,-1 1 0-16,1-1 0 0,-1-1 0 0,0 1 0 16,-3 1 0-16,3 0 0 0,0-2 0 0,-2 0 0 15,0 1 0-15,20 1 0 16,-22-2 0-16,4 0 0 0,-2 0 0 0,3-3 0 15,-3 1 0-15,4-1 0 0,-1 2 0 0,2-2 0 16,-2 0 0-16,2 0 0 0,1-2 0 16,0 1 0-16,-3-1 0 0,-1 0 0 0,2 2 0 15,-4-1 0-15,-1-1 0 0,0 0 0 0,0 2 0 16,0-2 0-16,0-1 0 0,0 2 0 0,0-1 0 16,3 0 0-16,-4 1 0 0,2 0 0 0,0-1 0 15,1 0 0-15,1-3 0 0,-1 1 0 16,0 0 0-16,-1 0 0 0,23-7 0 15,-21 7 0-15,-2-2 0 0,1 0 0 0,1 0 0 16,3-1 0-16,-3-2 0 0,3 2 0 16,-4-2 0-16,3 0 0 0,1 0 0 0,-3-1 0 0,2-1 0 15,-2-1 0-15,2 2 0 0,-1-4 0 16,0 1 0-16,-1-3 0 0,3 2 0 16,-3-1 0-16,2-2 0 0,-2 2 0 0,2-1 0 0,-2-1 0 15,0 1 0-15,0-4 0 0,0 2 0 0,0 3 0 16,-2-2 0-16,-2 3 0 0,0-1 0 15,2 0 0-15,-1-1 0 0,2 2 0 0,0 3 0 16,-3-2 0-16,-2 1 0 0,3-1 0 0,-3 4 0 16,-2 0 0-16,-1 2 0 0,1 1 0 0,-4-1 0 15,-1 4 0-15,-1 0 0 0,-2-1 0 0,-1 4 0 16,-2-2 0-16,-1 1 0 0,-2 1 0 0,-2 1 0 16,2 2 0-1,-1 0 0-15,-1 0 0 0,0 0 0 0,-2 0 0 16,-3 0 0-16,-4 0 0 0,0 0 0 0,-3 2 0 15,-2-2 0-15,-3 3 0 0,0-1 0 0,-1 1 0 16,-2 1 0-16,1 1 0 0,-3 0 0 16,2 0 0-16,0 0 0 0,1 1 0 0,-1 0 0 15,2 0 0-15,2-1 0 0,1-1 0 0,1 0 0 16,2 1 0-16,1 0 0 0,3 0 0 0,1-3 0 16,1 1 0-16,2 1 0 0,0-4 0 0,5 0 0 15,-1 0 0-15,2 3 0 0,0-3 0 16,0 0 0-16,2 0 0 15,-1-3 0-15,2 3 0 16,3-2 0-16,2-1 0 0,0-1 0 0,5 1 0 16,1 1 0-16,3-3 0 0,-1-1 0 15,6 0 0-15,-1-2 0 0,1 1 0 0,3 0 0 16,1 1 0-16,0-2 0 0,1 0 0 0,0 3 0 16,-3-2 0-16,-2 2 0 0,-1 0 0 0,-4 3 0 15,-3 1 0-15,-4 1 0 0,1 0 0 0,-3 0 0 16,-2 3 0-16,2 0 0 0,-3 0 0 0,4 4 0 15,-3 2 0-15,3-1 0 0,-5 2 0 16,2 1 0-16,-3 1 0 0,1 1 0 0,-3 1 0 16,-1 0 0-16,0 1 0 0,0-2 0 0,0 2 0 15,0 1 0-15,-1-4 0 0,-1 2 0 0,0-2 0 16,1 0 0-16,-1-3 0 0,0 2 0 0,0-4 0 16,0 0 0-16,1 1 0 0,-1 0 0 15,2-4 0-15,-1-1 0 0,1-1 0 0,0 1 0 16,0-3 0-16,-2 0 0 0,0 1-252 0,1-1-85 15,-1-3-49-15,0-1-2 0,-2-3 65 0</inkml:trace>
  <inkml:trace contextRef="#ctx0" brushRef="#br1" timeOffset="46186.8">8093 2542 249 0,'-2'-4'247'0,"-1"3"-55"0,0 1-68 0,1 1-64 15,-1 3-28-15,0 4-4 0,0 2 9 16,-1 1 25-16,0 6 10 0,1 2 6 0,1 0-8 16,-1 1-16-16,0 2-19 0,1 2-15 0,1-1-13 15,-1-2 1-15,2 1-5 0,0-2 4 0,-1-2 1 16,-1-1-1-16,2-2 4 0,-2-2-5 0,2-1 4 15,-1-5-1-15,-1 1-7 0,0-1 10 16,2-3 0-16,-1 0-2 0,1-3 9 0,-2 1 6 16,2-2-3-16,0 0-2 0,3 0 16 0,-3-2-4 15,0-1 10-15,0 0-25 0,0-4-11 16,0-4-10-16,0-1 4 0,0-4-15 0,0-3 9 16,2-6-3-16,1 0-20 0,1-5 2 0,0-3 8 15,1-4-1-15,0 2 8 0,4-2 14 0,-1-3-6 16,0 2 2-16,0 0-3 0,3 4 5 0,-1 3 7 15,2 8-6-15,-1-1-1 0,-3 7 4 16,0 7 2-16,1 2 6 0,-2 3 9 0,-2 4 1 16,0 2-8-16,2 4 11 0,1 7-1 0,2 4 9 15,1 8-8-15,3 0-7 0,0 5 1 16,2 3-3-16,-3-1 3 0,-1 3 1 0,1-3 5 0,-1 1-8 16,-2-3 5-16,0-2-21 0,0-3 2 15,-2-2 6-15,0-1-12 0,-1-1 11 0,2-6-3 16,-4 1-2-16,0-2-7 0,1-6 0 0,-3 1 1 15,-1-5 3-15,1 1 2 0,-3-1 1 0,0-2 1 16,0 1 7-16,-1-2 4 0,-1 0 7 16,2-3-15-16,-3 0 0 0,-2-1-1 0,0 1-6 15,-1-4 4-15,-3 0-11 0,0 0 7 0,-2 0-5 16,-3-1 6-16,1 1-4 0,-2 2 3 0,0 1 4 16,-2-3-8-16,1 4 4 0,-3 0-5 15,2 0 11-15,-4-1-6 0,3 4-13 0,0 0-3 16,1 0-23-16,2 0-28 0,0 0-27 15,3-2-33-15,0 1-49 0,4-1-48 0,-2-1-45 0,1 0-14 16,4-3 20-16,-1 2-135 0</inkml:trace>
  <inkml:trace contextRef="#ctx0" brushRef="#br1" timeOffset="46594.86">8434 2351 144 0,'-6'-1'314'0,"3"0"18"0,1-2-87 16,1 3-95-16,-1 0-70 0,2 0-31 0,0-3-26 15,3 1 7-15,1 1-4 0,5-4-5 16,2 1-7-16,3-2-7 0,5-1 0 0,3 1-5 16,3-6 1-16,0 5-11 0,1-2 6 0,1 0 2 15,-2 0 0-15,-4 2-2 0,-4-1 2 0,-3 2 7 16,-1 0-6-16,-2 2-3 0,-5-1 2 0,-1 0 6 15,-3 1-1-15,-2 4 13 0,0-3 8 16,-2 2 11-16,2 0-12 0,-3 1-4 0,0 1-1 16,-1-1 8-16,0 0-2 0,1 0-2 0,1 1-1 15,-2-1-6-15,2 2-7 0,-3-1 4 0,2 3 2 16,0 1-8-16,-2 0 13 0,-1 2-1 0,1 4 3 16,2 1-1-16,-2 1-3 0,0 4 4 0,2 0-4 15,1-1-5-15,-2 2 0 0,3-1-2 16,-1 5-6-16,2-1-2 0,0-1-4 0,-2 2 8 15,2 0-8-15,-1 1 3 0,-1-3-7 0,1-1 1 16,-1-1-3-16,0 0-5 0,2-3-27 0,-1 2-44 16,-1-4-54-16,2-1-54 0,-3-1-49 0,1-1-23 15,1 0-4-15,-1 0 15 0,2-3 42 16</inkml:trace>
  <inkml:trace contextRef="#ctx0" brushRef="#br1" timeOffset="47161.35">8831 2239 134 0,'1'-4'205'0,"-1"-1"6"0,0 3-38 0,0-1-51 16,-1 3-32-16,-1 5-14 0,1 0 8 0,1 2 28 15,0 2 18-15,0 0-3 0,0 5-16 16,0 3-20-16,0-1-22 0,0 0-33 0,0 2-13 15,0 2-2-15,0-1-11 0,0 1-4 0,0-2-3 16,0 0 0-16,0 1 4 0,0-4-2 0,0 0-5 16,0 0 0-16,0-2 4 0,0-1-4 0,0-4 4 15,0 0-1-15,-3-1-5 0,1-1 2 0,2-3 11 16,0 0-7-16,0-2 17 0,0-1 18 16,-1 0 3-16,-1 0 6 0,2-1-24 0,0-2-24 15,0 2 0-15,0-2 0 0,0-3 0 0,0-1 0 16,0-3 0-16,-1-2 0 0,-1-3 0 0,0-4 0 15,1-3 0-15,1-2 0 0,0-4 0 0,1 0 0 16,3-3 0-16,-1 2 0 0,0 2 0 0,4-2 0 16,-2 4 0-16,2 1 0 0,-1 3 0 0,3 0 0 15,-1 3 0-15,0-1 0 0,0 5 0 16,0 0 0-16,0 2 0 0,-2 2 0 0,2 2 0 16,2-1 0-16,-4 5 0 0,2 0 0 0,-3 1 0 15,4 3 0-15,-3 0 0 0,-1 0 0 0,2 3 0 16,-2 1 0-16,0 0 0 0,0 3 0 0,-2 0 0 15,1 0 0-15,-1 4 0 0,0 1 0 16,-1 1 0-16,-2 1 0 0,0 1 0 0,0 0 0 16,-2 1 0-16,0 0 0 0,-2 0 0 0,-1-1 0 15,-2 1 0-15,-2-2 0 0,1 2 0 0,-3-1 0 16,0-3 0-16,0 0 0 0,-3-1 0 0,3-1 0 16,-1 0 0-16,0 0 0 0,-1-3 0 0,4 0 0 15,-2-2 0-15,3-3 0 0,3 1-174 0,-1-1-76 16,1-2-63-16,2-2-41 0,3-1 18 15,0-4 42-15</inkml:trace>
  <inkml:trace contextRef="#ctx0" brushRef="#br1" timeOffset="48147.25">12263 2520 140 0,'6'-2'222'0,"0"2"-21"0,-6 3-67 16,0 1-50-16,-1 1-33 0,-2 3-6 0,1 4 25 16,-1 3 16-16,-2 3 17 0,-1 3 5 0,1 0-3 15,-1 0-19-15,-1 1-10 0,-3 0-19 0,3-2-18 16,-1-1-18-16,3-2-10 0,-1 0-3 15,-2-2 7-15,4-2 2 0,0-3-4 0,-2 2-5 16,4-4-1-16,-1-4-5 0,1 3 7 0,2-4-9 16,-1-1 1-16,1-2-1 0,0 0 15 15,0 0 2-15,0-2 10 0,0-1-9 0,-2-4-11 16,2-2-3-16,0-1-2 0,0-5 0 0,0-3-6 16,0-2 4-16,3-4-4 0,-1-2 0 0,1-2 1 15,2-4 6-15,5 1-6 0,0-2 7 0,0-1 1 16,1 2-10-16,3 3 10 0,-1 2-1 15,1 3-3-15,-1 6 5 0,-2 3 2 0,2 5 3 16,-4 0-3-16,2 5 5 0,-3 8-3 0,0-1 0 16,0 8 3-16,4 3 2 0,-2 3-9 0,1 6 8 15,2 4-5-15,-2 1-3 0,1 4-11 16,1 0 0-16,-2 1 9 0,5-2-3 0,-5 2-11 16,3-2-20-16,-4-1-59 0,1-2-58 0,-2-1-50 15,-1-3-49-15,0 0-20 0,-3-3-7 16,-1-5 20-16,-4 1 52 0</inkml:trace>
  <inkml:trace contextRef="#ctx0" brushRef="#br1" timeOffset="48520.07">12282 2671 165 0,'-7'-3'259'0,"1"1"10"0,1 2-66 15,-1-3-69-15,1 3-53 0,5 0-26 0,-1-2-13 16,1 2-15-16,3-2-8 0,0 1-9 0,5-4-3 16,1 1-4-16,7-2-7 0,3-2 9 0,5 1-5 15,4-4 0-15,2 1 0 0,2-1 0 16,1-1-6-16,-3 2 6 0,2-3-2 0,-2 2 6 16,-3-2-4-16,-2 1 3 0,-3 0 2 0,-3 0-5 15,0 4 7-15,-5-3 14 0,0 2 19 0,-4 3 6 16,-2 1 2-16,-1 1-6 0,-2 4-5 15,-1 0-2-15,-3 0-15 0,2 2-1 16,-3-2 2-16,2 3 22 0,1 4 4 0,1 4-7 16,-1 4-3-16,0 2-11 0,0 2-12 0,1 5-8 15,-2-1-1-15,-2 2 1 0,2-1-4 0,-2 1-2 16,0 0-5-16,-2-2-17 0,0 0-33 0,1-2-48 16,-5-1-45-16,3-4-47 0,-2-1-44 0,-2 2-17 15,1-5 7-15,1 0 32 0,-2-2 51 16</inkml:trace>
  <inkml:trace contextRef="#ctx0" brushRef="#br1" timeOffset="48794.73">12694 2528 80 0,'7'-22'156'16,"-1"2"10"-16,3 2-11 0,-4 5-25 0,1-1-17 15,3 4-22-15,-3 0-7 0,1 5 1 16,3 0-4-16,1 5-7 0,3 0-13 0,-1 4 2 15,3 0 5-15,-2 3 10 0,3 3-19 16,-1 0 11-16,2 2 9 0,-4 2-7 0,0 0-1 16,1 3 2-16,-5 1 1 0,-2 2-10 0,0 0-64 15,-3 2 0-15,-2-2 0 0,-3 0 0 0,0 0 0 16,-3 0 0-16,-2-1 0 0,-3 2 0 0,-4-3 0 16,-1 4 0-16,-4-3 0 0,-2-2 0 15,-2 0 0-15,-4 0 0 0,4-2 0 0,-4-1 0 16,1-3-6-16,2-1-185 0,5-4-54 0,0 0-47 15,5-3-36-15,4-2 3 0,1-2 44 16</inkml:trace>
  <inkml:trace contextRef="#ctx0" brushRef="#br1" timeOffset="49285.51">13162 2445 156 0,'0'3'268'0,"-4"4"-19"15,-3 1-59-15,2 2-60 0,-2 3-21 16,0 4-2-16,2 3-1 0,-1 0-1 0,3 2-4 16,-2 1-16-16,-1-3-30 0,1 1-12 0,2-1-19 15,0-1-17-15,1 3 4 0,-1-5-10 0,0 1 3 16,0 0-4-16,-1-3 0 0,0-3-2 0,2 0 2 16,1-3 0-16,-1-1 1 0,-1-3-3 15,3-1 4-15,-2 1 1 0,1-5 4 0,-1 0-7 0,2 0-3 16,0 0 5-16,0-2 3 0,0-1-3 15,0-4-1-15,-1-1 4 0,-1-1-8 0,2-7-6 16,0 1-2-16,0-5-2 0,0-3-16 0,5-5 18 16,1-3-6-16,1-2-5 0,3-1 7 15,0-5 9-15,2 0-2 0,1-2 5 0,2 1-3 16,4 5 4-16,-2-2 5 0,0 6-6 0,4 4 6 16,-4 0-5-16,2 9 8 0,-2 3-2 0,-4 1 2 15,0 6 2-15,-2 3 5 0,-3 3 8 0,-2 2-3 16,-1 2 2-16,3 3-5 0,-2 3 8 15,-1 3 6-15,-2 2 1 0,0 2-4 0,-1 4 5 16,-2 0 4-16,-2 1-1 0,1 0 3 0,-2 3-5 16,-2-2 9-16,0 3-41 0,-2-2 0 0,-2 0 0 15,1-2 0-15,0 0 0 0,-2-1 0 0,0-3 0 16,-1 1 0-16,0-2 0 0,1-1 0 16,-23 19 0-16,23-27 0 15,-4 0 0-15,3 0 0 0,3-3-103 0,-3 0-100 16,0-2-66-16,0-1-55 0,-10-6-350 15,11 1 204-15</inkml:trace>
  <inkml:trace contextRef="#ctx0" brushRef="#br1" timeOffset="49577.34">13692 2438 203 0,'0'-4'298'0,"-2"4"-12"0,-1 0-68 16,2 4-85-16,-1-4-47 0,0 12 92 15,6-4-72-15,-3 18 108 0,-1 28-23 16,-8 39-142 0,0-49-39-1,5-22-10-15,-5 19 3 16,0-9-12-16,0 6-162 15,4-28 50-15,-5 7-458 16,-1-12-78 0,5-8 370-16</inkml:trace>
  <inkml:trace contextRef="#ctx0" brushRef="#br1" timeOffset="49786.38">13548 2709 137 0,'-14'-14'582'0,"6"10"-164"15,5 3-253-15,1 1-14 0,2-3-11 16,-2 3 113-16,2 0-147 16,0 0-24-16,0 0-69 0,5 0-13 15,-3 0 0-15,1 0 0 0,2 0 0 0,28 0 0 16,0 0 0 0,-17 0 0-1,3-2 0-15,38-1 0 0,-21-4-212 16,-18 5-33-16,2-1-52 0,18-4-368 15,-17 2 381-15</inkml:trace>
  <inkml:trace contextRef="#ctx0" brushRef="#br1" timeOffset="50412.84">14380 2323 133 0,'-4'-5'249'0,"1"4"8"0,-3-1 50 15,2 2-253-15,3 2-21 0,-1-1-10 16,1 6 15-16,-1 2 29 0,-1 3 33 0,2 5 11 0,-1 2-17 15,2 3-17-15,-1 2-26 0,-3 3-16 0,1-1-11 16,0 1-11-16,0-2-4 0,1-1 0 16,0 0 4-16,1-1-6 0,-2 14-1 15,1-8 0-15,2-17-9 0,0-3 1 16,0-3 6-16,0 0 3 0,0-3 3 0,0 0 1 16,0-2 15-16,0-1 15 0,0 0 19 15,0-3-6-15,0 0-11 0,0-3 2 0,-3-1-22 16,3-4-11-16,-3-3-12 0,1-1 0 0,-1-2 0 15,3-5 0-15,0-4 0 0,0-1 0 0,3-3-6 16,-1-3-6-16,1-1 8 0,3-3-9 16,-1 0-3-16,0-2 4 0,3 0 6 0,1 0 2 15,-1 5 2-15,3 0 2 0,0 4 2 0,4 3 0 16,-4 2-7-16,1 7 5 0,1 1 0 0,-1 6-5 16,0 2 6-16,-4 3-7 0,1 2 6 15,0 4 0-15,-2 3 2 0,-2 1 8 0,-1 1-10 16,2 2 2-16,-2 4 3 0,-1 0 3 0,0 2-1 15,-1 1 0-15,1 0 1 0,-3 3 2 0,1-4-4 16,-1 4 11-16,0-1-13 0,0 1-4 16,-3 2 0-16,0-5 0 0,1 1 0 0,-2 2 0 15,0-2 0-15,-2 2 0 0,0-3 0 0,0 0 0 0,-1-1 0 16,-2 1 0-16,1 1 0 0,-2-3 0 16,2-2 0-16,-1 2 0 0,0 0 0 0,0-2 0 15,-1-1-74-15,0-4-61 0,2 2-51 16,-3-3-46-16,5-2-43 0,-1 3-13 0,1-3 3 15,3-1 40-15</inkml:trace>
  <inkml:trace contextRef="#ctx0" brushRef="#br1" timeOffset="50725.78">14681 2436 140 0,'0'-2'196'0,"0"2"13"16,-1-1-27-16,-1 1-41 0,2 1-31 0,0-1-27 16,-1 2-6-16,-1 0 7 0,0 1 6 0,-1 2 6 15,2 4-8-15,-3-1-14 0,1 2-13 0,0 2-13 16,2-1-6-16,-1 4-7 0,1-1 0 0,-1 1-3 16,2-1 0-16,0 0-14 0,0-3-1 15,0 3-7-15,5-3-2 0,-4 2-5 0,2-2 5 16,0-1 1-16,-1 1-11 0,0-4 0 0,1 0-2 15,0 0 8-15,0-2-4 0,-1 2-8 0,1-4 6 16,0-1-15-16,0-2-11 0,3 1-20 16,-2-1-35-16,2-1-28 0,-1-1-39 0,0-1-25 15,2 0-31-15,0-3-27 0,-1-4-14 0,0 0 28 16,1-2 33-16</inkml:trace>
  <inkml:trace contextRef="#ctx0" brushRef="#br1" timeOffset="50926.68">14819 2358 137 0,'-2'-4'206'0,"-1"1"36"0,-1 2-2 0,0-3-28 16,3 4-40-16,-1 0-12 0,1 0-8 0,-1 0-12 16,0-3-25-16,2 3-7 0,-1 0-38 0,1 0-28 15,0-3-23-15,0 3-25 0,0 0-16 16,0 0-32-16,0 0-25 0,0-2-44 15,1-1-47-15,-1 2-47 0,0-4-37 0,0 4-25 0,0-4 8 16,0 0 37-16</inkml:trace>
  <inkml:trace contextRef="#ctx0" brushRef="#br1" timeOffset="51212.34">14802 1900 377 0,'-5'-7'293'0,"-2"-1"-56"16,-1-1-82-16,1 1-49 0,0 3-12 0,1-1 5 15,-1-1 7-15,2 5-7 0,0-3-25 16,-2 3-25-16,4-1-19 0,0 0-17 0,1 3-7 15,-1 0-8-15,1 0-18 0,-1 0-17 0,-3 0-23 16,-2 3-31-16,2-3-35 0,-4 4-39 16,-2-3-48-16,-3 2-33 0,-2-1 2 0,-1-2 29 15,-5 0-100-15</inkml:trace>
  <inkml:trace contextRef="#ctx0" brushRef="#br1" timeOffset="51410.31">14299 1906 163 0,'-14'4'180'0,"2"-1"-3"0,-3 1-26 16,0-1-29-16,1-2-12 0,3 3-7 0,-2-4 5 15,1 0 0-15,2 5-19 0,2-5-8 16,-1 0-29-16,4 2-18 0,0-2-20 0,2 0 0 0,0 0-16 16,0 1 2-16,1 1-4 0,1-2-23 0,-4 1-23 15,2 2-36-15,1 0-28 0,2 2-41 16,-3-2-29-16,0 1-23 0,-2 2 5 0,0-1 28 15,2 1 37-15</inkml:trace>
  <inkml:trace contextRef="#ctx0" brushRef="#br1" timeOffset="51576.21">14070 2148 26 0,'-13'25'140'0,"-1"-2"50"16,4-13-114-16,2 0-6 15,-6 6 54-15,6-9-61 0,2 1-2 16,-3-2-6-16,2 0-15 0,2 0-15 0,0-3-15 15,2 3-5-15,-2 1-5 0,1 0-18 0,1 0-32 16,-2-2-38-16,0 2-29 0,4 1-17 16,-1-1-4-16,0 0 7 0,1 2-71 0</inkml:trace>
  <inkml:trace contextRef="#ctx0" brushRef="#br1" timeOffset="51743.13">13983 2598 78 0,'0'10'107'0,"1"0"7"15,-1 0-13-15,0-3-17 0,-3-1-12 16,3-1-12-16,0 0-4 0,-1 0-9 0,1-3-15 16,0 3-11-16,0-2-7 0,1-1-10 0,2 3-9 15,-1 0-14-15,1-1-30 0,3 2-23 0,-3-1-20 16,0 3-6-16,1 0 0 0,1-1 7 0,-1 2 6 16,1 0 14-16,1 2-32 0</inkml:trace>
  <inkml:trace contextRef="#ctx0" brushRef="#br1" timeOffset="51888.04">14088 2881 13 0,'5'36'274'16,"-3"-24"-111"0,-1-9-100-16,-1 0-24 0,0-2-7 15,0 1-16-15,4-2 1 16,-1 0-11-16,0 2-15 0,6-2-14 0,-1 0-25 16,5 0-22-16,1 0-15 0,1 0-9 0,0 0 7 15,0 1 8-15,-2 1 21 0</inkml:trace>
  <inkml:trace contextRef="#ctx0" brushRef="#br1" timeOffset="52013.52">14368 2985 16 0,'7'3'25'16,"-1"-1"27"-16,2 0 24 0,-2 1 3 15,-1-1-18-15,-2 1-17 0,0-3-16 0,1 0-8 0,0 0-3 16,2 0-5-16,1 0-7 0,2-3-5 0,-1-1-9 16,3 3-12-16,0-1-16 0,2 0-13 15,1-1-15-15,-1 0-8 0,4-4 2 0</inkml:trace>
  <inkml:trace contextRef="#ctx0" brushRef="#br1" timeOffset="52159.95">14729 2929 43 0,'4'0'96'0,"-2"0"47"0,1 0 18 0,-1 2-8 16,-2-2-23-16,0-2-20 0,0 1-23 0,0-1-16 16,0 1-30-16,0-1-27 0,1 1-30 15,4-3-43-15,1 1-37 0,-1-4-28 0,3 2-23 16,0-3 0-16,3 1 9 0,-2-2 18 15,0 2 28-15</inkml:trace>
  <inkml:trace contextRef="#ctx0" brushRef="#br1" timeOffset="52288.78">14893 2825 22 0,'0'-2'42'0,"2"0"36"16,-2 1 23-16,0 1 0 0,0-4-1 0,0 4-12 16,0-3-15-16,-2 1-30 0,2-1-26 0,0-1-7 15,3 0-12-15,-3-2-28 0,2 0-27 16,1-3-16-16,2 2-18 0,-1 0-1 0,1-5-7 15,-2 2 7-15,2 0-43 0</inkml:trace>
  <inkml:trace contextRef="#ctx0" brushRef="#br1" timeOffset="52436.7">14977 2634 27 0,'0'-5'65'0,"0"1"37"0,0-3 2 16,0 2-19-16,1-1-4 0,-1-1-5 15,0-2-21-15,0 2-3 0,-1-2-9 0,-1 2-14 16,2-2-16-16,3 0-11 0,-1-1-26 0,1-2-19 15,1 0-28-15,-3-1-22 0,4 0-13 16,-1 1-1-16,-1 0 2 0,2 1 18 0</inkml:trace>
  <inkml:trace contextRef="#ctx0" brushRef="#br1" timeOffset="52578.62">15078 2343 37 0,'0'-7'59'0,"0"-6"99"16,-1 7-86-16,-1-1-9 0,0 2-17 0,-1-2-19 15,3 0-10-15,0-1-14 0,0-1-3 16,0 0-12-16,0 0-18 0,2-4-15 0,-2 2-11 16,0 0-11-16,-2-2-8 0,2-2 2 0,-3 0-44 15</inkml:trace>
  <inkml:trace contextRef="#ctx0" brushRef="#br1" timeOffset="52701.47">15007 1966 14 0,'-10'-9'35'0,"-2"2"35"0,1 0 27 16,-2 2 5-16,2 2-9 0,0 0-8 0,0 1-17 15,0 2-11-15,1-2-19 0,1 2-21 0,4 0-8 16,0-3-19-16,2 3-37 0,0 0-43 16,1 0-37-16,2 0-26 0</inkml:trace>
  <inkml:trace contextRef="#ctx0" brushRef="#br1" timeOffset="53415.9">15478 1917 138 0,'6'-1'183'15,"-3"-2"-14"-15,-1 0-39 0,1 1-54 16,0 0-43-16,2-4-17 0,0 2-4 0,6-4-3 16,0-1-6-16,6 0 2 0,2 0-7 0,5-2 5 15,1 3-5-15,2-3 2 0,1 1-11 0,3 2-34 16,-1-1-40-16,-5 0-30 0,2-1-24 15,-5 0-6-15,0-2-87 0</inkml:trace>
  <inkml:trace contextRef="#ctx0" brushRef="#br1" timeOffset="53601.83">16377 1681 229 0,'16'0'223'16,"-8"0"-30"-16,0-1-75 0,-1 1-54 0,-3-2-34 15,5-3-18-15,-2 3-7 0,1-5-2 0,1 3-2 16,2 0-1-16,4-2-6 0,2 1-11 16,2-1-24-16,0 2-18 0,6-1-21 0,0 0-15 15,2 3-5-15,0-1-11 0,-1 0 3 0,2-1 6 16,-1 1-55-16</inkml:trace>
  <inkml:trace contextRef="#ctx0" brushRef="#br1" timeOffset="53754.01">17215 1657 30 0,'19'5'79'0,"-5"-3"17"0,-2 2-18 16,-3-3-27-16,-1-1-22 0,0 0-12 0,0 0-9 15,1 0-3-15,5-1-3 0,1 1-4 16,5-4-8-16,-1 4-11 0,4 0-19 0,0 0-10 16,6 0-14-16,-3 0-5 0,1 0 6 15</inkml:trace>
  <inkml:trace contextRef="#ctx0" brushRef="#br1" timeOffset="53893.68">17892 1722 11 0,'17'6'36'16,"1"-2"40"-16,-6 2 19 0,-1-1-13 15,-3-2-25-15,2 1-12 0,-3-1-10 0,-2 0-5 16,3-1-8-16,-1 0-10 0,3 1-7 0,2 0 0 16,1-2-13-16,2 0-19 0,4 2-25 0,-1 1-16 15,3-4-18-15,1 5-9 0,-1-3 13 16</inkml:trace>
  <inkml:trace contextRef="#ctx0" brushRef="#br1" timeOffset="54027.06">18445 1896 17 0,'8'5'38'16,"0"2"31"-16,-4-2 7 0,1 0-16 0,-2-2-27 16,1 1-17-16,2 1-7 0,2-3-6 0,-2 1-5 15,2-2-10-15,3 2-11 0,0-1-16 16,0 0-19-16,-1 0-6 0,2 3 7 0</inkml:trace>
  <inkml:trace contextRef="#ctx0" brushRef="#br1" timeOffset="54348.93">18761 2060 15 0,'8'8'40'16,"-5"2"37"-16,0-3 17 0,-1-1-15 16,0 0-14-16,-2 0-21 0,1-2-10 0,2-1-9 15,-1 2-1-15,1-2-3 0,-1 3-6 16,2-2-11-16,3 1 4 0,-1 0-6 0,0-1-4 0,4 0-10 15,-2 0-13-15,0 3-7 0,0-1 2 16,2 1-1-16,0 1-4 0,-2-1 2 16,3 1 1-16,0 0-1 0,-3 0-1 0,3 0 0 15,-3 0 4-15,-2 2 4 0,2-3 7 0,0 4 9 16,-2 1 6-16,2-2 1 0,-1 1 3 16,-1-2 4-16,0 3 9 0,1-2 8 0,-4 1 7 15,-2 2 11-15,-1 0 4 0,0-1 1 0,4 2 1 16,-4 1 9-16,1-1 3 0,-1-2 5 0,0 1-6 15,0-2-12-15,2-1-15 0,-1-2-11 16,-1 1-6-16,5-2-4 0,0 2-13 0,-1-1-12 16,1 0-20-16,2 1-25 0,-3-4-20 15,4 2-9-15,-3 0-7 0,0 1 4 0,-1-1 11 0,1 0 22 16</inkml:trace>
  <inkml:trace contextRef="#ctx0" brushRef="#br1" timeOffset="54499.96">19062 2685 8 0,'-3'12'19'0,"-4"1"22"0,2 2 26 15,0-2 6-15,-4-1-9 0,4 3-15 16,-1-5-9-16,1 1-3 0,2 2-1 0,0-4 1 16,1 1 6-16,1 0-1 0,1-1-8 15,0-3-10-15,1 2-15 0,2-3-2 0,-3-1-6 16,2 1-19-16,1-2-22 0,0 0-22 0,1 0-26 16,-4-2-16-16,1-1-6 0,-1 0 13 0</inkml:trace>
  <inkml:trace contextRef="#ctx0" brushRef="#br1" timeOffset="54987.67">18791 2663 77 0,'-4'-5'118'0,"0"1"32"0,1 0 5 16,0 0-1-16,1 4-8 0,-1-3-4 0,3 1-3 15,-1 1-11-15,-1 1-5 0,2 0-25 16,0 0-25-16,0 0-26 0,0 0-19 0,0 1-17 0,2 1-8 16,1-1 8-16,2 4-10 0,-1-1 7 15,1 4-8-15,4-3 4 0,-1 7 1 0,2-3-3 16,1 1-2-16,0 2 0 0,0 0 0 0,2 0 0 15,-2 0 3-15,1 0 0 0,1-1-5 16,0 0 2-16,-1 1-3 0,0-2 1 0,-3 0 3 16,4-3 6-16,-5 0-1 0,-2 0-6 0,3-1 5 15,-1-2-3-15,-1-1 2 0,-3-1 5 0,-2-1 14 16,4 1-9-16,-3-2 11 0,-1 0 4 16,1-3 0-16,0 3 3 0,0-4-4 0,2 2-6 15,2-2-3-15,0-1-10 0,3 1-4 0,0-6 0 16,3 3-5-16,-3-4 2 0,3-1-9 15,-1 0 7-15,1-1 0 0,1 0-3 0,-1-3 1 16,-1 3 0-16,0-1-7 0,-3 2-2 16,0 0-15-16,-1 0-4 0,-1 2-14 0,-1-2-18 15,2 1-10-15,-2 1-35 0,1 0-41 0,-1 4-28 16,-3-2-36-16,0 0-24 0,3 3-3 16,-6 2 18-16</inkml:trace>
  <inkml:trace contextRef="#ctx0" brushRef="#br1" timeOffset="57665.97">12078 5531 238 0,'3'-8'231'16,"-3"3"-11"-16,0-1-43 0,0 3-50 0,0 0-21 15,0 2-14-15,0 1-3 0,0-2-2 0,0 2-4 16,-2 2-17-16,1 8 92 16,1-2-113-16,3 4 2 15,0 1 6-15,3 4 13 0,3 4-6 0,-3 1 0 16,5 7-18-16,-2-1-42 0,1 3 0 0,4 0 0 15,-3-2 0-15,3 3 0 0,1-2 0 0,0-2 0 16,0-2 0-16,3 0 0 0,2-2 0 16,3 0 0-16,1-5 0 0,3 0 0 0,-1-3 0 15,4-3 0-15,1-3 0 0,-1 0 0 16,1-6 0-16,1-2 0 0,34-5 0 0,-32-3 0 16,0-2 0-16,1-4 0 0,3-1 0 15,-5-3 0-15,2-1 0 0,-2-3 0 0,0-2 0 16,32-31 0-16,-33 20 0 0,1-3 0 15,0-1 0-15,-1-5 0 0,2 0 0 0,1-5 0 16,-2 1 0-16,2 3 0 0,-1 0 0 0,-3 3 0 16,-1 4 0-16,-1 5 0 0,-4 2 0 15,-6 3 0-15,0 6 0 0,-4 3 0 0,-3 3 0 16,-3 2 0-16,-4 5 0 0,1 2 0 0,-3 2 0 16,-3 3-4-16,0 0-57 0,0 0-26 0,0 2-34 15,0 1-22-15,-3 0-38 0,0 1-24 0,-3-1-8 16,1 2-5-16,2 1 10 0,-2 0 23 0,0 0 25 15,2-1 38-15</inkml:trace>
  <inkml:trace contextRef="#ctx0" brushRef="#br1" timeOffset="58058.73">13451 5283 74 0,'0'-3'105'0,"0"-1"22"0,-3 2-9 0,-1-3-12 16,-1 2-3-16,2 0-6 0,-2 2-4 0,0-1 1 15,0 2-3-15,-4 0-3 0,1 0-9 0,-3 0-23 16,-3 0 0-16,-1 2-9 0,0-1 2 16,-3 4-9-16,-1 1 8 0,-1-2 1 0,-1 4 2 15,1-2-10-15,-2 1 0 0,4-3-18 0,-1 1-3 16,6 1-2-16,3-2-10 0,2-2 0 0,3 0-5 16,0-1 2-16,3 1-1 0,1-2-3 15,-1 2 2-15,2-2 3 0,0 0-16 0,3 0 7 16,-1-2-4-16,5 2 7 0,-3-3-7 0,7-1 10 15,0 1-7-15,8 1 4 0,0-5 0 0,2 2-4 16,1-2 1-16,-3 2-1 0,1 0 4 16,1-1-4-16,-3 2 7 0,-3 1-3 0,0-2 0 15,-3 2 5-15,-2 2 9 0,-4 1 5 0,-1 0-2 16,-2 0 5-16,3 1 2 0,-3 4 17 0,2-1-5 16,0 2 3-16,0 3-2 0,-1 3-8 0,1 0-8 15,1 4-9-15,-3-2 0 0,2 1-5 16,0 2-11-16,1-2 2 0,-1 2-4 0,1-4-1 15,-1 2-30-15,1-2-73 0,-1-1-68 0,2-2-79 16,0 2-69-16,-2-2-42 0,1-3 34 0</inkml:trace>
  <inkml:trace contextRef="#ctx0" brushRef="#br1" timeOffset="58959.42">10576 5250 95 0,'3'0'184'0,"-1"2"13"16,-2-1-22-16,-8 24 191 16,5-7-255-16,-2 4 10 0,0 0-8 0,-4 3 1 15,1-1-19-15,0 0-24 0,0 2-14 0,0-2-9 16,0 0-25-16,0-3-10 0,3-1 0 0,1-1-10 16,1-6 2-16,1-2-8 0,-1-4 5 15,3-1 2-15,0-1 5 0,0-4 2 0,0-1 11 16,0 0 6-16,0 0 5 0,0-1 8 0,0-5 0 15,2 1-27-15,1-4 4 0,0 0-6 16,1-5-1-16,0-2-11 0,2 0 0 0,2-2 0 16,2-3 0-16,-1-3 0 0,2 0 0 0,0 0 0 15,0-3 0-15,-1 1 0 0,0 3 0 0,2-3 0 16,-1 6 0-16,9-13 0 16,-12 24 0-16,-1 1 0 0,0 3 0 0,0 3 0 15,-1 4 0-15,4 3 0 0,5 3 0 0,-2 8 0 16,5 0 0-16,-1 5 0 0,-1 1 0 0,2 1 0 15,-5 1 0-15,0 0 0 0,0 1 0 16,-4-2 0-16,-1 0 0 0,-2-2 0 0,1-2 0 16,6 13 0-16,-7-20 0 15,6 11 0-15,-12-14 0 16,0-8 0-16,0-1 0 0,-1-1 0 0,-1 1 0 16,-3-3 0-16,-4-1 0 0,1-1 0 0,-2 0 0 15,-2-2 0-15,-1-1 0 0,-2 1 0 0,0-3 0 16,-5 2 0-16,2-2 0 0,-2 1 0 15,1-2 0-15,1 1 0 0,-4-1 0 0,2 0 0 16,2 1 0-16,1 1-37 0,3 0-139 16,-2 0-51-16,8 0-51 0,0 0-9 0,5 0 1 15,1 0 3-15,2-2 56 0</inkml:trace>
  <inkml:trace contextRef="#ctx0" brushRef="#br1" timeOffset="59293.03">10930 5287 231 0,'3'0'314'0,"-1"0"-15"16,1 0-59-16,-3 0-81 0,3-1-60 0,-1-2-43 16,1 0-7-16,5-2-8 0,-2-2 7 15,5-1-22-15,2 1-7 0,4-3-10 0,2 0-9 16,1 1 0-16,0-1 0 0,2 1-6 0,-3-2 3 16,-2 2 5-16,-1 4-2 0,-3-3 0 0,-4 1 8 15,-1 0-1-15,-2 2-4 0,-4 3 16 0,-2-3-6 16,0 2 15-16,0 0 25 0,-2 2 3 15,-4-1-3-15,2 2 4 0,-1 0 7 16,-2 0-8-16,-1 2-16 0,1 0-33 0,-1 3-7 16,0 0 0-16,1 5 0 0,-2 1 0 0,1 2 0 0,3 2 0 15,0 3 0-15,-1 3 0 0,-3 27 0 16,7-21 0-16,-1 0 0 0,1 0 0 16,1 2 0-16,-1-2 0 0,1-2 0 0,-3 1 0 15,1-2 0-15,2-2-3 0,-1 0-142 0,2-2-51 16,0 0-37-16,0-5-25 0,0-3-17 0,2-4 6 15,1 2 34-15,0-3 42 0</inkml:trace>
  <inkml:trace contextRef="#ctx0" brushRef="#br1" timeOffset="59755.98">11325 5311 173 0,'3'-5'213'0,"-3"2"7"0,0 1-24 0,-1 2-29 15,-1 2-32-15,1 3-17 0,-1 2-3 0,0 5 1 16,-2-1-4-16,3 6-12 0,-3 1-27 16,1 2-23-16,2-1-22 0,-3 2-12 0,3-3-6 15,-3 3-10-15,3 0 3 0,-1-3-3 0,1 14 9 16,-1-18-17-16,2-2 8 0,-2-3 7 16,2-1-7-16,0-2-6 0,0-2 14 0,0-2 11 15,0-2 8-15,0 0 8 0,0-4 12 16,0 0-21-16,0-3-7 0,-4-1-10 0,1-2 1 15,1 0-10-15,1-6 0 0,-1 0 0 0,2-1 0 16,0-2 0-16,2-4 0 0,-1-1 0 0,4-3 0 16,1-1 0-16,0-4-1 0,4 1-15 15,2-2 3-15,0-1 4 0,-1 3 0 0,5 1 1 16,-2 4-7-16,3 2 8 0,-1 5 3 0,-2 4-4 16,1 2 8-16,-3 2-4 0,-1 3 7 0,8-1 16 15,-4 11-2 1,-9 3-4-16,0 4 11 0,-1 1-6 0,-1 5-18 15,-2 0 0-15,1 4 0 0,-3 2 0 0,0 1 0 0,0 0 0 16,0 2 0-16,-3-2 0 0,1-1 0 16,-2 2 0-16,-3-2 0 0,-2 0 0 0,-1-3 0 15,-1-1 0-15,1 0 0 0,-2-3 0 0,-2-3 0 16,1-1 0-16,-13 6 0 0,11-9 0 16,3-2-129-16,-1-3-286 0,-1-2-80 15,4-5 49-15</inkml:trace>
  <inkml:trace contextRef="#ctx0" brushRef="#br1" timeOffset="60467.09">13004 4915 35 0,'0'-10'123'0,"-1"1"50"16,1 4 2-16,-2 1-24 0,-1 2-35 0,-1 4-30 16,-3 2-12-16,1 1-8 0,-2 4 14 15,-1 1-3-15,0 3 10 0,1 2-3 0,0 2-7 16,-1-1-7-16,0 1-8 0,2-2-7 0,1 2-15 16,1-5-2-16,-1 1-10 0,1-2-12 0,0-1-1 15,0-3-5-15,4 0-7 0,-2-2 5 0,3-2 1 16,0-3 7-16,0 0 14 0,0 0 7 0,0 0 11 15,0-3-5-15,0 1-5 0,0-3-15 16,3-2-3-16,0 0-6 0,0-1-7 0,4-3-1 16,0-2 1-16,1-2-7 0,0-1 0 0,6-3 0 15,-1 0 0-15,0-2 0 0,3 0 0 0,1 0 0 16,-3 1 0-16,2 3 0 0,-2 2 0 16,-1 5 0-16,-1 0 0 0,0 3 0 0,-2 5 0 15,0 2 0-15,0 2 0 0,2 8 0 0,-1 0 0 16,2 5 0-16,1 4 0 0,1 1 0 0,-2 1 0 15,0 1 0-15,3 0 0 0,-5 0-18 16,0-1-39-16,0 1-46 0,-1-3-40 0,-4-3-39 16,2 0-29-16,-5-4-16 0,0 2-2 0,-3-3 3 15,-1-3 25-15,-3 0 31 0,-2-2 41 0</inkml:trace>
  <inkml:trace contextRef="#ctx0" brushRef="#br1" timeOffset="61000.25">13059 5093 57 0,'-14'-5'77'15,"3"-2"12"-15,3 0-1 0,-1 1-9 16,4-1-12-16,2 1-14 0,1 1 0 0,4-1-8 16,4 0-12-16,4 0-5 0,-1 1-1 0,4-2-5 0,3 0 4 15,4 0 0-15,-1 0-1 0,6-1-2 16,-1 0 2-16,3-1 7 0,0 1 7 0,-3-1 8 16,1 2 9-16,0 0 14 0,-3-1-2 0,-4 1-5 15,1 0-1-15,-5 1-6 0,-2 3-6 0,-2 0 2 16,1 0 1-16,-5 2-16 0,-1-1-4 0,-2 2-12 15,-1 0-6-15,1 2-2 0,0-1 3 16,2 2-3-16,1 4-1 0,2 3-16 16,0 0 7-16,0 2-3 0,1 0-5 0,-4 2 13 15,0-1-17-15,1 1-15 0,-1-2-24 0,0 0-31 16,-4-2-24-16,2-1-43 0,-3 0-15 0,2-1-11 16,-2-1-4-16,0-4 11 0,2 0 23 0,-2-1 22 15,0 0 26-15,-2-2 24 0,2 0 23 0,-2-4 17 16,-1-2 3-16,-3-1-9 0,3-4 43 15,0 1 9-15,0-2 11 0,1-1 36 0,2-3 28 16,0 0 13-16,5 1-10 0,-2-3-5 0,0-1-14 16,3 0 2-16,1 1 12 0,1 2 4 0,1 3-4 15,4-1 12-15,-2 2-8 0,1 4-9 16,-1-2-18-16,2 2-18 0,1 3 21 0,-2 3 23 16,1 2-24-16,-1 2-1 0,-1 3-2 0,1 1-4 15,1 3-8-15,0 2 9 0,-4 1 5 0,-1 5 12 16,-1 2-25-16,-1-1-54 0,-5 1 0 0,-1 0 0 15,-1 1 0-15,-4 0 0 0,-1-2 0 16,-1-1 0-16,-2 0 0 0,-4-5 0 0,-1 2 0 16,0-4 0-16,1 0 0 0,-4-1 0 0,3-1 0 15,-4-1 0-15,4-2 0 0,0-2 0 16,3-1 0-16,-1-1 0 0,0-1-239 0,4-3-33 16,0 0-14-16,2-1 7 0,-2-5-23 0,0-2 1 15</inkml:trace>
  <inkml:trace contextRef="#ctx0" brushRef="#br1" timeOffset="61449.87">13823 4793 139 0,'6'0'185'0,"-4"5"3"0,-2 2-23 16,0 0-33-16,0 3-22 0,0 4-12 0,-2 1 13 16,-1 2 2-16,0 3-6 0,0 0-10 15,-1 0-22-15,1 0-30 0,0 0-16 0,0-1-16 16,2 0-3-16,-1 0-7 0,2-3 4 0,-1-2-7 15,1-3 0-15,0-1-3 0,0 0 6 0,0-3-6 16,0-3 9-16,0 1-6 0,0-4 0 16,-2 1 5-16,2-2 8 0,0 0 14 0,-2-2 11 15,2-1 6-15,0 0-14 0,-3-4-9 0,2 0-16 16,-1-3-3-16,-3-17 5 16,5 12-3-16,0-3-8 0,2-2 2 0,3 1-11 0,1-3 2 15,0-4-3-15,7 0 9 0,0-2-7 16,2-3 7-16,3 3-1 0,-1 0-3 0,2 2 4 15,0 4-4-15,1 3 6 0,-2 2 3 0,-1 2 0 16,-4 4-7-16,1 4 9 0,-4 2 4 16,-2 2 5-16,-1 3 11 0,0 2-1 0,-2 2 1 0,-2 5 2 15,0 2-2-15,0 2 2 0,-3 3 4 0,0 4 0 16,0-2 5-16,-3 2 11 0,0 0-14 16,-4 2-21-16,1-1-9 0,-1-1 0 0,0 1 0 15,-1-5 0-15,-2 0 0 0,0-1 0 0,0-3 0 16,-1 2 0-16,-2-2 0 0,2-3 0 0,3-2 0 15,-1 1 0-15,1-4 0 0,-2-1-113 0,1 2-85 16,1-4-46-16,3 1-32 16,0-2-24-16,2 0 10 0,2-2 36 0</inkml:trace>
  <inkml:trace contextRef="#ctx0" brushRef="#br1" timeOffset="61670.94">14150 4974 83 0,'0'0'180'0,"0"1"30"0,0-1-19 0,0 3-41 16,0 2-29-16,0-1-9 0,0 3 11 0,-2 2 9 15,-1 3 1-15,2 3-20 0,-4-2-22 16,2 2-33-16,0 1-28 0,0 0-15 0,1 0-2 16,0-1-13-16,2 0 0 0,0-2 3 0,0-1-13 15,0 2-24-15,0-4-26 0,0-1-48 0,-1 0-51 16,1-1-39-16,0-3-13 0,0 0-11 0,0 0 7 15,0-3 31-15,3-2 36 0,-3 0-55 0</inkml:trace>
  <inkml:trace contextRef="#ctx0" brushRef="#br1" timeOffset="62252.6">14079 5133 23 0,'-8'-8'78'16,"2"4"47"-16,1-2 10 0,0 3 2 0,1 1-2 0,-1-2-1 15,3 1-5-15,-1 3 1 0,3 0-17 16,0-3-17-16,0 1-28 0,0 2-27 0,3-1-22 15,-1-1-14-15,5 0-13 0,2 2-16 0,0-5-17 16,5 2-31-16,2-1-33 0,3-3-16 16,2 2 121-16,1 0-190 0,0-3 41 0,0 2 32 0,0 0 24 15,0-1 30-15,0 0 21 0,-4-1 26 16,2 1 16-16,-2 0 14 0,-4 0 27 0,0 4 26 16,0-4 24-16,-4 3 2 0,-1 3 12 0,-1-2 12 15,-3 1-4-15,-2 2 3 0,-1 0-9 0,-2 2-19 16,0-2-21-16,0 3-12 0,3 1 7 15,-1 4 10-15,-1 0-13 0,1 6 2 0,2 1-21 16,-2 0-11-16,-2 3-12 0,0 0-1 16,0 1-8-16,0 0 0 0,0-3-4 0,-2 0 1 15,2 0-8-15,-4-3 3 0,2-1-4 0,2-1 0 16,-3-4 2-16,2 2 2 0,-1-5-4 0,0 1 4 16,2-2-6-16,-3-1-2 0,3-1 16 0,-1-1-3 15,1-3-14-15,-2 0 9 0,-1-2-11 0,-1-4 9 16,1-1 7-16,-3-2 2 0,2 0-3 0,0-5-4 15,1-2-2-15,1-2 5 0,2 0-5 0,2-3 6 16,1-1-10-16,2-1 6 0,1-3 0 16,4 0-14-16,-1-2 10 0,1-1 7 0,2 2-12 15,4 2 9-15,0 3-3 0,-2 3 6 0,2 2-2 16,-3 3-1-16,-1 6 0 0,-1 0 2 0,-2 5-4 16,0 0 13-16,-1 3 9 0,0 1 9 15,0 3 3-15,-1 1 4 0,-2 3-8 0,0 1 4 16,0 1-9-16,-2 4-4 0,0 1 3 15,-1 4 15-15,-2 0-11 0,0 0-26 0,-2 1 0 16,1 0 0-16,-3-1 0 0,0 0 0 0,-3-1 0 0,-1 0 0 16,1-2 0-16,-2-1 0 0,1 0 0 15,-1-2 0-15,-2 0 0 0,1 1 0 0,2-4 0 16,-1 1-89-16,1-1-105 0,3 0-54 0,1-4-44 16,-4 2-22-16,8-1 12 0,-2-3 47 0,2 1-96 15</inkml:trace>
  <inkml:trace contextRef="#ctx0" brushRef="#br1" timeOffset="62505.51">14672 5022 65 0,'3'0'156'0,"0"0"62"0,-3 1 16 16,0-1-27-16,0 2-52 0,0 0-23 0,-1 2 4 0,-1 0 1 16,2 2-7-16,-2 0-15 0,-1 3-11 15,2 0-20-15,-3 2-13 0,1 3-11 0,-1-1-17 16,-1-3-43-16,3 3 0 0,-1 0 0 15,3-1 0-15,-1-2 0 0,1 2 0 0,0-3 0 16,0 0 0-16,1-1 0 0,-1-2 0 0,3-3 0 16,1 1 0-16,0-1 0 0,1 0 0 15,0-2 0-15,1-1 0 0,0 0 0 0,-1 0 0 16,4-1-87-16,1-2-49 0,-2-1-38 0,4-1-34 0,-2-1-21 16,1-1-26-16,0-1-10 0,-3-5 23 15,0 2 45-15</inkml:trace>
  <inkml:trace contextRef="#ctx0" brushRef="#br1" timeOffset="62670.42">14827 4936 93 0,'-7'-1'205'0,"2"-1"54"16,-2 0-2-16,2-1-43 0,4 3-38 0,-3 0-31 16,1 0-24-16,3 0-23 0,-2 0-31 15,2 0-30-15,0 0-24 0,0-2-25 0,0 0-34 16,0 2-56-16,2 0-62 0,-2 0-54 0,0-3-32 15,3 3-8-15,-3-3 21 0,0 0 47 16</inkml:trace>
  <inkml:trace contextRef="#ctx0" brushRef="#br1" timeOffset="63496.64">14659 4577 130 0,'-11'-8'199'0,"2"2"16"0,0 1-28 16,-1 3-29-16,0-1-32 0,2 1-22 0,1-1-3 15,0 3-10-15,2 0-10 0,-3 0-17 0,1 0-7 16,-1 1-12-16,0 3-7 0,-2-1-7 0,1 6-15 16,-2-2-2-16,1 1-6 0,-2 0-8 0,0 1 0 15,-2 0-2-15,2 0-1 0,-1 2-19 0,-3-2-18 16,5-1-28-16,-3 2-25 0,3 0-14 15,-2 1-4-15,2 1 4 0,3-2-1 0,3 4 12 16,-1-2 17-16,2 1 16 0,-3 2 15 0,5-1 21 16,-1-2 13-16,0 2 7 0,0 1 4 0,0-2 3 15,-2 0 6-15,2-1 10 0,1 1 8 16,-1-1 12-16,0 0 3 0,-2-2-2 0,2 0 0 16,-2-2 5-16,2-1 5 0,-3 2-4 0,4 0-6 15,-1 1-1-15,0-3 0 0,3 0 1 0,-2 2 9 16,2 0-4-16,0-1 13 0,0 2-8 15,0 0-1-15,0 2-1 0,2-2 5 0,-2 0 4 16,0 2-5-16,2 0-10 0,-2 3-14 0,0-3-8 16,0 2-6-16,0-1 2 0,1 2-8 0,2 0-5 15,-1-2 5-15,-2 3-12 0,3-3 11 0,2 2-1 16,-4-1-6-16,4-2-17 0,1 1-8 16,-1 1-14-16,2-4-20 0,0 1-9 0,1-2-8 15,0 0-8-15,3 0 9 0,-1-2 8 0,-1 0 7 16,2 1 11-16,0-1 10 0,1-2 12 0,-2 1 13 15,0-1 11-15,-2-1 3 0,0 1 3 0,0-1 0 16,0 1 0-16,-2-4 4 0,2 1 1 16,1-1 2-16,-1 0 3 0,-3 1-2 0,1 1 0 15,2-3 11-15,-2 0-9 0,4 0 5 0,-3 0-10 16,2 0 0-16,-1 2-5 0,1-2 0 0,4 0 4 16,-2-2-4-16,0 1-3 0,1-1-1 0,0 0 2 15,0 1-1-15,-2 1 3 0,-1-3-10 16,-1 3 8-16,2 0 0 0,-2 0 0 0,0 0-1 15,2-1 7-15,-2-2-1 0,0 1-1 0,1 1 1 16,-2-1-8-16,1-1 5 0,2-3-2 0,-3 0 4 16,1 0-2-16,2-1 1 0,-4-3-1 15,3 2 0-15,1-3 0 0,-2 1-3 0,0-4-4 16,1 1 3-16,-2-2 2 0,1-2-2 0,-2-2-5 16,2-1 6-16,-2-1 3 0,1-1-2 0,-3-4 2 15,1 2 3-15,1-3 5 0,-3 0-2 0,1 1 1 16,-4-2 7-16,0 0-6 0,0 1 6 15,-2-2 2-15,0 1 3 0,-3 1 2 0,-2-2 3 16,-1 4 0-16,2-1 5 0,-3 1-12 0,-3 1 11 16,-1 1-2-16,1 2-17 0,-1 3-3 15,-4 1-8-15,2 2-8 0,-2-2-7 0,1 5-13 16,1 3-30-16,0-1-19 0,0 2-45 16,0 1-38-16,-2 3-34 0,-1 1-9 0,1 3 25 0</inkml:trace>
  <inkml:trace contextRef="#ctx0" brushRef="#br1" timeOffset="64558.09">15215 4983 161 0,'2'0'191'0,"-2"0"-21"0,-2-2-47 15,-1 1-39-15,3-3-33 0,-1 3-12 0,-1 0 3 0,2-2 13 16,0 0-7-16,2 0-2 0,1-2-15 16,0 0-17-16,5 0-4 0,3-2-4 0,3 0 1 15,1-1-7-15,5 1 0 0,1 0 0 0,2-1-9 16,3-1-18-16,1 2-32 0,1-2-32 15,2-2-34-15,0 1-14 0,2-1 0 0,-2 1 7 16,1-1 23-16,1 1 10 0,-2 0-49 0</inkml:trace>
  <inkml:trace contextRef="#ctx0" brushRef="#br1" timeOffset="64722">16099 4720 60 0,'16'-2'103'0,"-2"-1"3"0,-3-1-23 0,0-1-36 0,-3 2-22 15,2-4-14-15,1 1-4 0,-2 2-1 16,3-2 8-16,0-2-1 0,-1 4-2 0,4-4-7 16,0 3-2-16,4-3-6 0,0 1-11 15,3-2-25-15,5 2-15 0,-2 1-13 0,5-1-19 16,0 1-7-16</inkml:trace>
  <inkml:trace contextRef="#ctx0" brushRef="#br1" timeOffset="64875.07">16921 4544 62 0,'11'0'100'0,"-1"0"1"0,-2 0-22 16,-4-3-32-16,1 1-24 0,0-1-12 0,1 0-5 15,2 0-6-15,0-2 0 0,6 1-2 16,-3-2-12-16,2 1-12 0,1 0-16 0,1-2-17 16,-2 3-15-16,4 0-3 0,1-1-52 0</inkml:trace>
  <inkml:trace contextRef="#ctx0" brushRef="#br1" timeOffset="65025.38">17550 4468 69 0,'15'1'91'15,"-1"-1"-9"-15,-6 0-26 0,-2 0-25 0,0 0-12 0,-1 0-14 16,3 0-2-16,1-1 0 0,0-2-1 16,4-1-4-16,0 1 2 0,4 0-11 0,0-3-11 15,1 1-8-15,4 1-12 0,2-1-19 0,0 1-9 16,3 1-47-16</inkml:trace>
  <inkml:trace contextRef="#ctx0" brushRef="#br1" timeOffset="65175.28">18190 4425 53 0,'29'3'258'16,"-20"-1"-146"-16,-4-2-34 0,-2 1-37 16,-1-1-21-16,1 0-6 0,-1 0-14 0,2 0 0 15,-2 0 1-15,-1-1-9 0,3-1-6 0,0-1-13 16,5-2-17-16,3 3-9 0,-1-1-13 0,6-1-7 15,3 1-3-15,0 1 3 0,3-1 11 16</inkml:trace>
  <inkml:trace contextRef="#ctx0" brushRef="#br1" timeOffset="65319.06">18649 4403 10 0,'9'0'21'0,"-4"0"21"16,0 3 24-16,-1-3 3 0,-4 2-10 15,0 1-14-15,4-3-11 0,-3 0-5 0,1 0-8 16,-2 0-4-16,1 2-5 0,1 0 4 0,1-2-9 15,4 0-3-15,1 0-4 0,2 0 0 0,5 3-20 16,0-3-19-16,3 0-23 0,3 0-18 16,-1 0-11-16,-1 0 16 0</inkml:trace>
  <inkml:trace contextRef="#ctx0" brushRef="#br1" timeOffset="70493.28">17601 4383 81 0,'9'1'145'0,"-1"1"-23"16,-1-2-54-16,-1 0-35 0,3 0-15 16,-1 0-10-16,4 0-5 0,1-3-1 0,0 3-2 15,1-2-2-15,2 2-2 0,1 0-22 16,0-3-19-16,1 3-17 0,-2 0-8 0,2-2-1 16,-4 2-2-16,2 0 14 0</inkml:trace>
  <inkml:trace contextRef="#ctx0" brushRef="#br1" timeOffset="70685.02">18039 4432 24 0,'8'5'53'15,"-2"-2"31"-15,2 1-2 0,0-2-11 16,-4 1-6-16,1-2-16 0,-1-1-8 0,0 0-2 16,1 1-5-16,3 1-7 0,1-2-15 0,1 0-4 15,-1 0-6-15,2 0-4 0,2 2 2 0,0-2-21 16,-1 1-14-16,2 1-15 0,-2-1-15 0,3 1-11 15,-2 1-3-15,-2-2 4 0,2 2 8 16,-7 0 15-16,2 0-16 0</inkml:trace>
  <inkml:trace contextRef="#ctx0" brushRef="#br1" timeOffset="70825.89">18325 4519 11 0,'5'6'19'0,"0"0"22"0,0-1 22 16,0 2 9-16,0 1-10 0,-2-3-17 0,2-3-4 15,-2 1-4-15,5 1 2 0,-3 1-4 0,0-2-7 16,1 1-7-16,-1-3-2 0,0 1-12 0,1 0-3 15,-3-1-2-15,3 1-9 0,-1-2-12 16,1 2-26-16,-1-1-14 0,1 1-13 0,1 1-9 16,-3 0 0-16,1 1 11 0,3 1-34 0</inkml:trace>
  <inkml:trace contextRef="#ctx0" brushRef="#br1" timeOffset="71200.87">18564 4740 5 0,'1'11'19'0,"2"2"28"0,-3-3 33 16,0 1 14-16,-3-3-5 0,2 1-7 0,-1-3-18 15,-1 1-11-15,1 0-7 0,0 1-7 0,2-2-6 16,0-2-12-16,0 0-15 0,0 1 0 16,2-1-6-16,1 1-10 0,1 0-15 0,-1 0-21 15,2-1-12-15,-4 2-5 0,4-2-8 0,1 1-1 16,-3 1 5-16,0-2 4 0,1 0 8 16,-1 1 8-16,0 3 13 0,0-4 11 0,0 2 11 15,-1 1 12-15,2 2 8 0,0-2 5 0,-3 2 7 16,-1 0 10-16,0 0 10 0,0 1 4 0,-1-1 3 15,-3 1 3-15,3 2-3 0,-2-4 5 0,3 1-2 16,-2 2 4-16,-1-1 6 0,2 1-6 16,-1-1-11-16,0-1-3 0,1 1-10 0,-1-1-12 15,2-1-11-15,0 0 2 0,0 0-9 0,0 2 0 16,0-3-6-16,-1 3-12 0,1 0-12 0,0-1-14 16,0 1-7-16,-2 1-2 0,2-1 3 0,0 1 6 15,0-1 13-15,0-1 14 0,0 1 8 0,0 2 4 16,-2-5 0-16,1 2-6 0,-1-2 0 15,2-1-11-15,-3 0-3 0,0-2-3 16,0 1-4-16,0-3-1 0,0 0-2 0,3 1-8 16,-4-3-2-16,4 0 3 0,-1 0-20 0</inkml:trace>
  <inkml:trace contextRef="#ctx0" brushRef="#br1" timeOffset="71612.11">18420 5137 81 0,'-7'-1'111'0,"1"-2"24"0,0 0 18 16,0-1 9-16,1 3 3 0,2 0 4 0,-2-1 3 16,2 1-6-16,-1-2-20 0,4 3-21 0,0 0-20 15,0 0-19-15,0 0-27 0,-1 0-26 0,1 0-12 16,0 3-7-16,1 0 9 0,4 1-8 15,-2 4-1-15,4-1-6 0,-1 3 3 0,3 2-1 16,-1-2-5-16,0 2-7 0,2 0 2 0,-2 0 2 16,-2 0-8-16,1 1 10 0,0-1-4 15,-1 0 1-15,-1-1-1 0,2 1 2 0,-2-3-2 0,-1-2 0 16,2 0 0-16,1 0 6 0,-2-2-6 0,-1-1 1 16,0-1 1-16,0-1-1 0,1-2 4 15,1 0-1-15,1-4-1 0,1 1-3 0,2-2 2 16,2 1 8-16,-1-4-10 0,1 1 0 0,1-2 0 15,-1 0 2-15,3-1-2 0,0-1-5 0,-2-3 9 16,3 2-10-16,-2 0 6 0,-1-1-12 0,1 1-1 16,-1 0-13-16,-1 2-16 0,0-1-25 0,-3 1-32 15,5 2 99-15,-4 1-241 0,-1 1 1 16,1 0-15-16,-2 0-15 0,-2 3-1 0,-1 0 42 16</inkml:trace>
  <inkml:trace contextRef="#ctx0" brushRef="#br1" timeOffset="84365.49">26424 2397 275 0,'-1'-22'355'0,"-2"-7"-144"0,-3 5-95 0,6-3-58 16,0 3-31-16,3 3-12 0,4 1 3 15,5 1 33-15,2 1 27 0,3 4 0 0,4 2-24 16,2 2-6-16,3 1-10 0,2 4-13 16,4 5-8-16,1 3 3 0,2 6 20 0,-1 3-2 0,3 6 2 15,-1 5-7-15,-1 4-2 0,-2 4 1 16,-2 3-9-16,-5 9 5 0,-2 7 1 0,-4 5-2 16,-5 5 0-16,-9 3-9 0,-2 4 6 0,-4 2 2 15,-7 5 3-15,-4 1 4 0,-5 3 7 0,-5 4 4 16,-1 2-43-16,-5 4-1 0,-3-1 0 15,0 3 0-15,0-4 0 0,0 0 0 0,2-5 0 16,3-3 0-16,5-3 0 0,3-5 0 0,8-1 0 16,5-3 0-16,4-2 0 0,4-5 0 15,0-3 0-15,8-4 0 0,2-6 0 0,2-3 0 16,2-6 0-16,1-4 0 0,-1-3 0 0,1-6 0 16,-5-4 0-16,3-4 0 0,-1-3 0 0,-2-4 0 15,-1-2 0-15,3-6 0 0,-5-1 0 0,1-1 0 16,1-6 0-16,-3 2 0 0,1-3 0 0,-2-1 0 15,-2 0 0-15,-1 2 0 0,-2-1 0 0,0 1 0 16,-4 1 0-16,0 0 0 0,-2 1 0 0,-2 3 0 16,1-1 0-16,-1 3 0 0,3 0 0 15,-2 0 0-15,-1 0 0 0,1 0 0 0,-2 3 0 16,-1-3 0-16,-2 2 0 0,0 5 0 0,-1-2 0 16,-4 5 0-16,4 3 0 0,-3 5 0 0,-2 2 0 15,3 6 0-15,0 6 0 0,2 2 0 16,1 4 0-16,0 4 0 0,2 4 0 0,3 5 0 15,3 2 0-15,0 5 0 0,1 2 0 0,2 2 0 16,5 2 0-16,-2 2 0 0,4 1 0 16,-2 0 0-16,0 0 0 0,-4-1 0 0,1 5 0 15,-2-1 0-15,1 1 0 0,-4-2 0 0,0 0 0 16,-4-3 0-16,-2-2 0 0,-4-2 0 0,0-4 0 16,-6-2 0-16,-2-5 0 0,-4-4 0 0,3-3 0 15,-3-1 0-15,-1-5 0 0,-4-4 0 0,1-2 0 16,-2-1 0-16,1-2 0 0,-2-3 0 0,2-6 0 15,1-1 0-15,-3-2 0 0,2-4 0 0,2-4 0 16,3-2 0-16,-2-4 0 0,1-3 0 0,1-1 0 16,1-7 0-16,2-2 0 0,0-3 0 15,3-4 0-15,-3-3 0 0,5-2 0 0,-2-3-13 16,3-2-283-16,4 1-60 0,1-1-24 0,5 0 12 16,3-3 68-16</inkml:trace>
  <inkml:trace contextRef="#ctx0" brushRef="#br2" timeOffset="90772.01">28416 3828 469 0,'-6'0'556'0,"-4"-2"-186"0,0 1-184 16,0-2-77-16,2 1-21 0,1 0 21 0,3-1 37 16,3 3-132-16,-3-4-14 0,4 4 0 15,4 0 0-15,5 2 0 0,5 0 0 16,7 3 0-16,4 0 0 0,1 3 0 0,5 5 0 15,-1-1 0-15,-3 1 0 0,0 6 0 0,-4-2 0 16,-1 3 0-16,-6 2 0 0,-2 4 0 16,-6-2 0-16,-4 2 0 0,-8 3 0 0,-4 0 0 0,-7-1 0 15,-3-1 0-15,-7-1 0 0,-4 0 0 16,-1-4 0-16,-1-3 0 0,-2-1 0 0,3-2 0 16,-4-3 0-16,4-3 0 0,0-1 0 0,3-1 0 15,2-2 0-15,6-2 0 0,3-1 0 16,2 0 0-16,6 0 0 0,2-1 0 0,3-2 0 15,3 0 0-15,-2 0 0 0,4 0 0 16,3-2 0-16,1 2 0 16,5-1 0-16,3-1 0 0,5 0 0 0,4 1 0 15,3-2 0-15,8 2 0 0,1 1 0 0,4-5 0 16,3 2 0-16,2 2 0 0,3-3 0 0,1 3 0 16,2 0 0-16,-2-1 0 0,3 2 0 15,-2-1-217-15,-2-1-137 0,0 2 13 0,0 2 35 16,1 1 21-16,-3-2 38 0</inkml:trace>
  <inkml:trace contextRef="#ctx0" brushRef="#br2" timeOffset="91406.71">29703 3756 364 0,'-8'1'340'0,"2"4"-95"0,-2 4-110 0,0 1-67 15,-1 8-32-15,1 3-13 0,0 5 7 16,3 1 17-16,-3 1 11 0,2 2 1 0,1 4-14 16,-2-3-17-16,3 1-10 0,-2-3-12 0,3 0-1 15,-2 0 1-15,-2-4-8 0,2-1 0 0,2-3 15 16,-2-3-7-16,0-5 14 0,1-1-1 0,1-4 8 15,1-1 28-15,1-4 17 0,-1 0 9 16,1-1 2-16,1-2 17 0,-2-3-38 0,0-2-62 16,2 1 0-16,-1-4 0 0,1-5 0 0,-3 0 0 15,3-6 0-15,0-3 0 0,0-2 0 0,1-6 0 16,2-2 0-16,4-1 0 0,-1-4 0 16,7-3 0-16,0-1 0 0,0-1 0 0,4 1 0 15,0 3 0-15,-1 0 0 0,3 6 0 0,-3 4 0 16,1 3 0-16,-3 9 0 0,2 2 0 15,-5 6 0-15,0 1 0 0,-2 5 0 0,3 7 0 16,0 4 0-16,3 8 0 0,-2 3 0 0,4 4 0 16,3 5 0-16,-2 2 0 0,0 1 0 15,3 2 0-15,-4 0 0 0,1-2 0 0,-2 1 0 0,1-1 0 16,-3-3 0-16,0-1 0 0,1 0 0 16,-1-3 0-16,-5-2 0 0,-1-2 0 0,0-3 0 15,-3-3 0-15,-4-5 0 0,3-1 0 0,-4-1 0 16,0-4 0-16,-2 0 0 0,-1 1 0 15,-4-3 0-15,-3-1 0 0,-2 1 0 0,0-2 0 16,-4-2 0-16,0-1 0 0,-1 1 0 0,-4-3 0 16,1-1 0-16,1-2 0 0,-3-1 0 0,1 2 0 15,0-2 0-15,-2-2 0 0,1 1 0 16,1-3 0-16,-1 1 0 0,1 0 0 0,5 2 0 16,2 1 0-16,2 0 0 0,1 0 0 0,3 2 0 15,1-2-42-15,1 2-152 0,3-3-47 0,3 3-62 16,1-6-52-16,3 2 16 0,4-6 72 15</inkml:trace>
  <inkml:trace contextRef="#ctx0" brushRef="#br2" timeOffset="91781.01">30130 3786 527 0,'-4'3'429'0,"-2"-2"-143"0,3-1-143 16,2 0-78-16,1 0-30 0,0 0-21 0,3 0-1 15,4-1-7-15,5-2 2 0,4 0-5 0,6 1-8 16,6-1 5-16,4 0-2 0,3-1-11 0,2-1-7 16,0 1-15-16,-1 0-11 0,-4-1-6 15,-2 0-1-15,-7-1 14 0,-3 0 20 0,-3 1 8 16,-4-1 19-16,-4 1 17 0,-4-1 24 16,-4 0 24-16,-1 1 5 0,-3-1 1 0,-3-1-6 15,-2 2 21-15,0 1 10 0,-3 1 11 0,-2 0 0 16,1-2-115-16,-1 5 0 0,4-3 0 0,-1 3 0 15,2 0 0-15,-1 3 0 0,2 2 0 16,1 1 0-16,-1 4 0 0,2 5 0 0,0 4 0 16,0 4 0-16,2 4 0 0,1 5 0 0,0 1 0 15,2 1 0-15,0 4 0 0,4 3 0 16,-3 0 0-16,2 0 0 0,1-1 0 0,-3 0 0 16,1-2 0-16,0-3 0 0,2-1 0 0,-4-3-155 15,0-4-94-15,0-4-37 0,0-3-13 0,1-3 1 16,4-4 37-16,0-3 48 0,2-2-72 15</inkml:trace>
  <inkml:trace contextRef="#ctx0" brushRef="#br2" timeOffset="92258.61">30836 3924 105 0,'8'-14'194'15,"-3"4"36"-15,-2 3-8 0,-3 2-47 16,0 3-62-16,0 2-37 0,-1 4-12 0,1 1 9 15,0 4 13-15,1 5-3 0,2 1-23 0,-3 5-18 16,2 2-24-16,-2 2-2 0,0 1-13 16,-2 3 1-16,2-4-1 0,-3 3-3 0,0-3-2 15,0-2 2-15,0-3 4 0,0 1-4 16,1-5-2-16,0-2 5 0,1-3 1 0,1-3-4 16,0 0 6-16,0-4 12 0,0 0 19 0,-2-3 14 15,0-2-5-15,1-2-10 0,1-3 3 0,-2 0 5 16,1-3-13-16,-4-4 5 0,5-5-17 15,-3-3-1-15,0-2-9 0,0-3 12 0,-1-5-3 16,3-3-5-16,1-7-6 0,0 1-4 16,0-4 0-16,6-2 1 0,2 1 2 0,3-1-11 15,-1 0 0-15,4 1 3 0,0 0 2 0,3 5 0 16,-1 4 1-16,2 2-8 0,-1 5-1 0,0 5 3 16,-2 4 3-16,0 4-3 0,2 5 6 0,-4 5-10 15,-1 2 7-15,-2 5-1 0,0 3-5 16,-2 3 9-16,-1 4-1 0,2 5 8 15,-5 1 2-15,1 3-10 0,-3 2 8 0,-2 3 2 16,-2 2 10-16,-3-1-10 0,1 2-10 0,-2 2 0 0,-2-3 0 16,-2 2 0-16,-1-1 0 0,-5 0 0 15,3 0 0-15,-4-3 0 0,-1 1 0 0,-2-3 0 16,-3 1 0-16,-1-1 0 0,-3-2 0 16,-1 0-20-16,-2-2-198 0,0-1-93 0,-4 2-70 15,1-3-24-15,-2-1 59 0</inkml:trace>
  <inkml:trace contextRef="#ctx0" brushRef="#br2" timeOffset="93632.35">29376 5121 175 0,'0'-16'218'16,"-2"-3"-17"-16,0 1-39 0,2 1-37 15,0 3-4-15,0 2-5 0,4 0 5 0,-3 2 16 16,1 5 3-16,-1-2-7 0,-1 5-19 0,4 2-24 15,-4 1-38-15,0 0-9 0,1 6-15 0,1 1-6 16,1 1-2-16,0 6 0 0,3 1-11 16,-3 2-9-16,2-1 0 0,0-1 0 0,-2 0 0 15,2-1 0-15,0-2 0 0,-1-3 0 0,1 0 0 16,0-3 0-16,0-3 0 0,0 1 0 16,-1-4 0-16,2-1 0 0,1 0 0 0,-1-3 0 15,1 0 0-15,-3-4 0 0,6 3 0 0,-6-1 0 16,3 2 0-16,-1 1 0 0,-1-1 0 0,1-2 0 15,-1 3 0-15,0 2 0 0,1 0 0 16,1 0 0-16,2 3 0 0,-1 1 0 0,1-1 0 16,4 4 0-16,-4-2 0 0,3 0 0 0,-2-1 0 15,5-1-27-15,-3-1-9 0,3-1-2 16,-3-1-7-16,4-3 6 0,-2 0 12 0,5-4-2 16,-3 0 5-16,-2 0 5 0,3-3 6 0,-4 0 13 15,3 0-3-15,-5-4 6 0,-1 2 6 0,0 0-3 16,0 0 3-16,-3 2 19 0,1 0 13 0,-3 2 24 15,-1 0-17-15,-1 3 6 0,0-2-17 0,-1 2-37 16,1 2 0-16,-1-1 0 0,1 4 0 16,-2 0 0-16,3 2 0 15,3 0 0-15,1 3 0 0,2 2 0 0,1 1 0 16,0 0 0-16,2-1 0 0,1 4 0 0,-3-1 0 16,4 0 0-16,-3 2 0 0,2 0 0 15,-5-2-10-15,3 0-15 0,-3 1 3 0,-5-4 3 16,1 1 5-16,-3-1 0 0,-2 0 6 0,-2-2 11 15,1 0 0-15,-4 0-1 0,-1 0 4 0,-2-3 15 16,-2 1-2-16,1-2-3 0,-4 1-1 16,2-2-3-16,-1 1-1 0,-1-1-7 0,-3 0-4 15,2 0 0-15,-2 0 0 0,5 0 0 0,1-1 0 16,1-1-12-16,3 1-17 0,-1-2-31 0,6 1-12 16,-1-3-22-16,2 2-32 0,3-2-2 15,4-2 11-15,3-2 7 0,5 2 9 0,4-3 6 16,-2-1 6-16,4 1-4 0,1-2 15 0,-1-1 14 15,1 1 22-15,0-3 18 0,-5 2 15 0,5-3 2 16,-3-1 7-16,-1 0 0 0,-1 1 15 16,1 0 12-16,-4-2 23 0,0 1 11 0,2 2 11 15,-7 0 1-15,-1 2 5 0,1 0 10 0,-4 1 22 16,-1 0 1-16,-1 4 19 0,-3 1 5 0,0 3-7 16,0 0-16-16,0 2-17 0,-2-1-30 0,1 3-65 15,-3 2 0-15,1-1 0 0,0 1 0 16,-5 5 0-16,2 2 0 0,-1 3 0 0,-2 4 0 15,1 1 0-15,4 0 0 0,0 0 0 0,3 3 0 16,2 0 0-16,6-1 0 0,2-3-9 16,2 1-61-16,3-2-12 0,2-3-22 15,3-1-26-15,0-4-8 0,3-1 0 0,0-1 20 0,3-5 19 16,-4 0 19-16,6-2 15 0,-3-1 19 16,1-3 10-16,0-1 8 0,-2-4 14 0,2 1 4 15,-3 0 10-15,1-2 2 0,-3-2 6 0,-2 2 7 16,-3-1 9-16,0 0 5 0,-3 3 11 0,0-3 4 15,-2-1 1-15,-4 3 10 0,-1 2 19 0,1-1 10 16,-5-1 6-16,-1 4 5 0,-1-3-2 16,-3 3-20-16,-1 2-16 0,-3 2-14 0,0 1-5 15,-5 2-3-15,0 0-1 0,1 5-13 16,-4 2-2-16,-3 2 2 0,5 1-10 0,-5 4-6 16,5-1-1-16,-2 4-4 0,3 0 0 0,3 0-2 15,1 1-1-15,5 2-7 0,2-3-14 0,2-2-7 16,3-1-20-16,2-2-12 0,2-2-17 15,2 0-14-15,2-5 2 0,0-1 8 0,0-3 8 16,-2-2 17-16,5-3-6 0,-2-1 9 0,-1-3 22 16,3-2 11-16,-1-2 7 0,-3-2 18 0,2 0 2 15,-4-5 3-15,2 1 2 0,-1-3 5 16,-1-4-3-16,5-32 26 0,-9 27-22 16,1-3 17-16,-2-4 8 0,0 6 2 15,0-1 7-15,-1 6 11 0,-1 0 11 0,-1 6 7 16,0 1-1-16,0 6 1 0,0 5 6 0,0 1-14 15,-1 4-17-15,1 0-26 0,0 4-6 0,0 1-2 16,-2 4-10-16,2 3-6 0,0 6 4 0,0 5-2 16,2 5-2-16,-1 3 0 0,5 3-3 15,-2 3 2-15,0 2-5 0,0 1 3 0,0 1 0 16,0 1-35-16,-3-2-37 0,-1 1-45 0,3-2-61 16,-3-3-57-16,0-2-43 0,-1-4-20 15,-1-3 8-15,1-5 53 0</inkml:trace>
  <inkml:trace contextRef="#ctx0" brushRef="#br2" timeOffset="94352.81">29668 5011 63 0,'-1'-5'103'0,"-1"2"27"0,1 1 6 0,1 0-8 16,-2-1-9-16,0-2-4 0,-1 1 6 15,0 1 20-15,1 0 5 0,1 2 1 0,1-1-21 16,-3 0-24-16,3 2-36 0,-4 0-21 0,4 2-20 15,0 3-12-15,-1 1-7 0,1 3-4 0,0-1-2 16,0 4 3-16,0 0 1 0,3-1-13 0,0 3-24 16,0-1-24-16,1 0-34 0,-1 3-38 15,-2-3-38-15,3 1-33 0,-4 1-19 0,0-3-9 16,-2 5 10-16,0-3 36 0</inkml:trace>
  <inkml:trace contextRef="#ctx0" brushRef="#br0" timeOffset="106353.72">18181 7236 73 0,'4'1'167'16,"-4"1"-3"-16,0-1-53 0,0-1-47 15,-4 2-29-15,3-1-18 0,-1 1-5 0,-1-1 15 16,0 4 27-16,-1 1 25 0,1 3 2 0,0 3-5 16,-2 3 1-16,1 1 1 0,-1 5-2 0,0 3 1 15,0 3 1-15,1 3-7 0,0 4-3 16,-1 1-15-16,0 3-2 0,-2 3-16 0,2 2 2 16,-3 3-4-16,-1 2 12 0,3 4 1 0,-4-1-9 15,2 5-8-15,-3 2 5 0,3 4 4 0,0 0-7 16,-1 0-7-16,-1 3-1 0,-1 0-1 0,1 1-14 15,0 1 1-15,0 1-2 0,-1 0-7 0,0-1 0 16,2 4 0-16,-4 4 0 0,4 0 0 16,-3 0 0-16,2 4 0 0,0-1 0 15,0 2 0-15,-4-1 0 0,3-1 0 0,-3-1 0 16,1-1 0-16,2 3 0 0,-3-1 0 0,1 0 0 16,-4 2 0-16,3-2 0 0,-2-2 0 0,0-1 0 15,0 1 0-15,2-2 0 0,0 2 0 0,1-1 0 16,-1 2 0-16,0 0 0 0,1-2 0 0,0 1 0 15,1-2 0-15,-1 1 0 0,0-2 0 0,1 2 0 16,2-5 0-16,1 3 0 0,-2-1 0 16,5 1 0-16,-6-3 0 0,3 2 0 0,1-1 0 0,2-2 0 15,-1-1 0-15,1 2 0 0,-3-2 0 0,2-1 0 16,-1 1 0-16,-1-1 0 0,1 0 0 16,-3 1 0-16,-1 0 0 0,-1-3 0 0,1 2 0 15,-2-3 0-15,2 2 0 0,-1 1 0 0,0-4 0 16,-1 0 0-16,2-4 0 0,0 2 0 15,-2 1 0-15,1 0 0 0,1-2 0 0,-1-1 0 0,2-2 0 16,0 2 0-16,5-5 0 0,-1-1 0 16,1-1 0-16,0 0 0 0,0-5 0 0,2 0 0 15,0-4 0-15,2 1 0 0,0-6 0 0,-1 5 0 16,3-3 0-16,-1-1 0 0,-1-1 0 16,2-4 0-16,-2 0 0 0,2-5 0 0,0 0 0 15,0-4 0-15,-2-3 0 0,0 0 0 0,0-4 0 16,-1-3 0-16,2-5-4 0,-1-1-32 0,0-3-10 15,2-3-12-15,0-1-22 0,0-1-5 0,-1-1 1 16,-1-3-3-16,-3-1-3 0,1-1-24 0,-6-4-17 16,2 1-10-16,0-4-14 0,-1-1 4 15,0-1 3-15,2 3 14 0,-1-4 3 0,-1 1 11 0,1 2 21 16,-2-1-50-16</inkml:trace>
  <inkml:trace contextRef="#ctx0" brushRef="#br0" timeOffset="106780.9">16880 13320 191 0,'-3'-5'202'0,"3"1"5"0,-1 4-15 0,-1-3-24 15,0 3-20-15,-1 3-37 0,2-3-19 0,1 3-22 16,-2 1 2-16,2 2-1 0,0 5 2 0,3 2-3 15,4 5-12-15,0 2-3 0,4 5-15 16,1-1 6-16,3 5-10 0,0 2-5 0,2 2-3 16,0 0 6-16,-3 0-14 0,5-1 12 0,-4-1-32 15,-1 1 0-15,0-1 0 0,2-2 0 0,-3 0 0 16,-1-2 0-16,1-2 0 0,-4-2 0 16,4 1 0-16,0-4 0 0,-5-2 0 0,2-2 0 15,-2-3 0-15,0-4 0 0,0-2 0 0,0-1 0 16,-2-3 0-16,-1-1 0 0,3-2 0 0,-1-3 0 15,5-3 0-15,-1-3 0 0,2-4 0 16,0-1 0-16,2-3 0 0,4-2 0 16,2-1 0-16,2-4 0 0,1-1 0 0,2-1 0 0,2-1 0 15,2 0 0-15,-1 1 0 0,2-3 0 0,1 1 0 16,-2 3 0-16,0 0 0 0,-2 0 0 16,-3 3 0-16,-1 1 0 0,-3 0 0 0,-1 3 0 15,-4 0 0-15,-5 3-4 0,0 2-240 0,-1 1-47 16,-6 0-30-16,-2 1-19 0,-4 2 15 0,-1 1 69 15</inkml:trace>
  <inkml:trace contextRef="#ctx0" brushRef="#br0" timeOffset="107503.14">15779 15473 468 0,'4'-8'367'15,"2"1"-60"-15,-3-1-108 0,-1 4-101 0,0-2-53 16,1 2-21-16,0 1 6 0,5 0 14 16,3 2-13-16,0 2 5 0,5 0-11 0,1 4-4 15,5 2-16-15,2 5-1 0,0 1 0 0,1 3 0 16,0 1-4-16,-6 4 0 0,-3 1-2 0,-2 2-2 15,-6 1 2-15,-3 2 2 0,-6-2 0 16,-4 1-4-16,-5 0 4 0,-5 0-3 0,-3-3-3 16,-4 3 9-16,0-5 0 0,-2 0-3 0,2-2 4 15,-2-5 7-15,2 1 3 0,0-3 18 16,4-3 6-16,-2-1 15 0,6-1 11 0,-2-4 6 16,6 1-6-16,1-1-64 0,4-2 0 0,2-1 0 15,0 0 0-15,1 0 0 0,2 0 0 0,-1 0 0 16,2 0 0-16,1-1 0 15,1 1 0-15,0-3 0 0,7 3 0 16,-1 0 0-16,6 0 0 0,5 0 0 0,7 3 0 16,3-3 0-16,2 1 0 0,4-1 0 15,1 1 0-15,0-1 0 0,-1 0 0 0,3 0 0 16,-3 0 0-16,2 2 0 0,-4-2 0 0,1 0-87 16,-2 0-214-16,-1-2-66 0,-2 2-27 15,-1-1 24-15</inkml:trace>
  <inkml:trace contextRef="#ctx0" brushRef="#br0" timeOffset="108092.88">16894 15446 241 0,'5'-6'437'0,"-2"5"-88"0,-3 1-147 16,0 7-99-16,-3 2-55 0,2 8-24 0,-3 4-6 16,4 4-5-16,-1 5 30 0,-1 2 25 0,2 3-9 15,-1 1-10-15,-3 0-25 0,1-2-15 16,1 3-3-16,1-5-1 0,-2 1-5 0,2-3 2 15,-1-3-2-15,0-2 0 0,2-7-2 0,-1-1 4 16,-1-3-4-16,2-4 2 0,0-1 5 16,-1-4 11-16,-4 0 60 0,5-5-12 0,-2-3 15 15,2-1-9-15,-2-1-31 0,1-3-39 16,-1-4 0-16,-1-3 0 0,1-4 0 0,-1-7 0 16,1-1 0-16,2-4 0 0,2-4 0 0,1-3 0 15,2-7 0-15,3-2-24 0,0-4 0 16,5-4-5-16,0-2 0 0,2-2 6 0,1 0 11 15,3-1 9-15,0 6-1 0,0 3 1 0,3 6-3 16,-3 7 9-16,0 7-8 0,1 5 2 16,-2 8 3-16,-1 5-6 0,-1 5 3 0,2 4-1 15,-4 5 9-15,2 7-5 0,-2 0 6 0,2 8 4 16,-7 3-7-16,4 5-2 0,-4 4 8 16,-2 1 3-16,-2 3-1 0,0 1 5 0,-3 1 2 15,-4 0-6-15,-2 0 9 0,-2 0-5 0,-2-2-3 16,-4-3-2-16,0 0 0 0,-1-2-11 0,-4-1 0 15,-1-2 0-15,1-3 0 0,-2-2 0 0,3-1 0 16,-2-1 0-16,0-2 0 0,-3-2-27 16,1-2-58-16,2-1-56 0,0-1-74 0,2-2-67 15,2-2-53-15,1-3-3 0,0-2 43 0</inkml:trace>
  <inkml:trace contextRef="#ctx0" brushRef="#br0" timeOffset="108603.16">17677 15355 275 0,'-4'13'342'15,"0"4"-78"-15,-5 0-81 0,-3 4-64 0,3 3-32 16,-4 2-22-16,4 2 15 0,-4 6 9 15,2-3 9-15,0 1-23 0,-3 3-25 0,3-2-22 16,-3 3-13-16,1-5-10 0,0 1-4 0,1-4 3 16,3 0-3-16,0-3-1 0,-2-5 0 0,6 0 0 15,0-5-5-15,1-3 3 0,0-3 7 16,3-4-5-16,-2-1 4 0,3-2 4 0,0-1 0 16,0-2 3-16,0-5-7 0,0-4-2 0,3-2-2 15,-2-5 0-15,1-3 0 0,1-2-7 0,2-6-10 16,2-1 10-16,2-5-13 0,3-5 2 0,1-1-2 15,3-5 2-15,0-3 3 0,4 0 7 16,1-4-2-16,-2 0 3 0,5 6 7 0,-2 1 7 16,0 6 6-16,-5 6-4 0,2 8-1 0,-4 4 5 15,-2 7-5-15,-3 4 21 0,1 6 39 16,0 6-5-16,2 6-9 0,4 6-4 0,1 6 4 16,1 9-52-16,1 4-2 0,-2 4 0 0,-1 6 0 15,-3 3 0-15,0-3 0 0,-1 4 0 0,-3-1 0 16,-1-3 0-16,1 0 0 0,-4-3 0 15,5-2 0-15,-3-4 0 0,0-1 0 0,-2-3 0 16,2-6 0-16,-3-1 0 0,3-4 0 0,-4-3-129 16,1-3-52-16,-1-4-37 0,-3-2-12 0,3-2-4 15,-4-3 2-15,0 0 8 0,-1-5 23 16,-2-3 35-16,-2-3-64 0</inkml:trace>
  <inkml:trace contextRef="#ctx0" brushRef="#br0" timeOffset="108804.04">17650 15593 49 0,'-19'-5'139'0,"6"0"51"0,-1 2 6 0,3 2-17 15,5 1-32-15,-1 0-20 0,1 0-16 0,5 0-8 16,1 0-1-16,0 0-18 0,0 0-14 0,1 0-21 16,4 0-23-16,-1 0 3 0,4 0 2 15,2 2-12-15,7 1 0 0,4-1-5 0,0 0-17 16,0-1-14-16,5-1-34 0,0 0-45 0,1-3-58 15,-1 1-53-15,-1-1-51 0,0-2-30 16,-4 2 20-16</inkml:trace>
  <inkml:trace contextRef="#ctx0" brushRef="#br0" timeOffset="109789.09">16414 15423 43 0,'2'-3'99'0,"-1"-2"24"0,2 1 9 15,2 1 5-15,-4-3 129 0,-1 6-143 16,0 0-13-16,0 0-9 0,0 0-18 0,0 0-24 15,0 3 10-15,2 3 9 0,1-1-7 16,2 5-7-16,0 2-13 0,1 0-17 0,3 0-6 16,-1 1-3-16,2 1-13 0,-2 1 0 0,1-1-11 15,1 1 2-15,-1-1-2 0,2-2 1 0,-1 0-9 16,-1 0 7-16,1-2 0 0,-1 0-3 16,-1-3-20-16,0 3-17 0,-2-3-25 0,-1-1-37 15,0-2-32-15,-2-1-23 0,0 2-18 0,1-2-3 16,-3 0 5-16,3-3 9 0,-4 3 18 15,2-3 20-15,-2 0 25 0</inkml:trace>
  <inkml:trace contextRef="#ctx0" brushRef="#br0" timeOffset="110024.95">16578 15426 82 0,'0'-6'103'0,"0"0"7"0,-2 1-3 15,1 1-2-15,-2 1-10 0,2-1-4 0,-1 3 9 16,0 1-12-16,-1 0 6 0,0 3-12 16,-2 2-11-16,-1 1-15 0,-2 4 1 0,0 2-9 15,-2 3 1-15,1 4-11 0,-4 1-2 0,4-1-12 16,-2 3-5-16,1-2-12 0,-1 2-2 16,0-3-5-16,2 0-4 0,-1-2-17 0,-1 1-17 15,-5 15-191-15,7-17 26 0,-2-2-44 16,-8 13-233-16</inkml:trace>
  <inkml:trace contextRef="#ctx0" brushRef="#br3" timeOffset="213221.7">18979 8556 91 0,'3'0'137'0,"-3"0"1"0,-3-2-28 0,1 2-34 16,-3 0-27-16,-3 0-12 0,0 0 6 0,-1 4 18 15,-4-1 8-15,1 4 16 0,-2-2 1 0,-2 4 1 16,1-3-13-16,-1 4-17 0,-5 2-15 16,4-1-7-16,-5 4-2 0,0-3-4 0,-4 3 8 0,1 1 4 15,1-1-9-15,-3 2 3 0,-1 2-4 16,-1 0-6-16,-1 2 0 0,0 0-5 0,0 3 1 16,-1 0-7-16,-1 0-7 0,0 3 10 0,1-1 12 15,-1 1-10-15,2 0-4 0,0-1-6 0,0 5 2 16,-2 0-5-16,1-1 11 0,-1 2-3 0,2-3 4 15,0 2 0-15,2 0-5 0,2-2-4 16,0-1 2-16,2 1 3 0,2-3 6 0,8 2 6 16,-2-3-11-16,2 1-12 0,2-2 9 15,-2 23-11-15,10-22 4 0,-3-1 5 0,7-1 2 16,0 2-1-16,0-1-2 0,7 22 2 16,-6-25-11-16,2-1 4 0,-1 4 1 15,1-5-2-15,-1 1-5 0,-1 0 10 0,2-1-4 16,0 0-1-16,-3 0-9 0,4-2 11 0,-3 1-3 15,2-1 1-15,2-1 6 0,-2-2-3 16,4 1 8-16,0 0-7 0,1 0-7 0,2-5 0 16,2 2 0-16,1-1 0 0,4-1 0 0,-2 0 0 15,5-1 0-15,0 1 0 0,3-4 0 0,2 1 0 16,4 1 0-16,2-3 0 0,4 0 0 16,3 0 0-16,5 0 0 0,3-2 0 0,4 1 0 15,5-4 0-15,2 1 0 0,5-1 0 0,4-1 0 16,3-1 0-16,2-1 0 0,4 0 0 0,3-1 0 15,4 1 0-15,3 0 0 0,1-2 0 0,2-1 0 16,1 2 0-16,1-1 0 0,0 1 0 16,3 0 0-16,-1-3 0 0,0 2 0 0,1 0 0 15,0-2 0-15,4 0 0 0,-2-3 0 0,-1 2 0 16,1 1-10-16,-1-2-15 0,-3 0-3 0,-1-1 3 16,-3 0-7-16,-3 1-3 0,-7 1 5 0,-4 0-4 15,-5 1-1-15,-6 0 5 0,-5 1-6 16,-9 0 0-16,-3 1-2 0,-7 0-8 0,-4 1-1 15,-8-1 6-15,-4 2 6 0,-6-1-4 0,-3 1 5 16,-5 1-7-16,-4-1-5 0,2-1-1 0,-6 0-13 16,-3 0-7-16,-3-1-17 0,-2 0-3 0,-2 1-12 15,-3 1 2-15,-2-3-6 0,-2 0 24 0,-1 2-5 16,-1-2 16-16,-2 2 20 0,3-1 6 16,-1 0 8-16,3 0 13 0,0 0-1 0,3-2 8 15,1 2 4-15,-1 0-1 0,4-2 5 0,0 2 14 16,2 1-2-16,1-4-1 0,1 1 12 0,-1 0 3 15,0 0 11-15,1-1 12 0,-2 3 4 16,2-3 15-16,-1 4 13 0,-1-1 23 0,2 1 25 16,0 2 13-16,2-1 1 0,-1 2-1 0,1 1-12 15,2 0-16-15,-5-2-16 0,2 1-1 0,3 1-3 16,-2 0 0-16,3 1-19 0,-2-1 2 16,0 2-14-16,1-1-9 0,-1 1-22 0,2-2-26 15,3 1 0-15,-1 1 0 0,0-1 0 0,2 2 0 16,1 2 0-16,4 2 0 0,1 0 0 0,1 3 0 15,3-2 0-15,2 1 0 0,2-1 0 0,3 1 0 16,0-2 0-16,1 0 0 0,4 1 0 16,-3-1 0-16,2-2 0 0,0 2 0 0,3 1 0 15,-1-4 0-15,0 2 0 0,-4-2 0 0,-1 2 0 16,-6-1 0-16,1-1 0 0,-4 0 0 0,-5 1 0 16,1 0 0-16,-4 3 0 0,-2 1 0 0,-3 1 0 15,-3 0 0-15,-2 2 0 0,-4 2 0 0,-4 1 0 16,-2-1 0-16,-3 3 0 0,-1-2 0 0,-3 1 0 15,3 4 0-15,-4-3 0 0,1 0 0 0,1-3 0 16,-1 3 0-16,1-2 0 0,4-1 0 16,-1 2 0-16,2-4 0 0,-1 1 0 0,3-1-146 15,-2-2-182-15,3 0-44 0,1-1-13 0,4-1 38 16</inkml:trace>
  <inkml:trace contextRef="#ctx0" brushRef="#br3" timeOffset="-212283.99">22435 9505 68 0,'4'-4'175'0,"-1"-1"46"16,-3 2-21-16,0 0-46 0,0 0-47 16,0-1-29-16,-1 1-2 0,-3 1 15 0,2 1 13 15,0 0 9-15,-1 1-4 0,3 0-34 0,0-3-25 16,0 3-17-16,0 0-18 0,0-4-12 0,0 3 0 15,0 1-7-15,0 0 2 0,-1 0 2 16,1 0 2-16,0 0 0 0,0 1-5 16,0 0 3-16,0-1 2 0,0-1-2 0,-2 0-4 15,0 1 8-15,6 0-4 0,-4 0 1 16,-2 0 7-16,2 0 0 0,0 0 0 16,0 0-2-16,0 0 2 0,-2 0-4 15,2 1 2-15,4-1 0 0,-4 0-4 0,0-1 3 16,-2 1-5-16,0 0 0 0,1 0 0 0,1-2 0 15,0 2-4-15,0 0 6 16,-2 0-8-16,2 0 11 0,0 0-4 0,0 0-6 16,0 0 3-16,0 0 8 0,0 0-10 15,0 0 10-15,5 0-6 0,-2 0 0 0,-3 0 2 16,-1 0-2-16,1 2 2 0,0-2-2 16,0 0-2-16,0 0-1 0,0 0 5 15,0 0-2-15,1 0 0 0,-1 0-2 16,-1 0 6-16,1 0-2 0,0 0-5 15,0 0 4-15,0 0-4 0,1 0 3 16,-1 0 1-16,2 0-3 0,-1 0 2 16,-1 1 4-16,4-1-4 0,-4 0-3 0,-2-1 1 15,2 1-2-15,0 1 6 0,0-1 0 0,-2 0-2 16,2 0-2-16,0 0 3 0,-1 0 2 16,-1 0 3-16,2 0-6 0,-1-1 5 0,1 1-10 15,1-2 1-15,1 4 6 0,-2-2-4 16,1 0 2-16,-1 1-8 0,0-1 13 15,0 0 0-15,0 0-7 0,-1-1 2 0,-1 1 1 16,1 0-1-16,1 0-2 0,-2 0 2 0,4 0 4 16,-1 0-8-16,-1 0 4 15,0 0 4-15,0 0-6 0,0 0 0 16,2 0-2-16,-1 0 2 16,-1-2 5-16,-1 4-3 0,-1-2 1 15,1 0-4-15,-1 0 3 0,0 0 0 0,6 0 5 16,-4 0-1-16,0 0-11 0,-2 0 7 15,2 0 2-15,0 0 1 16,2 0-3-16,-2 0 5 0,0 1-8 0,-2 0-1 16,0-1 4-16,2-2 3 0,0 2-3 0,-1 0-3 15,1 0 5-15,0 0-2 16,0 0-2-16,5-2 4 0,-5 4-4 16,0-2 2-16,-2 0 0 15,2 0 3-15,-2 0-3 0,6 0 1 0,-4 0-7 16,0-2 6-16,0 4 0 0,0-2 0 15,0 0-12-15,0 0-3 0,0 0-7 0,0 0-7 16,0 0-19-16,1 0-27 0,-1 0-30 16,-1 0-26-16,1-3-38 0,0 1-26 0,0 2-23 15,0 0-2-15,0-4 5 0</inkml:trace>
  <inkml:trace contextRef="#ctx0" brushRef="#br3" timeOffset="-191783.27">21942 7869 12 0,'104'18'21'0,"-1"-2"6"0,0 4-2 0,-4-2-8 0,-4 2-8 16,-2 1-9-16,-1-2-13 0,-5 0-9 15,1 2-6-15,-4 0-18 0</inkml:trace>
  <inkml:trace contextRef="#ctx0" brushRef="#br3" timeOffset="-191716.22">23723 8288 10 0,'75'28'10'0,"-5"4"-2"0,-6-3-4 16,-8 2-7-16,-8-3-6 0</inkml:trace>
  <inkml:trace contextRef="#ctx0" brushRef="#br3" timeOffset="-190792.88">22511 9570 18 0,'0'-10'23'0,"-4"1"16"0,3-2 18 0,-1-3-3 15,2 2 8-15,0 0 4 0,0 0-3 0,-1 0 4 16,1 2 6-16,0 1 5 0,0-2 17 0,0 1 13 16,0 2 9-16,0 2 6 0,0 0-2 0,0 3 7 15,0 0-7-15,1 3 4 0,-1 0-5 0,0 0-7 16,0 0-6-16,0 3-13 0,0-3-19 0,-1 6-75 15,1 5 0-15,-2 4 0 0,-1 3 0 0,0 7 0 16,-2-1 0-16,-3 2 0 0,0 2 0 16,-3 1 0-16,3-3 0 0,-1 2 0 0,0-4 0 15,-3-1 0-15,3 1 0 0,-2-5 0 16,1 0 0-16,2-2 0 0,0-4 0 0,2-1 0 0,3-3 0 16,2-1 0-16,-3-2 0 0,4 0 0 15,0-1 0-15,5 3 0 0,4 0 0 0,2 0 0 16,1 0 0-16,3 0 0 0,3-1 0 0,-1-1 0 15,5-3 0-15,1-1 0 0,0 0 0 0,4-2 0 16,-2-2 0-16,0-1 0 0,1 0 0 16,-2-2 0-16,-1-1 0 0,-1 1 0 0,-1-2 0 15,-5-2 0-15,3 1 0 0,-7-1 0 0,2 1 0 16,-2-2 0-16,-4-1 0 0,-2 0 0 0,2 2 0 16,-7-5 0-16,2-1 0 0,1 2 0 0,-4-2 0 15,1 2 0-15,-1-1 0 0,0 1 0 0,-1-2 0 16,1 4 0-16,-2 1 0 0,0 1 0 15,-1 1 0-15,2 3 0 0,1 0 0 0,-4 2 0 16,4 2 0-16,0 2 0 16,0-1 0-16,0 1 0 0,0 4 0 0,0 2 0 15,0 2 0-15,-2 6 0 0,0 2 0 0,2 5 0 16,0 3 0-16,0 0 0 0,0 3 0 16,0-1 0-16,0 1 0 0,0 1 0 0,0 0 0 15,0 0 0-15,0-2 0 0,0-1 0 0,0 1 0 16,0-2 0-16,0 1 0 0,2-4 0 0,0 0 0 15,2-3 0-15,-3 0 0 0,-1-2 0 0,0-3 0 16,3-3 0-16,-1-3-54 0,-2-2-251 0,2-2-41 16,-1-2-5-16,3 0 24 0,0-6 46 15</inkml:trace>
  <inkml:trace contextRef="#ctx0" brushRef="#br3" timeOffset="-190168.07">23419 9495 348 0,'4'-5'437'0,"-3"2"-48"0,-1 6-133 16,-5 3-115-16,1 3-40 0,-4 5-27 15,2 7 11-15,-2 2 20 0,0 3 6 0,-1 4-111 0,0 4 0 16,1 2 0-16,0 1 0 0,-1 0 0 15,3 1 0-15,-1-3 0 0,1 1 0 0,0-5 0 16,0-1 0-16,-1-5 0 0,2-2 0 0,1-3 0 16,-1-3 0-16,0-5 0 0,4-1 0 0,-1-6 0 15,1 0 0-15,1-2 0 0,-2-1 0 16,0-2 0-16,2 0 0 0,0-2 0 0,0-4 0 16,0-3 0-16,0-7 0 0,0-6 0 0,0-3 0 15,4-4 0-15,-1-7 0 0,3-1 0 0,2-2 0 16,-2-6 0-16,5-1 0 0,-1 0 0 0,-1-1 0 15,2-1 0-15,3 8 0 0,-2 2 0 16,-2 3 0-16,2 4 0 0,-1 5 0 0,0 8 0 16,-5 4 0-16,1 3 0 0,-3 2 0 15,1 4 0-15,1 5 0 0,0 5 0 0,4 8 0 16,4 8 0-16,1 2 0 0,3 7 0 0,0 4 0 0,1 7 0 16,-1 1 0-16,-1 0 0 0,-2-2 0 15,0 3 0-15,-2-3 0 0,-1 0 0 0,-2-5 0 16,-1-2 0-16,0-2 0 0,-2-4 0 0,-2-3 0 15,-2-3 0-15,-2-4 0 0,3-1 0 0,-4-2 0 16,0-4 0-16,0-3 0 0,0-2 0 0,-2-2 0 16,0-1 0-16,-2-1 0 0,-1-1 0 0,-2-1 0 15,-3-4 0-15,-2 0 0 0,-1-3 0 0,-2-1 0 16,-1-3 0-16,-3-3 0 0,-3 3 0 16,3-4 0-16,-2 3 0 0,-1-4 0 0,0 0 0 15,1 0 0-15,1 2 0 0,2 1 0 0,1 2 0 16,4 3 0-16,1 1 0 0,2 2 0 15,2 0 0-15,2 3 0 0,2-2 0 0,0 5 0 0,4-3 0 16,0 2 0-16,0-4-124 0,2 1-236 16,1-4-18-16,5-2 9 0,-2-1 47 15,5-2 80-15</inkml:trace>
  <inkml:trace contextRef="#ctx0" brushRef="#br3" timeOffset="-189798.15">23764 9551 611 0,'0'0'488'0,"0"0"-147"16,-1-3-159-16,1 3-97 0,0 0-29 0,4 0-15 15,3 0 12-15,5 0-2 0,4 0-17 0,5 0-19 16,5-3-7-16,5 2-8 0,3 0 0 0,1-4-15 16,2 2-10-16,2-4-18 0,-3 1 16 0,-1 0 6 15,-2-2-15-15,-1 3-11 0,-7 0-2 0,-3-1 15 16,-6 1 18-16,0 1 14 0,-6 1 8 15,-6 1 18-15,0 0 7 0,-4 2 16 0,0-3 9 16,-4 0 2-16,1 1 16 0,-3-1 27 0,-1 1-101 16,-2-1 0-16,1 2 0 0,0-2 0 15,-2 6 0-15,0-1 0 0,-2 5 0 0,-1-2 0 16,1 5 0-16,-1 2 0 0,1 3 0 0,2 1 0 16,1 6 0-16,-4 1 0 0,4 4 0 0,1 2 0 15,0 1 0-15,0-1 0 0,3 5 0 0,-1-3 0 16,-5 64 0-16,10-65 0 15,-3-3 0-15,4 0 0 0,-1-4 0 16,1 0 0-16,0-1 0 0,0-3-286 0,0-3-66 16,1-3-26-16,3-3 18 0,-1 0 62 0</inkml:trace>
  <inkml:trace contextRef="#ctx0" brushRef="#br3" timeOffset="-189290.33">24473 9611 346 0,'4'-8'421'0,"-3"5"-25"0,-1 1-110 15,0 4-97-15,0 1-52 0,0 4-20 16,0 1-2-16,0 4-75 0,0 1-40 16,4 5 0-16,-1 2 0 0,2 5 0 0,-4 1 0 0,3 1 0 15,-1-1 0-15,-2 2 0 0,-1 0 0 0,4-1 0 16,-4-1 0-16,0-2 0 0,-4-2 0 0,1-1 0 15,-2-4 0-15,2 3 0 0,-2-5 0 16,2-3 0-16,-2-2 0 0,-1-1 0 0,3-3 0 16,2-2 0-16,-3-2 0 0,1-2 0 0,1 3 0 15,1-6 0-15,-1-2 0 0,1-2 0 0,-6-5 0 16,1-5 0-16,2-2 0 0,-1-6 0 0,1-3 0 16,3-5 0-16,2-4 0 0,3-5 0 15,1-6 0-15,4 0 0 0,-1-6 0 0,3-4 0 16,4 0 0-16,2-4 0 0,1 4 0 0,2 3 0 15,2 2 0-15,0 4 0 0,1 5 0 0,0 5 0 16,-1 7 0-16,-2 3 0 0,-1 8 0 16,0 3 0-16,-2 7 0 0,-2 2 0 0,-1 5 0 15,-5 4 0-15,1 4 0 0,1 5 0 0,-3 5 0 16,-2 2 0-16,1 8 0 0,-4 1 0 0,-1 6 0 16,-2 1 0-16,-5 3 0 0,-2 2 0 0,-1 1 0 15,-6 1 0-15,1-3 0 0,-4 2 0 0,3-4 0 16,-7-1 0-16,4-1 0 0,-4-4 0 0,3-1 0 15,-2-2 0-15,3-6 0 0,3-1 0 16,-4-4 0-16,6 0 0 0,-2-4 0 0,-1-1 0 16,1-4-133-16,6-2-296 0,-2-1-34 0,0-2 35 15</inkml:trace>
  <inkml:trace contextRef="#ctx0" brushRef="#br4" timeOffset="-166016.89">18042 11346 87 0,'3'-3'153'0,"-3"1"13"0,-2 0-48 16,-1 1-39-16,-2 1-27 0,-4 1-16 0,0 1-2 15,-3 0 20-15,0 1 20 0,-1 2 15 0,1 0-2 16,-3 2-21-16,1-2-10 0,-2 7-11 16,-1-3-10-16,-1 6-12 0,0-1 9 0,2 6-1 15,-6 2 3-15,1 0 10 0,4 0-5 0,-5 4 13 16,3 0-7-16,-1 1 1 0,0 0-10 16,1-1-2-16,3 1 6 0,-1 1-9 0,1-3-2 15,1-3 4-15,2 2 8 0,0-2-1 0,5-2-9 16,0 1 2-16,2-3-13 0,3 0-4 0,-2 4-1 15,5-5 1-15,0 3 0 0,5-2 2 0,-1 2-2 16,1-3-11-16,5 1-5 0,4 0 0 0,2 0 0 16,1 1 0-16,4-2 0 0,1-4 0 15,5 2 0-15,1-2 0 0,7-1 0 0,5 0 0 16,4-1 0-16,6-2 0 0,6-2 0 0,7 1 0 16,11-4 0-16,6 1 0 0,8-3 0 0,11 1 0 15,4 1 0-15,9 1 0 0,7-2 0 16,2 1 0-16,9 1 0 0,6 0 0 0,5 0 0 15,4 1 0-15,2 0 0 0,-3 1 0 0,2-1 0 16,-6 2 0-16,-4-2 0 0,-2-2 0 0,-7 1 0 16,-9 0 0-16,-2-2 0 0,-9 1 0 0,-7-3 0 15,-4-1 0-15,-10 0 0 0,-7-3 0 16,-6 1 0-16,-6-1 0 0,-8-2 0 16,-7 0 0-16,-5 1 0 0,-7-2-23 0,-5 1-31 0,-5 1-8 15,-6-1-4-15,-2 2 6 0,-10 0 4 0,1 2 6 16,-7-3 2-16,-1 3 16 0,-3-1 9 15,-2-1 10-15,-4-1-1 0,0 1-3 0,-7 2-5 0,0-3-16 16,-6 0-21-16,0 1 5 0,-1 1 13 0,-3-1 15 16,-3 1 15-16,1-3 6 0,-3 2 1 15,3 0 0-15,0-1 8 0,0 1-1 0,1 0 1 16,4-1 3-16,-1 2 2 0,0-3 9 0,2 1 4 16,0-1 2-16,0 2 10 0,4 1 1 15,-2-1 6-15,1-4 9 0,4 2 13 0,2 3 10 16,-1-3-2-16,3 3 10 0,3 2 0 0,-1-3-12 15,1 3-7-15,3 0-31 0,-1 0-31 0,1-4 0 16,3 6 0-16,3 0 0 16,2-2 0-16,6 3 0 0,2-1 0 15,6 3 0-15,2 1 0 0,3-2 0 0,1 3 0 16,2-4 0-16,2 5 0 0,1 0 0 16,0 1 0-16,-1 1 0 0,-2 3 0 0,-3-1 0 0,-2 0 0 15,-7 2 0-15,-3 0 0 0,-4 1 0 0,-6 2 0 16,-1-1 0-16,-8-1 0 0,-1 0 0 15,-4 2 0-15,-7 0 0 0,0-2 0 0,-3 0 0 16,-3 0 0-16,0-2 0 0,-3-1 0 0,-1 1 0 16,1-1 0-16,-1-3 0 0,1 1 0 0,2-3 0 15,2 0 0-15,1-2-184 0,4 0-130 0,2-2-41 16,3-1-19-16,4-2 37 0</inkml:trace>
  <inkml:trace contextRef="#ctx0" brushRef="#br4" timeOffset="-165293.15">22158 12253 178 0,'9'-7'194'0,"-4"2"14"0,-2 2 1 0,1 1-19 15,-3 2-36-15,-1 2-25 0,0 0-31 16,0 1-1-16,-1 4-1 0,1 1 5 0,-4 2-17 16,4 4-2-16,-1 2-4 0,-1 2-17 0,2 0-5 15,0 3-24-15,0-1-32 0,0-2 0 16,0 2 0-16,-1-5 0 0,1-1 0 0,-2-2 0 16,2-1 0-16,0-4 0 0,0-3 0 0,0 1 0 15,0-2 0-15,0-4 0 16,0-3 0-16,0-3 0 0,0-2 0 0,0-3 0 15,0-1 0-15,0-4 0 0,0-3 0 0,0 1 0 16,0-5 0-16,0 0 0 0,0 0 0 16,3 1 0-16,0-1 0 0,1 2 0 0,1 4 0 15,-1 3 0-15,4 3 0 0,-2 4 0 0,2 4 0 16,0 3 0-16,5 4 0 0,0 4 0 0,5 4 0 16,0 3 0-16,6 4 0 0,-2 4 0 0,3 0 0 15,2 2 0-15,-2 0 0 0,1 1 0 16,-3-2 0-16,-1-2 0 0,-3-2 0 0,0-2 0 15,2-2 0-15,-5-2 0 0,2-3 0 0,-5-2 0 16,0-3 0-16,-1-3 0 0,-2-2 0 0,-1-5 0 16,-1-2 0-16,0-2 0 0,-1-5 0 15,-1-2 0-15,-5-3 0 0,2 0 0 0,-3-3 0 16,0-3 0-16,0 1 0 0,-3-1 0 0,-3-3 0 16,2 1 0-16,-3 3 0 0,1-2 0 0,-1 1 0 15,1 1 0-15,2 2 0 0,-1 0 0 0,1 3 0 16,0 2 0-16,2 4 0 0,0 2 0 0,2 2 0 15,4 1-47-15,0 1-122 0,1 3-21 16,3-2-21-16,5 3-11 0,0 1 0 0,4 2 3 0,-3 3 22 16,5-1 27-16,0 0 23 0,-2 3 33 15</inkml:trace>
  <inkml:trace contextRef="#ctx0" brushRef="#br4" timeOffset="-164913.72">22914 12101 76 0,'5'12'124'0,"-4"-2"27"16,-1 4-6-16,-1-1-4 0,-3 3-3 0,-2 1-8 15,1 0-4-15,0 5-1 0,-4-1 1 0,4 2-7 16,-3-2-18-16,4-1-5 0,-5 2-18 0,4-1-20 16,-2-4-24-16,4 0-8 0,0-4-7 0,-1-2-12 15,3-3-3-15,-1-1-2 0,2-5 5 16,0 1-10-16,0 1 3 0,0-4 0 0,0 0 3 16,0-2 11-16,0 0-12 0,3-6 3 0,1-1-1 15,-1-3-1-15,0-5-3 0,4-2-2 0,-2-3 7 16,0-3 2-16,2 0 3 0,-1-3-4 15,2-1-3-15,1-1 6 0,1-3 0 0,1 3-3 16,0 2 2-16,-1-1 1 0,1 7-2 0,3 1 10 16,-1 4-7-16,-1 3-5 0,-1 5 9 0,1 5 3 15,-2 4 23-15,3 6-34 0,3 4-6 0,-3 6 0 16,4 9 0-16,-1 0 0 0,1 7 0 16,-3 4 0-16,4 1 0 0,-6 1 0 0,2 1 0 15,-2-2 0-15,-3-1 0 0,4-4 0 0,-5-1 0 16,1-5 0-16,0-2 0 0,-2-5 0 0,-1-1 0 15,-1-4 0-15,6 8-329 16,-8-14 102-16,-3-4-16 0,-2-1-13 0,-1-2 14 16,-3-1 26-16,-2-2 43 0,-1-6 40 0,-5-1 35 15,-1-3-27-15</inkml:trace>
  <inkml:trace contextRef="#ctx0" brushRef="#br4" timeOffset="-164601.89">23056 12381 19 0,'-27'-19'40'0,"0"0"46"15,-28-17 172-15,33 20-108 0,0 3-2 0,4 3-1 16,-16-7 275-1,30 17-371-15,4 0-12 0,2 2-9 0,4 3-6 16,7 0-4-16,3 0-8 0,4 2-7 16,9 1 1-16,1 0-6 0,1-2 2 0,2-5-8 15,4 1 0-15,-1-2 0 0,-1-3-1 16,0-3-1-16,-4 0 5 0,-1-1-2 0,0-3 12 0,20-8 3 16,-30 8 9-16,0-1 11 15,0-2 8-15,-3 2 21 0,-1-1 6 0,-2-2 7 16,-4 4-1-16,-2 1 9 0,1 2-8 0,-5 1-4 15,0 2-30-15,-1 3-38 0,-1 1 0 0,-1 0 0 16,-1 3 0-16,3 0 0 0,-3 3 0 16,0 5 0-16,4 0 0 0,-3 6 0 0,5 3 0 15,-3 2 0-15,-3 4 0 0,0-2 0 16,0 1 0-16,0 1 0 0,3-2 0 0,-1 0 0 16,-2-4 0-16,0 1-55 0,0-3-172 0,0-1-49 0,2-2-31 15,-1-2-2-15,-1-1 24 0,4-5 45 16,-4 1-104-16</inkml:trace>
  <inkml:trace contextRef="#ctx0" brushRef="#br4" timeOffset="-164317.52">23402 12203 93 0,'-1'-28'215'16,"1"3"31"-16,0 3-39 0,1 2-57 0,3 2-42 15,-3 3-36-15,3 5 9 0,1 0 24 16,5 3 1-16,1 2 3 0,6 3-11 0,4 4-22 0,0 1-14 15,7 5-22-15,4 3-9 0,-1 2-11 16,3 2 12-16,-3 5 13 0,-2-1 10 0,-3 2 12 16,-4 1-38-16,-4 1-29 0,-4-1 0 0,-4 1 0 15,-3 0 0-15,-5 2 0 0,-2-5 0 0,-2 2 0 16,-4-2 0-16,-2-1 0 0,0-3 0 16,-6-1 0-16,1 0 0 0,0 0 0 0,-4-1 0 15,0-2 0-15,1-3 0 0,-6-2 0 0,4 1 0 16,-4-3 0-16,2 0 0 0,-1 0 0 0,2-3 0 15,1-2-110-15,0 0-246 0,1 0-43 0,2-2-1 16,3-1 54-16</inkml:trace>
  <inkml:trace contextRef="#ctx0" brushRef="#br4" timeOffset="-163738.62">23970 12045 343 0,'0'-14'438'16,"0"2"-34"-16,-2 4-108 16,-1 3-126-16,0 2-82 0,-1 3-32 0,2 3-9 15,-2 1 26-15,3 7 18 0,-1 4-50 0,1 6-41 0,1 4 0 16,0 6 0-16,1-1 0 0,2 5 0 15,3 2 0-15,-1-3 0 0,-2-1 0 0,4-4 0 16,-1 1 0-16,-1-5 0 0,-1-1 0 0,0-3 0 16,-3-4 0-16,-1-2 0 0,0-2 0 0,0-6 0 15,0-1 0-15,-1 0 0 0,-1-3 0 0,0-2 0 16,0-1 0-16,-1 0 0 0,-1-3 0 0,1-1 0 16,-3 0 0-16,1-4 0 0,2 1 0 0,-1-4 0 15,2-3 0-15,2 2 0 0,2-4 0 0,3 0 0 16,5-3 0-16,1 0 0 0,3-2 0 15,1 2 0-15,3-2-56 0,3-1-8 0,-2 2-7 16,1 0 14-16,1 1 9 0,-4-1 17 16,1 2 13-16,-2 0 12 0,-1 0 2 0,-2 1 6 15,-1 0-6-15,0 0 7 0,-6 3-3 16,1-3 8-16,-2 2-2 0,0 0-3 0,-3 1 7 0,-1 1 32 16,-1 2 33-16,4-1 1 0,-3 5 5 0,-1-1-28 15,2 5-53-15,-2-1 0 0,0 2 0 0,0 4 0 16,0 5 0-16,-2 3 0 0,2 5 0 15,0 0 0-15,0 7 0 0,2 1 0 0,-2 4 0 16,2 1 0-16,2 32 0 0,0-30 0 16,0 2 0-16,1-4 0 0,1 2 0 15,1-3 0-15,1-2 0 0,-3-2 0 0,4-3 0 0,-3-2 0 16,-1-3 0-16,0 0 0 0,-2-3 0 16,3-2-184-16,-6-1-125 0,1-3-39 0,-1-2-11 15,0-1 28-15,0-2-177 0</inkml:trace>
  <inkml:trace contextRef="#ctx0" brushRef="#br4" timeOffset="-162203.55">24995 12293 152 0,'-14'-1'213'0,"3"-1"14"0,-1 0-29 16,1 1-30-16,-1-4-64 0,-2 1-42 0,5 4 2 16,-1-3 8-16,-1 1 9 0,3 0 26 0,5-1 23 15,0 3-5-15,1 0-16 0,1 0-32 0,1 0-30 16,0 0-8-16,1 2-13 0,6-1 12 0,-1 1-30 15,10-2-8-15,3 2 0 0,9 1 0 0,9-3 0 16,8 2 0-16,12-2 0 0,13 0 0 0,12-2 0 16,11-1 0-16,14-2 0 0,9-2 0 15,13 2 0-15,9-3 0 0,8-1 0 0,4 0 0 16,5 0 0-16,0 1 0 0,1 1 0 0,-2-1 0 16,-3 1 0-16,-4 2 0 0,-5-2 0 0,-5 1 0 15,-11 2 0-15,-4 1 0 0,-12 0-129 0,-7-1-143 16,-9 2-34-16,-11-3-13 0,-9 2 8 15,-7-1 46-15,-12 0 60 0</inkml:trace>
  <inkml:trace contextRef="#ctx0" brushRef="#br4" timeOffset="-161790.25">27985 12000 169 0,'-16'-9'306'15,"-3"0"35"-15,-1 2-51 0,3-2-69 0,-1 4-66 0,2-3-48 16,0 4-11-16,5 1 34 0,-2 0 31 16,5 0-90-16,4 1-71 0,-1 0 0 0,5 0 0 15,1 2 0-15,4 0 0 0,3 1 0 16,5 2 0-16,3 2 0 0,7 1 0 0,6-1 0 15,2 2 0-15,6 0 0 0,4 3 0 16,1-3 0-16,0 0 0 0,-4 2 0 0,-1 1 0 16,-3 0 0-16,-8-2 0 0,-3 1 0 0,-4-2 0 15,-2-2 0-15,-6 2 0 0,-1-1 0 16,-5-1 0-16,0 2 0 0,-5 0 0 0,-1 2 0 0,-3 0 0 16,-5 0 0-16,0 2 0 0,-8 1 0 0,1-1 0 15,-6 3 0-15,-2 0 0 0,-1-1 0 0,1-1 0 16,-2 0 0-16,0 0 0 0,0 0 0 15,3-1 0-15,0 0 0 0,5 1 0 0,-3-3 0 16,8-1 0-16,4 1 0 0,-4-1 0 16,9-2-295-16,-1-1-64 0,3 3-15 0,2-2 17 15,2-2 62-15</inkml:trace>
  <inkml:trace contextRef="#ctx0" brushRef="#br4" timeOffset="-158870.55">21736 12195 109 0,'-1'-2'148'0,"-1"0"10"15,0-1-12-15,-1 1-15 0,2-1-19 16,-3-1-6-16,1 0 8 0,2 0 6 0,-3 2-2 16,4-2-19-16,-1-1-10 0,-1 1-11 0,2-1-10 15,-1 1-21-15,1 0-16 0,0-2-18 16,0-1 7-16,1 0 0 0,1-3-2 0,1 1-2 16,2-1 6-16,0 0-11 0,1-2-1 0,2-2 6 15,0-1 8-15,1 1-1 0,1 1 4 0,-1-2 1 16,-1 2-12-16,0 0 9 0,1 4 7 0,1-1 3 15,-4 3-18-15,1 1-17 0,0 1 0 16,-2 1 0-16,2 4 0 0,-4 0 0 0,0 0 0 0,3 0 0 16,0 2 0-16,1 5 0 0,1 3 0 15,1 3 0-15,2 4 0 0,-1 1 0 16,-2 5 0-16,-1 1 0 0,-2 3 0 0,-2 1 0 0,-1 2 0 16,-2 2 0-16,-2-1 0 0,-2-1 0 0,-4 2 0 15,2-3 0-15,-6-3 0 0,-2 2 0 16,2-1 0-16,-2-1 0 0,-2 3 0 0,-2-2 0 15,2-2 0-15,-2 0 0 0,0 1 0 0,-1-2 0 16,0 1 0-16,0-3 0 0,0-1 0 0,3-3 0 16,1-1 0-16,2-3 0 0,2-2 0 15,1-1 0-15,2-2 0 0,3-2 0 0,0-2 0 16,1-3 0-16,4 1 0 0,0-1 0 0,-1-2 0 16,1 2 0-16,1-2 0 15,3-2 0-15,-3 2 0 16,-1-2 0-16,4 2 0 15,1 0 0-15,2-5 0 0,2 5 0 0,5 0 0 16,-1 0 0-16,6-2 0 0,-3-1 0 0,3 1 0 16,0 1 0-16,-2-2 0 0,5 2 0 0,-4-2 0 15,1 3 0-15,-1 1 0 0,-3-1 0 0,1 2 0 16,-4-1 0-16,2 0 0 0,-2-1 0 0,-3-1 0 16,2 1 0-16,-1 3 0 0,-1-3 0 15,-2 1 0-15,0-1 0 0,0 2 0 0,-4-2 0 16,0 2 0-16,0-6 0 0,-1 4 0 0,-2 2 0 15,0 0 0-15,0-2 0 0,0 1 0 32,0-1 0-32,0 2 0 0,0-4 0 15,-2 2 0 1,2 0 0-16,0 0-206 0,0 0-82 16,0 0-37-16,0 0-25 0,0 0 8 0,0 0-186 15</inkml:trace>
  <inkml:trace contextRef="#ctx0" brushRef="#br4" timeOffset="-139507.79">29338 12019 159 0,'6'-6'199'0,"-3"0"1"0,0 3-15 0,-3 0-19 16,0 0-15-16,0 2-6 0,0 1-6 0,0 0-5 16,0 0-26-16,0 0-23 0,0 0-18 15,-1 1-11-15,-1 1-7 0,2-2-9 0,0 1-4 16,0-1 3-16,-1 3 6 0,1 0-1 16,-2 5-44-16,-1-2 0 0,0 6 0 0,-3-2 0 15,-1 4 0-15,1-1 0 0,-4 1 0 0,-1 1 0 16,3-1 0-16,0-2 0 0,2 0 0 0,-3-2 0 15,2-1 0-15,3-2 0 0,0-1 0 0,1-1 0 16,1-3 0-16,-2 1 0 0,4-1 0 0,-1 0 0 16,1-2 0-16,1 0 0 15,3-2 0 1,-2 0 0-16,0 1 0 0,-1-1 0 16,4 1 0-16,2-3 0 0,1 4 0 0,2-2 0 15,2-1 0-15,-3-2 0 0,7 3 0 16,-3 0 0-16,1-1 0 0,-1 0 0 0,4 3 0 15,-3-1 0-15,5 1 0 0,0 0 0 0,0 0 0 16,0 1 0-16,-2 4 0 0,2-1 0 0,-2 2 0 16,-1 2 0-16,0 1 0 0,-3 1 0 15,0 2 0-15,-3 0 0 0,-1 0 0 16,-3 2 0-16,-1 1 0 0,-3-2 0 0,2 3 0 0,-6-3 0 16,0-2 0-16,0 3 0 0,-1-1 0 15,-4-1 0-15,-1-2 0 0,-2 2 0 0,-4 0 0 16,2-3 0-16,-2 1 0 0,-4 0 0 0,1-2 0 15,-2-1 0-15,1 2 0 0,0-4 0 0,-2 3 0 16,-2-4 0-16,2 1 0 0,2-3 0 0,-2 3 0 16,1-3 0-16,1-1 0 0,1-1 0 15,4-1 0-15,-1-1-27 0,5-1-224 0,-3-1-35 16,3-1-9-16,3 1 20 0,0-5 12 0,1-2 23 16,1-1 51-16</inkml:trace>
  <inkml:trace contextRef="#ctx0" brushRef="#br4" timeOffset="-139136.28">29422 11928 56 0,'1'-2'156'0,"-1"1"55"15,0-2 6-15,0 3-12 0,0 0-32 0,0 0-17 16,0 0-23-16,0 0-4 0,0 0-27 16,0 0-29-16,0 0-33 0,2-2-2 0,4 2 0 15,0-2 7-15,7 1-3 0,3 0-3 0,0-2 7 16,6 2-13-16,0-3-5 0,-1 1-9 16,1 1-3-16,1-3-12 0,1 2 4 0,-3-1-1 15,-2 1 5-15,-1 1-8 0,-2 2 3 0,-2-2-2 0,1 2-2 16,-5-1-3-16,-1 1 2 0,-1-2-2 15,-4 0-2-15,1 1 4 0,-1 1-2 0,-2 0-5 16,-2 0 5-16,0 1 3 0,0-1-11 0,0 0 6 16,0 0-7-16,0 0 4 0,0 0-28 0,0 0-68 15,-2 0-47-15,2 0-54 0,0 0-56 16,0 0-26-16,0 2-3 0,2 1 25 0,1 1 49 16</inkml:trace>
  <inkml:trace contextRef="#ctx0" brushRef="#br4" timeOffset="-138212.75">30396 12021 101 0,'0'3'154'0,"0"-1"-4"15,-4 3-39-15,3 2-28 0,-4 3-11 0,-2 2 1 16,3 1 3-16,-5 0 17 0,0 1 3 0,3 2-3 16,0 0-12-16,-3 2-13 0,2 1-4 15,-1 0-15-15,2 3-5 0,1-1 5 0,-4-1-6 16,2 4-2-16,-1-2-4 0,-3-3-7 0,3-1-6 15,2 1-1-15,-2-5-1 0,0 0 2 0,0-2-2 16,0-2-2-16,3 0-1 0,1-5-4 0,-2 0 5 16,3 0-7-16,1-1 17 0,0-3 1 0,2-1-2 15,-1 0 0-15,1 0-3 0,0 0-8 16,0 0 0-16,0 0 4 0,1-1-2 0,-1-1-6 16,4 0-14-16,-3-3 0 0,1 0 0 15,-1 0 0-15,4-7 0 0,-1-1 0 0,5-5 0 16,0-6 0-16,3-3 0 0,1-4 0 0,3-3 0 15,0-2-14-15,1-3 0 0,-1 0 10 0,3-2-3 16,1 0 11-16,0 4-7 0,-2 1 3 16,0 4 3-16,-1 4-7 0,-1 3 8 0,-3 6-2 15,-2 4 3-15,0 5-2 0,-3 1 8 0,0 5 3 16,-2 3-14-16,2 1 0 0,0 5 0 0,0 5 0 16,6 1 0-16,-1 9 0 0,2 5 0 0,1 5 0 15,1 2 0-15,0 3 0 0,-2 1 0 16,-4 2 0-16,-1-1 0 0,-1-1 0 15,-1-2 0-15,-1 0 0 0,-3-5 0 0,2 0 0 16,1-5 0-16,-2-2 0 0,-1-1 0 0,0-4 0 16,-3-2 0-16,2-4 0 0,-1-3 0 0,-2-1 0 15,0-2 0-15,0-2 0 0,0-1 0 16,0 0 0-16,-2-2-51 0,-2-4-48 0,-1 1 4 16,-2-6 1-16,-3 1 11 0,2-4 15 0,-5 0 0 15,-1-2 15-15,3-3 10 0,-2 1 9 0,-3-2 17 16,3 1 9-16,-2-3 13 0,0 1 12 0,0 2 4 15,2 1 16-15,-4 3 4 0,5 1 6 16,-2 2 13-16,2 1 5 0,-1 1 6 0,4 2 11 16,-3 3-8-16,0 0 4 0,2 0-9 0,2 3-23 15,2 0-46-15,-2 0 0 0,2 0 0 0,3 0 0 16,-1 0 0-16,3 0 0 0,-1 0 0 16,1 0 0-16,4 0 0 15,-2 0 0-15,4 0-68 0,2 0-94 0,2 3-73 16,4-3-56-16,4 0-36 0,2 2-2 15,3-2 45-15</inkml:trace>
  <inkml:trace contextRef="#ctx0" brushRef="#br4" timeOffset="-137792.98">30948 11916 504 0,'-10'-4'466'0,"5"0"-106"15,0 1-143-15,3 3-97 0,2-2-47 0,0-1-15 16,4 1 5-16,0 0-14 0,9 1-25 0,1 1-7 16,7 0-8-16,4 0-11 0,5 0 0 15,1 0-1-15,4-2 0 0,3 2-8 0,0-2-17 16,1-1-6-16,-5 1-19 0,-3-1-4 0,-1-1-8 16,-5 0 9-16,-3 0 21 0,-7 1 5 15,-5 0 6-15,-4-2 13 0,-2 2 3 0,-4 0 13 16,0 0-7-16,-5-1 11 0,-2 0-2 0,-2 1 4 15,-2-2 0-15,0 2 2 0,-2 1 7 0,0 0 2 16,2 2-5-16,-1 0-1 0,-1 2 5 0,1 0-3 16,4 3 2-16,-2 0-3 0,0 3 6 15,0 1-5-15,1 0 8 0,1 6 15 0,-2 0 6 16,2 3 5-16,0 2-12 0,0 3-11 16,-2 1-2-16,2-1-26 0,0 2-1 0,1 1 0 15,0 1 0-15,1-2 0 0,1 3 0 0,0-4 0 16,4 3 0-16,-3 0 0 0,-1-1 0 0,1-1 0 15,3 0 0-15,-2-5 0 0,-1 2-54 0,3-5-76 16,-1 1-47-16,1-2-49 0,-1-3-22 16,2-2-27-16,0-1 4 0,3 0 33 0,0-3 44 15</inkml:trace>
  <inkml:trace contextRef="#ctx0" brushRef="#br4" timeOffset="-137253.22">31521 12038 183 0,'8'-10'194'15,"-4"3"0"-15,0 4-25 0,-3 1-40 16,-1 4-25-16,0 1 12 0,0 2 19 0,0 5-4 16,0 2-14-16,0 3-10 0,0 3-16 15,0 1-12-15,0 4-20 0,-1-3-14 0,1 5-14 0,-2-2 2 16,0-1-9-16,1-1-12 0,-2-2 5 15,-1 1-11-15,3-3 5 0,-2-1-3 0,0-3 8 16,1 1-7-16,1-4 13 0,-3-3-17 0,4 3-5 16,-1-5 0-16,1 0 0 0,-2-3 0 15,1-1 0-15,1-6 0 16,0 2 0-16,-2-7 0 0,0 0 0 16,1-4 0-16,-3-2 0 0,4-6 0 0,-1 0 0 15,1-5 0-15,3-1 0 0,0-2 0 16,2-5 0-16,0 0 0 0,1-3 0 0,4 1 0 15,-2-4 0-15,0 2 0 0,2 1 0 0,2 1 0 16,-1 2 0-16,3 5 0 0,-3 2 0 16,5 5 0-16,-4 3 0 0,2 4 0 0,-2 3 0 15,-1 2 0-15,0 4 0 0,-2 1 0 16,1 4 0-16,-4 2 0 0,4 2 0 0,-4 1 0 16,0 3 0-16,2 1 0 0,2 4 0 0,-4 3 0 15,0 3 0-15,-1 0 0 0,-1 1 0 0,-2 5 0 16,-4-3 0-16,0 1 0 0,-1 1 0 15,-2 2 0-15,-2-2 0 0,1-1 0 0,-3-3 0 16,1-1 0-16,-2-3 0 0,-1 1 0 0,2-1 0 16,-3-2 0-16,2 0 0 0,-1-2 0 15,-1 0 0-15,0-3 0 0,1-1 0 0,-3 0-33 16,1-2-226-16,0 1-72 0,1-4-45 0,-1 1-10 16,-1 1 69-16</inkml:trace>
  <inkml:trace contextRef="#ctx0" brushRef="#br4" timeOffset="-134515.93">22223 13011 313 0,'-9'10'487'0,"-6"0"-131"16,-2 4-152-16,-2 3-79 0,-3 7-49 16,-4 2-12-16,1 5 45 0,2 4 38 15,-3 3-1-15,5 3-126 0,1 1-20 0,7 2 0 16,1-1 0-16,5 4 0 0,7 3 0 0,2-2 0 0,6 2 0 15,4-3 0-15,1-3 0 0,4-1 0 0,3 0 0 16,0-3 0-16,2-4 0 0,-1 0-41 16,3-7-102-16,-2-2-26 0,0-5-24 0,-5-1-20 15,5-4-23-15,-5-5-5 0,3-4 14 0,0-3 32 16,0-5 34-16,0-3-65 0</inkml:trace>
  <inkml:trace contextRef="#ctx0" brushRef="#br4" timeOffset="-133566.48">22688 13441 164 0,'-5'-8'247'16,"-1"3"49"-16,-1-1-10 0,1 2-69 0,-4-1-68 15,0 2-14-15,2 1-10 0,1 0-8 0,1-1-23 16,-2-1-17-16,3 1-18 0,0 3-25 0,4-3-11 15,-2 3-11-15,3 0-5 0,0 0-5 0,0-2 1 16,0 1-3 0,0 0 0 15,0-2 0-31,0 3 0 31,0 3 0-15,0-2 0-16,0-1 0 15,0 1 0-15,0-1 0 16,0-1 0 0,0 0 0-16,0-2 0 15,-2 3 0-15,0-3 0 0,-1 1 0 0,0-2 0 16,-4-2 0-16,2 0 0 0,-2 3 0 0,1-2 0 16,-2 2 0-16,2 0 0 0,-1 0 0 15,3 2 0-15,-4-1 0 0,-2 0 0 0,2 2 0 16,-1 0 0-16,-2 0 0 0,3 2 0 0,0 0 0 15,-2 2 0-15,0 2 0 0,-2 2 0 0,2 2 0 16,0 1 0-16,0 1 0 0,4-2 0 16,-5 17 0-16,10-15 0 0,1-1 0 0,0-1 0 15,1-3 0-15,4 3 0 0,1-2 0 0,-1-3 0 16,1 1 0-16,2-3 0 0,3-2 0 16,-1-1 0-16,-1-2 0 0,5-3 0 0,-3 1 0 15,2-3 0-15,4 0 0 0,-4-1 0 0,1 1 0 16,-1-3 0-16,3 4 0 0,-5 0 0 0,1 0 0 15,-1-1 0-15,-1 3 0 0,2 0 0 0,-5 1 0 16,-1 1 0-16,-1 2 0 0,3 0 0 0,-4-5 0 16,1 5 0-16,2 0 0 0,-1 0 0 15,2 0 0-15,-2 0 0 0,2 0 0 0,0 0 0 16,1 0 0-16,-1 0 0 0,2 0 0 16,-2 0 0-16,3 0 0 0,-2-5 0 0,1 2 0 15,1-1 0-15,-2 1 0 0,1 1 0 0,-1-1 0 0,1-3 0 16,0 0-6-16,-1-2-10 0,-3 1-10 0,1-4 9 15,-1 1 9-15,-1-4-3 0,-1 2 2 0,-4-5 1 16,0 3 5-16,-2-6-14 0,-2 0 3 16,-1 1 5-16,1 0 9 0,-6-1 5 0,-1 2 1 15,2 2 11-15,-3 1 3 0,0 1-2 0,-3 0-4 16,-2 5 9-16,0-1 4 0,-4 4-13 0,-1 2-14 16,0-1 0-16,-2 2 0 0,-1 2 0 0,1 1 0 15,-2 4 0-15,-3 1 0 0,5 5 0 16,-4 1 0-16,-3 4 0 0,3 1 0 0,0 4 0 15,4 3 0-15,1 0 0 0,3 2 0 0,1 3 0 16,4 0 0-16,5 1 0 0,2 2 0 0,2 1 0 16,4-1 0-16,4 4 0 0,4-3 0 15,2 1 0-15,2 0 0 0,4-1 0 0,2 0 0 16,4-6 0-16,2-1 0 0,0-5 0 16,2 0 0-16,0-3 0 0,3-3 0 0,-2-4 0 15,2-1 0-15,0-5 0 0,-2-1 0 0,5-3 0 16,0-2 0-16,0-2 0 0,5 0 0 0,-4-4-2 15,-1 0-242-15,0-1-47 0,-4-2-31 0,1-2-15 16,-2 2 19-16,-4-1 62 0</inkml:trace>
  <inkml:trace contextRef="#ctx0" brushRef="#br4" timeOffset="-133033.15">23284 13243 416 0,'-2'-7'406'0,"1"-1"-61"0,1 2-106 0,0 0-83 15,-2 2-51-15,2-1-24 0,0 2-4 16,3 0-7-16,0 0-15 0,7 2-26 0,-2 1-13 16,4 0-7-16,4 1 0 0,0 4 3 0,4 0-14 15,-1 5-2-15,1 0 8 0,-2 2-1 16,1 1-1-16,-4 1 1 0,-4 2-5 0,-1 1 0 16,-1 1 5-16,-6 2-6 0,-3-1 4 0,-3 1-1 15,-7-1 2-15,-2 0 3 0,-1-1-5 0,-6 1 2 16,3-5-2-16,-1 1 8 0,-3-1-6 15,2-5-2-15,-3 2 0 0,5-4 0 0,1-1 0 16,2-1 0-16,0-2 0 0,4 1 0 0,2-3 0 16,2 1 0-16,2-2 0 0,2 0 0 0,-2 0 0 15,1 0 0-15,2-2 0 0,0 1 0 0,0-3 0 16,5 4 0-16,-1 0 0 0,5-3 0 16,-1 1 0-16,2-1 0 0,2-1 0 0,5-2 0 15,19 1 0-15,-15 0 0 0,4 4 0 16,1-2 0-16,0 0 0 0,1 3 0 15,0-1 0-15,0-1 0 0,-3 2 0 0,1 0 0 0,-1 0 0 16,1 0 0-16,-2 0 0 0,0 0 0 0,-3 0-156 16,1 0-81-16,-5-1-38 0,-2 1-18 15,-3 0-6-15,-3 0 25 0,0 0 48 0</inkml:trace>
  <inkml:trace contextRef="#ctx0" brushRef="#br4" timeOffset="-132810.25">23832 13296 77 0,'-3'-6'209'0,"-2"-2"82"0,2 4 5 0,0-1-50 16,0 2-56-16,1 0-42 0,-1 1-26 0,1 2-30 15,2 0-33-15,0-4-28 0,0 4-21 0,0 0-17 16,0 0-18-16,2 0-43 0,-2 0-37 0,3 4-44 15,0-4-37-15,0 5-24 0,2-3-9 16,2 1 1-16,0 0 18 0,1 0 32 0</inkml:trace>
  <inkml:trace contextRef="#ctx0" brushRef="#br4" timeOffset="-132375.22">24133 13168 104 0,'0'-5'200'16,"0"3"44"-16,0-1-6 0,0 1-34 0,-4 2-42 16,0 0-25-16,-1 0-7 0,-2 2-3 0,0-2-10 15,0 3-18-15,-1-1-20 0,2 3-26 0,-2 1-24 16,4 1-8-16,-3 0-1 0,2 2-4 16,-1-2 1-16,3 1-3 0,-2 1-12 0,4-1 9 15,-1-1-9-15,2 3 0 0,3-3-8 16,0 0 10-16,0 0-4 0,0-1 4 0,9 6-8 15,-6-4 1-15,3-4 9 0,-1 2-6 0,0-1 0 16,5 2-2-16,-4-1 2 0,3 1 4 0,0-2-4 16,-1 0 3-16,1 0-1 0,0 0-4 15,2 1 0-15,0-2 5 0,-1 3-2 0,-1-1 4 16,1-2-2-16,0 1-2 0,-1 1 1 0,0-1-2 16,-2 0 0-16,2-1 0 0,-1 3 0 0,0-4 0 15,-5 2 0-15,1 0 0 0,-3 0 0 0,0 1 0 16,-4 0 0-16,0-2 0 0,-2 1 0 15,0-1 0-15,-2 2 0 0,-3-1 0 0,-3 2 0 16,-3-1 0-16,0 1 0 0,-3-3 0 0,-2 1 0 16,1 0 0-16,-5-2 0 0,5-1 0 0,-5 1 0 15,0-3 0-15,1 1 0 0,0-1-10 0,3 0-207 16,1-1-51-16,4-1-32 0,1-1-22 0,3 0 21 16,0-4 49-16,4 0 68 0</inkml:trace>
  <inkml:trace contextRef="#ctx0" brushRef="#br4" timeOffset="-132159.33">24178 13137 220 0,'3'-8'213'0,"1"1"1"16,-3 0-31-16,1 5-30 0,-1-1-21 0,4 0 0 0,-1-1 4 15,1 1-2-15,3-1-27 0,0 1-31 0,2 0-19 16,2-1-26-16,1 1-17 0,1-1-13 15,2 2 6-15,2 0-7 0,-1-1-4 0,0 0-4 16,2 0-3-16,-3-1-17 0,3 1-65 16,-3 1-56-16,1-2-45 0,-2 2-41 0,-3 1-28 0,-1-2 2 15,-3 3 25-15</inkml:trace>
  <inkml:trace contextRef="#ctx0" brushRef="#br4" timeOffset="-131378.95">24870 13173 222 0,'0'-5'287'16,"-2"2"11"-16,0 1-57 0,1 2-72 0,-4 2-46 15,0 3-24-15,-2 0-7 0,3 3 2 0,-4 4 19 16,2 1-7-16,-1 6-34 0,-1-1-19 0,2 4-25 16,-3 2-8-16,2 0-6 0,-1 1-7 15,3-2-3-15,-2 0-3 0,0-6 3 0,3 2-4 16,-1-1 0-16,2-3 0 0,1-2 0 0,0-6 0 16,1 1 0-16,-2-3 0 0,3-3 0 0,0 1 0 15,-2-1 0-15,2 1 0 0,0-3 0 0,0-1 0 16,0-1 0-16,0-3 0 15,0-2 0-15,0-2 0 0,5-4 0 0,0 1 0 16,-1-5 0-16,1 0 0 0,3-2 0 0,1 0 0 16,-1-2 0-16,2-2 0 0,2-2 0 0,0 0 0 15,-3 2 0-15,5-1 0 0,-2 4 0 0,-1 2 0 16,1 2 0-16,-2 2 0 0,0 4 0 16,-2 4 0-16,1 1 0 0,-3 2 0 0,1 3 0 15,2 5 0-15,0 2 0 0,2 3 0 0,3 5 0 16,-1 2 0-16,1 3 0 0,-3 2 0 0,2 1 0 15,-2-1 0-15,-1 1 0 0,0-3 0 0,-2 0 0 16,1 0 0-16,-1-2 0 0,-1-5 0 0,-1-1 0 16,-1-1 0-16,-1-2 0 0,0-3 0 15,0 0 0-15,-3-3 0 0,2 0 0 0,-3-2 0 16,0-1 0-16,-3-1 0 0,2-1 0 16,-3-1 0-16,0-3 0 0,-5-1 0 0,3-2 0 15,-5-2 0-15,2 0 0 0,-3 0 0 0,-1-1 0 16,0-2 0-16,-1-1 0 0,-1 3 0 0,0 0 0 15,0 2 0-15,1 0 0 0,3 5 0 0,1-1 0 16,3 1 0-16,2 0 0 0,0 3 0 16,4-1 0-16,-1 3 0 0,0 0 0 0,2-2 0 15,4 2 0 1,-3-1-236-16,4 1-71 0,2 0-24 0,3 0 2 16,1-2 29-16,3 2 57 0</inkml:trace>
  <inkml:trace contextRef="#ctx0" brushRef="#br4" timeOffset="-131021.18">25214 13197 139 0,'3'-5'259'0,"0"3"23"0,-1-2-56 0,-1 1-70 16,3 1-53-16,0-1-5 0,4 0 21 0,1 1 0 16,3-3-32-16,2 2-43 0,0-1-23 0,3 1-10 15,-1-1-6-15,2 2-7 0,0 0-2 0,0-1 4 16,1 0-5-16,-5 2 2 0,2-2-11 15,-2 0-7-15,-1 1 9 0,-5-1 3 0,0 2 9 16,-3-1 8-16,-5-1 4 0,0 2 10 0,0-1 7 16,-4-1 4-16,3 0 8 0,-3 1 9 0,0 2 8 15,-3-3 13-15,2 3-8 0,-2 0-4 0,0 1-57 16,-1 1-2-16,2 3 0 0,-1 0 0 16,2 1 0-16,-3 0 0 0,1 4 0 0,1 1 0 15,-3 5 0-15,4 0 0 0,0 1 0 0,0 1 0 16,0 0 0-16,4 4 0 0,-4-4 0 0,2 3 0 15,2 0 0-15,-3 1 0 0,3-1 0 0,-1 1 0 16,1 1 0-16,1-1 0 0,-2-2 0 16,0 0-28-16,2 0-145 0,0-5-40 0,0 0-28 15,0 0-16-15,0-2-8 0,4-1 16 0,2-4 30 16,-1 1 43-16</inkml:trace>
  <inkml:trace contextRef="#ctx0" brushRef="#br4" timeOffset="-130539.8">25592 13257 59 0,'4'-12'130'0,"2"0"44"15,-1 6 11-15,-3 1 1 0,-2 2-23 16,-2 3-18-16,2 2-15 0,0 1-15 0,0 2-12 0,-1 2-12 16,-1 6-9-16,2 1-28 0,-2 1-8 15,2 1-16-15,0 1-5 0,0 0-5 0,0 3-9 16,0-2-7-16,0-3 3 0,0 0-7 0,0 0 3 15,0-1 8-15,0-2 0 0,-1 0-7 16,1-3 12-16,-5-2 2 0,2-1 0 0,2-2 6 16,-1-1 3-16,0 0-2 0,2-3-5 0,-3-3-13 15,2 0 3-15,-3-3-5 0,3-2 1 0,-2-1 6 16,1-3 11-16,0-3-4 0,2 0-5 0,0-2-12 16,0-4 1-16,4 0-3 0,0-5 0 0,1 1-3 15,2-2 5-15,3-1-2 0,2 1 1 16,-3-1-3-16,4 3 5 0,-2 4-3 0,0 2-2 15,1 4 9-15,1 1-13 0,1 4 9 0,-4 1-3 16,0 3 0-16,0 1 6 0,-2 2-6 0,4 2 0 16,-2 1 0-16,2 0 0 0,-4 3 0 0,2 0 0 15,-2 3 0-15,-1-1 0 0,-2 2 0 16,1 3 0-16,-5 1 0 0,-1 2 0 0,0 0 0 16,-1 3 0-16,-4 0 0 0,0 1 0 0,1-1 0 15,-3-2 0-15,-1 1 0 0,-4-1 0 16,1 1 0-16,1-6 0 0,-1 2 0 0,0-2 0 0,0-1 0 15,2-2 0-15,-3-1 0 0,-2-1 0 0,1-1 0 16,1 1 0-16,1-1 0 0,1-3-81 16,0-3-285-16,3 2-39 0,1-2 12 0,4 0 63 15,0-5-138-15</inkml:trace>
  <inkml:trace contextRef="#ctx0" brushRef="#br4" timeOffset="-130241.79">26137 12748 68 0,'6'-6'168'0,"-1"5"41"0,-4 2 1 15,-1 4-20-15,-1 4-17 0,-1 4-2 16,-2 4 17-16,1 2-2 0,-5 7 11 0,3 1-26 16,-3 2-55-16,0 2-116 0,-1 1 0 0,0 6 0 15,-3 2 0-15,2 0 0 0,-1 4 0 0,-3 2 0 16,0 0 0-16,-2 6 0 0,-1-4 0 0,-2 4 0 15,0 0 0-15,0 4 0 0,-2-2 0 0,-1 0 0 16,5 0 0-16,-5-4 0 0,6-1 0 16,-2-3 0-16,6-4 0 0,-1-2 0 0,2-6 0 15,-1-3 0-15,5-2 0 0,1-4 0 0,1-4 0 16,3-3 0-16,1-2 0 0,-3-6-163 0,4-1-107 16,2-4-33-16,-2-3-12 0,3-5 12 0,2-3 32 15,2-5 66-15</inkml:trace>
  <inkml:trace contextRef="#ctx0" brushRef="#br4" timeOffset="-129316.95">26284 13215 271 0,'2'-3'308'16,"-2"3"-13"-16,0 0-62 0,0 3-60 0,-4 1-27 15,3 4-10-15,-3 1-16 0,1 5-19 0,-2 1-10 16,0 7-17-16,3 2-29 0,0 0-15 0,2-1-12 16,0 5-12-16,2-3-6 0,1-3 0 0,1-2 0 15,-2-2 0-15,1-3 0 0,0-3 0 16,1-2 0-16,-3 0 0 0,1-4 0 0,-2-2 0 16,0-1 0-16,2-1 0 0,-2-2 0 0,0-2 0 15,0-5 0-15,0-2 0 16,-4-5 0-16,3 1 0 0,-1-6 0 0,0 2 0 15,-1-4 0-15,3-2 0 0,0 1 0 0,0 1 0 0,0 1 0 16,0-1 0-16,2 3 0 0,-1 3 0 16,4 3 0-16,-1 3 0 0,-1 2 0 0,-2 2 0 15,3 4 0-15,0 1 0 0,1 1 0 0,3 4 0 16,1 2 0-16,4 4 0 0,0 1 0 0,4 3 0 16,-3 1 0-16,3 3 0 0,-1-2 0 0,2 0 0 15,-2 2 0-15,-1-2 0 0,0-2 0 16,-3 0 0-16,-1-5 0 0,2 1 0 0,-5-2 0 15,1-4 0-15,-1 0 0 0,0-3 0 0,-3-2 0 16,-2 1 0-16,-1-4 0 0,1 1 0 0,-2-1 0 16,-1-4 0-16,0 0 0 0,2-2 0 0,-2-2 0 15,0-2 0-15,0-3 0 0,0 0 0 16,-2 0 0-16,1-1 0 0,-4-1 0 0,2 1 0 16,-1 0 0-16,1-1 0 0,1 1 0 0,0 3 0 15,0-2 0-15,1 3 0 0,-2 4 0 16,1 0 0-16,2 1 0 0,0 2-197 0,0 3-57 15,5 2-12-15,0 1-10 0,4 1 6 0,-1 1 25 16,1 2 40-16,4-1 48 0</inkml:trace>
  <inkml:trace contextRef="#ctx0" brushRef="#br4" timeOffset="-128939.23">26772 13265 81 0,'0'5'174'15,"-1"1"41"-15,-2 1-3 0,-2 3-14 0,-2-1-13 16,-2 3-10-16,3-1-1 0,-1 2-13 15,1 0-20-15,-2-1-32 0,4 0-24 0,-1-1-26 16,0 3-26-16,2 1-17 0,-1-4-6 0,3 3-2 16,-1-5-8-16,1 0 2 0,1-3 2 0,-2-1-4 15,-1-1-4-15,2-2 1 0,1 1 5 0,0 0-2 16,0-2 0-16,0-1 7 0,-2-1-4 16,1-2-3-16,-1 0 0 0,0-3 0 0,1-2 0 0,1-1 0 15,-2-3 0-15,2-5 0 0,0 1 0 0,0-5 0 16,3 0 0-16,4-1 0 0,0-3 0 15,3 1 0-15,0 0 0 0,0 2 0 0,-2 1 0 16,0 1 0-16,5 5 0 0,-5 4 0 0,1 1 0 16,-1 4 0-16,3 2 0 0,0 4 0 0,-1 2 0 15,2 3 0-15,0 5 0 0,5 7 0 0,-4 0 0 16,2 4 0-16,0 4 0 0,0 0 0 0,0 3 0 16,-1 1 0-16,-3-3 0 0,-1 1 0 15,-1 0 0-15,-1-4 0 0,-3-2 0 0,8 16-323 16,-8-20 119-16,0-5-16 0,-2-1-1 15,-1-2-2-15,-2-1 17 0,-2-1 25 0,2-4 24 16,-1-1 30-16,-2-4-54 0</inkml:trace>
  <inkml:trace contextRef="#ctx0" brushRef="#br4" timeOffset="-128618.14">26820 13386 20 0,'-14'-12'51'15,"1"1"43"-15,0 2 20 0,4 3 7 0,1 1 0 16,1 0 5-16,1 2-10 0,3-1 86 15,3 1-118-15,0 3-27 0,2 0-16 0,5 0-15 16,0 0-14-16,4 3-4 0,5-2-6 0,1-1 1 16,4 0-3-16,1-1 3 0,-1-2-6 0,5 0 3 15,-2 1 2-15,3-3-4 0,0-2 23 0,-2 0 14 16,-3 0 9-16,0 0 26 0,-1-2 24 16,-4 0 7-16,0 0-2 0,0-1-10 0,-7 3 6 15,2 1-7-15,-4 2-2 0,1-1-59 0,-4 1-27 16,-1 2 0-16,-2-1 0 0,-2 3 0 0,2 0 0 15,1 0 0-15,-2 5 0 0,3 4 0 0,0 0 0 16,1 3 0-16,1 1 0 0,1 2 0 16,-1 3 0-16,1 0 0 0,-2 1 0 0,0-1 0 15,-2 2 0-15,1-2 0 0,-4-1-84 0,0-1-116 16,-2 1-34-16,-1-5-16 0,-4 3-5 16,2-2 10-16,0-1 23 0,0-2 34 0,2 0 33 15,-2-4-55-15</inkml:trace>
  <inkml:trace contextRef="#ctx0" brushRef="#br4" timeOffset="-128346.25">27166 13372 35 0,'0'-24'79'0,"0"-1"50"0,3-4 26 15,0 2 14-15,2 1 4 0,3 3 7 0,0 3 0 16,-2 3-8-16,2 1 1 0,3 4-7 0,-1 3-33 16,4 3-22-16,-5 1-22 0,6 4-5 0,-1 1-65 15,3 3-19-15,0 5 0 0,4 1 0 0,-3 2 0 16,2 4 0-16,-4-3 0 0,0 5 0 15,-4 1 0-15,1 0 0 0,-7 0 0 0,1 3 0 16,-3-1 0-16,1 1 0 0,-5-1 0 0,-3-1 0 16,0-4 0-16,0 1 0 0,-4 1 0 0,2-2 0 15,-1-3 0-15,-2 0 0 0,-1 0 0 0,-1-4 0 16,-2 1 0-16,1-1 0 0,-7-1 0 0,6-2 0 16,-4-2 0-16,1 0 0 0,1 0 0 15,0-6-206-15,1 2-124 0,-1-4-25 0,5 0 3 16,1-2 35-16,2-1 80 0</inkml:trace>
  <inkml:trace contextRef="#ctx0" brushRef="#br4" timeOffset="-127800.56">27548 13135 233 0,'7'-6'311'0,"-4"2"7"16,0 1-64-16,-1 1-70 0,-2 4-32 15,5 7 121-15,-4 0-153 0,2 4-22 16,2 4-24-16,3 21-44 0,-5-15-30 16,2-1 0-16,-4 1 0 0,3 0 0 0,-3-2 0 15,2-1 0-15,-3-2 0 0,0-1 0 0,0-1 0 16,0 0 0-16,0-3 0 0,-1-4 0 16,-1 0 0-16,1-1 0 0,-3-4 0 0,3 1 0 15,-2-2 0-15,-1 0 0 0,3-3 0 0,-1 0 0 16,0 0 0-16,2-3 0 0,0 1 0 0,0-2 0 15,0-2 0-15,0-3 0 0,0 0 0 16,4 1 0-16,-1-5 0 0,2 2 0 0,0-2 0 16,2 4 0-16,0-2 0 0,1-1 0 0,-2 1 0 15,3-1 0-15,1 2 0 0,-1 0-35 0,2-1-25 16,-1 1-3-16,-1-1 3 0,0 0-2 0,0 2 7 16,-1-4-6-16,1 1 21 0,0 0 24 15,-1 1-2-15,1 0 15 0,-5 0 0 0,1 0 10 16,-1 1-4-16,1 3 8 0,2-2 25 0,-7 3 11 15,1-2 17-15,-1 4 14 0,4-1 14 0,-4 4 8 16,0-1-62-16,0 1-38 0,0 1 0 16,0 3 0-16,0 3 0 15,0 0 0-15,0 4 0 0,0 1 0 16,0 2 0-16,0 4 0 0,-2-1 0 0,0 4 0 16,2-3 0-16,-1 2 0 0,-3 0 0 0,1 1 0 15,2-4 0-15,1 2 0 0,-2 2 0 0,0-4 0 16,2 1 0-16,4 0 0 0,-3-5 0 0,1 2 0 15,-2-5 0-15,1 0 0 0,-1-1 0 0,0-2-45 16,4 1-241-16,-4-2-40 0,-4-4-17 0,4 0 11 16,0 2 40-16,0-3-126 0</inkml:trace>
  <inkml:trace contextRef="#ctx0" brushRef="#br4" timeOffset="-127434.92">27853 12725 176 0,'-1'-5'308'16,"-2"1"27"-16,-2-1-59 0,4 3-71 0,-1 1-39 15,2 1-28-15,0 1 7 0,3 1 1 0,5 5-24 16,3 3-92-16,5 2-30 0,1 2 0 0,8 4 0 15,2 1 0-15,2 5 0 0,1-4 0 0,0 4 0 16,-2 2 0-16,-1 0 0 0,-4 3 0 0,-2 1 0 16,-3 3 0-16,-5 4 0 0,-2 2 0 15,-5 2 0-15,-2 0 0 0,-4 5 0 0,-3-3 0 16,0 1 0-16,-4 2 0 0,-5 0 0 0,1-1 0 16,-3-1 0-16,0 3 0 0,-7-4 0 0,-1 0 0 15,-5-3 0-15,2-2 0 0,-2-1 0 0,-3-5 0 16,-2-1 0-16,1-4 0 0,-1-4 0 0,-2-1 0 15,2 0 0-15,0-5 0 0,1-3 0 16,-3 1-128-16,3-3-316 0,-1-2-33 0,1-1 40 16</inkml:trace>
  <inkml:trace contextRef="#ctx0" brushRef="#br0" timeOffset="-118143.39">4497 12179 323 0,'8'-26'674'16,"-13"-6"-249"-16,2 24-320 16,-5-5 208-16,4 7-169 0,3 5-81 0,-2-1-63 15,0 2 0-15,3 2 0 0,-3 4 0 16,-2 4 0-16,0 4 0 0,0 6 0 0,-3 3 0 16,1 4 0-16,0 3 0 0,-1 3 0 0,3 1 0 15,-4 26 0-15,15 41 0 16,-1-83 0-1,8 11 0-15,-7-17 0 16,21 3 0-16,-13-9 0 0,4-3 0 16,-1-3 0-16,2-2 0 0,3-1 0 0,2-3 0 15,-1-2 0-15,3-4 0 0,-4 0 0 0,2-3 0 0,-4 0 0 16,-1-4 0-16,2 0 0 0,-4-3 0 16,-3 2 0-16,0-1 0 0,-4 2 0 15,0-1 0-15,-2 3 0 0,-2 3 0 0,-2-1 0 16,-2 6 0-16,0-1 0 0,-2 4 0 0,0 0 0 15,0 5 0-15,0-1 0 0,-2 2 0 16,0 0 0-16,2 2 0 0,-1-2 0 0,-1 1 0 0,1 4 0 16,-1 4 0-16,2 1 0 0,-2 9 0 15,2 1 0-15,-2 6 0 0,0 4 0 0,-3 4 0 16,2 4 0-16,-2 2 0 0,2 0 0 0,1 1 0 16,-1 0 0-16,-2-2 0 0,1-3 0 0,1 0 0 15,0 1 0-15,-1-6 0 0,1 3 0 16,2-4 0-16,-3-2 0 0,4-1 0 0,-1-4 0 15,-1-5 0-15,2-1 0 0,0-5 0 0,0-1 0 16,0-5 0-16,0-1 0 0,0-2 0 0,0 0 0 16,2-3 0-16,-2-3 0 15,0-2-70-15,-2 1-336 0,-3-4-47 0,-4 0 22 16,-2-4 94-16</inkml:trace>
  <inkml:trace contextRef="#ctx0" brushRef="#br0" timeOffset="-117688.42">3695 12498 240 0,'6'-15'250'0,"-1"1"-21"0,-3 1-34 0,-2 2-41 15,0 3 1-15,0-1 10 0,0 2 14 0,-2 2 10 16,1 2-24-16,-1 1-48 0,2-1-108 15,-2 3-9-15,2 3 0 0,0-1 0 16,0 6 0-16,0 3 0 0,2 7 0 0,1 3 0 0,2 4 0 16,-2 2 0-16,-1 4 0 15,0 3 0-15,-2-3 0 0,0 3 0 0,0-2 0 0,1 1 0 16,3-3 0-16,-2-2 0 0,-2-1 0 0,3-1 0 16,-3-2 0-16,2-2 0 0,-1 0 0 15,-1-4 0-15,0 0 0 0,0-1 0 0,-1-2 0 16,-1-2 0-16,-1-3 0 0,-1 1-140 0,2-6-126 15,-1 2-26-15,1-5-10 0,1 0 15 16,-2 1 42-16,-2-3 43 0,1-7-107 0</inkml:trace>
  <inkml:trace contextRef="#ctx0" brushRef="#br0" timeOffset="-117351.49">3573 12619 147 0,'-9'-1'212'0,"-2"1"7"16,3 0-22-16,-3 0-44 0,3 1-34 0,0 1 3 0,2-1 6 15,0 2 12-15,4-2 8 0,2 1-4 16,-1-1-29-16,-1 1-38 0,2 0-9 0,3-1-10 16,3 1-58-16,2 3 0 0,2-3 0 0,1 1 0 15,3 1 0-15,-1-1 0 0,6-3 0 16,-2 2 0-16,-1 0 0 0,4-1 0 0,-2-1 0 15,4 0 0-15,0-3 0 0,-1 1 0 0,1 2 0 16,-2-3 0-16,-1 1 0 0,2 0 0 0,-2 1 0 16,-2-1 0-16,0 0 0 0,-2 2 0 15,2 0 0-15,-4-3 0 0,-1 3 0 0,-2-2 0 16,-2 2 0-16,-1 0 0 0,-2 0 0 0,-3 0 0 16,1 0 0-16,-3 0-12 0,0 0-233 0,0 0-43 15,0 0-30-15,-3 0-26 0,-2 0 7 16,-4 5-165-16</inkml:trace>
  <inkml:trace contextRef="#ctx0" brushRef="#br0" timeOffset="-116432.18">3578 13600 161 0,'3'-17'251'0,"-1"-1"1"15,-2 3-51-15,0 1-35 0,0 0-35 16,-2 0-4-16,2 4 13 0,-1 2 18 0,1 1 3 15,0 2-30-15,-2 0-44 0,2 3-49 0,-1 2-14 0,-1 0-9 16,2 3-11-16,0 1-4 0,3 6 0 16,-1 5 0-16,1 7 0 0,-1 6 0 0,-1 2 0 15,-1 5 0-15,2 0 0 0,-2 1 0 16,-2 0 0-16,1 0 0 0,-1-2 0 0,0-3 0 16,-1-1 0-16,3-1 0 0,-1 0 0 0,-1-3 0 15,2-1 0-15,0-1 0 0,0-2 0 0,0-2 0 16,0-4 0-16,-2 1 0 0,2-3 0 15,0-2-154-15,0-4-82 0,0-1-24 0,0-5-11 16,-1-1-6-16,-2-1 17 0,0-3 32 0,1-4 57 16</inkml:trace>
  <inkml:trace contextRef="#ctx0" brushRef="#br0" timeOffset="-116140.18">3411 13769 167 0,'-5'-4'265'0,"2"3"22"0,1-2-37 0,-3 0-50 16,5 3-38-16,-1 0-5 0,-1 0-2 0,2 0-18 15,0-2-43-15,0 2-37 0,3 0-24 16,-1 0 4-16,3 0 9 0,3 0-46 0,6 2 0 16,2-2 0-16,6 3 0 0,0-3 0 0,6 0 0 15,-2 0 0-15,4 0 0 0,3 0 0 0,-2 0 0 16,-2 0 0-16,0-3 0 0,-1 3 0 0,-1 0 0 15,1-2 0-15,-1 1 0 0,-3-1 0 16,1 0 0-16,-2 1 0 0,-1 0 0 16,-2-1 0-16,-2 1 0 0,-3 1 0 0,-2 0-1 0,1 0-193 15,-4 0-46-15,-2 0-40 0,-1 0-14 16,0 0-6-16,-3 0 24 0,0 1 54 0</inkml:trace>
  <inkml:trace contextRef="#ctx0" brushRef="#br0" timeOffset="-115522.81">4710 13540 351 0,'3'-7'429'0,"-3"-1"-57"15,0 4-128-15,-1-1-111 0,-1 2-57 0,-1 2-19 16,1 1 25-16,-1 1 16 0,0 2-18 16,-3 3-22-16,0 3-29 0,-4 3-4 0,3 2-12 15,-5 1-13-15,2 0 0 0,-1 3 0 16,-1-2 0-16,4-1 0 0,0-1 0 0,-1 1 0 15,2-4 0-15,2-1 0 0,2 0 0 0,0-3 0 16,1-2 0-16,-1 2 0 0,0-7 0 0,0 5 0 16,3-3 0-16,-1-1 0 0,1-1 0 15,-2 2 0-15,2-4 0 0,3 2 0 16,0-1 0-16,-3-1 0 0,1 2 0 16,4 0 0-16,3-5 0 0,5 5 0 0,1 0 0 15,5-4 0-15,2 3 0 0,1-3 0 0,3-1 0 16,2 0 0-16,0 2 0 0,-2 1 0 15,2 2 0-15,-2 0 0 0,-1 3 0 0,-2 2 0 16,-3 3 0-16,0 0 0 0,-3 2 0 0,1 0 0 16,-5 2 0-16,0-1 0 0,-4 5 0 0,2 0 0 15,-6-1 0-15,1 2 0 0,-5 1 0 16,0-2 0-16,-5 1 0 0,-1 0 0 0,-2-2 0 16,0-1 0-16,-3 2 0 0,0-3 0 0,-5-1 0 15,2 0 0-15,-2-1 0 0,-1-1 0 16,-2 0 0-16,1-2 0 0,-1 0 0 0,-1-2 0 15,-1-1 0-15,-1-3 0 0,0 1 0 0,1-1 0 0,-1-1 0 16,2-1 0-16,2-3 0 0,-1 0 0 16,5-2 0-16,-2-2-17 0,5 2-299 0,2-4-31 15,3-4-6-15,-1 1 33 0,4-1 49 0,0-2 69 16</inkml:trace>
  <inkml:trace contextRef="#ctx0" brushRef="#br0" timeOffset="-115248.7">4783 13449 155 0,'0'-12'558'0,"-2"10"-291"16,2-1-42-16,-1 2-35 0,1 1-14 0,0-2-14 15,0 2-40-15,0 0-19 0,0 0-43 0,0 0-31 16,3 0-29-16,1 0 0 0,4 0 0 0,-1 0 0 15,21 0 0-15,-15 0 0 0,6-3 0 16,-2 2 0-16,1-2 0 0,2 1 0 0,-2 0 0 16,5-1 0-16,-2-1 0 0,1 0 0 15,-1 0 0-15,1-1 0 0,-2-2 0 0,1 2 0 16,-4 5-147-16,-4-3-158 0,1 3-61 16,-3 0-385-16</inkml:trace>
  <inkml:trace contextRef="#ctx0" brushRef="#br2" timeOffset="-111704.65">3159 15010 334 0,'-11'0'334'0,"-1"-5"-19"0,5 5-71 16,1 0-67-16,3-2-23 0,-1-1-7 0,4-1-4 15,2-2-9-15,3 2-69 0,3 1-65 16,3 0 0-16,5-1 0 0,0 2 0 0,6 1 0 0,5 1 0 16,3-2 0-16,3 2 0 0,3 0 0 15,2 2 0-15,-3-2 0 0,3-2 0 0,0 0 0 16,-2 2 0-16,2 0 0 0,-2-1 0 16,-2-2 0-16,-1 3 0 0,0-3 0 0,-3 2 0 15,-3 1 0-15,-2 0 0 0,-3 0 0 0,-4-3 0 16,-3 1-86-16,-5 2-202 0,-2 0-39 0,1 0-20 15,-4 0 10-15,-2 0 44 0</inkml:trace>
  <inkml:trace contextRef="#ctx0" brushRef="#br2" timeOffset="-111120.59">4318 14799 336 0,'0'-11'398'15,"2"0"-83"-15,-1-2-107 0,4 0-78 16,1 2-31-16,2-1 5 0,3-1 36 0,5 3 9 0,2-2-19 15,2 2-92-15,5 0-38 0,2 2 0 16,1 4 0-16,2 1 0 0,0 1 0 0,2 2 0 16,-2 3 0-16,-1 3 0 0,-7 2 0 0,0 0 0 15,-3 4 0-15,-5 5 0 0,-1-3 0 0,-7 3 0 16,-3 3 0-16,-3-1 0 16,-5 2 0-16,-5 1 0 0,-3 0 0 0,-6-1 0 0,-2 0 0 15,-2-2 0-15,-4 2 0 0,-2-4 0 16,1 0 0-16,1-4 0 0,2-1 0 0,1 0 0 0,2 0 0 15,0-4 0-15,7-2 0 0,-2-2 0 16,9 1 0-16,0-4 0 0,2 1 0 0,1-1 0 16,2-2 0-16,3 1 0 0,3 0 0 15,2 0 0-15,3-3 0 0,3 0 0 16,2 0 0-16,4 0 0 0,3 1 0 0,3-1 0 16,5 0 0-16,-1 0 0 0,3 0 0 0,2-2 0 15,-1 5 0-15,1-3 0 0,1-1 0 0,-3 4 0 16,2 0 0-16,-2 0 0 0,0 0 0 15,-3 0 0-15,0 0 0 0,-4 0 0 0,1 0 0 16,-5 2 0-16,0 0 0 0,-6-2 0 0,-1 1 0 16,-1 1 0-16,-3-2 0 0,-2 2 0 0,-1-2 0 15,-3 0 0-15,-1 0 0 0,-1 3 0 16,0-3 0-16,-3 0-89 0,-3 3-183 0,-5 2-41 16,-2-1-28-16,-2 1 9 0,-3-2 47 0,-2 1-126 15</inkml:trace>
  <inkml:trace contextRef="#ctx0" brushRef="#br2" timeOffset="-110716.27">2766 15601 335 0,'-37'4'527'16,"4"-4"-69"-16,6 3-173 0,5-3-143 0,8 0-77 15,6-3-52-15,5-1-6 0,8 0 1 0,7 0 12 16,12 0 11-16,9-1 19 0,10 1-10 0,14 0-10 16,13-1-6-16,15 0-13 0,16 4-13 15,10 1 3-15,12 0 1 0,13 1-2 16,8 1 0-16,11 1 0 0,7-1 0 0,3 1 0 0,5 0 0 15,-2-2 0-15,3 0 0 0,-7-1 0 16,0 0 0-16,-4 0 0 0,-6-1 0 0,-9 0 0 16,-9-2 0-16,-8 3 0 0,-11-3 0 0,-6 1 0 15,-13 2 0-15,-10-1 0 0,-12-3 0 0,-13 3 0 16,-12-2 0-16,-12 2 0 0,-9-2-12 16,-10 1-42-16,-7 1-2 0,-6-2-18 0,-7-1-24 15,-7 2-42-15,-5-1-43 0,-4-2-39 0,-4 2-30 16,-4-2-11-16,-6 1 2 0,-3 0 52 15</inkml:trace>
  <inkml:trace contextRef="#ctx0" brushRef="#br3" timeOffset="-106091.49">25881 9750 614 0,'-21'-4'409'0,"5"2"-150"16,-1-4-130-16,3 0-61 0,0 0-11 0,6 0 34 16,3 1 23-16,1 3-35 0,4-1-39 0,5-1-14 15,3 1-16-15,8 1-9 0,5 2 1 0,6-3 0 16,8 0 0-16,4 6 1 0,5-3-11 16,5 0 8-16,2 3-2 0,3-3 0 0,2 1-3 15,0-1-9-15,-1 0-8 0,-3 0-11 16,2 0-8-16,-7 0-7 0,-6-4-4 0,-7 1 7 0,-4-1 10 15,-7 1 9-15,-7 0 15 0,-3-1 8 16,-7-1-1-16,-3-1 10 0,-3-1-10 0,-4-3 8 16,-3 3-3-16,-5-4 11 0,-3 2-2 0,-2-1 13 15,-1 0 3-15,-4-1 1 0,2 2-6 0,-1 1 6 16,-20-5 23-16,25 4-22 16,1 5-4-16,4 0 2 0,2 1 3 0,4 1-8 15,1-1-14-15,3-1-6 0,1 3-1 0,3 1 0 16,4 1 3-16,5 4 0 0,1-1-2 0,4 4-1 15,3-1 0-15,0 3 2 0,-2-3-4 16,0 2 2-16,-3 0 2 0,4 2-2 0,-6-1-5 16,-2 1 12-16,2 0 0 0,-5 0-7 0,-2 1 7 15,1 2-1-15,-5-3-1 0,2 4 4 0,-6-3-3 16,0 1-5-16,0 0 5 0,-3 1-8 0,-3 1 5 16,-4 0-7-16,-1-1 1 0,-4-1-3 15,-5 2-39-15,1-4-47 0,-5 4-61 0,4-1-71 16,-7-3-74-16,-1 1-39 0,0-2 12 0</inkml:trace>
  <inkml:trace contextRef="#ctx0" brushRef="#br3" timeOffset="-103859.73">27754 9078 127 0,'4'-9'296'0,"-4"1"52"16,-4 1-58-16,-1-1-92 0,-4 2-58 15,-3 1-36-15,-2 0 13 0,-2 2 15 0,-1-1 13 16,-1 4-18-16,0 0-104 0,-4 2-23 16,1 1 0-16,4 4 0 0,-4 1 0 0,5 1 0 0,-1 3 0 15,3 2 0-15,1 2 0 0,4 0 0 16,1 3 0-16,2 1 0 0,3 4 0 0,6-2 0 16,1 3 0-16,4 0 0 0,3 3 0 15,3-2 0-15,2 1 0 0,5-2 0 0,-4 0 0 16,5 0 0-16,-1-2 0 0,-5 1 0 0,3-3 0 15,-4 0 0-15,0-4 0 0,-2 1 0 0,-3-2 0 0,-2-1 0 16,-1 0 0-16,-4-1 0 0,3-2 0 16,-6 0 0-16,0-3 0 0,-3-1 0 0,0-1 0 15,0 0 0-15,-1-1 0 0,-4-1 0 0,2-1 0 16,-5 1 0-16,2-1 0 0,-3-1 0 16,2 0 0-16,-2 0 0 0,3-1 0 0,0-2 0 15,1 0 0-15,0 0 0 0,-2 0 0 0,2-3 0 16,2 0 0-16,-1 0 0 0,3-2 0 0,-2 1 0 15,3-2 0-15,-2-2 0 0,2 0-11 16,-1-1-4-16,3-3 4 0,-1 4 2 0,2-4-4 16,0 0 3-16,0-2 3 0,2 1 3 0,1-1 2 15,0 1-8-15,-1 4 3 0,1-2 1 0,0 2 6 16,3 2-6-16,0-2 6 0,3 3 6 16,0-2-9-16,5 0-2 0,-1 3 5 0,4 0-5 15,-1 1 5-15,6-1 3 0,0 2-1 0,3 2-4 16,0 1-2-16,1-2 10 0,1 2-4 0,-2 0 4 15,-3 2-6-15,4 1 5 0,-7 0-5 0,1 1-7 16,-2 1 8-16,-3-2 3 0,-2 2-3 16,0 2 3-16,-5-2 0 0,1-2-2 0,-3-1-2 15,-1 1 0-15,-2-1 5 0,1-2-4 0,-3 0-1 16,-1 0 5-16,2 2-8 0,-1-2 11 0,-1 0-5 16,0-2 1-16,4 2 6 0,-4 0-5 0,0 0-1 15,0-2-1-15,0 2 4 0,0 0 6 0,0-1-6 16,0 1 3-16,1-2-1 0,-1 0-9 15,0-1 0-15,0-1 0 0,2 3 0 16,-2-1 0-16,0-1 0 0,0 0 0 0,0-1 0 16,0 1 0-16,1-1 0 0,-1 2 0 0,0-1 0 15,5 1 0-15,-5 1 0 0,0-1 0 16,0 1 0-16,0 2 0 16,0-1 0-1,0 2 0-15,0-2 0 0,0 1 0 16,0 1 0-16,0-2 0 0,0 1 0 0,1 1 0 15,-1-2 0-15,0 1 0 0,2 4 0 0,1 2 0 16,0 1 0-16,1 0 0 0,-1 1 0 0,2 1 0 16,-4-2 0-16,4 2 0 0,-1-3 0 0,3-1 0 15,-4-1 0-15,0 4 0 0,4-5 0 0,-4 0 0 16,2-1 0-16,-1-3 0 0,-1 0 0 16,0 1 0-16,1-1 0 0,0-1 0 0,1-2 0 15,3-1 0-15,3 0 0 0,-1-5 0 0,-2 3 0 16,2-3 0-16,0-4 0 0,-2 3 0 0,0 0 0 15,-2-3 0-15,-1 3 0 0,0-1 0 0,0 3 0 16,-2 0 0-16,3 2 0 0,-3 2 0 0,-3 1 0 16,0 1 0-16,0 4 0 15,0-1 0-15,0 2 0 0,0 1 0 16,2 3 0-16,-2 0 0 0,3 2 0 0,0 1 0 16,0-2 0-16,0 3 0 0,1-1 0 15,0-4 0-15,2 1 0 0,1 1 0 0,-1-3 0 0,1-2 0 16,2-2 0-16,0-1 0 0,13-3 0 15,-12 0 0-15,1-1 0 0,3-3 0 16,-1-1 0-16,-1-2 0 0,1-2 0 0,0-1 0 16,0 0 0-16,-1-2 0 0,1-2 0 0,0 3 0 15,-2-6 0-15,1 2 0 0,1-2 0 0,-1 0 0 16,-2-2 0-16,0 0 0 0,0 0 0 0,-3-2 0 16,-1 1 0-16,1-2 0 0,-4 1 0 15,0 1 0-15,-3 0 0 0,0 2 0 0,0 3 0 16,-3 3 0-16,1 3 0 0,2 3 0 0,0-1 0 15,-1 3 0-15,1 3 0 0,0 3 0 16,0-1 0-16,0 1 0 0,-2 1 0 0,2 1 0 16,0 2 0-16,0 3 0 0,0 2 0 0,0 5 0 15,2 2 0-15,1 3 0 0,1 3 0 0,-1 3 0 16,2 1 0-16,-2 3 0 0,1-3 0 0,-1-1 0 16,2 1 0-16,-4-2 0 0,4 1 0 15,-5-3 0-15,1 0 0 0,2-3 0 0,-1-2 0 16,0 0 0-16,-1-3 0 0,-1-1 0 0,0-4 0 15,0-3 0-15,0 2 0 0,-1-3 0 16,1-1 0-16,-2-1 0 0,2 1 0 0,-2-2 0 16,2 0 0-16,0-1 0 15,0-1 0 1,0 0 0-16,4-1 0 16,-3 2 0-1,1 0 0-15,1-1 0 0,0 1 0 0,4 0 0 16,-2 0 0-16,4 0 0 0,-4 0 0 0,3 3 0 15,-2-1 0-15,1 2 0 0,-2-1 0 16,3 2 0-16,-4 2 0 0,0 1 0 0,0-3 0 16,-4 4 0-16,0-4 0 0,0 1 0 15,-4 0 0-15,1 1 0 0,-3-2 0 0,-2 1 0 0,-1-3 0 16,-3 4 0-16,3-2 0 0,-4-1 0 0,1 0 0 16,0-1 0-16,-2 1 0 0,1-4 0 15,3 3 0-15,-2-3 0 0,3 0 0 0,0 0 0 16,1-3 0-16,1 1 0 0,2 0 0 0,4-1 0 15,-2-1-49-15,3 1-46 0,0-3-4 16,3-1-4-16,5-1 6 0,1-1 15 0,7-3 1 16,0 0 11-16,3-2 4 0,3 1 10 0,-1-2 11 15,2 2 17-15,-1-1 16 0,0 1 12 0,-2 1-3 16,0 0 5-16,-2 3-1 0,-3 0 5 0,0 1 1 16,0 1 5-16,-3 1 15 0,1 1 9 15,-4 1-7-15,-1 1 8 0,-1 0-3 0,-1 2 1 16,3-2-5-16,-1 3-5 0,2 3-1 0,2-2 1 15,0 2-5-15,2 2-2 0,-1 0-4 0,3 1-12 16,-3 0 5-16,1 2 2 0,-3-1 1 16,3 2 5-16,-5 0-5 0,0 0-1 0,-1 2-3 0,-3-1 5 15,0-1-4-15,-2 0 2 0,1 0-7 16,-4-2 0-16,-4 0 2 0,0 5-1 0,-7-3-3 16,1-1 6-16,-1-1-8 0,-5-1 4 0,2-1-2 15,-2 0 4-15,0-2-3 0,-1 0 4 16,4-1-5-16,-2-2 3 0,4-2-3 0,-2 1-6 15,4-2 9-15,0-4-12 0,0 0-3 0,5 1-26 16,-1-6-5-16,2 2-8 0,3-5-24 0,4 0-7 16,1-3-8-16,4-4 5 0,6 0 0 0,0-3 3 15,3-3 11-15,2-1 10 0,2-3 16 0,1-2 27 16,0-1 5-16,3-2 14 0,-1 1 19 0,2-1 7 16,-1 5 7-16,0 0 22 0,3 4 7 0,-4 4 15 15,-2 2 12-15,1 5 9 0,-5 5 2 16,-1 2-4-16,-4 5-16 0,0 2 8 0,-3 6 0 15,2 2-14-15,-4 8-12 0,-1 1 2 0,0 8-13 16,1 4-4-16,-1 3-34 0,-3 1-14 0,-2 3 0 16,1 1 0-16,-3-2 0 0,-1 2 0 15,3 0 0-15,-1-1 0 0,1 0 0 0,-3-3 0 16,1-3 0-16,1-2-65 0,-2-2-76 0,0 0-43 16,-2-6-45-16,1 0-29 0,-1-3-15 0,-1-3 7 15,-1-2 30-15,-1-1 52 0</inkml:trace>
  <inkml:trace contextRef="#ctx0" brushRef="#br3" timeOffset="-103658.83">29260 9270 121 0,'-3'-13'256'0,"-2"0"60"0,4 0-21 16,-3 4-65-16,0-2-44 0,3 4-34 0,1-1-10 15,0-1-40-15,4 2-25 0,2 0-33 0,2-1-23 16,4 1-14-16,2 2-9 0,2-1 8 15,4 0-11-15,4 0-6 0,2 1 1 0,0 1-27 16,-1 1-41-16,-1 0-45 0,0 1-50 0,-2-1-34 16,-5 3-26-16,-1 2-12 0,-2 1 7 15,-3 0 26-15,-1 0 37 0</inkml:trace>
  <inkml:trace contextRef="#ctx0" brushRef="#br3" timeOffset="-102618.31">29562 9288 122 0,'-3'-9'203'0,"1"1"23"0,1-1-22 16,-1 0-30-16,1 1-22 0,1 1-7 16,0 0 5-16,3 2-18 0,-3 1-14 0,1 1-51 0,3 1-25 15,-3 2-3-15,4 0 0 0,0 2-7 0,4-1 4 16,-1 5-6-16,0-1-6 0,2 7-13 15,-1-2 6-15,1 2-5 0,-4-1 0 0,0 2 1 16,-1-1 3-16,-2-2-1 0,-1 2 1 0,-2-2-16 16,0-1 0-16,0 0 0 0,0-2 0 15,0-1 0-15,0 0 0 0,-2-3 0 0,2 0 0 16,0-1 0-16,0-2 0 0,0 0 0 16,0-2 0-16,3-2 0 15,-1-1 0-15,1-1 0 0,2 0 0 16,-2-1 0-16,3-1 0 0,0-2 0 0,2 3 0 15,0-5 0-15,3 2 0 0,0 0 0 0,1 1 0 16,2-2 0-16,-3 0 0 0,3 4 0 16,-5-1 0-16,3 3 0 0,2 0 0 0,-1 1 0 15,0 4 0-15,4 0 0 0,-2 0 0 0,-2 2 0 16,2 0 0-16,-2 1 0 0,0-1 0 0,4 1 0 16,1-2 0-16,-4 0-6 0,2-1-16 15,0 0 8-15,1-1 6 0,1 0 1 0,0-2 7 0,4 1 2 16,-2-1-6-16,-3-1 6 0,0-1-2 15,-3-1 4-15,-2 0-2 0,-2-1 10 0,-3 2 0 16,-2 1 8-16,-4-1-13 0,-1 2-7 0,0-4 0 16,-3 2 0-16,-2 0 0 0,-2 1 0 0,-1 1 0 15,-4 2 0-15,-2-1 0 0,0 2 0 0,-2 2 0 16,4 1 0-16,-6 2 0 0,7 0 0 16,0 2 0-16,2 0 0 0,1 2 0 15,1-2 0-15,4 2 0 0,1 0-52 0,2 0-85 16,0-3-23-16,4 1-14 0,0 0 0 0,3-2 10 15,-1 0 11-15,5-5 18 0,-1 2 28 0,4-2 24 16,-1-2 23-16,4-3 26 0,-1 0 16 0,3-2 16 16,-3-6 11-16,2 0 4 0,-1-2 11 0,3-2 9 15,-1 0 9-15,-2-5 0 0,4 0 1 16,-4-5 2-16,4-1 3 0,-2-3 6 0,-2-1 0 16,0-3 3-16,-2-1 6 0,0 0 5 0,-2 0 8 15,-2 1 7-15,-3 0 12 0,0 6 5 0,-1 0 11 16,-3 5 2-16,-4 4 5 0,0 5 10 15,-3 2-94-15,2 5-34 0,-1 1 0 0,0 4 0 16,1 3 0-16,-2 5 0 0,-2 3 0 0,1 8 0 16,3 6 0-16,-2 7 0 0,-1 5 0 0,4 2 0 15,0 3 0-15,0 4 0 0,0-4 0 0,0 0 0 16,4 0 0-16,-1-3 0 0,0-4 0 16,2-1 0-16,1-5 0 0,3-3 0 15,-1-4 0-15,1-2 0 0,0-4 0 0,2-4 0 0,0-3 0 16,1-1 0-16,3-4 0 0,2-1 0 0,1-4 0 15,2-4 0-15,1-1 0 0,-2-2 0 16,0-1 0-16,0-3 0 0,0 1 0 0,-2-3 0 16,-3 0 0-16,-2 0 0 0,-2-2 0 0,0 1 0 15,-2 2 0-15,0 1 0 0,-5 1 0 16,-2 2 0-16,-1 2 0 0,-1 2 0 0,1 3 0 16,-3 0 0-16,-5 2 0 0,0 3 0 0,-2 2 0 15,0 4 0-15,2 1 0 0,-2 4 0 0,2 1 0 16,-1 5 0-16,2 2 0 0,4 0 0 15,0 1 0-15,3 2 0 0,0-1 0 0,3-1 0 16,0-1 0-16,4-2 0 0,0-1 0 0,1-4 0 16,2-1 0-16,0-1 0 0,-1-4 0 0,4-1 0 15,1-2 0-15,-2-3 0 0,1-3 0 16,4-2 0-16,1 1-98 0,-2-5-126 0,1 0-48 16,-3-2-22-16,2-1-11 0,-3-1 19 15,-1-3 37-15</inkml:trace>
  <inkml:trace contextRef="#ctx0" brushRef="#br3" timeOffset="-102396.39">30394 8818 359 0,'-33'3'375'15,"4"-1"-67"-15,7-2-136 0,3 0-75 0,2-2-14 16,7 2 42-16,4 0 25 0,2 2-14 15,3-2-40-15,1 0-49 0,5-2-25 0,6-1-17 16,8 3-1-16,3-3-26 0,4 3-20 0,4-5-44 16,5 2-47-16,-1-4-36 0,-1 2-32 0,-1 0-19 15,-1-4-4-15,-2 4-9 0,-3-2 21 16,1-4 14-16</inkml:trace>
  <inkml:trace contextRef="#ctx0" brushRef="#br3" timeOffset="-101054.03">31438 9196 398 0,'-15'0'344'0,"4"-1"-93"0,3-4-114 15,2-3-71-15,4-1-25 0,5-6-1 0,5 1 14 16,1-3-3-16,4 0-4 0,4-3-27 0,4-3-15 16,1 2-9-16,0-2 0 0,4-4-5 15,-4 1 4-15,-1-4-7 0,-1-2 0 0,-1-1-7 16,-3-3 6-16,-2 0-4 0,-6-1 8 0,-3 1 6 16,-1 4 5-16,-2 2 3 0,-2 2 16 15,-3-19 26-15,1 29-13 0,-3 4 17 16,0 1 2-16,1 4-3 0,-5 5-15 0,-1 2-11 15,-1 4 8-15,-3 4 3 0,-1 6-3 16,0 3-5-16,0 5 2 0,0 5 7 0,2 3 9 16,-1 4-22-16,4 1-3 0,4 4 0 0,1 1-8 15,5-1-1-15,1 1-11 0,4-2 6 16,2-2-6-16,2-2 9 0,4-2-16 0,-4-3 5 16,5-2 2-16,1-5 0 0,0-4 3 0,1-1-3 15,5-3-4-15,-3-5 0 0,4-2 5 16,-1-3-5-16,0-4-2 0,3-3-8 0,0-2 3 15,1-2 1-15,-2-4-1 0,0-1-4 0,-1-1 7 16,0 0-4-16,-4-4 10 0,-1 0 2 16,-4 1 3-16,-1 2-3 0,-2-1-2 0,-4 5 2 15,-3-1 10-15,-3 1 0 0,-1 2-10 16,-3 2-2-16,-2 2 8 0,0 2 4 0,-3 3 0 16,0 1-1-16,3 1-7 0,-4 3 5 0,4 2-4 15,-3 5 2-15,1-1-3 0,3 2 4 16,2 2-4-16,-1-2-8 0,3 1 9 0,1 1-2 15,0-2-5-15,1 0 7 0,3 0-3 16,0-4-10-16,5 1 10 0,-5-1 0 0,5-3-3 16,1-1 3-16,0-1-9 0,4-1 3 0,-1-2 1 15,0-2-10-15,0 1 10 0,0-4 2 0,3 2-4 16,-2 0 3-16,0 0 2 0,-1-2 4 16,-1 1-2-16,1 3 0 0,1-1 4 0,-4 0-4 15,0 2 0-15,0 0 2 0,-2 0 5 16,0 2-1-16,0 0-8 0,3 1 3 0,-1 0-7 15,-4-1 9-15,-1 0-5 0,-1 1 2 16,1-1 0-16,-2 1 7 0,-1-2-11 0,0-1 7 16,1 0-6-16,-2 0 8 0,3 0-5 15,-1-4-4-15,0 2 4 0,3-5 5 16,0-1-5-16,1 1 4 0,1-5-2 0,1 2-6 0,2-1 8 16,-1 0 2-16,2 2-4 0,-2-3 2 15,3 2 1-15,-3 0 3 0,0 1 9 16,0 4-6-16,0 0-11 0,-1 2 0 0,-1 2 1 15,2 1-5-15,-2 0 4 0,4 1 0 0,0 2 0 16,1-1 3-16,1 1-3 0,-3-1-6 16,0 3 4-16,5-2-5 0,-3-1 4 0,1 0 6 15,-1 1-18-15,0-3 11 0,-1 0-11 0,-1 0 9 16,1-5-4-16,3 2 3 0,-1-4-4 16,-1 2 11-16,1-5-3 0,-2 2-8 0,3-3 8 15,0 1-4-15,-2-4-1 0,0 2 8 16,-2-1 3-16,1-1-8 0,-2-2 5 0,-2 1 4 15,-2-2-4-15,-1 1 2 0,-2 1 5 16,-5 2 6-16,-2 1-2 0,1 3-2 0,-4 1 1 16,1 1-1-16,-2 5 2 0,-1 0-9 0,-3 2 2 15,4 4-4-15,-2 4 2 0,-2 1 5 16,1 5 1-16,0 2-8 0,3 5 3 16,2 1-5-16,1 2 6 0,4-1-4 0,1 0-3 15,3-2-1-15,0-3 4 0,3-3 4 16,2-1-4-16,5-2-2 0,0-5 0 0,2-2 5 15,0 0-3-15,3-3-3 0,2-2 3 0,2-5-4 16,1 0 1-16,3-4 3 0,-4-1-19 16,2-2-4-16,1-1-12 0,-2-3-9 0,3-4-7 15,-9-1-1-15,4-2 9 0,-4-3 10 16,1-3-2-16,0-1 0 0,-2-2 4 16,2-4-3-16,-2 1 0 0,-1-5 21 0,-4 0 2 15,3-1 9-15,-6 0 4 0,-3 5-2 0,-3 0 8 16,-2 5 13-16,-3 3-9 0,-2 7 8 15,-3 3 14-15,-5 3-8 0,4 6 1 0,-3 2 12 16,0 10 5-16,-2 2 2 0,-3 7-2 16,4 4 9-16,-4 7 6 0,-1 9-9 0,2 2 5 15,2 4-18-15,3 3-37 0,1 0 0 16,1 5 0-16,5-2 0 0,2 1 0 0,4 0 0 16,5 0 0-16,3-4 0 0,1 1 0 15,4-9 0-15,2-2 0 0,1-7 0 16,3-2 0-16,0-5 0 0,4-5 0 0,2-4 0 15,3-5 0-15,5-3 0 0,-1-3-116 16,1-5-109-16,3-2-60 0,-2-4-46 0,1-3-25 16,-4-3 33-16</inkml:trace>
  <inkml:trace contextRef="#ctx0" brushRef="#br3" timeOffset="-100384.83">28942 9928 159 0,'0'-5'304'0,"-1"0"39"15,1 0-53-15,-4 2-99 0,2 2-68 0,0 1-34 0,1 0-10 16,-1 1 5-16,0 2 18 0,2 3 2 15,-3 5-28-15,2 2-33 0,1 4-20 0,-4 4-7 16,3 1-5-16,1 3-1 0,-3 1-10 0,-1 1 0 16,3-1 0-16,1-4 0 0,-4 2 0 0,0-1 0 15,3-3 0-15,-3-2 0 0,1-1 0 0,2-3 0 16,-3-2 0-16,3-5 0 0,-1 0 0 16,2-2 0-16,0-2 0 0,0-3 0 0,0-1 0 15,0-4 0-15,-1-4 0 0,-1-2 0 16,-1-2 0-16,-3-4 0 0,1-3 0 0,3-3 0 15,2-4 0-15,0-1 0 0,5-4 0 0,3 0 0 16,-2-3-4-16,1-2-31 0,2 0-4 16,5 1 14-16,-3 2 4 0,3 0 12 0,1 3 0 15,0 6 1-15,-3 2 5 0,1 7 3 0,0 4 0 16,-3 1 6-16,0 4-6 0,1 4 1 0,-3 1 10 16,0 2 12-16,2 5-6 0,-2 2 4 0,0 2-9 15,5 2 10-15,-5 3 5 0,0 2-14 16,-2 2-13-16,3 1 0 0,-5 0 0 0,-1 3 0 15,-3-3 0-15,0 0 0 0,-3 1 0 0,-1-3 0 16,0 1 0-16,-6-2 0 0,2-2 0 0,-1-1 0 16,-5-1 0-16,-1-1 0 0,1-2 0 0,0-2 0 15,-2-1-42-15,3-1-154 0,0-3-50 16,1 2-47-16,3-4-27 0,0-4 17 0,4-1 44 16,0-1 70-16</inkml:trace>
  <inkml:trace contextRef="#ctx0" brushRef="#br3" timeOffset="-99925.25">29385 9735 282 0,'8'1'277'0,"0"2"-20"0,-7 4-53 16,-1 15 111-16,-1-5-164 0,1 0 8 16,-3 4 6-16,-2 2-30 0,4 3-43 0,-4 0-82 15,2 4-10-15,-4 0 0 0,4 0 0 0,-2 0 0 16,-1 0 0-16,2-2 0 0,-1-1 0 15,1-1 0-15,1 0 0 0,0-4 0 0,0-3 0 16,-5 13 0-16,7-21 0 0,-3-2 0 16,3-2 0-16,-1-4 0 0,2 0 0 0,0-6 0 15,0-2 0-15,0-1 0 0,0-6 0 16,0-4 0-16,0-2 0 0,3-5 0 16,2-2 0-16,1-5 0 0,1-3 0 0,2-4 0 15,4-3 0-15,1-2 0 0,2-2 0 16,1-1 0-16,2-1 0 0,0 7 0 0,0-2 0 15,2 8 0-15,-5 3 0 0,1 4 0 0,-3 7 0 16,0 2 0-16,-3 4 0 0,-1 1 0 0,1 6 0 16,-6 3 0-16,1 0 0 0,-1 4 0 0,2 4 0 15,-2 1 0-15,2 6 0 0,-1 3 0 0,-1 3 0 16,0 1 0-16,1 4 0 0,-5 1 0 16,-1 1 0-16,0 1 0 0,-1 1 0 0,-4-2 0 15,-1 1 0-15,-2-2 0 0,-3-3 0 0,-2-2 0 16,0-1 0-16,0-3 0 0,-2-1 0 15,0-2 0-15,0-3 0 0,-1-2 0 0,0 1 0 16,-2-5 0-16,0-1 0 0,-2 1-183 0,-1-6-230 16,-1-2-38-16,-4-3 33 0</inkml:trace>
  <inkml:trace contextRef="#ctx0" brushRef="#br3" timeOffset="-99264.16">28533 9386 19 0,'0'-5'50'0,"0"0"35"0,0-1 18 16,0 3 15-16,-1-1-7 0,1-1 9 16,-2 4 17-16,0-1 12 0,2 2-2 0,-3 0-18 15,3 0-28-15,-1 0-28 0,1 0-30 0,-2 0-16 16,2 2-1-16,0 2 6 0,0 2 2 0,0 1-5 15,0 4-5-15,0-1-6 0,0 5-11 16,0-4 0-16,2 3-7 0,1-2 0 0,0 0 0 16,-1-2-9-16,-2-1-9 0,1 3-18 0,3-4-46 15,-4 1-47-15,1-2-43 0,-1-2-32 0,0-2-20 16,0 1 1-16,0 1 21 0,-1-1-87 0</inkml:trace>
  <inkml:trace contextRef="#ctx0" brushRef="#br4" timeOffset="-94508.14">29802 12808 321 0,'4'-12'381'0,"-4"2"-56"0,-4 3-138 16,-4 4-92-16,-1 2-41 0,0 2-8 0,-4 4 22 15,-4 4 33-15,-2 4 17 0,1 7 4 0,1 4-8 16,1 7-13-16,-1 7-87 0,2 6-14 0,1 7 0 15,3 3 0-15,3 3 0 0,4 3 0 16,2 1 0-16,4 0 0 0,4 1 0 0,2 1 0 16,6-2 0-16,3-2 0 0,5-2 0 0,-1-3 0 15,4-3 0-15,2-4-13 0,2-7-169 16,-1-2-78-16,-1-6-45 0,1-7-29 0,-3-4 17 16,-2-4 44-16</inkml:trace>
  <inkml:trace contextRef="#ctx0" brushRef="#br4" timeOffset="-94134.25">30154 13045 451 0,'-12'0'356'15,"3"5"-108"-15,-2 2-107 0,1 5-55 16,1 5-19-16,2 3 14 0,1 0 24 0,3 6 9 15,3 0-26-15,3 0-33 0,5 1-24 0,2 0-14 16,2-2-6-16,6 0-15 0,2-2 6 0,1-3-2 16,4-2 0-16,-1-1-3 0,2-5 0 15,0-2-4-15,-4-3-1 0,2-2-17 0,-1-5 15 16,-2-5 1-16,0 0-5 0,-4-5 7 0,1 0-3 16,-5-5 7-16,0-3-2 0,-4-6 7 0,-4-1-4 15,-5-4-4-15,-3-4 8 0,-6-1-7 0,-2-3 9 16,-6 2-4-16,-1-2 11 0,-4 3-1 15,-2 5 0-15,3 0 1 0,-1 8 5 0,0 3-6 16,0 3 0-16,5 4 1 0,-5 3-3 0,1 6-8 16,4 2 0-16,-4 0-7 0,7 7-12 15,-3 3-20-15,4 2-63 0,2-1-53 0,5 4-69 16,2 3-50-16,4-2-15 0,5 4 21 0,4-3 48 16</inkml:trace>
  <inkml:trace contextRef="#ctx0" brushRef="#br4" timeOffset="-93905.35">30572 13047 245 0,'2'-7'428'0,"-2"5"-29"0,0-1-156 0,0 1-119 16,0 2-49-16,0 4-7 0,3-1 24 15,3 7 24-15,2 2-37 0,5 3-18 0,3 3-24 0,6 2-23 16,0 2-7-16,5 2-9 0,1-2 2 15,4 2-5-15,-2 0 0 0,-2-2-1 0,1 0-14 16,-2-1-62-16,-4-2-50 0,-2-1-50 16,-4-3-33-16,-1 0-20 0,-2-3-9 0,-6-4 13 15,-1-1 30-15,-1-1 30 0,-5-4-79 0</inkml:trace>
  <inkml:trace contextRef="#ctx0" brushRef="#br4" timeOffset="-93665.49">30904 13056 240 0,'-4'-5'251'15,"-15"2"204"-15,11 5-298 0,-17 10 97 16,12-2-108-16,0 4 2 0,0 6-16 0,2-1-15 16,-3 6-7-16,1 3-73 0,-4 1-37 15,4 0 0-15,-1 5 0 0,-2-5 0 0,1 0 0 16,0-1 0-16,1-1 0 0,2-2 0 0,2-2 0 15,-2-4 0-15,3-1 0 0,5 0 0 16,-1-3 0-16,2-3-126 0,-2-3-88 0,5-1-52 16,-1-5-37-16,1 0-9 0,0-3 21 0,3 0 52 15</inkml:trace>
  <inkml:trace contextRef="#ctx0" brushRef="#br4" timeOffset="-93438.41">31162 13253 224 0,'3'-5'447'0,"-3"-2"24"0,0 2-114 0,-2-4 191 16,1 6-548-16,1 1 0 16,0 1 0-16,0-1 0 15,0 2 0-15,0 0 0 16,0 2 0-16,0-1 0 15,0-1-227-15,0 2-101 0,0-1-29 0,0 1 0 16,0 0 40-16,0 2-142 0</inkml:trace>
  <inkml:trace contextRef="#ctx0" brushRef="#br4" timeOffset="-92884.34">31605 13018 286 0,'-2'0'285'0,"-1"3"-55"0,0 1-88 0,-2 4-53 15,-2 6-24-15,3 1 15 0,-1 4 21 0,4 3 4 16,-3 3-34-16,3 0-25 0,-1 0-12 15,1 3-11-15,1-3-19 0,-2 1 4 0,0-2-1 16,1-5-5-16,1-1-1 0,0-1-7 0,-2-4 4 16,2-1 2-16,0-3 6 0,0-1-4 0,0-4 2 15,0-2 12-15,0 1 24 0,0-3 26 16,0 0-7-16,-1-3-17 0,-1-2-15 0,-1-4-14 16,-3-2 4-16,-1-2-5 0,3-4-8 15,-4 0-1-15,0-4 1 0,2-4-2 0,-2-4-5 16,3-3-3-16,-2-1-7 0,1-5 6 0,5-2-7 15,1 0 6-15,0-2-10 0,6 1-3 16,-2 2 14-16,3 3-2 0,3 0 2 0,0 3 4 16,2 7-1-16,-1 4 1 0,0 5 3 0,1 3 0 15,1 5-5-15,-5 1 15 0,1 6 2 16,9 6 11-16,-9 4-8 0,3 2 1 16,0 5 11-16,1 3 16 0,-1 2 13 15,6 28 29-15,-13-21-85 0,-1-1 0 16,-4 1 0-16,-1 0 0 0,-6-1 0 0,-7 21 0 15,2-27 0-15,0 0 0 0,-1-5 0 16,-17 16 0-16,15-17 0 16,0-4 0-16,1-1 0 0,2-1 0 0,-1-5-1 15,4 2-161-15,-1-3-49 0,2-2-44 0,4 0-37 16,-1-5-3-16,2 0 34 0,1-4 34 0,2-2-110 16</inkml:trace>
  <inkml:trace contextRef="#ctx0" brushRef="#br4" timeOffset="-92411.8">31838 12927 85 0,'9'1'211'0,"-6"4"28"0,0 2-45 0,-3 3-44 16,2 5-30-16,2-1 17 0,-3 6 12 0,-1-1 1 16,2 5-19-16,0 0-37 0,1 0-33 15,-3 1-29-15,1-2-21 0,3 0-3 0,-3 1-5 16,4-3 4-16,-2-2-12 0,-1-1 8 15,1-3-7-15,1 0 4 0,0-3 0 0,-3-3 0 16,3-1-4-16,-4-2 4 0,0-3 3 0,0 0 0 16,0-2 7-16,0-1 11 0,-2 0-7 15,0-4 1-15,-1-1-3 0,0-2 2 0,-3-5-14 16,1 0 6-16,-1-5 1 0,-1-1 1 0,2-3-8 16,0-3 7-16,0-3-7 0,2-3 0 15,1-2 0-15,2-2-13 0,3 0 11 0,0-1-8 16,5 2 7-16,0-1 1 0,-2 1 4 0,6 4-4 15,-2 2-1-15,2 3 4 0,1 4-3 16,0 3 4-16,0 2-2 0,0 3 2 16,-1 4-2-16,2 4 4 0,-2 2 2 0,-3 2 3 0,2 2-4 15,-1 5 13-15,-4 4-9 0,2 0 6 16,-4 6-1-16,3 2 14 0,-6 1 1 16,-1 1 17-16,-1 0-44 0,-6 0-2 0,0-1 0 15,-3-1 0-15,1 0 0 0,-2-2 0 16,0 0 0-16,-2-4 0 0,-1-2 0 0,-1 1 0 15,1-4 0-15,2-1 0 0,-2 0 0 0,2-4 0 16,3 0 0-16,-4 0 0 0,4-3-97 16,-1-1-146-16,3-2-68 0,-1-2-39 0,3-3 0 15,1-1 48-15</inkml:trace>
  <inkml:trace contextRef="#ctx0" brushRef="#br4" timeOffset="-92074.88">32087 12529 230 0,'-5'-4'318'16,"0"1"-50"-16,0 3-100 0,1 1-70 0,2 2-13 15,7 3 12-15,1 2 37 0,4 3-5 16,7 8 13-16,1 2-35 0,4 4-28 0,3 2-2 15,3 6 7-15,1 7-53 0,-1 0-31 16,-1 7 0-16,-1 3 0 0,-4 4 0 0,-4 4 0 16,-5-2 0-16,-6 2 0 0,-7 4 0 0,-5 1 0 15,-6-2 0-15,-2-1 0 0,-5 1 0 0,-3 3 0 16,-5-1 0-16,-2-3 0 0,-4-1 0 16,-3-5 0-16,-1-3 0 0,-2-2 0 15,-1-4 0-15,-1-3 0 0,-1-4 0 16,-3-1 0-16,3-4 0 0,-3-1 0 0,1-4-326 15,0-1-100-15,-3-5-29 0,3 0 66 0</inkml:trace>
  <inkml:trace contextRef="#ctx0" brushRef="#br0" timeOffset="-87118.41">4465 16259 759 0,'-8'-4'390'0,"1"1"-155"0,0 0-91 0,-1-3-9 15,5 4-86-15,1 2 18 16,1-1-4-16,1 0-27 0,0-2-20 0,3 1-6 16,6-2-5-16,10-1-3 0,6 1-2 0,7-2 0 15,6-4 4-15,2 3-4 0,2 0 3 16,-2-1-5-16,1 1 7 0,0 4-5 0,-5 0-2 16,-4 1 2-16,-2 0 0 0,-6 2 1 0,-7 0 2 15,-1 0-1-15,-5 0 2 0,-4 0 10 0,-4 0 15 16,1 0 13-16,-1 2-9 0,-3-2-33 15,0 2 0-15,0-2 0 0,0 1 0 16,0 4 0-16,-1 2 0 0,-1 3 0 0,-2 5 0 16,2 0 0-16,-3 7 0 0,-1 1 0 15,1 6 0-15,0 1 0 0,-2 1 0 0,0 1 0 16,1 4 0-16,3 0 0 0,-2-2 0 0,0 1 0 16,3 0 0-16,-3-1 0 0,1-4 0 15,4 2 0-15,-1-1 0 0,-1-4 0 0,0-2 0 16,1-5 0-16,-1-1 0 0,2-2 0 0,-1-1 0 15,-1-5 0-15,2 0 0 0,-3-2 0 16,1-2 0-16,2-3 0 0,0 0 0 0,-1-3 0 16,-1 1 0-16,2-2 0 0,-2 0 0 0,2 0 0 15,-2 0 0-15,2-2 0 16,2 2 0-16,-2 0-216 16,0 2-153-16,0-2-37 0,0 0 17 0,0 0 79 15</inkml:trace>
  <inkml:trace contextRef="#ctx0" brushRef="#br0" timeOffset="-86731.92">3559 17195 545 0,'-33'0'654'15,"5"0"-263"-15,1-2-203 0,9 2-103 0,4-2-87 16,6 1-56-16,7-1 23 0,7 1 27 0,10-3 8 16,6 1 20-16,11 1 1 0,15-3 5 15,13 1-11-15,16-4-1 0,17 2-14 16,15-3 3-16,18 1-3 0,15 0 4 0,14-2-8 15,13 2 6-15,7-1-1 0,1 0 1 0,3 1-2 16,-3-1-7-16,-1 0 4 0,-6 3 6 0,-7-1-9 16,-10-1 4-16,-12 1-9 0,-11 0 15 15,-10 2-18-15,-12-2-23 0,-15-1-44 0,-11 3-38 16,-16 1-23-16,-12-2-18 0,-10 3-4 0,-12-2 2 16,-13 2 3-16,-4 0 12 0,-13 0 19 0,-5-1-5 15,-14 2 133-15,-5-3-181 0</inkml:trace>
  <inkml:trace contextRef="#ctx0" brushRef="#br0" timeOffset="-86093.38">6071 16300 256 0,'6'-13'435'0,"-2"2"-81"0,-4 3-146 15,-2 3-105-15,-1 1-52 0,-2 3-24 16,0 2-7-16,-1 3 27 0,0 1 26 0,-2 7 1 16,-2 1-30-16,1 2-22 0,-1 4-2 15,1 2-11-15,-2 2-11 0,1 1 6 0,4 2-4 16,-1-4 0-16,0 1 3 0,2-3-5 0,0-1 2 15,2 1 0-15,0-5 0 0,-4 11-4 16,4-17 4-16,-4 4-4 16,5-8 9-16,1-3 12 0,-1 0 34 0,2-2 24 15,0 0-19-15,-2-4-22 0,-1-2-14 0,1-3-13 16,-1-5 3-16,2 1-14 0,1-25 15 16,3 16-13-16,3-4 2 0,2 1 1 15,3-4 1-15,0 1-8 0,5 0 4 0,-2 2-4 16,3 2 11-16,-2 2-5 0,2 5 0 15,-2 5-2-15,0-1-2 0,-4 6-8 16,1 3 16-16,0 4-2 0,-2 4-4 0,2 7 11 0,-1 2-7 16,5 7-2-16,0 4-4 0,0 1 8 0,-2 3-2 15,-3 3-5-15,1-3 4 0,-2 1 3 16,-3-1-4-16,-1-3 1 0,8 20-1 16,-11-27 0-16,2-4 0 0,1 8-9 15,-6-15 9-15,0-3 9 0,0 1-9 16,0-4 3-16,0 1 5 0,0-2-2 0,-1-2-6 15,-4-1 5-15,-3-3 3 0,-2 0-13 0,-18-15 5 16,9 11 5-16,0-2-11 0,0-2 11 16,-1 1-3-16,-1 1-2 0,2-2 2 15,0-1-2-15,5 5 0 0,-2-2 0 0,5 3 0 16,0 1 0-16,5 1 0 0,1 2 0 0,3 0 0 16,2 3-4-16,0-1-74 0,2-1-61 15,1-1-50-15,5-2-54 0,5-1-45 0,1 0-25 16,3-1 13-16,5 0 61 0</inkml:trace>
  <inkml:trace contextRef="#ctx0" brushRef="#br0" timeOffset="-85728.01">6447 16245 150 0,'-6'0'352'0,"4"-4"6"0,-2 3-107 0,0 0-96 0,3 1-68 16,-1-2-18-16,2 2-9 0,3-1-24 0,1 1-18 15,2-2-14-15,5-1 4 0,3 2-3 16,4-2-5-16,7 1 1 0,2-1-10 0,3 1-15 16,0-1-10-16,2-2-1 0,-6 1 0 15,0 1 7-15,-6-2 0 0,-4 1 11 0,-5 1 11 16,-3-1 11-16,-3-1 10 0,-5 0 4 0,-4-1 3 16,-3-1 12-16,-1 2 9 0,-2-3 21 0,-4 2 6 15,1 2-8-15,1-1-1 0,-4 0 1 16,1 5-3-16,3 0-7 0,-2 0 5 0,1 5-7 15,4 2-16-15,-1 1-34 0,-2 4 0 16,4 3 0-16,-2 3 0 0,1 4 0 0,4 1 0 16,0 2 0-16,-1 4 0 0,4 0 0 0,2-2 0 15,0 0 0-15,0-1 0 0,2 1 0 0,-2 1 0 16,1-3-11-16,4-3-136 0,-2 1-41 0,1-3-29 16,1-3-16-16,0-2-14 0,2 2 8 15,1-6 24-15,0-4 28 0,1 1 35 0,-1-4-55 16</inkml:trace>
  <inkml:trace contextRef="#ctx0" brushRef="#br0" timeOffset="-85220.63">6903 16237 162 0,'1'-7'230'15,"-1"2"10"-15,0 2-39 0,0 3-55 0,-1 1-37 16,-1 3-2-16,-1 3 12 0,1 4 4 15,2 0-14-15,-3 4-20 0,3 2-25 0,-2 1-28 16,1 3-12-16,-1-2-16 0,-1 2 1 0,1-2-6 16,2-1-3-16,0-1 4 0,0-1-2 15,0-3-4-15,2-1 2 0,-2-3-4 0,0 0 4 16,0-1 0-16,0 0 0 0,0-4 4 0,0-1-7 16,-2-1 11-16,2 1 24 0,0-3 1 0,0 0 4 15,-2 0-15-15,-2-5-7 0,1-2-10 0,-2 0-5 16,4-3 0-16,-1-4 2 0,1-1-2 15,1-5-6-15,0-4-3 0,1-1-6 0,2-1 4 16,4-6-4-16,2-1-8 0,1-3-5 0,-1 0 1 16,5-1-8-16,-1 3 1 0,1 0 15 15,-1 1 3-15,1 4 5 0,2 4-6 0,-3 5 7 16,1 6 3-16,-3 2 0 0,1 3 5 0,-2 1-7 16,-2 3 4-16,4 2 5 0,-4 4 4 15,2 1 1-15,-1 4 0 0,-1 3 0 0,0 1 3 16,-1 3 2-16,-2 2 15 0,-1 0-5 15,-3 5 16-15,-1 1 5 0,-1-1 7 0,-3 1-5 16,0 1 2-16,-2-2-4 0,-4 0-7 0,2 1 13 16,-4-2-45-16,2 1-2 0,-4-5 0 0,3 1 0 15,-2-2 0-15,-1-1 0 0,-2-1 0 0,2-1 0 16,1-2 0-16,-4-2 0 0,4-1 0 16,1-1 0-16,-1 0 0 0,3-2 0 0,3-3 0 15,2 2-89-15,3-2-122 0,1-2-94 0,1-3-62 16,0 0 2-16,3-1 49 0</inkml:trace>
  <inkml:trace contextRef="#ctx0" brushRef="#br0" timeOffset="-85021.7">7511 16341 442 0,'-3'0'483'0,"1"-3"-85"0,-1 1-147 0,0 2-93 16,1 0-41-16,2 0-11 0,-1-3-17 16,1 1-86-16,0 1-3 0,-2 1-118 15,2 0-132-15,-1 0-113 0,-3 1-62 16,-2 1 24-16</inkml:trace>
  <inkml:trace contextRef="#ctx0" brushRef="#br0" timeOffset="-110010.47">3379 15131 1 0</inkml:trace>
  <inkml:trace contextRef="#ctx0" brushRef="#br0" timeOffset="-97954.01">8466 17381 247 0,'-11'2'352'0,"3"1"4"0,3-1-103 16,0-2-112-16,2 0-70 0,3 0-20 15,0-2-3-15,0 2 17 0,3-1 21 0,5-1 29 16,5 0 0-16,6 1-33 0,8-2-39 0,6 2-21 15,10-2-22-15,7 3 0 0,7-3 0 16,8 1 0-16,3-1 0 0,3 0 0 0,0 0 0 16,-1 3 0-16,1-1-26 0,-5-4-65 15,-3 2-42-15,-4 1-31 0,-4-3-24 0,-7 0-8 16,-1 0 20-16,-9 1 26 0,-3 1 31 0,-5-2 38 16,-6 0 38-16,-7 0 23 0,-3-1 12 0,-6 2 21 15,-3-1 20-15,-6-1 5 0,-3 0 17 16,-2 2 9-16,-2-3 3 0,-5 0 6 0,-1-1 6 15,0 1 4-15,-2 0-4 0,-3-1-10 16,3 1-10-16,-3 1 0 0,3 0 5 0,1-2-4 16,0 2-2-16,3 3-5 0,4-2 1 0,1 0-1 15,4 3-16-15,-3 0-8 0,6-1-5 0,0 3-8 16,0 0-5-16,6 0-3 0,1 0-3 16,2 0 0-16,5 0 1 0,2 0-6 0,0 4 0 15,-2-1 7-15,3 2-7 0,0 0 7 16,0 0 2-16,0 3 0 0,-1 2-4 0,0-1 5 15,-4 0 1-15,0 3 23 0,0 0 8 0,-1 0-35 16,-3-2-7-16,0 4 0 0,1-2 0 16,-4 1 0-16,0-1 0 0,-5 2 0 15,-1-3 0-15,-1 2 0 0,-3-1 0 0,-3 1 0 16,-4 1 0-16,-3 1 0 0,-2 0 0 0,-3 1 0 16,-1 2 0-16,-3 1 0 0,-3-2 0 0,1 1 0 15,-1 0 0-15,0-1 0 0,3-2 0 0,0-2-269 16,5-1-81-16,3-1-49 0,2-6 8 15,8 0 77-15</inkml:trace>
  <inkml:trace contextRef="#ctx0" brushRef="#br0" timeOffset="-97469.79">10450 17287 682 0,'1'-10'493'0,"-1"-12"109"16,0 21-557-16,0 0-20 0,0 1-1 15,0 9 152-15,-1 4-176 0,-1 5 0 16,0 5 0-16,2 6 0 0,-1 2 0 0,1 5 0 15,0 1 0-15,-2 2 0 0,2-1 0 0,-1-1 0 16,-1-1 0-16,-4-2 0 0,3 0 0 16,-4-3 0-16,-1-2 0 0,-1-2 0 0,-4-5 0 15,1 1 0-15,-4-4 0 0,2-1 0 0,-2-3 0 16,-2-5 0-16,1-1 0 0,-2-2 0 16,2-4 0-16,-2-1 0 0,3-2 0 0,0-2 0 15,2-3 0-15,-2 0 0 0,5 1 0 0,0-1 0 16,0 2 0-16,6-2 0 0,0 1 0 15,4 1 0-15,1 1 0 0,0-1 0 0,3 3 0 16,5-2 0-16,6-1 0 0,4 0 0 16,8-1 0-16,4 1 0 0,7-2 0 0,5-1 0 15,1 1 0-15,4 0 0 0,-2 0 0 16,2 0 0-16,-2 0 0 0,-4 1-52 0,1 1-104 16,-5 1-22-16,-4-3-20 0,0 3-18 0,-6-1-10 15,-2 2 3-15,-4-3 12 0,-4 4 20 0,-4-3 30 16,-4 1-72-16</inkml:trace>
  <inkml:trace contextRef="#ctx0" brushRef="#br0" timeOffset="-97221.61">10364 17190 251 0,'-14'-10'447'15,"3"3"-24"-15,0 3-114 0,3-2-110 16,0 4-59-16,5-1-19 0,0 0 5 0,1 3-95 16,2-1-31-16,2 1 0 0,3 0 0 15,7 0 0-15,6 1 0 0,5 2 0 16,9-1 0-16,1 1 0 0,6-3 0 0,1 0 0 16,0 0 0-16,0-3 0 0,0 1 0 0,-2-1-239 15,-3 2-68-15,-3-2-31 0,-4 3 2 0,-3 0 37 16,-3 3 57-16</inkml:trace>
  <inkml:trace contextRef="#ctx0" brushRef="#br0" timeOffset="-96817.95">10938 17538 233 0,'-5'0'297'0,"0"3"15"0,2 0-48 15,-3 2-65-15,0 4-38 16,1-1-4-16,0 3 12 0,0 2-9 0,2 2-65 0,-1 1-95 16,2-1 0-16,-1 2 0 0,2 0 0 0,-1 1 0 15,2-3 0-15,0 0 0 0,0-1 0 16,0-3 0-16,0 0 0 0,-2-5 0 0,2 0 0 16,0-2 0-16,0-3 0 0,0 1 0 0,0-1 0 15,0 1 0-15,2-2 0 0,0-3 0 16,1-1 0-16,0-2 0 0,6-3 0 15,-1-3 0-15,3-3 0 0,0-1 0 0,0 1 0 16,3-1 0-16,1 3 0 0,0 1 0 0,-2 2 0 16,-2 1 0-16,0 2 0 0,-3 1 0 15,0 3 0-15,1 3 0 0,-1 0 0 0,0 4 0 16,1 3 0-16,3 0 0 0,-2 5 0 0,1-1 0 16,1 2 0-16,1 1 0 0,-1 1 0 15,1 0 0-15,1-3 0 0,1 0 0 0,-3-2 0 16,2-1 0-16,1 0 0 0,0-3 0 0,0-1 0 15,2-5-322-15,-1-2-98 0,5-3-12 16,-1-3 55-16</inkml:trace>
  <inkml:trace contextRef="#ctx0" brushRef="#br0" timeOffset="-96176.46">12897 17373 312 0,'4'-15'353'0,"-1"5"-61"0,-3 3-87 0,-3 4-74 15,-1 8-37-15,1 5 9 0,-4 5-3 16,4 8 3-16,-2 6-11 0,2 3-10 0,-2 6-22 16,-1 3-22-16,0 3-19 0,1-3-1 15,0 1-9-15,-1-5-13 0,4-4 11 0,1-5-7 16,-4-3-2-16,5-6 5 0,-1-4-3 0,-1-4 3 16,2-4-3-16,-2-2 29 0,2-2-29 15,0-6 0-15,0-5 0 16,0-4 0-16,0-6 0 0,0-6 0 0,2-4 0 15,4-9 0-15,-1-4 0 0,1-5 0 0,2-3 0 16,3-3 0-16,-1-2 0 0,1 1 0 16,1 0 0-16,-2 6 0 0,1 8 0 0,-2 3 0 15,2 12 0-15,-4 7 0 0,-2 3 0 0,1 7 0 16,-2 4 0-16,5 10 0 0,5 5 0 16,3 10 0-16,4 7 0 0,1 9 0 0,3 4 0 15,0 5 0-15,-1 3 0 0,-2-2 0 0,-3 1 0 16,0-1 0-16,0-3 0 0,-1 0 0 15,0-5 0-15,0-2-95 0,17 26-443 16,-23-37 209-16,-1-1-2 0,-4-6 36 0,-4-6 73 16</inkml:trace>
  <inkml:trace contextRef="#ctx0" brushRef="#br0" timeOffset="-94159.29">12909 17624 166 0,'-8'-3'274'0,"2"1"14"0,3-1-44 16,-2 3-68-16,5 0-62 0,3-3-37 0,2 0-5 0,6 1 12 15,5-1-2-15,6 2-11 0,5-2-8 16,6 3-26-16,5-3-9 0,6 0-26 0,1 0 11 16,2 1-5-16,-1 2-8 0,-2 3 7 15,-3 2-7-15,-4 1 3 0,-4 0-3 0,-5 4 18 16,-2 3 20-16,-6-1 10 0,-2 4-12 0,-4 0 3 15,-3 1 2-15,-3 0-23 0,1 2-18 16,-4-1 0-16,-4-2 0 0,-1 1 0 0,0-3 0 16,0-4 0-16,0-2 0 0,0 0 0 15,0-2 0-15,0-3 0 0,0 0 0 0,0-1 0 16,2-2 0-16,1-2 0 0,1-2 0 16,0-2 0-16,5-4 0 0,-1 0 0 15,5-3 0-15,1-6 0 0,-1 2 0 0,6-1 0 16,-5 0 0-16,2-1 0 0,0 5 0 15,1 2 0-15,-2 1 0 0,0 2 0 0,-3 6 0 16,0-2 0-16,-1 5 0 0,3 5 0 0,-1-3 0 16,1 6 0-16,0 0 0 0,2 3 0 15,3 1 0-15,-2 1 0 0,-1-1 0 0,3 0 0 16,1-2 0-16,1 1 0 0,19 3 0 16,-19-8 0-16,-1-4 0 0,-2 0 0 15,2-2 0-15,-1-2 0 0,-2-3 0 0,2-1 0 16,-4 0 0-16,0-3 0 0,-2-1 0 15,1 0 0-15,-6 0 0 0,-1 1 0 0,-3-2 0 16,0 1 0-16,-4 1 0 0,0 0 0 0,-4 0 0 16,0 1 0-16,-5 3 0 0,1 0 0 15,-4 1 0-15,-4 4 0 0,0 0 0 0,-1 0 0 16,-2 2 0-16,4 3 0 0,0 2 0 0,0 1 0 16,3 1 0-16,2 1 0 0,-2 1 0 15,4 0 0-15,2 1 0 0,2 1 0 0,1-2 0 16,3-1 0-16,3-1 0 0,4-2 0 15,-1 1 0-15,5-4 0 0,-1 1 0 0,1-2 0 16,5-1 0-16,-2-2 0 0,2 0 0 0,0-2 0 16,2-3 0-16,1 0-14 0,2 0-21 15,-1-3-6-15,1 1-7 0,-2 1 3 0,3-3 10 16,0 1 1-16,-1 0 13 0,-1-1 5 0,-1-1-3 16,0 0 11-16,0 0-1 0,-3 2 5 15,-2-3 10-15,-2 1-1 0,-2 1-7 0,2-1 4 16,-6 0-1-16,-1 0 3 0,-2 2 6 0,3 1 0 15,-5-1 10-15,-1 3-5 0,0-3 13 16,-1 4-7-16,-2 1 3 0,-5 1-10 0,2-1-4 16,-4 3-6-16,-2 0 0 0,0 0-4 15,-2 1 0-15,-2 3 7 0,-1 3 2 0,3 2-8 16,-2 0 3-16,3 1 0 0,2 1-3 0,0 2 1 16,2 3 0-16,2-3-4 0,4 2 4 0,1 0-2 15,1-2-2-15,1 1 5 0,3-1-8 16,4 1 5-16,1-4-5 0,1-1 5 0,4 0 6 15,-1-3 1-15,6 1-7 0,-2-4 0 16,2-3 4-16,1-3 0 0,-1 1-4 0,2-3-4 16,1-1 4-16,-2 2-2 0,1-2 6 15,1 0-4-15,-2-2-4 0,0 4 4 0,-1-2 0 16,-1 2-2-16,-3-1 7 0,0 1-11 0,-3 1 9 16,-2 3 0-16,-1-2-6 0,-1 2-5 15,-4 0 16-15,2 2-8 0,-3 2 0 0,-2-1-2 16,0 2 5-16,0-1-2 0,1 0 2 15,-1 1-6-15,0 1 12 0,0-2-11 0,0-1 2 16,0 0 6-16,0 0-10 0,-1-1 4 0,1 1-3 16,0-3 6-16,0 0-1 0,0 0-7 15,1 0 5-15,3-3 3 0,0 1-3 0,1-2-2 16,-1-4 0-16,4-1-5 0,0-1-2 0,3-3 1 16,0 1-11-16,0 2 5 0,2 0-9 15,-3-1-10-15,2 4-8 0,-2-1 1 0,3 4 0 16,-3-1 6-16,2 2 1 0,-2 3-1 15,3-2-9-15,-2 2 5 0,0 0 5 0,-1 2 1 16,1-2 11-16,0 3 18 0,-2 4-1 0,-1-2 4 16,1 1-3-16,1 2 0 15,-3 1 3-15,-1-2-6 0,2 1 9 0,-2-3-1 16,2-2-2-16,0 2-8 0,1-1 4 0,-4-1-8 0,3-3-9 16,0 0-9-16,1-3-2 0,-2 1-2 15,-1-1-7-15,2-1 8 0,0-1 11 16,-2 0 10-16,0-2 6 0,-1 1 6 0,-1-2 10 15,-3 1 6-15,-1-1 14 0,3 0 16 16,-3-1 14-16,0 1 3 0,-1 1-3 0,-1-3-3 16,-3 3-2-16,-1-1 6 0,-1 1-6 0,-3-1-12 15,-2 1-8-15,1 1-3 0,-4 1-5 16,3 0-17-16,0 5 1 0,1-2-11 0,3 2 0 16,0-2 0-16,3-1-3 0,1 3-6 15,0 0 2-15,1 0-9 0,0 0-15 0,0 0-3 16,-1 0-6-16,4 0-5 0,0 0-3 0,0 0 2 15,0 0 2-15,0-1 2 0,4-3 8 16,1-1 6-16,1-3 16 0,0-2-1 0,5-1 10 16,0-3-3-16,1-1 4 0,0-4 4 15,3-1 1-15,-2 0 0 0,0-1 10 0,14-26 11 16,-14 22 0-16,-1 1 1 16,0-2-7-16,1 3-2 0,0-2 10 0,0 3 10 15,-4 1-2-15,3 2 3 0,-2 5 1 0,-2 0-7 16,0 4-2-16,-1 1-4 0,-2 4-4 0,-1 1-13 15,-2 2-1-15,1 2 7 0,-2 2 0 16,4 7 17-16,-2 4 3 0,2 7-4 0,-1 2 7 16,-3 5 7-16,3 1-7 0,-4 4-25 0,0 1-12 15,0 1 0-15,0-3 0 0,0-1 0 16,0-2 0-16,0-1 0 0,2-1 0 0,-2-3 0 16,2-3 0-16,-2-2 0 0,3-1 0 0,0-5 0 15,-1-2 0-15,-1-1 0 0,-1-3 0 16,0-3 0-16,3 0 0 0,-3-1 0 0,2-2 0 15,0-2 0-15,3-1 0 0,-1-1 0 16,5-2 0-16,1-3 0 0,1 1 0 0,3 0 0 16,-1 0 0-16,6 0 0 15,-2 0 0-15,-1 0 0 0,1 3 0 0,-2-1 0 0,2 3 0 16,-3 2 0-16,4 1 0 0,-2 1 0 16,-1 1 0-16,-2 2 0 0,-1 2 0 0,-2-1 0 15,-2 3 0-15,3 1 0 0,-3 1 0 0,-2-1 0 16,-1 2 0-16,-2 0 0 0,-3 0 0 15,0-1 0-15,0-1 0 0,-1 2 0 0,-2-1 0 16,-4-2 0-16,1-1 0 0,-3 1 0 16,-1-1 0-16,-3-1 0 0,-1-1 0 0,-2 0 0 15,1 0 0-15,-3-2 0 0,-1-1 0 0,-3-2 0 16,3 0 0-16,-2 0 0 0,4-2 0 0,4 1 0 16,2-1 0-16,4 0 0 0,2-1 0 15,3-2 0-15,2 2 0 0,2-6 0 0,3 0 0 16,4-3-53-16,4-3-5 0,-1-4 0 15,6 0 17-15,2-1 23 0,-1-3 5 0,3 2 6 16,0-2-2-16,3 5 2 0,-2-1 4 0,2 1 0 16,0 4 15-16,-1 1-2 0,0 4 5 15,-4 2 6-15,2 3 4 0,-3 3-2 0,-3 1 8 16,1 3 7-16,-4 4 14 0,1 2-15 0,-2 3-31 16,-3 2-6-16,-2 0 0 0,0 5 0 15,0 0 0-15,-3-1 0 0,3 1 0 0,-4 2 0 16,3-4 0-16,-3 1 0 0,2 0 0 15,-2-1 0-15,0-4 0 0,1-1 0 0,-1-3-41 16,-2-3-127-16,-1 0-48 0,2-4-43 0,1-2-32 16,2-2 3-16,-4-4 33 0,4-1 43 15,-2-6 61-15</inkml:trace>
  <inkml:trace contextRef="#ctx0" brushRef="#br0" timeOffset="-94035.36">15859 17295 82 0,'5'-20'175'0,"-2"-1"51"15,0 5-15-15,0 1-29 0,0 1-51 16,0 5-42-16,-1 0-36 0,0 1-25 0,-1 4-33 16,-1 0-42-16,0 4-58 0,3 3-77 0,-3 2-55 15,2 7-11-15</inkml:trace>
  <inkml:trace contextRef="#ctx0" brushRef="#br0" timeOffset="-93749.52">16115 17443 125 0,'0'-9'186'0,"-1"2"17"0,-3 0-8 0,1 0-11 15,0 2-5-15,-2 0 2 0,2 0-6 16,-4 3-3-16,0 2-10 0,-1 0-5 0,-2 0-29 16,-2 5-128-16,-1 2 0 0,-6 1 0 0,3 3 0 15,-1-1 0-15,3 2 0 0,-2 0 0 16,6 1 0-16,2 1 0 0,1 0 0 0,5-1 0 15,4 2 0-15,5 0 0 0,1-2 0 16,4-1 0-16,3 3 0 0,1-5 0 0,1 0 0 16,4-2 0-16,-2-1 0 0,1-1 0 15,0-3 0-15,0 1 0 0,2-1 0 0,-1-3 0 16,-2 0 0-16,1 0-122 0,1-3-272 0,-4-1-39 16,4 1 19-16,-4-2 81 0</inkml:trace>
  <inkml:trace contextRef="#ctx0" brushRef="#br0" timeOffset="-92207.18">17798 17323 136 0,'-1'-15'264'15,"-1"5"-4"-15,-1 2-66 0,-3 5-58 0,3 3-26 16,-2 6-2-16,0 3-3 0,4 5 9 15,-3 6 1-15,4 3-14 0,-1 4-38 0,1 5-29 16,-2 2-12-16,2 2-8 0,0-1-10 0,-1-4 5 16,1 0-7-16,0-6-6 0,0-2 4 15,0-4-2-15,0-6 5 0,0-2-6 0,0-4 5 16,0-2 31-16,0-2 35 0,-2-3-13 16,0-5-4-16,-2-4-18 0,1-5-13 0,0-4-20 15,-4-6 0-15,6-1 0 0,-3-5 0 0,1-6 0 16,3-3 0-16,0-3 0 0,3-3-14 0,2-1-31 15,2-7-9-15,3 1-4 0,0-3-2 16,3-3 12-16,6 1 0 0,-2 2 18 0,7 4 7 16,-1 4 7-16,1 9 13 0,1 1-1 15,-2 9 6-15,-1 5-5 0,-3 7 7 0,-5 4-4 16,-3 3 5-16,-2 6-8 0,-4 3 6 0,0 4 1 16,-2 7-2-16,1 1 7 0,-4 8-9 15,-2 0 4-15,-3 4 2 0,0 4-1 0,-4-2 8 16,-2 3 2-16,-2 3-1 0,-3-1 12 15,0 1-1-15,-1-3 1 0,1 0 0 0,1 2 0 16,0-2 4-16,1-2-11 0,3 0-7 16,3-2-5-16,3-1-7 0,2-1 3 0,3-1 0 0,6 0-10 15,2 0 3-15,4-2 4 16,3 0-4-16,3 1 2 0,4-2-3 0,1-2 5 16,3-2-9-16,-1-1 3 0,1-4 3 0,0-2-13 15,1 0-7-15,0-5-3 0,-3-1-9 0,-1-2 10 16,-4-5 14-16,0 0 2 0,-4 1 6 0,-1-1 7 15,-3 0-9-15,-5 2 14 0,2-1 0 16,-3-2 2-16,-4-1 10 0,-1 3 7 0,0 1 4 16,-1 0 7-16,1 2-7 0,-4-1-12 0,1 2-11 15,2-1-9-15,-5 1 4 0,2 0-4 16,1 3 2-16,-5-2-4 0,5 2 4 0,-2 2-4 16,1-3 0-16,1 3-4 0,1-3 6 15,2 1 0-15,3 2-4 0,2 0 2 0,-1 2 0 16,1-2 2-16,3 0-5 0,2 0-2 0,4-3 0 15,0 0-5-15,3-2 1 0,2 0-6 0,1-2-8 16,2 0-2-16,1-5-13 0,0 3-12 16,2 0 7-16,0-5 4 0,2 5 16 0,0-3 12 15,-4 5 7-15,20-3 1 16,-24 4 9-16,-5 1-4 0,-1 0-3 0,-5 3 4 16,-2 0 9-16,-3-1 8 0,-1 5 3 15,-2-3 9-15,-2 5 4 0,-1-2 5 0,-3 3-9 0,-2-2-2 16,-3-1-3-16,1 1-9 0,-4 0-3 15,2-1-4-15,-1 1-4 0,-1-3 11 0,2 0-8 16,-1-3-8-16,1 2 2 0,3-1 6 16,-2-3-8-16,3 0-9 0,1 0 3 0,4 0-11 15,2 0-26-15,1-3-23 0,0-1-18 0,4-3 3 16,4 0 5-16,2-2-1 0,4-3-6 0,2-1 7 16,3 1 5-16,1-3 28 0,1 5 19 15,0 0 4-15,-1 2 13 0,-1 1 5 0,-2 2 0 16,0-1 14-16,0 3 2 0,-3 1 4 15,0 0 15-15,2 2 8 0,-2 0 3 0,-1 3 7 16,3 2 2-16,-2 5 1 0,0 3-1 0,0 5 4 16,-3 5 14-16,0 4-6 0,-3 2-13 15,-3 6-5-15,-1 1-11 0,-8 0-7 0,3 2-12 16,-3-1 2-16,1-1-8 0,-2 1-11 0,-1-2 0 16,0-1 2-16,-2-5-5 0,2 0 3 15,-4-4-3-15,1-1 8 0,1-2-9 0,1-5 4 16,1-3-2-16,1-5 2 0,-1-2 6 0,5-2 15 15,-1-2 0-15,0-6-7 0,-1-2-6 16,2-5-6-16,-3-3 4 0,1-6-8 16,3-2 0-16,0-4 4 0,2-5-8 0,1-2-4 15,3-3-10-15,2-5-11 0,3-3-12 0,4-4-11 16,2 0-13-16,3-1 1 0,-1-4 1 0,7 0 3 16,0 3 15-16,1 5 18 0,2 5 15 15,-3 6 8-15,0 6 2 0,-1 8 4 0,-4 2 2 16,-2 6 11-16,-3 4 10 0,-2 5 6 15,-5 4 16-15,-1 4 15 0,0 3 12 0,-2 4-4 16,-3 6 4-16,-3-2 4 0,0 2-20 0,-1 4 5 16,-2 0-40-16,-5-2-21 15,0 1 0-15,0-2 0 0,2 0 0 0,-5-3 0 0,1 0 0 16,1-3 0-16,-4-2 0 0,5 1 0 16,-1-3 0-16,-1-1 0 0,-1-3 0 0,3-1 0 15,-3 1 0-15,3-2 0 0,0-3-145 0,2-1-122 16,2 0-86-16,0-3-37 0,4-2 28 15,4-1-165-15</inkml:trace>
  <inkml:trace contextRef="#ctx0" brushRef="#br0" timeOffset="-92064.92">19261 17570 808 0,'0'-4'610'0,"-2"0"-200"15,0 0-195-15,-1 2-211 0,3-5-4 0,-1 2 0 16,1-3 0-16,0 1 0 0,4-2 0 15,1 2 0-15,3 2 0 0,1-3-294 16,1 3-173-16,1 0-48 0</inkml:trace>
  <inkml:trace contextRef="#ctx0" brushRef="#br0" timeOffset="-91436.76">20918 17432 181 0,'-13'-2'387'0,"5"-1"10"16,1 1-110-16,3 0-128 0,4-1-76 0,7-2-33 15,6-2 7-15,9 2 25 0,10-3 22 0,8 1-33 16,8-1-30-16,11 1-19 0,2 1-7 15,9 1-9-15,2 2-3 0,5 2-8 0,0 1 3 16,1 1 4-16,0 2-8 0,-5 0 1 0,-1 2 7 16,-6-2-15-16,-11 1 13 0,-4-1-11 15,-10-2-15-15,-8 1-14 0,-7 1 12 0,-8-1 7 16,-6-2 14-16,-5-2-7 0,-10-3 10 0,-5 0 9 16,-3-3-2-16,-8-1 2 0,-6-2-2 15,-2-1 7-15,0-4 6 0,-3 1 5 0,2 3 0 16,-1-1-1-16,6-1-3 0,1 2-4 0,5-1 8 15,4 5-3-15,6 2 4 0,2 0-17 16,2 2-1-16,3 0-9 0,3 3 6 0,2-2-1 16,6 3-4-16,3 0 4 0,2 3 3 15,3 0 0-15,5 5-3 0,-3-1 2 0,2 4 5 16,-1 2-1-16,-1 1 5 0,-5 1 21 0,-2 0-12 16,-5 0-20-16,-1 2 0 0,-4 1 0 0,-4-3 0 15,-4 1 0-15,0 1 0 0,-3-1 0 0,-5 0 0 16,-1-1 0-16,-3 2 0 0,-3-1 0 15,-1-1-6-15,-4 2-207 0,3-5-88 0,-1 1-69 16,2-2-33-16,2-2 49 0</inkml:trace>
  <inkml:trace contextRef="#ctx0" brushRef="#br0" timeOffset="-90071.71">23711 17229 186 0,'-4'12'352'0,"-4"1"-5"0,0 3-75 16,-1-3-81-16,0 2-43 0,-1 0-30 0,-1-2-3 16,6-1-2-16,1 0-29 0,4-1-32 0,-2-1-19 15,2 0-18-15,3 0-8 0,5 0-9 0,3-3 2 16,0 1 0-16,3-4 3 0,-3 1-12 15,5-2 10-15,-3 1-10 0,-2-4 12 0,0 0-1 16,-2 0 3-16,-1-4-1 0,-3 1 0 0,1-2 7 16,-3 0-10-16,-1-4-1 0,-2-1 0 15,0 2 0-15,-2-4 0 0,-2-1 0 0,-2 0 0 16,1-1 0-16,0-3 0 0,0 2 0 0,2-2 0 16,-2 3 0-16,4-1 0 0,1-2-13 15,0 5-5-15,1-2 6 0,7 2 0 0,0 2 12 16,0 0 0-16,3 0-6 0,0 0-2 0,3 7 8 15,1-2 0-15,-1 4 9 0,2 1-9 16,-1 1 6-16,1 4-3 0,3 1 0 0,-3 4 2 16,5 1-5-16,-3 2 6 0,2-1-1 0,-2 2 2 15,-1-2-2-15,0 3-2 0,-4-2 6 16,10 7-11-16,-12-11-2 0,-2-3 4 16,0 1-2-16,-1-2 0 0,-1 1-4 15,-2-4 6-15,0 0 0 0,-4-2 0 0,3 1 6 16,-3-1-2-16,2 0 10 0,1-3-14 0,0 1 0 15,2-4 0-15,1-2 0 0,-1 2 0 0,1 0 0 16,2-4 0-16,-3 2 0 0,2-2 0 0,2 0 0 16,1 1 0-16,-3 4 0 0,-2-3 0 15,2 5 0-15,1 0 0 0,3 0 0 16,-4 3 0-16,2 0 0 0,3 2 0 0,-1 1 0 16,1 0 0-16,0 3 0 0,4-3 0 15,-2 2 0-15,0 2 0 0,0-2 0 0,0-1 0 0,3 0 0 16,-2-2 0-16,1 0 0 0,1-2 0 15,-1-4 0-15,0 0 0 0,4-5 0 0,-1-3 0 16,-1 0 0-16,3-2 0 0,-1-1 0 0,-3-6 0 16,2 0 0-16,-1-3 0 0,-2-2 0 15,2-2 0-15,-4-2 0 0,0-2 0 0,-4-2 0 16,2 1 0-16,-5-1 0 0,-3 0 0 0,-1-3 0 16,-4 2 0-16,0 1 0 0,-1 2 0 15,-2 5 0-15,-4 4 0 0,1 3 0 0,0 0 0 16,1 8 0-16,-1 2 0 0,-1 6 0 0,-4 2 0 15,-1 2 0-15,-1 4 0 0,-1 6 0 0,-1 7 0 16,-2 8 0-16,1 3 0 0,0 6 0 0,4 4 0 16,-2 4 0-16,2 3 0 0,6 2 0 0,2-2 0 15,5 1 0-15,7-2 0 0,-2-2 0 16,5-3 0-16,3-6 0 0,3-1 0 0,1-4 0 16,4-5 0-16,-1-2 0 0,3-3 0 0,-1-2 0 15,3-7 0-15,-4-3 0 16,0-2 0-16,2-4 0 0,-4-2 0 0,-1 0 0 0,-2-6 0 15,-2 2 0-15,0-3 0 0,-3-1 0 0,-2 1 0 16,-1 2 0-16,-1 2 0 0,-5 2 0 16,-2-1 0-16,3 1 0 0,-4 2 0 0,1 1 0 15,1 0 0 1,-2 1 0-16,4-1 0 16,-1 0 0-16,4 0 0 0,1 0 0 15,4 0 0-15,-1 0 0 0,4-2 0 16,2-2 0-16,0 1 0 0,-1-2 0 0,5 0 0 15,-5-1 0-15,-1 0 0 0,-2 2 0 16,1 2 0-16,-3 2 0 0,2 3 0 0,0 3 0 16,-4 5 0-16,4 4 0 0,-1 2 0 15,-2 9 0-15,-1 2 0 0,-2 6 0 0,-3 4 0 16,1 6 0-16,-5 4 0 0,0 2 0 0,-3 5 0 16,0 2 0-16,-2-1 0 0,-1 1 0 0,-3-2 0 15,-3 0 0-15,-2-5 0 0,1-2 0 16,1-3 0-16,-6-5 0 0,1-5 0 0,3-3 0 15,-3-7 0-15,4-3 0 0,0-5 0 0,1-3 0 16,0-5 0-16,2-5 0 0,2-4 0 16,-4-4 0-16,0-5 0 0,1-5 0 0,-2-3 0 15,0-5 0-15,2-3 0 0,5-3 0 0,-2-4 0 16,5-3 0-16,1-2 0 0,6-2 0 16,3-3 0-16,1-2 0 0,5-2 0 0,4 0 0 15,1-1 0-15,6 0 0 0,1 0 0 0,5 0 0 16,1 2-50-16,6 2-320 15,-1 0-51-15,8 1-16 0,2 3 74 0</inkml:trace>
  <inkml:trace contextRef="#ctx0" brushRef="#br0" timeOffset="-89548.86">26655 17258 525 0,'5'-7'512'16,"3"0"-101"-16,-3 1-126 0,-2 0-87 0,2 0-82 15,-2-2-116-15,2 3 0 0,1 0 0 0,-2 0 0 16,3 2 0-16,7 3 0 16,-6 0 0-16,2 5 0 0,-1 2 0 0,3 4 0 0,-2 4 0 15,-2 1 0-15,0 3 0 0,-3 1 0 16,-5 0 0-16,-4 4 0 0,-5-2 0 0,-2 0 0 15,-8 1 0-15,3-2 0 0,-4-1 0 0,-4-4 0 16,3-1 0-16,-1-4 0 0,3-3 0 0,2-1 0 16,1-1 0-16,5-4 0 0,1 0 0 15,4-1 0-15,3 1 0 0,3-5 0 0,2 1 0 16,3 0 0-16,9-1 0 16,2-2 0-16,6 3 0 0,8-3 0 0,5 0 0 15,5 0 0-15,5-2 0 0,0 2 0 0,5 0 0 16,0 0 0-16,0 0 0 0,0 3 0 15,0-1 0-15,-4 3-145 0,-2-3-160 0,-1 0-10 16,-5 1 4-16,-2 2 33 0,-4-3 44 0,-4 0 48 16,-5 0 56-16</inkml:trace>
  <inkml:trace contextRef="#ctx0" brushRef="#br0" timeOffset="-88990.5">27503 17275 51 0,'5'-17'90'0,"-2"0"44"0,-1 3 43 16,0 2 22-16,-2 2 13 0,0 3-2 0,-2 0-13 15,2 4-22-15,-2 2-41 0,0 1-24 16,1 3-2-16,-4 2-2 0,-2 5-8 0,2 3-52 16,1 5-46-16,-5 1 0 0,0 4 0 15,1 3 0-15,-1-2 0 0,0 0 0 0,1 1 0 16,0-1 0-16,-2 0 0 0,2-4 0 0,0 1 0 16,3-4 0-16,-2 0 0 0,1-7 0 15,2 0 0-15,1-3 0 0,2-1 0 0,-1-3 0 16,0-3 0-16,1-1 0 0,1-4 0 15,0-1 0-15,3-6 0 0,-1-2 0 0,1-5 0 16,2-5 0-16,4 1 0 0,-3-5 0 0,2 0 0 16,0-3 0-16,5-6 0 0,-2-1 0 15,3 0 0-15,37-86 0 16,-31 83 0-16,18-30 0 16,-19 43 0-16,13-10 0 0,-20 26 0 15,-1 6 0-15,0 3 0 0,1 9 0 0,0 8 0 16,2 8 0-16,2 7 0 0,0 4 0 0,1 7 0 15,-1 2 0-15,1 0 0 0,-4 0 0 0,1-1 0 16,-1 1 0-16,1-3 0 0,-3-2 0 16,-1-2 0-16,1 0 0 0,-2-6 0 0,-2-3 0 15,-1-2 0-15,-1-3 0 0,-2-3 0 0,-3-6 0 16,0-1 0-16,0-2 0 0,0-5 0 0,-3-1 0 16,-3-3 0-16,-1-3 0 0,-2-1 0 15,-5-5 0-15,-2-2 0 0,-2 0 0 0,1-4 0 16,-2-2 0-16,-3-2 0 0,1-1 0 15,-1 1 0-15,0 2 0 0,1 0 0 0,1 2 0 16,1 1 0-16,5 3 0 0,-2 1 0 0,1 5 0 16,3 0 0-16,6 2 0 0,-1 0 0 0,6 2 0 15,-1-2 0-15,0 3 0 16,4 0 0-16,8 5 0 0,-2-2-266 16,6 4-107-16,3-5-16 0,4 0 25 15,1-2 65-15</inkml:trace>
  <inkml:trace contextRef="#ctx0" brushRef="#br0" timeOffset="-88633.82">28002 17133 297 0,'1'-11'411'16,"3"-7"353"-16,-4 10-508 0,0 3-88 16,3-3-43-16,3 2-99 0,7 0-26 15,0 0 0-15,5 0 0 0,2 2 0 0,3 1 0 16,6 1 0-16,1-1 0 0,0 1 0 15,1 2 0-15,-2-2 0 0,1 0 0 0,-7 2 0 16,-2-1 0-16,-4-1 0 0,-4 2 0 0,-4 0 0 16,-4 0 0-16,-2 0 0 0,-3-1 0 15,-3-3 0-15,-2 4 0 0,-4-3 0 16,0 3 0-16,-4 0 0 0,0 0 0 0,2 3 0 16,-4-3 0-16,-8 10 0 0,12-3 0 15,2 2 0-15,-1 3 0 0,1 3 0 16,3 2 0-16,-1 0 0 0,1 6 0 0,-2 0 0 15,5 1 0-15,0 4 0 0,0 0 0 0,1 3 0 16,0-2 0-16,1 2 0 0,-3 0 0 0,0 2 0 16,-2-1 0-16,3-2 0 0,-2 2-188 15,2-6-70-15,3-1-22 0,0-1-6 0,1-4 12 16,2-2 30-16,5-3 40 0,0-2 56 16</inkml:trace>
  <inkml:trace contextRef="#ctx0" brushRef="#br0" timeOffset="-88193.09">28489 17323 16 0,'13'-33'55'0,"1"1"53"0,-2 4 35 15,0 7 26-15,-3 5 9 0,-4 3 1 0,-4 6-4 16,-1 4 8-16,0 3 0 0,0 5-9 0,-1 3-16 16,-3 7-23-16,3 2-17 0,-2 6-45 0,-3 0-73 15,1 2 0-15,0 2 0 0,-1 1 0 16,-1 1 0-16,0-4 0 0,2 0 0 0,0-3 0 15,0-3 0-15,0-1 0 0,4-2 0 0,-2-3 0 16,-2-3 0-16,4-5 0 0,-1-1 0 0,2 0 0 16,0-2 0-16,0-6 0 15,0-2 0-15,2-5 0 0,1-3 0 0,1-5 0 16,-1-5 0-16,1 1 0 0,2-8 0 16,0-2 0-16,5-2 0 0,-1-3 0 0,0-6 0 15,2-2 0-15,2-5 0 0,0-3 0 16,2-1 0-16,5-2 0 0,0 2-6 0,1 1-54 15,3 3 9-15,2 6 18 0,-2 5 14 16,0 8 6-16,-2 7 13 0,-1 6-7 0,-2 6 2 0,-2 5 12 16,-3 5 2-16,-4 6 15 0,2 5 1 15,-5 5 23-15,-3 6-2 0,-2 6-11 0,-3 7-35 16,-2 1 0-16,-3 2 0 0,-3 2 0 0,-1 2 0 16,-4-3 0-16,-2 2 0 0,0-4 0 0,-2 0 0 15,-1-4 0-15,1-1 0 0,1-5 0 16,-3-2 0-16,1-1 0 0,-2-5 0 0,2 0 0 15,-2-3-82-15,2-1-368 0,-1-3-70 16,3-3 51-16</inkml:trace>
  <inkml:trace contextRef="#ctx0" brushRef="#br0" timeOffset="-87531.89">29979 17403 164 0,'4'5'325'16,"-3"5"-9"-16,-1 4-71 0,0 2-44 0,-1 9-36 16,-4 4-23-16,-3 5 5 0,0 3-1 15,-1 1-24-15,1 1-48 0,-3 2-74 0,-2 1 0 16,1-2 0-16,0-1 0 0,4-3 0 0,-2 1 0 15,5-3 0-15,-3-1 0 0,1-4 0 16,2-2 0-16,1-3 0 0,-1-5 0 0,4-4 0 16,-4-2 0-16,3-6 0 0,-1-2 0 15,0-1 0-15,0-4 0 0,-1-7-4 0,-3-2-7 16,1-4-1-16,1-7-1 0,0-3-16 16,0-40-41-16,3 23 40 0,2-3-13 15,5-4 1-15,2-5-18 0,-1-3 9 0,5-3 11 16,0-2 11-16,4 1 15 0,0 3 14 15,5 3 9-15,1 7 9 0,1 5 7 0,4 4 0 16,0 10 19-16,0 3 12 0,-2 6-8 0,-2 6 11 16,-2 3-14-16,-4 6-5 0,-2 4 2 15,-1 4-5-15,-3 5-37 0,0 2 0 0,-3 8 0 16,-6 0 0-16,-1 5 0 0,0 0 0 0,-4 2 0 16,-4-1 0-16,-2 3 0 0,-2-1 0 0,-4-5 0 15,3 1 0-15,0-4 0 0,-1-4 0 16,5-1-36-16,1-3-115 0,0-5-22 15,3-2-13-15,4-5-18 0,-3 3-5 0,4-3 17 16,4-3 18-16,-1-6 0 0,3-4 31 0,3-2 29 16,3-5 20-16,3-3 22 0,1-4 22 15,6 1-19-15,0 0 64 0</inkml:trace>
  <inkml:trace contextRef="#ctx0" brushRef="#br0" timeOffset="-86373.79">30206 17338 12 0,'30'-18'34'16,"57"-14"324"-16,-65 30-223 0,-5 2 1 15,-1 4 20-15,-7 1 26 0,0 1 10 0,-2 1 1 16,-2 1-35-16,-4 0-19 0,-1 4-32 0,0-3-25 15,0 3-25-15,-1-2-7 0,1-4-20 16,-2 1-8-16,1-1-18 0,1-1-4 0,-2-2 0 16,2-1 0-16,0 0-2 0,3-2-1 15,-1-2 1-15,-1 2 2 0,3 0 0 0,-3-2-9 16,4-1 12-16,2 0 8 0,0-4-11 0,3 3 2 16,-1-5-2-16,4 0-4 0,-4 0-5 15,3-1-18-15,0-2-2 0,1-3-2 0,1 3-7 16,-3-1-4-16,0 3 1 0,5 2 19 15,-3 0-3-15,-1 4-7 0,-1 0 9 0,-1 4 0 16,1 0 12-16,-3 4 11 0,-2 0-10 0,3 4 10 16,-2-1 6-16,1 3-6 15,-2 1 4-15,1 1-2 0,2-2 7 0,-3-1-5 0,1 2-2 16,-3-1 4-16,2-2-8 0,1-4 7 16,-2-1-2-16,-1 0 2 0,3 2-12 0,0-4 18 15,0 1-4-15,-2-2 0 0,1 0 4 0,-1 0 7 16,1-3-8-16,3 0 5 0,-2 0 3 15,-1-2-10-15,2 1 6 0,0-1 8 0,-3 2-4 16,1-2 2-16,1-2 14 0,-3 2 4 16,1 2 1-16,-5 1 1 0,0-2-40 0,1 1 0 15,-1 1 0-15,0-4 0 0,0 1 0 0,0 1 0 16,0-2 0-16,-1 1 0 0,-1-1 0 16,-1 0 0-16,0 2 0 0,2 2 0 0,-4-3 0 15,3 1 0-15,-1 0 0 0,0 0 0 16,-2 1 0-16,-3 1 0 0,2 0 0 0,-2 2 0 15,0 0 0-15,-1 0 0 0,1 3 0 16,0 1 0-16,3-1 0 0,0-1 0 0,1 3 0 16,4-3 0-16,0 3-34 0,4 1-16 15,2-1-1-15,6 2 1 0,2-1-3 0,3 0-2 16,5-3-13-16,3 0-6 0,4-3-2 0,1-1 7 16,3-4 13-16,0 1 11 0,1-1 12 15,-3-3 3-15,3 1 12 0,-1-4 4 0,-2 2 5 16,1-4 5-16,-4 3 4 0,-2-2 3 0,-3-1 10 15,-5 3 17-15,-1 2 17 0,-6-1 16 16,-2 1 1-16,-2 0 3 0,-2 1 13 0,-4 2 2 16,-2 1-29-16,-2-1-6 0,-2 2 3 15,-4-1-11-15,-3 2 8 0,-2 2 1 0,0 0-18 16,-1 3-4-16,-3 2-26 0,-1 2 0 0,0 1 0 16,0 5 0-16,1-1 0 0,-1 2 0 15,6 2 0-15,3 2 0 0,2-1 0 0,1 0 0 16,4 0 0-16,3 0 0 0,2-2 0 0,2-1 0 15,5-2 0-15,-1 0 0 0,2-4 0 16,2 0 0-16,1-5 0 0,0-2 0 0,5-1 0 16,-2-1 0-16,1-5 0 0,-3-2 0 15,5-2 0-15,-3-2 0 0,1-2 0 0,-1-2 0 16,-2-2 0-16,2-4 0 0,-2 0 0 0,1-3 0 16,0-3 0-16,14-39 0 0,-16 30 0 15,1-2 0-15,-5-2 0 0,-1 0 0 16,0 0 0-16,0 2 0 0,-7 4 0 15,3 7 0-15,-4 2 0 0,0 8 0 0,-2 5 0 0,0 5 0 16,1 2 0-16,-7 6 0 0,4 5 0 16,-6 5 0-16,2 8 0 0,-4 8 0 15,2 4 0-15,0 8 0 0,-1 2 0 0,3 2 0 16,0 0 0-16,5 1 0 0,0-2 0 0,3-2 0 16,5-6 0-16,0 2 0 0,3-6 0 0,1-1 0 15,5-2 0-15,1-3 0 0,2-4 0 16,2-4 0-16,0-3 0 0,1-4 0 0,4-3 0 15,-3-3 0-15,4-5 0 0,0-1 0 16,-1-2 0-16,-3-5 0 0,-1 0 0 0,-1 0 0 16,-5-3 0-16,2 4 0 0,-6-2 0 15,-2 4 0-15,-1 3 0 0,-4 0 0 0,-3 2 0 16,0 3 0-16,0 0 0 16,0 0 0-16,0 3 0 15,0-2 0-15,4 1 0 0,-4 3 0 0,3-1 0 16,-2 0 0-16,4-1 0 0,-2 0 0 15,1-2 0-15,0 1 0 0,2 0 0 0,1-1 0 16,-2 1 0-16,-1-1 0 0,3 1 0 16,0-1 0-16,1-1 0 0,4 2 0 0,-2-2 0 15,2 1 0-15,-1-1 0 0,4 2 0 0,-2-2-253 16,4 0-86-16,4 0-18 0,0-3 21 16,2 1 52-16,-1-1 68 0</inkml:trace>
  <inkml:trace contextRef="#ctx0" brushRef="#br0" timeOffset="-85586.14">32150 17236 52 0,'5'-7'137'0,"-2"1"90"16,-3 0 59-16,-3 2-4 0,-4 0-11 16,-1 3-41-16,-1-2-30 0,-4 3-29 0,4 0-47 15,-4 1-57-15,4 2-67 0,-3 1 0 0,2 3 0 16,-2 0 0-16,3 4 0 0,3-3 0 16,3 4 0-16,0 3 0 0,1-2 0 15,5 0 0-15,2-1 0 0,2 0 0 0,1 1 0 16,4-4-67-16,0-4-14 0,16 4-60 15,-11-5 74-15,-2-4 5 0,3-2 1 16,-1-1 2-16,3-3 3 0,0 2 11 0,0-3 6 16,-1-1 12-16,2-2 8 0,-3-2 6 15,0 0 8-15,-1-1 2 0,-2-3 8 16,-3 4 16-16,-2-2 26 0,-2 2 22 0,-2 0 19 16,-5 3 17-16,-2 0 14 0,-4 2 8 0,2 0-5 15,-2 2-80-15,-3 1-42 0,2 3 0 16,-3 1 0-16,1 0 0 0,1 1 0 15,1 3 0-15,-3-1 0 0,4 2 0 0,2 4 0 16,3-1 0-16,1 4 0 0,4 0 0 16,3 0 0-16,1-1 0 0,6 2 0 15,0-4 0-15,4 1-72 0,0-1-64 0,3-3 136 16,4-2-181-16,0-2 59 0,3-2 39 0,-3-3 28 16,2-1 12-16,0-1-3 0,1-4 5 15,-2-1 6-15,-1-1 3 0,0-1 8 0,-4-1 4 16,-3-1 6-16,0-2-2 0,-2 0 7 15,-3-3 6-15,-1 3 6 0,-5 1 26 0,1 1 7 16,-7 3 21-16,-4 2 15 0,1 1 13 16,-8 1 12-16,1 5-9 0,-4-1 2 0,-2 3-13 15,-3 0-2-15,0 5-4 0,0 3-23 16,0 1-19-16,4 3-12 0,4-1-19 0,1 4 4 16,5 0 2-16,3 2-6 0,2 2-8 15,4-3-14-15,2 1-13 0,1-4-26 0,1 1-13 16,1-6 1-16,0 0 7 0,-1-5 6 15,3-3 15-15,0-1 22 0,3-4 8 16,-3-2 13-16,0-3 4 0,1-2-2 0,-3 1 2 16,1-4 0-16,-2-2 4 0,0 1-4 15,-1-5-6-15,-1 1 6 0,-2-4-6 0,1-2 1 16,2-2 6-16,-5-2-5 0,1-3 4 16,2-2-2-16,-4-3 8 0,2-2-2 0,1-3 3 15,-2-1 6-15,0 1 8 0,1 1 32 16,-1 6 12-16,-2 6 10 0,-2 6 10 0,0 9-17 15,0 3-31-15,-2 6 10 0,1 6 17 16,-2 6-25-16,-4 9-39 0,1 8 0 16,-3 11 0-16,-1 5 0 0,0 8 0 0,-4 3 0 15,5 2 0-15,-1 0 0 0,1 0 0 16,2-3 0-16,3-3 0 0,4-3 0 0,0-3 0 16,3-6 0-16,2-2 0 0,0-5 0 15,-1 0 0-15,4-6-180 0,0-3-143 0,-2-3-36 16,8-6-12-16,-2-4 47 0,3-1 83 15</inkml:trace>
  <inkml:trace contextRef="#ctx0" brushRef="#br0" timeOffset="-85406.49">33440 17171 195 0,'-8'-5'411'0,"3"-1"61"16,-1 1-77-16,-1-2-89 0,4 1-73 0,0 0-198 15,-3 0-35-15,3-2 0 0,0 4 0 16,-1-2 0-16,-2 2 0 0,-1 1 0 0,-3 1-24 16,-5 0-330-16,-5 2-82 0,-5 2-19 15,-7 0 80-15</inkml:trace>
  <inkml:trace contextRef="#ctx0" brushRef="#br0" timeOffset="-84356.25">25038 17120 56 0,'-1'-5'86'0,"-3"1"25"0,3-3-2 0,-1 1 5 15,1-1 3-15,-1 2 18 0,0-2 35 0,1 1 32 16,-1 1 19-16,2 2-12 0,-1 0-29 0,1-1-41 16,-3 4-23-16,1 0-34 0,1 0-82 0,-1 0 0 15,0 0 0-15,2 1 0 0,-3 3 0 16,0 4 0-16,-3 1 0 0,1 5 0 0,-3 0 0 15,3 3 0-15,-1 1 0 0,1 0 0 0,2-1 0 16,1 0 0-16,1-4 0 0,1 0 0 16,1-2 0-16,3-2 0 0,-3-2 0 0,4-1 0 15,0-2 0-15,3 0 0 0,3-4 0 0,1 1 0 16,2-2 0-16,4-3 0 0,-1-3 0 16,3 0 0-16,-2-4 0 0,-1 1 0 0,0-4 0 15,-2 3 0-15,-2-4 0 0,-2 1 0 0,0 0 0 16,-5-1 0-16,-1 0 0 0,0 2 0 0,-2 1 0 15,-3 0 0-15,0 3 0 0,0 1 0 16,0 2 0-16,0 3 0 0,-1 0 0 0,1 5 0 16,0 2 0-1,0 4 0-15,0 5 0 0,-4 2 0 0,4 2 0 16,0 3 0-16,0 2 0 0,4 1 0 0,-3-1 0 16,5 0 0-16,1-1-211 0,-3 1-147 15,5-2-44-15,0 0 3 0,0-1 70 0</inkml:trace>
  <inkml:trace contextRef="#ctx0" brushRef="#br0" timeOffset="-83462.05">25422 17411 82 0,'11'-13'111'0,"1"3"18"0,-3 1-1 15,-1 0 3-15,-2-2-4 0,3 5 3 0,-5 3-2 16,-3-2-2-16,-1 1-14 0,0 3-11 16,0 1-24-16,0-2-24 0,0 2-14 0,0 0-7 15,0 0-6-15,0 0-9 0,0 0-14 16,-1 0 7-16,-3 2-8 0,-5 3-5 0,1 0 4 16,-7 3-3-16,-1 2 2 0,-6 2-12 0,-5 3-5 15,3 2-44-15,-5-1-45 0,1 7-70 16,-1-1-58-16,3 3-46 0,4-3 2 0</inkml:trace>
  <inkml:trace contextRef="#ctx0" brushRef="#br5" timeOffset="-79089.69">5573 13631 356 0,'-3'0'421'0,"0"-3"-69"0,1 3-149 0,-2 0-100 0,2 0-49 16,2 0-16-16,2-2 16 0,2 0 17 0,3 1 10 16,3-1 0-16,5 0-24 0,7 1-29 15,3-3-18-15,8 1 1 0,7 0-6 16,6-4-8-16,3 2 3 0,3-1-5 0,5-1-2 0,-2 2-1 16,-1 0-16-16,-2 2-48 0,-3-2-37 0,-6 0 0 15,-1 2 36-15,-4 2 11 0,-4-2-25 16,-8 3-13-16,-6-3 7 0,-5 1 7 0,-5 0 16 15,-3 2 24-15,-7 0 29 0,-4-3 14 16,-1 0 15-16,-4-1 15 0,-3-2-1 0,-5 0 12 16,0 0 9-16,1 0 12 0,0-2-1 0,2 2 4 15,3-2-1-15,-2 6-4 0,-1-8 79 16,8 7-77-16,3 2-6 0,0 0-15 16,1 1-8-16,2-2-7 0,3 2-13 0,0 0-8 15,5 0 2-15,3 0 4 0,0 0-8 0,7 0 2 16,2 0 2-16,-1 2-4 0,2 0 3 0,-1 1-6 15,-4 0 3-15,3-1 0 0,-5 3 3 16,2-3 1-16,-3 5 4 0,-1-1-7 0,-4-1 19 16,0 5-9-16,-1-2-1 0,-4 2-3 0,-3 2 31 15,-2 0-16-15,-1 1-15 0,-2 2-3 0,-3 0 8 16,-4 0-14-16,1 0 4 0,-4 0-4 0,1-1-7 16,-2-1 9-16,-1-2-9 0,4 4-22 15,-3-5-62-15,2 1-68 0,3-2-64 0,2-2-48 16,2-1-38-16,2 0 12 0,1-1 57 0</inkml:trace>
  <inkml:trace contextRef="#ctx0" brushRef="#br5" timeOffset="-78789.83">7037 13218 483 0,'-6'-5'414'0,"-4"2"-130"0,-1 3-141 0,-5 2-71 15,0-1-35-15,-3 5 17 0,2 4 83 0,1 4 61 16,-1 6-27-16,1 2-117 0,0 8-54 16,5 3 0-16,2 5 0 0,1 9 0 0,3 3 0 15,5 3 0-15,3 1 0 0,5 1 0 0,3-4 0 16,2-3 0-16,6-2 0 0,4 0 0 0,3-5 0 15,-1-4 0-15,5-3 0 0,-1-4 0 0,2-2 0 16,2-7-62-16,-4-2-238 0,4-4-32 16,-6-2-14-16,0-1 23 0,-2-4 53 15,0-2 71-15</inkml:trace>
  <inkml:trace contextRef="#ctx0" brushRef="#br5" timeOffset="-78245.9">7535 13465 297 0,'-8'1'377'0,"-1"2"-73"16,-1 3-131-16,0 2-86 0,-2 4-45 0,2 0-16 16,-1 3 41-16,0 3 37 0,2 0 20 0,2 3-40 15,2-1-35-15,0 0-25 0,0 1-7 0,0-4-14 16,2 1 1-16,1-2-2 0,-1-1-2 15,3-6-3-15,-2 3 6 0,2-6-6 0,0 1 3 16,0-3 0-16,0-2 6 0,0-1-6 0,0-1 4 16,0-1 10-16,0-4-4 0,0-3 0 15,0 0-4-15,0-6 1 0,0-1 1 0,0-3-3 16,0-3 0-16,0-3-1 0,0-1-2 0,2-2 0 16,3-1 0-16,-2 1-2 0,2 2 9 0,-2 2 5 15,3 3 10-15,-3 8 1 0,0 1-3 16,1 4-19-16,-3 1 0 0,2 4 0 0,2 4 5 15,4 2-3-15,1 5 1 0,4 3-3 0,4 2 0 16,-1 6 16-16,5 2-9 0,0 1 3 0,0 1-10 16,-1 1 0-16,1-3-3 0,0-1 0 15,-3-1 0-15,3-4-2 0,-3 1-4 0,2-5 10 16,-2-2-7-16,-2-2 5 0,1-6-2 0,-4 1 4 16,-3-6 1-16,0 1-4 0,-2-3-1 0,-2-2 0 15,-2-2 0-15,-1-3 0 0,-2-2 0 16,-4-21 0-16,1 17 0 0,-2-1 0 15,-1-2 0-15,-1 0 0 0,-1 0 0 0,0 2 0 16,0 0 0-16,-1-1 0 0,-1 3 0 0,3 2 0 16,-2 1 0-16,4 2 0 0,-2-1 0 0,3 3 0 15,1 2 0-15,1 1-84 0,1 0-117 0,2 3-37 16,4 1-11-16,0 0-15 0,3 2 11 16,3 2 24-16,1-1 30 0,0 3 44 0</inkml:trace>
  <inkml:trace contextRef="#ctx0" brushRef="#br5" timeOffset="-77944.08">8050 13366 100 0,'-1'5'195'0,"-3"-1"25"0,1 2-19 15,-4-1-39-15,0 7-45 0,-1 0-3 0,0 1 35 16,3 1 26-16,-1 2-4 0,2 4-27 0,0 0-28 16,3 3-46-16,1-3-26 0,0 2-28 0,5-1-6 15,1-3 4-15,5-1-14 0,0-3 0 0,4 1-5 16,0-5 5-16,2-1 4 0,2-3-8 15,0-2-1-15,0-2 0 0,0-4 5 0,2-1 3 16,-4-3 1-16,-3 0-6 0,1-4-1 0,-5-2 9 16,-1 0-6-16,-3-3 5 0,-3-2 2 0,-3 1 2 15,0-2-6-15,-3-3 5 0,-2 4-4 16,-1-2-4-16,-5 2 0 0,0-1 0 0,-1 3 0 16,-3-2 0-16,-1 4 0 0,-1 0 0 15,1 2 0-15,-3 1 0 0,0 5 0 0,3-2 0 0,0 1 0 16,5 3 0-16,-2 0-72 0,1-1-126 0,5 4-77 15,3 0-69-15,0 2-34 0,1 0 41 16</inkml:trace>
  <inkml:trace contextRef="#ctx0" brushRef="#br5" timeOffset="-77578.13">8372 13407 310 0,'0'-4'395'0,"2"4"-68"16,4-4-36-16,-1 1-243 16,5 0-5-16,7 0 27 0,5-1 6 0,2 4-6 15,3-3-19-15,3 0-32 0,3 1-8 0,3 1-14 16,-3 1 1-16,-1 0-1 0,0 0-4 0,-4 0-22 16,-4-2-14-16,0 2-17 0,-4-3-4 15,-4 0 7-15,-5 0 1 0,-5 2 23 0,-2-2 15 0,-4-2 11 16,-2 2 10-16,-1-1 8 0,-4-1 0 0,-3 0 12 15,-2 0-3-15,0 1 20 0,-4 1 23 16,-3 0 5-16,3 3 7 0,1 3 1 0,-1-3-4 16,2 5-2-16,2 2 16 0,-1 1-8 0,1 4-56 15,2 2-22-15,2 1 0 0,-1 3 0 0,1 4 0 16,2 5 0-16,1 0 0 0,0 3 0 16,-2-2 0-16,2 1 0 0,3 0 0 0,2-4 0 15,0 1 0-15,0-2 0 0,0 0 0 0,0-2-132 16,0 1-155-16,2-5-66 0,-2 2-27 15,0-3 20-15,0-3-173 0</inkml:trace>
  <inkml:trace contextRef="#ctx0" brushRef="#br5" timeOffset="-76980.98">9786 13408 125 0,'3'-13'250'0,"2"-1"47"15,-3 5-23-15,-1 2-49 0,3-1-38 0,-4 4-26 16,0 1-8-16,0 1-22 0,0 2-34 15,0-1-48-15,0 1-11 0,0 4 22 0,5 7-60 16,-2 2 0-16,2 7 0 0,-2 0 0 0,-1 5 0 16,1 3 0-16,-1 4 0 0,-2-1 0 0,0-1 0 15,0 2 0-15,0-2 0 0,0-5 0 0,0 2 0 16,-2-4 0-16,1 17-275 0,-1-23 35 16,2-1-25-16,0-4-14 0,3 0 7 15,-1-7 34-15,1 0 43 0,-3-3-81 0</inkml:trace>
  <inkml:trace contextRef="#ctx0" brushRef="#br5" timeOffset="-76505.74">10124 13393 144 0,'7'-10'243'16,"-7"4"586"-1,-4 12-701-15,-4 14 137 0,4-5-157 16,2 2-20-16,0 3-31 0,-1 3-19 0,0 0-6 0,1 1-15 15,0-1-10-15,0-1-6 0,2-5 1 16,0 1 0-16,0-5 3 0,0-3-5 16,0 0 0-16,0-3 3 0,0-2-3 0,0-2 0 15,0-2 4-15,0-1 32 0,0 0 2 0,0-1-38 16,0-4 0-16,4-3 0 0,-1-1 0 16,-1-3 0-16,1-1 0 0,1-3 0 0,-1-1 0 15,0 0 0-15,0-3 0 0,0 0 0 0,-1 2 0 16,1 3 0-16,1 3 0 0,0 2 0 0,-3 4 0 15,1 1 0-15,-2 2 0 0,3 2 0 16,0 2 0-16,4 4 0 0,2 4 0 0,2 1 0 16,2 2 0-16,3 3 0 0,-2 2 0 0,3-2 0 15,-1 1 0-15,1 1 0 0,2-1 0 0,-3-1 0 16,1-1 0-16,1-3 0 0,-1-2 0 0,-2-4 0 16,0 0 0-16,-3-3 0 0,-2-2 0 15,2 0 0-15,-3-2 0 0,0-4 0 0,-4-3 0 16,0-3 0-16,-2-2 0 0,0-2 0 15,-3-4 0-15,0 0 0 0,0 1 0 0,-3-2 0 16,0 3 0-16,1-1 0 0,-2-1 0 16,0 1 0-16,-3 1 0 0,4 1 0 0,-1 2 0 15,1 2 0-15,3-1 0 0,-1 6 0 0,1-1-29 0,0 2-202 16,1 1-83-16,2 2-55 0,-1 1-15 16,3 3 51-16</inkml:trace>
  <inkml:trace contextRef="#ctx0" brushRef="#br5" timeOffset="-75907.55">11562 13386 57 0,'0'-6'169'0,"0"1"56"16,0 2-1-16,-4 3-41 0,-1 3-36 0,-1 2-32 16,-1 1-12-16,-1 3-9 0,-1 2-9 15,1 3 2-15,0 1-19 0,-1 5-29 0,-1 3-6 16,2 0-15-16,-1 1-3 0,0-1-9 0,0-1-1 16,1-2-3-16,1-2 3 0,0-2-7 0,3 0 5 15,0-6-3-15,1-3-2 0,2 1 2 16,-1-4-3-16,0-1 24 0,2-3 12 0,-1 3 4 15,-1-3 11-15,2-3-17 0,0-3-23 0,0-3 13 16,0-1-5-16,3-5-7 0,-1-2-3 0,1-4 4 16,2-1 3-16,1-2 3 0,5 0-9 0,-3-2 0 15,2-1-5-15,1-1 0 0,0-2 5 16,0 0-7-16,1 4 9 0,0 0-1 0,24-30 20 16,-25 46-28-16,-1 1 3 15,-1 3 0-15,0 6 3 0,1 7-3 0,3 6 1 16,-1 0-4-16,1 10-3 0,4 4 5 15,-4 3-2-15,1 3-6 0,0 0-5 0,-4-1-6 16,2 2-30-16,-3-4-57 0,-3 1-79 0,5-5-64 16,-3-2-47-16,1-2-22 0,-2 0 22 15,0-4 51-15</inkml:trace>
  <inkml:trace contextRef="#ctx0" brushRef="#br5" timeOffset="-75267.86">11518 13543 318 0,'-11'-4'363'15,"2"1"-37"-15,4 0-96 0,2 0-80 0,0 1-29 16,1-4 106-16,7 6-105 16,1-4-100-16,7-1-14 0,3-1-5 15,6 2 0-15,5-2-5 0,3-3-1 0,4-1 0 16,5 3 3-16,-2-3 0 0,-1 1-4 0,-2 1 6 15,-3-1 1-15,-4 2-3 0,-2 1 0 0,-5-1-2 16,-5 3 2-16,-3 1 4 0,-4 3-4 16,-3 0 14-16,0 0-10 0,-2 2 6 0,-1-1 6 15,1 3-8-15,-1 4 4 0,0 1 6 0,1 0 5 16,-2 2-1-16,-1-2 10 0,0 3-32 0,0-2 0 16,0 2 0-16,0-4 0 0,0 1 0 0,0-2 0 15,0 0 0-15,0-2 0 0,0 0 0 0,2-2 0 16,-2-1 0-16,0-3 0 15,3 1 0-15,-3-4 0 0,0 4 0 16,0-3 0-16,0 1 0 0,0-4 0 0,0-1 0 16,2-1 0-16,-2-1 0 0,2-2 0 0,0 2 0 15,1-4 0-15,1 3 0 0,-1-2 0 16,0 1 0-16,0 1 0 0,2 0 0 0,2-2 0 16,2 5 0-16,-1-3 0 0,0 5 0 0,-1 1 0 15,4 4 0-15,-1 0 0 0,4 0 0 0,0 4 0 16,0 1 0-16,1 2 0 0,-1 0 0 0,-1 8 0 15,-2-7 0-15,5 4 0 0,-7 0 0 0,3-1 0 16,-3-4 0-16,0 2 0 0,-1-1 0 0,-2-2 0 16,-1-1 0-16,0-1 0 0,-2-3 0 15,-1-1 0-15,-1-1 0 16,-1-1 0-16,0-5 0 0,0 0 0 0,0-1 0 16,0-4 0-16,0 1 0 0,0 1 0 0,0-4 0 15,0 3 0-15,0 2 0 0,0-4 0 0,0 1 0 16,0 0 0-16,0 0 0 0,0 2 0 15,0-1 0-15,0 0 0 0,3 1 0 0,-1 3 0 16,0-1 0-16,4 2 0 0,-5-1-107 0,2 2-91 16,1 2-16-16,0 0-19 0,1 0-5 0,3 2 7 15,1-1 25-15,3 2 21 0,0 0 33 16,-1 0 35-16,2 0-42 0</inkml:trace>
  <inkml:trace contextRef="#ctx0" brushRef="#br5" timeOffset="-74926.06">12438 13282 22 0,'8'3'52'16,"0"5"56"-16,-5-4 32 0,0 3 4 15,-3 3-4-15,0 0-6 0,0 4-1 0,0-1 10 16,-1 4-5-16,-2 1-14 0,-1 2-7 0,1-3-15 16,0 0-36-16,0 1-28 0,-2-2-9 0,4 0-15 15,-1-2 1-15,2-2-5 0,-1-2-4 16,-1-3-1-16,2 0-1 0,0-3-1 0,0 0 14 16,0-3 20-16,0 0 10 0,0-1 24 0,0 0 13 15,0-2-12-15,-2-3-40 0,2-2-32 0,-3-1 0 16,2-2 0-16,-1-2 0 0,0-4 0 15,2 1 0-15,0-2 0 0,2 2 0 0,1-3 0 16,2-1 0-16,1-1 0 0,2-3 0 0,3 3 0 16,1-5 0-16,1 4 0 0,0-1 0 15,3 4 0-15,-2 2 0 0,3 2 0 0,-2 5 0 16,0 3 0-16,-2 2 0 0,0 4 0 0,-2 7 0 16,0 2 0-16,2 3 0 0,-4 2 0 0,1 6 0 15,-1 0 0-15,1 1 0 0,-2 4 0 0,-1 1 0 16,-2-2 0-16,1 5 0 0,-2-7 0 0,1 2 0 15,-1-2 0-15,2 1-98 0,-3-3-191 0,-1 0-17 16,-2-1-6-16,0-5 16 0,0 0 39 16,-2-4 45-16</inkml:trace>
  <inkml:trace contextRef="#ctx0" brushRef="#br5" timeOffset="-74542.21">12517 13497 105 0,'-6'-7'186'0,"-1"5"32"0,2-3-7 16,3 3-35-16,0-1-34 0,2-1-20 0,2 1-48 16,3 0-34-16,2 0-11 0,3-4-17 0,3 2-7 15,6-1 5-15,-1-1-13 0,5 0 3 16,2-1-4-16,2-2-9 0,1 1-10 0,-1-4-4 16,1 1 2-16,-1-1 17 0,0-1 3 0,0 0 5 15,-5 2 6-15,2-5 15 0,-2 3 12 0,-1-1 20 16,-1 3 21-16,-3-2 16 0,-2 1 16 0,-3 3 7 15,-2 4-7-15,-4 0 6 0,-1 1-6 0,-3 2-101 16,-2 2-5-16,-2 1 0 0,2 1 0 16,-1 5 0-16,-1 3 0 0,-1 4 0 0,1 4 0 15,-3 1 0-15,2 5 0 0,0-1 0 16,1 2 0-16,-2-4 0 0,4 1 0 0,0 0 0 16,0-2 0-16,6 1 0 0,-3-5 0 15,4 5 0-15,-1-6 0 0,2-2 0 0,1 0 0 16,2-1 0-16,2-5 0 0,-2 1 0 0,0-4 0 15,3 0 0-15,-1 1 0 0,-1-1 0 0,1-3-12 16,0-3-235-16,1-1-28 0,-3-1-20 0,2 0-5 16,-2-3 23-16,-3-1 38 0,3-1 54 15</inkml:trace>
  <inkml:trace contextRef="#ctx0" brushRef="#br5" timeOffset="-74379.28">13146 13377 205 0,'-12'0'237'0,"-1"0"14"0,-2 0-18 0,5 0-33 0,2 0-27 16,3 0-15-16,-1-2-20 0,4-1-24 0,2 3-45 0,0 0-36 16,4-3-15-16,5 2-18 0,0-1-41 15,7-1-56-15,0-2-65 0,4 4-56 0,0-3-40 16,0-2-15-16,1-1 16 0,-4 3 39 0,0-1-84 16</inkml:trace>
  <inkml:trace contextRef="#ctx0" brushRef="#br5" timeOffset="-73541.76">13081 13215 154 0,'-17'-7'168'0,"2"3"1"0,3 0-21 0,3 1-25 16,2 1-19-16,1-1-2 0,3 1-11 0,3-2-16 15,0 1-16-15,5-2-22 0,3 2-14 16,0 1-16-16,3-3 1 0,4 2-6 0,5-1 1 15,0 1-3-15,4-1 0 0,-2 2 0 0,0 0 0 16,0 1 0-16,0 1 0 0,0 1 2 0,-1 1 0 16,-4 2 5-16,-1 1 15 0,-2 4 7 0,-1-1 5 15,-2 4 6-15,-2 5-2 0,-2-2-11 0,-1 6 3 16,-1 1 3-16,1 0-9 0,-4 2 5 0,-2-2-18 16,0 2 10-16,-2-4-7 0,2-1 1 15,-2 0-2-15,-2-2-5 0,3-3 2 0,-1-2-2 16,0-5-2-16,-1 1 11 0,3-3 8 0,-1 0-3 15,1-2 16-15,0-1 4 0,-2-2 15 16,0 0 0-16,2-2-12 0,-1-2-10 0,-1-3-22 0,2 3-13 16,-2-6 0-16,2 4 0 0,-1-6 0 15,1 0 0-15,0-4 0 0,0 4 0 16,0-5 0-16,0 5 0 0,1-5 0 0,4 0 0 0,-1 1 0 16,0-4 0-16,5 3 0 0,-2-3 0 0,3 1 0 15,-1-1 0-15,4 0 0 0,-1 2 0 0,2 1 0 16,-2 2 0-16,1 1 0 0,-3 2 0 15,1 2 0-15,0 3 0 0,-4-1 0 0,-3 4 0 16,1 1 0-16,-2 3 0 0,1 0 0 0,-3 0 0 16,4 7 0-16,-1 1 0 0,0 0 0 15,-3 4 0-15,-1 3 0 0,0 3 0 0,-1 2 0 16,-3 0 0-16,-5 3 0 0,3 2 0 0,-2-2 0 16,1 1 0-16,0-2 0 0,2 1 0 0,0-5 0 15,2 2 0-15,3-6 0 0,0 1 0 16,2-4 0-16,2 0 0 0,0-4 0 0,2-2 0 15,0-1 0-15,0-2 0 0,4-2 0 0,2 0 0 16,0-2 0-16,-1-2 0 0,3-1 0 0,-3-2 0 16,1 1 0-16,-2-3 0 0,0 0 0 0,0-1 0 15,0 3 0-15,-2-3 0 0,1 5 0 0,1 1 0 16,-2-1 0-16,-2 1 0 0,2 1 0 16,-3 1 0-16,0 2 0 0,-1 0 0 0,1 2 0 15,2-1 0-15,0 2 0 0,-2 2 0 0,3 1 0 16,-1 0 0-16,2-1 0 0,0 3 0 15,1 0 0-15,-1-4 0 0,1 0 0 0,-2 1 0 0,1-2 0 16,0-1 0-16,1-2 0 0,0-2 0 16,-1 1 0-16,1-3 0 0,-4 1 0 0,3-5 0 15,-1 0 0-15,-1 0 0 0,1-2 0 0,-2 1 0 16,2-5 0-16,-7 4 0 0,-1-3 0 0,3 1 0 16,-4 0 0-16,-2 0 0 0,-2 0 0 0,-1 1 0 15,-4 0 0-15,1 2 0 0,-4-1 0 0,2 3 0 16,-5 1 0-16,4 2 0 0,-6 4 0 15,2 0 0-15,-1 4 0 0,1-1 0 0,2 7 0 16,1 0-170-16,5-1-78 0,-3 4-67 16,7-1-31-16,0 1 6 0,4-2 51 0</inkml:trace>
  <inkml:trace contextRef="#ctx0" brushRef="#br5" timeOffset="-72687.09">14032 13208 180 0,'0'-7'194'0,"0"3"-11"0,0-1-32 15,-2 3-14-15,0 2 11 0,2 5 4 0,0 0-2 16,4 2-22-16,-4 4-28 0,0 4-40 0,-4 0-21 16,3 2-3-16,-3 0-17 0,2 0 8 0,0 2-14 15,1-4-3-15,-1 2 13 0,2-2-2 0,-2-2-6 16,2-1-6-16,0-2-5 0,0 0-4 15,0-2 4-15,-1-3-4 0,-1 0 11 0,2-2 7 16,0-2 13-16,0 0 11 0,0 1 7 0,0-5-5 16,0 2-19-16,0-2-1 0,0-3-24 0,0-1 0 15,-1-2 0-15,1-4 0 0,-2-2 0 0,0 0 0 16,1-1 0-16,-1 0 0 0,0-4 0 0,2 2 0 16,4-2 0-16,1-3 0 0,-1 2 0 0,5-1 0 15,0-2 0-15,2-1 0 0,1-1 0 16,1 1 0-16,4 1 0 0,-2 1 0 0,0 3 0 15,0 1 0-15,0 2 0 0,-2 7 0 0,0 0 0 16,-1 2 0-16,-4 5 0 0,-1 2 0 0,-2 1 0 16,0 4 0-16,-1 2 0 0,-3 5 0 0,-1 0 0 15,-1 6 0-15,-3 2 0 0,-1-2 0 16,-2 3 0-16,-1 1 0 0,-2 1 0 0,-2-2 0 16,2-2 0-16,2 2 0 0,1-1 0 0,0-4 0 15,1 1 0-15,0-1 0 0,2-1 0 0,0-1 0 16,1 0 0-16,1 1 0 0,2-3 0 0,5 2 0 15,-2-3 0-15,3-1 0 0,2-1 0 16,0 1 0-16,5-1-45 0,0-1-43 0,2 1 22 16,0-2 26-16,0 3 25 0,-2-4 6 0,1 2 7 15,-4-1 10-15,-4 1 10 0,2-2 11 0,0 2 27 16,-7-2 12-16,2 5 18 0,-3-4-86 16,0-1 0-16,-1-2 0 0,-1 0 0 0,-1 1 0 15,-3-3 0-15,-2 3 0 0,2-2 0 0,-3 1 0 16,-3 0 0-16,-1-1 0 0,-1-2 0 15,1 0 0-15,-2 0 0 0,0 0 0 0,4 0 0 16,0 0 0-16,0-1 0 0,3 0 0 0,2-2 0 16,3 3 0-16,1 0 0 0,2-5 0 0,0 1 0 15,0 0 0-15,0-3 0 0,2 1 0 0,1-2-57 16,2-3-204-16,1 0-1 0,2-3 11 0,2 2 25 16,2-4 33-16,-1-1 35 0,5-1 42 15,-2-3 35-15,0-1 35 0,2 1 22 0,0 0 17 16,-2 2 21-16,-1 3 23 0,1-1 19 0,-3 6 27 15,0 0 38-15,-3 3 26 0,0 1 36 0,-3 2 7 16,1 2-8-16,-3 3-33 0,0 0-7 0,-1 5 8 16,1 2-17-16,0 3-38 0,-3 2-95 15,0 1 0-15,0 4 0 0,0 1 0 16,-3 2 0-16,2-2 0 0,-1 3 0 0,0-1 0 16,-1 1 0-16,2-3 0 0,-1 0 0 0,-1 0 0 0,3-2 0 15,0 2 0-15,-1-2-119 0,1-4-77 0,1 1-26 16,4-4-16-16,-1-2 6 0,1 1 12 15,0-5 21-15,3-1 28 0,1-2 29 0,1-2 32 16,1-2 27-16,3-3-25 0</inkml:trace>
  <inkml:trace contextRef="#ctx0" brushRef="#br5" timeOffset="-72474.21">14570 13285 14 0,'12'-24'34'0,"-3"2"53"16,-4 1 44-16,-1 4 20 0,-4 2 23 0,-4 3 12 15,-1 1 22-15,1 2 0 0,-5 4-6 16,1 2-15-16,-4 3-9 0,2 1-8 0,-2 4-53 0,1 4-117 15,0 3 0-15,1 1 0 0,2 4 0 16,2-1 0-16,3 1 0 0,1 3 0 0,2-3 0 16,3 0 0-16,2-3 0 0,2 0 0 0,2-1 0 15,0-1 0-15,4-1 0 0,1-2 0 16,1-1 0-16,0-2 0 0,-2-2 0 0,4 1 0 16,-1-5-97-16,2 4-163 0,-4-4-17 0,3-4-5 15,-1 1 10-15,1 0 22 0,-4 0 34 0,1-2 45 16</inkml:trace>
  <inkml:trace contextRef="#ctx0" brushRef="#br5" timeOffset="-72176.36">14860 12772 127 0,'-5'-4'282'0,"2"2"52"0,1 1-39 0,-1 1-73 15,3 0-37-15,5 0 5 0,1 1 5 16,2 4-46-16,6 0-81 0,2 5-68 0,0 2 0 0,3 3 0 16,0 1 0-16,1 5 0 0,-3 2 0 15,-2 4 0-15,1 0 0 0,-4 4 0 0,-3 1 0 16,-3 1 0-16,0 1 0 0,0 0 0 0,-4 3 0 16,-2-4 0-16,-3 4 0 0,-6 1 0 0,1 1 0 15,-4 0 0-15,-3 0 0 0,-4-2 0 0,-2 2 0 16,-3-2 0-16,-2 1 0 0,-4-2 0 15,-2-3 0-15,-3-1 0 0,2-2 0 0,-2-2 0 16,0-5-1-16,-1 2-409 0,1-4-30 0,1-3 8 16,-3-3 79-16</inkml:trace>
  <inkml:trace contextRef="#ctx0" brushRef="#br5" timeOffset="-71547.92">13344 13433 32 0,'2'-7'69'0,"1"1"32"0,0-1 14 0,0 1-3 15,-2 2 5-15,1-1-1 0,-2 3 10 16,0-1 7-16,3 1-6 0,-3 2-15 0,0 0-17 16,0 0-13-16,0 4 15 0,0-1-2 0,2 6-11 15,1-1 0-15,-1 6-3 0,-1 1-12 0,-1 2-14 16,4 0-25-16,-4 3-11 0,0-2-9 0,0 2 0 16,1 0-1-16,2-3-9 0,-1 0 0 15,1-2 0-15,1-1-7 0,0-2 1 0,-1-3-11 0,0-1-38 16,0-3-52-16,-1-1-45 0,1 1-36 15,-1-2-20-15,-1-3-16 0,3 0-7 0,0-3 21 16,-1-2 28-16,2 0 29 0,-2-4 39 0</inkml:trace>
  <inkml:trace contextRef="#ctx0" brushRef="#br5" timeOffset="-71291.08">13486 13415 57 0,'-3'-5'110'0,"1"1"36"0,-1-2 12 0,2 2 4 15,-5 1-3-15,2 0 11 0,3-1 3 0,-1 4-11 16,1 0-21-16,-1 0-31 0,2-3-28 0,0 3-15 16,0 0-1-16,6 3 13 0,1 1 2 15,2 4-25-15,4 0-3 0,4 1-38 0,-1 2-15 16,1 0 0-16,4-1 0 0,-4 1 0 0,2-1 0 16,-3 0 0-16,1 0 0 0,1-1 0 0,-4 1 0 15,0-2 0-15,-1-1 0 0,-4-1 0 0,0 2 0 16,0-3 0-16,0 2 0 0,-1-2 0 0,-3-2 0 15,1-1-38-15,-1-2-118 0,-2 2-55 16,-1-1-47-16,-1-1-32 0,-1 2-24 0,4 0 19 16,-3-2 60-16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0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21 1169,'-3'-21'12356,"2"29"-7951,3 9-4599,1 41 1609,-3-50-1252,-1 1 0,1 0 0,1-1 1,0 1-1,0-1 0,1 1 0,-1-1 0,2 0 1,4 11-1,-7-18-125,1-1 0,0 1 0,0-1 0,0 1 0,0-1 0,0 0 0,0 1 0,1-1 0,-1 0 0,0 0 0,0 0 1,0 0-1,0 0 0,0 0 0,0 0 0,0 0 0,0 0 0,0 0 0,0-1 0,1 1 0,-1 0 0,0-1 0,0 1 0,0-1 0,0 1 0,-1-1 0,1 1 0,0-1 1,0 0-1,1-1 0,29-20 46,-26 15-79,0 0-1,0 0 1,-1-1-1,0 1 1,0-1-1,-1 0 1,0 0-1,0 0 1,-1-1-1,2-8 1,0-26-4819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14 816,'-3'-13'9175,"-3"12"-3496,-13 25-1423,-15 41-2695,14-10-672,18-51-873,1 0 0,0-1 1,1 1-1,-1 0 0,1 0 0,-1 0 0,1 0 0,0 0 1,1-1-1,-1 1 0,1 0 0,1 7 0,0-9-53,-1-1-1,0 1 1,1-1-1,-1 0 1,1 0-1,-1 1 1,1-1-1,-1 0 1,1 0 0,0-1-1,-1 1 1,1 0-1,0 0 1,0-1-1,0 1 1,0-1-1,0 0 1,0 1-1,-1-1 1,1 0-1,0 0 1,0 0-1,0-1 1,0 1-1,0 0 1,0-1-1,3 0 1,57-19-934,-54 18 924,-2-1 24,0-1 1,0 1 0,0-1 0,0 0-1,-1 0 1,7-7 0,-9 8 188,0 1-1,-1 0 1,0-1 0,0 1 0,1-1 0,-1 0 0,-1 0-1,1 0 1,0 0 0,-1 0 0,0 0 0,1 0 0,-1-1 0,1-4-1,-2 7 761,-2 48-192,5-23-6600,-3-17 438,1 1-3485,-1-6 6947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86 256,'6'-19'115,"-1"-4"7454,-4 20-3710,-2 5-597,-3 23-1291,-31 115 359,26-106-1952,12-94 742,-2 56-1100,5-22 129,16-45 1,-20 65-18,0 0-1,1 0 1,0 1 0,0-1 0,0 1 0,1 0-1,0 0 1,0 0 0,0 0 0,0 1 0,1-1-1,0 1 1,9-6 0,-11 9-32,-1 0 1,0 1-1,1-1 1,-1 1-1,0-1 1,1 1-1,-1 0 1,0 0 0,1 0-1,-1 1 1,0-1-1,1 0 1,-1 1-1,0-1 1,1 1-1,-1 0 1,0 0-1,0 0 1,0 0-1,0 0 1,0 1-1,0-1 1,0 0-1,0 1 1,-1 0-1,1-1 1,0 1-1,-1 0 1,1 0-1,-1 0 1,0 0-1,2 3 1,6 9-39,0 1 1,-1 0-1,7 19 1,-13-29-36,29 79-661,-22-38-3731,-12-3-7884,-1-36 6601,-2-7 1990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26 248 768,'-15'-8'2617,"5"1"5286,29 5-3216,1 1-4597,-1-1-1,0 0 0,0-2 1,0 0-1,0-1 1,-1-2-1,0 1 0,0-2 1,-1 0-1,1-1 0,-2-1 1,0-1-1,24-20 1,-39 31 33,-1-1 1,1 0-1,0 0 1,-1 1-1,1-1 1,0 1-1,0-1 1,0 0-1,-1 1 1,1 0-1,0-1 1,0 1-1,0-1 1,0 1-1,0 0 1,0 0-1,0-1 1,0 1-1,0 0 1,0 0-1,0 0 1,0 0-1,-1 0 1,1 0-1,0 1 1,0-1-1,0 0 1,0 0-1,0 1 1,0-1-1,0 0 1,0 1-1,1 0 1,0 1 37,-1 1 0,0-1 1,0 0-1,0 0 0,0 1 1,0-1-1,0 0 0,-1 1 0,1-1 1,-1 1-1,0-1 0,0 5 1,1 9 242,-2-1 0,0 0 0,-5 23 1,-1-15-38,-3 20 186,-1-77-484,11 13-88,0-1-1,2 1 0,0-1 0,1 1 0,9-30 1,-10 44 14,0 1 0,1 0-1,0 0 1,0 0 0,1 0 0,-1 0 0,1 1 0,0 0 0,1 0 0,-1 0 0,1 0 0,0 0 0,0 1 0,1 0 0,-1 0 0,1 1 0,0-1 0,0 1 0,0 1 0,0-1 0,10-2 0,-10 3-1,-1 1 1,0 0 0,1 1-1,-1-1 1,0 1 0,1 0-1,-1 0 1,0 0-1,1 1 1,-1 0 0,9 3-1,-13-4 4,1 0 0,-1 1 1,0 0-1,0-1 0,0 1 0,0 0 0,0-1 0,0 1 1,0 0-1,0 0 0,0 0 0,-1 0 0,1 0 0,0 0 0,0 0 1,-1 0-1,1 0 0,-1 0 0,1 0 0,0 3 0,-1-2 2,0 0 0,0 1-1,0-1 1,0 0-1,-1 0 1,1 1 0,-1-1-1,1 0 1,-1 0 0,0 0-1,0 0 1,0 0 0,0 0-1,0 0 1,-3 4-1,-3 2-72,-1 1-1,-1-1 1,0 0-1,0-1 1,0 0-1,-1 0 0,0-1 1,0 0-1,0-1 1,-1 0-1,-12 4 0,1 0-30,89 46 846,-59-47-802,17 17-442,0-2 0,37 27 0,-60-48 1035,-1-2-810,-1 0 0,0 0 0,0 0 1,0 0-1,0 0 0,1 0 0,-1 0 0,0 0 0,0 0 0,0 0 0,0 0 0,1 0 0,-1 0 0,0 0 0,2 5-7199,-2-5 7199,0 0 0,0 0 0,0 0 0,0 0 0,0 1 0,0-1 0,-1 0 1,1 0-1,-3 2-4708,1 0 2317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6 128,'-14'-6'14340,"-2"11"-5764,11-2-7831,1 0 1,-1 1-1,1-1 1,0 1 0,0 0-1,-4 5 1,-1 3-1247,1-1-1,0 1 1,-7 14 0,6-5 2749,6-12-2176,1 0 0,0 1 0,0-1-1,1 0 1,0 1 0,0-1-1,1 1 1,2 11 0,-1-17-69,-1 0 0,1 0 0,0 0 0,0 0 0,1 0 0,0 0 0,-1 0 0,1 0 0,0-1 0,1 1 0,-1-1 1,0 0-1,1 1 0,0-1 0,0 0 0,0-1 0,0 1 0,1 0 0,-1-1 0,6 3 0,-5-3-26,0-1-1,0 1 1,0-1-1,0 0 1,0-1-1,1 1 1,-1-1-1,0 1 1,0-1-1,1-1 1,-1 1-1,0-1 1,0 1-1,0-1 1,0 0-1,1-1 1,-1 1-1,-1-1 1,1 0-1,6-3 0,-6 3-6,1-1-1,-1 0 0,1 0 0,-1-1 0,0 1 0,0-1 1,0 0-1,-1 0 0,0 0 0,1-1 0,-1 1 0,-1-1 0,1 1 1,-1-1-1,3-6 0,1-21 324,-7 21 242,-7 20-224,7-4-118,0-1 0,1 1 0,-1-1 1,1 1-1,0 0 0,0-1 0,1 1 0,-1-1 0,1 1 0,2 8 0,1 15 252,-3-15-2142,1 23 5559,-1-25-5834,-1-3-5448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1665,'-191'28'6509,"188"-27"-6537,1 0-1,-1 0 0,0 1 1,1-1-1,-1 1 0,1-1 1,0 1-1,-1 0 0,1 0 1,0 0-1,0 0 1,0 0-1,0 0 0,-1 3 1,-24 20-5172,15-19 2671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6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1090 1 1377,'-110'42'3793,"85"-31"-3505,4 0-47,-2 1-65,4 1 16,0-2-112,4 1-48,0-1-32,3 2 0,-1 1-144,1-3-208,1 2-353,0-1-399,3-3-225,2-1-1104</inkml:trace>
  <inkml:trace contextRef="#ctx0" brushRef="#br0" timeOffset="1">302 456 1473,'-26'11'1568,"3"3"-383,-2-5-561,0 1-352,4-3-80,2-1-128,0 1-32,2-1 16,-2 2-48,2-3-64,0 3-240,0-2-320,0 1-368,-4 1-273,2-3-912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1217 0 432,'-30'8'1217,"-31"7"1472,31-9-1953,3 0-191,0-1-145,3 1-16,3 2-16,0-5 0,4 3-192,1 0-64,-1-2-80,4 1-144,-2-1-272,3 2-256,-3-2-321,-2-1-431,0 1-129,-2-2-912</inkml:trace>
  <inkml:trace contextRef="#ctx0" brushRef="#br0" timeOffset="1">363 234 512,'-23'5'1457,"-5"-1"272,5 0-513,-4-2-463,-1-2-337,1 0-112,2 0-80,-1 0 0,5 2-96,0 0-96,4 0 16,-2-1-160,5 1-208,-1 2-304,-2-2-337,2 2-351,-2 0-129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1282 0 2513,'-30'4'1985,"1"-4"-880,-5 2-545,5 0-272,-3-2-224,5 2-64,-1-2 64,5 2-16,2-1-96,4 3-208,0 2-304,2 2-241,-3-3-143,1 5-129,-4-3-47,-3 5-673</inkml:trace>
  <inkml:trace contextRef="#ctx0" brushRef="#br0" timeOffset="1">397 258 1553,'-121'32'4637,"96"-27"-3966,1 0-1,0 2 1,0 1 0,0 0 0,1 2-1,-34 19 1,52-25-829,1 1 0,-1-1 0,1 1 0,0 0 0,0 0 0,1 0 0,0 0 0,0 1 0,0-1 0,0 1 0,1 0 0,0 0 0,0 0 0,1 0 0,-1 0 0,1 0 1,0 7-1,-15 49-5798,9-48 3902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1 816,'-7'28'1393,"-3"-1"96,-9 28 271,10-29-1215,-1 3-241,4-3-128,-5 4-32,5-1-112,-1-3 32,3 5-64,0 1-128,0-2-144,0 1-288,-1-3-193,3 1-207,-2-3-81,0 3-15,2-3 175</inkml:trace>
  <inkml:trace contextRef="#ctx0" brushRef="#br0" timeOffset="1">70 1004 416,'50'219'7254,"-16"-112"-7959,7-3-3373,-31-79 2712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5T15:54:03.7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27736 2265 105 0,'0'-4'212'16,"0"2"24"-16,-1-1-33 0,1 1-51 15,0 2-52-15,-2 0-34 0,2 2-19 16,0-1 21-16,0 5 18 0,0-1 9 0,-1 5-18 0,1 0-23 16,0 2-23-16,1 5-14 0,2 1-6 0,2 3-3 15,-1 3-3-15,-1 0-3 0,-2 1-5 16,1 1-1-16,1 15 13 0,5 0-12 16,-8-10 4-1,-8-3 6-15,3-11 32 31,-1-34 8-15,-4-150-52 15,25 97-13-15,15-38-1-16,10 12 8 16,-27 69 11-16,35-38-12 15,-34 48 9-15,3 8 1 16,-2 0 2-16,-1 3 0 0,0 1-4 15,-3 4 1-15,0 2 3 0,-1 4 7 0,-1 1-7 0,9 12 9 16,-14-4-2-16,1 50 17 16,-23-12-15-1,8-35-9-15,-3-2 8 16,-3 2 5-16,2-4-5 0,-2 0-6 0,0-1 3 16,-1-1-7-16,-1-2-2 0,0-1 4 15,2-1-12-15,-2 0-13 0,1-2-28 0,4 0-35 16,2-2-29-16,0 1-37 0,3-1-29 0,3 0-25 15,1-3-1-15,2 0 12 0,4-5 28 16,1 0-86-16</inkml:trace>
  <inkml:trace contextRef="#ctx0" brushRef="#br0" timeOffset="474.72">28160 2110 75 0,'11'-4'181'16,"-4"4"24"-16,-1 0-27 0,-6 4-31 0,0 1-39 15,-2 4-12-15,-1 2 3 0,2 4-4 0,-2 2-1 16,3 2-10-16,-4 3-8 0,4 0-9 0,0 2-19 16,0 1-18-16,0 1-9 0,4-2-4 15,-3 1-10-15,2 1-4 0,2-6-2 0,-4-2 4 16,-1 0 1-16,0-4-9 0,0 1 3 0,0-4 1 16,0 6 2-16,0-11 4 15,0-2 0-15,0-1 6 0,0-1-7 0,0-1 5 0,0 1-11 16,0-2 8-16,0 0-2 0,-1 0 3 15,1-3-4-15,0 1-5 0,0-3 1 0,0 0-6 16,0 0-1-16,0-1 1 0,0-3-8 16,0 0 7-16,0-3-6 0,0 0 3 0,3-2-6 15,2-2 4-15,3-2 11 0,0 1-11 0,4-3 5 16,-1-2 0-16,2 2-3 0,1 0 3 0,2-2 8 16,-2 1-6-16,3 3 8 0,-1-1-3 15,2 2 2-15,-2 2-5 0,-2 1 6 0,-1 4-3 16,-4 0 7-16,0 5-5 0,-2 2 12 0,-2 2 0 15,-2 1 1-15,-2 0 2 0,4 2-7 16,-1 5 8-16,0 3-5 0,1 3-2 0,-2 2 1 16,-2 3-7-16,1 4 3 0,-2 0-4 0,0 2-1 15,0 0-4-15,0 1 2 0,0-2-8 0,0 2 11 16,0-1-15-16,0-1-13 0,0 14-121 16,0-20 17-16,2-4-41 0,1-2-35 15,-2 1-19-15,3-7 2 0,1 2 22 0,0-2 27 16,3-5 37-16</inkml:trace>
  <inkml:trace contextRef="#ctx0" brushRef="#br0" timeOffset="821.54">28720 2209 53 0,'0'-3'135'0,"0"1"43"15,-2 4-4-15,-1 0-28 0,-3 6-34 0,-8 11 65 16,6-4-95-16,3 0 1 0,0 3-13 15,3 2-12-15,2-1-22 0,0 2-15 0,4-1-2 16,-1 4-11-16,0-5-3 0,5 0 2 16,3 1-9-16,-2-3 2 0,3-3 0 0,2-2-3 15,-1-1 3-15,0-4-4 0,0-2 2 0,4-3-7 16,-4-2 6-16,4-4 0 0,0-1-6 0,0-3 14 16,-3 0-5-16,3-2-6 0,-4-2 0 15,3-1 6-15,6-21 2 16,-16 16 1-16,2-1 0 0,-1-2-5 0,-6-2 4 15,3 2 1-15,-4-1-10 0,0-2 5 0,0 6 7 16,-4-3-5-16,-1 2 0 0,1 2 1 0,-4 6-4 16,-1 1 4-16,0 2-4 0,0 3 3 0,-3 0-12 15,-3 3-1-15,-1 2-20 0,-1 2-15 0,0 1-27 16,-3 1-30-16,2 4-37 0,0-2-29 0,2 2-11 16,7 2-2-16,-2-3 22 0</inkml:trace>
  <inkml:trace contextRef="#ctx0" brushRef="#br0" timeOffset="1209.79">29368 2110 183 0,'4'-7'226'0,"0"2"-9"15,-4 0-39-15,0 3-56 0,-14-1 166 16,6 3-200-16,1 1-2 15,-1 2-8-15,-1 3-20 0,-1 2-15 0,-2-1-19 0,1 1-8 16,3 4-7-16,0-2-2 0,0 2 0 16,3 0-3-16,4 0-2 0,1 0 0 0,5 3-8 15,2-3-6-15,3 2-1 0,1-1-17 0,5 1-9 16,-4-2-12-16,6 1-2 0,-2 1-4 0,-1 0-7 16,0-3 17-16,0 2 4 0,-3 0 16 15,0-1 14-15,-2-2 5 0,-1-1 6 0,-1 2 2 16,0 7 27-16,-7-11 4 15,1 2 48-15,-2-5-20 0,-2 0 4 16,-1 1 3-16,-3-2-14 0,-2 2-8 0,-3-1-7 16,-3 4-6-16,0-1-18 0,-5 0-1 0,-1-1-4 15,-2 1-3-15,0 1-5 0,2-1 0 0,-2 1-6 16,0-3-20-16,0-2-29 0,1 2-48 16,2-1-48-16,3-1-66 0,-14-2-343 15</inkml:trace>
  <inkml:trace contextRef="#ctx0" brushRef="#br0" timeOffset="1766.48">29724 2138 120 0,'-7'7'248'15,"-7"8"138"-15,5-7-304 0,1 6-41 16,1 0-13-16,-5 27 57 0,7-21-19 16,3 4-17-16,1 2-11 0,1-4-20 15,1 5-2-15,4 24-1 0,1-27-18 16,-1 0 7-16,0-7-6 0,-4-1 2 15,3-3 3-15,0 6 3 0,-4-14-1 16,2-1 2-16,-2-1 8 0,0-3 11 0,0-3-5 16,0-1-5-16,0 0 3 0,0-4-6 15,-2-15 9-15,-1 8-3 0,0-2-10 16,1 0 7-16,1-5-3 0,-1 0-10 0,2-2 4 16,0-3 5-16,2 1-8 0,1-2-6 15,0-1 0-15,0-2 4 0,2 2-2 0,3 1 2 16,-3 3-2-16,6 0 0 0,-1 4-4 0,0 3 2 15,10-8-2-15,0 12 7 16,-10 9-7-16,0 4 4 0,2 1 4 16,-3 3 7-16,2 0-8 0,5 9 14 15,-9-3-2-15,-2 2-6 0,-1-1 4 0,-3 2 10 16,-1 3-8-16,0-2 5 0,-1 4-8 16,-3 0 1-16,-1 0-5 0,-4 0-2 0,0 0-6 15,1 0 0-15,-5-4 4 0,0 1-6 16,-2 0-2-16,2-2-3 0,2-3-22 0,-3-1-22 15,4 2-42-15,2-3-36 0,2-2-45 0,3-2-39 16,3-5-393-16</inkml:trace>
  <inkml:trace contextRef="#ctx0" brushRef="#br0" timeOffset="2229.21">30021 2107 158 0,'8'-6'167'0,"-2"0"11"0,-3 3-13 0,0 2-21 15,-3 2-17-15,-2 0-5 0,2 3 3 16,-1 3-14-16,-2 2-19 0,0 3-12 0,1 1-14 16,2 6-8-16,-1-1-4 0,1 3-24 0,0-1 3 15,0 2-5-15,0 0-11 0,0 1-3 0,0-1-5 16,0-2-2-16,0-2-3 0,-2 2-3 0,1-3 2 16,1-4 1-16,0 1-2 0,-2-2 1 0,2-2 1 15,-2-1-4-15,2-4 5 0,0 2-4 16,0-4-1-16,0-1 3 0,0 0-3 0,0-2 4 15,0 0 1-15,0 0 0 0,0 0-2 16,0 0 1-16,0-2-3 0,0 0-15 0,4-3 8 16,-1-2-7-16,11-13-7 15,5-6-16-15,-5 11 14 0,30-40-26 16,-26 35 34-16,0 1 7 16,-2-1 3-16,0 2 0 0,0 2 4 0,0 1 2 15,-2 1-2-15,2 2 0 0,15-12 15 16,-23 19-15-16,-3 1 5 0,-2 1 11 15,-1 3 7-15,0 0-4 0,-2 0-6 16,0 3 6-16,0 1-2 0,0 2-5 0,1 2-2 16,-1 4-4-16,0 3-1 0,0 3 2 0,0 0-7 15,0 3 0-15,0 2-3 0,0-1 0 16,-1 1 1-16,1-1-16 0,-2-1-19 0,0-2-29 16,2-2-31-16,0-3-39 0,2 11-219 15,1-16 159-15,0-2 3 0,2-3 15 16,1-2 19-16,2-2 20 0,2-2 31 0</inkml:trace>
  <inkml:trace contextRef="#ctx0" brushRef="#br0" timeOffset="2545.03">30517 2271 32 0,'5'-6'65'0,"-2"1"36"16,-3 2 12-16,1 3-5 0,-2 3-7 0,-1 0-5 0,1 2-7 15,-2 5-14-15,1 0-4 0,2 2-11 0,0 0-4 16,0 1-14-16,5 0-11 0,-2 0-9 0,2 2 0 15,-1-1-7-15,4-4 2 0,2 0-6 16,-1-3 4-16,-1 1-5 0,5-2-4 0,-1-6 2 16,0 0 2-16,2 0-4 0,16-5 4 15,-14-2-6-15,1-2 1 0,-3 0 2 16,2-2 5-16,-2-1-3 0,0 0 7 0,-6-1 9 16,2-1-1-16,-1 1 1 0,-2 2 7 15,-3-3 5-15,0-2-12 0,-4 4-3 0,-4-1 5 16,1 2-4-16,-2 2-13 0,-5-1 1 0,2 3-11 15,-2 0 8-15,-2 1-14 0,-1 2 0 16,-4 4-10-16,1 0-8 0,-6 3-15 0,1 1-22 16,-3 4-32-16,2-1-40 0,-2 5-43 0,5-1-40 15,-1 1-14-15,4 0 19 0</inkml:trace>
  <inkml:trace contextRef="#ctx0" brushRef="#br0" timeOffset="3224.64">30922 2253 201 0,'-4'-10'261'15,"3"4"-38"-15,-4 1-85 0,4 3-65 16,1 2-39-16,-3 2-11 0,-1 1-1 0,0 1 17 16,-5 17 69-16,6-6-52 0,0 5-19 15,-1 1-20-15,1 1 11 0,-1 3-3 0,3-1-1 16,-1-1-3-16,1 0 1 0,1-1-7 16,0 39 67-1,-2-59-29-15,-1 1 232 16,4-8-244-1,-1 0-12-15,0-5-14 0,0-1 5 0,0-3 3 16,0-2-5-16,2-6 1 0,-2 2 3 0,0-5-7 16,6-28-3-16,1 25-6 15,-1-1 1-15,-2 0-12 0,5 0 0 0,-1 0 1 16,2 1-19-16,3 3-1 0,0 3 11 0,3 2 6 16,-3 5 4-16,0 2-8 0,0 3-3 0,3 3-8 15,-3 4 12-15,4 3-3 0,-6 0-1 16,1 3 0-16,-4 1-2 0,1 3-5 15,0 8 16-15,-5-5 3 0,-4 2 0 16,-2-1-1-16,-3 2 3 0,-1 2-7 0,-3-1 7 16,-1 1 0-16,-3-2 3 0,-2 1-5 0,0 0 4 15,0-2-6-15,1 0 11 0,-2-4-11 16,2 1 5-16,2-2 2 0,-1 0-5 0,7 0 11 16,-4 1 1-16,7-7-6 0,1-1-1 15,1 2 8-15,-2 0-5 0,3-2 0 0,0 0 0 16,0 0 2-16,0 0 2 0,9 5 7 15,-2-2-10-15,1 1-3 0,4 3-2 16,1-2 1-16,1 1 0 0,-1 2-11 0,4 1 13 16,-3-1-5-16,3 0-2 0,0 2 2 0,-2-1-9 15,1 1 1-15,0-3-14 0,0 1-20 16,1-2-11-16,-1 3-35 0,1-3-25 0,-4-1-26 16,-1-2-30-16,0-1-10 0,-3 0-5 15,-1-2 5-15,0-3 7 0,-3 2 17 0,0-4 21 16,1 1 29-16</inkml:trace>
  <inkml:trace contextRef="#ctx0" brushRef="#br0" timeOffset="3648.71">31308 2251 25 0,'-4'-16'65'0,"3"-2"43"16,-2 2 15-16,-2 3-13 0,2 0-14 16,1 4-8-16,-1-7 108 0,-1 12-92 0,3 1 2 15,-1 3 59-15,0 2-114 16,0-1-6-16,0 3-7 0,1 3 0 0,1 0-18 15,0 2-1-15,1 0-5 0,3 2-3 16,5 9 8-16,-4-12-6 0,-1 3-4 16,4-4 2-16,-3 1-5 0,4-4-6 0,-1-1 4 15,0 0-4-15,3-1-3 0,-3-2 1 0,2-3 5 16,-1 0-3-16,1-2 4 0,-1 0 4 0,-1 0-6 16,1-3 0-16,1 1 15 0,-3-3 7 15,3 0 2-15,-3 0 15 0,-1 2-5 0,-1-2 1 16,0 1-1-16,1-2 18 0,-3 2-7 15,-2 1 7-15,3 3 5 0,-3-2 0 0,-1 2 0 16,0 5-59-16,0 0 0 16,0 0 0-16,0 3 0 0,0-2 0 0,0 0 0 0,0 4 0 15,0 2 0-15,-1 3 0 0,-1 4 0 16,0 2 0-16,-1 2 0 0,2 7 0 0,-4-3 0 16,4 3 0-16,-2 0 0 0,1-1 0 15,-1 2 0-15,1-3 0 0,0-2 0 0,-1-1 0 16,3-2 0-16,-1-2 0 0,1-2 0 0,-2-2-143 15,0-3-38-15,1-1-29 0,1-1-24 16,0-2-9-16,1-1 1 0,3-3 24 0,-3-1 31 16,4-2 32-16,0-1 42 0</inkml:trace>
  <inkml:trace contextRef="#ctx0" brushRef="#br0" timeOffset="4447.6">31641 2233 62 0,'11'-17'114'0,"-1"0"24"0,-4 3 5 0,-1 1 6 15,-1 5 0-15,-1 2-4 0,-3 3-2 16,0-2 3-16,0 5 78 0,0 0-144 16,0 8 31-16,0-2-47 15,-1 2 3-15,1 2-9 0,0 14 27 16,-2-9-64-16,2 1 2 0,0 1-1 0,0-3-5 16,0 4-13-16,0-4 0 0,0 1-2 15,0-1-2-15,3 0 3 0,0-1-8 0,1-3 9 16,-1-1-3-16,2 1 2 0,0-4-6 0,-1 0-2 15,4 0-11-15,0-2-9 0,0-1-19 16,14-3-70-16,-9-1 38 0,1-2-10 16,0 0-8-16,2-2 14 0,15-13-65 15,-1-4 69-15,-13 10 52 16,11-16 3-16,-16 15 15 0,0-4 6 16,1 4-3-16,-1-1 9 0,-3 1-1 15,1 2 14-15,-4 2 8 0,-1-1 12 0,-2 5 18 16,-3 3-5-16,0 2-1 0,0 0 2 15,0 0-8-15,-2 2-7 0,2 5-16 16,-1 3-4-16,-2 1 5 0,3 2-8 0,-4 1 14 16,3 4-3-16,-4-4-5 0,1 3 1 0,0 0 1 15,0-2-9-15,-3-1-1 0,2-2 4 0,-4 5 8 16,8-12-12-16,-1-1 2 16,0-1 4-16,2 0 8 0,-1-1 2 0,1-2 7 15,0 0 1-15,0 0 4 0,0-2-30 0,0-1-11 16,0-1 0-16,0-3 0 0,1 1 0 15,3-1 0-15,0-7 0 0,1 2 0 0,3-2 0 16,0-3 0-16,-2-1 0 0,3-1 0 0,3-1 0 16,-1 1 0-16,3-3 0 0,-3 1 0 15,1 1 0-15,15-14 0 16,-15 18 0-16,-3 3 0 0,2 2 0 0,-1 2 0 16,1 3 0-16,-1 3 0 0,2 2 0 15,-4 2 0-15,3 4 0 0,-2 2 0 0,2 2 0 16,3 4 0-16,-2 4 0 0,-2 2 0 15,3 0 0-15,-5 0 0 0,3 2 0 16,-3-1 0-16,0-1 0 0,2 2 0 0,0-2 0 16,2-1 0-16,-3-1 0 0,4-2 0 0,-4 1 0 15,-1-4 0-15,2-2 0 0,-1-1 0 0,-2-2 0 16,-4-1 0-16,-2-3 0 0,4-1 0 16,-5-2 0-16,-5 0 0 0,2 0 0 15,-2-4 0-15,-4-1 0 0,-1-1 0 0,-2-2 0 16,-1 1 0-16,-3-3 0 0,2 1 0 15,-6 1 0-15,2-4 0 0,-3 2 0 0,-1 2 0 16,0-2 0-16,2 2 0 0,-2-2 0 16,3 5 0-16,4-2 0 0,6 3 0 0,-4 1 0 15,5 0-36-15,3 1-102 0,1 2-51 0,1-2-52 16,1-1-33-16,2-3-265 16,5 1 297-16,1-1 55 0</inkml:trace>
  <inkml:trace contextRef="#ctx0" brushRef="#br0" timeOffset="4829.39">32444 2103 94 0,'1'0'236'16,"3"-2"19"-16,-4 2-55 0,0 0-64 0,3 0-29 0,-1 2-7 16,4-2 1-16,5 0-9 0,-2 0-26 15,8 0-31-15,0-3-21 0,1 3-3 16,3-2-11-16,0-1 0 0,1 1 0 0,-3 0-7 15,3-3-7-15,-3 1-6 0,-3 0-11 16,1-3-3-16,-6 2 1 0,1-2-2 0,-2-1 4 16,-2 0 15-16,-3 3 12 0,1-1 0 0,-6-1 4 15,0 0 8-15,-4 3 2 0,-1 0 4 16,-3-1 5-16,-4 3 4 0,-1-1 7 0,0 1 7 16,0 2-4-16,0 0-6 0,2 0-2 15,1 2 8-15,-11 11 47 16,2 9 7-16,2 9-34 15,9-14-26-15,0 3-11 0,3 1-10 0,-3 3-2 16,3-2-8-16,4 1 8 16,-4 0-9-16,2-1-2 0,1 0 5 0,-1 2 0 0,1-1-13 15,2-2-22-15,0-3-36 0,0 2-39 16,0-3-36-16,0-2-26 0,2-3-20 0,1-3-17 16,-1 0 4-16,1-4 19 0,0-2 29 15,0-1-56-15</inkml:trace>
  <inkml:trace contextRef="#ctx0" brushRef="#br0" timeOffset="5396.06">32767 2196 56 0,'10'-24'256'0,"-5"15"-111"0,-3-6 295 16,-2 17-139-1,0 3-157-15,0 2-10 0,-2 4-25 16,1 4-24-16,-3 1-14 0,3 5-28 15,-2-4-9-15,-1 4-20 0,0-1 4 0,2 2-17 16,1-5 2-16,1 1 2 0,0-2-7 16,0-1 2-16,-2-3-6 0,1-3-2 0,1 0-29 15,0-4-30-15,1-1-27 0,1-1-151 16,-1-6 103-16,5-3-1 0,1 0 14 16,-2-1 16-16,1-4 11 0,2 1 12 15,3-2 18-15,-2 0 22 0,3-2 10 0,-3-1 19 16,0 1 14-16,1-1 11 0,-2 1 15 15,0 1 12-15,-4 3 13 0,1 1 7 0,-1 2 4 16,-1 2 9-16,-3 5 8 0,0 0 10 16,0 0 10-16,-2 2-2 0,2 3-16 0,-1 3-14 15,1 1-11-15,0 2-8 0,0 2-7 16,3 0-5-16,-2 1-6 0,4-3-10 0,-2 1-5 16,0-2-4-16,2-2 7 0,1 4-4 15,-1-4 2-15,3-3 1 0,-4 2 0 0,6-5 7 16,0-2-8-16,1 0 5 0,0 0-4 15,0-5-2-15,3-4 1 0,-1 4-8 0,2-5 6 16,-2 2 0-16,3-4-7 0,-3-1 12 16,-1 2-1-16,-2-3 0 0,-2 0-3 0,1 0 8 15,-4 0 5-15,-1 0-4 0,-2 0 1 16,-4 0-9-16,-2 1 1 0,-1 1-2 0,-7 1-7 16,0 2 3-16,-3 2-6 0,-3 0 2 15,-1 2 0-15,-4 2 0 0,2 3-13 0,-1 0-13 16,1 3-18-16,5 2-28 0,1 0-21 0,3 2-38 15,2-1-26-15,3 4-18 0,2-6-17 16,4 4 2-16,1-2 16 0,5-2 16 16,0 0 34-16</inkml:trace>
  <inkml:trace contextRef="#ctx0" brushRef="#br0" timeOffset="5961.74">33189 2118 48 0,'14'-8'75'0,"-6"4"23"15,0-1-1-15,6 1 85 16,-10 4-97-16,9 10 190 16,-8-2-196-16,-4 12 42 15,-1-7-78-15,-1 1-10 0,-4 2 3 0,4-1-8 16,-3 0-3-16,3 0-4 0,-2-1 0 16,-1-4 6-16,3 3-4 0,1-2-7 0,-2-1-6 15,1-3 9-15,1 0 6 0,0 3 82 16,0-10-65-16,0 0 5 15,0 0-10-15,0-5-15 0,0 1-15 16,0-1-1-16,0-2-2 0,0-2 2 0,3-1-5 16,-2-1 6-16,3 0-3 0,-1 0-2 15,-2 0 2-15,10-14-5 16,2-3 7-16,-6 17-2 0,-3-1-4 16,5 1 0-16,-1 2 0 0,-3 2 0 0,7-1-4 15,-7 8 4-15,0 0-5 16,20 11 7-1,-16-3-2-15,0 1-4 0,2 3 5 0,-1 0-7 16,-2-1 7-16,0 2-3 0,-2 1-2 16,0-1 0-16,0-1 10 0,7 6-5 15,-5-8 1-15,-2-3-2 0,1-2 2 16,10 1 9-16,-12-3 7 0,1-2 25 16,-1-1 10-16,0-4 0 0,7-4 42 15,-4-1-69-15,-1-2 0 0,2-2-11 16,-3 1-1-16,1-3 1 0,-3 0-15 15,0-1 0-15,-1-1 0 0,-3-38 0 16,1-10 0 0,4 37 0-1,-5 17 0-15,0-1 0 0,4-12-128 16,-4 18-58 0,-1-5-362-16,-8 6-134 15,1 5 180-15</inkml:trace>
  <inkml:trace contextRef="#ctx0" brushRef="#br0" timeOffset="6893.71">27253 3025 43 0,'-17'0'82'16,"5"0"23"-16,1 0-10 0,2 0-13 15,3 0-18-15,-1 1-14 0,4 1-8 0,1-2-2 0,1 0 8 16,1 0-1-16,0 0 6 0,0 0 5 16,3 0-11-16,2-3-18 0,3 2-11 0,2-2-12 15,5 0 6-15,4 0-6 0,3-2 1 0,7 1-1 16,2-1 10-16,8 1 13 0,60-11 18 15,-41 8-37-15,87-10 1 16,-62 9-6-16,7 1-5 0,9 0 1 0,7 0-3 16,5 1 2-16,7 0 0 0,7-1 1 0,3 0-1 15,4 0-5-15,7 2 5 0,0-2-3 0,6 2 3 16,159-3 1-16,-147 5-1 0,3 0-2 16,2 1-3-16,2-1-11 0,0 3-18 15,328-9-189-15,-171 1 55 16,-13 2 65-1,-17-3 84-15,114 2 44 16,-166 4 13 0,-129 3-10-16,-7 0 3 0,-7-2-5 15,72 2 6-15,-97 0-17 0,-2-3 7 16,52 1 31-16,-74-1-23 0,0 3-6 16,-8-2 2-16,-6 2-7 0,-6 0-7 15,-4 0 6-15,-7 0 0 0,-3 0-11 0,-5 0-6 16,-4 0 7-16,0 0-11 0,-4 0-3 15,0 0-12-15,0 2-23 0,1-2-38 0,-2 0-31 16,-1 0-24-16,-1 0-155 16,-2 0 60-16</inkml:trace>
  <inkml:trace contextRef="#ctx0" brushRef="#br0" timeOffset="7076.61">33482 2778 372 0,'0'-3'249'0,"0"1"-124"0,0 1-81 0,0 1-33 16,0-2 0-16,-1 0 32 0,1 2 34 15,-2-1 16-15,1-1-31 0,1 2-27 0,-4-3-74 16,3 1-49-16,-7 0-50 16,2-1-49-16,-4-2-35 0,-5 1 10 0</inkml:trace>
  <inkml:trace contextRef="#ctx0" brushRef="#br0" timeOffset="8042.06">28275 2008 8 0,'-1'-1'12'0,"-1"-1"10"15,-1 2 16-15,2-5 15 0,-1 5 8 0,1-2-13 16,-1 0-4-16,0 1-6 0,2-2-1 0,0-1 2 15,0 4 1-15,0-3 8 0,2 3 4 0,-2-1 3 16,0 0 3-16,0 1-3 0,0 0 4 16,0 0-2-16,0 0-6 0,-2 0 1 0,2 0-7 15,0 0 20-15,0 1-31 16,-1-1-9-16,-1 4 7 0,1 3-20 16,1 1-9-16,-2 2 0 0,-1 5 2 0,1 3-1 15,-1 2 1-15,0 0-5 0,-2 4 3 0,2 0 0 16,2-1-3-16,-3-1 0 0,3 0 0 15,-1-2 0-15,1 0-3 0,-3-5-6 0,4 0-21 16,-1 0-23-16,1-3-23 0,0-3-31 16,-3-1-20-16,3-5-15 0,-2 4 0 0,0-4 10 15,2-2 14-15,0 2 23 0,0-3-34 0</inkml:trace>
  <inkml:trace contextRef="#ctx0" brushRef="#br0" timeOffset="8552.76">28238 2218 12 0,'-2'-2'31'0,"2"-1"31"0,-1-1 20 0,1 3-6 16,0-1-8-16,0-1-3 0,1 1-14 0,-1 2-8 15,0-1-5-15,0 1-3 0,2 0-9 0,-2 0 0 16,0 0-2-16,4 0-6 0,-1-4-4 0,15-1-4 16,-7 0-10-1,-2 1 0-15,4 0 0 0,3-1 0 0,-3 0 2 16,1 1-1-16,-1 0-6 0,-4-1 1 15,2-2 2-15,-3 1 2 0,2-1 0 0,-3 1 2 16,0-2 0-16,-3 2 4 0,1 0 0 16,-2-2 4-16,1 0-1 0,-3 1 7 0,3 1 1 0,0-3 12 15,-3 1-5-15,-1-1 0 0,4 1 12 16,-4 2 4-16,0 0-3 0,0 0 1 0,0 0 10 16,0 1 3-16,0 2 2 0,0 2 1 0,0-1 56 15,0 2-57-15,-2 0 1 0,0 0-15 16,2 2-16-16,-1-1-6 0,1 1 0 0,-4 5 9 15,3 8-9 1,-2 7-6-16,2-7-5 0,-1-1 5 16,0 3 3-16,1 1-5 0,-1 1-1 15,1 1 1-15,-3 1 4 0,3-1-4 0,1 1-6 16,-2-1 3-16,2 0-4 0,0-2 1 0,0-1 5 16,0 1-13-16,0-2 8 0,0-4 0 15,0 0-1-15,0 0-2 0,0-2-6 0,0 8 3 16,2-10 4-16,-2-4 2 0,0 1-3 15,0-1-3-15,1-2 3 0,-1 2-4 16,0-3 4-16,0 1-5 0,0-1 5 0,0-1-19 16,0 2-17-16,0-2-17 0,0-2-34 0,0 1-26 15,0-2-34-15,-1 3-34 0,-1-4-22 0,-1 2-9 16,0-2 9-16,-1-1 30 0</inkml:trace>
  <inkml:trace contextRef="#ctx0" brushRef="#br0" timeOffset="9130.34">28158 2040 24 0,'0'-5'38'15,"4"1"25"-15,-3-1 12 0,3 1-3 16,-3-4 39-16,-1 7-49 0,0 1 4 16,-1-2 4-16,1 2 3 0,-4 0-1 0,4 0-6 15,-1 0-4-15,-1 2-12 0,0-1-6 0,-1 1-17 16,2 0-10-16,-4 8-4 0,4-1-1 16,-4 4-1-16,3 5-2 0,1 2-4 0,-3 2 2 15,3 3-7-15,-1 2-3 0,1-1 3 0,1-1 1 16,0 1-4-16,0 0-7 0,1-3-38 0,2 1-37 15,-1-4-27-15,0-1-32 0,-2 1-18 16,0-3-3-16</inkml:trace>
  <inkml:trace contextRef="#ctx0" brushRef="#br0" timeOffset="9894.84">28235 2040 6 0,'0'-3'13'0,"0"-2"11"0,0-1 16 0,0 0 6 16,0 0-4-16,0-1-2 0,1-8 25 15,1 7-35-15,-2 2 3 0,1-1 9 0,-1 1 5 16,5 0 14-16,-5-3 69 16,0 6-65-16,0-1 3 0,0 3 6 15,0 1-2-15,0 0-3 0,-2 0-20 0,-1 1-18 0,0 1-9 16,2 3-7-16,-1 8 5 16,0-2-17-16,1 3 0 0,-2 3 3 0,1 1-6 15,0 2 3-15,2 3-3 0,0-1 0 0,0 0-5 16,0 2 2-16,0 0-27 0,0-1-27 0,0-1-39 15,4 0-35-15,0 18-199 16,-2-22 162-16</inkml:trace>
  <inkml:trace contextRef="#ctx0" brushRef="#br0" timeOffset="11065.79">28451 2056 8 0,'0'-3'10'0,"0"0"8"16,4-1 12-16,-2-1 13 0,0 2 7 0,-1-1-2 16,-1-1-6-16,4 2-8 0,-3 0-8 15,1-2-1-15,-2 3-1 0,0-3 7 0,0 2 2 16,0 2 4-16,0-1 4 0,0 2-7 0,0 0-8 15,0 0-3-15,1 0 2 0,-1 0-8 16,0 0-3-16,0 3 2 0,0 2-11 16,0 2-1-16,0 2-3 0,0 5-1 15,0 1-4-15,0 2 0 0,0 3-10 0,2 3-19 16,0 1-28-16,2 1-17 0,0-1-22 0,-3 2-12 16,-1-1 2-16</inkml:trace>
  <inkml:trace contextRef="#ctx0" brushRef="#br0" timeOffset="12575.76">30029 2300 7 0,'0'0'10'0,"0"0"9"0,1 0 16 0,-1 0 18 0,0 0 11 16,5 0 0-16,-5-2-9 0,0 0-7 16,3 2-5-16,-2 0 1 0,1 0 16 0,0-1 3 15,-1-1 1-15,3 0-1 0,0 2-22 16,1-3-5-16,0 3-2 0,2 0 9 0,2-2 8 16,-1 0-8-16,2 1-14 0,0-1-6 0,1 0-7 15,2 2-2-15,-1-1 2 0,2 1-5 0,-1 0-9 16,-1 0 3-16,1 0-3 0,0 0-2 15,0-3 0-15,-4 3 1 0,4 0-3 0,-4 0 3 16,1 0-1-16,-2 0-5 0,-2 0 5 16,0 0-5-16,1 0-1 0,-6 0-17 0,3 0-22 15,-4 0-9-15,0 0-8 0,0 0-10 0,0 0-6 16,0 0-2-16,0 0-5 0,0 0-6 0,0-1 1 16,-2-2 3-16,0 0 0 0,1 0 8 15</inkml:trace>
  <inkml:trace contextRef="#ctx0" brushRef="#br0" timeOffset="12981.59">30291 2118 23 0,'-2'-5'45'16,"-1"-2"101"-16,2 1-8 15,1 1-18-15,0 3-55 16,-2 1 9-16,0 1-7 0,2 0 0 0,0 0-13 16,0 0-9-16,0 0-10 0,0 0-1 15,0 1-4-15,0-1-8 0,0 0-1 0,0 2-2 16,0 3 4-16,4-1 15 0,-1 2-10 0,-3 2-9 16,5 29 90-1,-2-25-63-15,-2 21 34 0,-1-15-57 16,0 1-3-16,0-3 2 0,2-1-5 0,-2 3 1 15,0 18 21-15,0-7-8 16,0-14-21-16,0 14 15 16,0-3-18-16,0-16-7 0,2 0-3 15,-2-3 0-15,1 0 7 0,2-4-4 0,-3 2 0 16,3-2 4-16,-3-1-10 0,0-2-2 0,2 4-3 16,-2-4-11-16,0 0-22 0,0 0-39 15,0 0-30-15,0-2-39 0,0 0-30 0,0 0-15 16,0-2 2-16,0-1 16 0,-5-2 21 15</inkml:trace>
  <inkml:trace contextRef="#ctx0" brushRef="#br0" timeOffset="13609.27">30022 2125 6 0,'0'0'2'0,"0"-1"3"0,-1-2 3 16,1 3 3-16,0-3 7 0,0 3 7 0,0-3 8 15,0 3 1-15,0-2 3 0,0-1-12 16,0 0-4-16,0 0-2 0,0 2 3 0,-4-2-2 15,4 0 3-15,0-1 2 0,0 2 5 0,0-1 4 16,4 0 1-16,-4 0 6 0,0 1 10 16,0-3 0-16,0 5 4 0,1 0 2 0,-1 0 7 15,0-2 1-15,0 2 1 0,0-2 2 0,0 2 1 16,0 0-1-16,0 0 3 0,0 0-12 0,0 2-8 16,0 0-14-16,0 3-10 0,-1 4-6 15,1 2-4-15,0 4 4 0,0 1-2 0,0 3 5 16,-4-1-3-16,4 5 0 0,-1 2-9 0,-1-2 0 15,-1 1-4-15,0-3-3 0,1 2-3 16,1-2 3-16,-4 0-5 0,2-2 0 16,2 0 2-16,-1-3-2 0,0-1 5 0,2-2-2 0,-1-1-6 15,1 0 3-15,0-2 0 0,0-3-6 16,0-1 0-16,0 0 6 0,0-2-8 0,0-1-15 16,0 0-33-16,0-1-21 0,0-2-30 0,0 0-20 15,0 0-10-15,1 0-13 0,-1-2-6 0,0 1 1 16,2-1 5-16,0 1 12 0,1-4 30 15</inkml:trace>
  <inkml:trace contextRef="#ctx0" brushRef="#br0" timeOffset="13927.11">30111 2268 39 0,'0'-3'55'0,"-2"3"100"0,1 0-85 16,1 0 43 0,0 0 13-16,3-2-100 0,0-1-8 15,0 3-7-15,2 0-5 0,3 0-3 0,1-3-3 16,1 2 1-16,4-1-1 0,-5 2-5 0,3-1 5 15,-2-1-3-15,3-1-5 0,0 0-22 0,-2 1-14 16,2 1-6-16,-4 0-9 0,-1-1-1 16,-2 0-3-16,1 0 6 0,-1-1-2 0,-5 1 3 15,4 0 8-15,-5-1-26 0</inkml:trace>
  <inkml:trace contextRef="#ctx0" brushRef="#br0" timeOffset="14313.89">30245 2135 17 0,'0'-2'25'16,"-1"-2"86"-16,1 4-42 0,0-1-7 0,-2-2-7 15,1 2 55-15,1 1 11 16,0 1-7-16,-2-1-77 0,0 3-6 15,1-2-11-15,1 1 7 0,0 1 2 0,0 1 4 16,1 6 1-16,3-1-3 0,-1 1-13 16,-2 2 4-16,2 2 10 0,-1-1-9 0,-1 4-2 15,2 1-1-15,-3 0-3 0,2 1-3 0,-2 3 2 16,2 0 2-16,-2-1-2 0,0-1 0 16,0-1 2-16,1 0-4 0,-1-2 7 0,0 1-5 15,0 11 11-15,0-16-18 16,0-5-1-16,0 2-6 0,-1-5 3 0,1 2-2 15,0-4-6-15,0-1 10 0,0-2-10 0,1 3 3 16,-1-3-2-16,0 0 6 0,0 0-11 16,0 0-7-16,0-3-9 0,0-1-13 0,0 1-13 15,0-2-17-15,0 0-10 0,-1-1-25 0,1 0-23 16,-4-5-18-16,3 1-13 0,-1-3 0 0,2 1 13 16</inkml:trace>
  <inkml:trace contextRef="#ctx0" brushRef="#br1" timeOffset="44817.71">1362 3810 102 0,'5'5'152'16,"-2"2"-46"-16,-5 11-17 15,-1-5-74-15,-5 12 89 16,-1 9 80-16,6-19-100 0,1-1-27 15,2 2-24-15,7 9-1 0,-1-13-19 16,2 0 5-16,12 10 25 0,-10-14-26 16,-1 1-3-16,5-1-11 0,-3-3 7 15,1 2-3-15,0-4-2 0,-1 1 1 0,-1-2 3 16,-1-1 2-16,-1-1-2 0,9-4-8 16,-10-1 3-16,1 1-1 0,-3-1 3 15,-1-2 4-15,1 2-4 0,-4-5-9 16,-1-1 11-16,-4 1-4 0,1 1-2 15,-2-3 0-15,-1 0-2 0,-4 1 5 0,-1-2-8 16,0 0 6-16,1 2-3 0,-2 2-2 0,-1 1-4 16,1 2-8-16,0 2-14 0,1 1-21 15,-3 1-14-15,3 2-27 0,-1 2-21 0,0 2-26 16,1 1-13-16,2-1-1 0,1 1 3 16,5 1-73-16</inkml:trace>
  <inkml:trace contextRef="#ctx0" brushRef="#br1" timeOffset="45377.4">1479 3950 82 0,'0'0'192'16,"-6"0"142"-16,1-2-187 16,4 2-87-16,-1 0 89 0,5 0-88 15,16-4 11-15,14 3-41 16,18-3-17-16,-20 1-10 15,1 3 2-15,-1 0-5 0,3 0 1 0,-1 0 1 16,-1 0-7-16,-1 0 2 0,1 0 4 0,0 0-2 16,-4 0 1-16,2-3-1 0,-3 1 0 15,-4-1-4-15,1 0 1 0,-5 0 3 0,-3 2 0 16,-2-2 0-16,-4 1 0 0,-1 1 0 0,-2-2 4 16,-4 3-3-16,-2-2-5 0,-1 2 7 15,0-3 7-15,0 3-5 16,-1 1 1-16,-1 1-2 0,1-2-1 0,-3 0-1 15,1 0 2-15,0 2-2 0,1-2-2 0,-2 4 2 16,1 1-4-16,1 7 8 16,2-4-13-16,0 1 12 0,0 2-2 0,0 3-5 15,2-6 2-15,5 5 2 0,-2-3 1 0,0-1-5 16,1 0 4-16,4-1-2 0,-1 0 0 16,9 4-1-16,-9-7-1 0,2-2 0 15,10-3 2-15,-10-3-9 16,38-21-22-1,-40 15 27-15,13-19-5 16,-12 4 10-16,-7 12 1 16,-3 0-1-16,-3 0-1 0,-2 3 3 15,0 0-6-15,-2-1 6 0,0 3-5 0,-4 1 2 16,-1 1 2-16,0 1-6 0,1 1 4 0,-1 2 2 16,-3 1-4-16,-13 1 7 15,1 6-37-15,16-2-11 16,-3 0-32-16,4 1-32 0,2-2-34 15,-2 11-450 1</inkml:trace>
  <inkml:trace contextRef="#ctx0" brushRef="#br1" timeOffset="45888.16">2282 3895 45 0,'3'2'105'16,"-1"-2"13"-16,-2 0-29 0,3 0-29 15,-1 1-17-15,21 2 139 16,4-1-88-16,8-1-63 16,-13-2-26-16,-2-1-2 0,5 2 0 0,-2 0-3 15,2-1 0-15,-1-1-3 0,-1 1 3 16,0-1 0-16,-1 0 3 0,-2 2-5 0,-3-3 5 16,-2 1-2-16,-2 2-3 0,-1-2-1 0,-2 1 5 15,-4 1 0-15,-1 0 1 0,0 0 1 0,-1 0 9 16,-2 0 14-16,-2 0 3 0,0 0 7 15,-2 1 27-15,1-1-45 16,-2 0-3-16,1 2-3 0,-1 0-5 0,0 1 0 16,-2-3-3-16,0 2-4 0,0 1-1 0,2 2 6 15,-3-1-6-15,0 4 6 0,1-1-4 16,5-1 4-16,0-1-6 0,0 3-2 0,5 0-1 16,0-1 3-16,2-2 0 0,0 4 6 15,1-4-9-15,0-1 1 0,4 0 2 0,-2 3-3 16,-1-6-4-16,2 1 2 0,-3-2 0 0,2-3 2 15,1 1-5-15,-2-3-2 0,10-3-15 16,9-24 2 0,-13 7 17-1,-12 17 10-15,-3-1-4 0,-2 3 0 16,1-3 1-16,-4 1-5 0,2 3 0 16,-2-3 4-16,-2 1 3 0,0 4 0 0,-1-3-9 15,0 1 2-15,-3 2 2 0,2 2-1 0,-12 1-30 16,10 0-9-16,1 3-21 15,-2-2-21-15,2 2-19 0,2 0-20 0,1 0-2 16,2-1 1-16,3 1 15 0</inkml:trace>
  <inkml:trace contextRef="#ctx0" brushRef="#br1" timeOffset="46485.86">2807 3874 100 0,'6'0'107'16,"8"-1"27"-16,5-1-66 15,-6-1-37-15,3 0 1 0,-2 2 2 16,2-2-10-16,0 3-8 0,3 0-11 0,-2 0 0 16,2 0-2-16,-3 0-3 0,1 0 2 0,-1 0-4 15,0 0 2-15,-1 0 2 0,2 0 2 16,1 0 27-16,0 0 4 0,2 0-15 0,-1-3-10 15,14 3 0-15,-23-2-6 0,1 2-2 16,0 0-4-16,-5-3 2 0,1 3 0 16,-1 0 7-16,-1 0 10 0,-2 0 3 15,-2-3 50-15,-1 3-5 0,0 0-25 16,-1 0-9-16,-1 2-3 0,1-1-6 16,-2-1-7-16,1 2 2 0,2-1 6 0,0-1 1 15,-1 0-5-15,-4 0 1 0,0 0-16 16,0 2 6-16,2-2-4 0,-2 3-1 15,-2 0 0-15,0 1-5 0,1 1 3 0,3 0 0 16,-1 3 1-16,1 1 0 0,-1-1-10 16,2 1 12-16,1 1-6 0,1 1-3 15,1-1 6-15,1 0-1 0,4 0-1 0,-3-1-1 0,2 0 2 16,22 15-4 0,-10-21-4-1,2-3-2-15,0-5 3 16,-11 1 0-16,3-2-4 0,19-15-3 15,-21 12 9-15,-1-1 3 16,-1 0-2-16,1 0 4 0,-1 2 2 0,-4-1-2 16,-1-7-4-16,-2 9 8 0,0-1-6 15,-3 1-3-15,1 0 3 0,-5 1 0 16,0 2 0-16,1-1 0 0,1 2-2 0,-4 0 2 16,1 2-8-16,-2 1 2 0,0 0-6 0,0 1-19 15,0 2-15-15,2 0-28 0,-4-1-28 16,4 1-23-16,3 1-18 0,0-1-6 0,1 0 7 15,2-1 22-15</inkml:trace>
  <inkml:trace contextRef="#ctx0" brushRef="#br1" timeOffset="47115.53">3366 3861 51 0,'-1'0'84'16,"1"0"12"-16,0 0-19 0,0 0-22 0,0 3-7 16,3-3-8-16,0 0 0 0,2 0 3 0,3 0-2 15,4 0-16-15,0 0-11 0,2 0-7 16,0 1-6-16,3-1-1 0,-1 0 0 0,3 0 2 16,-3 0-2-16,1-1-2 0,1 1 2 15,-1 0 0-15,0-3 1 0,4 3 12 0,1 0 26 16,5 0-8-16,3-3-11 0,0 3-10 0,0 0-4 0,-3 0-2 15,-6 0-9-15,-1 0 3 0,-6 0 4 16,-4 0 0-16,-4 0-5 0,-1 0 3 0,0 0 5 16,-1 0 13-16,-4 0 3 15,0 0 12-15,0 0-6 0,0 0 4 0,0 0 2 0,-1 0-2 16,-2 0-2-16,-2 3-12 0,0-3-2 16,-1 0-6-16,-2 0-1 0,-1 0-1 0,-1 0-3 15,-7 3 7-15,12-2-4 16,0 2 0-16,0-1-7 0,1 1 5 0,0-1 2 0,3 5 0 15,-1-3-12-15,2 3 11 0,0-2-3 16,0 1-3-16,0 2 1 0,3-4-4 0,5 16 7 16,-3-16 1-16,0 2 1 15,9 1 0-15,-6-4-6 16,0-3 0-16,3 1 0 0,-2 0 0 0,3-1 2 16,0-1-5-16,-1 0 0 0,1-2-1 15,0-1 0-15,-1-1 4 0,0 1-3 0,-2-3-1 16,1 2 4-16,1-2 0 0,-3 1 0 0,-2-2-2 15,1 1 2-15,-1 0 0 0,0-1 0 16,-1 1 0-16,-2-1 0 0,-1-9 4 16,-4 10-4-16,1-1 2 0,-4 1-2 15,0 1 0-15,-1 1 0 0,-2 3 2 0,0-3-9 16,-3 2 11-16,0 1-7 0,-2 2 4 0,-1 0-3 16,1 2 4-16,-1-2-9 0,3 1-4 0,1 3-19 15,0-4-11-15,-8 7-107 16,12-4 31-16,-2 1 117 0,0 7-513 15,8-8 306-15</inkml:trace>
  <inkml:trace contextRef="#ctx0" brushRef="#br1" timeOffset="47713.18">3943 3808 38 0,'0'2'87'15,"0"-2"26"-15,0 0-18 0,0 1-24 0,0-1-15 16,2 0-5-16,1 0 7 0,2 2 4 16,3 0-16-16,-1-2-23 0,3 0-11 0,1 3-5 15,3-1-5-15,1-2-1 0,0 2-1 0,-2-1 4 16,1 1-4-16,1-2 0 0,0 1-5 16,-2 1 7-16,4-2-2 0,-2 1 2 0,2-1-2 15,2 0 15-15,5 0 17 0,4 0-14 0,2-1-9 16,0-1-2-16,-5 2-3 0,-1 0-7 0,-6 0 3 15,-3 0 0-15,-2 0-2 16,-3 2 3-16,-3-2-1 0,-3-3 1 0,-1 3 12 16,-3 0 15-16,3 0 11 0,-1 0 6 0,-2 0 5 15,-2 1 1-15,2-1-15 0,-2 0-5 0,2 0-14 16,-3 2-5-16,-2-2-6 0,2 0 2 0,-3 0-2 16,0 1-6-16,1-1 3 0,0 3-2 0,0-2 6 15,2 3-4-15,-1-1 2 0,2 1-5 16,1 1 4-16,-1 1-4 0,2 0 4 0,0 3-9 15,2 14 7 1,1-15-7-16,1 1 6 0,-1-1 3 0,1-1 2 16,2-1-6-16,-1-1 3 0,1-1-1 0,2-1-1 15,-2 0 3-15,-1 0 0 0,1-2-2 16,2-1 3-16,0 0 5 0,-2 0-3 0,1-1-5 16,1-2 1-16,-1 0 3 0,1 0 0 0,-1-1-6 15,1-1 15-15,-2-2-1 0,0-1-4 0,-1 2-1 16,0-1 2-16,0-1-2 0,-2 1-3 15,0-3 3-15,0-7-5 0,-6 9 0 16,3 1-4-16,-3-7 9 16,0 7-6-16,-2 2-5 0,0 0 0 0,-3 3 3 0,-1-1-3 15,1 0-1-15,-2 2 4 0,-4 1-5 16,-2 0 1-16,-1 2-14 0,-2 1-17 0,-2 1-38 16,-4 3-35-16,0 0-37 0,4 1-31 0,-4 1-30 15,3 1-10-15,0-1-136 0</inkml:trace>
  <inkml:trace contextRef="#ctx0" brushRef="#br1" timeOffset="49630.6">20987 3587 152 0,'-4'1'152'0,"-1"1"-25"0,-2 3-40 0,-1-3-26 16,2 4-18-16,-3 0 4 0,1 1 17 0,3 1 1 16,-2 1 2-16,2-1-15 0,2 1-8 15,1 2-20-15,2-2-7 0,4 0-6 0,1 0 2 16,-1-1 7-16,3-1-5 0,-1-2 9 0,3-2-2 15,-1 1-3-15,2-3-2 0,1-1 1 16,-1-1-1-16,-1-3-9 0,-1 1-2 0,5-2 10 16,-4-2 9-16,-1-2-4 0,1 0 5 15,-1 1-3-15,-1-5-9 0,-2 1 4 0,-1 0-1 16,-2 0-13-16,-2-2 0 0,0 2-1 0,-5 0 1 16,4 2 0-16,-4-2-6 0,2 4 2 0,-4 1-3 15,2 1-2-15,-1 1-8 0,-2 2-7 0,0 0-17 16,-1 3-31-16,-4 0-26 0,2 0-32 15,-3 5-24-15,0-2-13 0,2 3-5 16,2-2 8-16,2 2 15 0,0 0-69 0</inkml:trace>
  <inkml:trace contextRef="#ctx0" brushRef="#br1" timeOffset="50129.31">21072 3598 129 0,'6'0'126'0,"-1"0"-22"0,2 0-28 15,-1 0-28-15,3 0-4 0,2-1 13 16,56-6 138 0,-43 5-167-16,2 1-18 0,3 1-7 15,2-2 0-15,-1 2-2 0,2-2-1 0,0 2-2 16,-1 0 4-16,-2-1 0 0,-1-3-6 16,1 4 1-16,-6 0 3 0,-2-3-3 0,-1 2-1 0,-3 0-6 15,0-1 7-15,-4-1-1 0,-3 3 0 0,-2 0 5 16,-1-3-1-16,-2 3 4 0,-4-2 9 15,-1 2-1-15,0 0 5 0,0 0-1 0,0 0 1 16,0 0-4-16,0 2-4 0,0-2-3 16,-1 1-3-16,-3 1 1 0,3-2-1 0,-1 3-6 15,1 1 3-15,-3-1 2 0,1 4 2 0,2-2-4 16,1 2-4-16,0-3 9 0,0 2-5 0,3 2 0 16,0-2-2-16,0-2 5 0,2 0-3 0,2 0 3 15,0-1-1-15,3-1-6 0,-1 1 2 16,2-3-1-16,-1 0-4 0,-1-1-2 0,4-1-1 15,-1 0 1-15,1-5-7 0,-2 3-5 16,0-2 10-16,2-1-11 0,-4-1 9 16,12-6 0-16,-13 6 13 0,-2-1 0 0,-3-1 1 15,2 1 6-15,-5 2-1 0,0-2-1 16,-5 2 1-16,2-1 2 0,-3 2-2 0,-1 1-1 16,-2 0 4-16,-2 1-7 0,0 1 1 0,-3 1-3 15,1 0 2-15,-1 2-4 0,1 0 2 0,0 2-13 16,-1 0-13-16,5 1-25 0,-4 0-31 15,-4 3-150-15,12-3 100 0,1-1 8 16,3 1-52-16</inkml:trace>
  <inkml:trace contextRef="#ctx0" brushRef="#br1" timeOffset="50645.01">21798 3503 35 0,'7'0'58'15,"2"0"17"-15,-1 0-8 0,2 0-17 0,3 0-14 16,2-3-9-16,0 3-5 0,2-1 2 16,3 1 0-16,2-3-2 0,0 3-8 0,0-1-6 15,2-1 0-15,-2 0-6 0,1 2 9 16,-3-1 1-16,0-1 5 0,-1 2 1 0,-2-2-2 16,1 2 11-16,-6 0-6 0,2-3 0 0,-2 1-2 15,-4 0 4-15,1 1 9 0,-3 1-5 0,-3-1 9 16,1-1 4-16,-3 2 4 0,-1-1-2 15,0 1-8-15,0 0-10 0,4 0-10 0,-4 0-5 16,-2 0-3-16,0 0 0 0,1 0-6 16,-3 1 0-16,3 1 0 0,-1-1 0 0,1 0 0 15,-3 3 3-15,3-1-6 0,-2 2 1 0,3 3 2 16,0 0 0-16,0 0 0 0,0 0 4 0,0 1-6 16,0-1 2-16,4-1 0 0,0 0 2 15,4 0-4-15,-3 2 2 0,3-1 2 0,-1-3-6 16,0 2 6-16,1-2 1 0,0-3-5 15,1 1-3-15,2-2 1 0,2-1 4 0,4 0-4 16,-1-1 4-16,-2-2-3 0,3-2 1 0,-1 1-1 16,-2-2-3-16,2-1 0 0,-2 2 0 15,-3-4 2-15,-1 1 2 0,1 1-5 0,-5-2 7 16,1 0-2-16,-2 1 0 0,-2-2 4 0,-3-1-2 16,0 2 3-16,0 0-1 0,-3 0-2 0,-1 2 0 15,0-2 2-15,-1 3 3 0,-2 1-5 16,-3 0 3-16,-2 2-5 0,0-1-1 15,-3 3 3-15,-2-3-5 0,1 4-14 0,1 0-20 0,-1 2-25 16,-2 0-32-16,6-1-31 0,-4 3-17 0,5-3-9 16,3 1 21-16</inkml:trace>
  <inkml:trace contextRef="#ctx0" brushRef="#br1" timeOffset="51219.55">22365 3453 64 0,'8'1'79'0,"0"1"-6"16,1-1-25-16,1 1-23 15,2-1-9-15,17 1 9 0,-15-2-9 0,5 0-5 16,-1 0-1-16,1 0-8 0,-2 0 1 0,4-2-3 15,-3 1 0-15,-1-1 0 0,0 1 2 0,-1-2 0 16,-1 1 4-16,0-1 6 0,10 0 35 16,-5-2 10-16,-15 5-22 15,2 0-2-15,-3-2 4 0,1 1 9 0,-4 1 0 16,-1 0 1-16,0 1 3 0,0-1-9 0,0 0-1 16,0 2-15-16,-1-2-5 0,1 0-9 15,0 0-3-15,0 0-2 0,0 2-6 0,0 1 5 16,0-1-5-16,0 4 2 0,0-2-2 15,0 2 0-15,0 2 3 0,1-2-1 0,3 0-5 16,-3 1 6-16,10 9-8 16,-4-10 5-16,0-1 0 0,1 0-2 0,0 1 6 15,2-3 0-15,2 0-6 0,0-2 4 0,-2 1-4 16,2-2 2-16,1 0 1 0,-3-2-8 0,0-1 7 16,1 0 0-16,0 2 0 0,-1-4-3 0,-1 2 3 15,0-2 4-15,-1-2-4 0,10-3 1 16,-14 3-1-16,1 0 4 0,2-9 10 15,-6 8-11-15,-1-1 5 16,0 3-7-16,0-4-1 0,-5-7 6 16,1 10-4-16,-1 2 5 0,-3-1-4 0,-1 2-1 15,-4-1 4-15,-3 2-6 0,0 1 3 0,1 2-5 16,-2 0 2-16,2 2-5 0,2 0-4 0,1 1-18 16,2 0-29-16,0 1-39 0,5 0-24 15,-2 3-20-15,2-3-6 0,4 2-1 0,-3-2 22 16</inkml:trace>
  <inkml:trace contextRef="#ctx0" brushRef="#br1" timeOffset="51811.21">22925 3437 96 0,'-5'1'109'0,"4"1"-12"0,-1-2-17 16,2 0-29-16,0 0-13 0,2 2 1 0,1-2 7 15,3 3 8-15,2-3 1 0,3 2-10 0,5 1-19 16,0-2-15-16,1 1-8 0,3-1-1 0,1 1 0 16,1-2 1-16,2 0-7 0,-2 1 1 0,0-1 3 15,2 0 0-15,-4 0-10 0,1-1-6 16,-1-1 4-16,1 1 5 0,-3-1 7 0,2 1 0 15,-6 1 0-15,0-3-2 0,1 3 2 16,-3 0 0-16,-4-2 3 0,-1 2-1 16,-3 0 8-16,1 0 5 0,-4 0 11 0,-1 0 3 15,0 0 0-15,0 0 1 0,-1 0-7 0,1 0-4 16,-3 0-9-16,3 0-4 0,-2 0-5 0,2 2-1 16,-3 1 0-16,3-2 3 0,-1 4-2 15,-1-1-1-15,0-1 0 0,1 2-4 0,1-1 4 16,0 2 3-16,3 0-3 0,0 0 2 0,0-1-4 15,3-1 2-15,-1 0-5 0,-2 0 5 0,2 1 0 16,2-2 1-16,-1-1-11 0,3 1 7 16,-2-3-8-16,2 0 1 0,0 0-3 0,-1-3-3 15,-1 1-1-15,1-3 4 0,3 2 6 0,-2-4 3 16,-1 2 4-16,5-2-3 0,-5 0-2 0,1 1 6 16,-2-1-3-16,0-1 4 0,-3 1 6 15,-1-1 0-15,-2 1-4 0,-1 1 5 0,0-2 1 16,0-1-3-16,-3 3-4 0,-2 0 11 0,-4 0-8 15,1 2 7-15,0-1-7 0,-4 2-2 16,-3 0-4-16,-16 0 0 16,12 2-3-16,1 2 7 0,-34 4-17 15,39-3-15-15,3 3-30 0,-2 1-33 16,4 0-33-16,2 0-10 0,2 0-11 0</inkml:trace>
  <inkml:trace contextRef="#ctx0" brushRef="#br1" timeOffset="52395.25">23467 3450 37 0,'-1'1'90'16,"-3"-1"17"-16,4 0-12 0,0 0-21 15,0 0-20-15,0 0-16 0,4 0-6 0,0 0 7 16,4 2 7-16,2-2-5 0,2 1-16 0,7 1-7 16,3-1-15-16,2 1-3 0,2-1 0 15,2 1 0-15,0-1 0 0,2 1 0 0,0 1 0 16,-3-2 2-16,0 1-1 0,-2-2-5 0,0 1 5 16,1-1 2-16,-4 0-3 0,0 0-2 0,-2 0 3 15,-3 0-3-15,0-1 4 0,-4 1-2 16,-3-3 0-16,-2 1 3 0,0 1 1 0,-3-2-3 15,-1 3 4-15,-1-2 6 0,-1 2-2 16,-2 0 3-16,0 0 4 0,0 0-2 0,0 0-3 16,0 2-3-16,0-2-8 0,0 1 3 0,0 2 2 15,0-1 2-15,-2 1-6 0,0 0 2 0,1 1 0 16,1 1-1-16,0-2 0 0,0 2-4 16,0 0 4-16,1 2-4 0,1 0 4 0,0-2 0 15,2 2-2-15,-1 0-2 0,2-1 2 0,1 0-2 16,1 0 2-16,2 0-3 0,-1 0 5 0,1-2-5 15,-1 1 5-15,5-2-1 0,-2-1 1 16,1-1-1-16,1-1-6 0,-2-1 3 16,2-2 4-16,-2-1 0 0,1-1 0 0,1 0 1 15,-3-2 9-15,1 1-3 0,-2-3 17 0,-1 0-2 16,1-1 14-16,-4 1 0 0,0-2-12 0,-2 0-3 16,-3-1-4-16,0 2-2 0,-1-12 5 15,-11 0-6-15,3 15-14 0,-4-1-1 16,-4 1-5-16,0 1 7 0,-5 2-8 15,-4 3 1-15,0 1-3 0,-1 0-13 0,3 3-35 16,0 3-32-16,2 0-36 0,0 2-35 0,4-3-27 16,0 3-5-16</inkml:trace>
  <inkml:trace contextRef="#ctx0" brushRef="#br0" timeOffset="58217.09">24223 3475 32 0,'0'0'60'0,"0"0"25"0,0 0-6 16,1 0-11-16,3 0-11 15,0-1-13-15,-1-1 3 0,3 1 5 0,-1 1 4 0,3 0 2 16,1-3 1-16,1 1-12 0,1 2-2 16,3 0-3-16,-2 0 0 0,1 0-8 0,4 0 0 15,-2 0-2-15,0 0-4 0,0 0-2 16,15 2 3-16,-14 1-13 0,1-3-9 15,1 0 0-15,-1 1-5 0,-1-1 1 0,3 0-1 16,-2 0-1-16,1-1-1 0,-2 1 3 0,-2 0-5 16,-3-3 2-16,0 3 1 0,-3-2 1 0,-1 2-2 15,-3 0 0-15,2 0-4 0,1 0-3 16,-6 0-2-16,-1 0-7 0,0 0-14 0,0 0-18 16,0 0-92-16,0 0 42 0,0 0-13 15,0 0-12-15,0 0-3 0,-1 2-5 0,-3-2 15 0</inkml:trace>
  <inkml:trace contextRef="#ctx0" brushRef="#br0" timeOffset="59023.78">24711 3357 30 0,'-1'-2'45'0,"1"2"23"0,-4 0 6 16,3-2-4-16,-1 2-6 0,2-3-5 0,0 3-3 0,0-1-1 15,0 1 9-15,0 0 0 0,-1 0-4 16,-1 0-4-16,0 1-7 0,2-1-1 0,0 3-9 15,0-1 5-15,0 0 3 0,0 3 2 0,4-2 7 16,-1 2-3-16,0 4-10 0,-1-2-12 0,1 4 0 16,-2 0-3-16,4 1 1 0,-4 0 8 15,2 3 7-15,1 0-17 0,-1 1-1 0,0-1-7 16,2 2-4-16,1-2-1 0,4 3-2 0,-2-3 3 16,4 0-8-16,-1 0 2 0,18 9-4 15,1-3-3-15,3-5-3 16,-15-9 1-16,19-2-2 15,-18-1 2-15,3-4 0 0,20 0 0 16,-20-4-8-16,-2 3 8 0,1-3-4 0,-1-2 0 16,2 1 11-16,-2 0-9 0,-2-2 2 15,0 1-2-15,-2 0 6 0,-1-2 0 0,0 1-4 16,-1-2 5-16,-2-1-5 0,0-2 0 0,0 0 0 16,-2 2 0-16,-1-3 6 0,2-1-10 0,-3 0 8 15,-3-2 0-15,0-1-4 0,1 0 3 0,-2 0-8 16,-4-3 2-16,0 3 3 0,0-3-6 15,-3 2 6-15,2-3-4 0,-4 1-1 0,1 2 2 16,-1 2 3-16,-3-4-2 0,-5 4-3 0,2 1 5 0,-2 0 5 16,-4 1-9-16,3 2 4 0,-5 0 0 15,-22-5 0-15,15 9 0 0,4 2-2 16,-4 2 0-16,2 2 2 0,-2 2 0 0,3 0 0 16,-3 3 0-16,1 0-3 0,3 3-1 15,0 0 4-15,0 3 2 0,-2 1-5 0,2-1 3 16,4-1-5-16,1 4-19 0,-13 12-83 15,19-12 22-15,1 0-16 0,0 0-29 0,2 0-21 16,0-1-2-16,3 1-3 0,-4 7-145 16,9-10 172-16</inkml:trace>
  <inkml:trace contextRef="#ctx0" brushRef="#br0" timeOffset="59730.44">24994 3376 39 0,'0'0'59'0,"-2"0"22"0,1 0 3 16,1 0-6-16,0 0-13 0,-3 0-2 16,3 2-11-16,-2-2 1 0,1 1 9 15,1 1-3-15,-2 1-3 0,0 1-16 0,2 2-2 16,-1 0-11-16,-2 3-11 0,-1 0 0 0,3 1 1 16,-1 0-1-16,1-1 5 0,1 1-1 0,0 1-4 15,0-2-4-15,0 0-4 0,0 0 3 0,0-4-2 16,0 5-1-16,0-3 1 0,0-1-2 0,0 0-3 15,0-1 0-15,1 4-1 16,-1-3-1-16,0-3 4 0,0-2-4 16,-1-1 3-16,1 1 0 0,1-1-3 0,-1 0 4 15,0 0 5-15,0-1-3 0,0 0 4 0,0-1-4 16,3-1 1-16,-3 0-8 0,0-3-1 0,0 2 1 16,0-1-4-16,0-2 3 0,-1 0 0 15,-1-1 2-15,2 0-1 0,-1-1-1 0,1 0 0 16,0-1-2-16,0-2-1 0,0 0 3 0,0-3 0 15,1 1-3-15,2 0 0 0,1 1 1 0,0-3-2 16,1 1-5-16,3-2-1 0,-3 2 3 16,1-2 0-16,0 3-5 0,-1-1 8 0,3 3-4 15,0 0 0-15,-2 3 3 0,2 0 5 0,0 3-2 16,-2 1 2-16,1 4 0 0,-1-4 0 0,3 4-2 16,-2-1 2-16,1 2 4 0,-2 0-1 0,1 2-3 15,0 1-2-15,0 0 0 0,-3 1 4 0,1-1 6 16,-2 5-3-16,1-1 9 0,-3 1-7 15,-1-1 2-15,0 1 1 0,0 1-2 0,-1 1-1 16,1 1 0-16,-4-3 5 0,0 0-2 0,-1-1 2 16,0 1-7-16,-2-2 4 0,2 0-1 15,-2 1-2-15,1-2-6 0,-2-1 0 0,-1 1 3 16,1-2 1-16,-1 2-9 0,1-1 8 0,-1 1-9 16,1-1-8-16,-1 1-13 0,1-1-19 0,-2-1-18 15,6 1-23-15,-3 1-26 0,2-3-16 16,1 2-10-16,-2-1-5 0,4-3 1 0,0 2 19 15</inkml:trace>
  <inkml:trace contextRef="#ctx0" brushRef="#br1" timeOffset="67295.03">1304 3454 9 0,'-2'-1'14'0,"2"-1"14"0,0 2 20 0,0-1 13 15,0-4 45-15,-2 2-64 0,2 1-7 16,-5-3 45-16,4 2-26 0,-1 3 10 16,2-4 3-16,0 1 1 0,0 2 2 15,-2-2-2-15,2 2 2 0,0-1 0 0,-2 2 5 16,0 0-5-16,1 0-10 0,1 0-7 16,-2 0 0-16,2 3-17 0,-1-1-9 0,1 0-6 15,0 5-6-15,0-1-4 0,0 1-1 0,0 1-5 16,0 1 3-16,0 3-8 0,0 0 3 15,0 1-3-15,0 0 0 0,0 13-5 16,0-11-3-16,0 0-25 16,-2 0-17-16,-1-1-40 0,1-1-37 0,-1-1-40 15,1-1-25-15,1 1-16 0,-1-1 11 0,-1-4 40 16</inkml:trace>
  <inkml:trace contextRef="#ctx0" brushRef="#br1" timeOffset="68057.95">1789 3493 54 0,'0'-2'95'0,"0"1"16"0,0-3-4 0,0 4-12 15,0-3-12-15,0-1 77 16,0 2-81-16,0-1-9 0,0 0-13 0,0 0-13 15,1 0-7-15,3 0-9 0,-1 1-4 0,0-1-10 16,2 0 0-16,4 2-4 0,-3-2 5 16,1 1 2-16,3 2-6 0,0 0-2 0,0 0-9 15,1 0 5-15,-2 2-4 0,1-2 4 16,1 3-4-16,-2 0 3 0,1 1-4 16,-2 1 2-16,0 1-8 0,-2 0 6 0,2 0-6 15,-3 1-6-15,-2 2 9 0,-1-1 3 0,-2 0-8 16,-2 0 1-16,0 1-2 0,-1 2 11 15,-3-4-5-15,-1 2-2 0,1-2 6 0,-2 0 1 16,2-2-2-16,1 0 0 0,0 0 0 0,0-1 0 16,1-1 0-16,1-1 0 0,3-2 5 15,-3 0-1-15,3 0 3 0,-2 0-1 16,2 0 0-16,0 0 1 0,0 0-2 0,0 0 0 16,0 0 1-16,2 0 0 0,-2-2-4 15,3 2 1-15,0 0 3 0,0-3-6 0,2 1 6 16,0 0-6-16,1 1 4 0,2-1-2 15,1 0-2-15,1 1 0 0,-1-3 3 0,2 1-6 16,-1 2 8-16,3-2-4 0,-1 0-6 0,1 0-4 16,1 1-14-16,0 0-19 0,2-1-24 15,-3-1-33-15,2 3-31 0,0-2-21 16,-1 2-19-16,-1-1-1 0,-2 1 24 16</inkml:trace>
  <inkml:trace contextRef="#ctx0" brushRef="#br1" timeOffset="69181.72">2674 3404 28 0,'-3'-1'47'0,"1"0"20"15,2-1 7-15,-3 1-5 0,0-1-13 16,1 1-3-16,-2-2-11 0,2 0 1 0,1 1 8 16,-1 0 1-16,2 1-2 0,0 0-2 15,0-1-9-15,0 1-12 0,0 1-2 0,0-2-14 16,0 2-1-16,0 0-1 0,2-1 1 16,1 1 0-16,3-2-1 0,0 1 1 0,2 1-6 15,-1-2-2-15,3 2 0 0,0 0 0 0,-2 0 0 16,1 0-1-16,-1 0 2 0,-1 2 2 15,-1 2 5-15,-1-2-2 0,1 1 2 0,-3-1-6 16,0 2 1-16,-1 2 4 0,-2 1 3 0,0-2-8 16,0 0 2-16,0 3 4 0,-2-1 1 15,1-2 5-15,-4 9 8 0,-1-7-15 16,3 1 5-16,0 1-8 0,-1-2 3 0,1-1-3 16,0 0 0-16,1 0-2 0,1 1-2 0,1-2 3 15,0 2-7-15,0-2-2 0,0 0 2 16,3 1 3-16,2 0 1 0,1 0-4 15,1-2-4-15,0-1-6 0,1 0 4 0,0 2 4 16,3-2-6-16,-3-1 3 0,0 3 0 0,0-3-2 16,1-1-3-16,-2 1 9 0,-1 0 0 15,-1 1-2-15,-2-3 1 0,-1 0 2 0,2 3 3 16,-4-3 2-16,0 1 4 0,0 0 10 16,0 1 4-16,0 0-1 0,0-1 12 0,-4-1-5 15,2 2 7-15,-3 0-8 0,-1 1 1 0,-4-1-7 16,1 1-4-16,-1 0-3 0,1 0-4 15,-15 3 2-15,13-3-8 0,-3-2-3 16,4 1 3-16,-2 1-7 0,1-3 2 0,1 3-7 16,-1-2-6-16,3 1-16 0,2-2-20 0,1 1-21 15,2-1-24-15,0 0-25 0,0 0-28 16,3-1-11-16,-2-1-3 0,2-1 9 0</inkml:trace>
  <inkml:trace contextRef="#ctx0" brushRef="#br1" timeOffset="69825.75">3158 3365 70 0,'1'-3'100'0,"-1"1"7"15,0-1-7-15,-1 1-5 0,-1 2-1 0,-1-2 5 16,1 2 10-16,1 2-3 0,-1-2-10 15,-2 2-10-15,4-2-23 0,-2 3-14 0,2 0-9 16,-3-1-9-16,1 5-8 0,1-1-10 16,-2 1 4-16,1 1-5 0,2 8 5 15,5 0-9-15,-2-6-8 16,-1-5 0-16,1 2 3 0,1 0-5 0,-1-2 2 0,2-2 6 16,0 1-11-16,0 1 2 0,-2-4 3 15,2 1-9-15,1-1 7 0,-3-1-5 0,2 0-2 16,-2 0 2-16,2-1-6 0,-2-1 16 0,2 1-7 15,-1-2 7-15,-1 0-3 0,2 0-7 16,2-3 7-16,-3 1-4 0,1 1 4 0,0-1 4 16,-2 1-4-16,0-1-2 0,0 0 4 15,2 0-2-15,0-3 7 0,0 4-3 16,-2 2-1-16,1 1 0 0,-2-3 7 0,-1 3-8 16,-1 1 4-16,0 0 8 0,0 0-1 15,0 0 1-15,0 3-2 0,0-1 1 0,0 6 6 16,0 0-6-16,4 0-4 0,-1 2-7 15,-2 1 0-15,-1 2-5 0,0-1 6 16,10 27-10 0,-8-25 3-16,5 25-62 15,-7-14-62-15,0-13 36 0,0 2-17 16,2-2-16-16,-2 1-17 0,0 1-3 16,0-2 2-16,0 1 11 0,0-1 7 0,3-1 26 15</inkml:trace>
  <inkml:trace contextRef="#ctx0" brushRef="#br1" timeOffset="70430.92">3779 3365 61 0,'0'-2'89'0,"-1"2"11"0,-1 0-7 15,-1 0-11-15,1 2-6 0,-1-2 2 0,1 0 4 16,-1 0 10-16,0 0 3 0,1 0-1 0,1 0-15 15,-3 2-18-15,0 1-13 0,1-1-2 16,0 1-7-16,1 0-4 0,-1 1-9 0,1-1-7 16,1 0-9-16,-1 2-2 0,-1-2 0 0,3 0-3 15,0 1 3-15,0-1-1 0,0 0-4 16,1-1 2-16,-1 3-1 0,2-1-2 0,1-1-2 16,-1-1 1-16,-2 1 3 0,2 1-4 0,-2-1 0 15,3 0-2-15,2-1 2 0,-2 0 0 0,1 1 0 16,7 2-13-16,-6-4 8 15,2-1 3-15,0 2-2 0,1-2 0 0,2 0 4 16,-2 0-10-16,1 1 7 0,-1-1 3 0,0 2-2 16,1-2 5-16,-1 1-1 0,0-1-2 15,-1 3 0-15,0-1-3 0,-2 1 7 16,0 0-4-16,1 0 6 0,-1 1 1 0,-2-1 5 16,1 2-7-16,0 0 8 0,-1 0 3 0,-3 1-3 15,0 5 21-15,0-6-17 0,0 0 1 16,-2 0-9-16,1-1 4 0,-1 1-4 15,-2-1-2-15,1 1-9 0,-7 2 6 16,5-3-13-16,-1 1-4 0,-2-3-23 0,0 2-29 16,-1-1-21-16,-4 2-22 0,0-4-28 0,-2 0-21 15,0-1-3-15,-2 0 5 0,1 0 9 0,-1-1 14 16,1-2 17-16,2 0 28 0</inkml:trace>
  <inkml:trace contextRef="#ctx0" brushRef="#br1" timeOffset="70667.8">3811 3310 33 0,'7'-4'99'0,"-2"1"38"16,0 1-6-16,-2 1-16 0,-1-2-30 15,-1 1-7-15,-1 2-6 0,2 0 8 0,-2 0-2 16,0 0-20-16,3-3-21 0,-3 3-17 0,5 0-9 15,-2 0-4-15,0-2-5 0,2 2-5 0,1-2-2 16,1-1 3-16,0 0 2 0,1-1-8 16,-1 4-39-16,-1-3-39 0,1 3-30 0,-2-2-24 15,0-3-7-15,2 3-4 0,-2 1 14 0</inkml:trace>
  <inkml:trace contextRef="#ctx0" brushRef="#br1" timeOffset="71243.5">4473 3231 54 0,'2'-2'100'0,"-2"-1"20"16,0 3-2-16,-2 0-7 0,-1 0-14 15,-5 2 213-15,6-1-201 16,-3 2-12-16,2 0-22 0,-3 0-11 0,1 5-12 16,-1-1-10-16,0 1-10 0,-4 4 9 0,2 0-8 15,2 3 4-15,-2 0-9 0,-1 3-1 16,2 2-6-16,1-3-13 0,1 1 1 0,2 2 5 16,0-3-7-16,1 0-7 0,5-2 2 0,-1 0 4 15,4-1-12-15,-1-2 4 0,3-2-8 0,1-1 3 16,-1-3-7-16,2-1 3 0,1-2-4 15,-3-2 8-15,0-1-12 0,4 0 4 16,-2-3 5-16,-2 2-5 0,-2-4 6 0,2 2 7 0,-3-2 4 16,-1 0-6-16,1-2 5 0,-3 3-1 0,-2-2 5 15,0-1-1-15,0 0 0 0,0 3-1 16,-2-3-1-16,2 2-2 0,-5 1 8 0,-1-1-12 16,-1 2 1-16,-2-1-4 0,0 2-2 0,-1 2-2 15,-1 0-9-15,2 0-17 0,1 2-31 16,-3 1-31-16,3 0-31 0,-2 1-34 0,0 2-39 15,0 2-25-15,-3-2 14 0</inkml:trace>
  <inkml:trace contextRef="#ctx0" brushRef="#br1" timeOffset="86343.01">16025 3807 28 0,'0'0'57'16,"0"0"25"-16,-1 0-4 0,-3 0-14 0,3 0-6 16,-1 0-8-16,1 0-2 0,-1 0 0 0,0 0 7 15,2 0 4-15,-1 0-3 0,1 0-7 16,1 0-9-16,-1 0-6 0,0 0-17 0,0 0 0 16,4 0-7-16,-6 0 2 0,2 0-4 15,0 0 3-15,0 0 4 0,0 0-3 0,0 0 2 16,0 0-6-16,2 0-5 0,-1-1 2 0,2 1-4 15,-3 0 10-15,2 0 4 0,1 0 3 0,1 0 4 16,1 0 6-16,2 0-4 0,1 0-5 16,2 0-8-16,3 0-2 0,-1 0 0 0,3 0-5 15,-2 0 0-15,3 0 1 0,-2 0-5 0,2 0 0 16,-2-3 0-16,2 3-2 0,-2 0 2 0,-2-3-2 16,0 3 9-16,-3 0-7 0,2 0 0 0,-3 0 0 15,-1 0 0-15,-3 0-2 0,2 0 6 0,-1 0-3 16,-2 0-1-16,-3 0 4 15,2 0 1-15,-2 0 5 0,-2 0 0 16,2 0-1-16,0 0 3 0,-1 0-8 0,1 0 0 16,0 0-2-16,0 0-5 15,0 0 1-15,-2 0 0 0,2 0-3 16,0 0-8-16,-2 0-5 0,2 0-20 16,0 0-14-16,0 0-16 0,0 0-28 0,0 0-23 15,2 0-21-15,-2 0-11 0,0 0-4 0,0 0 14 16</inkml:trace>
  <inkml:trace contextRef="#ctx0" brushRef="#br1" timeOffset="87320.51">17484 3820 12 0,'0'0'18'0,"0"0"14"16,-1-2 16-16,1 2 18 0,0 0-2 0,0 0 0 16,0 0-9-16,0 0 0 0,0 0-10 15,-4-3 3-15,4 3 4 0,-1 0 2 16,1 0 6-16,-2 0 0 0,2 0 4 0,-1 0-11 0,1 0-9 15,0 0-13-15,0 0-1 0,0 0-9 0,1 0-1 16,6 0-1-16,-2 0 1 0,5 0-5 16,1 0-5-16,3-2 1 0,4 0-8 0,2 1-2 15,2-1-1-15,-2 0 0 0,3-1 2 0,-1 0-2 16,0 2 0-16,-2 0-2 0,0 1 0 0,-2 0 2 16,-1 0 2-16,2 0-2 0,-5 0 3 0,2 0-3 15,-4 0 0-15,0 1-3 0,0-1-1 16,-2 0 6-16,-4 0 0 0,2 0-2 0,-5 0 0 15,0 0 0-15,-1 0 0 0,-1 0 0 16,-1 0 2-16,0 0-4 0,0 0 0 0,0-3-8 16,0 3-1-16,0 0-11 0,0 0-11 15,0 0-17-15,0 0-10 0,0 0-18 0,0 2-13 16,0-1-7-16,0-1-11 0,-1 0 0 0,-1 0 1 16,2 0 3-16,0 0 18 0</inkml:trace>
  <inkml:trace contextRef="#ctx0" brushRef="#br1" timeOffset="96503.17">5687 7575 92 0,'0'1'207'0,"0"1"17"0,-3-1-58 16,1 3-52-16,-3 3-38 0,-1 0-11 15,-3 2 19-15,4 0 13 0,-1 2 2 0,-1-1-28 16,4 0-16-16,0-1-20 0,0 2-9 0,3 0-12 16,4 0-5-16,0-1-4 0,0-3-2 0,6 1 2 15,-2-1 0-15,1-3 1 0,-1 1-6 16,2-1-4-16,2-1 1 0,-2-3 3 0,10 0 0 15,-10-3-5-15,0-4 0 0,-1 2 5 16,-3-3-6-16,1 2 3 0,-3-3-4 0,-2-1 12 16,-2 0-2-16,-2 0-3 0,1 0-7 15,-2-2 10-15,-1 4-6 0,-2 2 7 0,-3-3-4 16,2-1 0-16,-1 3 3 0,-3 1 0 0,0-1-6 16,3 1 5-16,-3 2-7 0,0-3 1 15,3 4 1-15,2 0-15 0,-1 2-4 0,0-2-26 16,2 3-27-16,0 3-39 0,0-2-26 0,-1 2-26 15,0 0-27-15,1 4 3 0,2-2 11 0,1 0-95 16</inkml:trace>
  <inkml:trace contextRef="#ctx0" brushRef="#br1" timeOffset="97043.86">5772 7613 96 0,'0'0'223'0,"-1"0"9"15,-1 0-69-15,2 0-64 0,-2 0-43 16,2 0-16-16,2 0 11 0,1 0 15 0,4 0 14 16,3-1-16-16,2 0-25 0,2 1-13 0,7-2-11 15,-1 2-6-15,5 0-8 0,-1 0-1 16,2 0 0-16,0-1 0 0,1 1 2 0,0-2-2 16,-2 2-9-16,2-3-1 0,-3 2-11 0,1-1 2 15,-1-3-2-15,-2 1 8 0,-3 0 8 0,-2 0-1 16,-4 0-1-16,-1 3 7 0,0-2 0 15,2-2-3-15,-11 5 3 16,0-1 7-16,-1 1 4 0,-2 0-3 0,0 0 8 0,0 0 0 16,0 0 2-16,0 0 3 0,0 0-1 0,0 0-3 15,0 1-4-15,-2 0-2 0,2 1-13 16,0 0 3-16,0-2-5 0,0 1 7 16,0 2-2-16,0 1-1 0,0 0 0 0,2 0 3 0,-1 2-7 15,3 0 7-15,-1 0 0 0,3 2-5 16,-1-2 2-16,4 3-3 0,-2-3 6 0,1 0-8 15,1 0-3-15,0-2 0 0,-1-3-6 0,1 2 6 16,0 0-2-16,-1-3-4 0,-2-3-6 0,2 0 10 16,1 1-4-16,-1-3 4 0,0-2 0 15,-1 2 3-15,2-2 5 0,10-29-5 16,-13 14 10 0,-6 5-3-1,-4 8 0-15,-3-6 0 0,1 10 3 16,-16-12 8-16,14 13-7 15,0 1-4-15,-14 3-2 16,12 0-1-16,1 2-6 0,-1 0-11 0,2 1-22 0,-4 0-30 16,4 2-25-16,2-1-33 0,-1 1-20 15,1 0-7-15,0-1 5 0,1 0 15 0,5 0-70 16</inkml:trace>
  <inkml:trace contextRef="#ctx0" brushRef="#br1" timeOffset="97590.54">6428 7530 157 0,'3'1'171'0,"-3"-1"-20"0,0 0-47 15,4 2 16-15,0-1-60 0,1 1 10 16,5-2 7-16,2 0-16 0,3 0-26 0,3 0-18 16,4 0-10-16,1 0-1 0,1 0-3 15,2 0-3-15,3 0 2 0,-2 0-5 0,-1 0-8 16,0 0 1-16,-2 0 4 0,-4 0-2 0,2-2-10 0,-4 2 9 15,-3 0 4-15,-2 0 5 0,1-1 0 16,-4 1-4-16,-2 0 4 0,1 0-4 0,-3 0 6 16,-1-2 1-16,5 2 27 15,-7 0-19-15,-3 0 0 16,0 0 4-16,-2 0 0 0,1 2 57 16,-1-2-42-16,2 0-3 0,-1 1-11 15,-1-1-4-15,2 2-10 0,0-1 2 0,0 0-2 16,0-1-2-16,0 2 5 0,3 1-3 0,-3 0-7 15,2 0 3-15,1 0 5 0,1 2 1 0,1 1-7 16,0 0 4-16,1 0-1 0,2-1-6 16,2 2 7-16,-1-1-6 0,-1-2 0 0,0 1-4 15,1-2-5-15,-2 0 0 0,-1-2 0 0,2 1-4 16,0-2 3-16,-2-3 1 0,2 3 1 16,0-3-1-16,0 0 5 0,0-2-1 0,0 1-2 15,-3-3 7-15,2 0 0 0,0-3 1 0,-2 0 1 16,-1 0-3-16,-2-1-1 0,1 0 2 0,0 0-6 15,-3-1 8-15,3-1-7 0,-3 4 1 0,0-2-4 16,-6 2 6-16,3 2 9 0,-2 2-9 0,0 0 8 16,1 0-3-16,-3 2-5 0,-2 2 5 15,-1 1-5-15,2 0-6 0,-4 0-10 0,-1 2-8 16,-4 2-13-16,2 1-17 0,-2 1-6 16,1 2-11-16,1-1-11 0,2 2-15 0,-1 0-11 15,4 1-3-15,2-1-75 0</inkml:trace>
  <inkml:trace contextRef="#ctx0" brushRef="#br1" timeOffset="98256.89">7102 7571 113 0,'0'2'146'0,"0"-2"-22"16,0 0-47-16,0 0-38 0,1 0-18 0,2 0-5 15,2 2 13-15,0-2 15 0,3 0 6 0,4 0-5 16,0 0-10-16,5 0-9 0,1 0-14 0,2 0-3 15,2 0-7-15,46 0 5 16,-44 0-9-16,-1 0 5 0,42 0-4 16,-44 0-2-16,-1-2 3 15,2-1 2-15,-4 2-5 0,-1-2 3 0,-1 0-2 16,17 1-1-16,-19 0-1 16,-1 1 4-16,-2-2-5 0,-3 2 9 0,-1-2-4 15,-3 0 0-15,1 1 4 0,-4 2 3 0,1 0 5 16,-2 0 11-16,0 0 6 0,0 0 10 0,0 2-1 15,0-2 0-15,0 0-7 0,0 0-3 0,0 0-8 16,0 0-6-16,-2 1 3 0,1 1-5 16,-1 1-3-16,2-3-3 0,-3 1-2 0,3 1 6 15,-1 0-4-15,1 2-1 0,0-1-5 0,0 2 0 16,0 2 2-16,4-2-2 0,1 0-3 16,0 2 4-16,0-2-1 0,1-2-3 0,3 2-7 15,-1-2-2-15,2-1-8 0,-2 0 0 0,3 0 3 16,-2-2-9-16,1-4 5 0,2 2-2 15,-4-3 2-15,0 1-3 0,16-15-29 16,-18 14 44-16,-1-3 5 0,3 1 6 16,-4-1-2-16,0-1 2 0,-4 0 1 0,1 0-3 15,-1 1 8-15,0 0-3 0,-1 1 13 0,-3 0-7 16,1 0 6-16,-2 0 3 0,-2 3-8 16,-1 0-8-16,0 1 2 0,-3 0 0 0,0 3-4 15,-2 0-2-15,1 0-2 0,-17 3-1 16,16 0 3-16,-2 1-18 0,0 0-7 0,1 3-28 15,3 0-28-15,1 0-37 0,-10 10-192 16,14-9 150-16</inkml:trace>
  <inkml:trace contextRef="#ctx0" brushRef="#br1" timeOffset="98855.59">7786 7505 65 0,'4'0'157'15,"0"0"3"-15,-1 3-53 0,2-3-49 0,1 0-30 16,2 0-9-16,3 3-2 0,2-2 17 0,4 0 9 15,2 1 0-15,2-2-8 0,2 0-10 0,4 1-18 16,-1-1-4-16,2 0 0 0,1 0-1 16,-1 0-2-16,1 0 0 0,-3 0-3 0,1-1 4 15,-2-2-8-15,-4 3-1 0,1-1-8 0,-1-2-2 16,-5 0 2-16,-1 1 6 0,-2 0 5 0,0-1 0 16,-5 1 5-16,-2 1 2 0,-1-1-2 15,-2 2 3-15,1 0 8 0,-2 0 9 0,-2 0 9 16,0 0 3-16,-2 0 10 0,-15 3 35 31,3 9-39-31,9-8-31 16,2 0 2-16,0 2-4 0,1 3 0 0,2-2-1 15,0 1-1-15,4 0-3 0,0-1 0 0,2 1 0 16,1 1 0-16,1-1-4 0,1-3 2 0,2 1 2 16,-1-1-4-16,-1-2-4 0,5 0-7 15,-4-2 3-15,2-1-2 0,1-1-3 0,0-2 4 16,9-7-9-16,0-2 6 15,-14 7 11-15,-3-2 3 0,1-1 2 0,0 2 0 16,-4-2 0-16,0-7 6 16,-4 8-1-16,2 0 0 0,-3-1 3 15,-3 1 1-15,-1 2 4 0,1-2-12 0,-9-2 1 16,5 7 2-16,0-1-6 0,-2 1-3 16,-12 2 2-16,10 2-5 0,1-1-9 15,-3 1-22-15,2-1-23 0,0 2-30 0,1-1-24 16,3 1-18-16,0-1-13 0,3 1 10 0</inkml:trace>
  <inkml:trace contextRef="#ctx0" brushRef="#br1" timeOffset="99420.28">8393 7508 239 0,'-3'0'428'0,"1"0"-290"0,2 0-54 15,0 0-35-15,4 0-11 0,2 0 6 16,3-3 4-16,1 3 8 0,7-1-18 0,-1 1-13 16,6 0-8-16,3 0-14 0,2 0-2 0,-1 1 0 15,4 2-1-15,2-3-10 0,-1 3-3 0,2-3-9 16,-3 0-7-16,-3 0-12 0,0 0-7 0,-2-3-2 15,-3 0 0-15,-1 1 12 0,-2-1 17 16,-2-1 11-16,-1 3 3 0,-2-3 1 0,-6 1 6 16,0 1 0-16,-3-1 5 0,1 2-3 0,-3 1 9 15,0 0-2-15,-3 0 9 0,0 0 5 0,0 0-3 16,0 0-5-16,-3 0-10 0,0 0 1 0,-3 0 1 16,3 2-7-16,-2 0 7 0,3 0 1 15,-1 1-3-15,2 2 1 0,-1-1-6 0,2 0 0 16,0 3 2-16,0-2 9 0,2 1-5 0,2 0-3 15,3 0 0-15,0 0-2 0,1 0 3 0,2-3-4 16,0 2 0-16,0-1 0 0,2-3 2 0,-2 3 1 16,0-4-7-16,0 3 0 0,-1-3 4 15,2 0 0-15,-1 0 1 0,-1-3-5 0,0 1 2 16,1-1 2-16,-2-1 1 0,3-2-1 0,-3 0-2 16,-2-2 6-16,2 1 2 15,3-9 17-15,-8 5-6 0,-1 2 6 0,-2 0 11 16,0-2-2-16,-2 2 4 0,-1 0 5 0,-2 1 0 15,-2-1-6-15,-1 1-12 0,0 0-10 0,-5 2-7 16,2 3-8-16,-3 0 2 0,-4 2 2 16,-21 1-47-16,15 2-23 0,2 3-48 15,1 2-45-15,1 5-48 0,-2 0-28 0,0 1 8 16</inkml:trace>
  <inkml:trace contextRef="#ctx0" brushRef="#br0" timeOffset="102873.93">9245 7501 47 0,'-3'2'70'0,"0"-1"11"0,1-1-8 16,-1 1-6-16,0 2-9 0,1-3-2 16,1 3 60-16,1-3-49 0,0 0 0 0,1 0-1 15,2 0-5-15,2 0-5 0,14-3 62 16,-8 3-61-16,5-3-2 0,0 2-3 15,3 0-7-15,-2 1-13 0,1 0 1 16,-1 0-1-16,2 0 1 0,1 0-2 0,-2-2-3 0,2 1-12 16,2 1 0-16,-2-4 1 0,3 4-8 15,-1-3 1-15,0 1-10 0,-1-1 5 0,1 1-13 16,-3 2 5-16,0-3 5 0,0 2 1 0,-3 1-7 16,0-3-4-16,10 1-17 15,-16 2-21-15,-2 0-26 0,1 2-18 0,-2-1-18 16,2 2-164-16,-7-3 121 0,1 0-2 15,-1 1 5-15,1 1 12 0,1 0 21 0</inkml:trace>
  <inkml:trace contextRef="#ctx0" brushRef="#br0" timeOffset="103403.8">9971 7370 80 0,'-2'0'141'16,"-1"0"154"0,3 0-186-16,-3 0-31 0,0 5-12 0,-1-2-2 15,-3 9 80-15,5-3-80 0,-3 3-25 16,4 3-20-16,-1 2-9 0,2 2-3 0,3 2-10 0,-1 1 5 16,1 1 2-16,-1-2-6 0,2-1 2 15,1-1-4-15,0 1 4 0,-2-2 0 0,0-6 0 16,-1 1 1-16,-1-2-1 0,1-3 0 0,-2 0 0 15,0-2 7-15,0-2-7 0,0 0 8 0,0-3-2 16,0-1 7-16,0 0-1 0,0-3-7 0,0-1 0 16,0-1-2-16,-2-1-2 0,2-3-1 15,-3 1 4-15,2-4-8 0,1-1 0 16,0 0 4-16,0-4-5 0,1 1 1 0,2-2-6 0,-1-2-1 16,-2-1 2-16,3 1-4 0,-3-4 2 0,0 3 2 15,2 1 1-15,2-2-1 0,1 5 2 0,0-1 0 16,0 2-2-16,1 1 4 0,3 3-1 15,2 2 6-15,2 4 0 0,0 2-8 0,0-1 4 16,0 4 2-16,-1 1 3 0,-1 0-1 0,1 1 5 16,-2 4 0-16,-2-1 6 0,-1 2 6 0,0 0 1 15,-1 0 13-15,-1 3 1 0,-2 0-4 16,-3 0-3-16,0 3 4 0,0 0 7 0,0 1 0 16,-3 1 3-16,0 0-6 0,-2-1-1 0,2-4 3 15,-2 2 3-15,-1-2-19 0,-2 0-2 0,2 1-14 16,-2-3 1-16,-3 1-4 0,3-1 0 15,-2-2-14-15,2 0-8 0,-4-2-20 0,2-2-31 16,0 2-31-16,2-2-34 0,-1 1-37 0,1-2-18 16,-1 0-7-16,3 0 13 0,-1-2 27 0</inkml:trace>
  <inkml:trace contextRef="#ctx0" brushRef="#br0" timeOffset="103945.51">10051 7137 52 0,'-6'-4'80'0,"-2"-1"16"0,0 2-5 16,0 1-12-16,-25 0 93 15,19 4-109-15,3 0 8 16,-13 6 87-16,11-4-91 0,1 4-5 0,1 2-22 15,-3 3-5-15,1 1-2 0,2 4-1 0,-2 0 3 16,2 4 1-16,1-1-5 0,1 1-2 0,3 3 4 16,1 0-5-16,0 3-8 0,2-5-7 15,1 4 3-15,2 0 6 0,0 0 3 0,0 1-7 16,4 1 4-16,0 0-7 0,0-1 5 0,0 1-3 16,10 24 19-16,-6-26-25 0,4-2 1 15,0-1 1-15,1 0-7 0,4-3 1 0,-1-2 2 16,5 0-2-16,0-2-7 0,2-2 0 0,2-1-7 15,0-4-3-15,2 0 3 0,0-3-4 0,0 0-6 16,54-4-51 0,-31-8 21-16,-25-2 31 15,-4-1-7-15,1-2-2 0,0-2 4 0,-1-1 0 16,-4-3 6-16,2-3 5 0,-3 0-5 0,1-2 4 0,-2-2-13 16,-1-3-2-16,-3 1 9 0,-1-4 5 0,-3 0-1 15,-2-3-2-15,-2-1 3 0,-3-3 0 16,-1 0 1-16,-3-1 2 0,-2-2 2 0,-1 3 7 15,-3-1 0-15,0 5-3 0,-4 2 3 0,-3 1-2 16,-1 7 4-16,-4 0 2 0,0 6 1 0,-3 1-5 16,-2 3 0-16,-2 5-3 0,-1 1 7 15,0 4-7-15,-3 2-10 0,-2 3-17 0,2 2-21 16,0 1-31-16,-3 0-30 0,3 1-28 0,1 4-19 16,4 1-11-16,1 1 6 0</inkml:trace>
  <inkml:trace contextRef="#ctx0" brushRef="#br1" timeOffset="109428.9">16351 7063 85 0,'4'-5'129'0,"0"2"11"0,-4-1-2 0,0 3-12 16,0-3-10-16,0 4-10 0,-2 0-4 16,0 0-8-16,-1 2-7 0,0 0-15 0,1 1-13 15,-1 2-21-15,-2-3-12 0,2 6-9 0,-6 5 12 16,6 5-8-16,3-6-6 15,1-2-4-15,3 2 3 0,3-2-1 0,0 2 3 16,-1-3-12-16,2 0 0 0,1-2 0 0,1-1 5 16,1-3-9-16,3-1 0 0,-3-2 0 15,5-2 0-15,-2-3-3 0,2 0 3 0,-2-1 4 16,0-2 0-16,-1-1-9 0,0 0 5 16,-2 0 6-16,-3 0-2 0,-2-2-4 0,-3 1 3 15,-1 0-3-15,-2 1 10 0,0-2-1 0,-2 3 8 16,-1 0 5-16,0 1-9 0,0-2 3 0,-2 4-5 15,0-2-5-15,-1 3-1 0,-3 1-3 0,2-1-2 16,-1 2-7-16,-1 2-3 0,1 0-13 0,-2 0-7 16,2 0-28-16,-2 2-24 0,-2-1-37 0,3 2-30 15,-5 1-17-15,2 1-14 0,3 0 2 0,1-1 16 16,-3 6-111-16</inkml:trace>
  <inkml:trace contextRef="#ctx0" brushRef="#br1" timeOffset="109951.61">16528 7051 67 0,'4'0'122'15,"-2"0"6"-15,-2 0-29 0,2 0-28 0,-2 0-25 16,1 2-9-16,2 0 5 0,3-2 16 16,4 3 16-16,0-3 0 0,4 0-10 0,0 0-20 0,8-3-18 15,0 1-6-15,2 0-12 0,5 1-5 16,-1 1-3-16,0 0 2 0,4 0 0 0,-4 1-1 15,4 1-3-15,-3-2-8 0,-1 2 4 0,-3-2-6 16,-1 3-7-16,-3-3 2 0,-3 0-1 0,1 0 14 16,-3 0 1-16,-2 0 3 0,-3-3-3 0,-4 3 3 15,-2 0 5-15,1 0 3 0,-2 0 44 16,-2 0-16-16,-2 0 8 0,0 0-5 16,-2 0 1-16,2 0 6 0,-1 3-6 0,1-3-12 15,-3 2 6-15,3-2-25 0,-3 2-9 16,1 1 5-16,2 0-3 0,0 1-2 0,0 1 3 15,2-1-3-15,-2 2 4 0,4 2-3 16,8 13-2-16,-8-14 1 16,26 13-8-1,0-13-2 1,-22-7 1-16,3 0 3 0,-1 0 1 0,1-5 2 16,46-26-21-1,-40 15 15-15,-10 7 5 16,5-20 0-1,-12 14 8-15,-3 9-4 0,-5-7 9 16,3 7-4-16,0 1-1 0,-8-2 1 16,4 5-1-16,1 1-4 0,-22 1-31 15,20 0 7-15,-2 1-21 0,3 2-22 16,-2 0-26-16,-2 0-31 0,3 0-32 0,-2 2-12 16,4-1-2-16,0 0 14 0</inkml:trace>
  <inkml:trace contextRef="#ctx0" brushRef="#br1" timeOffset="110512.9">17179 7051 181 0,'0'0'167'0,"4"0"-41"16,-2 0-43-16,0 0-41 0,2 0-20 0,4 0-2 15,6 0 4-15,2-1 9 0,6-3 5 16,4 3-2-16,2-3-16 0,4 2-8 0,1-1-8 16,0 0-1-16,2 0-5 0,-2 2 2 0,1-1-8 15,-1-1-2-15,0 0 4 0,-3 0 0 0,-1 1 2 16,-3 2 4-16,1-1-3 0,-2 1 6 0,-5 0-3 16,-2 0 5-16,-2 0-5 0,-5-1 8 15,0 1 7-15,-1-2 11 0,-6 2 13 0,0 0 20 16,-3 0 2-16,-1 2 3 0,0-2-5 0,-1 0 45 15,-1 0-71-15,0 0-13 16,2 1-5-16,-3 2 9 0,2 0-15 0,1 0-9 16,-2 2 8-16,0-3-5 0,0 3-8 0,0 0 6 15,2 2-1-15,0 0-2 0,0 0 6 0,4 1-4 16,0-1-4-16,0 0 6 0,1-1-12 16,0 2 6-16,0-2-8 0,10 3-10 15,-5-6 2-15,1-1-4 0,0 1 3 16,-3-1-3-16,3-2 2 0,2 0 3 0,-4 0 1 15,4-3 1-15,-2-1 5 0,-1-1-1 0,0 0 3 16,-2 0 3-16,0-1 7 0,0 0 0 0,2-2 2 16,-4-1-6-16,-1 2 4 0,-2-3 2 0,0 1-4 15,-1 2 2-15,-2-2 6 0,0 0-6 0,0 2 5 16,-2-2-5-16,-1 1 5 0,0 3 1 16,0-2 5-16,-4 2 0 0,2 1-9 0,-4 1 5 15,1 1-7-15,-1 2 0 0,-2 2-3 0,0 0 1 16,-4-1-1-16,1 3-11 0,1-1-13 0,-4 1-21 15,4 1-24-15,-2 0-30 0,0 1-31 0,1 0-24 16,5 0-10-16,2 0 8 0</inkml:trace>
  <inkml:trace contextRef="#ctx0" brushRef="#br1" timeOffset="111158.47">18005 7006 82 0,'-4'0'133'16,"3"2"-8"-16,-1-2-41 0,0 1-37 0,2 1-26 15,0-2 1-15,4 1 2 0,0 1 11 0,2-1 10 16,5 0-1-16,2 1-5 0,1 1-13 16,5-1-9-16,-1 1-8 0,4-2-4 0,3 1-1 15,0-1-4-15,1-1 2 0,2 1-2 0,2-1-2 16,0-1 4-16,2-2-9 0,0 2 2 0,-1-2-5 16,-1 1-4-16,0-1 2 0,0 1-6 0,-3 0 6 15,2-1-1-15,19-5-8 16,-8 1 5-16,-5-1 11 15,-12 3 7-15,-9 2 7 16,-9 1 5-16,-2 2 8 0,-1 0 90 16,-2 0-62-16,0 0-8 15,-3 2 78 1,-4 5-108-16,3-2-5 0,3 0 2 16,-3 1-3-16,4-1 1 0,0 2-3 15,0-1 1-15,0 3-5 0,4-1 5 0,0-1 0 16,1 1-8-16,1-1 5 0,1-2-4 0,10 2-4 15,-9-4 0-15,3 0-5 16,0-3-1-16,0 2 4 0,0-2-4 0,2-3 4 0,-1 1-3 16,45-27-12-1,-30 4 23 1,-22 12 12 0,-7-8 5-1,-3 7 1-15,-3 2 11 0,-7 5-21 16,5 5-2-16,2 1-2 0,-4-1-4 15,-1 2 0-15,-1 0-4 0,0 0-3 16,-4 0-3-16,2 2-8 0,-1 1-18 0,1-2-27 16,1 2-38-16,2 2-45 0,-3-2-28 0,6-1-8 15,2 1-125-15</inkml:trace>
  <inkml:trace contextRef="#ctx0" brushRef="#br1" timeOffset="111792.1">18791 6963 234 0,'6'0'291'15,"-2"0"-235"-15,-3 1-24 16,4 1-20-16,1-2-6 0,5 0 9 0,19 2 46 16,-10-2-33-16,1 0-11 0,3 0-7 15,0 0-7-15,1 0 1 0,2 0-4 16,2-2 3-16,-1 0-5 0,0 1-2 0,1-1-1 16,-1 0 1-16,2 1-11 0,-3-2-1 0,2 2-4 15,-3-4 5-15,-1 2 3 0,18-3 4 16,-23 5 9-16,-3-2 2 0,-4 1-1 0,-2 1-5 15,0 1 1-15,-5 0 11 0,-3-3 2 0,3 3 17 16,-2 0 1-16,-4 0 5 0,0 0 34 16,0 0-29-16,0 0 4 0,0 0-5 0,0 0-7 15,0 3-10-15,0-2-6 0,0 1-5 0,-2-1-3 16,2 2 0-16,-2 2 5 0,2-1-6 16,0 1 2-16,0 2-8 0,0 0 1 0,4 3-1 15,-3-1-2-15,4 1 6 0,0-2-4 0,1-1 2 16,0-1 1-16,1-1-1 0,1 1-6 0,1-4 4 15,2 3-4-15,0-2-1 0,1-1 2 0,-2 0 1 16,3 0-2-16,1-2-5 0,-1-4 4 0,1 4 0 16,0-5 2-16,-2 2 0 0,0-1 3 0,-1-2 1 15,1 1-1-15,-3-1-2 0,8-9 9 16,-8 8-3-16,-4 0 5 16,0 0-8-16,-3-8 6 0,-2 8-2 0,-4 1 0 15,0 1 2-15,-1-1 1 0,-3 0-5 0,0 2 0 16,0-1-3-16,-2 3 1 0,-2-3-6 0,-1 3 1 15,-1-1 4-15,0 3-4 0,-5 0-5 0,5 0-7 16,-5 0-6-16,3 2-13 0,0-1-23 16,0 1-24-16,2 1-27 0,1-1-16 15,-1 0-17-15,5 1-12 0,1-3 7 0</inkml:trace>
  <inkml:trace contextRef="#ctx0" brushRef="#br1" timeOffset="112376.77">19602 6930 87 0,'7'0'161'16,"8"0"158"-16,-7 1-293 15,5 2-17-15,-1-3 0 0,27 2 3 16,-18-2-11-16,5 0 1 0,-3-2-2 0,1 2-2 16,2 0 2-16,-3 0 0 0,2-1 0 15,1 1 2-15,-1-2-1 0,2 2 4 0,2-1-5 0,-1-1-2 16,-1 2 2-16,0 0 2 0,-2-1-2 16,0-1 0-16,-6 2 0 0,-2 0 0 0,-2 0 2 15,-1 0-5-15,-3 0 6 0,-3 0-3 16,-2 0-2-16,1 0 6 0,-6 0 17 0,2 0 4 15,-3 0 13-15,0 0-7 0,-1 0-1 0,-1 0-1 0,1 0-2 16,-1 0 3-16,0 0 1 0,-1 3-5 16,1-1 0-16,-2 1-5 0,3 0-8 0,-3 1-6 15,1 2-5-15,3-1 4 0,0-1 1 0,0 0 1 16,3 3-3-16,1-2 1 0,1 2-4 0,2-2 0 16,11 4 1-16,-6-5-3 0,-1 0 0 15,2-2-7-15,-1-1 2 0,1-1 1 16,1 0-2-16,15-1-7 15,-16-4 5-15,-1 4-4 0,-1-5 1 0,0 1 3 0,0 0 3 16,0-2 0-16,1 0 5 0,-2 0 0 0,-2-1 6 16,-1 0-1-16,-1 1 2 0,-1-2 1 15,-1 0 11-15,-4 1-1 0,-3 3 7 0,2-4 7 16,-1 4-8-16,-2 0 0 0,-4-1-2 0,0 2 0 16,-2-1-6-16,-2 0 1 0,-3 3-9 0,0-1 1 15,-5 1-4-15,1 2-5 0,-3 0 2 16,2 0 0-16,-2 2-2 0,0 1-13 0,3 1-24 15,0-1-44-15,1 3-62 0,2-2-58 0,2 4-42 16,-2-4 9-16</inkml:trace>
  <inkml:trace contextRef="#ctx0" brushRef="#br0" timeOffset="116762.73">20435 6959 16 0,'-3'-1'33'0,"0"1"27"16,1 0 16-16,2 0-1 0,-1 0 0 15,-1 0-5-15,2 0-6 0,-1-2-4 0,1 1-1 16,0 1-1-16,0 0-11 0,0 0-8 15,3-1-12-15,2-1-1 0,-1 2-3 0,4-1-3 16,2-1 5-16,2 1-1 0,2-2 4 0,5-1 8 0,1 2 6 16,3-1-11-16,2 0-5 0,2 0-14 15,0-2-5-15,-3 2 1 0,1 2-5 0,-1 0-1 16,-1-1-4-16,-1 2 2 0,-1-3 0 0,-2 3-2 16,1 0 2-16,-3 0-2 0,-2 0-1 0,1 0-2 15,-5 0-3-15,2 0-6 0,-4 0-13 0,1 0-12 16,-4 0-8-16,0-3-15 0,-1 3-12 15,-2 0-9-15,1 1-6 0,-1-1-8 0,-1 0 1 16,2 0 0-16,1 0 3 0,-4 0 4 0,1 0-47 16</inkml:trace>
  <inkml:trace contextRef="#ctx0" brushRef="#br0" timeOffset="117317.86">21061 6790 14 0,'2'-3'36'15,"-1"-4"106"-15,-1 5-73 0,0-1-7 0,0 0 1 16,-1 2 7-16,-1 1 0 0,2 0 0 0,-1 0 0 16,-1 0 2-16,0 0-14 0,2 0-3 0,-1 1-8 15,-1 2-6-15,-1 2 1 0,-2 1 2 0,2 3 2 16,-1 2-4-16,-1 1-3 0,2 5-5 15,1 0-8-15,0 1-5 0,2 1-7 0,2 2 5 16,1-1-1-16,4 1-6 0,0-1-4 0,1 2 9 16,5-4-9-16,1 0 0 0,0-2-5 15,5 2 3-15,2-1-6 0,0-4 3 0,1-1-3 16,3-1 1-16,-2-1-1 0,1-3 3 0,2 0-3 16,0-4-3-16,4-3 3 0,-3 0 4 0,3-3-11 15,4-2 4-15,-4 0 1 0,3 0-3 0,2-4 0 16,-4 2-3-16,-1-3-2 0,2 1 4 15,-4-1 0-15,-1 0-2 0,-2-2-5 0,-3-1 4 16,-2-1 2-16,-2 1 0 0,0-3 4 0,-6 1 0 16,1-4 3-16,-2 2-2 0,-3-3 0 0,0 1 5 15,1-22 2-15,-9-2-8 16,-4 23 7-16,-1 1-6 0,-3 0 2 16,-3 0 1-16,-1 4 2 0,-3 3-2 0,-2 0 2 15,-43-15 6-15,6 18-4 16,-11 4-5-16,32 5 3 15,-3 0-6-15,-2 0 3 0,3 4 1 0,-3-1-4 16,2 2 1-16,2 0-1 0,1 4 4 0,3 0-5 16,2 1-2-16,3 3-22 0,4-1-20 15,0 2-19-15,4 1-25 0,4-2-17 16,4 2-18-16,-5 13-159 0,7 10-24 16</inkml:trace>
  <inkml:trace contextRef="#ctx0" brushRef="#br0" timeOffset="117948.5">21327 6861 17 0,'1'-2'31'0,"-1"2"22"0,2 0 19 0,-1-1 5 15,1 1-4-15,-2 0 67 16,0 0-74-16,0 0-12 0,0 0 4 0,-2 0-4 16,2 3-6-16,0-2 12 0,-3 3-8 0,3 1-4 15,-1 3-11-15,-1-1-16 0,0 3 1 16,2 2-8-16,0-2-2 0,0 0 2 0,-1 1 4 16,1-2-8-16,3-1 0 0,-1 0-3 0,-2-1-3 15,0 0 3-15,1-2-1 0,-1-1-3 0,0-1 1 16,0 0 4-16,0-1-7 0,0-1 9 15,0 0-2-15,0-1 4 0,-1 3 2 16,1-1 19-16,0-2-12 0,0 0 0 0,0 0-6 16,0 0 1-16,0-2 1 0,0 2 0 0,0 0 0 15,0-3-4-15,-2 2-7 0,0 0 1 0,-1-4-7 16,2 2 3-16,-1-1 0 0,0-3-5 0,2 2 2 16,-4-10-4-16,-1-2 1 15,5 6 1-15,0-12 5 16,0 14 0-16,4-14-7 0,-1 0-1 15,-1 10 0-15,2 1 5 0,2-11-9 16,-3 12 6-16,4 3-7 16,-1-3 7-16,2 4 3 0,-4 0 0 0,3-1-8 15,-1 4 3-15,2-1 0 0,6 0-4 16,-6 5 6-16,0 0-1 0,3 0 4 0,-3 0 0 16,-1 0 0-16,0 3-3 0,-2-1 1 15,0 0 3-15,1 6 3 0,1 1 2 16,-7 3 1-16,0 5-7 15,-15 15 19 1,3-18-11-16,4-7-6 16,-8 3 0-16,8-4-2 0,0-2 0 15,0 0-16-15,-3 1-10 0,2-3-18 0,1 2-28 16,-2-1-29-16,-1 0-32 0,2 0-28 16,-3 0-12-16,0-1-9 0,1-2 10 0</inkml:trace>
  <inkml:trace contextRef="#ctx0" brushRef="#br0" timeOffset="122561.75">15549 7158 17 0,'-5'0'39'0,"1"0"26"0,-1 0 7 0,0 0-8 16,2 0-9-16,-2 0-3 0,2-3-3 0,0 3 1 15,1 0-2-15,1 0 10 0,-2 0 7 0,3 0 45 16,-2-2 21-1,2 2-33-15,0-1-67 16,0-1 16-16,5 2-33 16,-2-3 63-16,2 3-46 15,-2 0-5-15,0 0-3 0,3 3 2 0,1 0-8 16,0-1 1-16,0 1-7 0,-1 0-4 0,1-3-4 16,0 1 5-16,1-1-2 0,0-1-6 0,0 1 4 15,1 0-2-15,1 0 0 0,1 0 0 0,0 0 6 16,0-3-7-16,-1 1 1 0,4-1-5 15,-3 3 6-15,32-3-9 16,-32 3 6-16,0 0-2 0,18-3 11 16,-16 3-9-16,14 0-5 15,-14 0 5-15,1 0 0 0,-3 3 5 0,1-3-10 0,0 0 3 16,1 0 2-16,1 0 2 0,-1 0 0 0,-1 0-5 16,2 0 0-16,-4-3 0 0,4 3 6 0,0 0-3 15,-4 0 2-15,2 0-5 0,1-2 5 16,1 2-9-16,-4-2 10 0,-2 2-3 0,4 0-6 15,0 0-1-15,-4 0 2 0,-1 0 5 0,0 0 0 16,-1 0 0-16,-3 0 0 0,2 0-3 0,0 0 3 16,-1-3-3-16,1 1 3 0,0 2 0 0,0 0-4 15,-1 0 4-15,1-1 2 0,1-1-6 16,2 0 0-16,-3-1-3 0,1 3 5 0,1-1 5 0,0 0-10 16,-2 1 1-16,0 0 0 0,3-2-5 15,0 2 0-15,-4-1 5 0,0 1-8 0,-1 0 8 16,3-2-13-16,-4 2 13 0,3 0-6 15,-2 0 12 1,-1 0-3-16,-2-2-1 0,2 2 4 0,-2 0 4 16,3-1-6-16,-1 1 0 15,-2 0-2-15,3-2 6 0,-1 2-4 0,1-2 8 16,0 2-6 0,-1 0-2-16,-2 0-1 0,0 0 4 15,0 0 2-15,0 0-1 0,0 0 1 16,0 0-1-16,0 0-1 0,0 0 1 0,0 0 0 15,0 0-4-15,0 0 0 0,0 0-5 16,-2 0-13 0,2 0-2-16,-1 0-10 0,-1 0-1 15,0 0-72-15,-1 0 20 0,0 0-20 16,0 0-24-16,-1 0-12 0,0 0-5 0,1-2 6 16,-2 2-77-16</inkml:trace>
  <inkml:trace contextRef="#ctx0" brushRef="#br0" timeOffset="124922.04">15413 7125 18 0,'0'-4'37'0,"0"1"25"0,0 1 4 0,0 0-3 15,-1-1-7-15,-1 1-8 0,1 1-2 16,-3-2-5-16,4 0-5 0,-1 0-2 0,-1 0 1 15,0 0-7-15,2-1 0 0,-3 1-11 0,3-3-2 16,-1 1 2-16,1 0-4 0,0 2-1 0,0-2 0 16,0 1 1-16,0-3 6 0,-2 1 6 0,2 2 0 15,-2-4-2-15,1 2-6 0,-2 0 0 0,-2-1-5 16,2-2 0-16,-2 1-1 0,0 1 2 0,-1-3-3 16,-1 1-4-16,0 1 0 0,-1-1-4 15,0-2 2-15,-3 2 8 0,2 0-1 0,1 1 2 16,-3-1 1-16,1-1-4 0,1 1-2 0,-4 1-2 15,4 1 0-15,-3-1 4 0,0 3-7 16,-1-1 4-16,1 1 4 0,-1 2-3 0,-2 1 0 0,3-1-2 16,-15 1-6-16,16 2 2 0,-3 0 0 15,3 0 1-15,0 2 1 0,-2-1 7 16,4 3 1-16,-3-1-1 0,0 0-4 0,4 0 2 16,-3 3-1-16,0-2 0 0,1 1 5 0,1 1-1 15,-2-2 3-15,1 3 2 0,2-2-5 16,-2 2 6-16,1-2-1 0,1 2-4 0,-2 1-1 15,0-1 2-15,-14 17 26 16,16-17-27-16,4 1-4 0,-14 11 7 16,12-11-6-16,-4 11 8 15,7-10-13-15,-3 0 1 0,3 2 1 0,-7 8 9 16,7-9-13-16,0 0-1 0,-2 11 7 16,3-11-2-16,2 0 0 0,-1 2-7 15,-2-2 2-15,3 12 14 16,0-1-10-16,0-9-6 0,0 0 6 0,4 11-1 15,0-10-1-15,-1-1-4 16,-1-2 0-16,2 17 13 16,3 10 0-16,-4-26-13 0,13 35 21 15,-15-37-21 1,2 2 0-16,1-2 2 16,-1 1-2-16,0 0 8 0,0-1-8 0,1-1 3 0,0 0 0 15,1 0-8-15,-4 0 9 0,4-1-4 0,1 2-4 16,-2-1 1-16,2 0 3 0,-2-1 4 15,1 0-1-15,-2 1 2 0,2-1-3 0,0 1-10 16,-2-2 8-16,3-1-2 0,-1 2 6 0,1-3-4 16,-1 1 2-16,2-1-2 0,0 0-6 0,-2-1 6 15,1-1 0-15,-1 0-2 0,2 1 2 0,0-1 0 16,1 0 0-16,0 1-2 0,0-3 2 0,3 2 0 16,0-2 2-16,-3 1-9 0,3-1 5 0,-3 2-2 15,-1-2 2-15,2 0-3 0,0 1 7 16,-1-1 0-16,0 0-4 0,0 0-3 0,-2 0 9 15,2 0-4-15,-1 0-3 0,0 0 3 0,0 0-3 16,-1 0 3-16,-1 0-2 0,3 0 4 0,-2 0-4 16,2 0-1-16,0-3-4 0,-1 2 3 15,10-1 8-15,-8-3-4 0,2 5-2 0,-3-2 6 16,0-1-4-16,0 1-2 0,1 0 2 16,1-1-2-16,-2-1 6 0,-2 1-4 0,4 2-3 15,-4-3 1-15,4 2 5 0,-1-1-6 0,-3 0 1 16,2 1-1-16,-3-1-3 0,3 0 6 0,0 2 0 15,-2-2 0-15,0 0 0 0,-1 1 0 0,3-1-4 16,-2-2 4-16,-1 3 0 0,2-1 3 0,-1 0-2 16,1-2-5-16,-2 0 4 0,0 1-3 15,2 0-3-15,-1 0 6 0,1-3-7 0,-2 2 1 16,-1 0 2-16,0 0 4 0,1 1-3 0,-2-2-2 16,1 1 2-16,0-1 3 0,-1 2-3 0,0-2 3 15,1 1-2-15,0-3 2 0,1 2-4 0,-2-2 6 16,1 3-4-16,-1-2 2 0,1 2 4 0,-1-1-9 15,2-1 0-15,-2 2-1 0,1-2 10 16,-1-1-1-16,-2 0-2 0,1 3-5 0,-2-2 1 16,3-1 6-16,-3-1-7 0,0 2-4 0,0-1 8 15,0-13-4-15,-3-1-1 16,3 7 0-16,-2 4 1 0,-1-1 0 0,0-3-1 16,1 0 0-16,-1 0 0 15,-2-3-11-15,2 2 4 0,-3 2 3 0,1-1-2 0,-1-1 3 16,1 1-6-16,0 0-3 0,0 2-2 15,-2 0 0-15,1-1-1 0,-1 2-2 0,2 2-4 0,0-1-11 16,-4 4-12-16,5-1-19 0,-5 2-22 0,3 1-12 16,-5 0-12-16,0 1-6 0,1 1-5 0,-2-1 3 15</inkml:trace>
  <inkml:trace contextRef="#ctx0" brushRef="#br0" timeOffset="125502.59">15075 7166 6 0,'0'-2'6'0,"-2"-4"7"0,2 1 12 16,0 2 11-16,0-2 13 0,0 0 1 0,2 0-6 16,-2 3-2-16,0 2-3 0,0 0-6 15,0 0 6-15,0 0 0 0,0 0 6 0,0 0 10 16,0 0-1-16,0 0 2 0,-2 0-5 0,2 0-3 15,0 2 2-15,0 0-5 0,-1 1 4 0,-1 0-1 16,1 4-3-16,-1-2 1 0,0 5 1 0,1 1-11 16,-1 2 1-16,2 2-8 0,-2 1-9 0,2 3 5 15,0-3-8-15,0 0-1 0,0 3-3 0,2-3 1 16,-2 1-6-16,0-2-4 0,3-2-2 0,-1 1-2 16,-2-4 0-16,2 1 0 0,-1-4-5 15,2-1-1-15,-3 0-18 0,-3-3-28 0,3-2-24 16,0 1-23-16,0 1-17 0,0-3-24 0,0 0-11 15,0 0 6-15,-1 0 6 0,-3 0 14 0,1 0-70 16</inkml:trace>
  <inkml:trace contextRef="#ctx0" brushRef="#br0" timeOffset="125940.89">15078 7150 16 0,'3'-10'21'0,"2"3"15"0,0 0 16 16,-4-1 9-16,2 1-3 0,1 0-3 0,0 1-7 16,0 1-10-16,-1 1-1 0,-2 1-2 0,1 0 0 15,2 0 6-15,1-2 3 0,0 0-7 0,1 2-1 16,4-2-1-16,-1 3-6 0,-1-3-8 0,0 5-7 15,6 0 8-15,-6-2-1 0,-1 4 2 16,11 3 67 0,-8 0-28-16,0 0-2 0,-9-3-34 15,2 3-3-15,0 1 6 0,-3 0-4 16,0 0-2-16,0 0-3 0,0-1-7 0,-1 0 11 16,1 2 0-16,-2 0-7 0,2 1-6 0,-3-4-3 15,0 4 4-15,-2-1 1 0,1 0 0 16,0-1-9-16,-2 2-3 0,-2-2 5 0,2-1-6 0,-1 2-2 15,1-3 7-15,-2 2-4 0,1-2-1 16,-3 1 0-16,2 2 0 0,-3-4 0 0,1 2-13 16,2-2 1-16,0 0-11 0,-1 0-5 0,3 2-16 15,-1-4-15-15,3-1-13 0,-1 5-24 0,-1-4-22 16,1 2-30-16,3-1-8 0,-1 1-5 0,2-3 8 16</inkml:trace>
  <inkml:trace contextRef="#ctx0" brushRef="#br0" timeOffset="130053.16">3151 16537 135 0,'-3'0'284'0,"3"0"22"15,-2 2-47-15,-2-1-108 0,3-1-48 16,-1 0 20-16,0 0 30 0,2 0-20 0,0 1-35 16,0 1-20-16,0 0-2 0,4-2-13 15,3 3-20-15,1 1-2 0,3-1-40 0,5 3-1 0,2-1 0 16,0-1 0-16,3 1 0 0,-2 0 0 16,22 0 0-16,-22-2 0 0,0 1 0 15,3-3 0-15,-3 1 0 0,5-2 0 16,20-3 0-16,-22-1 0 0,22-1 0 15,-23 2 0-15,0-1 0 0,2-1 0 16,-2 2 0-16,-1-1-8 0,-2 1-99 16,-4 1-21-16,3-1-36 0,-5 1-45 0,-3 2-30 15,2 0-14-15,-5 0 0 0,2 0 19 0,-4 0 36 16</inkml:trace>
  <inkml:trace contextRef="#ctx0" brushRef="#br0" timeOffset="130612.55">3643 16425 65 0,'-6'-7'163'0,"1"3"40"0,-1-1-3 15,1 0-17-15,-3 2-8 0,5 1-4 16,0 1 11-16,-1 1-13 0,0 0-13 15,2 0-44-15,1 0-24 0,1 0-24 0,0 0-22 16,0-3-12-16,0 3-11 0,0 0-6 0,0 0-5 16,0 1-4-16,1-1-4 0,1 2 0 0,4 1 0 15,-1 1 0-15,6 0 0 0,0 3 0 0,0-2 0 16,0 2 0-16,3-2 0 0,-2 4 0 16,1-1 0-16,0-5 0 0,0 3 0 0,-1 0 0 15,0 0 0-15,2 0 0 0,-3 0 0 0,0 2 0 16,-2-3 0-16,-1 0 0 0,-1 2 0 0,-4-3 0 15,0 1 0-15,-1-2 0 0,-2 2 0 0,4 0 0 16,-4 1 0-16,0 3 0 0,-4-2 0 16,1 0 0-16,-2 2 0 0,-2 1 0 0,-1-1 0 15,-4 1 0-15,2-1 0 0,-3 0 0 0,0-1 0 16,1-1 0-16,-2 4 0 0,1-4 0 16,1 3 0-16,1-3 0 0,3-2 0 15,-3 2 0-15,3 0-41 0,2-1-265 0,-1 3-53 16,1-3-27-16,0 0 20 0,3 1 79 0</inkml:trace>
  <inkml:trace contextRef="#ctx0" brushRef="#br0" timeOffset="131849.84">741 16312 61 0,'-3'-15'107'15,"1"1"-1"-15,2 4-21 0,-1 0-19 16,-1 1-5-16,0 3 17 0,2 1 18 0,-1 1 12 15,1 1-9-15,0 3-21 0,0 1-28 16,0 1-15-16,0 4 1 0,0 4 21 0,0 3 4 16,-2 9 21-16,-1 0 0 0,0 5-1 0,0 5-6 15,-5 1-9-15,-2 3-20 16,1 1-8-16,-4 3 11 0,-12 36 7 16,11-39-18-16,1-2-14 0,1-4-5 15,2-2-9-15,0-4-8 0,3-2 5 16,2-7-3-16,0-2 1 0,2-5 12 15,1-3 13-15,1-2 4 0,-1-1 10 0,2-3-2 16,-2-5-30-16,1 2-12 0,-1-6 0 16,2-3 0-16,-4-7 0 0,4-3 0 0,-2-7-7 15,2-2-10-15,2-6-12 0,4-1-3 16,0-6 7-16,2-1-2 0,2 0 10 0,1-3 7 16,0 1-1-16,4 2 9 0,0 4 8 15,2 2-4-15,1 7-6 0,-1 6 4 0,-1 7 5 16,-2 6 2-16,-1 3 8 0,1 10 6 15,0 7 0-15,0 8 2 0,-1 9 11 0,3 5-1 16,-3 8-19-16,2 1-14 0,-2 6 0 16,-2 0 0-16,0 2 0 0,0-5 0 15,-1 2 0-15,1-6 0 0,0 0 0 0,0-4 0 16,3-4 0-16,-3 0 0 0,2-5-80 16,-2-4-82-16,0-2-64 0,-2-5-64 15,-1-3-21-15,-3-1 2 0,-3-4 36 16,-2-2-121-16</inkml:trace>
  <inkml:trace contextRef="#ctx0" brushRef="#br0" timeOffset="133402.94">738 16608 194 0,'-7'0'212'16,"4"0"-17"-16,0 1-51 0,0 1-39 15,3-2 67-15,3 1-101 0,5-1-18 16,4 3-22-16,6-2-14 0,4 1-8 16,3 0-1-16,2-4-8 0,3-1-10 0,2-1-3 15,-2-2-4-15,0 1 1 0,0-5-5 16,-3 3 12-16,0-3 1 0,-2 1 0 0,-6-1 6 16,0 1-1-16,-3 0 5 0,0-2 1 15,-2 1-3-15,-6 0 2 0,3 1 1 16,-5-4 4-16,0 3 4 0,-1-1 3 0,-5 2 2 15,-1 3 8-15,-1-1 7 0,-1 0 8 16,1 4-2-16,-3-1 8 0,1 3-6 0,-4 1-12 16,2 0-3-16,-6 3-1 0,0 2-2 15,-4 2 2-15,-1 3-6 0,4 2 9 0,-3 2-3 16,5 1 15-16,-11 24 24 16,14-20-43-16,2 0-4 0,2 1-15 15,3-2 2-15,7 17 0 0,-1-22-2 16,5 0 3-16,2-5-5 0,3-2 2 15,0 0-6-15,0-3-3 0,2-2-5 0,-1 1-3 16,4-6 2-16,-2-2-7 0,1-2 4 16,36-16-37-16,-12 4 26 15,-31 16 27 1,-4 0-3-16,-1 4 8 0,1 0-10 0,1 0 7 16,-1 1 0-16,3 6 2 15,-8-2 1-15,2 0-1 0,-2 0-2 0,0 0 2 16,0 2-1-16,-1 10 15 15,-2-11-10-15,0 2-2 0,0-2-4 0,0 3 7 16,0-4-7-16,0 0 4 0,0-1-1 16,0 1-8-16,0-2 7 0,0-1-2 0,3-1 4 0,-3-1-8 15,2 0 5-15,-2-1-1 0,3-1 0 16,-1-1-10-16,-1-2 0 0,-1 1 1 16,2-2-15-16,2-3-3 0,1 0-15 15,8-13-98-15,-5 9 36 0,4-1-7 16,-1 0-2-16,2-1 2 0,-2 3 12 0,2 0 14 15,1 2 18-15,-3 0 7 0,3 3 15 0,-4 2 27 16,-2 3 8-16,-2-1 8 0,2 1 6 0,-2 2 6 16,-3 0 7-16,0 3 3 0,2 0 5 15,-1 1 14-15,1 3 3 0,0 0-1 0,0 3 1 16,0-5-12-16,1 4-2 0,2 2-1 16,-2-4 4-16,4 2-13 0,-2 1-8 0,3-1-6 15,0-1-3-15,-3-1 7 0,3-2-4 16,-2-1 0-16,-1-1-2 0,1-3-5 0,-2 0 11 15,-1 0-2-15,1 0 2 0,-4-3 3 16,0 1 3-16,0-1 6 0,2-4 2 0,-2 3 1 16,0-4-3-16,-3 1 18 0,0 0-8 15,-3-8 33-15,0 6-27 0,-2 1 4 0,1-1 1 16,-3 1-13-16,-4-1-8 0,0 1 7 16,-2-1-9-16,-2 1-4 0,0-1-3 15,-2 2-1-15,6-2 2 0,1 0 0 0,0 2-6 16,1 0-8-16,5 0 5 0,-1-3-8 15,3 2 2-15,2-4-4 0,2-2-3 0,3 0 2 16,13-24-19-16,-5 16 11 0,0 0 1 16,3 1 7-16,-2-1 3 0,2 2 5 15,0 0-2-15,1 6 5 0,-4-1-3 0,2 4-5 16,-2 3 8-16,0-2 4 0,-2 5-6 16,1 1 6-16,-2-1 3 0,-1 5-2 0,2 2 7 15,-1 1 14-15,1 4 0 0,0 2 1 0,0 4-3 16,0 5 6-16,0 2 11 0,-1 7 3 15,-4-1-2-15,2 4-7 0,-2 2 2 16,-3-1-9-16,-1 1-6 0,-2-2-5 0,0-1-11 16,0-1 3-16,-2-3-1 0,2 0-2 0,0-5 0 15,0 0-7-15,-1-5 6 0,-1-2-1 0,2-4-1 16,-2-1-3-16,2-1 0 0,0-5 3 16,0 1 3-16,0-2 14 0,0-1 8 15,0 0-6-15,0-3-3 0,0 0-7 0,0-2-14 16,2-3 3-16,1 0-2 0,2-3-2 15,0-1 1-15,0 1-1 0,1-1-4 0,3-1-5 16,1 1 9-16,0 0-5 0,2 2-2 0,1 1-2 16,1 2-4-16,-1-1 3 0,1 2 6 0,0 2-1 15,-1 2-4-15,-1-1 6 0,-2 3-1 16,4 3 4-16,-3-1 4 0,-3 2-4 0,3 4 2 16,-3-2-2-16,0 3 2 0,-3 1 5 15,2 1 4-15,-3 1-2 0,-1 1-1 0,-3-2-2 16,0 1-6-16,-2-1 8 0,1 0 2 15,-3-2 1-15,-3-1 7 0,2-2-2 0,-1 1-6 16,-4-2-10-16,-2-2 0 0,-17 4 0 16,10-2 0-16,2-2 0 0,-5-2 0 15,4 1 0-15,1-2 0 0,2 1 0 16,3-1 0-16,4 0 0 0,0-1-1 0,3-2-10 16,2 0 0-16,0-2-10 0,3-1-5 0,0 0-5 15,3-2 4-15,0 0-3 0,5-3-1 16,2-1-5-16,2-1 5 0,1-1-4 0,6-1 15 15,-3 1-9-15,4 2 9 0,1 2-5 16,-2 0 18-16,1-1 7 0,-2 2-5 0,1 3 1 16,-4 1-4-16,0 0 14 0,0 0-2 0,-3 3 1 15,-1 2 9-15,1 2 4 0,-1 5 6 16,1-2 0-16,0 4 4 0,-1 0-3 0,-3 2-10 16,1 1-5-16,-2 0-6 0,1-4-1 0,-3 4 2 15,2 1-3-15,-2-5-5 0,-2 2-8 16,2-3-29-16,-2 1-32 0,1-4-32 15,-1-1-34-15,-3 0-41 0,0-3-33 0,-2 0-13 16,2-5 12-16,-3 2 33 0,0-4 30 0,1 1 36 16,-1-1 37-16</inkml:trace>
  <inkml:trace contextRef="#ctx0" brushRef="#br0" timeOffset="133545.87">2314 16418 13 0,'0'-12'27'15,"0"2"33"-15,0 1 31 0,0 5 19 16,-2-2 84-16,1 4-127 0,-1 0-18 15,2 2-25-15,0 0-8 0,0 0-12 0,2 2-7 16,1-2-20-16,3 5-28 0,0-2-22 16,-1 1-19-16,1 4-9 0,2-2 1 0,-1-1 13 15,4 2-35-15</inkml:trace>
  <inkml:trace contextRef="#ctx0" brushRef="#br0" timeOffset="133821.71">2526 16458 18 0,'4'-5'45'15,"4"2"37"-15,-5-2 14 0,0 2-4 0,-1-2 5 16,1 1 2-16,0-6 234 16,-3 8-218-16,-1-1-12 15,-1 3 67-15,1 0-94 0,-1 3 1 0,-1-1 2 0,-2 1 8 16,-1 1 4-16,0 1-10 0,-1 3 7 16,-1 1-1-16,-3 1 12 0,3 4-67 0,0 1-32 15,-1-1 0-15,1 2 0 0,2 0 0 16,-1 1 0-16,2 0 0 0,1 0 0 0,1 0 0 15,1-2 0-15,2-2 0 0,0-1 0 0,2-2 0 16,1 0 0-16,3-5 0 0,2 0 0 16,2 1 0-16,4-3 0 0,0 0 0 0,5-3 0 15,0-1 0-15,2-4 0 0,1-1 0 0,-3-4-199 16,1-4-129-16,-1 1-42 0,-1 2 4 16,-3-4 35-16</inkml:trace>
  <inkml:trace contextRef="#ctx0" brushRef="#br0" timeOffset="135346.75">657 17155 93 0,'6'-4'170'16,"-4"2"11"-16,-2 2-28 0,0 3-15 15,-2 3 4-15,2 2-6 0,-3 5-9 0,1 3 3 16,1 6-30-16,1 5-11 0,3 2-14 16,0 2-18-16,-1 2-13 0,1 0-8 15,-1 1-14-15,-1-1 3 0,3-4 2 16,-3 0-7-16,1-4-6 0,1 13-4 15,-3-23 13-15,0-5 10 0,0-3 9 16,0-1 6-16,0-1 1 0,0-5 14 0,-2 0-63 16,1-5 0-16,-2-1 0 15,-2-4 0-15,0-4 0 0,-2-4 0 0,0-4 0 16,1-9 0-16,-1-1 0 0,4-4 0 16,0-3 0-16,1-1 0 0,2-3 0 15,3 1-34-15,4 2 10 0,1 0-3 0,7 3 20 16,0 6 3-16,5 4 4 0,1 2-8 15,-2 7 5-15,3 2 3 0,-2 5 0 16,-2 4-2-16,-1 3 0 0,-2 4 2 0,0 2 2 16,12 9 0-16,-14-2-2 15,-1 3-2-15,-4 3 7 0,0 2-2 0,-3-2 1 16,-2 1-4-16,-3 0 0 0,0-2-3 16,-3 3-2-16,0-5 6 0,-2 4 7 15,-3 0-8-15,-1-3-4 0,-4 2 6 16,0-2-2-16,-4-1-6 0,-2 2 6 0,1-1 2 15,0-4-6-15,-3 2 1 0,5-2 3 16,1 0 0-16,2-2 1 0,3 2-5 0,1-2 2 16,3-3 6-16,1 4-4 0,2-3-4 15,1 1-2-15,2 2 6 0,3-1-7 16,4 2 9-16,3-1-2 0,3 4-6 0,2 0 9 16,3 0-3-16,3-2 4 0,0 1-8 15,1-3 2-15,1 2-3 0,1-2 3 16,1 1-8-16,-2-2 0 0,0-2 0 0,-1 0-11 15,18-5-41-15,-21-2 30 16,-5-3-2-16,3-1 1 0,-4-2 14 0,-1 0 3 16,6-12-5-16,-8 11 12 15,-3-3 3-15,-2-12 0 0,-3 12 11 16,-2 4-2-16,-2-1 6 0,1 5 11 16,-4-2-5-16,1 2-1 0,-1 3 12 0,-2 1-16 15,2 0 2-15,1 0-8 0,-3 3 4 16,1 2-8-16,0 1 7 0,4-1-5 15,-1 5 1-15,0 0-5 0,3 1-3 0,0 2 12 16,5-2-10-16,-2-1 3 0,3-1 0 16,3-1-4-16,1-2-1 0,1-2-5 15,5-1-3-15,-2-3-9 0,2 0-4 0,0-3-4 16,3-1-11-16,-1-4-2 0,0-2 3 16,1 1-5-16,-1 0 4 0,-3-1 9 0,2-1 0 15,11-7-4-15,-13 10 31 16,-4 1-2-16,2 1 7 0,-2 0-2 0,-1 1 4 15,0 2-2-15,-3 2 3 0,1 1 3 16,3 0-2-16,-5 0 15 0,0 1-2 0,-1 3 7 16,0 1 5-16,1 0 0 0,-3 1 8 0,-1 0-13 15,1 0-1-15,0 1 6 0,-3 3 5 16,2 0-5-16,1-3-2 0,-3 1 0 0,-1-1-6 16,-3-2-2-16,1 1-5 0,-2-2-1 15,-2 4-11-15,0-2 4 0,1-2-10 0,-4 2 8 16,-2-2-4-16,1 0-3 0,-3-1-3 15,-1-3-3-15,1 0-11 0,3 0-24 0,0-2-27 16,3-3-15-16,5 1-14 0,3-2-13 0,0-1-4 16,3-3 8-16,3 0 5 0,1-3 16 15,2-2 13-15,5 0 22 0,2 0 19 0,0 0 17 16,2 0 8-16,0 0 9 0,1 2 3 16,-3 2 7-16,1 2 12 0,18-8 58 15,-22 12-29-15,-1 3 10 0,1 2 20 16,-3 1 4-16,2 5-1 0,-1 2 2 0,2 4-5 15,-5 8 12-15,0 0 11 0,0 7-24 16,-1 1-19-16,1 7-12 0,-1 5-12 0,-2 0-13 16,1 2-8-16,2 1-16 0,-2 40-12 15,-6-46-14-15,0 1-25 0,0-5-34 16,0-3-25-16,0-1-33 0,0-5-28 0,0-2-24 16,-3-5-5-16,3-2 9 15,-2-3 16-15,2-2 23 0,-1-6 26 0,-1-1-46 16</inkml:trace>
  <inkml:trace contextRef="#ctx0" brushRef="#br0" timeOffset="135776.51">1667 17345 73 0,'10'-19'117'0,"0"4"14"0,0 5-3 15,-2 2-15-15,-1 2-7 0,0 3 9 16,3 0 14-16,-2 2-2 0,3 1-15 0,-2 0-6 0,-1 1-1 15,0 2-24-15,0 1-6 0,0 3 10 16,-2 2 8-16,2 0-19 0,0 1-9 16,0 12 51-16,-8-10-74 0,0-1 8 15,0 2-46-15,-3-3-4 0,-4 5 0 16,-2-3 0-16,1 0 0 0,-3 1 0 0,-2-1 0 16,-1-4 0-16,0 3 0 0,3-2 0 0,1-5 0 15,4 0 0-15,1 0 0 0,2-4 0 16,0 0 0-16,3 0-43 0,0-2-19 15,3-4-16-15,0 0 2 0,13-14-87 16,-5 5 74-16,3 1 10 0,1-3 0 16,0-2 11-16,1 3 14 0,0 1 31 0,12-10 0 15,-15 18 21-15,0-2 6 0,-1 5 6 16,0 0 6-16,-3 4 8 0,0 0 11 16,-2 3 1-16,-1-1 6 0,8 10 14 15,-9-7-39-15,1 5-14 0,-1 0 1 0,0-1-4 16,3 1 0-16,-4 1-14 0,1-1-25 15,-2 0-31-15,2-2-39 0,-3 1-23 16,-1-4-34-16,-1-2-21 0,0 1-5 0,0 1 9 0,-1-5 24 16</inkml:trace>
  <inkml:trace contextRef="#ctx0" brushRef="#br0" timeOffset="135977.14">1925 17148 159 0,'-5'-15'202'0,"0"2"-1"16,2 4-8-16,-2-1-16 0,0 3-1 16,1 1 3-16,1 2-37 0,0 2-33 0,3 0-50 15,-2 2-30-15,2 0-13 0,0 0-14 0,0-1-7 16,2 1-6-16,1 0-9 0,3 0-22 0,-3 1-37 16,2 2-52-16,0 0-43 0,0-1-31 15,-2 4-25-15,2-2-10 0,-1 2 18 16</inkml:trace>
  <inkml:trace contextRef="#ctx0" brushRef="#br0" timeOffset="137006.54">2170 17316 97 0,'0'-3'147'0,"3"3"22"0,-2 0-15 16,1 0-20-16,-2 0-3 0,0 0 4 0,0 0 1 15,0 0-18-15,0 6 48 0,0-2-106 16,3 2-13-16,0 1 6 0,2 2-7 16,-2-1-3-16,2 4-9 0,0 2 2 15,1 1-1-15,-1-1-14 0,0-2-10 0,-1 0-10 16,1-2 14-16,-3-1 13 0,1 0 5 15,-1-3-8-15,2-1-12 0,-4 0-6 0,0 0 5 16,2-3 1-16,-2 2 9 0,0-3 14 16,-2-1 4-16,2 0-11 0,0 0-29 0,-2-2 0 15,2-1 0-15,0-1 0 0,0 1 0 16,0-3 0-16,-2-3 0 0,2-1 0 16,0-1 0-16,0-2 0 0,0-2 0 0,0-1 0 15,2 0 0-15,2 1 0 0,-1 2 0 16,2-1 0-16,-2 2 0 0,3-1-17 0,-1 5-41 15,1 1-21-15,-3 1-21 0,0 1-24 16,2 2-10-16,2 0-24 0,-2 3-11 0,4 0-3 16,0 0 8-16,1 3 3 0,-1-1 21 0,2 0 18 15,2 3 18-15,0 0 13 0,-1 1 10 16,2 0 18-16,-2 0 18 0,-3-1-12 0,2 0 54 16,0 2 3-16,-3-4 2 0,3-2 1 15,-3 0 8-15,-3-1 12 0,0 0 24 16,0 0 25-16,-1-1 16 0,-1 0 4 0,-3-2 0 0,2-1-1 15,-2 3 11-15,0 1 15 0,0 0-6 16,0 0-3-16,-2 0-6 0,2 0-11 16,-3 0-14-16,0 0-8 0,2 0-22 0,-1 1-21 15,-8 3 14-15,4-1-31 0,3-1-3 16,-2 1-3-16,-1 4-1 0,1-3 2 0,0 2-8 16,2-2 5-16,0 2 2 0,1-1-3 15,2-1 0-15,0 2-3 0,0-1 3 0,2-2 2 16,4 2-4-16,-1-3-4 0,2 1-3 15,0 0 4-15,1-3-4 0,2 0 0 0,0-1 1 0,0 1-1 16,12-7-6 0,24-16-54-16,-32 12 54 15,-3-1 3-15,-1 0 12 0,2 0-3 16,-2-3 5-16,-2 0 8 0,1-1 1 0,-1-1-3 16,-1-1 9-16,-1-1 1 0,2-2-4 0,-5-1-7 15,3 0 9-15,-3 1-1 0,1 1 0 16,-4 0 22-16,0 3 7 0,1 5 8 0,-1 2 10 15,0 2 2-15,0 5 2 0,-1 0-4 16,-1 3 0-16,2 3-12 0,0-1-12 0,0 5-4 16,-2 5 19-16,1 5-31 0,1 3-22 15,0 2 0-15,0 3 0 0,0 3 0 0,0-2 0 16,3 3 0-16,0-4 0 0,-1 0 0 0,1 0 0 16,0-2 0-16,3-2 0 0,-1-2 0 15,0-4 0-15,0 2 0 0,0-5-96 0,-2 0-108 16,0-4-40-16,1 0-23 0,-4-4-6 15,2-1 13-15,-2-3 28 0,0 0 44 0,0-1 52 16</inkml:trace>
  <inkml:trace contextRef="#ctx0" brushRef="#br0" timeOffset="138434.73">2630 17268 36 0,'-3'-7'103'15,"3"0"48"-15,0 4 12 0,3-2-9 16,-3 0-18-16,3 0-4 0,0-1 1 15,0 3-13-15,2-1-13 0,3 1-15 0,1 0-23 16,-1 1-33-16,4 0-10 0,1 1 4 0,0 1 5 16,1 0-10-16,-1 0-15 0,2 0 5 15,-1 1 16-15,-2 1 1 0,4 1 5 0,-5 2-11 16,3-1-6-16,-4 2 20 0,1-1-10 16,-2 3-4-16,-1-1 0 0,0-2-4 0,-3 2-12 15,4-2-7-15,-6 2 5 0,2-3-4 0,-1 1-4 16,-1-1 0-16,0-1 0 0,-1 0 0 0,-1-1-3 15,1 1-2-15,-2-2 5 0,0 1 1 16,0-1-6-16,0-1 0 0,0 0 7 0,4 0-4 16,-2 0-7-16,1 0 0 15,-2-1 6-15,1-2 3 0,1 0 0 0,-1 0-5 16,1 3 3-16,0-2 8 0,2-1-9 0,-3 3-4 16,4 0 7-16,-3 0-5 0,2 2-1 15,-2-1-2-15,2 1 5 0,1-1-1 0,0 1-2 16,-1 1-1-16,1 0 5 0,1-2 0 15,-1 2 2-15,2 0-2 0,0 2-3 16,0 0 8-16,-2-2-3 0,3 2-6 0,-1-1 0 0,-1 0 3 16,1-1-4-16,-1-2 2 0,0 3 0 15,-1-4 6-15,-1 0-12 0,0 0 15 0,-2 0-4 16,0-4 0-16,-2 4-6 0,1 0 13 0,1-1-2 16,-1-1-5-16,1 0-4 0,-1-1 2 15,-1-2 2-15,1 0 3 0,-2 1 3 0,3-2-2 16,-1 1-7-16,1 2 3 0,-1-1 0 15,-1-1 0-15,2 1-3 0,0-1 1 0,-3 1 5 16,2 1 2-16,-2-2-5 0,1 0-2 0,1 1 4 16,-2 0 0-16,3 0 4 0,-1 0 0 15,-2 1 1-15,0 0-3 0,0 1 4 0,0 2 7 16,0 0 0-16,0 0 1 0,0 0 2 16,0 0 3-16,0 0-11 0,0 0 3 0,0 0 2 15,-2 2 4-15,2-1-4 0,0 1 0 0,0 1 0 16,0 1-13-16,0 3 15 0,0-2-3 15,0 3-1-15,0 2 0 0,0 0-12 16,0 0-1-16,3 2 0 0,-1 1 0 0,1-1 0 16,0 1 0-16,1-1 0 0,-1-1 0 0,3 2 0 15,-3-3 0-15,2 1 0 0,-2-1 0 16,2-5 0-16,1-1 0 0,2 2 0 0,-5-3 0 16,2-1 0-16,1-2 0 0,-3-3 0 0,2-1 0 15,1-1-14-15,-1-1-3 0,3-1-6 16,-2-2-6-16,1-1-3 0,-1 0-2 0,2-1 5 15,-2 1 5-15,-1-1 11 0,0 2-1 16,1-1 9-16,-3 3 3 0,0-2-2 0,-1 5 6 16,-1-3-4-16,1 5 2 0,-2 1 1 0,0-3-3 15,0 2 2-15,0 2-2 16,3 0 0-16,-3 0 8 0,2 0-3 16,0 1-2-16,-1-1-1 0,2 0 3 0,-1 3-5 15,2-1 2-15,-2-1 4 0,-1 1 1 16,1-2-3-16,-2 3-2 0,3-3-2 0,-3 4 8 15,0-3-3-15,2-1 1 0,-2 0-1 16,0 0-5-16,0 0 10 0,0 0-5 16,0 0-1-16,0 2 7 0,-2-1-4 0,-1-1-5 15,1 0 6-15,-1 0-9 0,-4 0 5 0,0-1 0 16,1-1-2-16,-1 1-9 0,0 0 4 16,2-2-1-16,2 0-9 0,-2 3-5 0,2-2 12 15,1 1 0-15,-3-1 6 0,2-1-1 0,-1 2 3 16,2-2 4-16,-1 1 1 0,0 1-5 0,1-1-2 15,1-1-5-15,-1 0 10 0,0 0-1 16,1 0-6-16,1 2-2 0,0-2-2 0,0 0 10 16,0 1-6-16,0-3-1 0,0 5 1 15,0-4 10-15,3 4-12 0,0-1 13 0,-1-2-13 16,1 3 3-16,0-4 6 0,3 4-1 0,-1 0 3 16,0 0-5-16,0 0-6 0,0 0 2 15,1 0 1-15,0 0 5 0,0 4 0 0,-1-1-2 16,0 0 7-16,3 2-9 0,-2-1-1 15,0 2 11-15,1-3-2 0,-2 1-4 16,-1 1 5-16,2-1 1 0,-1 2-1 0,-2-1-2 16,-1-2 5-16,1 4-2 0,-1-3 8 0,1 1 5 15,0 2-12-15,-1-2 7 0,-1 4-3 16,3-2-3-16,-2-1-5 0,0 1 1 0,3 0-2 16,-2-1 1-16,0-1 5 0,-3 1-10 0,2-4 4 15,-2-2-1-15,0 2 5 0,0-2 1 0,0 0 0 16,0 0 0-16,1-2 3 0,4 1-8 15,-3-3 5-15,3 1-12 0,2-4-1 0,-2 2 4 16,1-1-11-16,-1-2 1 0,0 1 2 16,3 0 1-16,-2-3 0 0,-1 2 2 0,0 1 1 15,1 0-2-15,-3-1 11 0,3 1-8 0,-4 1 6 16,1 1 1-16,0 2-9 0,-1 2 8 0,1 1 3 16,2 0-2-16,-3 0-1 0,1 0 10 15,4 1 1-15,-2 2 3 0,0 2-3 16,0-1 2-16,1 1-12 0,0-1-4 0,0 1 0 15,-1 3 0-15,0-3 0 0,0 2 0 0,0-2 0 16,4 2 0-16,-3-2 0 0,-1-2 0 16,-2 2-17-16,1-2-47 0,-3-2-36 0,2 0-42 15,-1-1-44-15,-2-1-47 0,-2 0-39 0,-1-2-10 16,0-3 15-16,-2-1 46 0</inkml:trace>
  <inkml:trace contextRef="#ctx0" brushRef="#br0" timeOffset="138667.6">3237 16983 212 0,'-8'-3'239'16,"3"0"10"-16,-1 1-35 0,1 2-24 16,2 0-4-16,3 0-14 0,-2-3-27 0,2 3-49 15,0 0-46-15,0 0-24 0,0 0-10 16,2 3-14-16,-2-3-4 0,0 0-1 15,3 2 3-15,-3 1-3 0,0-2-22 16,0-1-37-16,0 2-39 0,0 1-45 0,0-2-35 16,-3 2-34-16,1 0-29 0,-4-1-2 0,1 1 23 15,-3 1-116-15</inkml:trace>
  <inkml:trace contextRef="#ctx0" brushRef="#br0" timeOffset="139058.4">2633 17163 110 0,'-2'0'163'0,"-8"0"627"15,10 0-667-15,0 0-26 16,0 0-25-16,1-2-30 0,2 1-11 15,3 1-22-15,2-2 0 0,2-1-8 0,4 2-1 16,0-2-4-16,3 0-9 0,0 0-13 0,1 0-21 16,-2-1-30-16,3 2-38 0,0-1-26 15,-3 0-28-15,1 0-14 0,-1 1-5 0,-2 2 13 16,-4 0 29-16</inkml:trace>
  <inkml:trace contextRef="#ctx0" brushRef="#br0" timeOffset="139596.22">2641 17430 14 0,'3'-3'26'0,"-3"1"24"0,0 0 25 15,2-1 85-15,-2 1-8 16,0 2-70-16,0 0 5 0,0 2-2 16,0-2-5-16,0 0 10 0,3 0 6 0,-1 3 4 15,1 1-6-15,4 2-10 0,8 12 99 16,-10-13-126-16,-1 2 3 15,9 4 38-15,-7-4-58 0,-1-2-8 16,1-3 0-16,2 1 1 0,-3 1-12 16,6-4 21-16,-5 0-27 0,2 0-12 15,-2 0 6-15,1 0-8 0,2-5-9 0,4 1-2 16,-2-1-23-16,3-2-36 0,-1 2-30 16,0-6-43-16,2 1-49 0,4-2-35 0,-3 1-27 15,1-1-2-15,-1 0 16 0,0-1-132 0</inkml:trace>
  <inkml:trace contextRef="#ctx0" brushRef="#br0" timeOffset="141825.07">12816 18136 21 0,'-3'0'51'16,"-1"0"34"-16,3 0 3 0,-2 0-3 0,2 0-13 15,-3 0-18-15,1 0-5 0,0 0 1 16,1-1 14-16,1 1 20 0,-1 0 11 0,2 0-2 16,-1 0 2-16,1-2-11 0,-2 2-14 15,0 0-17-15,2 0 1 0,0 0 5 0,0 0-1 16,0 0-4-16,0 0-1 0,0 0-9 16,0 0 2-16,4 0-1 0,-4 0-19 0,0 0 3 15,0 0-2-15,1 0 0 0,1 0 2 0,-1 0 5 16,4 0 12-16,3 0 4 0,6 0-16 15,1 0-11-15,7 0 14 0,1 0-16 16,4-2 13-16,3 2-15 0,-2-2-14 0,2 2-5 16,-3-3 0-16,5 1 0 0,0-1 0 0,-1 0 0 15,2 0 0-15,4 0 0 0,-1 1 0 16,5-1 0-16,0-2 0 0,2 1 0 0,1 1 0 16,2 3 0-16,0-4 0 0,0 3 0 0,3-3 0 15,1 4 0-15,-2-3 0 0,4 1 0 16,0 2 0-16,-1 0 0 0,1-2 0 0,-2-1 0 15,0 3 0-15,0 0 0 0,2 0 0 16,-1-2 0-16,3 2 0 0,-1-1 0 0,61 1 0 16,8-2 0-16,-56 1 0 15,-1 1-1-15,3-1-1 0,0-2 2 16,-3 3-2-16,3-3-3 0,-5 1 7 0,0 1-5 16,1-1 7-16,-4-1-8 0,1 2-2 0,-2-1-1 15,-2 1 3-15,-5-1 0 0,0 1-9 16,-5-1-6-16,-4 1 2 0,-3-2-1 15,-3-1 5-15,-2 2 4 0,-1 1-7 0,-4-2 12 16,0-1-1-16,-4 3 9 0,3-3 0 16,-2 4-4-16,-5-3 0 0,0 1-3 0,0 0 6 15,-3 2-6-15,0 0 0 0,-2 0 5 0,-2 0-7 16,-1 0 1-16,-5 0 5 0,-1 2 2 0,-1-2-3 16,-1 0-3-16,-3 0 3 0,-1 0-5 15,-1 0 5-15,2 0 2 0,-3 0 4 16,0 0-5-16,0 0-5 15,0 0 1-15,0 0 3 0,0 0 4 16,0 0-15-16,0 0 3 0,2 0-6 0,1 0 3 16,-3 0-6-16,0 0-9 0,-3 0-16 0,3 0-21 15,0 0-20-15,0 2-46 0,0-2-36 16,-2 0-37-16,-1 0-48 0,-3-2-249 16,2-1 124-16</inkml:trace>
  <inkml:trace contextRef="#ctx0" brushRef="#br0" timeOffset="143037.11">17436 18003 93 0,'-4'-2'129'0,"-1"2"11"0,-3-2-12 16,3 1-22-16,-1-1-23 0,0 2 12 0,-1-1 15 15,0 1 17-15,-1 0 258 16,8 0-293-16,-2 0-27 0,2 0-18 16,-2 0-14-16,2 0-11 0,2 0-1 0,1 0 1 15,4 0 8-15,7 0 5 0,5 0 7 0,9 0 14 16,15 0 1-16,13 0 3 0,16-1-34 16,13-2-4-16,13 0-9 0,8 1-12 15,131-4-4-15,-110 5-1 0,134 1 2 16,-133 1 0-16,-2 2 0 0,-6 0-3 15,-4 0 5-15,-6-1-2 0,-9 3 2 0,-4-3 0 16,75 3-12-16,33-2 18 16,-154-3-6-16,-7-2 4 15,-10-1-4-15,-9 1 1 0,-7 1 12 16,-5 1 0-16,-5 0-11 0,-4 0-2 0,1-2 0 16,-4 2 0-16,-1-1 0 15,-1 0 0-15,-4-2 0 0,1 1 0 0,0 1 0 16,-4-4 0-16,3 5 0 15,2 0 0-15,5 0 0 32,4 0 0-17,-5 0 0 1,1 0 0 0,-4 0 0-16,2 0 0 15,-1 0 0-15,1 0 0 16,0-3 0-1</inkml:trace>
  <inkml:trace contextRef="#ctx0" brushRef="#br0" timeOffset="143120.06">19891 17980 2047 0,'0'-1'0'16</inkml:trace>
  <inkml:trace contextRef="#ctx0" brushRef="#br0" timeOffset="143176.03">19891 17980 2047 0,'0'0'0'0</inkml:trace>
  <inkml:trace contextRef="#ctx0" brushRef="#br0" timeOffset="143238.99">19890 17980 2047 0,'0'0'0'16</inkml:trace>
  <inkml:trace contextRef="#ctx0" brushRef="#br0" timeOffset="143309.94">19890 17980 2031 0,'0'0'-180'15,"0"0"-41"-15,-5 0-43 0,4 0-49 16,-2 0-22-16,-4 0 33 0</inkml:trace>
  <inkml:trace contextRef="#ctx0" brushRef="#br0" timeOffset="145051.21">18728 18173 161 0,'-18'7'223'0,"-2"0"3"0,-3 4-39 16,-2 2-59-16,0 7-32 0,2 4-19 0,1 4 9 15,2 7 15-15,3 3-6 0,4 4-8 16,3 1-20-16,3 3-25 0,6-2-17 15,1 4-15-15,11 42-5 0,1-49-7 16,18 34-49-16,-14-44-24 0,3-6-43 16,-3-1-39-16,4-9-38 0,-1-1-20 15,1-7 3-15,2-2 15 0,-2-3 29 0</inkml:trace>
  <inkml:trace contextRef="#ctx0" brushRef="#br0" timeOffset="145626.97">19090 18429 164 0,'0'-3'232'0,"0"0"1"0,0 3-44 0,-1 0-42 16,-3 3-30-16,1 1-14 0,-2 4-10 15,0 2-18-15,1 3-20 0,-2 6-16 0,3 0-15 16,-2 3-8-16,1 5-11 0,3-5 0 15,-1 2-7-15,2-5 4 0,0 0 0 16,0-6-6-16,0-2 5 0,0-1-4 0,0-6 3 16,0-1-4-16,0 0 8 0,0 0 5 0,0-3-2 15,0 0 5-15,0 0 7 0,0-3 2 16,0-1-9-16,-1-2-3 0,-3-2-5 16,3-2 1-16,-1-3-5 0,1-2-3 0,1-1 0 15,0 0 0-15,-2-2-2 0,2 3 2 16,3 1 9-16,0 2-11 0,1 3 1 0,-3 2 4 15,2 2-5-15,1 2 2 0,1 3 1 16,-2 3 4-16,4 3-6 0,0 3 4 16,2 1 3-16,1 2-3 0,1 3 3 0,2 1-2 15,-3-1-1-15,2 0-3 0,0 2 3 16,2-5-2-16,-2 1 3 0,0-3-1 16,1-1-3-16,-2-3 8 0,-2-1-5 0,4-2 9 15,-8-3-1 1,7-7 29-16,-9 2-16 0,2-4 13 15,-2-3-3-15,-1-1-2 0,-2-2 0 0,2-1 0 16,-1 0-10-16,-1-2-6 0,4-4 7 16,-4 3-6-16,0-40 12 15,-2 19-32-15,0 22 6 16,2 4-8-16,0-3-3 0,4 7-23 0,-4 2-19 16,0 3-28-16,0 3-27 0,0 2-23 0,0 0-24 15,1 4-14-15,8 5-209 16,-2-4 203-16,2 4 17 0,0-1 22 15,-1-1 22-15</inkml:trace>
  <inkml:trace contextRef="#ctx0" brushRef="#br0" timeOffset="146012.16">19436 18438 31 0,'3'0'67'0,"0"1"44"16,-3 1 26-16,0 1 4 0,0-2-4 0,0 2-6 16,0 0-10-16,-1 2-10 0,-1 2 5 15,1 3-18-15,-4 0-31 0,0 5-3 0,2 0-18 16,0 3-14-16,0-1-10 0,0 0-2 15,-1-1-14-15,1 1 2 0,2-4-6 0,-3-1 1 16,3 0-3-16,-1-4 4 0,-1 0 6 16,3-3-3-16,-1 2 7 0,-1-3-5 15,1-1 9-15,1-1 13 0,0-1 7 0,-2-1-3 16,2 0-2-16,0 0 8 0,0-1-12 16,-2 1 3-16,2-2-4 0,0-1-21 0,0-3 7 15,0 0-14-15,4-4 0 0,-3-2-2 0,2-3 2 16,3-5-9-16,-1-1 3 0,3-1 1 0,0-2-9 15,1-1 4-15,1 2 4 16,0 3 7-16,0 1-8 0,0 2 13 0,-4 5-13 16,1 2 12-16,0 0-5 0,-2 5 4 15,0 1 2-15,2 6 0 0,-1 1-4 0,3 6 3 16,-1 6 0-16,3 0-1 0,3 6-1 16,-1 3-6-16,1 2 3 0,1-1-5 0,0 4-9 15,0-3-11-15,-1-1-27 0,-2-1-47 0,1-2-39 16,0-4-32-16,-4-2-26 0,-1 0-6 15,-2-3 5-15,1-4 14 0,-6 0 23 16,-1-3 27-16,-1-1 34 0</inkml:trace>
  <inkml:trace contextRef="#ctx0" brushRef="#br0" timeOffset="146337.97">19579 18674 13 0,'-81'-49'349'15,"72"43"-283"-15,0 0-6 16,5 1 2-16,-1 3-3 0,3-1-14 15,2 1-12-15,3-1-14 0,15-4-6 16,-1 4-11-16,4-2-2 0,0 1 2 16,2 1-2-16,1-5 2 0,1 0-2 0,0 1 1 15,-4-2 2-15,4-2 12 0,-4 1 17 16,-2 0 28-16,0-1 23 0,-4-1 29 0,0 2 11 16,-6 0-1-16,0 3-9 0,-2 0-16 0,-2 2 3 15,0 0-13-15,-4 3-15 0,2 0-13 16,-1 2-4-16,-2 0-19 0,0 2-13 0,0-2-12 15,0 4-4-15,4 4-1 0,-2 6-1 16,1 1-8-16,0 4 3 0,1 3-3 16,0 0-4-16,0 1-2 0,-1 0-16 0,0-4-20 15,1 0-46-15,0-2-40 0,-3 0-36 16,2-2-21-16,1-2-19 0,-4-2-7 0,1 2-171 16,-1-7 104-1,0-6 192-15</inkml:trace>
  <inkml:trace contextRef="#ctx0" brushRef="#br0" timeOffset="146627.81">19831 18573 10 0,'-5'-25'26'0,"3"0"35"16,2 0 27-16,0 0 5 0,0 1-2 0,4 4-3 15,-1 3-18-15,0 3-12 0,2 2 2 16,3 0 10-16,3 4 6 0,0 3-1 16,2 2-6-16,3 3 1 0,-2 5-6 0,2 1-8 15,-2-1 6-15,2 7 0 16,10 12 68-16,-16-10-45 0,1 3-2 15,-1 0 16-15,-2 5-22 0,0 2 20 0,6 46 123 16,-13-26-213 0,-1-25-7-16,0-4 0 0,-1-1 0 15,-7-2 0-15,3-2 0 0,0-3 0 16,-3 1 0-16,0-1 0 0,-1 0 0 0,-4-3 0 16,-2 1 0-16,0-2 0 0,-2 0 0 15,4-2 0-15,2-1 0 0,0 0 0 0,3-1-187 16,3-2-132-16,1-2-32 0,-1-1 0 15,5-2 41-15</inkml:trace>
  <inkml:trace contextRef="#ctx0" brushRef="#br0" timeOffset="147155.54">20171 18381 239 0,'7'-5'241'0,"-6"2"-21"0,-1 1-39 0,0 4-40 15,0-1-10-15,3 4-10 0,1 11 78 16,-3-3-147-16,3 2-20 0,0 3-7 16,-3 4-10-16,-1 26 1 15,0-26 0-15,-1 0-1 0,-1-4 5 0,0-2-3 16,-2-1 5-16,3-3-4 0,1-1 13 16,-4-3 8-16,1-1-7 0,2-1-9 0,-1-3 0 15,0 0-12-15,1-2-2 0,-1 0 3 16,2-1-4-1,0 0-6-15,0 0-4 0,0 0-1 0,0 0 0 16,0-1-2-16,0 0-8 0,0-1-4 16,3-1-12-16,1 0 6 0,0-8-41 15,1 3 19-15,1-1-15 0,1-3-1 16,1 3-11-16,-2-3-7 0,3 0 14 16,-2-1 13-16,-3-2 7 0,4 1-7 0,-3 0 3 15,4-1 10-15,-4 3 12 0,5-1 15 16,-2 1 8-16,-1 0-1 0,0 3 5 0,-2 1 8 15,-1 1 3-15,1 2 7 0,0 1 9 16,-2-1 0-16,-2 5 12 0,3-3 0 0,-3 3 10 16,-1 0 3-16,0 0-2 0,0 0-8 15,0 3-5-15,-1-1 2 0,1 2 3 0,-2 4 12 16,2 2-9-16,0 4 1 0,0 1-2 16,0 2 2-16,0 3-18 0,2-1-4 0,-2 1-14 15,0 1-5-15,1-3-1 0,-1-2-4 16,3 1 0-16,-1-1-4 0,1-2-7 15,-1 1-29-15,0-3-38 0,-1 0-47 0,4-2-56 16,-1-2-40-16,1-1-31 0,-2 1-11 16,2-2 18-16,0-1 38 0</inkml:trace>
  <inkml:trace contextRef="#ctx0" brushRef="#br0" timeOffset="148351.72">20837 18521 67 0,'1'-1'139'0,"-1"1"12"16,0-1-25-16,0 1-19 0,0 0-19 16,0 0-3-16,3 1 10 0,-3 0 4 0,0 1-3 15,2 3-13-15,0-2-15 0,-1 6-10 16,2-1-16-16,-3 2 2 0,2 2 2 0,0-1-2 16,-1 2-4-16,2-1-1 0,0-2-5 15,-3-1-7-15,2-1-16 0,-1-1-3 0,-1-2 1 16,4-2 11-16,-4 1-8 0,0-2-5 0,1-1-4 15,-1 0 4-15,0 1 3 0,0-2-5 16,2 0-2-16,-2 2 9 0,0-2-4 16,1 0-3-16,-1 0 4 0,0-2 0 0,0 0-4 15,0 2 2-15,0 0-1 0,4-1 1 16,-4-2-2-16,0 3 6 0,0-3-11 16,1 0 2-16,2 0-2 0,2 0 0 15,0-4-2-15,-1 1 7 0,9-10-7 16,-8 11-6-16,2-2 2 0,-2 2-7 15,2-3 2-15,-1 2-5 0,-1 0 8 16,2 2 1-16,0-1 0 0,-1 2-2 0,-1 1-4 16,3 0 3-16,-3 2 5 0,11 2-1 15,-10 0 6-15,1 4-2 0,2-1 2 16,8 10 4-16,4 1-6 16,-12-7 6-16,2 1-4 0,-3-3-5 15,0-2 10-15,-1 0-9 0,2-2 6 16,-3 0-5-16,2-1 6 0,0-2 3 0,0-3-3 15,-2 0-1-15,4-2-4 0,-2-2-3 16,-1 0 7-16,2-1 0 0,-1-1-2 16,-4 1-2-16,2-1 2 0,1 3 0 0,-4 2 0 15,0-1 8-15,-1 1 14 16,-1 4-8-16,-1 1 0 0,0 1-7 0,0 1 2 16,4 1 3-16,-4 4-11 0,1 1 3 15,4 0-4-15,1 3-3 0,-1 0 7 16,1 0-4-16,1-2-4 0,-1-1 2 0,2-1 9 15,0-3-7-15,0 0 0 0,1-3-2 16,-3 0 0-16,2-2 0 0,0-2 5 0,-1-5-8 16,0 0 5-16,0-2 0 0,-1-3 0 15,-3 1 0-15,4-5-4 0,3-15-5 16,-5 13 1-16,-3-2 4 0,-2 1 1 16,0 1-2-16,-2-2 5 0,-1 4-2 0,-2-3 5 15,0 5-2-15,-4-1 2 0,0 4-7 16,-3 3 5-16,-2-4 2 0,2 5-5 0,-2 2 5 15,2 5 3-15,3 0-5 0,-2 0-1 16,5 4 0-16,-3 1 0 0,6 2 0 16,2 2 0-16,1 3 0 0,1 0 0 0,4-1 0 15,2-1-7-15,1 4 13 0,2-2-10 16,2-4 2-16,0 0 5 0,15 0-13 16,-13-6 7-16,-1-2 1 0,3-3-9 15,-4-3 3-15,0-1 1 0,2-3 2 16,-3-2-1-16,4-2 6 0,-3 2-6 0,2-6 4 15,0 0 0-15,2-4 2 0,-2-1-2 16,3 0 5-16,-4 1-5 0,-1-2 2 0,0 0 0 16,-1-1-2-16,-3 1 2 0,1 2 5 0,-1 3 0 15,-3 2 7-15,2 2-2 0,-3 5 15 16,-3 2 5-16,-1 4 3 0,0 1 15 0,0 1 0 16,0 2-4-16,0 2-21 0,0 1 29 0,0 4 3 15,-4 5-43-15,3 4-12 0,-1 5 0 0,0 2 0 16,-1 8 0-16,3 4 0 0,0 5 0 15,0 0 0-15,2 0 0 0,-1-1 0 0,3-3 0 16,1-1 0-16,0-7 0 0,2-2 0 16,-1-2 0-16,2-5 0 0,1-2 0 0,1-5 0 15,-2-2 0-15,1-2 0 0,1-5 0 16,-2 0 0-16,3-3 0 0,-2-5 0 16,2-1 0-16,0-2-158 0,0-4-122 0,-3-2-19 15,2 0-4-15,-4-2 10 0,-1-3 40 16,-2-2 49-16</inkml:trace>
  <inkml:trace contextRef="#ctx0" brushRef="#br0" timeOffset="148556.34">21534 18257 102 0,'-9'-2'178'0,"2"-1"42"0,1 1 5 0,2 0-14 15,1-1-27-15,2 3-10 0,1 0 136 16,0 0-198-16,1-2-29 0,6 2-19 15,2-2-15-15,4 1-20 0,4-3-18 0,4 4-3 16,1-3-13-16,-1 1 2 0,2 2-26 0,1-3-49 16,1-1-44-16,-1 3-43 0,-2-2-45 15,-2 0-42-15,-2-1-27 0,-6 1-5 0,0-1 34 16</inkml:trace>
  <inkml:trace contextRef="#ctx0" brushRef="#br0" timeOffset="149163.59">22503 18473 51 0,'-8'-15'84'0,"3"6"22"0,0 2 7 16,2 3 2-16,-19 31 634 31,22-10-697-31,5 0-12 15,2 3-12-15,2 1-7 0,-1-1 7 16,6-1 0-16,-2-3-2 0,6-1-1 0,-2-2-10 16,2-4-6-16,0-4-1 0,2-2-4 15,-2-3-4-15,-4-3 6 0,2 1-8 0,-5-5 2 16,-1-2 3-16,-1 1-3 0,-4-4 4 16,-4-1-3-16,2-2-1 0,-3 1 7 0,-4-2 0 15,-1 1-2-15,-4-1 2 0,-3 1-3 0,-2 2-3 16,-2-1 1-16,-1 2 0 0,1 2-6 15,-1 3-1-15,2-1-4 0,-3 4-11 16,-12 1-81-16,17 3-9 16,2 3-43-16,1 0-43 0,6 3-34 0,-3 2-1 15,5-1 26-15</inkml:trace>
  <inkml:trace contextRef="#ctx0" brushRef="#br0" timeOffset="149399.44">22737 18451 64 0,'2'-9'165'0,"-2"2"35"16,0 1 13-16,0-3-6 0,-2 4-24 15,2 5-28-15,0-3-10 0,-2 3-36 0,1 0-35 16,10 8 57 0,0 2-86-16,3 5-23 0,3 5-15 0,1 0-6 15,3 1-4-15,1 4 3 0,-2-1 0 0,4 0-7 16,0-2-25-16,-1 0-47 15,-1-2-41-15,-2-2-45 0,-2-3-37 0,-3-5-18 16,-3 2-2-16,-2-5 14 0,-3-2 28 0,-2-3 44 16</inkml:trace>
  <inkml:trace contextRef="#ctx0" brushRef="#br0" timeOffset="149641.31">23007 18495 129 0,'-1'-3'166'0,"-4"1"26"0,-3 2 189 16,1 2-213-16,0 1-8 15,-9 8 143-15,3 0-185 0,4 1-30 16,-6 3-1-16,3 6-7 0,-1-3-26 0,-1 3-14 16,1 0-21-16,1-1-7 0,1-2-12 0,2 0-6 15,1-4 6-15,-2 11-29 16,5-16-39-16,2 0-59 0,-1-3-46 15,3 1-49-15,1-2-36 0,0-3-15 0,0 1 13 16,3-1 39-16,2-4 54 0</inkml:trace>
  <inkml:trace contextRef="#ctx0" brushRef="#br0" timeOffset="149853.19">23094 18485 212 0,'2'-2'156'16,"-2"4"138"-16,0 0-148 0,-2 12 112 16,2-4-134-16,-2 3-38 15,2 3-36-15,-1 1-23 0,1 2-8 0,-2 2-12 16,2 1-1-16,3-1-8 0,-1-3-11 16,0 0-23-16,2 11-184 15,-2-16 40-15,-2-2-35 0,0-4-3 0,0-2 19 16,0-2-98-16</inkml:trace>
  <inkml:trace contextRef="#ctx0" brushRef="#br0" timeOffset="150024.03">23144 18348 40 0,'-3'-18'91'0,"2"3"21"0,-4 1-14 16,4 5-24-16,-3 3-19 0,1 0-21 0,3 5-22 15,0-2-9-15,0 3-5 0,0 3-12 16,3 4-22-16,2 1-28 0,1 4-19 0,-1 2-14 16,1 1 2-16</inkml:trace>
  <inkml:trace contextRef="#ctx0" brushRef="#br0" timeOffset="150669.93">23385 18533 62 0,'1'-5'100'0,"-1"-2"17"0,0 3 0 16,-1 0-3-16,-3-1 1 0,2 1 2 0,-1-2 11 0,-1 3-2 15,-1 1-7-15,2 1-28 0,-2 1-30 16,-3 1-13-16,1 2-4 0,-3 3-1 0,-1 3-13 16,-5 3-3-16,-10 20 40 15,-3 7-23-15,16-17-30 16,4-1-1-16,0 0-10 0,2 2-1 0,2-3 1 15,5-3-7-15,0-2 4 0,3 0-7 16,2-5-12-16,2-2-6 0,0-1-7 0,1-3 3 16,2-4-2-16,1-1 1 0,-2-6 0 0,3-2-4 15,0-3 5-15,-2-3 0 0,1-3 3 16,0-3 8-16,-2-3 0 0,2-1 14 16,0-2-7-16,-1-3 4 0,-2 0 5 15,-1-4-2-15,1 2 4 0,-3-4-2 16,3-25 19-16,-6 30 4 15,-2-13 49-15,0 28-22 0,0 4 8 16,0 5 1-16,0 1-4 0,0 3-14 0,0 0-14 16,0 3-9-16,-2 3-6 0,1 1 2 0,-1 7 0 15,-1 2 7-15,1 6-2 0,2 4 2 16,0 4-10-16,-1 0-1 0,1 2 0 0,1-2 11 16,2 2-9-16,1-4-4 0,1-2 6 15,2-1-8-15,-1-3-6 0,3-2 7 0,-1-4-4 16,2-2-1-16,-2-3-4 0,2-3-6 15,1-1-6-15,-2-3-4 0,3-4 1 0,-2 0-5 16,2-1 0-16,-3-4 6 0,2-1 10 16,-1 1 3-16,-1-2-3 0,0 1 8 15,-1 0-4-15,-1 1 7 0,-2 1 6 0,-4 2-5 16,3 3 5-16,-2-1 0 0,-2 2 5 0,2 1-2 16,-2 0 2-16,1 0-2 0,-1 0 1 15,4 4 4-15,-3 3-13 0,2 3 4 16,12 28-12-16,-12-26-6 15,11 13-49-15,-7-14-18 16,-3-1-42-16,1-1-27 0,3-1-31 0,-4-3-24 16,0 0-4-16,-1-2 5 0,0-3 20 15,0 0 25-15,-1-1-63 0</inkml:trace>
  <inkml:trace contextRef="#ctx0" brushRef="#br0" timeOffset="150817.81">23652 18441 25 0,'-5'-21'71'0,"-8"-13"153"16,9 22-116-16,-15-11 162 16,17 21-252-1,6 4-38-15,-1 1-35 0,2 4-43 16,0 3-26-16,2 0-19 0,-1 2 13 0</inkml:trace>
  <inkml:trace contextRef="#ctx0" brushRef="#br0" timeOffset="151881.4">23881 18454 274 0,'-3'-8'167'0,"-2"1"-13"0,0 4-7 16,-7-3 115 0,-7 9 20-16,10 0-216 0,0 5-8 15,0 1-4-15,-2 3 4 0,0 0-7 0,1 1-4 16,3 1-15-16,2 1-10 0,2-1-14 15,-1 1 1-15,4 2-2 0,5-3-5 16,0 1 5-16,3-3-12 0,1 1-2 0,3 0-13 16,-2-3-3-16,3 0-16 0,0-1-9 0,2 2 4 15,-2-2 7-15,1 0-9 0,-1 2 11 16,1-2 6-16,-4-1-5 0,-1 3 14 0,1-1 6 16,-6-1 7-16,1 1 4 0,-2-2 3 15,-1-1 12-15,-4 3 1 0,-1-6 2 16,0 2 4-16,-3-1 5 0,-2-1-6 0,0-1 7 15,-2 0-10-15,1-1-2 0,-4-1-2 16,0-1-8-16,1 0 2 0,-1 0-1 0,-1 0-1 16,3 0 0-16,1 0-1 0,1 0-6 15,3 0 4-15,1 0-6 0,2 0-8 0,3 0-6 16,0 0-10-16,1 0-8 0,3-3 7 16,2 3 3-16,2-3 5 0,1 0-2 0,3-3-10 15,0 0 0-15,1-1-11 0,2-3-11 16,-2 0-3-16,4-2 8 0,-1-1 0 0,2 1 11 15,-4-2 3-15,2 0 1 0,0-3 10 16,-2 2 6-16,-2-2 9 0,1 1-1 0,1-1 8 16,-4 0-3-16,1 1 3 0,-2 1 1 15,-2 0 4-15,-1 2 4 0,-3 4 15 0,2-1 14 16,-4 5 13-16,-1 0 10 0,0 2 3 16,-1 1-5-16,-4 2-2 0,1 0-5 0,-3 2 6 15,-1 3-5-15,0 1 1 0,1 1-3 16,-2 3-4-16,5 2-13 0,-3 5 1 15,1-3-16-15,5 1-4 0,-1 1-4 16,2-1 2-16,3 0-6 0,3 0 0 0,1-3-4 16,1 2 2-16,0-4-13 0,6 0-5 0,-1-1-8 15,0-4-3-15,0 0 0 0,5-1 7 16,-4-4 1-16,2 0 2 0,1-4-4 16,-1-1 3-16,0 0-1 0,-1-3 6 0,-2-1 1 15,17-14 4-15,-14 9 5 16,-2 3 8-16,-1-4-1 0,-5 1-6 0,0-1 0 15,-2 2 8-15,2-2 1 0,-7 2-2 0,3-2 3 16,-4 3 9-16,0 0-2 0,-4 2 1 16,3 1 4-16,-7 2-8 0,2 2 6 15,-2 2 2-15,-2 1-4 0,-1 2 4 0,2 2-10 16,1 4-4-16,-3 3 8 0,5 2-4 16,-3 2-1-16,3 2 2 0,0 4-7 0,5-2-1 15,-3 1-1-15,3 0 0 0,1 1-6 16,0-3 9-16,0-1-12 0,3 0 4 15,0-3-8-15,1-4 0 0,0-1-3 16,-1-2-2-16,0-3 0 0,0 1 4 0,4-6 7 16,-2-1-3-16,0-2 0 0,0-3-3 15,2-3-12-15,-1 0 4 0,1-2-5 0,8-23-14 16,0-7 2 0,-6 18 22-16,-3-1 4 0,1-1 10 15,-1 0-2-15,-1-1 7 0,1 1-3 0,0-1 2 16,1 1 9-16,-3 2 6 0,0 5 8 0,-3 3 12 15,4 5 5-15,-4 3 5 0,-1 5-9 0,0 0-9 16,-1 2-7-16,-2 5 3 0,1 1 3 16,1 5-7-16,-3 8 13 0,0 3-3 15,-1 6-3-15,2 6-10 0,-1 1-6 0,3 6-2 16,-2-1-4-16,0 3-9 16,1 38 3-16,7-44-8 0,1 1-5 0,4-2-15 15,-2-4-18-15,-1-1-39 0,1-5-23 16,0-4-18-16,0-4-26 0,6 3-193 15,-9-15 176-15,0-3 16 0,0-5 33 16</inkml:trace>
  <inkml:trace contextRef="#ctx0" brushRef="#br0" timeOffset="152166.23">24513 18006 153 0,'0'-3'171'0,"4"1"-11"16,-4 2-24-16,3 2 9 0,3 3 23 15,27 24 295-15,-15-12-356 16,-2 0-23-16,-1 7-5 0,1-1-8 0,0 5-12 16,12 34 68-16,-4 18-30 15,-14-33-70-15,-2 4-27 16,1 4 0-16,-1 0 0 0,-2 4 0 0,1-3 0 15,-7 0 0-15,-4-2 0 0,0-2 0 16,-5-3 0-16,-4-3 0 0,-4-3-47 0,-3-3-106 16,1-7-58-16,0-2-71 0,-3-8-53 0,-2-11-33 15,2-12 52-15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1649,'6'19'3185,"-1"2"-319,-5-2-962,-3 25-351,12-4-897,-3-18-480,5-1-95,1 0-81,3 4-225,8-1-479,5 1-544,-1 2-273,7-5-224,0 3-32,-1-2 80</inkml:trace>
  <inkml:trace contextRef="#ctx0" brushRef="#br0" timeOffset="1">1014 770 544,'15'8'3092,"0"0"0,23 18 0,-29-20-3117,0 0-1,0-1 0,1 0 0,0 0 0,0-1 0,0 0 0,1-1 0,10 2 0,89 10-5429,-81-12 4396,9 0-365</inkml:trace>
  <inkml:trace contextRef="#ctx0" brushRef="#br0" timeOffset="2">2220 1013 1393,'12'-1'1107,"-1"1"1,1 0 0,0 1 0,0 1 0,0 0 0,-1 0 0,1 1-1,-1 1 1,1-1 0,-1 2 0,15 8 0,11 9-228,38 20-1862,-66-38-181,0 0 1,0-1 0,1 0-1,-1-1 1,1 0 0,18 1-1,-5-3-1443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4 368,'-8'0'272,"2"0"-96,-1-2-64,-3 2-64,4 0-48,-1-2 0,-1 2 0,1 0-112,1 0-176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1841,'22'-4'8696,"-19"3"-8623,1 1 0,-1-1 0,1 0 0,0 1 0,-1 0 0,1 0 0,0 0 0,-1 0 0,5 1-1,114 27-8185,-97-24 5008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0 544,'10'26'4185,"-9"-24"-4058,-1 1-1,1-1 1,0 1-1,0-1 1,0 0-1,0 0 1,0 1 0,0-1-1,1 0 1,-1 0-1,1 0 1,-1 0-1,1-1 1,0 1-1,0 0 1,2 1-1,91 73-5029,-80-65 2942</inkml:trace>
  <inkml:trace contextRef="#ctx0" brushRef="#br0" timeOffset="1">363 452 80,'2'9'128,"0"10"272,2-9-96,0-1-15,-1 1-97,1-1-96,0-1-96,2 1-128,3 1-209,-3-1-95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1 128,'-5'15'176,"1"2"144,-2-2 321,-5 15 1071,7-16-1151,0 14-129,4-15-336,0 3-96,0-5-160,2 2-208,2-1-337,3-1-287,-1 0-833</inkml:trace>
  <inkml:trace contextRef="#ctx0" brushRef="#br0" timeOffset="1">74 854 1105,'-10'21'1424,"-5"0"-127,2 0-433,3-3-384,1 1-175,3 2-193,0-2 0,1 0-96,5 2-192,0 0-145,5 2-223,-1-2-272,0-1-193,2 5-31,1-4-705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0 880,'-13'21'1345,"-2"2"128,3-2-321,-1-2-287,0 1-273,1-1-112,1 0-16,1 0-63,-1 2-209,5-2-112,2 0-80,-1 0-96,1 2-305,-2-2-191,4 2-336,0 1-273,-3-1-159,3 0-1</inkml:trace>
  <inkml:trace contextRef="#ctx0" brushRef="#br0" timeOffset="1">144 882 192,'-17'15'272,"5"0"208,-20 14 1089,17-16-833,3-2-287,-3 2-209,4 1-144,3-3-144,2 2-160,-1-3-321,1-1-287,4 3-128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49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1 4034,'-23'13'2321,"-3"-2"-544,-113 73 4722,129-71-6819,-1 0-497,-4 18-2032,9-16 992,0 2-112,2-2 48,-1 2 144,-1-2 369</inkml:trace>
  <inkml:trace contextRef="#ctx0" brushRef="#br0" timeOffset="1">203 610 208,'-21'17'192,"4"0"112,-4 2 129,4-2 159,4 0 0,-2-2-176,3 0-208,-3 0-208,0 0-224,3-1-160,-3-1-160,0 0-112,0 2-417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50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8084,'-166'52'6147,"132"-32"-6948,3-1-1776,18-9 832,0-1-192,5 1-96,-3-5 64,3 1-1136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25.3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 2001,'20'2'4120,"15"-8"-2383,-17 3-898,459-13 4801,-451 15-5538,0 1-1,-1 1 0,1 1 1,0 2-1,37 9 1,-63-13-86,1 0 0,0 0 1,0 1-1,0-1 0,-1 0 1,1 1-1,0-1 1,-1 0-1,1 1 0,0-1 1,-1 1-1,1-1 1,0 1-1,-1 0 0,1-1 1,-1 1-1,1 0 1,-1-1-1,0 1 0,1 0 1,-1-1-1,0 1 1,1 0-1,-1 0 0,0-1 1,0 1-1,0 0 0,1 0 1,-1 1-1,-11 26 766,6-22-616,-1 1 1,1 0 0,-1-1-1,-1 0 1,-6 5 0,-34 18-32,-1-3 1,-2-1 0,-71 23 0,-42 21-130,152-63-8,0 0-1,0 1 1,1 0 0,0 1-1,-13 12 1,19-16 4,-1 1 1,1 0 0,0 0-1,0 1 1,0-1-1,1 1 1,-1 0-1,2 0 1,-1 0-1,1 0 1,-3 11-1,5-14 9,-1-1-1,2 1 1,-1 0 0,0-1-1,1 1 1,-1-1-1,1 1 1,0-1 0,-1 1-1,1-1 1,1 1-1,-1-1 1,0 0 0,0 1-1,1-1 1,-1 0-1,1 0 1,0 0 0,0 0-1,3 2 1,-1 0-4,0-1 0,0 1 1,1-1-1,0 0 0,-1-1 0,1 1 1,0-1-1,9 3 0,47 6 133,-1-2 0,1-4 0,71-2 1,22 2-155,-109 4 27,-43-9-13,1 0 0,0 1 0,-1 0 1,0 0-1,1-1 0,-1 2 0,1-1 1,-1 0-1,0 0 0,0 1 0,0-1 0,0 1 1,0 0-1,3 2 0,-5-3 2,1 1-1,-1-1 1,1 1-1,-1-1 0,0 1 1,0-1-1,0 1 1,0-1-1,0 1 1,0 0-1,0-1 0,0 1 1,0-1-1,-1 1 1,1-1-1,-1 0 1,1 1-1,-1-1 1,0 1-1,1-1 0,-1 0 1,-1 2-1,-1 0 0,0 0 0,0 0 0,0 0 0,0-1 0,0 1 1,-1-1-1,1 0 0,-6 2 0,-8 4 0,0-2 1,-35 8-1,45-13 3,-59 15-6,-170 46 20,201-55-21,-11 2-8,44-8 10,0 0 1,0 0-1,0-1 0,1 1 0,-1 1 0,0-1 0,0 0 1,1 0-1,-1 1 0,0-1 0,1 1 0,0-1 0,-1 1 1,1-1-1,0 1 0,0 0 0,0 0 0,-1 2 1,-3 7 25,5-10-27,-1-1 1,1 1 0,-1 0-1,1-1 1,0 1 0,-1 0-1,1-1 1,0 1 0,0 0-1,0 0 1,-1 0 0,1-1-1,0 1 1,0 0-1,0 0 1,0 0 0,0-1-1,1 1 1,-1 0 0,0 0-1,0-1 1,0 1 0,1 0-1,-1 0 1,0-1-1,1 1 1,-1 0 0,1-1-1,-1 1 1,0 0 0,1-1-1,0 1 1,-1-1 0,1 1-1,-1-1 1,1 1-1,0-1 1,-1 1 0,1-1-1,0 0 1,-1 1 0,1-1-1,0 0 1,0 1 0,0-1-1,26 20-49,-22-16 60,0 1-1,1-1 0,0 0 0,0-1 1,0 1-1,0-1 0,0 0 0,1-1 1,-1 0-1,11 3 0,60 4 0,0-3 1,104-5-1,-85-2 74,-196 29-106,57-20 9,0-2 0,-72 1 0,89-7 21,0-1 1,1-2 0,0 0-1,-1-2 1,-45-14 0,61 14-7,0 1 0,1-1 0,-1-1 0,1 0 0,1 0 0,-1-1 0,1 0 0,0 0 0,0-1 0,-6-9 0,0-1 1,1 0-1,1-1 1,-17-37-1,23 39-5,1 0 0,1 0-1,1 0 1,0-1 0,0-33-1,-1 4 36,3 35-39,0 1 1,1-1 0,1 0-1,0 1 1,0-1 0,1 1-1,0-1 1,1 1 0,1 0-1,0 0 1,8-17-1,-4 14 11,1 0 0,0 0 0,1 1 0,0 0 0,1 1 0,1 0-1,22-17 1,-8 7-31,2 1 1,0 2-1,1 1 0,56-26 0,-75 39 27,0 2-1,0 0 1,0 0 0,0 0-1,1 2 1,-1-1-1,0 1 1,1 1 0,-1-1-1,1 2 1,-1 0-1,1 0 1,-1 1 0,0 0-1,0 1 1,0 0-1,0 0 1,0 1 0,18 10-1,-19-7 1,0 0 0,0 0 0,0 1 0,-1 0 1,0 0-1,0 1 0,-1 0 0,-1 0 0,1 1 0,-1 0 0,-1 0 0,0 1 0,0-1 0,-1 1 0,3 15 1,1 5 8,-2 0 1,-1 0 0,-2 0-1,-1 45 1,-1-36-57,-1-14 52,0 0 0,-4 27 0,2-43-1,0 1 0,-1-1 0,0-1 0,-1 1 0,0 0 0,0-1 1,-1 0-1,-9 14 0,-6 2-6,-1 0 1,0-2 0,-45 36 0,-15 16 64,68-64-1060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3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22 236 2945,'-4'0'3651,"-14"0"2991,25-5 5086,110-60-8594,197-94 1533,-293 153-8999,-35 16-5302,-19 10-1821,19-12 7919,1-1 1679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5T16:20:55.1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7475 14068 36 0,'-2'-3'77'0,"1"2"14"0,-1-2-11 0,0 3-21 16,2 0-15-16,-1 0-8 0,1 0 0 0,0 0 8 15,0 0 6-15,-2 0 2 0,2 0 2 16,-2 0-8-16,2 0-8 0,2 0 0 0,-2 0 6 15,0 0 15-15,0 0 11 0,0 0-19 0,3 0-11 16,-3 3-7-16,2-2-7 0,0 0 4 0,1 1 7 16,0-1 1-16,2 3 0 0,2-3-8 15,0 3-12-15,1-4-6 0,0 5 9 0,3-3-5 16,0 1-2-16,3-1-1 0,2-2 5 16,-2 0-1-16,3 3-5 0,2-2-7 0,1-1 2 15,0 0-1-15,2 1 3 0,-3 1-4 0,3-2 0 16,2 1-3-16,-1-1 3 0,3 2-4 15,1-2 2-15,1 0-3 0,2 0 4 0,2-2-2 16,1 1 20-16,6-2 0 0,1-1-6 0,3 4-13 16,1-4 2-16,-1 3-4 0,2 1 1 15,-5 0 2-15,0 0-2 0,-3 1-4 0,-3 1 6 16,-3-2-3-16,1 2-5 0,-2 1 4 0,-2-1 3 16,1 1-3-16,-1-1 0 0,-4 0-3 15,1 1 4-15,-1-1-1 0,1-1-2 0,-1-1 2 16,0 0 4-16,0 0-6 0,1 0 6 0,0 0-4 15,2-1-2-15,3-1 3 0,1 0-1 0,-1 1 2 16,2-3-2-16,1 1-2 16,2 1 2-16,-2-1-2 0,4-1 0 0,-1 1 6 15,2 1-8-15,-2-1 10 0,-2 1-12 0,37-1 9 16,-34 1-1-16,0 2-2 0,-1 0-3 16,1 0 5-16,-1 0 2 0,0 0-7 0,-1 0-2 15,0 0 8-15,-2 2 0 0,2-2-10 0,-2 0 2 16,-1 1 5-16,1 1 0 0,5-2 2 0,-2 2-2 15,1-2 0-15,-1 0-2 0,2 0 6 16,0 3-7-16,-2-3 1 0,2 0 5 16,0 0-5-16,1 0 3 0,-2-3 4 0,-1 3 0 15,-1 0-7-15,0 0-1 0,1 0 3 0,-3 0-5 16,0 0 9-16,2 0-4 0,-1 0 4 0,0 0-4 16,-2 0-6-16,3 0 6 0,-2 0 0 15,3 0 3-15,-3 0-5 0,-1 0 2 0,1 0 0 16,0 0-3-16,-1-4 0 0,-2 3 3 0,2-1 0 15,-4 0 0-15,2 1 3 0,0 1-3 16,-3 0 3-16,1 0-3 0,-1 0-4 16,27 0 2-16,-25 0 2 0,-1 0 0 15,4 0-2-15,0 0 6 0,-1 0-3 0,5 0-3 16,35 0 0-16,-36 0 2 0,38 0 2 16,69-2-2-1,-108 2-4-15,-1 0 4 16,-2 0 0-16,0 0 0 0,0 0-2 0,-1 0 6 15,-3 2-7-15,0-1 4 0,-4 1-1 16,1 1-4-16,0-1 6 0,-4 0-2 0,1 1 3 16,1-3-3-16,-3 2 1 0,3 1 1 0,-2-1-2 15,1 0-2-15,0-2-1 0,-1 0 0 0,1 0 7 16,1 0-7-16,-2 0 3 0,1 0-3 16,1 0 0-16,0 0 4 0,2 0 3 15,-2 0 0-15,54 0-10 16,-48 0 6-16,-1 0 0 0,-1 0 2 0,2 0-6 15,-1 0 7-15,2 0-6 0,1 0 5 0,0 0-2 16,-2 0 2-16,32 0-3 16,-30 0 1-16,0 0 2 0,0 0-5 0,27 0 1 15,-29 3 0-15,55-2-1 16,-58 0 3-16,2 1 2 0,2-1-2 16,-3 1 0-16,1-2 2 0,2 2-2 0,-1 1-3 15,-1-3 9-15,1 1-12 0,-1 0 6 16,-1-1 3-16,2 0-5 0,-1 1 0 0,1-1 0 15,-1 0 2-15,-2 0 0 0,1 0 2 0,-1-1 4 16,-1 1-6-16,1 0-2 0,0-2 2 0,1 2 1 16,-3 0-3-16,1-2 2 0,0 2-3 15,-1-1 3-15,1 1 5 0,-3 0-5 0,1-2-2 16,3 2-3-16,-3-2 8 0,3 1-3 16,-4 1 2-16,4-2-2 0,1 1 0 0,-3-3-6 15,1 4 4-15,0 0 2 0,1 0-3 0,-1-2 7 16,-1 2-2-16,-2-2 1 0,3 2-3 15,-2-1 0-15,1-1 0 0,-2 2 2 0,1-2-5 0,-1 2 3 16,1-3-5-16,-1 3 6 16,-1-2-6-16,1 2 8 0,1-2-3 0,0 1-2 15,66-8 5 1,-64 6-3-16,-2 3 3 0,2-2-1 0,-2 1-2 16,2-1-3-16,-3 2 3 0,1-1-2 0,-2-3 2 15,-1 3 0-15,2 0 1 0,-4-2 1 16,0 1-5-16,1-1 3 0,-4 2 3 0,2-1-3 15,-4 1 0-15,2-3 1 0,-1 3-9 0,-3-1 10 16,2 0-2-16,1 1-4 0,-1-3 4 16,-2 3 0-16,1-1 6 0,2 1-10 0,-4 0 6 15,3-2-1-15,0 3 1 0,-2-4-2 0,-1 4-2 16,0-3-1-16,-1 1 6 0,2 2-3 16,1 0-4-16,-2-3 4 0,0 1 6 0,-1-1-6 15,2 1-3-15,-2 0 1 0,2-1 9 0,-1 2-11 16,2-3 4-16,1 2 0 0,-2-1-6 15,0 0 6-15,1 0 5 0,2 0-5 0,-4-1 0 16,4 1-2-16,-5 0 7 0,1-1-8 16,2 1 0-16,-5 0 6 0,2-1-3 0,-3 1 0 15,2 2 1-15,2-3 2 0,-3 0-1 0,-1 1-2 16,0-2 3-16,-2 3-7 0,2-3 6 0,-1 2-2 16,1-4-5-16,-2 5 8 0,2-2-2 0,2-2-5 15,-3 1 7-15,2 1-5 0,-1-3-5 16,3 2 7-16,0-1 6 0,1-1-6 0,-1-2 0 15,0 4 3-15,-1-3-3 0,0 1-3 0,1 1 0 16,-1-2 7-16,1 2-4 0,-1-3 3 16,1 0-8-16,-1-1 9 0,-1 0-4 0,3 0-3 15,-1-2 6-15,0 0 0 0,-1-1 1 0,0 2-4 16,0-6-2-16,-1 3-2 0,-1-1 4 16,2-1 1-16,-3-2 1 0,4 2-4 0,-3 0 2 15,0-4 3-15,-1 2-3 0,4-2 2 0,0 3 0 16,-2-1 4-16,1 0-6 0,-1 2-2 0,2-1 0 15,-2 2 7-15,1-2-7 16,1-15 0-16,-4 18 2 0,2-3 3 0,-1 2 2 16,-2 1-10-16,-1-2 5 0,1 0-2 15,0 2 4-15,1-1 1 0,-3 1-2 0,3-5-3 16,-2 2 2-16,1 1-2 0,1 0 2 0,-3-3 0 16,2 2 2-16,-1-1 0 0,1-2-4 0,0 3 2 15,-1-3-4-15,1 3 4 0,1 1-2 16,-3 0 5-16,-1-3-3 0,0 4 5 0,0 0-5 15,-1 2 0-15,1-2 4 0,-4 1-4 16,4 1-4-16,-3 1 4 0,1 0 3 0,-1 0-1 16,0 2-4-16,-2-3 0 0,0 0 2 0,0 2 0 15,0-1-3-15,-2 0 3 0,-1 1-2 0,0-1 2 16,-1-1 0-16,-10-11-3 16,8 9 3-16,3 2 1 0,-8-14-1 15,8 16 2-15,-3 1-2 0,3-1-2 0,-3 2 6 16,0 1-4-16,-1-4 0 0,2 5 2 15,-1 0-2-15,-1-3 0 0,-3 3-2 0,1-1 2 16,3 3 0-16,0-1-2 0,-2 1 6 0,0 0-6 16,-1-2 2-16,2 2 2 0,-1 0-4 15,-3 2 2-15,-16-6 3 0,-2 6-3 16,-23-6-3 0,36 7 3-16,2-1 7 0,-3 3-13 0,-1 0 3 15,-1-1 11-15,3-1-8 0,-3 1-3 16,-1-1-1-16,0 0 7 0,1 2-3 0,-1-2 3 15,-2 0-5-15,0-1-3 0,0 0 2 16,0 2 6-16,-1-2 0 0,-2 1-2 0,-60-3-5 16,62 5 6-16,-3 0-2 15,-50-7 6 1,53 4-6-16,4 1-7 0,-1 2 12 0,3-3-5 16,0 3 0-16,0-2 2 0,-2 0-7 0,4 2 9 15,-3-1-3-15,0 1-5 0,-2 0 8 0,-1 0 0 16,0-2-9-16,-3 2 3 0,2-2 3 15,-5 2-1-15,-4 0 0 0,1 0-3 16,2 0 0-16,-3 0 8 0,-2 0-3 0,-2-5-6 16,2 5 6-16,0 0-5 0,-1-3 5 0,-1 3-2 15,2-2 0-15,0 0 3 0,-37 1-4 16,38 1 4-16,-1-2-3 0,3 2 0 0,-2-1-3 16,2 1 1-16,0-1-1 0,2 1 3 0,1 0 6 15,1 0-6-15,1 0-4 0,-1 0 2 16,0 1 3-16,-1-1 2 0,2 1-3 0,-1 1 1 15,1-1-7-15,-4 3 11 0,4-3-7 16,-1 1-1-16,-1-2 5 0,2 5-4 0,0-5 4 16,-2 2 0-16,2 1 1 0,0-1-5 0,-1 0 5 15,-1 1-9-15,2-1 6 0,-3 1 5 16,-2 1-7-16,4-1 2 0,-2-2 0 0,-1 1 0 16,1 0-2-16,3 0 2 0,-37 1 1 15,33 0-3-15,-1-2 2 0,3 2 8 16,-2-1-8-16,1-1-6 0,-1 0 10 0,-1 1-4 15,-3 0-5-15,-4-1 6 0,-1 2-1 16,0-1 3-16,-4 1-6 0,-2-2 0 0,2 2 5 16,-4-2-1-16,0 1-1 0,-1 0 0 0,-52 1-4 15,55-3 4-15,0 0 0 16,1 2 2-16,0-2-2 0,0 3 4 0,5-3-1 0,1 4-3 16,2-1 2-16,2-3-9 0,0 2 7 15,0-2 0-15,-1 0-2 0,3 3 5 0,-1-1-5 16,1 0 3-16,-1-1 2 0,0 1-2 15,0 0-1-15,2-1 0 0,-1 1-3 0,-1-1 3 16,0 3 2-16,0-2-2 0,-1 1 2 0,2-2-6 16,-2 2 7-16,2-1-5 0,-1-1 0 0,1 2 5 15,1-2-5-15,2 4 3 0,1-3-1 16,-2 1 0-16,2-2-2 0,4 2 7 0,0-2-5 16,-28 1-5-16,29-1 5 0,-2-1 4 15,1 2-4-15,0-2-4 16,2 2 7-16,-2-2-6 0,0 1 5 0,-1 1-2 0,1-2 0 15,-2 5 0-15,1-5-2 0,0 4 2 0,-3-3 2 16,2 3-6-16,-2-4 6 0,0 3 0 16,1-1-2-16,-1 3 0 0,0-3 4 0,1 1-2 15,1-2-4-15,-2 0-1 0,2 2 5 16,-2-3-5-16,4 2 3 0,-2-1 0 0,2-1 0 0,-1 2 0 16,1-2-2-16,2 1 4 0,-1-1 1 15,0 3-6-15,1 0 0 0,0-1 4 0,1-1 3 16,0 0-7-16,4 3 5 0,-3-1-2 0,1 0 1 15,1 1-1-15,1 0 0 0,-1 1 0 16,0-3-2-16,1 3 0 0,-1 0-1 0,0-1 13 16,0 1-9-16,1 0-4 0,1 0 1 0,0-3 3 15,0 1-1-15,0-1 5 0,2 1-11 16,-1 0 3-16,1 0 5 0,0 1 0 0,-4-1-2 16,3 0 0-16,0 2 0 0,0 0-3 0,0 0 0 15,0 0 3-15,0-3 3 0,0 1-3 16,0 1 1-16,2 1-4 0,1-2 6 0,-1-1 1 15,1 3-4-15,0 0 0 0,0-5-5 0,-1 5 5 16,-15 1 3 0,-1 0-7-16,17-3 6 0,-1-2-2 15,0 3 2-15,-1-1-2 0,2-2-3 0,0 4 3 0,-15-1 1 16,13-3-3-16,4 3 2 16,0-1-2-16,-2-3 5 0,4 4-1 0,-1-3-4 15,-3 1-4-15,3 0 15 0,2-1-17 16,-4 1 11-16,3-1-1 0,0 0-1 0,1 2-1 15,-2-3 0-15,0 2 4 0,2 1-8 0,-1-3 2 16,-1 4 4-16,2-3 3 0,-2 1-7 16,4-2-2-16,-2 0 4 0,1 2-2 0,1 1 7 15,-1-1-7-15,-1-2 6 0,0 3-6 0,0-3 2 16,0 1-5-16,1-1 7 0,0 2-2 16,0-1 0-16,2 1 0 0,0-1-4 0,-1 1 9 15,1-2-10-15,1 2 5 0,-2-2 2 0,0 2-4 16,-3 0 4-16,4-1 1 0,-2 1-6 15,0-2 5-15,-2 1-4 0,2 1 3 16,0-1 2-16,2 2-3 0,-1-1-3 0,1-2 1 16,0 0-3-16,-1 1 11 0,3 0-8 0,-1 1 2 15,-3 0 2-15,1-2 1 0,1 1-3 0,0 1 3 16,2-2-7-16,-2 0 1 0,-1 4 6 0,2-3-5 16,-1 1 3-16,-4 1-1 0,2 0 0 15,-2 1 3-15,2-2-8 0,-3 0 8 0,1 1-8 16,2-1 5-16,-1 1 4 0,-1-3-8 15,0 5 10-15,0-3-8 0,1 1 2 0,1-2 6 16,1 2-11-16,-2-1 5 0,0 1-3 0,-3-2 6 16,-1 2 1-16,-2 2-10 0,-1-1 3 0,-2-1 6 15,3 1 1-15,1 1-3 0,2-3-1 16,1 2-5-16,2-1 8 0,-2 0-5 0,2-1 2 16,-1 0 0-16,2 1 3 0,2 0-6 15,0-1 3-15,-1 2-2 0,4-3 2 0,-1 1-2 16,2-2 2-16,-2 5 0 0,0-3 0 0,1-1 3 15,0 2-2-15,-1-1 1 0,1 1-5 16,0 0 3-16,-2 0-3 0,2 0 3 0,-1 0 2 16,1 0-2-16,0-2 0 0,-1 4 2 15,1-4-2-15,2 2-2 0,0-1-1 0,0 1 6 16,-1-3 2-16,-2 4-9 0,0-1 4 0,4 0 2 16,-1-1-4-16,-2 0 9 0,2 1-7 0,0-3-2 15,0 3-1-15,-1-1 3 0,1 0-4 16,-1 0 5-16,2 1 2 0,-2-3-7 0,-1 5 5 15,0-5-1-15,0 5 3 0,0-2-3 16,1 1-3-16,-1-1 3 0,2 2 0 0,-2-1 0 16,2 1 0-16,-2-1 0 0,2 1 0 0,-2 0 5 15,2 0-5-15,0 0-3 0,0 0-1 0,1 0 8 16,-3-2-6-16,1 1 2 0,-1 1 0 16,0 0 3-16,-4-1-6 0,4 0 1 0,0 1 5 15,0 0-1-15,2-1-10 0,0-1 13 16,0 1-5-16,2 0 2 0,-1-1 0 0,0 4-7 15,2-1 10-15,-1 1-7 0,1-3-1 0,-2 1 3 16,1 3 1-16,-1 0 1 0,0-1-5 16,2-1 3-16,0 0-3 0,-3 2 3 0,3-2 0 15,-1 1 0-15,-1 0 4 0,2 1-4 16,-2 1 0-16,2-3 0 0,-1 1 0 0,-1 3 0 16,2-3-3-16,0 1 5 0,0-1-7 0,0 1 7 15,0 1 1-15,0-1-3 0,0 2-3 0,0-2-2 16,0 3 8-16,0 0-3 0,3-1 5 15,-1 0-9-15,-2 3-1 0,3-1 8 0,0 0-2 16,-3-2 1-16,2 4-2 0,1-2-2 0,-3 1-2 16,2-1 10-16,-1 11-8 15,-1-1 1-15,0-2-1 16,0-10 0-16,0 0 5 0,0 0 0 0,0 0-1 16,0-2-2-16,0 2 1 0,0 0-5 15,0-1 0-15,0-1 9 0,0 2-1 0,0 0-3 16,0-2-5-16,0 2 2 0,0-2 0 15,0 1 2-15,0 1 5 0,2-1-5 0,-2 0-4 16,3 0 4-16,-3 0-3 0,0 0 3 16,0-1-2-16,0 2 4 0,0-3 0 0,3 3 3 15,2-1-11-15,-4-1 9 0,4 7-5 16,-2-6 2-16,-1-2 0 0,0 1-3 0,-1-1 6 16,-1 2-1-16,3-1-6 0,1-1 4 15,-4 0 0-15,1 0 4 0,4 0-4 0,-2 0 0 16,0 0-4-16,0-1 4 0,0 1 2 0,1-2-2 15,-1 2 0-15,0-3-3 0,-1 0 3 16,2 3 4-16,-1-4-4 0,2 2-2 16,0 1 0-16,-2-1 2 0,2-1 0 0,-2 1 0 15,2-2 1-15,7 9-1 16,-5-9-2-16,1 2 7 0,-1-1-9 0,1 1 4 0,2-1 3 16,-2 0-3-16,4 1 2 0,-4-1-9 15,2 1 7-15,-1 1 3 0,-1-2-5 0,0-1 5 16,1 2-3-16,-1-2 0 0,0 0-2 0,-1 0 2 15,2-1 1-15,1 1-3 0,-2 1 7 16,0-1-3-16,2-1-7 0,3-2 9 0,0 0-4 16,-1 0 0-16,4 0-6 0,-1 0 1 15,0-2 5-15,1 2 0 0,1 0 0 0,-1 0 3 0,3 0-3 16,-3 0 2-16,5 0 0 0,-3 0-4 16,0 0-4-16,1 0 6 0,0 0-2 0,0-2 5 15,0 2 2-15,0-1-2 0,0 1-3 16,-3 0-6-16,3 0 6 0,-2 0 0 0,-3 0 0 15,0 0 0-15,-1 0-4 0,0 1 4 0,-1 1 2 16,0-2-2-16,-2 0 1 0,-2 2 2 0,2-2-7 16,0 0 1-16,-1 0 6 0,-1 0-3 15,0 0 1-15,2 0-4 0,0 0 3 0,0-2-3 16,2-1-2-16,3 1 9 0,-1-1-4 0,0 1 5 16,0 0-5-16,-1-1 2 0,0 1-1 15,-1 1-1-15,-1-2-8 0,-3 3 10 0,0-2 0 16,-2 0-4-16,-1 2 0 0,-2 0 2 0,-1 0 4 15,1 0-7-15,-3-1 7 0,0 1-10 0,0 0 11 16,0 0-2-16,3 0 0 0,-3 0-2 16,0 0-7-16,0 0 8 0,0 0-5 15,0 0 0-15,-1 0 0 0,1 0 8 0,0 0-8 16,0-1-1-16,0 1 1 0,0 0-26 16,0 0-32-16,-2 0-29 0,1 0-55 15,-3-2-314-15,-2-1 184 0,1 2-174 0</inkml:trace>
  <inkml:trace contextRef="#ctx0" brushRef="#br0" timeOffset="7352.98">26454 16868 91 0,'4'-20'482'15,"-8"17"-442"-15,-14 3 190 16,10 14-95-1,4 0-85-15,0 3-12 0,-4 58 48 16,6 123 95 15,-1-28-107-15,2-78-40 0,-4 51-14-1,2-17-9-15,6 6 111 16,2-80-101-1,-2-29-2-15,9 12 7 16,-5-23-9-16,1 1 5 0,-2-4 0 16,5 0-2-16,-5-2-5 0,6-2-6 15,0-1 0-15,32-1 5 16,-25-3-6-16,-3 0-4 0,3 0 1 0,1-2-5 16,-2 0 0-16,6-1 0 0,1 3 7 15,-3-2-5-15,7 1-2 0,-2-1 4 0,3 2-4 16,33-3 0-16,-27 3 6 15,-1-3-9-15,3 3 7 0,1-1-2 0,2 1 3 16,0 0-11-16,2 0 8 0,3 0-7 0,0-2 7 16,1 2 3-16,2 0-2 0,-3 0-5 15,1 0 0-15,-1 0-1 0,3 0 8 0,-3 0-14 16,1 0 9-16,0 0 0 0,-3 2-3 16,-2-2 9-16,-2 1-6 0,3 0-2 0,-4 1 4 15,-1-2-8-15,0 0 6 0,-2 0-4 16,-1-3-1-16,0 3 1 0,0 0 2 0,34-1-6 15,-36-1 2-15,0 1 1 16,1-1 0-16,-4 2-1 0,1 0 2 0,-1 0 7 16,0 0-9-16,-1 0 1 0,-1 0 2 15,-1 0-1-15,1 2-4 0,-2-2 8 0,31 1-8 16,-28 1 10-16,-4-2-12 0,2 1 2 16,-2 0 2-16,0 1-2 0,19 1-10 15,-2 2 5 1,-24-2 8-16,47 4 0 15,-52-7 5-15,8 0-1 16,-12 0-5-16,-4 0 8 0,-1 0 2 0,1 0-6 16,0-2 9-16,-3 1-6 15,-1-1-4-15,3 1 4 0,0-3-3 0,1 4 2 16,-1-2 0-16,3-1 0 0,-1 2 3 16,2-1-3-16,0 0-2 0,-3 1 0 0,3-2 6 15,-3 2-6-15,0 1 3 0,0-2-1 16,5-4-7-16,-5 6 7 15,-4-3 7-15,3 0 0 0,-1 2-11 0,-1 0-3 0,-2-1 16 16,4-1 4-16,-1 0-7 0,-2-1-8 16,3 1 4-16,-3-2 3 0,3-2-9 0,0-2 6 15,0 1-2-15,-1-2-5 0,1-1 5 16,1-1 0-16,0-1 2 0,3-1-6 0,-3-3 7 16,0-1-2-16,0-1-4 0,0-2 6 0,0-2-9 15,0 1 8-15,0-3-2 16,18-57 3-16,4-6-2 15,18-37 0 1,-10 25-2 0,-10 30-9-16,12-39 10 15,-26 73 0 1,2-2-6-16,1 0 0 0,-3 0-3 0,3-1 3 16,-2 0 6-16,13-36-8 15,-12 37 3-15,-1 1 5 0,-1 3-3 0,2 2 1 16,-4 4-1-16,-1-1-2 0,0 5 8 0,-2 0-6 15,4-18 0-15,-7 26 7 16,-1-52-1 0,-9 31-8-1,7 28 9-15,-1 2 3 0,1-1-6 16,0 0-6-16,0 1 8 0,0-2 0 16,0 3-6-16,0-2 0 0,0 3-1 0,0-2 7 15,0 4-7-15,0 1 7 0,0-1-3 0,-3 1 5 16,1 2-3-16,0 0-4 0,1 0 8 15,-2 0-6-15,0-3 0 0,-30-5 1 32,-14 7-3-17,2 1 3 1,26 0 1-16,0 0-4 0,-5 0 2 0,1 1 0 16,-3 0 4-16,1 1-2 0,-2-1-6 0,0 1 4 15,-3 1 0-15,-33 1 0 16,1 1 0-16,30-3-3 15,2-1 0-15,0 3 3 0,-1-1 4 0,-1-1 2 16,-1 1-13-16,-2 1 13 0,-2-1-6 0,2 0 0 16,-2 1-4-16,1 2 1 0,-1-3 5 0,0 1 3 15,2 1-9-15,0-2 4 0,-135 13 4 32,136-14-7-32,-1 0 3 0,-33 3-10 15,37-3 15-15,-4-1-3 0,2 1-6 0,1 0 4 16,0 1 1-16,2-3 1 0,-1 4 2 15,1-3-7-15,-2 3 3 0,2-3 1 0,5 2-1 16,-2 1 2-16,3-4-4 0,1 3 4 16,2-1-2-16,-3 1-5 0,1-2 12 0,1 2-9 15,1-1-1-15,-1-1-5 0,-24 4 8 16,25-4 3-16,-2 1-1 0,-1 2 4 0,2-2-6 16,0 0-6-16,0 0 4 0,-4 1-3 15,4-1 10-15,-2 1-3 0,2-3-6 0,0 2 6 16,0 1 0-16,1 1-2 0,-1-3 0 0,0 3 0 15,1-1 5-15,0-3-5 0,0 2-4 16,0 0 4-16,2 1 0 0,1-1 1 16,-2-2-1-16,3 3-4 0,1-2 6 0,1 0-5 15,-4 2 3-15,3-1 0 0,-1 1 0 0,1-2-2 16,-2 2 2-16,4-1 2 0,-3 1 0 0,2-2-2 16,1 2-2-16,0-1 0 0,2-2 2 0,-1 3 3 15,0 0-8-15,-3 0 5 0,5-2 3 16,-1 0-7-16,0 2 4 0,3-1 5 0,-4 0-5 15,0 1-3-15,0-1 7 0,1 0-8 0,-2-1-1 16,5 3 5-16,-4-3 0 0,1 3 0 0,0-1 0 16,1 1 0-16,-1-3-4 0,2 1 4 15,-1 0 5-15,3 1-4 0,0-3-7 0,2 2 12 16,-3 1-6-16,4-3-5 0,0 0 9 0,2 0-7 16,0 2 3-16,-1-2 3 0,-1 0-3 15,0 0-4-15,1 1 1 0,1-1 1 0,-2 0 0 16,2 2 7-16,-2-1-5 0,-5 1 0 15,5-2-2-15,-2 0 2 16,1 0-3-16,3 0 3 0,-2 0 4 0,2 0 1 16,-2 1-12-16,4-1 8 0,-2 2-1 0,1-1-2 15,0-1 8-15,1 0-6 0,-3 0 0 0,4 0 0 16,-3 0-2-16,0 0 5 0,1 0-9 0,-1 0 3 16,2 0 8-16,-2 0-5 0,1 0-2 0,1 0 5 15,1 0-2-15,0 0-8 0,-2 0 14 16,2 0-10-16,0 0-2 0,0 0 5 15,0 3 2-15,-1 0 2 0,1 2-1 16,0-4-3-16,-2 2 0 0,0 3-4 0,2-1 4 16,-1 2-4-16,1-1 7 0,-2 1-8 0,0 2-12 15,-1 2-55-15,-2 1-70 0,1 6-53 16,-7 2-45-16,-11 31-277 0,9-22 88 16</inkml:trace>
  <inkml:trace contextRef="#ctx0" brushRef="#br0" timeOffset="12362.27">12682 16875 95 0,'-2'1'145'0,"-1"-1"5"0,1 0-33 15,-14-1 153 1,13 1-105 0,3-2-126-16,0 2 5 15,3 0-32-15,-1 0 2 0,8 0 9 16,-1 2-5-16,2-1 2 0,4-1-1 16,60 2 5-16,-42-2-19 15,53-3 15-15,-35-1 1 16,7 3 2-16,73-3-3 0,27 2-12 15,-77 1-3-15,6-1-7 16,85-4-2-16,3 2 9 16,162 4-3-1,-256 0-2-15,-1 1 4 0,74 2-8 16,-79 0 2-16,66 2 6 16,-7-2-9-16,-67-1 5 0,-2-2-3 15,131 0 6-15,-130 0-6 16,-3 0 5-16,2 0-5 0,-2 0 3 15,2 0-6-15,-5 0 6 0,0 0 2 0,-3 3 0 16,-1 1-2-16,-6-3-3 0,1 2 3 16,-4-3-6-16,-2 4 3 0,-6-4-3 0,4 0 0 15,105 4-24 1,-80-3 20-16,2-1 1 16,-4 0 6-16,-5 2 1 15,-13 1-11-15,-2-1 5 16,-35-2 8-1,0 0 5-15,-3 0-10 16,-6 0 8-16,2 0 0 0,-4 0-1 16,2 0-2-16,-2 0 3 0,0 0-1 15,0 0-4-15,3 0 2 0,0 0 0 0,2-2 0 16,3 2-3-16,1-1 3 16,3 1 3-16,-3 0-10 0,2 0 4 0,-3 0 5 0,0 0-8 0,0 0 6 15,0 0-2-15,-2 1 2 0,-3-1 2 16,0 0-4-16,-1 2 4 0,1-2-5 15,-3 0 3-15,0 0 3 0,0 0 0 16,0 0 4-16,0 0 1 0,0 0-2 0,0 0-2 16,0 2 0-16,-1-2 0 0,-1 3 1 0,2-3-5 15,0 2 5-15,0 2 3 0,0 4 2 16,8 36 29 0,-4-30-34-16,1 19 16 15,2 7 10-15,-4-17-18 0,-1 0-2 16,1 4-6-16,-2 0 7 0,3 1 4 15,-3 1-2-15,1-1-8 0,0 4 9 0,0-2 6 16,-2-1-12-16,0 2 0 0,0-2 0 0,0 2 2 16,0 0 1-16,0 0-3 0,0 3 7 15,0-4 7-15,0 2-4 0,-2-1-4 0,2-3-11 16,-4 3 8-16,4-5-5 0,0 1-7 16,0 0 7-16,0-1-7 0,0-1 3 0,0 1 9 15,0-2-4-15,2-2-4 0,2 0 2 0,-2-1-2 16,-1-1-1-16,2 2 6 0,1-3-1 15,-3-3-5-15,-1 2-1 0,4-3-2 0,-1-1 0 16,0-1-3-16,-3 0 1 0,0 0 4 0,0-3 3 16,0-3-2-16,0 2 0 0,0-2-3 15,0-1-5-15,0-2 0 0,0 2 5 0,-2-3 2 16,2 2 0-16,0-1-2 0,0-1-3 0,0-1 7 16,0-1-8-16,0-1 7 0,0 2-7 15,-1-2 7-15,-1 1-1 0,1-1 1 16,-3 2-7-16,1-1 4 0,-2 1 0 0,2 0 5 15,-3 0-5-15,3-1 0 0,-2 1 0 0,0 0-2 16,-3-1 6-16,1 1-4 0,0 0 0 16,-1-2 1-16,-3 0-3 0,-3 3 5 15,1-1-2-15,-4 0-6 0,-1-1 5 0,1 1 0 16,-3 0 0-16,0 1 0 0,-1-1-2 0,-1 1 6 16,1 2-1-16,-3-3-6 0,0 0 4 15,2 3 1-15,0-2-6 0,-2 0 4 0,-1 0 0 16,2 0 0-16,-6-1-2 0,2 2 3 0,2 0-1 15,-8 2 2-15,1-2-2 0,-1 1 1 16,0-1-1-16,0 1-6 0,2-2 4 0,0 1 5 16,-2-1-3-16,1 1 4 0,2 1-8 15,-2-1 2-15,1 0 0 0,-1 1 8 0,0-1-10 16,-1 1 8-16,-32 4-10 0,31-5 6 16,1 2 0-16,-1-3-5 0,1 0 9 15,2 4-6-15,1-3 6 0,0 1-10 0,-1-2 4 16,3 1 2-16,1-1-3 0,0 0 3 15,3-1-4-15,-1 0 2 0,0 1-2 16,1-1 4-16,-1 1-3 0,3 0-1 0,-4 0 7 16,4 0-3-16,-1-1-3 0,-1 3 3 15,-2-3-5-15,1 1 0 0,2 1 5 0,-2-1 0 16,-4 3 0-16,1-2 0 0,-1 3 0 16,2-2-4-16,-3-2 4 0,0 1 4 0,0-1-6 15,-2 2 2-15,2 0-6 0,0-2 9 0,0 0-2 16,0 0-1-16,0 2 2 0,0-3-2 15,-2 2 0-15,1-3-2 0,-2 2 2 16,-32 2-2-16,34-4 2 0,-3 0-4 16,1 1 8-16,1-1-14 0,1 1 14 15,-1-2-4-15,0 0-3 0,-1 2-1 0,2-2-1 16,-3 0 3-16,1 0 3 0,0 1-7 0,0-1 8 16,2 2 0-16,-3-2-2 0,4 0-2 15,0 0-1-15,0 0 1 0,3 0 4 16,2 0 0-16,-4 0-2 0,4 0 0 0,-2 0 0 15,2 0-2-15,-2 2 2 16,2 0 1-16,2-1-4 0,-2 1 9 0,0 1-3 16,-22 1-8-16,24-1 2 0,1-3 3 15,0 0 3-15,1 0-2 0,-39 2 1 16,42-2-6-16,-1 0 2 16,0 0 5-16,0 0-3 0,-2-2 0 15,4 2 2-15,-2 0-5 0,1 0 1 0,1 0 2 16,-2-3 2-16,5 3-2 0,1 0-2 0,-3 0 6 15,0 0-4-15,1 0 2 0,0 0-2 16,1 0-4-16,2 0 4 0,-4 0 2 0,3-2-2 16,-1 0 4-16,1 2-6 0,1 0 0 0,2 2 2 15,-3-2 4-15,1 0-1 0,2 2-7 16,-1-2 5-16,-1 0-1 0,2 0-6 0,-1 0 8 16,0 0 6-16,0 3-8 0,0-3 2 15,3-3 1-15,0 3-1 0,2-2 3 16,-2 2-5-16,2 0 0 0,1-2 4 0,0 2-2 15,-3 0 4-15,1-1-6 0,0 1-2 16,-1-2 5-16,0 2-2 0,1 0 5 16,0-2-9-16,2-1 8 0,0 1-2 15,-1 0 3-15,3 1-8 0,-3-1 9 0,1-1-1 16,4 1-2-16,-3 0 0 0,-1-3-4 0,4 2 4 16,-4 0-1-16,3-1 5 0,-1 1 2 15,-1-2 3-15,2 2 8 0,-1 0 2 0,1-5-21 16,-1-1 0-16,-2-3-1 0,2-3 3 15,-2 2 0-15,2-2-8 0,-3-3 8 0,3-1-3 16,0 4 4-16,0-3 0 0,1 0-4 16,-3-1 1-16,2 2 2 0,1-4-2 0,-4 1 0 15,3-2-6-15,0-1 7 0,-2 0-3 16,-4-31-6-16,4 30 6 0,-3-5 0 16,3 0-5-16,-3 0 5 0,2-5-4 0,-1 1-1 15,0-1 1-15,1 0 7 0,1-5-5 16,1 3-1-16,1-3 3 0,0 3-6 0,1-4-1 15,2 3-2-15,-2 0 7 0,0 1-4 0,2 0-2 16,0 4 8-16,4 1-4 16,1 0 1-16,-2 1 3 0,2 3-2 0,2 0-6 15,1 1 8-15,-1 2-4 0,1 1 1 0,0 0-6 16,3 1 4-16,-3 2 0 0,0 2 5 0,-1 0-5 16,3 1 0-16,-5 3-3 0,0-1 8 0,0 1-12 15,-2 2 9-15,0-2 3 0,-1 1-3 16,0 1 3-16,-2 2-7 0,0-1 0 0,0 1 5 15,0 0 8-15,0 1-6 0,0 1-8 0,0 1 8 16,0 2 5-16,0 2-8 0,0 1 0 16,0-1 3-16,0 3 1 0,0 0 3 15,0 0-9-15,0 0 1 0,0 0-19 0,0 0-20 16,0 1-36-16,0 1-32 0,0-2-31 16,0 2-34-16,0-2-43 0,-2 3-27 0,-1-1 3 15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3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94 139 800,'-8'7'1774,"0"-1"-1,0-1 1,-1 1 0,1-2-1,-15 7 1,-6-4 13674,63-24-9571,296-127-5877,-302 138 36,-23 5-64,0 0 0,1 0 0,-1-1-1,0 1 1,0-1 0,0 0 0,9-6 0,-35 18-20792,15-7 17314,-4 2 392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3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55 222 1249,'-32'16'7281,"10"-5"4249,30-19-5294,7-5-3375,71-28-1842,173-95 1572,-252 132-3162,-4 2-306,0 1 1,-1 0-1,1-1 0,0 0 1,-1 0-1,1 1 0,-1-1 0,1-1 1,-1 1-1,0 0 0,0-1 1,3-4-1,-17-3-9491,2 3 5492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3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906 13 480,'0'0'402,"0"0"0,0 1 0,0-1-1,0 1 1,0-1 0,0 1 0,0-1-1,-1 1 1,1-1 0,0 0 0,0 1 0,-1-1-1,1 0 1,0 1 0,-1-1 0,1 0 0,0 1-1,-1-1 1,1 0 0,0 1 0,-1-1-1,1 0 1,0 0 0,-1 0 0,1 1 0,-1-1-1,0 0 1,-19 3 5096,-33-6-2774,29 1-885,-130-8 1939,114 5-3189,0 2-1,0 1 1,0 3-1,-60 7 1,54 0-317,8-2 900,-71 20 1,98-23-1037,1 1 1,0 1-1,0-1 1,0 2-1,1-1 1,-1 1-1,1 1 1,1 0-1,-1 0 1,1 0 0,-10 13-1,9-7-136,0 0 0,2 0 0,-1 0 0,2 1 0,-1 0 0,2 1 0,0 0 0,1-1 0,0 1 0,1 1 0,1-1 0,1 0 0,0 1 0,1-1 0,0 0 0,1 1 0,1-1 0,0 0 0,1 1 0,1-1 0,1-1 0,0 1 0,0-1 0,13 22 0,-13-26 0,1-1 0,-1 0 0,2 0 0,-1-1 0,1 1 0,1-2 0,0 1 0,0-1 0,16 12 0,24 18 0,-39-29 0,0 0 0,1-1 0,0 0 0,0-1 0,21 10 0,0-3 0,0-2 0,1-1 0,53 11 0,-63-21 0,0 0 0,-1-2 0,1 0 0,-1-1 0,41-12 0,-26 7 0,-10 1 0,-1-2 0,40-18 0,4-2 0,-48 20 0,0 0 0,22-15 0,-12 7 0,-15 8 0,0 1 0,-1 0 0,0-2 0,21-16 0,-31 22 0,-1-1 0,0 1 0,0-1 0,0 0 0,-1 0 0,1 0 0,-1-1 0,-1 1 0,1-1 0,-1 0 0,0 1 0,0-1 0,1-7 0,-1 1 0,-1-1 0,0 1 0,-1-1 0,-1 0 0,-2-19 0,2 19 0,-1 0 0,0 0 0,-1 1 0,-1-1 0,0 1 0,0 0 0,-11-19 0,-6-13 0,16 32 0,-1 0 0,1 1 0,-2 0 0,1 0 0,-2 1 0,1 0 0,-14-13 0,11 15-456,-2 0 0,1 0 1,-1 2-1,0-1 0,-1 1 0,1 1 1,-1 0-1,0 1 0,-1 1 0,-13-3 0,4 2-779,-1 1 0,0 1 0,1 2 0,-1 0 0,-25 3 0,3 3-8903,23-3 5247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2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73 96,'3'-1'411,"-1"0"-1,1 0 1,-1 0 0,0 0-1,1 0 1,-1 0 0,0 0-1,0-1 1,0 1 0,0-1-1,0 0 1,0 1 0,2-4-1,25-16 3251,-21 15 6048,-5 3-5155,7 0-6126,32-7 1419,-9 2 47,-31 7 1393,-14 4 1535,0-1-2448,1 1-1,-1 1 1,1-1 0,0 2 0,0 0 0,1 0 0,-1 1 0,1 0 0,0 1 0,1 0 0,-1 0 0,-12 14-1,22-20-369,0-1 0,0 0 0,-1 0-1,1 1 1,0-1 0,0 0-1,0 1 1,0-1 0,-1 0 0,1 1-1,0-1 1,0 0 0,0 1-1,0-1 1,0 0 0,0 1 0,0-1-1,0 0 1,0 1 0,0-1-1,0 0 1,0 1 0,0-1 0,0 0-1,0 1 1,0-1 0,1 0-1,-1 1 1,0-1 0,0 0 0,0 1-1,0-1 1,1 0 0,-1 0-1,0 1 1,0-1 0,1 0-1,-1 0 1,0 1 0,0-1 0,1 0-1,20 7 78,21-6-139,-33-2 56,0 0 0,1 0 0,-1 1 0,0 0 0,0 0 0,0 1 0,0 1 0,0-1 0,0 1 0,0 1 0,0 0 0,11 5 0,-20-7 8,0-1 1,1 1 0,-1 0-1,0 0 1,0 0 0,0-1 0,0 1-1,0 0 1,0 0 0,0 0 0,0-1-1,0 1 1,0 0 0,0 0-1,-1 0 1,1-1 0,0 1 0,-1 0-1,1 0 1,0-1 0,-1 1 0,1 0-1,-1-1 1,1 1 0,-1 0-1,1-1 1,-1 1 0,1-1 0,-1 1-1,0-1 1,1 1 0,-2 0 0,-20 20 125,12-12-157,0-1-1,0-1 0,-1 1 0,0-2 1,0 1-1,-1-2 0,0 1 1,1-2-1,-2 0 0,1 0 0,0-1 1,-1 0-1,-24 1 0,15-10-6286,21 5 5366,0 0 0,0-1 0,0 1 0,0 0 0,0 0 0,0 0 0,0-1 0,0 1 0,1-1 0,-1 1 0,0 0 0,1-1 0,-1 1 0,1-1 0,0 1 0,0-1-1,-1 1 1,1-1 0,0-2 0,0-2-1866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2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27 800,'9'-10'466,"7"-3"6002,-16 13-6260,0-1 0,0 1 0,1 0 0,-1 0 0,0-1 0,1 1-1,-1 0 1,0 0 0,1 0 0,-1-1 0,0 1 0,1 0 0,-1 0 0,0 0 0,1 0 0,-1 0 0,0 0 0,1 0 0,-1 0 0,1 0-1,-1 0 1,0 0 0,1 0 0,-1 0 0,0 0 0,1 0 0,-1 0 0,1 0 0,-1 0 0,0 0 0,1 1 0,-1-1 0,0 0 0,1 0-1,-1 0 1,0 1 0,0-1 0,1 0 0,-1 0 0,0 1 0,0-1 0,1 0 0,-1 1 0,0-1 0,0 0 0,0 1 0,1-1 0,-1 0 0,0 1-1,0-1 1,0 0 0,0 1 0,0-1 0,0 1 0,0-1 0,0 0 0,0 1 0,0-1 0,0 0 0,0 1 0,0-1 0,0 1 0,-1 32 3374,1 44 173,1-73-3734,-1 0-1,1 0 1,0 1-1,0-1 1,0 0 0,1 0-1,-1 0 1,1 0-1,0 0 1,0-1-1,0 1 1,1-1 0,-1 1-1,5 3 1,-6-6-16,0 0 0,-1-1 0,1 1 0,0-1 0,0 1 0,0-1 0,0 1 0,-1-1 0,1 0 0,0 1 1,0-1-1,0 0 0,0 0 0,0 0 0,0 1 0,0-1 0,0 0 0,0-1 0,0 1 0,0 0 0,0 0 0,0 0 0,0 0 0,0-1 1,0 1-1,1-1 0,23-20 74,-21 16-61,-1 0 0,1 0 0,-1 0 0,0 0 0,-1 0-1,1-1 1,-1 1 0,0-1 0,1-6 0,-1-78-1563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26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6 592,'-2'-5'11904,"-4"10"-4779,-11 25-2609,-15 42-4466,29-64-28,1 0 1,0 0-1,0 0 0,1 0 1,0 0-1,0 12 1,1-19-24,0 0 0,0 0 0,0 0 0,0 0 0,0-1 1,1 1-1,-1 0 0,0 0 0,0 0 0,1 0 0,-1-1 1,1 1-1,-1 0 0,1 0 0,-1-1 0,1 1 0,-1 0 1,1-1-1,-1 1 0,1 0 0,0-1 0,-1 1 1,1-1-1,0 1 0,1 0 0,0-1-1,0 0 0,0 0 0,-1 0 1,1-1-1,0 1 0,0 0 0,0-1 0,0 1 0,0-1 0,0 0 1,-1 1-1,1-1 0,0 0 0,-1 0 0,1 0 0,0 0 0,1-2 0,3-1 72,0 0 0,0-1 0,0 0-1,0 0 1,-1-1 0,0 1 0,0-1-1,0 0 1,-1 0 0,1-1 0,-2 1-1,1-1 1,5-12 2895,-9 19-2874,1 14 2194,-2 36-2440,-1-8-9659,15-53-6364,-9 5 14190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26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64 832,'-1'7'13226,"-3"13"-6770,-2 6-4672,-11 62-4791,12-56 4488,0-10-1418,1-38-116,2-38-34,5 37 406,0 1 1,0-1 0,2 1-1,0 0 1,1 0-1,0 1 1,2 0 0,-1 0-1,19-25 1,-25 39-255,-1 1 0,0-1 1,1 1-1,-1-1 0,1 1 0,-1 0 1,1-1-1,-1 1 0,1 0 0,-1 0 1,1-1-1,-1 1 0,1 0 0,-1 0 1,1 0-1,-1 0 0,1-1 0,-1 1 0,1 0 1,0 0-1,-1 0 0,1 0 0,-1 0 1,1 0-1,0 1 0,-1-1 0,1 0 1,-1 0-1,1 0 0,-1 0 0,1 1 1,0-1-1,16 19 643,11 38-899,-23-46 357,12 25-314,4 7-1982,-10-14-3441,-9-21 2936,-2-8 2358,0 1 0,0-1-1,0 0 1,0 1-1,0-1 1,0 0-1,0 1 1,0-1 0,0 0-1,0 1 1,0-1-1,0 0 1,-1 1-1,1-1 1,0 0 0,0 1-1,0-1 1,0 0-1,-1 0 1,1 1-1,0-1 1,0 0 0,0 0-1,-1 1 1,1-1-1,0 0 1,-1 0-1,1 0 1,0 1-1,0-1 1,-1 0 0,1 0-1,0 0 1,-1 0-1,1 0 1,0 0-1,-1 0 1,1 0 0,0 0-1,-1 0 1,1 0-1,0 0 1,-1 0-1,1 0 1,0 0 0,-1 0-1,0 0 1,-8-2-1161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27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51 218 448,'-50'-13'11517,"86"-5"-10239,-22 13-1145,90-37-228,-40 7 3512,-61 33-3020,17-8 4692,-13 23-1693,1 12-3887,-6-18 513,0 1 1,-1 0-1,0 0 1,0 0-1,-1 1 1,0-1-1,-1 9 1,0 10 56,-2-21 169,-2-16-178,-2-19-162,7 22 86,0-16 11,1 0 1,5-34 0,-5 52 0,-1 0 1,1 1 0,0-1-1,1 1 1,-1-1-1,1 1 1,0 0-1,0 0 1,0 0-1,1 0 1,-1 0-1,1 0 1,0 0 0,0 1-1,0 0 1,1-1-1,-1 1 1,1 0-1,6-3 1,-7 4-16,0 1 1,1 0 0,-1 1 0,0-1-1,0 1 1,1-1 0,-1 1-1,1 0 1,-1 0 0,0 1-1,1-1 1,-1 1 0,0-1-1,0 1 1,1 0 0,-1 0 0,0 1-1,4 1 1,-6-2 11,0 0-1,1-1 1,-1 1 0,0 0 0,0 0-1,0 0 1,0 0 0,0 0 0,-1 0-1,1 0 1,0 0 0,0 0-1,-1 0 1,1 1 0,-1-1 0,1 0-1,-1 0 1,1 1 0,-1-1 0,0 0-1,0 1 1,1-1 0,-1 0 0,0 1-1,0-1 1,0 0 0,-1 1-1,1-1 1,0 0 0,0 1 0,-1-1-1,1 0 1,-1 0 0,1 1 0,-1-1-1,1 0 1,-1 0 0,0 0 0,0 0-1,0 0 1,1 0 0,-1 0 0,0 0-1,0 0 1,0 0 0,-2 1-1,-7 7-12,-1-1-1,0 0 1,0 0-1,-1-1 1,0-1-1,0 0 1,-14 5-1,5-2-22,51 1 9,7-3 215,-1 2 0,0 2 0,0 1 0,56 28 0,-42-6-274,-50-34-202,2 0-974,-23-15-23598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2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61 2017,'-9'-13'7233,"-13"1"-4004,-20-4-1395,-28 5-10855,35 8 6890,5-2 715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2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1921,'-13'5'1536,"0"-1"1,0 0-1,0-1 0,-16 2 1,18-4-1530,0 1-1,0 0 1,0 1 0,1 0 0,0 0 0,-1 1 0,-17 10 0,18-8-1447,-1-1 0,0 0-1,0-1 1,-13 4 0,1-2-937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26T13:29:18.85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23445 10550 39 0,'-8'1'114'0,"3"-1"17"0,-1 0-32 16,1 0-33-16,0 0-23 0,0-1-12 15,1 1-1-15,3 0 13 0,-1 0 9 0,2 0 15 0,0 0 6 16,2 0-3-16,-1-2-8 0,3 1-13 16,1-3-15-16,2 4-11 0,-1 0-6 0,5-3-10 15,3 1 1-15,-1-3-4 0,8 0 1 0,-3 0-5 16,2 1 0-16,3-2 1 0,4 2-1 16,-2-1-2-16,29-5-19 0,-28 5-16 15,-4 2-20-15,0-1-20 0,-5 2-13 0,0 0-11 16,-2 0-3-16,7 2-121 15,-16 0 115-15,0 0 8 0</inkml:trace>
  <inkml:trace contextRef="#ctx0" brushRef="#br0" timeOffset="263.33">23458 10630 157 0,'-5'5'141'16,"0"-2"-42"-16,2 0-33 0,-3-3-33 0,3 3 5 16,3-3-5-16,1 0 14 15,-1 0 17-15,0 0-2 0,2 1 2 0,4-1-17 16,0 1-13-16,2 1-18 0,2 0-6 0,2-2-4 16,3 0 0-16,0 0-1 0,4-4-7 0,0 3 5 15,2 0-5-15,-2-1 2 0,3 1 3 0,0-1-12 16,-3-2-13-16,3 1-19 0,-1 1-11 0,-4-1-20 15,0 2-9-15,1-3-18 0,-4 2-15 0,2-1-10 16,-5-1-2-16</inkml:trace>
  <inkml:trace contextRef="#ctx0" brushRef="#br0" timeOffset="28178.03">3376 12038 7 0,'3'-2'12'0,"-1"2"22"0,3-2 27 16,-1 1 0-16,7-7 61 15,-9 8-98-15,1-4-2 0,-1 4-2 16,-1-2 7-16,1 1 0 0,-2 1 0 0,0 0 0 15,3 0-1-15,-3 0-6 0,0 0-2 0,2 0-6 16,-1 1 3-16,2 1 8 0,0-2 29 16,0 4 1-16,1 2-15 0,-1 1-16 15,3 0-5-15,-1 1 15 0,1-1-10 0,-1 1 1 16,0-1-12-16,-2 2-7 0,5 3 24 16,-5-7-19-16,0 2-1 0,3-2-4 15,-1 0 17-15,0 2-3 0,-2-3-7 16,0 0-11-16,1 0 5 0,-1-1-5 0,-2-1 0 15,2-2 3-15,-3 1 0 0,3-1 5 0,-1 0-3 16,1 0 5-16,0 0 2 0,2-1-4 16,-2 0 2-16,4-3 0 0,2-4-6 0,2 0 4 15,0 0 1-15,5-4-4 0,0 1-5 16,6-4-3-16,0 0 7 16,26-19-1-16,-21 17-2 0,-1-1-1 0,1-2 0 0,0 2-2 15,-3 3 4-15,-1 0-5 0,-5 4 1 16,1-1 9-16,-3 3-7 0,-1-1-5 0,-2 3 7 15,1-1-2-15,-3 1 2 0,-1 1 0 0,-1 1-7 16,-1 0 0-16,-3 3 7 0,1 1-1 16,-1-2-1-16,-2 3 2 0,0-4 0 15,-1 4-2-15,-2 0-2 0,0 0-1 16,0 0 6-16,0 0-7 0,0 0 6 0,0 0 1 16,0 0-2-16,0 0 1 15,0-1-2-15,0 1-4 0,0 0 7 0,0 0-5 16,0 0 0-16,0 0 4 15,1 0-2-15,-1 0 2 16,0 0 1-16,0 0-10 16,0 0-3-16,0 0-20 0,0 0-39 15,0 0-60-15,0 1-43 0,0 1-36 0,-4 3-9 16</inkml:trace>
  <inkml:trace contextRef="#ctx0" brushRef="#br0" timeOffset="29493.28">3278 13283 37 0,'0'-2'79'15,"0"-3"16"-15,-2 1-42 0,-1 2-17 16,0-3 1-16,1 1 4 0,-4 1 1 0,5 1 11 16,-1-1 3-16,2 0-3 0,0 2-7 0,0 1-12 15,0 0-16-15,2-1-3 0,-1 1-5 16,-1 0 1-16,2 0 13 0,4 2 5 0,-3 1-8 16,2 0 2-16,0 1-5 0,-2 1 1 0,2 0 5 15,0 0-5-15,2 8 8 16,-4-7-10-16,2 2-6 0,0-2-4 0,-2 0 7 15,-1 1-5-15,1-3-6 0,1 2 5 0,-2-2-4 16,-1 1 9-16,1-5 8 0,1 5-2 16,-3-5-10-16,2 2 6 0,-2-1-2 0,0-1-6 15,0 2 6-15,2-2-9 0,-2 0 1 16,1 0 1-16,1 0 0 0,1-2-4 16,2-1 1-16,5-2-6 0,0-2 3 0,3-2 3 15,4 0-7-15,2-2 8 0,0 1-4 16,3-2 2-16,0 0-4 0,2 0-1 15,2-1 0-15,49-25 10 16,-50 26-7-16,0 0 0 0,-2 0-3 16,-1 2 1-16,-4 1 2 0,1 1 4 15,-4 1-1-15,-2 2-3 0,-3 1 0 0,-3 1 0 0,1-2-4 16,-3 5 6 0,-5 0-7-16,0 0-3 15,0 0-11-15,0 0-28 0,0 0-47 16,2 0-42-16,-1 0-40 0,2 3-42 0</inkml:trace>
  <inkml:trace contextRef="#ctx0" brushRef="#br0" timeOffset="84407.17">27289 16389 92 0,'7'10'159'0,"-6"-5"-98"15,-1-4-45-15,0 0 12 0,5 1 14 16,-5-2 60-16,0 0-61 0,0 1-5 16,1-1-8-16,-1 0 22 15,0 0 8-15,2 2-3 0,1 0 30 16,5 1-4-16,-3 2-36 15,1-1 3-15,0 1-5 0,1 2-10 16,6 6 3-16,-4-5-5 0,-3 0 12 0,2 3-14 16,-1-2-10-16,2 1 1 0,-1 2-5 0,-2 0-7 15,1-2-1-15,2 0 2 16,-3-1-4-16,1-2-1 0,-1 1-2 0,0-1-2 16,0 0 2-16,6 2-2 15,-3-6 8-15,-2-3-10 0,2-3 5 0,0-1-3 16,3 1 2-16,2-2 5 0,-3-4-7 0,4 1-2 15,2-4-3-15,1 0 3 0,4-2 2 16,5-3 6-16,3-3-6 0,3-1-2 0,5-1 2 16,4-2 0-16,5-2-3 0,1 1 3 0,4-2 4 15,0 0-4-15,0-1 4 0,0-1-8 16,0 2 4-16,-1 1 4 0,-4 1-8 0,1 4 5 16,-7-1 1-16,-1 3-2 0,-5 1 3 0,-5 3-10 15,-5 1 10-15,-3 2 2 0,-4 3-5 16,-3-1-7-16,-1 0 2 15,0-4-49-15,-7 8-2 0,-6 3-2 0,-1 0-16 16,-4-1-162-16,-1 3 81 0,-5 1-9 16,-6 1-13-16,-1 1 9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2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606 1 848,'-11'7'1217,"0"3"0,-1-3-289,-22 12 513,26-11-1265,1 0 16,3-5-128,0 3-64,0 0 0,-1-1-32,1 3-80,2-2-208,-2-1-273,0 3-239,-3-2-241,-3 1-79,-1 1-721</inkml:trace>
  <inkml:trace contextRef="#ctx0" brushRef="#br0" timeOffset="1">197 405 464,'-15'19'1583,"-1"0"0,-25 23-1,30-33-1496,1 0-1,1 1 1,-1 0-1,1 1 0,1 0 1,0 0-1,1 1 1,0 0-1,1 1 1,0-1-1,-4 15 1,-7 30-3992,11-46 1654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2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1 528,'2'17'1249,"-2"0"95,0 0-495,0 0-401,0 0-192,2 0-96,2 0-64,1 0-64,1-1-32,2-1-128,1 0-176,-1-2-336,1 2-289,-1-3-127,-2-3-785</inkml:trace>
  <inkml:trace contextRef="#ctx0" brushRef="#br0" timeOffset="1">420 556 896,'7'10'1553,"-1"-4"-176,-2 1-561,0-1-368,1 1-240,-1-1-112,2 0-48,-2-2-112,5-1-208,1 1-272,-1-2-320,1 2-321,1-2 17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2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31 832,'16'-2'1009,"3"0"-49,17-4-15,-19 2-817,2 2-112,2 0-176,0-1-240,0-1-289,0 2-255,0-2-737</inkml:trace>
  <inkml:trace contextRef="#ctx0" brushRef="#br0" timeOffset="1">787 27 1313,'6'0'1840,"-2"0"-319,1 0-624,1 0-433,0 0-224,7 0-96,-3 0-48,5 0-64,4-4-80,0 2-320,2 0-401,-4 0-399,2 2-225,-4-2 81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0 344 1313,'4'-6'1632,"1"0"-143,1-5 0,0 5-1249,3-1-144,3 1-16,1 0-80,2-1-256,2 1-288,4-2-305,-5 1-335,3-1-129,0-3-800</inkml:trace>
  <inkml:trace contextRef="#ctx0" brushRef="#br0" timeOffset="1">451 118 592,'11'-23'6476,"-10"22"-6406,-1-1 1,1 0-1,-1 0 1,1 1-1,0-1 1,-1 0-1,1 1 1,0-1-1,0 1 1,0-1-1,0 1 1,0-1-1,1 1 1,-1 0-1,3-3 1,5-1-890,0-1 0,-1-1 0,0 0 0,0 0 0,-1 0 0,9-11-1,-10 7-297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298 857 688,'-1'-5'843,"0"-1"0,1 0 0,-2 0 0,1 1 0,-1-1 0,0 1 0,0-1 0,0 1 0,-5-6 0,5 6-1074,-1 1-1,1-1 0,0 1 1,0-1-1,0 0 0,1 0 1,0 0-1,0 0 0,0 0 0,0 0 1,1 0-1,0 0 0,0-9 1,4-28-3825,-6 25 2253</inkml:trace>
  <inkml:trace contextRef="#ctx0" brushRef="#br0" timeOffset="1">260 433 432,'-2'-12'881,"-11"-12"1472,5 12-1553,1-3-304,-3 2-208,1 0-96,1-1-111,1 1-49,1 0-32,0-1-64,2 1-193,-3 0-143,5 0-96,-2-1-128,0 3-97,2-2-47,-3-1 0,3-1 143</inkml:trace>
  <inkml:trace contextRef="#ctx0" brushRef="#br0" timeOffset="2">156 91 112,'-2'-4'580,"0"1"1,-1-1-1,1 1 0,-1-1 0,0 1 1,-1 0-1,1 0 0,0 0 1,-1 0-1,1 1 0,-6-3 0,-46-26-1130,50 29 247,-33-12-3144,21 10 2225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0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422 165 320,'-30'-28'6543,"-9"2"-3500,2 1-3833,-36-23-6765,58 39 6010</inkml:trace>
  <inkml:trace contextRef="#ctx0" brushRef="#br0" timeOffset="1">49 0 80,'-8'2'80,"-3"-2"80,5 0 64,1 4 80,-3-2 97,4 0-33,0 0-176,1 0-176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1153,'-5'13'7149,"-13"8"-5911,-21 15-3930,9-15-282,8-9 1261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3506,'-3'13'1203,"0"-1"1,0 0-1,-8 17 1,7-19-897,0 1 0,0 0 0,1 0 0,-3 23 0,7 7-546,0-33-424,-1 0-1,0 0 0,0 0 0,0 0 0,-1 0 0,0 0 0,-1-1 1,-4 15-1,0-12-785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0 496,'-2'21'1201,"-6"21"1408,-5-4-1312,5-17-977,1-2-64,3 0-64,-2 0-128,4-1 0,2 1-64,2 0-32,2-2-144,-2 2-256,2 2-129,1-2-271,-1-2-240,-2 0-129,0 0-880</inkml:trace>
  <inkml:trace contextRef="#ctx0" brushRef="#br0" timeOffset="1">161 738 480,'4'17'1281,"-4"0"368,0 0-273,-2-2-431,-2 2-353,0 0-192,2 0-112,-1 0-16,3 1-160,0-1-64,5 2-96,-3-2-240,4 0-304,-2 2-400,5-2-257,-3 0-144,-2 0 97</inkml:trace>
  <inkml:trace contextRef="#ctx0" brushRef="#br0" timeOffset="2">399 1517 624,'11'25'2417,"-9"-14"-1488,4 1-385,5 10-112,-5-12-416,2 1-16,3 1-64,0-3-208,-1-1-272,3 1-208,1 1-209,1-3-15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9 688,'-9'-9'23551,"20"16"-21730,60 29-144,1-3-1,2-3 1,77 20 0,-140-47-3523,-7-2 349,0 1-1,1-1 1,-1-1 0,0 1 0,1 0 0,-1-1 0,0 0 0,1 0 0,-1-1 0,1 1-1,5-2 1,-9-7-7814,-1 5 5683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8T10:00:55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3771 12503 11 0,'0'25'21'15,"2"5"17"-15,1 3 8 16,9 96 2-16,-7-80-45 0,0 2 1 15,0 0-4-15,1-1 0 0,0-1 2 0,1-3-2 16,2 38-9-16,-4-46-2 16,0-5-9-16,1-3-12 0,-1-4-4 0,-2-4-28 15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86 16023,'-1'-1'178,"1"1"0,0 0 0,-1 0 0,1-1 0,-1 1-1,1 0 1,0 0 0,-1 0 0,1 0 0,-1-1 0,1 1-1,-1 0 1,1 0 0,-1 0 0,1 0 0,-1 0 0,1 0-1,-1 0 1,1 1 0,-1-1 0,1 0 0,0 0 0,-1 0-1,1 0 1,-1 0 0,1 1 0,-1-1 0,1 0 0,0 0-1,-1 1 1,1-1 0,0 0 0,-1 1 0,1 0 0,-3 18 1724,13 30-2470,-9-44 1024,1 6-402,0 0 0,-1 0 0,0 0 0,-1 0 0,0 0 0,-4 21 1,-14-70 1561,16 24-1488,1-1-1,1 0 1,1 1-1,3-26 1,-2 24 171,3-4 281,4 16 62,15 24 314,-14-9-880,29 29 60,42 56 0,-80-96-132,-1 0 0,0 1 1,0-1-1,0 0 0,0 0 0,0 0 0,0 0 0,1 0 1,-1 0-1,0 0 0,0 0 0,0 0 0,0 0 0,0 1 0,1-1 1,-1 0-1,0 0 0,0 0 0,0 0 0,0 0 0,1 0 0,-1 0 1,0 0-1,0 0 0,0 0 0,0-1 0,0 1 0,1 0 1,-1 0-1,0 0 0,0 0 0,0 0 0,0 0 0,0 0 0,1 0 1,-1 0-1,0 0 0,0 0 0,0-1 0,0 1 0,0 0 0,0 0 1,0 0-1,0 0 0,1 0 0,-1-1 0,0 1 0,0 0 1,0 0-1,0 0 0,0 0 0,0 0 0,0-1 0,7-16 313,3-27 136,-9 37-465,4-20 219,-1-1 1,0-43-1,-4 17-5275,0 54 5067,9 17-25982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27 140 1601,'-1'-7'9220,"-7"4"-4864,7 4-4238,0-1-1,1 0 0,-1 0 0,0 1 0,1-1 0,-1 0 0,0 1 0,1-1 0,-1 1 1,1-1-1,-1 1 0,1-1 0,-1 1 0,1-1 0,-1 1 0,1-1 0,0 1 0,-1 0 0,1-1 1,0 1-1,-1 0 0,1-1 0,0 1 0,0 0 0,-1-1 0,1 1 0,0 0 0,0 0 0,0-1 1,0 1-1,0 0 0,0 0 0,0-1 0,0 1 0,1 0 0,-1 0 0,7 101 2733,-6-62-1542,-3-35 252,-2-14 961,1-4-2456,1 0 0,1 0 0,0 0 0,0 0 1,1 0-1,1 0 0,0 0 0,1 0 0,1 0 0,0 0 1,0 1-1,1-1 0,1 1 0,0 0 0,1 1 0,0-1 1,1 1-1,0 0 0,0 0 0,15-14 0,-20 23-58,0 0 0,0 1 0,0-1 0,0 1 0,1-1 0,-1 1 0,0 0 0,1 0 0,-1 0 0,1 0 0,0 1 0,-1-1 0,1 1 0,-1-1 0,1 1 0,0 0 0,-1 0 0,1 0 0,0 1 0,-1-1 0,1 0 0,0 1 0,-1 0 0,1-1 0,-1 1 0,1 0 0,-1 1 0,0-1 0,1 0 0,-1 1 0,0-1 0,0 1 0,0-1 0,0 1 0,0 0 0,0 0 0,0 0 0,-1 0 0,1 1 0,-1-1 0,0 0 0,1 0 0,-1 1 0,0-1 0,0 1 0,-1-1 0,1 1 0,0 0 0,-1-1 0,0 1 0,1 0 0,-1 3 0,-2 2 70,0 0-1,0-1 0,-1 1 1,1-1-1,-2 0 1,-6 11-1,7-13-79,0 0 1,1 0-1,-1 0 1,1 0-1,0 0 1,0 1-1,0-1 0,1 1 1,0-1-1,0 1 1,0-1-1,1 1 1,0 10-1,4-10-76,0 1 1,0-1-1,0 0 1,1 0-1,0-1 0,0 0 1,1 1-1,-1-2 0,1 1 1,0-1-1,9 6 0,4 3-23,-16-11 137,0 0 0,-1 0 0,1 0 0,0 0-1,-1 0 1,0 1 0,1-1 0,-1 1 0,0 0-1,0-1 1,-1 1 0,1 0 0,0 0 0,-1 0 0,0 0-1,0 0 1,0 1 0,1 4 0,-7-6 492,-1 0 0,0-1 0,1 0 0,-1 0 0,-10 0 0,16-1-525,-26 0-2500,0 0 0,-27-5 0,-28-1-4022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124 149 1153,'4'-2'876,"0"-1"0,0 0 1,-1 0-1,1 0 1,-1 0-1,0-1 0,0 1 1,0-1-1,0 0 1,-1 0-1,1 0 0,-1 0 1,0-1-1,0 1 1,1-7 639,-45 20 3369,35-5-4264,-4 0-216,0 1 1,1 0-1,0 1 0,0 0 1,0 1-1,1 0 0,-1 0 1,2 1-1,-1 0 0,-12 16 1,21-23-422,-1-1-1,1 0 1,0 1 0,0-1 0,-1 1-1,1-1 1,0 0 0,0 1-1,0-1 1,-1 1 0,1-1 0,0 1-1,0-1 1,0 1 0,0-1 0,0 0-1,0 1 1,0-1 0,0 1 0,0-1-1,0 1 1,0-1 0,0 1 0,0-1-1,1 1 1,-1-1 0,0 0 0,0 1-1,0-1 1,1 1 0,-1-1 0,0 0-1,0 1 1,1-1 0,-1 0-1,0 1 1,1-1 0,-1 0 0,0 1-1,2-1 1,23 3-1030,31-13-685,-54 10 1693,17-6-54,-1 0 0,1-2-1,-1 0 1,27-17 0,-15 8 185,-27 16-90,-1 0 1,0 0-1,0 0 0,0 1 1,0-1-1,1 1 0,-1-1 1,0 1-1,1 0 0,-1 0 1,0 0-1,0 0 0,1 0 0,-1 0 1,0 1-1,1-1 0,-1 1 1,0-1-1,0 1 0,0 0 1,0 0-1,1 0 0,-1 0 1,-1 1-1,1-1 0,0 0 1,0 1-1,0-1 0,-1 1 0,1 0 1,2 3-1,-1-1 13,0 0-1,0 1 0,0-1 1,-1 1-1,1 0 1,-1 0-1,0 0 1,-1 0-1,1 0 1,-1 0-1,0 0 0,1 10 1,-3-14-14,0 0 0,1 0 0,-1 0 0,0-1 0,0 1 0,0 0 0,1 0 0,-1-1 0,0 1 0,0 0 0,0-1 0,0 1 0,0-1 0,-1 1 0,1-1 0,0 0 0,0 1 0,0-1 0,0 0 0,0 0 0,0 0 1,-1 0-1,1 0 0,-1 0 0,-31 1 136,-28-25-351,85 19-944,0 0 0,0-2 0,-1 0 1,37-18-1,-47 20 1118,1-1 0,-1-1 0,-1 0 1,0-1-1,0 0 0,0-1 0,-1 0 0,0-1 1,-1 0-1,19-23 0,-28 31 183,-1 1 0,1 0 0,0-1 0,0 1-1,0-1 1,-1 0 0,1 1 0,-1-1 0,1 1 0,-1-1 0,0 0 0,1 1-1,-1-1 1,0 0 0,0 1 0,0-1 0,0 0 0,-1 1 0,0-3 0,1 3-48,-1 0 0,0 1 0,1-1 0,-1 0 0,0 1 0,0-1 0,0 1 0,0-1 0,1 1 0,-1 0 0,0-1 0,0 1 0,0 0 0,0 0 0,0 0 0,0 0 0,0-1 0,0 1 0,0 0 0,0 1 0,0-1 0,0 0 0,0 0 0,0 0 0,0 1 0,0-1 0,1 0 0,-1 1 0,0-1 0,0 1 0,0-1 0,0 1 0,1-1 0,-1 1 0,-1 0 0,-5 3 64,0-1 0,1 1 0,-1 1 0,1-1 1,0 1-1,0 0 0,0 1 0,1-1 0,0 1 0,0 0 1,0 0-1,1 1 0,0 0 0,0-1 0,1 1 1,-1 1-1,2-1 0,-1 0 0,1 1 0,0-1 1,0 1-1,0 9 0,2-14-249,-1 1 0,1-1 0,0 1 1,0 0-1,0-1 0,1 1 0,-1-1 0,1 1 0,0-1 1,-1 1-1,2-1 0,-1 0 0,0 1 0,1-1 0,0 0 1,-1 0-1,1 0 0,0 0 0,1 0 0,-1-1 0,0 1 1,1 0-1,0-1 0,-1 0 0,1 0 0,0 0 0,0 0 1,4 2-1,-3-2-632,1 0 1,0 0 0,0-1-1,0 0 1,0 1-1,0-2 1,0 1 0,7 0-1,-6-1-678,0-1-1,0 1 0,0-1 0,0 0 1,-1 0-1,1-1 0,8-3 1,0-1-1435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1233,'9'2'2097,"7"-1"2737,-9 5-3842,1-2-79,5 0-1,-3 0-128,5-1-415,-2 3-209,2-2-80,-1 2-240,3-3-369,0 1-415,2 0-353,0-2-255,0 2-209,2-4-32,-2 0 144,0 0-912</inkml:trace>
  <inkml:trace contextRef="#ctx0" brushRef="#br0" timeOffset="1">607 120 512,'34'0'4466,"-26"0"-3265,-1 0-417,1 0-256,1 0-255,-1 0-113,3-2-128,-1 2-32,1 0-160,3-2-209,1 0-303,0 1-288,4-3-257,-4 0-96,14-2-1888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1521,'17'-11'5538,"-13"7"-4353,9-9 111,-5 9-1200,24-11-1440,-17 9 207,-3 1-351,7-5-65,-2 1 48,2 1 305</inkml:trace>
  <inkml:trace contextRef="#ctx0" brushRef="#br0" timeOffset="1">548 109 800,'11'-6'1553,"-1"-2"336,-1 3-160,1-1-289,-3 0-319,-1 1-353,9-3 81,-9 2-737,5 1-48,-1-1-224,3 0-321,-1 1-399,1-1-272,0 0-209,2 1-160,-3-1 65,1 0 191,-1-1-688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1 307 368,'0'-4'849,"4"3"399,19-24 2082,-17 19-3971,3 1-367,1-3-225,3 0 1</inkml:trace>
  <inkml:trace contextRef="#ctx0" brushRef="#br0" timeOffset="1">363 93 848,'4'-6'1217,"-1"-1"64,3 1-289,-2 0-432,2-1-240,1-1-224,3 1-256,1-1-304,-1-1-304,7-1-177,-2 1-111,2-1 175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1 908 624,'2'-7'1217,"2"-33"4802,-2 34-5907,9-7-256,-5 4-289,0-1-319,3 3-272,-1-1-177,1-3-80,1 1 81,1 1-657</inkml:trace>
  <inkml:trace contextRef="#ctx0" brushRef="#br0" timeOffset="1">247 577 256,'7'-12'576,"-5"3"369,0-1 207,0 1-15,-2 1-161,0 1-335,4-1-225,-4-1-192,0 3-128,2-2-96,0 1-208,3 1-272,-1-3-241,0 1-287,0-2-161,2 1 49,1 0-577</inkml:trace>
  <inkml:trace contextRef="#ctx0" brushRef="#br0" timeOffset="2">431 213 1185,'-2'-8'1536,"-3"0"-31,1 1-353,0-1-399,2 1-289,-2-1-176,-1-1-144,5-1-80,0-1-64,0 1 0,0-3-208,0 2-144,5-3-160,-5-1-225,2-2-223,0-2-145,2 0-47,-2 0 192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525 731 576,'-42'-40'5986,"31"32"-5456,1-1 0,1 0 1,-1-1-1,1 0 0,1 0 1,-11-18-1,-21-76-8579,34 91 7059,-1-2-213</inkml:trace>
  <inkml:trace contextRef="#ctx0" brushRef="#br0" timeOffset="1">165 270 320,'-22'-23'2241,"-33"-40"2597,48 53-4593,1 1 0,0-1 0,1 0-1,0 0 1,-6-20 0,4 10-2124,0 1 0,-20-34 0,20 41 537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745 281 1553,'-66'-22'5641,"38"11"-4833,-57-13-1,59 9-5833,18 8 3452</inkml:trace>
  <inkml:trace contextRef="#ctx0" brushRef="#br0" timeOffset="1">212 56 944,'-17'-4'1953,"0"2"-176,-4-4-736,0 2-449,2 1-288,-2-3 0,4 2-64,2 0-64,2 1-80,3-1-96,1 2-256,3 2-288,2-2-288,-2-2-401,-1 2-192,-1-3 33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675 61 1217,'-116'-11'3857,"106"9"-3825,1 2-128,1 0-128,1 0-288,1-2-208,-2 0-193,1 2-31,-5-2-657</inkml:trace>
  <inkml:trace contextRef="#ctx0" brushRef="#br0" timeOffset="1">180 25 48,'-19'-2'64,"2"0"-16,0 2 80,2-1 112,1-1 112,1 2 49,-2-2-65,3-2-224,-3 2-144,2-2-176,-2 0-144,1 3-81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27:05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4418 13115 6 0,'-10'5'2'0,"1"-3"2"0,-2 1-2 15,0 1-1-15,-1 0-1 0,0 1 0 16,-9 4 1-16,7-2-4 0,11-3-7 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6:3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1 640,'-17'1'674,"0"0"0,0 1 1,0 1-1,0 1 0,0 0 0,0 2 0,1 0 0,-31 15 0,46-20-958,1 1 1,-1-1-1,0 0 0,0 0 0,1 0 1,-1 0-1,0 1 0,1-1 0,0 0 1,-1 0-1,1 1 0,0-1 0,-1 0 1,1 1-1,0-1 0,0 3 1,-2-4-1585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0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4351 609 1729,'0'-3'1024,"1"0"1,-1 1-1,0-1 1,0 1-1,0-1 1,0 1-1,0-1 1,-1 1-1,1-1 1,-2-3-1,-15-25 3921,-35-23-1682,26 28 1442,-4-3-4178,0 1 1,-2 1-1,-1 2 1,-1 1-1,-1 2 1,-1 1 0,-54-22-1,-19 0 791,-153-40 0,115 47-1318,-1 7 0,-254-19 0,-305 41 0,-52 80 0,10 58 0,731-128 1,-119 22-400,2 5 1,-162 59-1,297-89 390,-29 10-8371,27-10 7338,1 1 0,-1-1 0,0 0 0,0 1-1,1-1 1,-1 0 0,0 0 0,0 0-1,1-1 1,-1 1 0,0 0 0,0-1 0,1 1-1,-4-2 1,-1-2-2378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0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540 2 2049,'3'-1'13353,"-10"6"-5036,-24 19-1880,-49 33-3975,-305 202-2313,374-253-149,-18 13 0,29-18 0,0-1 0,1 1 0,-1 0 0,0-1 0,0 1 0,0-1 0,1 1 0,-1-1 0,0 1 0,1-1 0,-1 1 0,0-1 0,1 1 0,-1-1 0,1 1 0,-1-1 0,1 1 0,-1-1 0,1 0 0,-1 1 0,1-1 0,-1 0 0,1 0 0,-1 1 0,1-1 0,-1 0 0,1 0 0,0 0 0,0 0 0,26 12 0,-24-11 0,86 31 0,1-5 0,135 24 0,-61-15 0,-92-23-3197,-43-8-1287,51 15-1,-61-7-5375,-18-9 5314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0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148 625 176,'-2'0'248,"-1"0"-1,1 0 1,0-1-1,-1 1 0,1-1 1,0 0-1,-1 0 1,1 0-1,0 0 1,0 0-1,0 0 1,0-1-1,0 1 1,0-1-1,0 1 1,0-1-1,1 0 1,-4-3-1,-8-23 5680,0 0 3312,14 39-1488,-3 20-4457,1-3-1843,-8 368-1224,8-417-227,-1 0 0,-2 1 0,-6-27 0,-5-25 0,5-2 0,-2 2 0,4-1 0,2-145 0,7 199 0,1 0 0,0 0 0,2 0 0,0 0 0,1 0 0,1 1 0,0 0 0,2 0 0,0 1 0,1 0 0,0 0 0,2 1 0,0 0 0,1 1 0,0 0 0,20-18 0,-19 23 0,-1 1 0,1 0 0,1 1 0,0 0 0,0 1 0,0 1 0,24-7 0,-32 11 0,0 0 0,-1 0 0,1 1 0,0 0 0,0 0 0,0 1 0,0 0 0,-1 0 0,1 0 0,0 0 0,0 1 0,0 0 0,0 0 0,-1 1 0,1 0 0,0 0 0,-1 0 0,0 0 0,1 1 0,-1 0 0,0 0 0,0 1 0,4 3 0,-6-3 0,-1 0 0,1 1 0,-1-1 0,0 0 0,0 1 0,0-1 0,-1 1 0,0-1 0,0 1 0,0 0 0,0 0 0,-1-1 0,0 1 0,0 0 0,0 0 0,0 0 0,-1-1 0,0 1 0,0 0 0,0-1 0,-3 8 0,-3 9 0,-1 0 0,-1-1 0,-14 24 0,-6 3 0,-2-1 0,-42 46 0,37-50 0,3 1 0,-31 54 0,62-94 0,1 0 0,-1-1 0,0 1 0,1 0 0,0 0 0,0 0 0,0 0 0,0 0 0,0 0 0,0 1 0,1-1 0,0 5 0,0-6 0,1-1 0,0 1 0,0-1 0,0 0 0,0 0 0,0 0 0,0 0 0,1 0 0,-1 0 0,0 0 0,0 0 0,1 0 0,-1 0 0,1 0 0,-1-1 0,1 1 0,-1-1 0,1 1 0,-1-1 0,1 0 0,-1 1 0,1-1 0,-1 0 0,1 0 0,0 0 0,-1 0 0,3-1 0,41 5 0,-1 1 0,0 2 0,0 2 0,0 2 0,-2 2 0,1 2 0,51 26 0,-88-37 0,1 0 0,0 0 0,-1 0 0,0 1 0,0 0 0,0 0 0,-1 1 0,7 7 0,-11-11 0,0 0 0,1 0 0,-1-1 0,0 1 0,-1 0 0,1 0 0,0 0 0,0 0 0,-1 0 0,1 0 0,-1 0 0,0 0 0,1 0 0,-1 0 0,0 0 0,0 0 0,-1 0 0,1 1 0,0-1 0,-1 0 0,1 0 0,-1 0 0,1 0 0,-1 0 0,0-1 0,0 1 0,0 0 0,0 0 0,0 0 0,-1-1 0,1 1 0,0-1 0,-1 1 0,1-1 0,-3 2 0,-11 9 0,-1 0 0,0-2 0,-1 0 0,0-1 0,0 0 0,-31 9 0,-114 27 0,141-40 27,5-1 7,0 0 0,-33 3 0,46-7-70,0 0 0,0 0 0,0 0 0,0 0 0,0 0 0,0-1 0,0 1 0,0-1 0,0 0 0,1 0 0,-1 0 0,0 0 0,0 0 0,1 0 0,-1-1 0,1 0 0,-1 1 0,1-1 0,-1 0 0,1 0 0,0 0 0,-3-5 0,4 5-726,0 0 0,1 0 1,-1 0-1,0 0 0,1-1 0,0 1 0,0 0 0,0-1 0,0 1 1,0 0-1,0 0 0,0-1 0,1 1 0,-1 0 0,1 0 1,-1 0-1,1-1 0,0 1 0,0 0 0,2-4 0,29-38-9507,-16 27 7558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0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1040,'33'-23'4188,"-27"18"-2397,0 0 1,1 0 0,-1 1 0,1 0 0,10-3-1,-14 6-1417,-1 0-1,1 0 0,0 1 1,0 0-1,0-1 1,-1 1-1,1 0 0,0 0 1,0 1-1,0-1 0,-1 1 1,1-1-1,0 1 0,0 0 1,-1 0-1,1 0 0,-1 0 1,1 1-1,2 1 0,9 7 314,1 0-1,-1 2 0,-1-1 0,0 2 1,11 14-1,30 28 4462,-54-57-5144,-1 1 0,0-1 0,1 0 0,0 0 1,-1 1-1,1-1 0,0 0 0,0 0 0,0 1 0,0-1 0,0 0 0,0 0 0,1 1 1,-1-1-1,0 0 0,2-1 0,7-32-18,-8 34 14,6-23-126,1-1 0,1 1 1,1 1-1,1 0 0,1 0 0,29-39 1,-41 61-346,1 1 0,-1-1 0,1 0 1,0 1-1,-1-1 0,1 0 0,0 1 1,-1-1-1,1 1 0,0-1 0,0 1 0,0 0 1,-1-1-1,1 1 0,0 0 0,0-1 1,0 1-1,0 0 0,0 0 0,0 0 1,-1 0-1,1 0 0,0 0 0,0 0 1,0 0-1,0 0 0,0 0 0,0 1 1,0-1-1,-1 0 0,1 0 0,0 1 0,0-1 1,0 1-1,-1-1 0,2 1 0,20 27-11028,-17-19 8562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09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52 903 1056,'-2'-5'7050,"2"-6"-3515,6-25-281,16 2-1991,4-12 1365,-25 44-2057,0-1 0,0 1 0,-1-1 0,1 1 0,-1-1 0,0 0 0,0 1 0,0-1 0,0 0 0,-1-4 0,0 6-458,1 0 0,-1 0 0,1 1 0,-1-1 0,1 0-1,-1 0 1,0 1 0,1-1 0,-1 0 0,0 1-1,0-1 1,0 0 0,1 1 0,-1-1 0,0 1-1,0-1 1,0 1 0,0 0 0,0-1 0,0 1-1,0 0 1,0 0 0,0 0 0,0 0 0,0 0-1,0 0 1,0 0 0,0 0 0,0 0 0,0 0 0,0 0-1,0 1 1,0-1 0,0 0 0,1 1 0,-3 0-1,0 0 280,-1 0 0,1 0 0,0 0-1,-1 1 1,1-1 0,0 1 0,0 0-1,-6 5 1,5-2-392,0 0 0,0 0 0,0 1 0,1 0 0,0-1 0,0 1 0,0 0 0,1 1 0,0-1 0,0 0 0,1 1 0,-1-1 0,2 1 0,-1-1 0,0 1 0,2 10 0,-1-13 0,1 0 0,0 0 0,0 0 0,0-1 0,1 1 0,-1-1 0,1 1 0,0-1 0,0 0 0,0 1 0,0-1 0,1 0 0,-1 0 0,1-1 0,0 1 0,-1 0 0,1-1 0,0 0 0,1 1 0,-1-1 0,0-1 0,1 1 0,-1 0 0,1-1 0,0 0 0,-1 1 0,1-2 0,0 1 0,7 1 0,0-2 0,-1 0 0,1 0 0,0-1 0,0 0 0,-1-1 0,1 0 0,-1-1 0,0 0 0,1-1 0,-1 0 0,-1 0 0,1-1 0,14-10 0,6-5 0,-1-1 0,46-44 0,-23 8 0,-49 54 0,-1 0 0,0 0 0,1 0 0,-1 0 0,0-1 0,-1 1 0,1 0 0,-1-1 0,1 0 0,-1 1 0,0-1 0,-1 0 0,1 1 0,-1-1 0,1 0 0,-1 0 0,-1-6 0,1 9 0,-1 1 0,1-1 0,-1 1 0,1 0 0,-1-1 0,0 1 0,1 0 0,-1 0 0,1-1 0,-1 1 0,0 0 0,1 0 0,-1 0 0,0 0 0,1 0 0,-1 0 0,0 0 0,1 0 0,-1 0 0,0 0 0,1 0 0,-1 0 0,0 0 0,1 1 0,-1-1 0,0 0 0,1 0 0,-1 1 0,1-1 0,-1 0 0,1 1 0,-2 0 0,-21 11 0,23-11 0,-12 7 0,1 0 0,0 1 0,0 0 0,1 1 0,-14 17 0,20-21 0,-1 0 0,1 0 0,0 0 0,0 0 0,1 0 0,0 1 0,0 0 0,1-1 0,0 1 0,0 0 0,0 0 0,-1 12 0,4-18-28,-1 0-1,0-1 1,1 1 0,-1-1 0,1 1-1,-1-1 1,1 1 0,-1-1-1,1 1 1,-1-1 0,1 0-1,-1 1 1,1-1 0,-1 0 0,1 1-1,0-1 1,-1 0 0,1 0-1,0 1 1,-1-1 0,1 0-1,0 0 1,-1 0 0,1 0 0,0 0-1,-1 0 1,1 0 0,0 0-1,-1 0 1,1-1 0,0 1 0,-1 0-1,1 0 1,0 0 0,-1-1-1,1 1 1,-1 0 0,1-1-1,0 1 1,-1-1 0,1 0 0,35-14-1536,-33 13 1472,17-9 21,-1-1 0,-1-1 0,0-1-1,0-1 1,20-22 0,3-2 50,-39 38 18,-1 1 0,1-1 1,-1 1-1,1 0 0,0 0 1,-1 0-1,1 0 0,-1 0 1,1 0-1,0 0 0,-1 0 0,1 0 1,-1 1-1,1-1 0,0 1 1,-1-1-1,1 1 0,-1 0 1,3 1-1,-2-1 6,1 0 1,-1 0-1,0 0 0,1 0 1,-1-1-1,0 1 1,1-1-1,-1 1 0,1-1 1,-1 0-1,4 0 0,-2-2 1,0 0 0,0 0 0,0-1 0,-1 0 0,1 1 0,-1-1 0,1 0 0,-1-1 0,0 1-1,0 0 1,0-1 0,-1 0 0,1 0 0,-1 0 0,0 0 0,3-8 0,4-12 32,12-44-1,-15 45 22,2-11 332,-2-1 0,-2 0 0,-1 0 0,-2 0-1,-1 0 1,-2 0 0,-7-46 0,16 212-389,5 82 0,-8-120 0,-4-24 0,2-77 0,0 1 0,0 0 0,0 0 0,1 0 0,6-11 0,7-16 0,4-37 0,-2 0 0,14-126 0,-33 195 0,-4 12 0,-11 31 0,9-22 0,1 0 0,1 1 0,-4 22 0,9-37 0,0 1 0,-1-1 0,1 0 0,1 0 0,-1 0 0,1 0 0,0 0 0,0 1 0,1-2 0,-1 1 0,1 0 0,0 0 0,1 0 0,-1-1 0,1 1 0,0-1 0,4 5 0,-3-5 0,0 0 0,1-1 0,-1 0 0,1 0 0,0 0 0,0-1 0,0 1 0,1-1 0,-1-1 0,0 1 0,1-1 0,-1 1 0,1-2 0,-1 1 0,11 0 0,-2-2 0,1 1 0,0-2 0,0 0 0,-1-1 0,1 0 0,-1-1 0,0-1 0,0 0 0,0-1 0,-1 0 0,0-1 0,0 0 0,-1-2 0,0 1 0,0-1 0,-1-1 0,0 0 0,-1-1 0,12-14 0,1-14 0,-22 37 0,0 0 0,0 0 0,0 0 0,0 0 0,0 0 0,-1-1 0,1 1 0,-1 0 0,1 0 0,-1-1 0,0 1 0,0 0 0,0 0 0,0-1 0,0 1 0,-1 0 0,0-3 0,1 4 0,0 1 0,-1 0 0,1 0 0,0 0 0,-1 0 0,1-1 0,-1 1 0,1 0 0,0 0 0,-1 0 0,1 0 0,-1 0 0,1 0 0,-1 0 0,1 0 0,0 0 0,-1 0 0,1 1 0,-1-1 0,1 0 0,0 0 0,-1 0 0,1 0 0,0 0 0,-1 1 0,1-1 0,-1 0 0,1 0 0,0 1 0,0-1 0,-1 0 0,1 1 0,0-1 0,0 0 0,-1 1 0,1-1 0,0 0 0,0 1 0,-1 0 0,-16 20 0,13-15 0,-2 1 0,1 1 0,0-1 0,1 1 0,0 0 0,0 0 0,0 0 0,1 0 0,-3 16 0,5-21 0,0 1 0,0 0 0,1 0 0,-1 0 0,1 0 0,0 0 0,0 0 0,0 0 0,0 0 0,1-1 0,0 1 0,0 0 0,0 0 0,0 0 0,1-1 0,-1 1 0,1-1 0,0 1 0,0-1 0,0 1 0,0-1 0,3 3 0,-4-6 0,0 1 0,0-1 0,0 0 0,0 0 0,0 0 0,0 0 0,0 0 0,-1 0 0,1 0 0,0 0 0,0 0 0,0 0 0,0 0 0,0 0 0,0-1 0,0 1 0,-1 0 0,1-1 0,0 1 0,0 0 0,0-1 0,-1 0 0,1 1 0,0-1 0,0 1 0,-1-1 0,1 0 0,-1 1 0,1-1 0,-1 0 0,1 1 0,-1-1 0,1 0 0,-1 0 0,1-1 0,18-31 0,-11 8 0,-1 0 0,-1-1 0,-1 1 0,-2-1 0,0 0 0,-2-40 0,1 4 0,0 27 0,-1 0 0,-3 0 0,-9-59 0,5 76 0,1 34 0,2 31 0,4 15 0,4-1 0,21 105 0,-24-154 0,0 0 0,1 0 0,0 0 0,0-1 0,1 1 0,1-1 0,0 0 0,7 12 0,-11-22 0,0-1 0,0 1 0,-1 0 0,1-1 0,0 1 0,0-1 0,0 1 0,0-1 0,-1 1 0,1-1 0,0 0 0,0 1 0,0-1 0,0 0 0,0 0 0,0 0 0,0 0 0,0 1 0,0-2 0,0 1 0,0 0 0,0 0 0,0 0 0,0 0 0,0 0 0,0-1 0,0 1 0,0-1 0,0 1 0,0 0 0,0-1 0,-1 1 0,1-1 0,0 0 0,1 0 0,32-28 0,-27 21 0,7-5 0,-13 11 0,0 1 0,0-1 0,0 0 0,0 1 0,1-1 0,-1 1 0,0 0 0,1-1 0,-1 1 0,1 0 0,0 0 0,-1 0 0,1 0 0,0 0 0,0 0 0,0 1 0,0-1 0,-1 1 0,1-1 0,0 1 0,0 0 0,0-1 0,0 1 0,0 0 0,0 0 0,0 1 0,0-1 0,0 0 0,0 1 0,0-1 0,0 1 0,0-1 0,-1 1 0,1 0 0,0 0 0,0 0 0,1 1 0,1 1 0,1 0 0,0 0 0,0-1 0,-1 0 0,2 1 0,-1-2 0,0 1 0,0-1 0,0 1 0,1-1 0,-1-1 0,8 1 0,-9-2 0,1 0 0,-1 0 0,0-1 0,1 1 0,-1-1 0,0 0 0,0 0 0,-1-1 0,1 1 0,0-1 0,-1 0 0,1 0 0,-1 0 0,0 0 0,4-6 0,-4 5 0,0 1 0,0-1 0,-1 0 0,0 0 0,0 0 0,0-1 0,0 1 0,-1 0 0,0-1 0,0 1 0,0-1 0,0 0 0,-1 1 0,1-1 0,-1 1 0,0-1 0,-1 0 0,1 1 0,-3-9 0,2 11 0,1-1 0,-1 1 0,0 0 0,0 0 0,0 0 0,0 0 0,0 0 0,0 0 0,-1 1 0,1-1 0,-1 0 0,1 1 0,-1-1 0,0 1 0,1-1 0,-1 1 0,0 0 0,0 0 0,0 0 0,0 0 0,0 0 0,0 0 0,0 0 0,-1 1 0,1-1 0,0 1 0,0 0 0,0-1 0,-1 1 0,1 0 0,0 0 0,0 0 0,-1 1 0,1-1 0,0 1 0,0-1 0,0 1 0,0 0 0,-1-1 0,1 1 0,-2 2 0,-2 0 0,-1 0 0,1 1 0,1-1 0,-1 1 0,0 1 0,-8 8 0,12-11 0,0-1 0,1 1 0,-1 0 0,0-1 0,1 1 0,0 0 0,-1 0 0,1 0 0,0 0 0,0 1 0,0-1 0,0 0 0,0 0 0,1 1 0,-1-1 0,1 0 0,0 1 0,-1-1 0,1 0 0,0 1 0,0-1 0,0 0 0,1 4 0,0-5 0,-1 0 0,1 0 0,-1-1 0,1 1 0,0 0 0,0 0 0,-1 0 0,1 0 0,0-1 0,0 1 0,0 0 0,0-1 0,-1 1 0,1-1 0,0 1 0,0-1 0,0 1 0,0-1 0,0 0 0,1 0 0,-1 1 0,0-1 0,0 0 0,0 0 0,0 0 0,0 0 0,0 0 0,0 0 0,0 0 0,0-1 0,0 1 0,0 0 0,0-1 0,0 1 0,2-1 0,42-20 0,-37 16 0,55-31 0,-38 20 0,1 2 0,49-20 0,-73 33 0,0 1 0,-1-1 0,1 1 0,-1-1 0,1 1 0,-1 0 0,1 0 0,0 0 0,-1 0 0,1 0 0,0 0 0,-1 1 0,1-1 0,-1 0 0,1 1 0,-1-1 0,1 1 0,-1 0 0,1-1 0,-1 1 0,1 0 0,-1 0 0,0 0 0,1 0 0,-1 0 0,0 0 0,0 0 0,0 1 0,0-1 0,0 0 0,0 0 0,0 1 0,0 1 0,4 7 0,-1 0 0,0-1 0,-1 2 0,3 13 0,5 13 0,-11-36 0,0 0 0,1-1 0,-1 1 0,0 0 0,1-1 0,-1 1 0,1-1 0,-1 1 0,1-1 0,-1 1 0,1-1 0,-1 1 0,1-1 0,0 0 0,-1 1 0,1-1 0,0 0 0,-1 1 0,1-1 0,0 0 0,-1 0 0,1 0 0,0 0 0,-1 1 0,1-1 0,0 0 0,0 0 0,-1 0 0,1-1 0,0 1 0,0 0 0,29-13 0,-20 6 0,-1 0 0,0-1 0,15-16 0,-23 22 0,1-1 0,-1 0 0,0 0 0,0 0 0,0-1 0,-1 1 0,1 0 0,-1 0 0,0 0 0,0 0 0,0 0 0,0-1 0,-1 1 0,1 0 0,-1 0 0,-1-5 0,1 4 0,0 0 0,1 0 0,-1 0 0,1 0 0,0 0 0,0 0 0,0 0 0,2-7 0,0 8 0,-1 1 0,1-1 0,0 1 0,0 0 0,0-1 0,0 1 0,1 0 0,-1 1 0,0-1 0,1 0 0,-1 1 0,1-1 0,0 1 0,0 0 0,-1 0 0,1 0 0,0 0 0,0 0 0,0 1 0,0-1 0,0 1 0,0 0 0,3 0 0,-1-1 0,1 1 0,-1 0 0,0 0 0,0 1 0,0-1 0,1 1 0,-1 0 0,0 0 0,0 1 0,0 0 0,-1 0 0,9 4 0,-8-2 0,-1-2 0,0 0 0,-1 1 0,0-1 0,1 1 0,-1 0 0,0 0 0,0 0 0,-1 0 0,1 1 0,-1-1 0,0 1 0,1-1 0,-1 1 0,-1 0 0,1 0 0,-1 0 0,1 0 0,0 8 0,0-24 0,1 0 0,0 0 0,1 1 0,0-1 0,1 1 0,0 0 0,0 0 0,1 1 0,8-11 0,-13 20 0,-1 1 0,1-1 0,-1 1 0,1 0 0,0-1 0,-1 1 0,1 0 0,0-1 0,0 1 0,-1 0 0,1 0 0,0-1 0,0 1 0,-1 0 0,1 0 0,0 0 0,0 0 0,-1 0 0,1 0 0,0 0 0,0 0 0,-1 0 0,1 1 0,0-1 0,0 0 0,-1 0 0,1 1 0,0-1 0,-1 1 0,1-1 0,0 0 0,-1 1 0,1-1 0,0 1 0,-1-1 0,1 1 0,-1 0 0,1-1 0,-1 1 0,0-1 0,1 1 0,-1 0 0,1 0 0,-1 0 0,25 36 0,-22-32 0,2 5-687,2-1-1,-1 0 0,2 0 1,-1 0-1,1-1 1,0-1-1,0 1 1,17 10 0,-22-16 432,1 0 1,-1 0 0,0 0-1,0-1 1,1 0 0,-1 1 0,0-1-1,1-1 1,-1 1 0,1 0 0,0-1-1,-1 0 1,1 1 0,-1-1 0,1-1-1,0 1 1,-1-1 0,1 1 0,-1-1-1,1 0 1,-1 0 0,0 0-1,1-1 1,-1 1 0,0-1 0,0 0-1,0 0 1,0 0 0,0 0 0,0-1-1,2-2 1,-3 3-589,0 1 1,-1-1-1,1 0 0,-1 0 1,0 0-1,0 0 0,1 0 1,-1 0-1,-1 0 0,1 0 0,0 0 1,0 0-1,-1-1 0,1-3 1,0-6-4929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50 369 2849,'0'-1'302,"0"1"0,0 0 0,0 0 0,0-1 0,0 1 0,0 0-1,0 0 1,0-1 0,0 1 0,0 0 0,0 0 0,0-1 0,-1 1 0,1 0 0,0 0-1,0-1 1,0 1 0,0 0 0,0 0 0,-1 0 0,1-1 0,0 1 0,0 0-1,0 0 1,-1 0 0,1 0 0,0-1 0,0 1 0,-1 0 0,1 0 0,0 0 0,0 0-1,-1 0 1,1 0 0,0 0 0,0 0 0,-1 0 0,1 0 0,-1 0 0,-13 4 5274,-11 16 276,24-16-5700,0-1 1,0 1-1,1 0 0,0 0 0,-1-1 0,2 1 0,-1 0 0,0 0 0,1-1 0,-1 1 0,1 0 0,0-1 0,0 1 0,1-1 0,-1 1 0,1-1 0,0 1 0,0-1 0,0 0 0,0 0 1,0 0-1,1 0 0,-1 0 0,7 4 0,-7-5-170,0 0 0,0 0 1,1 0-1,-1-1 0,0 1 1,1-1-1,0 1 0,-1-1 1,1 0-1,0 0 0,0 0 1,-1-1-1,1 1 1,4 0-1,-5-1 36,0 0 1,0-1-1,0 1 0,0 0 1,0-1-1,-1 0 1,1 1-1,0-1 0,0 0 1,-1 0-1,1 0 1,0 0-1,-1 0 0,1 0 1,-1 0-1,1-1 0,-1 1 1,0 0-1,0-1 1,1 1-1,-1-1 0,0 0 1,1-3-1,2-3-13,0-1 1,-1 0-1,0 0 0,0 0 0,-1 0 0,-1-1 1,1 1-1,-1-11 0,-3-83 159,0 43-55,0 9-70,0 36 53,1 1-1,0 0 1,1-1-1,1 1 0,0-1 1,1 1-1,1 0 1,7-24-1,-10 37-84,0 1-1,0-1 1,1 0-1,-1 1 1,0-1-1,1 1 1,-1-1-1,0 1 1,1-1-1,-1 1 1,1-1-1,-1 1 1,0 0-1,1-1 1,-1 1-1,1 0 1,-1-1-1,1 1 1,0 0-1,-1 0 1,1-1-1,-1 1 1,1 0-1,-1 0 1,1 0-1,0 0 1,-1 0-1,1 0 1,-1 0-1,1 0 1,0 0-1,-1 0 1,1 0-1,-1 0 1,1 0 0,1 1-1,21 18 420,11 34 161,-12-10-586,-3 2 1,-2 0-1,-2 1 0,-2 0 1,-1 1-1,5 58 0,-6 4-24,-5 179 0,-8-205-97,-3 0 0,-4-1 1,-3 0-1,-4-1 1,-36 108-1,48-180 200,-19 48 352,22-55-419,0 1 0,0-1 0,0 0-1,-1 0 1,1 1 0,-1-1 0,1 0 0,-1 0-1,0-1 1,0 1 0,0 0 0,0 0-1,0-1 1,0 0 0,0 1 0,0-1-1,-1 0 1,-3 2 0,3-4-13,1 1 0,-1-1 0,1 1 0,-1-1 0,1 0 0,0 0 0,-1 0 0,1 0 0,0-1 0,0 1 0,0-1 0,0 1 0,0-1 0,0 0 0,0 0 0,0 1 0,1-1 0,-1-1 0,1 1 0,-2-3 0,-28-49 0,30 52 0,-10-21 0,2-1 0,0 1 0,2-2 0,0 1 0,2-1 0,0 1 0,2-1 0,1-1 0,1 1 0,4-45 0,1 38 0,2-1 0,1 1 0,2 1 0,0-1 0,3 1 0,0 1 0,32-53 0,30-36-4620,-18 39-5666,92-102-1,-98 129 2777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32 306 4626,'0'-8'1266,"0"1"0,-1-1-1,0 1 1,0 0 0,0-1-1,-1 1 1,0 0 0,0 0 0,-1 0-1,0 0 1,0 0 0,-1 1 0,-5-8-1,10 29 4020,7 9-4794,50 108 1219,-27-57-891,50 85 0,-80-158-781,23 33 231,-23-33-223,0 0-1,0 0 1,0 0-1,1-1 1,-1 1-1,1-1 1,-1 1-1,1-1 1,0 0-1,0 1 1,-1-1-1,1 0 1,0 0 0,0 0-1,3 0 1,-3-1-39,0-1 0,-1 0 0,1 0 1,0 0-1,-1 0 0,1 0 0,0 0 1,-1 0-1,1-1 0,-1 1 0,0 0 1,1-1-1,-1 1 0,0-1 0,0 0 1,0 1-1,0-1 0,0 0 0,-1 1 1,1-1-1,0 0 0,0-3 0,13-44 88,-5-14-95,-3 0 0,-2 0 0,-8-109 0,0 26 0,-1 72-3204,4 89-8667,-1 8 5645,-3 22-344,5-24 4347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1 669 736,'2'6'809,"0"-2"143,0 0 0,0 0-1,-1 0 1,1 1-1,-1-1 1,0 1-1,-1-1 1,1 0 0,0 8-1,3-15 4942,14-19-4063,-2 4-1333,-12 13-400,8-6 212,0 0-1,-1-2 1,-1 1-1,0-1 1,0-1-1,13-26 1,-16 14 3641,-6 24-1282,0 6-724,1 7-1614,-1-8-333,-1-1 0,1 1 0,0 0-1,0 0 1,1-1 0,-1 1 0,0-1 0,1 1 0,0-1 0,0 0-1,-1 1 1,1-1 0,1 0 0,-1 0 0,0 0 0,0-1 0,1 1-1,-1 0 1,1-1 0,-1 0 0,1 1 0,0-1 0,-1 0 0,1 0-1,0-1 1,0 1 0,0-1 0,0 1 0,0-1 0,-1 0 0,1 0-1,0 0 1,0 0 0,0-1 0,0 1 0,0-1 0,0 0 0,-1 0 0,1 0-1,0 0 1,-1 0 0,1 0 0,0-1 0,-1 1 0,0-1 0,1 0-1,-1 0 1,0 0 0,0 0 0,4-5 0,1-4-72,-1 0 0,0-1 0,0 0 1,-1 0-1,0-1 0,-2 0 0,1 1 0,-1-1 1,-1 0-1,0 0 0,-1-24 0,-1-3 100,-2-1-1,-13-63 0,7 51 133,-25-112 2885,60 297-2919,-2-12-123,-19-86 0,0 0 0,2-1 0,2 0 0,0-1 0,3 0 0,26 51 0,-36-79-25,-1-1 0,1 1 0,0-1 0,0 0 0,0 0 0,0 0 0,1 0 0,-1-1 0,1 0 0,0 1 0,0-1 0,0 0 0,-1-1 0,2 1 0,4 1 0,0-2-105,-1 1 0,1-1 0,-1 0-1,1-1 1,-1 0 0,1-1 0,12-1 0,-5-1-210,-1-1 1,0 0 0,0-1-1,-1-1 1,1 0 0,-1-1-1,0-1 1,15-10 0,-24 14-530,-1 1 0,0-1 1,0 0-1,0 0 1,0 0-1,-1 0 0,0 0 1,1-1-1,-2 0 1,1 1-1,-1-1 1,1 0-1,-1-1 0,0 1 1,-1 0-1,0 0 1,0-1-1,0 1 0,0-1 1,-1 1-1,0-1 1,0 1-1,0-1 0,-1 1 1,1-1-1,-2 1 1,-2-9-1,-4-8-3066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85 113 3041,'-76'7'13524,"67"-9"-10310,15-7-2004,14-6-1117,21-3-1696,18-9-3765,-54 24 4143,1-1 0,-1 1-1,1-1 1,-1-1 0,0 1-1,-1-1 1,7-7 0,-4 4-779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4T03:29:46.3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3368 1738 482 0,'3'-20'554'0,"-1"4"-226"0,-2 2-162 16,0 2-79-16,0 5-43 0,0 1-11 16,0 2 26-16,0 2 22 0,0 2-17 0,0 3-15 15,0 1-3-15,0 5-23 0,0 6-5 0,0 4-5 16,0 2-13-16,0 2 0 0,0 6 0 16,0-3 0-16,0 1 0 0,0 1 0 0,0 0 0 15,0 1 0-15,0 0 0 0,0-5 0 0,1 3 0 16,3-3 0-16,-1-3 0 0,0-1 0 15,5-3 0-15,-2-2 0 0,4 0 0 0,-1-4 0 16,0 1 0-16,1-3 0 0,4-3 0 16,-3 1 0-16,4-5 0 0,5-1 0 0,0 1 0 15,3-2 0-15,4-3 0 0,1 1 0 0,2-3 0 16,0-2-11-16,4 2-127 0,-3-2-61 0,1-3-52 16,-2 4-9-16,0-2 0 0,-5-1 17 15,-1 0 40-15,-4 0 36 0,-1 0 37 0,-3-3-47 16</inkml:trace>
  <inkml:trace contextRef="#ctx0" brushRef="#br0" timeOffset="204.91">3986 1910 39 0,'3'-19'81'0,"-1"0"49"0,1-3 26 0,-3 3 14 15,3-2-1-15,-3 2-3 0,-3 1 0 0,0 1 2 16,0 2-6-16,1 3 0 0,-1 1-2 0,1 3-24 16,1 3-33-16,-1 0-31 0,-1 3-65 0,1 1-7 15,1 1 0-15,-1 3 0 0,2 2 0 16,0 4 0-16,0 6 0 0,0 4 0 0,0 4 0 15,2 1 0-15,1 2 0 0,-1 1 0 0,1-2 0 16,0 2 0-16,0-2 0 0,-1 1 0 16,1-2 0-16,0 1-24 0,2-3-159 0,-2-1-66 15,0-1-55-15,0-5-29 0,0-2 7 0,4-3 48 16</inkml:trace>
  <inkml:trace contextRef="#ctx0" brushRef="#br0" timeOffset="753.29">4358 1717 251 0,'0'-6'290'0,"-2"2"-51"0,1 2-104 16,-1 2-57-16,0 3 1 0,-1 3 33 0,0 5 24 16,3 1-21-16,-2 4-25 0,1 2-34 0,-1 3-24 15,0 0-22-15,2 1 0 0,-1 1-5 0,1 0-2 16,0-3-7-16,0 0 2 0,0 0 4 15,0-4 1-15,-2-2-2 0,2 0-9 0,0-3 9 16,0-2-1-16,0-3 3 0,0-1 5 16,0-3 12-16,-1 0 20 0,-1-2-15 0,-1-3-1 15,0-4-4-15,-2-3-9 0,2 1 11 16,-2-4 3-16,0-2 21 0,-1-3-16 0,0-2-20 0,3-2-2 16,0-2 10-16,1 0-1 15,2-5-5-15,0 3 6 0,0-3 3 0,3 1-8 0,-1 5-11 16,3 3 1-16,-1 3-6 0,1 5 3 15,-2 3-11-15,4 4 11 0,2 5-4 0,3 5 9 16,3 4-11-16,2 5 8 0,2 6-2 16,2-2 0-16,1 5-2 0,1-1 3 0,0 2-5 15,-1-2 7-15,-2 2-8 0,0-1 7 0,0-2-7 16,0-2 6-16,-2 0 1 0,-1-4-2 16,-2-3 1-16,0-2 4 0,-5-2-5 0,1-2-4 15,-5-2 12-15,2-3 4 0,-3-1-5 0,0-2 4 0,-2-4-11 16,3-2 1-16,-3-2-1 0,2-4 0 15,-2-1 0-15,-1-5 0 0,-2 0 0 0,0-3 0 16,0-2 0-16,-2-4 0 0,2 0 0 0,-2-3 0 16,1 0 0-16,1 1 0 0,-2-1 0 15,-1 4 0-15,0 1 0 0,1 4 0 0,1 3 0 16,-2 4 0-16,3 3 0 0,0 2 0 16,-3-4-257-16,-2 9-511 15,2 12 2 1</inkml:trace>
  <inkml:trace contextRef="#ctx0" brushRef="#br0" timeOffset="1182.05">4887 1507 338 0,'2'2'194'0,"-2"2"-37"0,6 18 272 16,-4-9-259-16,4 18 160 15,11 65 7 1,-7-42-278-16,7 24-37 15,-12-55-17-15,-2-3-5 16,0-2 2-16,1-1 1 0,-3-2-2 16,1-2-1-16,2-3 0 0,-4-1 0 0,0-2 0 15,0-3 0-15,2 0 0 0,-2-3 0 0,1 1 0 16,1-5 0-16,1-2 0 16,-1-1 0-16,1-5 0 0,0-1 0 0,5-5 0 15,0-6 0-15,1 0 0 0,3-6 0 0,3 0 0 16,-2-3 0-16,1 1 0 0,0-1 0 0,2-2 0 15,-3 3 0-15,1 2 0 0,-1 4 0 16,-4 4 0-16,0 2 0 0,-2 6 0 0,-4 2 0 16,0 7 0-16,-1 1 0 0,-2 6 0 15,-2 5 0-15,-1 5 0 0,-2 3 0 0,-4 4 0 16,1 2 0-16,0 6 0 0,-3 0 0 16,0 0 0-16,1 4 0 0,-5 22 0 15,10-28 0-15,3-1 0 0,2-2 0 16,4-4 0-16,2-3 0 0,3 1 0 0,21 8 0 15,-9-18 0-15,68-3-297 16,-49-9-60-16,3-3 22 16,61-12-219-16,-48 7 326 0</inkml:trace>
  <inkml:trace contextRef="#ctx0" brushRef="#br0" timeOffset="2218.44">7203 1561 621 0,'0'-13'416'0,"-10"-16"-39"15,7 24-357-15,-3 3-9 0,5 3 0 16,-1 5 18-16,2 6 7 0,0 5 1 0,0 4-3 16,3 6-14-16,0 2 2 0,-3 2-4 0,1 1-12 15,1 2 8-15,-2-5-12 0,0 0 1 16,0-3-3-16,0-4 0 0,0 0 0 0,0-5 7 15,0 0-3-15,0-5-6 0,0-2 5 16,0 4 49-16,0-9 242 16,-2-17-282-1,-5-10-12-15,5 6 0 0,1-4 0 0,-1-7 0 16,2-3 0-16,3-40 0 16,13-13 0-16,9-2 0 15,-6 43 0-15,2-1 0 0,2 6 0 0,0 4 0 16,2 4 0-16,0 6 0 0,40-20 0 15,-33 36 0 1,-4 17 0-16,-14 2 0 0,-3-1 0 16,-6 7 0-16,-2-1 0 0,-4 26 0 15,-14 3 0-15,-10-5 0 16,6-21 0-16,-22 19 0 16,19-23 0-16,-26 13 0 15,1-4 0-15,25-16 0 0,5-1 0 16,1-1 0-16,5-1 0 0,1 0 0 0,4-1 0 15,1 2 0-15,2-1 0 0,3 2 0 0,5 0 0 16,4 2 0-16,2 0 0 0,5 2 0 0,3 2 0 16,5 0 0-16,1 1-4 0,5 1 4 15,2-3-5-15,-1-1 1 0,1 2-9 0,1-6-15 16,27 11-25-16,-31-15 16 16,-3 1 6-16,0-4-6 0,18-4-28 15,-22-1 51-15,-1-1 7 0,-1-4 5 0,39-27 2 16,-27 3 5-1,-6-7 8-15,-5-4 18 16,-15 20-21-16,-1 0 2 0,-2 1 5 0,0-1 0 16,2-17 7-16,-5 22-5 15,0 6 2-15,0-3 3 0,-1 11-17 16,-1 2-13-16,0 23 12 16,-1 34 16-1,0-33-11-15,3 3 1 16,-2 0-3-16,2 0 3 0,0-1-1 0,0-1-11 15,2 0 8-15,1-1-3 0,0-2-11 0,2 1 8 16,4-2-6-16,-2-3 7 0,4-1-11 16,24 17-10-16,-20-25 5 0,24 0-101 15,-19-6-63-15,3-3-62 16,22-7-354-16</inkml:trace>
  <inkml:trace contextRef="#ctx0" brushRef="#br0" timeOffset="2397.35">8112 1702 143 0,'-19'3'173'0,"1"-3"-20"0,3 0-35 0,0 0-39 0,1 2-16 16,5-1-3-16,2-1 4 16,-1 2 29-16,8-4-75 15,50-6-98-15,-25 1-31 16,2 2-35-16,34-12-180 15</inkml:trace>
  <inkml:trace contextRef="#ctx0" brushRef="#br0" timeOffset="3197.16">8080 1550 46 0,'-117'-12'503'16,"104"7"-446"-16,3 0 5 0,5-2 4 0,3 4-9 15,4-2-31-15,4-1-14 0,8 2-5 16,4-4-4-16,6 4-3 0,4-2 0 0,5 1-2 16,2 0 5-16,4 2-6 0,-1 1 6 0,-1 2-3 15,-1 2 1-15,-3 3 4 0,-3 3-5 16,-3 2 7-16,-2 4-7 0,-4 0 31 0,-2 8 23 16,-3 0-4-16,6 29 33 15,-14 0-4-15,-8-27-39 0,-4 0-11 16,-9 22 14-16,6-26-23 0,1-2 2 15,-1-1-12-15,-2-4 7 0,4-1-9 0,-1-3 2 16,1-1 0-16,3-5 12 0,-1 0 38 0,3-2 19 16,0-7 6-16,-1 0-74 0,1-3 4 15,3-3 0-15,0-4-4 0,3-2 10 16,1-2-8-16,8-26 20 0,-6 20-18 16,14-31 6-16,-10 28-12 0,1-2 8 15,22-27 2-15,-17 34-19 16,29-29 1-16,-16 41-6 15,32 53 5 1,-55-20 0 0,1 4 6-16,-2 2-6 0,0 0 0 0,-2 1-3 15,-1 0 5-15,1-1-6 0,-1-2 8 0,-2 0-4 16,1-2-6-16,0-1 6 0,-1-3 0 0,0-3-9 16,-3-1 7-16,0-4-7 0,2-1 6 0,-2-2 8 15,0-4-3-15,2 0-8 0,-2-4 8 0,-2 0-2 16,0 0 0-16,-4-7 3 0,-6-6 2 15,5 1-7-15,-3 3 6 0,-3-3-4 0,-2 0-3 16,-2-3 1-16,-2 1 5 0,0-3 1 16,-3 3 1-16,4-1-9 0,1 2 9 0,4-1-8 15,2 2 3-15,5 1 2 0,3 4-5 0,1-4-4 16,5 1-4-16,5 1-7 0,6-1-21 16,6-2-26-16,3 2-21 0,7 0-17 0,0-4-27 15,2 4-2-15,1-4-3 0,31-11-126 16,-34 11 151-16,0 2 22 0,23-12-1 15,-31 12 75-15,-3 2 9 0,0 2 19 16,-6 1 22-16,-2 1 15 0,-3 0 23 0,-3 3 19 16,-2 0 4-16,-1 3-9 0,-2 1-20 0,-2 1-3 15,0 2 10-15,-1 4 3 0,-10 12 93 16,4-5-95-16,-1 4 5 0,-2-1-7 16,-1 3-18-16,0 1 4 0,-1 2-4 0,3-2-25 15,3 2-6-15,-1-2-4 0,1 18 1 16,6-5-26-16,10-7-2 15,0-16-3-15,3-2-3 0,6-2 6 16,-1-1-55-16,3-7-74 0,4 0-61 0,2-2-34 16,30-13-238-16,-25 3 279 0,68-32-401 15</inkml:trace>
  <inkml:trace contextRef="#ctx0" brushRef="#br0" timeOffset="3575.42">9299 1383 107 0,'-11'-2'181'0,"-5"1"-7"0,0-1-27 16,-12 2 64-16,12 2-109 16,6-1-11-16,1 2 7 0,1 1-20 0,0-2-30 15,5 1-17-15,3-1-14 0,2 1-1 0,2 1-12 16,3 1-4-16,5-2 0 0,3-2 0 0,3 1-6 16,0-2 4-16,4 0-19 0,-1-2-40 0,-1-1-13 15,1-3-4-15,-4 2-1 0,1-2 15 16,-3-1 15-16,-4 2 26 0,2 0 7 0,-7 1 10 15,1 1 7-15,-4-1 0 0,0 3 1 16,-3-3 9-16,0 2-2 0,0-1-1 0,-1 3-3 16,-3 0 12-16,-1 2 9 0,1-1 2 0,-3 1 1 15,-2 2 1-15,3-1 0 0,-2 2-9 0,0 2 10 16,-2 0-3-16,2 3 2 0,0 2 1 16,1-2 0-16,2 4 4 0,0 1-1 0,0 2 3 15,-1 2-9-15,3 0-4 0,-2 1-10 16,2 2-4-16,2 1-10 0,-1-1 6 0,2 0-4 15,0 0 1-15,0-1-3 0,3-3-6 0,0 3 6 16,0-5-9-16,-1-1-2 0,-2 0-36 16,1-2-54-16,-1 2-40 0,2-6-34 0,1 2-22 15,0-2-3-15,-1-1 14 0,1-4 37 0</inkml:trace>
  <inkml:trace contextRef="#ctx0" brushRef="#br0" timeOffset="4096.21">9496 1482 115 0,'3'-12'167'0,"-1"5"-8"15,0 0-26-15,-2 4-41 0,0 1-11 16,0 4 13-16,0 3 21 0,0 4 4 0,0 4-17 16,-2 2-22-16,2 3-26 0,-2 3-30 0,-1 2-5 15,1-1-14-15,0 4 1 0,0-4-6 0,1 1-2 16,-1-2-3-16,2 1 3 0,5-4-4 15,-1-1 1-15,-1-4-9 0,2 1-46 0,0-3-37 16,2-2-17-16,-1-4-6 0,3-3 0 16,1-2 7-16,-2-2 19 0,1-3 17 0,-1 1 21 15,0-4 15-15,0 0 20 0,1-4 13 0,-1 1 5 16,-1-1 4-16,-1 0 11 0,6-8 46 16,-7 10-9-16,-2 3 8 0,2 2 7 15,-3 2-2-15,1 0 3 0,0 3 10 0,0 3 16 16,2 2-23-16,-2 0-26 0,0 3-15 0,2 3 2 15,0-3-14-15,1 3-4 0,2 0-6 16,0-1-3-16,0-1-2 0,3-2-2 0,3 1 9 16,3-1-9-16,4-3 2 0,1-3 4 0,5-1-2 15,3-1 14-15,2-3 26 16,41-8 83-16,-31 2-60 0,-1 0-36 0,-3-4-10 16,-6 2-9-16,-4-5-2 0,-1 0 7 0,-8 0 19 15,-5-1 9-15,-6 0 2 0,-8 1-20 0,0 1-9 16,-8 0 14-16,-3-1-9 0,-8 3-8 15,-2-3 2-15,-5 5-2 0,-8 3-1 0,-6 1-12 16,-5 2 0-16,-4 6 2 0,2 5 1 0,1 0-5 16,6 6 0-16,6 3 0 0,2 3-14 15,8 3-2-15,1 1-62 0,2 1-66 0,5 2-61 16,5-2-49-16,0 0-30 0,3-3 9 0,2 0 54 16</inkml:trace>
  <inkml:trace contextRef="#ctx0" brushRef="#br0" timeOffset="4646.35">10671 1465 324 0,'-10'-10'294'0,"-3"3"-65"15,1 3-90-15,4 1-64 0,2 1-15 16,-2 2 10-16,3 4 38 0,-1-1 2 0,1 6-16 15,0 3-26-15,2 1-26 0,-1 5-22 0,4 0-8 16,0 1-12-16,4 3 6 0,4-4-4 16,-3 0-6-16,-2-1 11 0,0-2-5 0,-1-1-2 15,1 0 2-15,-3-4-2 0,2-2 0 0,0-1 4 16,0-4 4-16,-2-1 26 0,0-2 29 0,0 0-9 16,0-3-20-16,-4-4-16 0,1 0-10 15,1-3 1-15,2-2-9 0,0-2 5 0,3 0-5 16,1-6 6-16,1 3 6 0,3-1-6 0,4-1-1 15,2-2-8-15,-5 3 10 0,4 0-4 16,4 3-11-16,-4 1 6 0,1 4 2 0,-1 2 0 16,1 2-7-16,-3 5 0 0,3 2 7 0,-3 2 2 15,2 5 0-15,1 4-7 0,-3 1 7 0,2 4-4 16,-2 1-2-16,-1 0 10 0,0 3-10 0,-2-3-1 16,1 0 9-16,0 0-3 0,-3 2-9 15,1-4 9-15,-3-3-3 0,1-1 8 16,0-1-5-16,2-6-1 0,-2 2 6 0,0-4-6 0,-2-2 3 15,1-1 1-15,0-3 4 0,1-2 0 16,-1-3-11-16,1-3 5 0,0-4 8 0,0 0 15 16,-2-2 11-16,0 0 5 0,-1-1-38 0,2-2-3 15,-2-2 0-15,-2-2 0 0,2 0 0 0,-2-1 0 16,0 3 0-16,1-2 0 0,-1 0 0 0,3 0 0 16,1 3 0-16,-3 1 0 0,2 1 0 15,-1 4-9-15,-2 3-24 0,0 4-63 0,0 3-55 16,-2 2-63-16,1 3-57 0,-4 4-39 0,-3 2-7 15,-1 3 38-15</inkml:trace>
  <inkml:trace contextRef="#ctx0" brushRef="#br0" timeOffset="5304.57">3804 2588 17 0,'-17'-5'33'15,"-2"0"30"-15,0 1 15 0,3-2-16 16,-1 1-21-16,-1-1-18 0,1 2-10 0,1-1-4 15,-3 0 2-15,5 2 7 0,-2 0 8 0,5-2 12 16,0 3 13-16,3 0 14 0,0 2-5 16,3-3-2-16,1 3-3 0,1 0-2 0,3 0-20 15,6 0-16-15,3 0 1 0,4 0 13 16,9 0 23-16,10 0 10 0,11 3 5 0,12-3-10 16,17 0-8-16,15 0-19 0,13 0-12 0,17-3 15 15,16 1-1-15,17-3-21 0,19 0-6 0,14 0 2 16,12-2-5-16,10 2-4 0,9-3-2 15,7-1-2-15,8 0 4 0,16-1 0 0,16 0-6 16,16 1 1-16,10 1-2 0,1-1-5 0,3 0-7 16,-3 0 5-16,-15 3 8 0,-14-3 0 0,-17 3 3 15,-14 1 3-15,-13-2 2 0,6 2 2 0,13 0-6 16,20 1 2-16,6 1 0 0,-17 3 0 16,-20-3-2-16,-24 3 2 0,-20 0 0 0,-21-2-2 15,-12 2 0-15,-18-1 2 0,-18-3 2 0,-17 4-5 16,-14-3-5-16,-19 1-1 0,-12-1 2 15,-13 0-12-15,-12 0-16 0,-7-1-20 0,-8-1-25 16,-5-2-41-16,-6-1-35 0,-3 0-14 0,-7 0-8 16,0-1 17-16,-4-3-75 0</inkml:trace>
  <inkml:trace contextRef="#ctx0" brushRef="#br0" timeOffset="5529.21">12092 2193 304 0,'0'0'403'0,"2"-2"-121"15,-2 1-139-15,0-3-99 0,3 3-61 0,-1-2-47 16,-1 2-9-16,2 1 8 0,1-2-8 0,3 1-39 15,1 1-45-15,3-3-49 0,5-4 12 16</inkml:trace>
  <inkml:trace contextRef="#ctx0" brushRef="#br0" timeOffset="33543.28">5401 4225 209 0,'8'-18'319'0,"-3"4"-25"0,-4-3-54 16,-1 2-82-16,-5 3-34 0,1 0 15 0,-3 3 29 16,-2 1 39-16,1 3-18 0,0 0-189 15,-2 2 0-15,0 3 0 0,-2 3 0 0,-2 2 0 16,0 5 0-16,-8 2 0 0,-2 6 0 15,-4 5 0-15,-2 5 0 0,-2 2 0 0,1 7 0 16,-3 1 0-16,4 3 0 0,0 0 0 0,0 1 0 16,8 1 0-16,1-2 0 0,6 1 0 15,5-4 0-15,5-2 0 0,5 0 0 0,4-4 0 16,5-4 0-16,7-1 0 0,4 0 0 0,4-5 0 16,6-4 0-16,2-2 0 0,4-4 0 0,0 0 0 15,1-9 0-15,1 1 0 0,-2-4 0 0,2-4 0 16,-5-4 0-16,0-1 0 0,-3-2 0 15,-3 2 0-15,-3-3 0 0,-5 1 0 0,0 1 0 16,-5 2 0-16,0 3 0 0,-6-2 0 0,-5 7 0 16,-1-2 0-16,1 2 0 15,-3 2 0-15,4-2 0 0,-1 5 0 16,1 0 0-16,1 0 0 0,1 2 0 0,4 1 0 16,2 2 0-16,1 0 0 0,4 1 0 0,1-2 0 15,4-1 0-15,0 1 0 0,2-2 0 0,1-2 0 16,2-2 0-16,-2-2-33 0,2-1-39 15,-2-4 7-15,2-3 22 0,-1-2 22 0,-3-1 8 16,1 0 8-16,-4-1 2 0,-5-1 17 0,-1-1 10 16,-6 1 21-16,-2-3 8 0,-1-1 27 0,-5 0-41 15,-3 1-39-15,-3-1 0 0,-4 2 0 0,-6-1 0 16,2 1 0-16,-5 2 0 0,0 0 0 16,0 4 0-16,-3-1 0 0,-3 4 0 0,-2 0 0 15,-3 5 0-15,0 0 0 0,-2 3 0 0,-4 1 0 16,4 3 0-16,1 1 0 0,-1 2 0 0,2 3 0 15,3 2 0-15,4 0-213 0,5-1-140 16,2 1-30-16,7 1 11 0,5-1 46 0</inkml:trace>
  <inkml:trace contextRef="#ctx0" brushRef="#br0" timeOffset="34064.28">6258 4380 249 0,'1'-12'446'0,"-1"2"-36"16,0 5-161-16,-3 0-122 0,1 4-68 0,-1 2-25 15,-2 3-14-15,1 1-1 0,-1 9-4 0,0 1 4 16,1 7-4-16,-1 3-7 0,1 3-8 15,1 5 1-15,2-2 1 0,-4 5-7 0,2-1 9 16,2-3-4-16,-1 0-4 0,-1-2 4 0,0-2 0 16,-1-2-5-16,1-2 10 0,-2-2-7 0,1-5 2 15,-1-2-3-15,2-4 8 0,0-3 1 16,1-1-8-16,-1-4 14 0,1-1 8 0,-1-2 0 16,0-4-14-16,0-4 3 0,-3-2 12 0,1-3 1 15,0-5-13-15,0-4-12 0,4-1 5 0,-1-4 0 16,5-2-2-16,2-5 2 0,0-3-4 15,3-3 4-15,3-2 6 0,0-2-4 0,4-2-4 16,0 3 12-16,2 2-2 0,1 2 2 0,-1 6-7 16,-1 5 10-16,-2 5 1 0,-3 5-7 0,2 5-4 15,-2 5-1-15,-1 3 5 0,0 5 5 0,0 3 8 16,1 8 8-16,1 3 12 0,3 9-9 16,4 3-30-16,-3 6-3 0,4 2 0 0,-1 4 0 15,0 4 0-15,0-2 0 0,-2 2 0 16,-1-3 0-16,1 2 0 0,-2-5 0 0,0-2 0 15,-2-4 0-15,0-2-8 0,0-2-67 16,-4-2-44-16,2-2-34 0,-5-5-34 0,-1-2-33 0,-2-4-17 16,1-4-15-16,-4-1 12 0,0-3 23 15,0-3 52-15</inkml:trace>
  <inkml:trace contextRef="#ctx0" brushRef="#br0" timeOffset="34272.21">6308 4581 210 0,'-12'-1'353'0,"0"1"12"0,0 0-93 0,2 0-92 15,2 0-38-15,4-2-5 0,0 2-20 0,3 0-21 16,1 0-35-16,0 0-39 0,3 0-4 0,2 0-9 16,4 0-3-16,9 0-10 0,1 0 6 15,6 0-16-15,4-3-24 0,4 0-45 0,3 0-52 16,2-1-65-16,1 0-62 0,1-1-40 0,2-2-7 15</inkml:trace>
  <inkml:trace contextRef="#ctx0" brushRef="#br0" timeOffset="34550.28">8156 4333 560 0,'-8'-9'513'0,"2"0"-136"0,-2 3-166 15,0 3-103-15,0 0-54 0,5 1-14 0,0 4-12 16,1 1 13-16,-1 2 3 0,3 7-8 16,-2 5-6-16,2 5-25 0,2 5-5 0,3 2 0 15,-2 2 0-15,2-2 0 0,1 3 0 0,0-2 0 16,-1 0 0-16,1-1-11 0,1-4-35 15,-1-1-70-15,0 0-62 0,-1-5-38 0,0-2-21 16,-2 0-16-16,-1-7 2 0,-2 1 19 0,0-2 31 16,-2-3-99-16</inkml:trace>
  <inkml:trace contextRef="#ctx0" brushRef="#br0" timeOffset="34769.18">8025 4540 215 0,'-8'-4'363'0,"1"-1"12"0,-2 4-89 0,1-3-95 16,0 3-41-16,3-2-18 0,2 3 0 15,1-1-37-15,0 1-34 0,2 0-35 0,4 0-13 16,3 0-5-16,4 1-8 0,6-1 0 0,6 4 0 16,3-2 0-16,6 1 0 0,6-3 0 0,-2 0 0 15,2 0 0-15,3 0-50 0,0-1-76 16,-3-3-79-16,0 2-73 0,1-1-51 0,-2-3-12 15,1-1 38-15</inkml:trace>
  <inkml:trace contextRef="#ctx0" brushRef="#br0" timeOffset="35512.31">10067 4144 259 0,'14'-15'264'0,"-4"6"-68"0,-4 4-85 16,-2 5-50-16,0 3-21 0,-3 7 3 0,3 3 18 16,-1 7 9-16,0 9 22 0,0 3-3 15,1 6-4-15,0 5-20 0,0 1-14 0,0 0-13 16,-1 0-5-16,-1-1-10 0,-2-3-6 0,1-2 3 16,-1-4-7-16,0-3-4 0,0-2-1 15,-1-5-3-15,-1-2-4 0,0-7 7 0,2-3 1 16,0-4 12-16,-1-4 38 0,-2-1 30 0,3-1 20 15,-3-2-22-15,1-7-76 0,-2-1-11 0,-3-6 0 16,-3-6 0-16,1-3 0 0,-2-5 0 16,1-7 0-16,0-5 0 0,0-4 0 0,5-8 0 15,2-2-14-15,1-8-14 0,2-4 1 0,5-3 6 16,0-3 7-16,6 0 2 0,2 3 6 0,1 0-3 16,5 6 7-16,0 5 5 0,5 5-2 0,-1 7 1 15,3 8-2-15,-1 6 0 0,-3 8 0 0,0 5 0 16,2 6 5-16,-4 5 0 0,1 4-5 15,0 4 3-15,1 7 9 0,-3 5-9 0,4 3 7 16,-2 6-6-16,-2 6 3 0,0 0 14 0,-4 4 1 16,-2 4 11-16,-5 1-31 0,-3-2-2 15,-2 1 0-15,-6 2 0 0,-2-1 0 0,-3 3 0 16,-3-4 0-16,-3 0 0 0,0-3 0 0,-5 2 0 16,0-5 0-16,-2 0-27 0,2-3-81 15,-3-1-61-15,5-4-51 0,-2-1-47 0,4 1-13 16,2-4 7-16,3 0 29 0,3-2 43 0</inkml:trace>
  <inkml:trace contextRef="#ctx0" brushRef="#br0" timeOffset="37357.86">10515 4380 221 0,'8'0'246'0,"-1"0"-12"0,-5 0-52 15,-4 1-62-15,-1 2-34 0,0 3 8 0,0 0 17 16,-2 1 3-16,0 5 2 0,0-4-38 0,1 4-31 15,2-3-14-15,0 2-17 0,2-1-8 16,4-1-6-16,2 0 3 0,2-2-2 0,0 0-3 16,1-1 2-16,1-3 6 0,1-1-8 0,0 0 10 15,3-4-15-15,0-1 7 0,2-2 0 0,0-1 8 16,0 0 0-16,1-4 5 0,-2 3-1 16,0 0-2-16,-5 1-3 0,0 1-1 0,-3 1-1 15,-2 2 1-15,0 1-6 0,-2 1 6 0,0 4 14 16,0 4 15-16,1 3-10 0,3 6-7 0,1 5 9 15,0 6-5-15,-1 6-6 0,0 5-6 16,-4 5 1-16,-3 6-6 0,-3 3-10 0,-6 6 5 16,1 1-1-16,-5 0-1 0,-2-1-7 0,-6 0 7 15,2-2-5-15,-5-2 2 0,2-5-1 16,-4-3 0-16,1-4 9 0,0-5-12 0,0-3 13 16,3-3-4-16,1-9 2 0,2-1-1 0,2-5-5 15,1-4 2-15,4-5 5 0,2-4-10 0,4-1-7 16,-2-3-9-16,3-4-26 0,-1-2-9 0,4-6-11 15,2-5 5-15,2-4-12 0,5-6-1 16,3-5-22-16,3-5-1 0,7-6-12 0,2-3 6 16,5-8 8-16,6-1 6 0,2-8 2 0,5-2 10 15,5-1 18-15,0-3 25 0,0 2 15 0,-3 1 10 16,-1 5 7-16,-2 0 3 0,-2 5 7 0,-4 3 14 16,-3 3 4-16,-5 6 0 0,-6 2 14 15,-3 6 3-15,-1 4 0 0,-5 4 17 16,-5 6 14-16,-2 1 33 0,-3 7 6 0,0 2-24 15,-5 2 6-15,1 5-23 0,-4 2-30 0,-2 3-13 16,-1 2-15-16,-3 3-2 0,1 1 3 0,-1 3-9 16,0 2 3-16,0 0 3 0,1 3-1 0,3 0 0 15,1 1 0-15,3-2-13 0,3 2 13 0,1 1-15 16,4-2 8-16,1 1-3 0,2-3 4 0,5 2-8 16,0-4-1-16,6 0 0 0,0-1-1 15,3-1-5-15,1-1-1 0,-1-2 7 0,3 1 5 16,-4 0-8-16,2 3 2 0,-1 0 7 0,-4 2 2 15,0 1-3-15,-4 0-3 0,-1 1 5 0,-4 0-2 16,2 1 0-16,-5 2 9 0,0-2-5 16,-3 1 0-16,0-1 2 0,-1-2-6 0,-1 0 4 15,1-2-4-15,-1-3 0 0,2 1 0 0,0-1-2 16,0-2 2-16,0-2 1 0,2 0-1 0,1-3 0 16,3 2-6-16,2-5 10 0,3 1-11 15,3-3 0-15,2 0-4 0,3-5-2 0,2 0-4 16,1-4 2-16,0-2 0 0,0-2 2 0,0 1 3 15,-2-5 10-15,0 2-3 0,-3 1 0 0,-3 2 11 16,0 1-8-16,-4 1 9 0,-2 2 5 16,-3 2 21-16,1 4 16 0,-3 1 8 0,0 2 4 15,-1 1-18-15,-2 1-1 0,0 2-19 0,0 0-6 16,0 2-8-16,0 1-10 0,0 1 1 0,0 2-2 16,0 3 7-16,0 1-7 0,0 2 0 15,0 0 0-15,1 2-3 0,-1-2 4 0,4-2-3 0,-3 2 5 16,3-1-3-16,-1-5-4 0,0 2-4 15,3-1-1-15,0-2 5 0,-1-1 7 0,3-3-6 16,0 3-2-16,-2-4 5 0,2 0-3 0,-1-4 0 16,-1 1 0-16,3 1 3 0,-1-5 0 0,2 2-5 15,1-3 3-15,-5 3-3 0,5-4 7 0,-3 2-2 16,0 2 6-16,-2 0-3 0,-1 2 1 16,0-1-8-16,-2 3 4 0,0 1 4 0,3 0-4 15,-3 3 7-15,1 0-10 0,0 2 6 0,1 2-7 16,0 0 4-16,1 2 0 0,0-1 4 15,1-1-4-15,-1 0-5 0,1-4-2 0,0 2-5 16,0-1-2-16,-1-1 0 0,2-2 3 0,1-1-3 16,-2-1 5-16,1-2-7 0,0-2 12 0,1-2-2 15,1 0 6-15,-1 0 0 0,0-1 0 16,1-1 0-16,-2 0 2 0,3 2-2 0,-3-1 8 16,-2 3-6-16,2-2 4 0,-3 2 1 0,-1 2 0 15,0 3-5-15,-1 3 10 0,0-1-5 0,-1 3-12 16,-1 1 8-16,2 3-2 0,1-2-3 0,-1 2 2 15,0 2-5-15,1-2 8 0,-2 0-6 16,0-1 3-16,-2 1 0 0,0-4 0 0,1 3-9 16,-1-4 7-16,0-1-3 0,3-1 5 0,-1-4-3 15,0-1 11-15,3-2 2 0,-1-3-3 16,1 0 1-16,1-4-10 0,0-1 13 0,1 2-9 16,1-2 2-16,1-1 2 0,2-1-6 15,11-13-2-15,-10 14-3 0,3 3-1 16,-2-1-8-16,4 0-6 0,-1 2-3 0,1 3-19 15,4-1-20-15,1 2 28 0,4 2 5 0,0-1 2 16,3 1-17-16,-1-1-3 0,-1 1-10 16,0-2 0-16,25-5-12 0,-28 6 55 15,-1 2 1-15,-3-4 13 0,-3 1-3 0,-3 0 1 16,2 0 6-16,-6-1 3 0,-4-1 4 0,2 1 9 16,-4-1 11-16,0 0 17 0,-3 1-2 0,-1 0 2 15,0 2 3-15,-1-1-7 0,-3 2-7 0,1 1-1 16,-3 3-19-16,-3 0-3 0,-3 3-7 0,-2 1 1 15,-2 2 0-15,-4 4-8 0,2-1-2 16,-2 4 6-16,-2-1 2 0,4 3-6 16,-1-2-6-16,2 2 2 0,6-1-3 0,1 1-8 0,4-2-14 15,2-2-17-15,2-1-20 0,2 0-16 0,3-3-12 16,3-1-3-16,1-5 13 0,2 1 9 16,2-2 20-16,2-3 20 0,1-1 13 0,0-3 10 15,1 0 10-15,0-1-1 0,0 1 3 0,-1-3 4 16,0 2 7-16,0 0 8 0,-3 1 4 0,-1-1 8 15,2 3-3-15,-2-2-7 0,-2 2-11 16,-2 5 8-16,2 0-10 0,-2 0-1 16,1 0-5-16,2 3-2 0,1-1 4 0,1 3-7 0,1 0-3 15,0 0 6-15,-1-1-14 0,1-3 0 16,1 2-5-16,3-2-12 0,-4-1-3 0,2-2-4 16,2 0 0-16,0-4 0 0,0-1 5 0,1 0-4 15,-1-5 16-15,1-1 5 0,1-2 7 16,-1-3 9-16,0-1 0 0,1-4 0 0,-1-2 10 15,-1-1 4-15,0-3 15 0,0-4-2 0,0-4 7 16,-2 1 6-16,0-5 2 0,1 0 10 0,-2 1 14 16,0 0 0-16,0 1 7 0,-4 3 6 15,-1 1 5-15,-1 2-11 0,-1 5 16 0,-5 4 15 0,-1 4 17 16,0 7-5-16,0 1-52 0,-1 5-64 16,-2 2 0-16,0 5 0 0,0 3 0 0,-2 6 0 15,-2 6 0-15,1 7 0 0,-3 7 0 0,-1 8 0 16,-3 4 0-16,3 3 0 0,-2 8 0 0,0-1 0 15,2 3 0-15,2-1 0 0,0-3 0 0,7-3 0 16,-1-1 0-16,2-6 0 0,3-1 0 16,5-5 0-16,7-2 0 0,0-6 0 0,1-2 0 15,5-2 0-15,2-6 0 0,4-2 0 0,3-1 0 16,2-4 0-16,4-5-156 0,2-2-156 0,0-4-34 16,0-4-31-16,-5-3 36 0,0-3-170 0</inkml:trace>
  <inkml:trace contextRef="#ctx0" brushRef="#br0" timeOffset="37564.51">12981 3898 330 0,'-29'-3'403'0,"4"-2"-84"16,4 5-125-16,2 0-64 0,6 0-18 0,3 0 7 15,3 0-11-15,4-2-22 0,3 0-34 16,3 2-31-16,5 0-7 0,8 2-12 0,9-2-2 15,7 2 0-15,4-2-7 0,7 3-28 0,1-3-39 16,2 0-59-16,3-3-38 0,-5-1-41 0,0 4-25 16,-2 0-15-16,-2 0 13 0,-5 2 29 15,-5 0-102-15</inkml:trace>
  <inkml:trace contextRef="#ctx0" brushRef="#br0" timeOffset="37878.37">13448 4300 118 0,'-6'9'161'0,"3"-2"17"0,1-2 6 16,1-2-11-16,1-3-26 0,0-1-29 0,5-4-13 16,2-2-22-16,0 1-32 0,1-6-23 0,3-1-6 15,1-2-7-15,1 1-7 0,1-1-2 0,-3 0 5 16,-1 0-3-16,-1 2 7 0,-1-2 8 16,-1 2 23-16,-3 3 12 0,-4 1 6 0,-3 1-9 15,-2 2-17-15,-6 2 6 0,-1 1-3 0,-3 5 14 16,-4-1 8-16,0 3 22 0,-3 4-41 0,3 2-44 15,-2 4 0-15,4 0 0 0,0 3 0 0,1 3 0 16,5 1 0-16,0 1 0 0,3 1 0 16,0-3 0-16,6 2 0 0,2-2 0 0,4-1 0 15,5 0 0-15,1-4 0 0,5 0 0 16,3-1 0-16,4-4 0 0,0-2 0 0,29 0 0 16,-26-6 0-16,5-6 0 0,-3-1 0 15,2-4-144-15,-1-1-151 0,0-4-56 0,1-3-29 0,-1-1 22 16</inkml:trace>
  <inkml:trace contextRef="#ctx0" brushRef="#br0" timeOffset="38725.01">16498 4190 35 0,'-12'-2'112'0,"3"0"46"16,1 2 8-16,0-1-13 0,3-1-25 0,-1 1-34 16,2 1-30-16,4 0-13 0,-2 0-16 15,2 0 10-15,3 0 15 0,5 0 24 0,6 0 19 0,5-1 11 16,9-2 20-16,7 1-29 0,11-1 1 16,11-2-13-16,13 2-34 0,13-1-2 0,11 1-5 15,19-2-15-15,12-1-35 0,16 0-2 0,12-2 0 16,10 3 0-16,13-3 0 0,4 1 0 0,8 1 0 15,7 0 0-15,0 1 0 0,7-1 0 16,1 2 0-16,4-1 0 0,0 0 0 0,-2 1 0 16,-3 4-14-16,-7-1-68 0,-5 1-28 0,-8 0-33 15,-8-3-12-15,-13 0-22 0,-9 1-12 0,-12 1-14 16,-13 1-2-16,-13-2 7 0,-12-1 15 16,-15-1 22-16,-15-1-64 0</inkml:trace>
  <inkml:trace contextRef="#ctx0" brushRef="#br0" timeOffset="39026.06">21368 3900 28 0,'-18'-5'48'0,"4"-2"22"0,5 2 11 16,-5 0 3-16,6 0-5 0,1 2-4 0,2 1 5 0,2-2 11 16,-2 1 19-16,1 3 16 0,2 0 13 0,2 0-16 15,0 0-26-15,0 0-25 0,0 0-30 16,2 0 2-16,2 0 12 0,4 4 21 0,2 1 4 15,6-1-14-15,1 0-14 0,5 1-13 0,7 2-12 16,-1-2-1-16,4 1-2 0,3 0-10 0,-4 2-8 16,2 2 0-16,-1-2 2 0,-2 5-4 15,-1 1 7-15,-6 1-14 0,-2 0 2 0,-9 3 12 16,-5 5 15-16,-6-1 0 0,-4 1-7 0,-5 4-4 16,-9-2-5-16,-2 0-5 0,-8 0-6 0,-2 0-8 15,-5-2-9-15,-3 2-27 0,1-3-50 16,-2-1-52-16,2-1-82 0,-1-3-59 0,2-3-49 15,0-2 10-15,6-3 66 0</inkml:trace>
  <inkml:trace contextRef="#ctx0" brushRef="#br0" timeOffset="39673.35">24223 3616 280 0,'17'-18'332'16,"-6"5"-37"-16,-4 2-93 0,-6 7-89 0,3 2-62 15,-4 2-12-15,-1 6 19 0,-2 5 34 0,-2 4-1 16,1 7-4-16,-1 6-11 0,-2 3-26 0,-2 3-16 16,3 4-10-16,-2 0-16 0,0 3-2 0,-1-3-6 15,-1-1 0-15,0-3 7 0,0 0-3 16,1-3 0-16,3-4-2 0,-2-3-2 0,0-6-8 16,4-3 8-16,0-4-2 0,1-4 6 0,0 0-4 15,1-7 10-15,1 0 4 0,1-4-4 0,-2-4-10 16,2-6 10-16,0-6 7 0,0-4-3 0,2-7-1 15,-1-4-6-15,4-3 5 0,0-3-5 16,4-4-3-16,2-3 4 0,2-3-10 0,1-2 7 16,4 3 2-16,1 3 9 0,1 4 6 15,1 8 2-15,-1 6-24 0,2 7 0 0,-2 5 0 16,0 8 0-16,-1 6 0 0,2 9 0 0,1 8 0 16,3 8 0-16,2 8 0 0,1 4 0 0,2 7 0 15,-5 2 0-15,1 2 0 0,-1 0 0 0,-1-1 0 16,-2-1 0-16,0 0 0 0,2-3 0 0,0-2 0 15,1-4 0-15,-2-3-192 0,0-4-83 16,-1-1-59-16,-2-5-31 0,-2-3 21 0,-3-4-185 16</inkml:trace>
  <inkml:trace contextRef="#ctx0" brushRef="#br0" timeOffset="40442.32">24306 3861 571 0,'-18'0'432'0,"3"0"-152"0,5 0-132 0,1 0-71 15,6 0-46-15,2 0-20 0,4 0 1 0,2-3-2 16,8 3-6-16,9 0-1 0,8 0 0 16,10-2 0-16,11-1-5 0,4 0-8 0,7 0 0 15,4-1-7-15,-1-2-7 0,1-2-7 0,-2 1 1 16,-4 0 8-16,-4-2-2 0,-8 1 11 0,-5 0-1 15,-12 1 7-15,-6 3 7 0,-8 2 32 16,-4 0 27-16,-5 2 14 0,-4 0 6 0,-4 0-18 16,-2 0-8-16,-4 3-2 0,-7 0 0 0,-3 2 6 15,1 2-1-15,-6 0 8 0,-1 3-34 0,-2 0-30 16,1 1 0-16,2 1 0 0,0 0 0 0,3-2 0 16,3 3 0-16,5 2 0 0,5-2 0 0,3-1 0 15,5 1 0-15,6-1 0 0,6 1 0 16,3-1-7-16,6-1-38 0,3 0-19 0,2-1-17 15,-1-2 1-15,4-5-11 0,-2 1 14 0,-2-3 5 16,-1-1 20-16,-2-2 11 0,1-1 5 0,-4-2 15 16,-3-1 7-16,0 0 8 0,-5-1 6 15,-2 1 6-15,-4 0 11 0,1 1 7 0,-5-4 7 16,2 1 12-16,-3 3 24 0,-3-2 9 0,-1 2 8 16,-1 0-25-16,-4-1-1 0,3 3-6 0,-2 2-2 15,0 1-12-15,2-2-14 0,-3 4-6 0,0-1-4 16,1 4-8-16,0-1-6 0,0 1 3 0,2 3-6 15,2 1 4-15,1 1 5 0,0 0-9 16,3 0 5-16,0 0-6 0,2-2 2 0,1 2-1 16,3-3-6-16,-1-1 0 0,4-2-13 0,3 1-2 15,0-2-2-15,4-3-3 0,3-1-4 0,-2-3 12 16,7-4 1-16,0-1 4 0,0-5 5 0,3-1-4 16,0 0 8-16,-2-5-6 0,4 0 1 15,0-6 8-15,-1-3-3 0,-1 0 7 0,2-2 4 16,-4-7-1-16,1-3-7 0,-2-1 7 0,-5-3 0 15,-2-1 1-15,-2-1-1 0,-5 1 4 16,-1 2 13-16,-6 2 15 0,-1 3 15 0,-3 7 10 16,-2 3 7-16,-5 5-21 0,2 6-46 0,-2 2 0 15,2 8 0-15,-3 4 0 0,-1 6 0 0,2 3 0 16,-3 9 0-16,-1 3 0 0,1 9 0 0,2 5 0 16,1 6 0-16,0 5 0 0,-1 2 0 0,5 4 0 15,-3-5 0-15,4 4 0 0,0-4 0 0,2-3 0 16,0-2 0-16,2-4 0 0,2-1 0 0,1-5 0 15,4-4 0-15,1-1 0 0,0-3 0 16,2-6 0-16,-3-3-4 0,-1-2-224 0,2-3-38 16,-1-3-23-16,-3-3-17 0,1 0 6 0,-2-5 36 15,-2-2-120-15</inkml:trace>
  <inkml:trace contextRef="#ctx0" brushRef="#br0" timeOffset="41152.46">25807 3649 328 0,'-13'-8'349'0,"-3"3"-30"16,5-2-80-16,1 5-79 0,0-3-30 0,3 4 9 16,2-2-14-16,5 1-26 0,-1 1-40 0,1-1-33 15,1 2-10-15,7-1-3 0,6 1-3 0,2 0-2 16,6 0-4-16,4 0-4 0,4 1 3 0,0 2-3 16,0 0 0-16,0 0 1 0,0 3-1 0,-3 2 0 15,-3-1 2-15,-4 3 6 0,-1 2-8 16,-5-1 4-16,-1 1 1 0,-5 2-5 0,-2-2 0 15,-3-1 0-15,2 0 0 0,-2 0 0 0,2-2 0 16,-4-3 0-16,2 0 0 0,1-2 0 0,-1 1 0 16,2-4 0-16,1 0 0 0,2-2 0 0,0-2 0 15,1 0 0-15,2-1 0 0,0-2 0 0,1-2 0 16,2 1 0-16,0 0 0 0,2-1 0 16,-4-1 0-16,4 1 0 0,-3 1 0 0,-2 2 0 15,1-1 0-15,0 3 0 0,-3 2 0 0,-3 1 0 16,2 3 0-16,-1 1 0 0,-2 4 0 0,0 7 0 15,2 2 0-15,-2 5 0 0,0 5 0 0,1 6 0 16,1 3 0-16,0 6 0 0,1 2 0 0,-3 6 0 16,0 3 0-16,-4 1 0 0,-1-2 0 15,-1 0 0-15,-3-1 0 0,0-2 0 0,-4-1 0 16,-5-8 0-16,0-2 0 0,-4-5 0 0,-2-3 0 16,-3-6 0-16,-3-2 0 0,0-4 0 0,-1 1 0 15,-3-6 0-15,4-2 0 0,-2-1 0 0,1-5 0 16,0-3 0-16,3-5 0 0,3-3 0 15,0-4 0-15,6-4 0 0,0-2 0 0,6-5 0 16,1-3 0-16,6-2 0 0,5-4 0 16,6-5 0-16,4-2 0 0,5-6 0 0,8-2 0 15,5-7-25-15,4-6-75 0,8-3-27 0,2-4-5 0,5-4 11 16,2-1 46-16,6 1 33 0,1 0 26 16,1 2 9-16,-4 4 1 0,-4 2 3 0,-4 6 1 15,-8 2 2-15,-5 4 0 0,-1 5 19 0,-10 3 13 16,-3 5 16-16,-4 5 22 0,-9 1-2 15,-2 8-1-15,-7 1-1 0,-5 4 6 0,0 5 13 16,-5 5-14-16,-2 0-13 0,1 4-58 0,-3 5 0 16,-2 4 0-16,-19 25 0 0,16-10 0 15,-14 44 0-15,20-26 0 0,1 5 0 16,0 0 0-16,6 3 0 0,2 0 0 0,4-1 0 16,9-2 0-16,-1-3 0 0,5-4 0 15,4-2 0-15,2-3 0 0,0-3 0 0,5-5 0 16,2-6 0-16,4-3-230 0,0-5-82 0,2-5-45 15,1-5 3-15,4-5 43 0,3-5 74 0</inkml:trace>
  <inkml:trace contextRef="#ctx0" brushRef="#br0" timeOffset="41810.98">28633 3116 271 0,'4'-20'463'0,"-4"2"1"0,-2 2-145 16,-5 4-135-16,-4 3-78 0,-6 4-24 0,-1 5 10 16,-6 2-26-16,1 3-66 0,-6 5 0 0,3 7 0 15,-3 1 0-15,7 5 0 0,0 3 0 0,0 2 0 16,7 3 0-16,3 2 0 0,6 1 0 0,4 3 0 15,5-3 0-15,5 2 0 0,8-6 0 0,4 0 0 16,3-3 0-16,3-1 0 0,6-6 0 16,1-1 0-16,5-4-4 0,-2-6-99 0,2-2 10 15,0-4 13-15,-3-3 23 0,-5-3 25 0,-1-1 14 16,-4-1 13-16,-5-1 2 0,-4 3 10 0,-3-1-5 16,-5 2 21-16,-2 2 33 0,2 0 9 0,-3 0-20 15,-4 0-9-15,1 3-16 0,-1 2 3 16,4 1-5-16,3 1-5 0,1 2-4 0,4 0 0 15,0 1-8-15,6-3 1 0,1 0-2 0,4-2 0 16,2-1 7-16,2-2-10 0,4-2 6 0,-2-2-3 16,3-2 2-16,1-3-6 0,-1-5 7 15,-4 2 0-15,-3-5-5 0,-3 2 9 0,-2-1 2 16,-9 0 9-16,-2-2 5 0,-7 1-23 0,-3 0 0 16,-3 0 0-16,-8 1 0 0,-4 0 0 15,-3 2 0-15,-4 1 0 0,-3 2 0 0,-3 2 0 16,-4 2 0-16,-2 4 0 0,-2 1 0 0,1 3 0 15,-3 2 0-15,0 5 0 0,-1 0 0 0,2 4 0 16,4 1-71-16,3 1-200 0,1 2-68 16,10-1-41-16,5 3 9 0,9-3 72 0</inkml:trace>
  <inkml:trace contextRef="#ctx0" brushRef="#br0" timeOffset="42245.99">29834 3181 249 0,'5'-5'449'0,"-5"4"-53"0,-3 2-174 0,-2 7-106 16,-3 4-59-16,-1 4-1 0,-3 4 53 16,-1 4 39-16,1 2-6 0,-1 2-39 0,-1 2-103 15,5 2 0-15,-3-2 0 0,2 0 0 16,2-2 0-16,0-2 0 0,0-2 0 0,3-5 0 15,1-1 0-15,0-4 0 0,3-1 0 0,-2-4 0 16,1-2 0-16,0-5 0 0,2 1 0 16,0-3 0-16,0 0 0 0,0-5 0 0,0-2 0 15,0-5 0-15,0-1 0 0,0-5 0 0,0-2 0 16,2-9 0-16,3 0 0 0,0-5 0 0,1-4 0 16,5-3 0-16,2-4 0 0,2-1 0 0,1 0 0 15,8 2 0-15,-5 4 0 0,5 5 0 16,-2 5 0-16,0 5 0 0,-5 8 0 0,4 5 0 15,-7 4 0-15,2 7 0 0,3 4 0 0,-3 7 0 16,4 6 0-16,-2 8 0 0,4 4 0 0,0 4 0 16,0 6 0-16,-5-1 0 0,2 0 0 15,-3-1 0-15,0 0 0 0,-2-4 0 0,2-1 0 16,-5-3 0-16,0-3 0 0,3 0 0 0,-2-4-100 16,0-3-147-16,-6-4-44 0,2 1-22 15,-1-6-1-15,-3-1 34 0,-1-3 54 0</inkml:trace>
  <inkml:trace contextRef="#ctx0" brushRef="#br0" timeOffset="42445.68">29854 3391 166 0,'-25'-7'323'16,"2"2"31"-16,-1 1-67 0,5 1-93 0,0 1-35 15,4-1 13-15,5 1 21 0,3 2-28 16,3 0-131-16,2 0-34 0,0 0 0 0,6 0 0 15,4 0 0-15,5 5 0 0,5-3 0 16,9 2 0-16,5-1 0 0,1 3-59 0,3-3-141 16,4-1-89-16,-2-2-91 0,0 0-33 0,-2-2 68 15</inkml:trace>
  <inkml:trace contextRef="#ctx0" brushRef="#br0" timeOffset="43993.56">31339 2728 465 0,'-1'-7'405'15,"-7"7"-160"-15,-9 5-116 0,-6 10-47 0,-4 6 8 16,-6 8 46-16,-2 10 50 0,-1 6 5 15,0 11-73-15,2 5-118 0,0 9 0 0,4 5 0 16,6 4 0-16,5 2 0 0,3 1 0 0,8-4 0 16,5-1 0-16,3-4 0 0,5-4 0 0,4-3 0 15,8-8 0-15,4 0 0 0,0-4 0 0,2-1 0 16,1-7 0-16,1-3 0 0,-1-4 0 16,1-4-92-16,-1-5-213 0,-2-3-56 0,-1-5-21 15,-1-5 34-15,-1-5 77 0</inkml:trace>
  <inkml:trace contextRef="#ctx0" brushRef="#br0" timeOffset="44431.31">31421 3303 832 0,'-1'-16'537'0,"-1"-1"-240"0,0 3-156 0,2 4-72 16,4 2-26-16,1 2 3 0,4 2 25 0,0 1-60 15,4 4-11-15,3 2 0 0,3 3 0 0,3 3 0 16,3 3 0-16,-1 5 0 0,1 0 0 0,-6 3 0 16,3 1 0-16,-5 1 0 0,-5 1 0 15,-3-2 0-15,-5 2 0 0,-4-3 0 0,-7 0 0 16,-4-2 0-16,-6-1 0 0,1 0 0 15,-6-4 0-15,1 0 0 0,-1-2 0 0,-2-1 0 16,2-3 0-16,3 0 0 0,3-2 0 0,2-1 0 16,6-3 0-16,2 1 0 0,1-2 0 15,2 0 0-15,3 0 0 0,1-2 0 16,4 1 0-16,3-3 0 0,5 4 0 16,3-4 0-16,2 0 0 0,2-1 0 0,3 1 0 0,6 2 0 15,-1-3 0-15,2 3 0 0,2-1 0 16,0 1 0-16,1 1 0 0,0 1 0 0,0 0 0 15,-1 0 0-15,-2 1 0 0,-2 1 0 16,-2-1-263-16,-1-1-61 0,-3 3-20 0,-5-3 22 16,2 1 39-16,-3-1 59 0</inkml:trace>
  <inkml:trace contextRef="#ctx0" brushRef="#br0" timeOffset="44723.99">32363 3318 70 0,'4'-15'133'0,"-4"0"37"0,-2 2 17 0,-1-1 1 15,-4 4 7-15,-1 3 0 0,-2 1-3 16,-2 3 0-16,-3 3-40 0,2 1-32 0,-3 3-28 16,0 2-5-16,-2 2-13 0,0 4-74 0,-1 5 0 15,1 1 0-15,1 3 0 0,2 2 0 16,3 2 0-16,3-1 0 0,2 0 0 0,3 0 0 15,4 0 0-15,4-2 0 0,3 0 0 16,1-4 0-16,3-2 0 0,5-2 0 16,2-2 0-16,3-4 0 0,3-1 0 0,3-2 0 15,3-3-32-15,1-2-196 0,-1-4-48 0,4-1-22 16,-1-4-9-16,0-2 17 0,-3 1 41 16,0-3-114-16</inkml:trace>
  <inkml:trace contextRef="#ctx0" brushRef="#br0" timeOffset="45028.2">32570 2891 223 0,'-17'-12'312'0,"3"2"-18"0,1 1-69 15,4 3-72-15,2 3-34 0,2 0-19 16,4 3-18-16,-1 0-24 0,5 5 7 0,6 2 1 15,4 8-28-15,7 6 20 0,3 6 2 16,7 4-8-16,0 5-3 0,0 3 12 0,2 2-29 16,-3 5-32-16,-8 3 0 0,-1 6 0 15,-5 0 0-15,-3 3 0 0,-8 3 0 0,-4 1 0 16,-6 2 0-16,-5-2 0 0,-8-1 0 16,-5-1 0-16,-1-1 0 0,-2-3 0 0,-6-3 0 15,-3-2 0-15,-1 2 0 0,1-7 0 0,-6-1 0 16,0-3 0-16,-1-3 0 0,-2-1-23 15,-3-5-454-15,-4-2-65 0,-3-5 68 16</inkml:trace>
  <inkml:trace contextRef="#ctx0" brushRef="#br0" timeOffset="47208.44">12100 5030 465 0,'-14'2'331'0,"-4"4"-110"16,-2 6-103-16,-4 4-46 0,-3 8 8 0,0 7 50 16,1 6 35-16,4 5 9 0,-1 8-24 0,4 1-43 15,2 9-73-15,7 4-34 0,4 7 0 0,6 2 0 16,5 1 0-16,3 1 0 0,6-3 0 15,5-2 0-15,3-4 0 0,8-1 0 0,0-5 0 16,5 0 0-16,3-4 0 0,0-5 0 0,1-4 0 16,3-2 0-16,0-4 0 0,-4-5-106 0,0-7-137 15,-5-2-72-15,-6-7-43 0,-2-5 4 16,-4-4 52-16</inkml:trace>
  <inkml:trace contextRef="#ctx0" brushRef="#br0" timeOffset="47739.39">12460 5335 457 0,'2'-13'480'0,"1"2"-141"16,-3 1-148-16,0 2-93 0,4 2-50 0,1 0-17 15,2 1 16-15,2 3 52 0,5 2-9 0,3 1-36 16,1 0-27-16,0 6-16 0,2 0-2 0,2 4-2 16,-1 2-13-16,1 3 9 0,-3 0-5 15,-3 2 6-15,-4-1-2 0,-4 4 1 0,-3-2 0 16,-5-1-3-16,-3-1-3 0,-2 4 5 0,-3-4-1 16,-4 0 9-16,-1-2 0 0,-3-2 11 0,2-1-10 15,-2-1-11-15,0-2 0 0,1 0 0 16,0-3 0-16,1-2 0 0,3-1 0 0,3 0 0 15,4-1 0-15,2-2 0 0,6 0 0 16,4 0 0-16,2 0 0 0,7 0 0 0,3 0 0 16,2 3 0-16,1-3 0 0,1 3 0 15,0-1 0-15,-2 5 0 0,0-2 0 0,-4 5 0 16,-1-1 0-16,-4 1 0 0,-3 2 0 0,-2 2 0 16,-3-1 0-16,-3 1 0 0,-2-1 0 0,-5-1 0 15,-1 2 0-15,-3-2 0 0,-3 0 0 0,-1-3 0 16,-1 2 0-16,-2-3 0 0,-1-1 0 0,-1 0 0 15,0-1 0-15,-3-3 0 0,0 0 0 16,-1-2 0-16,0 1 0 0,-1-2 0 0,0 1 0 16,0-1 0-16,2 0 0 0,2 0 0 0,2 0 0 15,2 0 0-15,3 0 0 0,4 0 0 0,3 0 0 16,0-1 0-16,4-1 0 0,-2 1-229 16,3-1-128-16,8-2-13 0,-2 1 17 0,5-2 49 15,6 0-128-15</inkml:trace>
  <inkml:trace contextRef="#ctx0" brushRef="#br0" timeOffset="48029.68">13338 5367 196 0,'-7'-6'275'0,"-3"1"21"16,-2 1-40-16,-2 2-73 0,-2-1-44 0,0 3-1 15,-1 2 25-15,-2 1-2 0,3 1-17 0,-1 4-48 16,1 2-96-16,2 1 0 0,-1 4 0 0,2 3 0 16,3 1 0-16,0 4 0 0,1-1 0 0,4 1 0 15,4 0 0-15,1 2 0 0,3 0 0 16,4-2 0-16,3-2 0 0,3-2 0 0,4-1 0 16,1-4 0-16,2 2 0 0,5-7 0 15,-1 0 0-15,1-3 0 0,3-4 0 0,-2-2 0 0,4-2 0 16,0-1-106-16,-1-2-134 0,1-4-38 15,-3-1-16-15,1-3-5 0,-1 1 20 0,-2-2 40 16</inkml:trace>
  <inkml:trace contextRef="#ctx0" brushRef="#br0" timeOffset="48356.39">13564 4969 238 0,'-13'-9'378'0,"2"-3"-11"15,0 2-88-15,5 0-70 0,-1 6-69 0,4-2-44 16,3 4-34-16,2 4 35 0,4 4 27 0,7 3-67 16,7 8-57-16,7 4 0 0,3 1 0 0,5 7 0 15,-2 4 0-15,2 2 0 0,3 1 0 0,-5 3 0 16,-3 1 0-16,-2-2 0 0,-2 6 0 15,-6 1 0-15,-1 3 0 0,-6 0 0 16,-1 9 0-16,-4 1 0 0,-6 5 0 0,-5 2 0 0,-11 3 0 16,-4-1 0-16,-9 2 0 0,-7-1 0 15,-6-1 0-15,-6-2 0 0,-2-4 0 0,-3-1 0 0,-5 0 0 16,-2-3 0-16,-1-2 0 0,1-3-201 16,0-4-291-16,-3-3-14 0,-2-2 90 0</inkml:trace>
  <inkml:trace contextRef="#ctx0" brushRef="#br1" timeOffset="74610.37">17468 3333 294 0,'-5'-4'273'0,"0"3"-35"0,1-1-63 15,1 2-73-15,0-1-31 0,1 1-12 0,1 0-4 16,1 0 13-16,0 3 39 0,3 3 18 16,3 3-6-16,6 3-6 0,5 3-20 0,3 5-18 0,7 1-15 15,1 8-40-15,5 2-20 0,1 1 0 16,1 2 0-16,-1 3 0 0,4 1 0 0,-2 0 0 15,-1 0 0-15,37 39 0 16,-35-42 0-16,3-2 0 0,42 31 0 16,-38-36 0-16,-1-3 0 0,1-3 0 0,1-4 0 15,-1-3 0-15,-5-5 0 0,1-2 0 0,-1-8 0 16,-1-4 0-16,-3-1 0 0,3-6 0 0,3-4 0 16,-1-3 0-16,1-4 0 0,1-4 0 0,1-3 0 15,4-6 0-15,-1-5 0 0,3-6 0 16,3-3 0-16,1-4 0 0,4-5 0 0,-1-4 0 15,1-2 0-15,5 1 0 0,0-3 0 0,-2-1 0 16,-2 2 0-16,-3 1 0 0,0 2 0 0,-5 1 0 16,-3 1 0-16,-4 5 0 0,-5 1 0 0,-3 1 0 15,-2 4 0-15,-11 1 0 0,2 4 0 16,-6-2 0-16,-3 5 0 0,-3 3 0 0,-4 1 0 0,0 6 0 16,-3 2 0-16,-2 4 0 0,1 4 0 15,-4 5 0-15,0 0 0 0,-2 7 0 0,-1 1 0 16,0 3 0-16,-1 2 0 0,1-1 0 0,0 4 0 15,-4 0 0-15,0 3 0 16,-1 1 0-16,-3 1 0 0,-2 3 0 0,1 1 0 0,-6 1 0 16,1 2 0-16,-4 1 0 0,-23 18 0 15,19-15 0-15,-2 0 0 0,2-1 0 16,-2 1 0-16,3 0 0 0,2-3 0 0,1-1 0 16,3 0 0-16,1-3 0 0,3 0 0 0,3-3 0 15,5-3 0-15,1 1 0 0,2-1 0 0,1-1 0 16,-1-2 0-16,3-2 0 0,0 2 0 15,5-3 0-15,0-2 0 0,-1 0 0 0,4-2 0 16,6-1 0-16,1-4 0 0,5 1 0 0,0-4 0 16,2 1 0-16,1-4 0 0,6 0 0 0,-3-2 0 15,3 1 0-15,-1 1 0 0,1 1 0 0,-5 3 0 16,-1 2 0-16,-1 0 0 0,-6 5 0 0,2 1 0 16,-6 2 0-16,-1 1 0 0,-3 1 0 15,2 1 0-15,1 1 0 0,-3 0 0 0,0 1 0 16,-2 4 0-16,5 0 0 0,-2 2 0 0,1 1 0 15,-1 4 0-15,1 0 0 0,0 1 0 0,-3 3 0 16,-1 1 0-16,-1 2 0 0,0-2 0 16,0 1 0-16,-2 0 0 0,-1-1 0 0,-1 0 0 15,4-3 0-15,-4 1 0 0,-1-2 0 16,2-1 0-16,-2 0 0 0,0-2 0 0,0 1 0 16,0-4-290-16,0 0-104 0,0-1-31 0,0-4 34 15</inkml:trace>
  <inkml:trace contextRef="#ctx0" brushRef="#br1" timeOffset="75809">20358 1582 191 0,'-12'-9'332'16,"-1"3"-30"-16,-4 0-93 0,-5 3-89 0,2 0-31 15,-5 5 8-15,2 1 38 0,-3 4 31 0,0 2-8 16,3 4-29-16,-1 4-63 0,3 2-13 16,-1 6-53-16,2 0 0 0,4 7 0 0,0-1 0 15,5 2 0-15,3 0 0 0,5 1 0 0,3 0 0 16,5-3 0-16,1 1 0 0,5-4 0 15,6 0 0-15,1-3 0 0,7-3 0 0,2-4 0 16,5 1 0-16,1-8 0 0,0 0 0 16,2-2 0-16,-1-5 0 0,4-3 0 0,-3-2 0 15,3-3 0-15,-3-4 0 0,4 1 0 0,-4-4 0 16,-2 2 0-16,-1-4 0 0,-2-2 0 16,-1 0 0-16,-6-2 0 0,1 1 0 0,-7-1 0 0,1 2 0 15,-6-1 0-15,-2 1 0 16,1 0 0-16,-5 4 0 0,-1 1 0 0,-2 1 0 0,-3 4 0 15,0-1 0-15,0 3 0 0,0 0 0 16,0 1 0-16,-1 2 0 0,-1 0 0 16,2 2 0-16,0 3 0 0,3-1 0 0,1 5 0 15,-3 3 0-15,7 1 0 0,-4 4 0 16,5-4 0-16,0 3 0 0,4-1 0 0,-1-1 0 16,2-4 0-16,2 2 0 0,2-4 0 0,-1 0 0 15,0-3 0-15,2-1 0 0,1-2 0 0,0-2 0 16,-1-3 0-16,0-2 0 0,1-1 0 15,0-3 0-15,-3 0 0 0,2-1 0 0,-3-4 0 16,1-1 0-16,-4-1 0 0,-1-2 0 16,-2-1 0-16,4-26 0 0,-12 22 0 15,-2-4 0-15,-2 1 0 0,-11-27 0 16,-14 6 0-16,-12 5 0 16,-12 14 0-16,23 19 0 15,-2 2 0-15,0 7 0 0,-2 4 0 16,2 2 0-16,3 3 0 0,2 2 0 0,4 6 0 15,3-1 0-15,1 3 0 0,5 3 0 16,4-1-181-16,2 1-77 0,6 0-50 0,3 0-26 16,7-1 1-16,3-1 48 0</inkml:trace>
  <inkml:trace contextRef="#ctx0" brushRef="#br1" timeOffset="76300.09">21445 2000 290 0,'-11'-8'291'0,"0"-3"-18"0,1 1-55 0,0 2-55 16,2-1-26-16,1 3 6 0,4 0 13 0,1 0-10 15,2 3-18-15,0 0-60 0,0 1-34 16,4-1-34-16,-1 3 0 0,3 0 0 0,5 3 0 15,2 1 0-15,1 0 0 0,4 3 0 16,0 1 0-16,2 3 0 0,-2-2 0 0,-3 4 0 0,-1-1 0 16,-3 0 0-16,-3 2 0 0,-2-1 0 0,-3 2 0 15,-3-2 0-15,-1 4 0 0,-3-4 0 16,-3 1 0-16,-3 0 0 0,-1-1 0 0,-3-1 0 16,1 0 0-16,-4-2 0 0,3 0 0 0,-4-3 0 15,2-1 0-15,2-1 0 0,0 0 0 16,2 0 0-16,0 0 0 0,3-3 0 0,1 1 0 15,0-1 0-15,5-2 0 0,0 0 0 16,3-1 0-16,4 0 0 16,5 1 0-16,1-3 0 0,5 3 0 0,5-2 0 15,4-1 0-15,0 1 0 0,3-3 0 16,3 3 0-16,1-1 0 0,-1-2 0 0,4 0 0 16,-3 1 0-16,2 1 0 0,-4 2 0 0,1-2 0 0,-2 1 0 15,-1-1 0-15,-2 1 0 0,1 0 0 16,-4-1 0-16,-5 2 0 0,4-1 0 0,-9 2 0 15,1 0 0-15,-5 0 0 0,-2 0-201 16,-1 0-62-16,-5 0-43 0,-1 0-31 16,-8 2-8-16,-2-2 58 0</inkml:trace>
  <inkml:trace contextRef="#ctx0" brushRef="#br1" timeOffset="78664">17053 5110 311 0,'1'-5'378'15,"-2"2"-16"-15,1-1-107 0,-2 1-107 0,0 3-69 16,2 0-42-16,-1 0-16 0,-1 3-3 16,2 2 20-16,-2 4 1 0,-1 3-12 0,3 3-17 15,-3 2-3-15,3 7-7 0,0 2 2 0,0 1-11 0,6 2 2 16,-2 1-4-16,1 0-3 0,-4-2-52 15,4 2-73-15,-1 0-52 0,-4-3-54 0,-1-3-27 16,-2 0 9-16,-2-4 38 0</inkml:trace>
  <inkml:trace contextRef="#ctx0" brushRef="#br1" timeOffset="78988.92">16937 5158 181 0,'3'-17'254'0,"-1"6"-30"0,-2 2-73 0,1 0-64 16,-1 3-46-16,3 2-13 0,1-1 10 0,2 3 21 15,4 2 8-15,4 2-1 0,6 1-23 0,-1 2-10 16,6 3 0-16,2 3 4 0,3 2 28 16,2 1-10-16,-4 5-6 0,2 1-12 0,-4 1 9 15,-4 1 4-15,-5 5-2 0,-2-4 6 0,-3 4 0 16,-4-2 1-16,-5-1-2 0,-3 0 8 0,-3-2 1 15,-2-3-46-15,-6-1-16 0,-3 0 0 0,-2-1 0 16,-3-4 0-16,-1 2 0 0,-3-2 0 0,-2-1 0 16,0-3 0-16,-2-1 0 0,-1 0 0 0,3-3 0 15,-1-3 0-15,7-1 0 0,0 1 0 16,3-4-108-16,2-1-85 0,1-4-42 0,1-3-17 16,4 0-9-16,3-2 12 0,4 0 16 0,2-3 29 15,6-1 54-15</inkml:trace>
  <inkml:trace contextRef="#ctx0" brushRef="#br1" timeOffset="79248.78">17384 5146 191 0,'18'-13'195'0,"-9"4"4"16,-1 0-18-16,0-3 118 16,-7 7-167-16,-1 4-9 0,0 1-20 0,-1 0-21 0,-2 1-26 15,2 4-8-15,-3 4-13 0,1 3-9 0,-2 3 2 16,0 2 11-16,1 4 3 0,-3 2 5 0,-2 0-11 15,4 1-7-15,4 0-2 0,-3-2-15 16,3 0-1-16,-1 1-1 0,2-3-5 16,3-4-4-16,1 3-1 0,0-5 0 0,3 1-5 0,4-4 1 15,-3-1 2-15,3-2-2 0,3-1 2 0,4-1 0 16,0-2-19-16,4-4-25 0,-1 3-38 0,4-3-51 16,1-3-49-16,-3-2-33 0,1-2-22 0,0 2-10 15,0-4 16-15,-4 0 30 0,-1 1 47 0</inkml:trace>
  <inkml:trace contextRef="#ctx0" brushRef="#br1" timeOffset="79438.38">17498 5313 78 0,'-11'0'177'0,"-1"0"22"0,3 0-18 0,3 0-36 0,0 0-49 16,5 0-34-16,-3 0-28 0,4-2-11 15,0 1-12-15,5-3-1 0,4 1-10 0,3 1-8 16,6-1-22-16,2-2-32 0,3-1-25 0,2-1-30 16,2 1-17-16,2-2-5 0,-3 2 0 0,0-2 14 15</inkml:trace>
  <inkml:trace contextRef="#ctx0" brushRef="#br1" timeOffset="80202.33">17509 5113 34 0,'-14'-3'107'16,"-2"3"34"-16,7-4-4 0,1 3-19 15,0-1-30-15,7 1-35 0,-1-1-19 0,4 0-17 0,3 1-5 16,3-3 2-16,5 4-6 0,6 0-4 16,5 0 2-16,4 0-5 0,4-3-1 0,3-1-3 15,1-1 0-15,2 2 1 0,1-1 2 0,-1-2 0 16,0 2-2-16,-1-2 2 0,-4 1 0 0,-3 2 3 15,-5-1 1-15,-3 1 2 0,-4 0 11 16,-6 0 9-16,-4 1 26 0,-1 2 28 0,-4 0 16 16,1 0 8-16,-4 3 0 0,-4 2-12 0,-1 1-10 15,0 3-13-15,-4 1 0 0,-4 3 7 0,-3 3-10 16,-1 0-12-16,-1 4 0 0,0-2-7 0,2 4-28 16,-2-1-5-16,6 0-5 0,-1 2-2 15,5-1-7-15,3-2 0 0,4 1 0 0,2-4 1 16,7 0-4-16,2-2-4 0,6 0 5 0,4-2 3 15,3-2-11-15,2-2-9 0,2-2-8 16,3-5-31-16,0-2-1 0,0-2-8 0,0-5 9 0,0 2 14 16,0-5 5-16,0 1 14 0,-2-3 10 0,1 0 6 15,-4-3 5-15,-3 2 1 0,2-4 6 16,-4 1-3-16,2-2-4 0,-2 0 6 0,-3-2 1 16,-3 1 12-16,-1 1-4 0,-2 0 10 0,-3 1 8 15,-2 4 4-15,0 1 20 0,-3 1-8 0,-1 4-2 16,-2 1 1-16,-2 4-9 0,2-1-8 15,-1 6-12-15,-2-3-8 0,-2 6-2 0,0 2 7 16,-1 4-6-16,1 1 6 0,-3 6 7 0,2 0-9 16,1 3-5-16,2 0 5 0,-2 2-2 0,1-3 1 15,-1 2 6-15,0 0-15 0,-3-5 9 0,4 0-7 16,0-2 0-16,1-1-13 0,0-1 13 0,0-4-2 16,1-1 0-16,0-3-3 0,2-3 0 0,0-1-5 15,0 1 14-15,0-3-5 0,0-3-8 16,0 0 7-16,2-3 3 0,0 0-6 15,-1-5 3-15,3-3 0 0,-1 1-4 0,2-2 12 16,-2-3-15-16,3 1 13 0,3-7-8 0,-1 2 5 16,2-2-8-16,2-3 10 0,1 0-5 15,1-2-2-15,1 0 5 0,2-1-5 0,-1 5 2 0,1 0 0 16,-1 3 0-16,17-11-4 16,-19 23 5-16,-1 3-1 0,0 2 8 0,-4 5-6 15,2 5 3-15,0 2-3 0,-1 5-6 0,1 4 8 16,-2 3-2-16,-1 5 4 0,-1 2-8 0,-2 2 3 15,0 2-4-15,3 0 5 0,-3 1-4 0,3 2 2 16,3-5 0-16,-3 0-12 0,3-1-24 0,0-4-45 16,0-3-62-16,-3-1-52 0,3-3-48 15,-4-2-24-15,-1-4-1 0,0 1 22 0,-2-6 40 16</inkml:trace>
  <inkml:trace contextRef="#ctx0" brushRef="#br1" timeOffset="81455.25">18401 5330 151 0,'-18'-3'196'0,"5"-2"12"0,1 3-19 15,6 0-34-15,3-1-47 0,-1 1-35 0,4-1-23 16,4-1-14-16,4 1-13 0,5-1-7 0,4-2-10 16,3 2-2-16,7-2-4 0,4-2 0 0,4 1 2 15,0-1-8-15,2 0 4 0,-1-1-2 0,2-3 7 16,-4 2-3-16,0 0 3 0,-3-1-1 15,-2 2 1-15,-4 0 1 0,-1 2 29 0,-4 0 29 16,-1 0 11-16,-3 2 10 0,1 2-10 0,-5 1-26 16,0 2 10-16,-2 4 2 0,1 2 16 0,0 1-26 15,-2 3-14-15,-1 0-8 0,1 2-17 16,1 3 5-16,-3-2-9 0,-1 2-1 0,0-3 1 16,-3 1-8-16,0 0-1 0,1-1 3 0,-3 1 3 15,-1-1-3-15,0-2 2 0,3-3-1 0,-3 1-1 16,-1-1 0-16,-1-2 6 0,2-2-9 0,0 0 9 15,-1 0 3-15,1-2 12 0,-2-1-4 16,0-1 4-16,1-2-8 0,-2 0 3 0,-5 0-11 16,3-3-5-16,-1-2 0 0,-1-1 0 0,-2-1 0 15,4-6 0-15,1 2 0 0,0-4 0 16,1-1 0-16,3-5 0 0,3-1 0 0,1-1 0 16,0-3 0-16,7 0 0 0,0 0 0 0,1 0 0 15,2 0 0-15,0 5 0 0,2 2 0 0,-2 1 0 16,3 3 0-16,-1 3 0 0,0 1 0 0,0 4 0 15,-2 4 0-15,-1 4 0 0,1 2 0 16,-3 5 0-16,0 2 0 0,0 4 0 0,-1 3 0 16,-4 1 0-16,2 2 0 0,-7 1 0 0,-1 0 0 15,-1 2 0-15,-4-2-36 0,-3 0-9 16,-1-1 13-16,-3-3 11 0,2 1 6 0,-2-4 2 16,-2-2 2-16,2-2 9 0,0-1 5 0,2-1-6 0,-2-2 7 15,4-3 3-15,-1 2 8 0,-1-2 5 16,4 0-4-16,-2-2 14 0,1 2-3 0,3 0-8 15,3-2-14-15,-1 2 4 0,2 0-5 0,-2 2-2 16,2 2 0-16,2 1 3 0,3 0-5 0,0 3 6 16,2-1-16-16,1 3 8 0,4-1-1 15,0-2 0-15,-1 1-3 0,5-1-1 16,-3 0-13-16,-1 0-13 0,4-3-13 0,-2 0-5 0,0 1 4 16,1-3-5-16,-1 0 13 0,-3-1 13 15,5-1 2-15,-4-3 5 0,2 0 6 0,1-1 7 16,-4-1-1-16,1-2 7 0,0 0 3 0,0 1 10 15,-1-1-2-15,-1 1 9 0,1-2 2 0,-2 2 3 16,-1 0 2-16,-3 1-1 0,1 2-1 0,-1-1 4 16,-3 3-5-16,-1 1-5 0,2 0-3 0,-3 3 8 15,2 2-1-15,0 0-9 0,-2 0-3 0,0 2-5 16,0 4 3-16,0-1 4 0,0 0-10 16,0 1 4-16,0 0 5 0,0 1-15 0,-4 0 8 15,4-3-7-15,-1 1 5 0,-1-2-7 0,2-1 2 16,-1 0 9-16,1 0-7 0,0-2 5 0,0-2 5 15,-2-1 7-15,0-2-17 0,2 3 0 0,0-8 0 16,-3 3 0-16,0-3 0 0,-1-3 0 16,0 1 0-16,0-2 0 0,-3-3 0 0,2-1 0 15,-1-1 0-15,3-1 0 0,2-2 0 16,1 0 0-16,0-3 0 0,1 1 0 16,15-32 0-16,-5 23 0 0,1 0 0 15,20-31 0-15,-16 29 0 0,1 6 0 0,1 0 0 16,-1 5 0-16,3 1 0 0,-3 5 0 15,-4 3 0-15,0 5 0 0,-1 0 0 0,-5 5 0 0,0 2 0 16,-3 1 0-16,3 2 0 0,-2 5 0 16,-1-1 0-16,-3 4 0 0,-1 1 0 0,0-2 0 15,-1 5 0-15,-3 0 0 0,-1-1 0 0,-2 1 0 16,1 1 0-16,-2-2 0 0,-1-2 0 0,-1 1 0 16,4-2 0-16,-2 1 0 0,2 0 0 0,3-1 0 15,-1-2 0-15,1 1 0 0,3-4 0 0,0 2 0 16,2 0 0-16,3-3 0 0,3 2 0 15,-1-4 0-15,1 1 0 0,2 0 0 0,2 0 0 16,-2-1 0-16,3-1 0 0,-1 1 0 0,-1-1 0 16,3-1 0-16,-3 0 0 0,1 1 0 0,-2 1 0 15,0 1 0-15,-2-2 0 0,1 3 0 16,-2-2 0-16,-1 3 0 0,1 0 0 0,2 1 0 16,-3 0 0-16,-1 1 0 0,-2-1 0 0,-3-2 0 15,-1 1 0-15,-3-1 0 0,-2 1 0 0,-6 0 0 16,-1-2 0-16,-4 1 0 0,-3-1 0 0,0 0 0 15,-4-1 0-15,1 2 0 0,0-4 0 0,1 0 0 16,0 1 0-16,3-4 0 0,0 0 0 0,2-4 0 16,4 0 0-16,0-3 0 0,4 0-24 0,3 0-299 15,1-4-55-15,2-1-9 0,3 1 27 0,4-5 81 16</inkml:trace>
  <inkml:trace contextRef="#ctx0" brushRef="#br1" timeOffset="81809.89">19924 5056 89 0,'-12'5'237'0,"1"0"44"0,0 3-33 16,-2 3-72-16,0-1-53 0,5 5-20 15,-1-1-19-15,6 1 11 0,1 2-14 0,6-1-31 16,-1 2-22-16,4-2-13 0,5-1-10 0,1 2-11 15,4-2 0-15,0-5 3 0,1 1-17 0,0-2-7 16,2-5 0-16,-3-1 3 0,0-1 2 16,1-1-4-16,0-4 13 0,0 0 8 0,-1-1 6 15,-2-4 2-15,0 1 2 0,-2-1 4 0,-1-4 0 16,-2-1 5-16,1-1-2 0,-3 1 6 0,-3-2-1 16,-1 0 1-16,-2-2-14 0,-2 0 4 0,0 1-1 15,-3 0-2-15,-4 1-2 0,-3 1 4 16,0 0-1-16,-4 4-8 0,1 1 2 0,-5 2 0 15,-2 1-3-15,-2 4 9 0,-1 2-15 0,-4 2-6 16,-2 2-23-16,2 1-36 0,-1 2-61 16,-1-1-74-16,6 3-58 0,-3-1-21 0,4 2 32 15</inkml:trace>
  <inkml:trace contextRef="#ctx0" brushRef="#br1" timeOffset="82137.31">20343 4968 183 0,'-1'-5'371'0,"1"2"15"16,-3 0-111-16,3 2-129 0,-2 1-73 0,2 0-26 15,0 1 23-15,6 2 51 0,-1 5 6 0,3 0-16 16,0 5-37-16,8 1-40 0,1 5-15 0,2 0-9 16,2 4-10-16,-1-1 0 0,2 2 0 0,-1 0 0 15,-2-2 0-15,1 2 0 0,-2-4 0 16,-1 1 0-16,-1 1-3 0,-2-5-11 0,2 1-39 16,-5-2-36-16,0-2-36 0,-1-4-30 15,-2 2-33-15,-2-5-30 0,-1 0-25 0,1-1 4 16,-3-3 15-16,-1 0 22 0,-2-3-89 0</inkml:trace>
  <inkml:trace contextRef="#ctx0" brushRef="#br1" timeOffset="82390.7">20669 4948 97 0,'-5'-8'231'0,"-3"3"52"0,-1-2-16 15,0 7-54-15,-4 3-57 0,-3 1-39 0,2 4 16 16,-2 2 24-16,-2 5 8 0,1 1-13 0,0 6-76 16,-4 2-76-16,2 1 0 0,2 3 0 0,0 1 0 15,-1-1 0-15,2 0 0 0,0 1 0 0,-1-2 0 16,2-1 0-16,2-1 0 0,0-1 0 16,2-3 0-16,1-3 0 0,4-1 0 0,0-5 0 15,-2-3-95-15,6 1-137 0,2-3-49 0,0-2-22 16,2-1 4-16,3-3 28 0,2 1 43 0,3-5 63 15</inkml:trace>
  <inkml:trace contextRef="#ctx0" brushRef="#br1" timeOffset="82788.48">20723 4940 101 0,'5'-9'200'0,"-2"4"28"0,-3 3-13 16,0 2-27-16,-2 2-45 0,2 3-18 0,-1 0-10 15,-1 2-4-15,2 0-25 0,0 3-17 0,2 1-27 16,3-1-18-16,0-1-22 0,2 2 9 0,3-1-15 16,-1-3 2-16,3 2 4 0,0-1-2 0,2-5 6 15,-5 2-4-15,4-2-9 0,0-2-3 16,-2-1 6-16,1-1-2 0,-1-2 4 0,1 0 2 16,-2-5 0-16,-2 1 4 0,2-3 7 0,-1 1-2 15,-1-3 7-15,0 1 7 0,-3 2 34 0,2 0 8 16,-2 1 9-16,-1 1 2 0,-1 0 0 15,-2 4-75-15,-1 1-1 0,0 0 0 0,2 2 0 16,-2 2 0-16,0 3 0 0,3 0 0 16,-1 4 0-16,1 3 0 0,0 2 0 0,-1 2 0 15,-2 3 0-15,-2 0 0 0,1 2 0 0,-1 2 0 16,1-1 0-16,-1 1 0 0,0 2 0 0,2-3 0 16,0 1 0-16,0-1 0 0,2-1 0 15,-2 0 0-15,0-1 0 0,0-2 0 0,0-2 0 16,-2 0 0-16,1-3 0 0,-3 0 0 0,1-4-70 15,0 2-263-15,0-4-42 0,-1-1-5 0,2-2 39 16,0-4 75-16</inkml:trace>
  <inkml:trace contextRef="#ctx0" brushRef="#br1" timeOffset="84054.28">21267 5068 68 0,'0'-9'100'15,"-2"0"1"-15,0 3 13 0,-1-1 10 0,2 1-9 16,1 2 12-16,-2-3 15 0,2 5 4 15,0-1 8-15,-2-1-22 0,2 4-18 0,0 0-31 16,0 0-25-16,0 4-5 0,0-1-11 0,-1 6-3 16,1-1 3-16,-3 4 0 0,1 5 6 0,-1 2 13 15,3 3-2-15,0 1-15 0,0 0-14 16,0 3-21-16,0-6-9 0,0 1 0 0,2 0 0 16,-1-3 0-16,4-1 0 0,-4-4 0 0,3-1 0 15,0-3 0-15,1 1 0 0,-2-3 0 16,2-2 0-16,0-3 0 0,4 1 0 0,-1-3 0 15,5 0 0-15,4-3 0 0,-4 1 0 0,4-5 0 16,4-1 0-16,-4-1 0 0,5 1 0 0,-1-4 0 16,-2-2 0-16,-2 2 0 0,-1-5 0 15,1 2 0-15,-4 2 0 0,0-2 0 0,-1 3 0 16,-3 1 0-16,-4 2 0 0,0 1 0 0,0 1 0 16,-3 5 0-16,1-1 0 0,-1 3 0 0,-1 0 0 15,-1 3 0-15,3 2 0 0,1 4 0 16,0 3 0-16,-3 1 0 0,3 3 0 15,-3 2 0-15,1-2 0 0,-2 1 0 0,0 0 0 16,0-2 0-16,0-1 0 0,0 1 0 0,0-3 0 16,0-5 0-16,0 2 0 0,0-5 0 0,0 1 0 15,0-2 0-15,0-2 0 0,0-1 0 0,-2 0 0 16,2 0 0-16,0-1 0 0,0-1 0 16,-1-1 0-16,1-4 0 0,0-2 0 15,0-1 0-15,0-3 0 0,0-2 0 0,0-3 0 16,0-1 0-16,0 0 0 0,1-6 0 0,2-2 0 15,2 1 0-15,0-2 0 0,3 1 0 0,0-2 0 16,3 3 0-16,0 3 0 0,2 4 0 16,-1 5 0-16,2 4 0 0,-1 2 0 0,0 3 0 15,1 4 0-15,2 2 0 0,-4 6 0 0,6 4 0 16,-2 6 0-16,2 3 0 0,-1 2 0 0,0 3 0 16,-3 0 0-16,2 0 0 0,-3-2 0 0,-3 3 0 15,0-3 0-15,0-2 0 0,-2 1 0 0,1-5 0 16,-3-2 0-16,2 0 0 0,-1-4 0 15,-1 1 0-15,-2-3 0 0,0-1 0 0,-3-3 0 16,-1 0 0-16,0-2 0 0,0-2 0 0,-1-1 0 16,-3 0 0-16,-2-3 0 0,-5-1 0 0,-2-1 0 15,-2 1 0-15,-4-4 0 0,-2-1 0 0,-2-1 0 16,-3 1 0-16,1-2 0 0,-2 1 0 0,0-1 0 16,2-1 0-16,1 0 0 0,2 2 0 15,5-1 0-15,1 2 0 0,2 2 0 0,4 1 0 16,2-2 0-16,4 3 0 0,0 2 0 0,4-2 0 15,2-2 0-15,3 0 0 0,1 0-63 0,7-3-173 16,-1 0-55-16,2 0-14 0,4-1-10 0,2-4 31 16,2 3 48-16</inkml:trace>
  <inkml:trace contextRef="#ctx0" brushRef="#br1" timeOffset="84436.22">22047 4935 277 0,'-1'0'325'0,"-4"-2"-7"0,1 2-84 16,-1 0-69-16,2 0-34 0,-1 0-18 0,3 0-4 16,-1 0-19-16,2 0-31 0,0 0-26 0,3-2-13 15,5 2-4-15,0-3-12 0,6 3-2 0,7 0-1 16,-2-2 5-16,5-1-10 0,-2-1-6 0,3 0-5 16,-6 0-7-16,3-1 6 0,-6-1-6 15,-2 2 7-15,-3 1 9 0,-2 0 0 0,-4 0 6 16,-1 1 3-16,-4-1 13 0,-4-1 6 0,-1 3 3 15,-2-3 3-15,-3 3-9 0,2 1 12 0,-4 0-6 16,2 0 9-16,-3 1-10 0,1 3 2 16,2 0-19-16,-2 2-7 0,2 3 0 0,1 1 0 15,-2 2 0-15,5 5 0 0,-1 1 0 16,1 1 0-16,3 2 0 0,-2 4 0 0,2-2 0 16,3 2 0-16,0 2 0 0,4-1 0 0,-2-1 0 15,-2 1 0-15,2-3 0 0,-1-1 0 0,2-2 0 16,2 0 0-16,-2-3 0 0,-1 0 0 0,0-3-54 15,-1 1-85-15,3-5-26 0,-3-1-29 0,3 0-28 16,-2-5-3-16,-2 1-1 0,3-1 17 16,-1-2 27-16,1-2 29 0,0-2 34 0,4-1-39 15</inkml:trace>
  <inkml:trace contextRef="#ctx0" brushRef="#br1" timeOffset="84925.93">22356 5040 23 0,'9'-22'62'0,"4"2"48"0,-5 2 19 15,0 4 6-15,-3 4-6 0,-2 2-13 0,-2 3-10 16,-1 5 20-16,0 4 16 0,4 2 1 0,-2 4-14 16,-2 3-18-16,3 4-15 0,-1 3-18 15,0 2-19-15,-2 2-17 0,1 0-12 0,-1 0-20 16,5 0 2-16,0-4-12 0,-2 1 5 0,-1-3-5 16,1-2-4-16,1-3 0 0,1 1-11 15,2-4-19-15,-3-1-17 0,1-4-12 0,2-2-21 16,-2-1-12-16,0-2-2 0,0 0 1 0,3-2 11 15,-1-5 6-15,0 1 12 0,1-2 8 0,0-3 13 16,0 1 10-16,0 0 14 0,-2-4 12 0,1 2 8 16,-1 2-3-16,2-2 12 0,-4 3 4 0,3 1 16 15,-4 2 8-15,0 2 11 0,2 1 8 16,-2 1 4-16,2 2 11 0,-1 3-9 0,0 3 5 16,0 0-10-16,1 2-20 0,2 2-11 0,0 1 5 15,0-3-8-15,1 2-4 0,1-3-1 0,4-1-10 16,-2 0 1-16,1-1-2 0,3-4 1 0,0 0-13 15,1-1 15-15,2-1 1 0,-4-5-1 0,2 0 2 16,-2-1 11-16,2-2 23 0,-5 0 17 16,0-4 7-16,1 1 4 0,-3 0 5 0,-5-1-7 15,1-2-24-15,-1 0 5 0,-4-2-7 0,-2 1-21 16,-1 0-22-16,-1-2 0 0,0-2 0 0,-5 2 0 16,1 1 0-16,-4 1 0 0,2 3 0 0,-2 2 0 15,-2 3 0-15,-3 4 0 0,0 1 0 16,-1 5 0-16,2 1 0 0,-5 4 0 0,4 3 0 15,3 2 0-15,1 1-60 0,0 0-108 0,5 2-51 16,2 0-36-16,3 2-27 0,1-2-7 0,4 0 22 16,2-2 39-16</inkml:trace>
  <inkml:trace contextRef="#ctx0" brushRef="#br1" timeOffset="85500.21">23034 4971 301 0,'0'-11'286'0,"0"4"-10"0,-2-1-46 0,2 3-69 15,-1 3-58-15,-1 2-21 0,0 2-2 0,2 1-10 16,-1 7-23-16,-1 0-10 0,2 5-12 0,3 1-15 16,-1 3-7-16,0 0-2 0,-2-1-1 15,1 0-2-15,-1-3-1 0,0 0 9 0,0 0-5 16,4-3-3-16,-4-1-2 0,0-1 7 0,0-5 1 0,-2 2 6 15,0-4 5-15,2 1 15 0,-1-1 8 16,1-3 18-16,0 0-17 0,-4-3-4 0,1 1-8 16,0-3-1-16,-2-2 5 0,-1 2-12 0,2-4-13 15,0 0-6-15,1-1 0 0,1-3 0 0,1-2 0 16,-1-1 0-16,2 0 0 0,3-2 0 0,2 0 0 16,-1-3 0-16,0 4 0 0,5 1 0 15,-1 0 0-15,1 0 0 0,0 4 0 0,2 2 0 16,-1 2 0-16,-1 3 0 0,2 4 0 0,0 2 0 15,0 6 0-15,-1 1 0 0,1 4 0 0,1 3 0 16,-1 2 0-16,1-1 0 0,-2 2 0 0,2 1 0 16,-3-1 0-16,4-2 0 0,-4 1 0 15,1-3 0-15,1 1 0 0,-2-5 0 16,-1 0 0-16,5-1 0 0,-7-1 0 0,2-2 0 16,0-3 0-16,-3-2 0 0,-2-1 0 0,2-1 0 15,-4-2 0-15,2-2 0 0,2-1 0 0,-2-1 0 16,2-1 0-16,-4-4 0 0,1 0 0 0,0 0 0 15,-1 0 0-15,-1-1 0 0,0-4 0 0,0 0 0 16,0 0 0-16,-1-5 0 0,-3 1 0 0,3-1 0 16,-5 0 0-16,3 1 0 0,-2-4 0 0,3 4 0 15,1 2 0-15,1 1 0 0,0 4 0 16,0-1 0-16,0 6 0 0,0 2 0 0,1 3 0 16,-1 1 0-16,0 1-81 0,0 2-141 0,0-3-54 15,0 3-36-15,0 3-23 0,0-1 18 0,0 1-180 16</inkml:trace>
  <inkml:trace contextRef="#ctx0" brushRef="#br2" timeOffset="98937.42">16545 3326 186 0,'-9'-13'187'0,"1"1"-32"0,-4 1-24 16,0 1-4-16,2 1-13 0,2 1-20 0,-1 1 13 15,1 1 21-15,2 0 14 0,2 2-17 0,1 2-35 16,0 2-39-16,3 0-30 0,-3-2-6 16,3 2-11-16,3 4 21 0,2 2 16 15,1 4 17-15,4 2-11 0,2 3-2 0,1 3 3 16,6 3-10-16,-3 2 4 0,6 2-16 0,-2-1-26 16,5 3 0-16,-4 2 0 0,6 0 0 15,-2 2 0-15,6 2 0 0,-1-1 0 0,0 3 0 16,1 1 0-16,4 0 0 0,2 0 0 0,-3 2 0 15,6-3 0-15,-4 3 0 0,0-3 0 0,3 1 0 16,-3-3 0-16,0 4 0 0,-1-7 0 16,0 2 0-16,-2-2 0 0,-1-6 0 0,-1 1 0 15,-1-3 0-15,0 0 0 0,-1-6 0 0,-1-2 0 16,0-2 0-16,-1-4 0 0,0-6 0 0,0 1 0 16,0-6 0-16,2-1 0 0,-1-4 0 15,2-4 0-15,2-2 0 0,-1-2 0 0,1-5 0 16,4-1 0-16,-1-2 0 0,0-5 0 0,-1 0 0 15,3 0 0-15,-1 0 0 0,0-5 0 0,-4 1 0 16,1-2 0-16,-1-2 0 0,1-3 0 0,-1-1 0 16,-1-5 0-16,3-2 0 0,-1-7 0 0,-1-3 0 15,-1-6 0-15,2-4 0 0,-3-9 0 0,2-4 0 16,-2-1 0-16,-1-5 0 0,-1 0 0 16,0-2 0-16,-1 2 0 0,-2 0 0 0,-3 3 0 15,-1 5 0-15,1 4 0 0,-1 7 0 0,-4 3 0 16,2 7 0-16,-3 1 0 0,-2 5 0 15,-1 4 0-15,-1 1 0 0,-2 2 0 0,0 3 0 16,-3 4 0-16,1 4 0 0,-1 2 0 0,-3 3 0 16,1 3 0-16,1 5 0 0,-3 5 0 15,1 1 0-15,-3 4 0 0,-1 4 0 0,0-1 0 16,0 6 0-16,0-2 0 0,0 3 0 16,-1 2 0-16,1 1 0 0,-4 2 0 15,-2 4 0-15,-2-1 0 0,0 4 0 0,-1 0 0 16,-5 5 0-16,1-1 0 0,-3 1 0 0,-1 2 0 15,-2 2 0-15,-1-2 0 0,-1 1 0 16,-1-1 0-16,-2-1 0 0,2 3 0 0,1-4 0 16,-1-1 0-16,3-2 0 0,2-2 0 0,0 1 0 15,5-3 0-15,3-1 0 0,-2-3 0 0,6-2 0 16,0 0 0-16,4-3 0 0,-1 2 0 0,0-2 0 16,2-2 0-16,0-1 0 0,4 0 0 15,0-6 0-15,1 1 0 0,6-4 0 0,-1 1 0 16,3-3 0-16,0-2 0 0,2-1 0 0,0-2 0 15,3-1 0-15,1-1 0 0,-3 1 0 16,4-2 0-16,-1 3 0 0,1 2 0 0,-3 0 0 16,0 3 0-16,-1 0 0 0,-5 4 0 15,1 3 0-15,-3 2 0 0,-3 2 0 0,-1 0 0 16,1 3 0-16,-2 1 0 0,1 2 0 0,0 3 0 16,0 2 0-16,1 2 0 0,4 1 0 15,-4 3 0-15,0 1 0 0,2-1 0 0,2 3 0 16,-1-2 0-16,-1-2 0 0,5-1 0 0,-4 2 0 15,5-4 0-15,-3 1 0 0,2-2 0 16,0-3 0-16,-2 2 0 0,1-2-16 0,-2 0-279 16,-2-4-75-16,0 0-33 0,-2-2 18 0</inkml:trace>
  <inkml:trace contextRef="#ctx0" brushRef="#br2" timeOffset="100410.5">17666 1361 108 0,'-5'-2'220'0,"0"0"-3"0,2 2-67 15,-2 0-55-15,0 3-36 0,-2 3-4 16,2 3 18-16,0 4 4 0,-1 4 7 0,1 1-16 15,0 2-10-15,-1 0-16 0,3 0-18 16,1 0-15-16,2-2-3 0,-3 3-2 0,3-5-1 16,0-2 0-16,0-4 0 0,0 1 4 0,0-4 2 15,0-1-6-15,0-3 5 0,2-2 24 16,-1 2 40-16,-1-3 24 0,0 3 4 0,0-3 5 16,0-3-3-16,0 0-25 0,-1-1-23 0,-1-4-30 15,1-2-24-15,-1-2 0 0,0-3 0 0,-1-1 0 16,3-3 0-16,-1-1 0 0,1-3 0 15,1-1 0-15,2 0 0 0,1-1 0 0,0 3 0 16,0 2 0-16,2 2 0 0,0 4 0 16,-1 4 0-16,1 2 0 0,-1 3 0 0,0 5 0 15,1 0 0-15,3 5 0 0,4 4 0 0,4 5 0 16,2 2 0-16,2 5 0 0,1 1 0 0,2 3 0 16,-1-4 0-16,2 5 0 0,-4-6 0 15,1 1 0-15,2-3 0 0,-5-1 0 16,0-4 0-16,-3-1 0 0,0-3 0 0,-5-3 0 15,1-3 0-15,-4 2 0 0,0-5 0 0,-1-3 0 16,0-2 0-16,1-1 0 0,0-4 0 0,1-2 0 16,-2-1 0-16,-1-3 0 15,-1-1 0-15,0-1 0 0,2 2 0 0,-6-6 0 16,-1 2 0-16,0-1 0 0,0-3 0 0,0 2 0 16,0-1 0-16,0 1 0 0,-1 4 0 15,1 1 0-15,-4 2 0 0,1 3 0 0,1 5-62 16,-1 0-77-16,3 0-52 0,-1 6-38 0,-1 1-23 15,2 1-17-15,0 1 8 0,0 1 24 16,3 1 46-16</inkml:trace>
  <inkml:trace contextRef="#ctx0" brushRef="#br2" timeOffset="101137.32">18339 1271 126 0,'-2'-2'210'0,"-2"0"9"15,1 2-41-15,0 0-63 0,-1 0-46 16,3 2-11-16,-1 0 19 0,1 5 19 0,-3 1-4 16,1 4-9-16,-2 3-26 0,-1 2-16 15,3-1-16-15,-3 4-10 0,1-1-2 0,0 3-6 16,-1-4 1-16,1 0 2 0,1-1-8 0,-1-2 7 16,1-2-5-16,1-1-4 0,0-2 18 15,0-2 27-15,1-3 5 0,1 0 13 0,-2-3 15 16,1-1 3-16,-1 1 0 0,1-2 11 0,2-2-67 15,0-1-25-15,-1-2 0 0,-1 1 0 0,-1-2 0 16,3-3 0-16,-2 0 0 0,2-1 0 16,-3-3 0-16,3-3 0 0,0-1 0 0,3-2 0 15,-1-1 0-15,3-2 0 0,0-2 0 16,2 0 0-16,0-3 0 0,-1 2 0 0,2 4 0 16,4 2 0-16,-2 2 0 0,0 5 0 0,-1 3 0 15,-3 4 0-15,6 2 0 0,-4 5 0 0,4 2 0 16,-1 5 0-16,5 5 0 0,-2 3 0 15,2 2 0-15,-2 2 0 0,0 2 0 0,-1-1 0 16,-2 0 0-16,0 1 0 0,-1-3 0 0,-2 0 0 16,-1-3 0-16,1-1 0 0,-4-2 0 0,-1-4 0 15,0 0 0-15,-3-3 0 0,0-1 0 16,0-2 0-16,0 0 0 0,-2 1 0 16,-2-2 0-16,-3-3 0 0,1 0 0 0,-3 0 0 15,-1 0 0-15,-1-1 0 0,-5-1 0 0,3 1 0 16,-1-4 0-16,-2 1 0 0,2-2 0 15,1 1 0-15,-1 0 0 0,3 0 0 0,3-2 0 16,3 2 0-16,-1-2 0 0,5 2 0 0,-1-3 0 16,2-1 0-16,5 1 0 0,2 0 0 0,2-3 0 15,0 1-7-15,3-2-27 0,1 0 0 16,5-2-2-16,-1 1 0 0,2-2 8 0,0-1 2 16,0 2 13-16,1-4 2 0,1 1-2 15,-2-1 10-15,0 1 6 0,-3 0-2 0,1 2 4 16,-4 1 7-16,-1 2 10 0,-4 4 11 0,-3 1 7 15,2 2-15-15,-4 3-14 0,-1 2-1 16,-1 0 0-16,3 0-7 0,-4 5 20 0,2 4 10 16,1 3-23-16,0 1-10 0,1 5 0 0,-3 0 0 15,4 3 0-15,-2-2 0 16,-1 2 0-16,0 0 0 0,-1 1 0 0,3-3 0 0,-4 0 0 16,4 1 0-16,-4-3-82 0,0-3-78 15,0-2-66-15,-4 1-48 0,4-4-28 16,0-2 12-16,0-2 40 0,-1-5 46 0</inkml:trace>
  <inkml:trace contextRef="#ctx0" brushRef="#br2" timeOffset="101414.55">18647 1206 57 0,'0'-18'139'0,"0"0"5"16,2 3-3-16,-1 1 0 0,3 2-15 0,-3 3-10 15,2 0-5-15,2 5-3 0,0-1-14 16,6 3-20-16,-1 2-11 0,-1 1-8 0,5 0 9 15,2 5 11-15,1 2 0 0,2 4-6 16,-1 1 15-16,-1 2-19 0,-3 4-19 0,0 0 6 16,-6 0 3-16,-1 1-5 0,-4-1-7 15,0 0-43-15,-3 3 0 0,-3-5 0 0,0 3 0 16,-2-4 0-16,-1 1 0 0,-1-2 0 0,-2-1 0 16,-2-1 0-16,-2-1 0 0,1 0 0 15,-1-2 0-15,-3-3 0 0,3 2 0 0,-2-4 0 16,0 0 0-16,1-2 0 0,0 1-51 15,-2-4-230-15,3 0-57 0,4-4-19 0,0-1 15 16,2-3 59-16,6-3-111 0</inkml:trace>
  <inkml:trace contextRef="#ctx0" brushRef="#br2" timeOffset="101988.11">18942 1059 266 0,'4'-13'255'0,"-1"5"9"16,-3 0-37-16,0 4-48 0,0 3-42 16,0-2-44-16,2 3-25 0,-2 0-14 0,3 4 20 15,0 5 22-15,0 2-21 0,4 6-33 16,-1 5-17-16,0 1 2 0,1 3 9 0,-3 0-12 16,0 3-5-16,-3-4 1 0,-1 4-10 15,0-5 3-15,0 2-4 0,-1-4-8 0,-1-1 9 16,0 0-8-16,-1-3-7 0,-2-1 14 0,0-4 8 15,1-4-17-15,1 0 0 0,-2 0 0 16,2-4 0-16,-2-3 0 0,4 2 0 0,-3-3 0 16,3-1 0-16,-1 0 0 0,0-3 0 15,-3 0 0-15,0-3 0 0,2-3 0 0,1 0 0 16,0 0 0-16,2-4 0 0,0-1 0 0,4-1 0 16,-1-2 0-16,3 3 0 0,2-3 0 15,0 3-45-15,1-2-3 0,2 0-13 16,0 2 12-16,-1-3 6 0,2 2 7 0,0 1-4 15,2-1 3-15,-5-2 2 0,1 0 11 16,1 3 8-16,-2-3 13 0,-1 1 4 16,-3 0 1-16,4-3 0 0,-4 4 4 0,0 0 13 15,0 2 9-15,-2 3 12 0,-1 2 19 0,-2 1 9 16,1 3-3-16,-1 1-16 0,0 1-15 16,0 2-13-16,0 2-9 0,0 1-4 0,0 4 8 15,-1 6-9-15,-3 0-7 0,1 5 0 16,0 1 0-16,1 5 0 0,2-1 0 0,0 0 0 15,0 6 0-15,0-6 0 0,2 0 0 16,-2 3 0-16,3-3 0 0,4-4 0 0,-6 2 0 16,2-1 0-16,2-5 0 0,-2 0 0 0,-3 0 0 15,1-2 0-15,1 1 0 0,-2-3 0 16,0-1 0-16,0-1 0 0,0-3 0 0,0 0-152 16,0-4-112-16,0 2-63 0,-2-3-56 15,2-1 9-15</inkml:trace>
  <inkml:trace contextRef="#ctx0" brushRef="#br2" timeOffset="108972.93">9112 4371 264 0,'-3'0'246'0,"-2"0"-58"15,-1-5-69-15,-2 2-49 0,4-2-4 0,0 2 29 0,-1-4 14 16,2 2 19-16,2-3-16 0,-1 1 13 0,2-2-15 15,0 1-56-15,2-3-29 0,1 1-2 16,0-2-12-16,2 2 26 0,1-2 14 0,5-1-17 16,-3 3 1-16,2-1-2 0,-1 1-19 0,5 0-3 15,-4 1-5-15,4-1 3 16,-3 1-3-16,2 3 14 0,1-1-8 0,-3 2-2 0,3-1-10 16,-2 3 0-16,0 0 0 0,-1 2-3 0,0 1 8 15,0 3-5-15,0 4 7 0,-1 1 8 16,2 2-15-16,-2 2 0 0,1 5 0 0,0-1 0 15,-3 4 0-15,0 2 0 0,-5 2 0 0,2 2 0 16,-5-1 0-16,0 0 0 0,-3 3 0 0,-2 1 0 16,-1-1 0-16,-4 0 0 0,-1 1 0 15,0-3 0-15,-2 4 0 0,-4-4 0 0,2 1 0 16,-2 2 0-16,-1-4 0 0,0 2 0 0,-3-2 0 16,1 0 0-16,-1-1 0 0,1 2 0 15,-2-4 0-15,1-1 0 0,1-1 0 0,2-3 0 16,1 0 0-16,0-4 0 0,4 1 0 0,-1-2 0 15,2-2 0-15,3-1 0 0,-2-1 0 0,5-1 0 16,1-2 0-16,0-2 0 0,3 1 0 0,-1-1 0 16,2-2 0-16,-1 1 0 0,0-2 0 0,2 2 0 15,0-2 0-15,-2 0 0 16,4 0 0-16,0 0 0 16,1 0 0-16,-1 0 0 15,-1-2 0-15,4-1 0 0,0 3 0 0,3-1 0 16,3-1 0-16,2 1 0 0,4-2 0 15,-1 1 0-15,6 1 0 0,0-1 0 0,3 1 0 16,-1-1 0-16,3 2 0 0,-2-3 0 16,4 1 0-16,-1 2 0 0,-1 0 0 0,1-2 0 15,-1 2 0-15,-3 0 0 0,1 0 0 0,-1 2 0 16,0-2 0-16,-5 0 0 0,3 2 0 0,-5 1 0 16,-2-3 0-16,0 0 0 0,-2 2 0 0,-3-1 0 15,2-1 0-15,-4 2 0 0,-2-2 0 0,0 0 0 16,-2 1 0-16,0-1 0 0,-2 0 0 0,1 0 0 15,-3 2 0-15,0-2 0 0,-1 0 0 32</inkml:trace>
  <inkml:trace contextRef="#ctx0" brushRef="#br2" timeOffset="109010.92">9566 4966 2047 0,'0'-1'0'15,"0"-1"0"-15,0 1 0 0,0-1 0 0,-2-1-361 16,-1 1-78-16,-2-1-13 0,-2-1 73 0</inkml:trace>
  <inkml:trace contextRef="#ctx0" brushRef="#br2" timeOffset="112864.28">16956 1528 151 0,'0'3'201'0,"0"-3"13"0,0 0-5 16,0 0-28-16,0 0-25 0,0-3-12 0,0 1-4 16,0-1-1-16,-2 1-18 0,2-1-13 0,0-2-11 15,0-1-34-15,0 2-10 0,0-3-7 16,0 3-23-16,2-2-22 0,-2 2-1 0,3-3 0 16,0 2 0-16,2-2 0 0,0 0 0 15,1 1 0-15,0-1 0 0,1-1 0 0,4 1 0 16,-5-2 0-16,4 1 0 0,-1-1 0 15,5 4 0-15,-2-4 0 0,-2 4 0 0,0-3 0 16,0 2 0-16,2 1 0 0,-2 1 0 16,-2 3 0-16,-2-1 0 0,3-1 0 0,-2 3 0 15,-1 0 0-15,-1 0 0 0,2 0 0 16,1 2 0-16,-1 1 0 0,2 1 0 0,1 2 0 16,-2 3 0-16,1-2 0 0,-2 3 0 0,2 0 0 15,-4 1 0-15,1 1 0 0,-3-1 0 0,1 3 0 16,-3 0 0-16,-1-1 0 0,0 1 0 15,-1 1 0-15,-6 1 0 0,2 1 0 0,-1-2 0 16,-3 1 0-16,-1 0 0 0,-1 1 0 0,-3-3 0 16,-1 2 0-16,1-1 0 0,2 0 0 0,-4-1 0 15,3-1 0-15,2 1 0 0,-3-3 0 16,3 3 0-16,0-3 0 0,1 2 0 0,-1-1 0 16,2 0 0-16,1-3 0 0,0 2 0 15,1-4 0-15,-2 2 0 0,3-1 0 0,1-1 0 16,0 0 0-16,4-3 0 0,-1-1 0 0,0 0 0 15,1-1 0-15,1-2 0 0,0 2 0 0,0 1 0 16,-2-3 0-16,2-3 0 16,3 3 0-16,-1 0 0 15,0 0 0-15,2-2 0 16,1 2 0-16,0-4 0 0,6 1 0 0,0 2 0 16,2-3 0-16,2 1 0 0,0 1 0 15,2-3 0-15,0 1 0 0,-1-2 0 0,1 2 0 16,-2 2 0-16,1-1 0 0,-2 0 0 0,2 0 0 15,-4 0 0-15,2 1 0 0,-1-1 0 0,0 1 0 16,-1 0 0-16,1 0 0 0,-2 1 0 0,-3-2 0 16,2 3 0-16,-1-3 0 0,2 1 0 0,-3 2 0 15,0-3 0-15,-2 1 0 0,2 2 0 16,0 0 0-16,-3-2 0 0,0 2 0 0,-1 0 0 16,-2 0 0-16,-1 0 0 0,3-2 0 15,-6 2 0 1,0 0 0-1,2 0 0-15,-3 2 0 0,3 0 0 16,-3-2 0-16,2 0 0 0,-1 0 0 0,2 0 0 16,-1-2 0-1,2 0 0-15,-1 1 0 16,3-1 0-16,-4 2 0 0,-1 0-177 16,-1-2-108-16,-2-1-52 0,-3 0-18 15,0 1 14-15,-1 0 71 0</inkml:trace>
  <inkml:trace contextRef="#ctx0" brushRef="#br2" timeOffset="118308.78">23449 3694 119 0,'0'0'169'16,"-1"-1"13"-16,-1-2-7 0,1-2-21 0,-5 2-27 15,4-1-9-15,1-2 2 0,-3-1-4 0,1 2-4 16,2-2 16-16,1 3-9 0,0-2-39 0,0-1-30 16,0 2-24-16,1-2-3 0,2 1 8 0,1-2-9 15,0 1-1-15,2 1-9 0,-3 1-4 16,2-2 5-16,0 0-4 0,3 2-5 0,1 0 8 15,-1-2-1-15,5 4-10 0,0-2 1 0,-2-1-6 16,3 3 9-16,-3 0-5 0,2 0 8 16,2 2-8-16,0 1-5 0,-1 0 5 0,-1 1 1 15,1 4-5-15,-3-1 8 0,-1 2 5 0,3 4-6 16,-3 5 1-16,-2-1-2 16,0 4-2-16,-3 1 5 0,-1 2-4 0,-2 1 1 0,-2 0 0 15,-3 2-9-15,0-2 10 0,-6 0-3 0,-3 2 0 16,1-2-5-16,-5-1 12 0,0 0-13 0,-1 2 6 15,1-1 0-15,-3-2 1 0,-1-2-1 0,2-1 0 16,-1 3 4-16,2-2 1 0,0-1-9 16,-2-4 11-16,4 1-12 0,-2-1 9 0,4-1 0 15,4-1-4-15,-2-3 3 0,3 2-3 0,1-6 1 16,1 2 2-16,0-3 7 0,1-1-5 16,4 0-1-16,-1 1-4 0,0-2 10 0,2 0-10 15,0-1 2-15,-1 0-2 0,-1 0 0 0,2 0 4 16,3 0-4-16,-1 0 0 15,0 0 0-15,-1 0 0 16,-1-1 0-16,4 1 0 0,-3-1 0 16,3 1 0-16,1-3 0 0,2 1 0 0,2 0 0 15,4-1 0-15,0-2 0 0,2 3 0 16,1-1 0-16,4-2 0 0,1 2 0 16,1 0 0-16,4-1 0 0,-4 2 0 0,4 2 0 0,0-3 0 15,-1 0 0-15,2 2 0 0,-2 1 0 0,1 0 0 16,-4 0 0-16,-3 0 0 0,0 1 0 15,-3-1 0-15,-1 0 0 0,-2 0 0 0,3 0 0 16,-5-1 0-16,1 1 0 0,-4 0 0 16,2 0 0-16,-4 0 0 0,-1 0 0 0,-2 1 0 0,-2-1 0 15,3 2 0-15,-4-2 0 0,0-2 0 16,0 4 0 0,-2-2 0-16,0-3 0 15,2 1 0-15,0 0 0 0,0 4 0 16,-1-2 0-1,-1 0 0-15,2 0-9 16,0 0-131-16,0 0-49 0,0-3-72 16,-1 0-58-16,-4 2-33 0,2-2 22 0</inkml:trace>
  <inkml:trace contextRef="#ctx0" brushRef="#br1" timeOffset="123230.2">19406 1925 50 0,'-2'0'89'16,"1"3"17"-16,1-1-1 0,-2-2-4 16,-1 0-3-16,3 0 1 0,-3 0 2 0,2 0-1 15,-3-5-6-15,3 5-10 0,-1 0-19 0,2-4-4 16,0 4-1-16,0-3 1 0,0 2-8 15,0 0 0-15,-1-2-2 0,-1-1 5 0,0 3-9 16,1-1-3-16,2-1-2 0,-1 0-12 0,0-1 0 16,0-1-4-16,0-1-13 0,4 0 14 0,-4 2 14 15,0-3-7-15,3 3-6 0,0-2-18 16,0 0-2-16,0 0-4 0,3-2 0 0,-1 4-4 16,2-2 8-16,-3-1-6 0,4 4-2 0,2-2 2 15,-4 1-2-15,0 1 1 0,1 1-9 16,2 1 10-16,-1 1-2 0,-2 0 2 0,-1 0-8 15,-1 0 6-15,1 1-7 0,0 2 10 0,0 3 2 16,-2-1-1-16,4 2-1 0,-2 2-12 0,0 0 10 16,-1 3-5-16,-3 0 14 0,-1 0-6 15,0 2-6-15,0 2 6 0,-1 0-7 16,-3 0 5-16,0-1-2 0,-1 0 2 0,-3 2-2 16,2 0-3-16,-1-4 1 0,-2 1 5 0,1 0 0 15,0-2-9-15,0 1 9 0,1-2-3 0,0 0 1 16,1 0 2-16,-1 0-2 0,-2-2-1 15,1 0 0-15,3-1-2 0,-3-1 2 0,2 0-4 16,3-2 1-16,0-1 3 0,0 0 8 0,1 0-5 16,1-1-8-16,1-2 5 0,-2 1-4 0,2-2 4 15,0 1 2-15,0-1 0 0,0 0-6 16,0 0 10-16,0 0-9 16,0 0 6-16,0 0 0 15,0 0-2-15,2 0 8 0,-1-1-11 16,2 1 6-16,2-3-4 0,1 1 0 15,1-1 7-15,1 0-7 0,1 0 0 0,2 1 2 16,0-3-6-16,3 3 6 0,2-5 2 0,-3 1-4 16,3-2-7-16,1 3 4 0,-3 0 7 0,3-1 4 15,0 1-11-15,-2-1 0 0,0 2 7 16,0-2-2-16,-2 2 8 0,0 0-5 16,2 1-3-16,-3-3 3 0,2 1-1 0,-3 1-3 0,1 0 2 15,-2 0 0-15,0 0-3 0,-4 1-3 16,1 1 10-16,-5-1-4 0,1 3-2 0,-1 0-1 15,-2-1 0-15,0 1 2 0,0 0-6 16,0 1-2-16,0-1 6 16,0 0-7-16,0 0 5 0,0 0-6 0,0 0-10 15,0 0-10-15,0 0-51 0,0 0-35 0,0 0-45 16,0 0-40-16,0 0-35 0,2 0-27 0,-2 0 3 16,0 0 18-16,3 0-106 0</inkml:trace>
  <inkml:trace contextRef="#ctx0" brushRef="#br0" timeOffset="150918.46">6904 9220 524 0,'11'-10'391'0,"-8"-2"-138"0,-6 4-96 16,-5-4-74-16,-3 4-17 0,-2 1 33 0,-4 0 20 16,0 4 6-16,-2-1-28 0,-2 3-8 0,-1 1-45 15,1 3-44-15,-4 2 0 0,0 4 0 16,1 3 0-16,5 1 0 0,-3 1 0 0,3 1 0 15,2 1 0-15,1 2 0 0,8 2 0 16,0 1 0-16,5 1 0 0,3 2 0 0,6-3 0 0,2 4 0 16,4 4 0-16,5-3 0 0,0 1 0 0,4 1 0 15,4 2 0-15,0-3 0 0,0 0 0 16,4-1 0-16,-5 1 0 0,4-2 0 0,-6-2 0 16,0-1 0-16,-4-1 0 0,1-3 0 0,-6 0 0 15,-1-5 0-15,-4 2 0 0,-3-5 0 16,0-1 0-16,-5-3 0 0,0 0 0 0,-2 0 0 15,-3-3 0-15,-3 3 0 0,-1-4 0 0,-5 3 0 16,-4 0 0-16,-4 0 0 0,-2-3 0 0,-2 0 0 16,-33-1 0-16,31-1 0 15,-1 0 0-15,2 0 0 0,0-1 0 0,-1-3 0 0,2 1 0 16,1-2 0-16,3-3 0 0,1 1 0 16,3 0 0-16,3 2 0 0,3-3 0 0,4 2 0 15,3 1-73-15,2-2-24 0,1 0 2 0,4-3 1 16,3 0-9-16,3 0 4 0,3-1-10 15,4-1 2-15,2-3 5 0,3 1 9 0,3-2 22 16,4-2 25-16,28-16 7 16,-26 15 32-16,-3 2 5 0,2 2 2 0,-3 0 8 15,2 1-8-15,-3 2 4 0,-2-1 28 0,-1 4 11 16,-1 3 13-16,0 0-1 0,-5 1-6 16,2 2-1-16,-4 3 11 0,1 2 3 0,0-1 5 0,-2 2-9 15,1 3 7-15,0 0-8 0,-2 3-11 16,0 3-9-16,1 1-14 0,-2 1-9 0,0-2 3 15,0 0-7-15,0 2-7 0,0-3 1 16,1 1-4-16,0-3 4 0,0 2-1 0,1-4-3 0,0 0 0 16,-3-1 0-16,1-3-8 0,-1 0 11 0,-2-3-3 15,-1 1 1-15,-1-1 5 0,-2-1-2 16,3-1-1-16,0-2 4 0,-1-1-2 0,0 1 4 16,2-4-3-16,-2 2 0 0,2-2-1 0,-1 3-5 15,-1-2 0-15,2 3 0 0,-3 1-4 16,1 0 9-16,-2 1-5 0,0 2 1 0,0 0-9 15,2 2 8-15,0-1 6 0,2 3-4 0,3-3-7 16,0 3 9-16,2-1-4 0,-1 1 2 0,4-1-1 16,-1 2-1-16,0-3-6 0,2-2 0 15,50-10-1 1,-47 6 5-16,10-16-11 16,-15 8 13-16,-3-4-10 0,0 1 5 0,-3-4 5 15,0 0 3-15,3-4-5 0,-5-2-2 0,-1-3 4 16,-3 0 0-16,-2-2 2 0,0-3 5 15,-2-2-1-15,-1 0-6 0,1 0 9 0,-3 2 5 0,1 3 0 16,-4 5 20-16,3 4 13 0,-1 4 16 16,3 5-3-16,-1 5-12 0,1 1-38 0,2 2-10 15,-1 4 0-15,2 5 0 0,0 7 0 0,3 4 0 16,0 6 0-16,2 7 0 0,0 0 0 16,0 5 0-16,4 3 0 0,-4-1 0 0,1-1 0 15,-1 2 0-15,2-6 0 0,0-1 0 0,-2-1 0 16,-2-2 0-16,3-3 0 0,-1-2 0 0,-3-4 0 15,1-3 0-15,-1-3 0 0,2-1 0 0,-1-6 0 16,-1 0 0-16,1-1 0 0,-3-4 0 0,2 0 0 16,-1 0 0-16,3 0 0 0,0-7 0 15,4 0 0-15,3-2 0 0,2-3 0 0,3 0 0 16,0 1 0-16,4-1 0 0,0 2 0 0,1 2 0 16,1 1 0-16,0 5-6 0,1 2-8 15,-3 2 1-15,2 1 2 0,-4 1 5 0,-1 5-1 16,0-1 9-16,-2 0-6 0,-4 2 9 0,0 0-5 15,-3 1 2-15,-2 1 1 0,-3-2-3 0,1 0 10 16,-4 2-6-16,0-4 4 0,-2 1 4 16,0-1-5-16,-4-1 0 0,-1 2-6 0,-2-4-1 0,-7 3 0 15,2-2 0-15,-7 2 0 0,1-3 0 16,-5-3 0-16,4 3 0 0,-23-2 0 16,6-3 0-16,23-3 0 15,-13-2 0-15,19 5 0 0,4-4-14 0,3 3-18 16,1-3-18-16,2-4 24 0,4 0 11 15,6-1-4-15,5 0-6 0,4-3-4 0,2-1-5 16,7 1-13-16,2-4 0 0,4 3 6 0,-3-3 17 16,3 1 9-16,-2 0 3 0,0 4 12 0,-4 1 2 15,-1-1-5-15,-3 2 1 0,-1 2 5 16,-3 1-1-16,1 1 0 0,-5 2-2 0,-1 3 3 16,-2 3 5-16,-3-1 2 0,1 3 5 0,-2 0-4 15,-2 1 0-15,0 2 7 0,-3 1-7 0,4-2 11 16,-2 3-11-16,-4-2 11 0,0 3-3 15,0-2-2-15,-1 1-1 0,-2-2-5 0,-2 1 6 16,1-1-15-16,-4-1 3 0,0 1-5 0,-4-3 3 16,3 2-3-16,-2-5-4 0,-1 0-1 0,0-2-10 15,0-2-12-15,1 0-7 0,-2-3-20 0,1 0-9 16,2-4-21-16,3 0-17 0,0-4-18 0,4-1 3 16,2-4-3-16,3-2 12 0,3-3 22 15,3-6 23-15,0-1 9 0,3-5 12 0,2 0 13 16,3-5 14-16,-2 0 7 0,2-2 12 0,2 2 16 15,-1-1 14-15,2 5 5 0,0 3-4 0,-1 6 1 16,-2 3-5-16,-1 5-7 0,-1 3 10 16,-3 6 6-16,-1 4-3 0,-2 6 7 0,1 4 19 15,-2 5 18-15,-2 2 1 0,4 7 4 0,-4 2-15 16,0 9-3-16,-3 2-8 0,1 1-15 16,-4 6-9-16,-2-1-7 0,0 1-16 0,0 2-8 15,0-5 4-15,0 2-10 0,0-2-5 0,1-3-7 16,-1-2-21-16,2-5-53 0,1-2-47 15,0-1-39-15,1-5-35 0,-3-4-23 0,-1-2 0 16,0 1 16-16,0-7 32 0,0 2-75 0</inkml:trace>
  <inkml:trace contextRef="#ctx0" brushRef="#br0" timeOffset="151673.04">8534 9363 73 0,'0'-20'171'0,"1"3"46"0,-1-1-8 16,0 4-6-16,2-1-32 0,1 1-30 15,0 2-22-15,2 0-14 0,4 2-7 0,-1-1-29 16,2 4-13-16,-1-1-15 0,4 4-1 0,0 1-11 16,1 1-7-16,2 4-4 0,-1 1-3 15,0 3-4-15,2 3-1 0,-1-1-1 0,1 3-2 16,-4 2 1-16,1-1-1 0,-4 4 4 0,-2-3-8 16,1 1 5-16,-3 1-2 0,-1-1 3 0,-3-3-9 15,1 1 3-15,-1 0 5 0,-2-3-2 0,0 0-3 16,0-3 8-16,0-2-5 0,0 2 7 0,0-4-3 15,0 0-4-15,0-2 3 0,0 0 9 16,0 0 3-16,0 0 6 0,0-2-7 0,0-3-20 16,0 1 0-16,0-2 0 0,3-1 0 0,0-2 0 15,-2 1 0-15,4-3 0 0,0 3 0 0,1-2 0 16,1 2 0-16,2 1 0 0,-3 2 0 0,2 0 0 16,0 1-4-16,1 1 1 0,3 1-5 0,-1 2 0 15,3 0-13-15,-3 2-5 0,5 1 2 16,-2 1 5-16,0 1 8 0,2-1-1 0,-2 4-13 15,-1-3 5-15,4 0 4 0,-2 1 10 0,0 2 6 16,3-4-2-16,1-1 0 0,-2 0 0 0,2-3 2 16,-3 0 3-16,0-3-6 0,-2 0 0 0,-3-1 9 15,2-1-8-15,-4-1 8 0,-1 1 0 16,-3-3 0-16,1 1 8 0,-4 0 7 0,1 0 10 16,-3 2 6-16,0-1 3 0,-1 0-11 0,-3 2-12 15,-2 1-16-15,-4 0-1 0,0 1 0 0,-3 2 0 16,1 2 0-16,0 1 0 0,4 1 0 15,-2 1 0-15,4 1-2 0,3 3-27 0,-2 0-22 16,4-1-16-16,-1 1-24 0,2 1-22 0,3-1-18 16,1-3-16-16,0 0 1 0,4 0 3 0,0-3 12 15,3-2 39-15,3 0 35 0,2-1 22 0,3-4 1 16,0 1-7-16,-1-3-5 0,0-3 7 0,0-3 13 16,2-1 10-16,-1-4 19 0,-3 1 8 0,1-4 5 15,-1-1 12-15,0-3 3 0,-2-1 20 16,2-3 14-16,-1-3 17 0,-2-4 9 0,-1-1 14 15,-3 2 4-15,0-2-7 0,1-32 142 16,-7 36-129-16,-1 3 18 0,1 5-12 0,-1 8 8 16,-2 4-128-16,0 4-1 0,0 4 0 15,0 1 0-15,0 6 0 0,0 7 0 16,0 7 0-16,0 6 0 0,0 6 0 0,0 5 0 16,0 7 0-16,-2 0 0 0,-1 4 0 15,0-3 0-15,1 0 0 0,1-4 0 16,-1-3 0-16,2-2 0 0,0-3 0 0,3-3 0 15,0-6 0-15,2 0 0 0,0-8-71 0,1 0-206 0,-1-5-63 16,1-1-17-16,-1-3 19 0,0-4 51 16</inkml:trace>
  <inkml:trace contextRef="#ctx0" brushRef="#br0" timeOffset="151888">9449 8999 144 0,'-13'-4'348'0,"1"1"57"0,4 0-94 16,0 2-91-16,0-1-62 0,3-1-15 16,4 3 4-16,-1 0-8 0,2-2-107 0,0 0-32 0,2 2 0 15,4-2 0-15,3 1 0 0,4-2 0 16,6 0 0-16,2-2 0 0,6 0 0 0,1-2 0 16,1 2-28-16,-3-3-115 0,1 1-41 0,-5 3-24 15,-1 1-16-15,0 3-7 0,-3 3 7 16,-6 1 25-16,-1 6 21 0,-2 4 23 0,-3 2 31 15</inkml:trace>
  <inkml:trace contextRef="#ctx0" brushRef="#br0" timeOffset="152175.81">9751 9335 68 0,'3'5'136'0,"-3"-5"50"16,3 0 0-16,-1 0-22 0,1-5-21 0,0-2-25 15,3-2-6-15,-1-2 3 0,0 0-10 0,1-4-26 16,1 0-27-16,2 0-17 0,-3-1-16 0,-1 2-7 15,-2 0 9-15,1 2 13 0,-4 1-7 0,0 2 9 16,0 1 7-16,-2 3-4 0,-4 2-2 0,-1 4-6 16,-3 3-3-16,1 4 7 0,-2-1 7 15,-3 5 15-15,-16 19 30 0,14-11-87 16,2-1 0-16,-7 25 0 16,14-22 0-16,2 1 0 0,5-2 0 0,2 0 0 0,1-4 0 15,4 1 0-15,3-4 0 0,4-3 0 0,7-3 0 16,-1 0 0-16,1 0 0 0,3-4 0 15,1-2-101-15,-2-2-63 0,3-2-38 0,0-2-30 16,-3-3-17-16,2-2-1 0,-1-3 14 0,1 1 21 16,0-7 30-16</inkml:trace>
  <inkml:trace contextRef="#ctx0" brushRef="#br0" timeOffset="153620.34">11711 8839 96 0,'8'-21'181'16,"-2"3"35"-16,-1 4-24 0,-2-2-21 0,-3 6-23 15,0 1-9-15,0 4-22 0,0 2-22 16,0 2-15-16,0 1-5 0,0 3 2 0,-1 3 2 15,1 4-10-15,0 8 13 0,3 5 0 0,0 5-8 16,0 7-2-16,2 4-70 0,-1 2-2 0,0 5 0 16,-1-2 0-16,0 2 0 0,-1-1 0 0,1-3 0 15,2 0 0-15,-1-4 0 0,-1-3 0 0,1-5 0 16,-1-1 0-16,2-4 0 0,-1-2 0 16,1-5 0-16,4-3 0 0,-1 0 0 0,0-5 0 15,5-2 0-15,-2-1 0 0,2-2 0 0,6-4 0 16,-1-1 0-16,2-1 0 0,2-4 0 0,0-2 0 15,0-1 0-15,3-1 0 0,-1-2 0 0,1-2 0 16,-3 1 0-16,-2-1 0 0,-3-1 0 16,-3 2 0-16,2-1 0 0,-5 2 0 0,-3-2 0 15,1-1 0-15,-4 2 0 0,1 2 0 0,-2 1 0 16,-4 1 0-16,0 1 0 0,0 0 0 0,-2 2 0 16,0 3 0-16,-1 0 0 0,-2-1 0 0,-1 3 0 15,-3 3 0-15,-1-1 0 0,0 3 0 0,-5 2 0 16,4-1 0-16,-2 2 0 0,2 2 0 15,1 4 0-15,3-1 0 0,0-1 0 16,4 2 0-16,2-1 0 0,1-1 0 0,4-1 0 0,1 4 0 16,4-5 0-16,1-1 0 0,3-1 0 0,4-2 0 15,2-2 0-15,0-1 0 0,3-1 0 0,2-4-6 16,1 1-8-16,-3-3 0 0,2 0 9 16,-2 1 12-16,0 0-10 0,-4 0 1 0,0 3 4 15,-1-5-7-15,-2 5 8 0,-2-2-1 0,-1-1-4 16,-2 3 9-16,-2 0-10 0,0 0 7 0,-2 1-3 15,2 1 2-15,-3 0-3 0,1-2 0 0,-1 5-2 16,1-2-3-16,0 0 5 0,1 2 0 0,-1-3 5 16,-1 2-10-16,1-3 5 0,0 1 0 15,-2-1-6-15,1-2 3 0,-1-2 3 0,1-1 6 16,1 2 0-16,9-6-5 16,-11 5 1-16,1-2-2 0,4 0 0 0,-4 1-2 0,3 1 6 15,0-1-8-15,0 0 4 0,-2 0-3 0,2-1 9 16,0 2-20-16,1 1 15 0,1 0 2 15,1 0-7-15,0-1-9 0,2 1 4 0,-1 1-7 16,1-1-9-16,2-1-10 0,0 2-6 0,-2-2 9 16,4-1 6-16,-4 2 6 0,3-3-1 0,-4 1-2 15,2 2 14-15,-1-3 11 0,0 0-2 16,-4-2-3-16,1 2 4 0,-4-3 4 0,3 2-9 16,-2 0 6-16,-1-1 5 0,1-1-4 0,-1 1 4 15,-2 2 3-15,-2-1-1 0,-2 1 0 0,0 2 25 16,0-1 11-16,-2 2-2 0,1 2-6 15,-1-3-15-15,-2 3-7 0,2 0-3 0,-3 3-4 16,-3-2 2-16,0 2-2 0,-4 2 2 0,2 5-10 16,-1 0 0-16,2 4 6 0,3 0-6 15,2 1 0-15,1 2 0 0,2-2-6 0,1 0 7 16,4 1-3-16,1 0-7 0,3-3 0 0,1-2-14 16,3 1 3-16,2-3-7 0,0-3-7 0,5-3-10 15,0-3 6-15,3-3-3 0,0-2-6 16,3-4 3-16,1-2 9 0,2-2 15 0,2-4 8 15,1-3-8-15,0-1-1 0,2-4-7 0,0-3-13 16,0-2-3-16,-3-4-18 0,2-5 0 0,-4-1 20 16,-2-3 17-16,1-1 11 0,-5-3 7 0,0 0 7 15,-6 3 0-15,-2 0 3 0,-4 0 3 0,-2 6 17 16,-2 2 21-16,-5 8 15 0,-2 5 16 0,-5 4 19 16,-4 4 8-16,0 2 10 0,-2 4-7 15,-2 3-21-15,-7 5-26 0,2 4-36 0,-5 5-22 16,-1 7 0-16,0 7 0 0,-2 8 0 0,3 5 0 15,0 7 0-15,2 4 0 0,2 1 0 0,7 5 0 16,2 1 0-16,8-2 0 0,3 0 0 0,6-6 0 16,5-1 0-16,5-3 0 0,3-4 0 15,5-8 0-15,1 0 0 0,2-8 0 0,-3-4 0 16,1-2 0-16,4-5 0 0,-3-3 0 0,3-7-88 16,-1 0-139-16,2-5-25 0,0-2-21 0,2-6-14 15,0-2 3-15,-1-3 30 0,4-4-125 0</inkml:trace>
  <inkml:trace contextRef="#ctx0" brushRef="#br0" timeOffset="154283.18">14877 8914 109 0,'8'-8'252'15,"-3"6"17"-15,-2 2-55 0,-3 6-46 0,0 5-34 16,-3 8-19-16,-2 3 4 0,4 5 15 16,-6 3-12-16,4 5-10 0,-3 1-19 0,1 0-22 15,2-1-18-15,1 0-27 0,-2 0-14 0,0-1-6 16,3-7 1-16,-1-1-10 0,2-1 5 0,0-4-5 15,0-4 5-15,0 0-2 0,3-5-3 0,-3-2 5 16,2-4-7-16,-2-2 5 0,0-1 3 0,0-1 6 16,0-2 5-16,-2-3-5 0,2-5-5 15,-3-1-4-15,1-8 0 0,-2-3 0 0,-1-5 0 16,-3-42 0-16,5 25-16 16,2-4 3-16,-1-7-11 0,2-6-5 0,3 0 3 15,4-3 1-15,1-4 11 0,2 5 6 0,3 4-2 16,4 6 10-16,1 9-2 0,1 6 0 0,3 7-3 15,-3 7-1-15,5 4 3 0,-4 5 1 0,-1 4 2 16,0 9 7-16,1 2-2 0,-3 8-3 0,0 0 2 16,-3 5 2-16,0 4 7 0,-1 4 3 0,1 0 1 15,-6 5-4-15,-2 4 2 0,-4 0 0 16,-2 3-1-16,-3-2-1 0,-4-2-4 0,-1 1 2 16,-2-2-8-16,-2-5 1 0,0-1-1 0,-1-3-2 0,-1-3-7 15,0-2 7-15,1-1-30 0,-4-4-29 16,2-1-41-16,-2 0-35 0,4-4-40 0,1-2-50 15,2 1-20-15,4-5-19 0,-2 0 16 0,4-7 26 16</inkml:trace>
  <inkml:trace contextRef="#ctx0" brushRef="#br0" timeOffset="154706.06">15375 8823 115 0,'16'8'184'0,"-7"5"6"16,0 4-15-16,-6 2-9 0,-2 3-7 0,-1 5-3 15,-1 4-5-15,-2 3-6 0,-2 2-11 0,-2 3-26 16,1 0-13-16,-2 1-31 0,2-3-28 16,-1 0-19-16,1-1 6 0,-1-3-17 0,2-1-5 0,1-6-1 15,-2-3 3-15,3-2 0 0,0-4-7 16,-1-3 4-16,3-2 7 0,-1-4-2 16,2-3-10-16,-2-1 16 0,2-4 3 0,-2 0 13 0,0-4-16 15,2-4-7-15,-3-3-6 0,0-4 11 0,-2-5-8 16,2-3-1-16,0-7-6 0,-1-4 3 0,4-3-2 15,4-5 1-15,-1-5-5 0,3-4-5 0,6-4 8 16,1 2 2-16,0-5-3 0,3-2-1 16,-2 3-3-16,3 4 1 0,1 4 6 0,-1 4 0 15,0 7 0-15,1 8-2 0,-2 5 4 0,-2 5-4 16,-1 7 6-16,-2 3 1 0,-3 3-1 0,0 7 8 16,-1 0-2-16,0 3 4 0,-1 6 1 0,2 3-1 15,1 2-2-15,-1 3 7 16,-1 3-9-16,-2 2 13 0,-2-1-9 0,-3 2 10 0,0 3-13 15,-2 0-6-15,-1 1-1 0,0-2 3 0,-2-2 0 16,-3-1-3-16,3-2 3 0,-4-1-5 0,3-2-16 16,-4-2-31-16,-1-3-42 0,0 2-57 0,0-2-59 15,-2-4-78-15,1 1-45 0,-1-2 4 16,4 0 51-16</inkml:trace>
  <inkml:trace contextRef="#ctx0" brushRef="#br0" timeOffset="154988.97">16769 9079 228 0,'0'2'488'0,"0"2"-37"16,0-4-177-16,0 0-127 0,0 1-54 0,0-1-12 15,0 0 20-15,0 0 15 0,2 0-48 0,1 0-68 16,0 0 0-16,-1 0 0 0,5 0 0 16,2 2 0-16,2 1 0 0,6 0 0 0,2 1 0 0,0 1 0 15,3-3 0-15,-4 3 0 0,2-5-71 0,-4 0-107 16,1 2-55-16,-4-2-34 0,0 3-20 16,-4-3 9-16,-1 0 32 0,-2 0 41 0,-3 0-76 15</inkml:trace>
  <inkml:trace contextRef="#ctx0" brushRef="#br0" timeOffset="155198.96">16828 9245 155 0,'-5'3'218'0,"-2"2"20"0,3-3-23 16,1 0-33-16,1-1 125 15,2-1-157-15,0 0-13 0,2 0-24 0,1 0-11 16,3 0-25-16,1 0-16 0,2 0-18 0,3 0-15 15,3 0-9-15,5-3-17 0,-2 3-2 0,4-2 0 16,-1 0 0-16,-2-1-19 0,0 0-39 16,-5 2-46-16,5-2-49 0,-5 2-71 0,2-3-46 15,-5 4-37-15,-2-1 0 0,-4-1 33 0</inkml:trace>
  <inkml:trace contextRef="#ctx0" brushRef="#br0" timeOffset="157946.34">4911 9851 691 0,'-2'-3'500'0,"-1"1"-208"16,-1 2-137-16,0 0-79 0,1 0-25 0,0 0 5 15,3 0 26-15,-2 0-3 0,2 0-32 0,0 0-29 16,3 0-18-16,6 0 0 0,6-2 0 15,7 2 0-15,11-1 0 0,7-3 0 0,10 1 0 16,6 2 0-16,4-3 0 0,6-2 0 0,2 0-4 16,0-2-92-16,2 0-100 0,-1 2-84 0,-2-1-81 15,-6-2-27-15,-2 4 48 0</inkml:trace>
  <inkml:trace contextRef="#ctx0" brushRef="#br0" timeOffset="159354.26">5396 11871 153 0,'-12'0'316'0,"0"0"-17"0,-3 0-76 0,0 0-89 16,-3 0-56-16,3 0-16 0,0-3 39 15,5 3 32-15,2-2-8 0,0 2-20 0,5 0-26 16,0 0-20-16,1 0-25 0,2 0-12 0,2 0-13 15,4-1 7-15,7 1-7 0,4-2-6 0,79-5 19 16,-51 5-25 0,5-1 3-16,1 2-3 0,4 1-3 0,1 0 0 15,-1 0 6-15,-2 0-17 0,-2 0-31 0,-2 3-60 16,-3 0-71-16,-3 2-61 0,-4 2-54 0,-4-1-23 16,-2-1 18-16,-3 2-160 0</inkml:trace>
  <inkml:trace contextRef="#ctx0" brushRef="#br0" timeOffset="160292.21">7498 11482 589 0,'-3'0'335'0,"-4"2"-166"0,-3 5-87 0,-3 5-43 16,-2 6-16-16,0 8-1 0,0 2 16 15,0 7 26-15,4 1 2 0,3 5-13 0,5-2-14 16,3 2-16-16,5-2-8 0,7-2-18 0,3-1 3 16,5 0-2-16,7-7 0 0,1-3 2 0,6-6 3 15,2-6-6-15,4-7 1 0,2-3-2 16,1-4 6-16,0-8-7 0,2-4-1 0,-5-3-2 15,0-2 8-15,-3-6 0 0,-5-1-6 0,-5-1 3 16,-6-6 10-16,-4 1 2 0,-6-1-7 0,-8-2-4 16,-3-4-3-16,-6 1 1 0,-7-3 4 15,-6 1 4-15,-3 0 2 0,-2 2-2 0,-3 3 4 16,-3 3-3-16,-3 6 0 0,3 2-4 0,0 7-1 16,3 4 0-16,0 5 4 0,1 5-7 15,0 1-2-15,0 7 3 0,3 4-4 0,-1 1-17 16,2 6-23-16,2 0-47 0,4 4-33 0,2 0-31 15,6 1-23-15,2 3-8 0,4-2 5 16,8 18-137-16,7-26 93 0</inkml:trace>
  <inkml:trace contextRef="#ctx0" brushRef="#br0" timeOffset="160494.41">7997 11611 188 0,'18'-6'254'0,"-3"1"-38"16,-3 0-53-16,-5 3-62 0,-1 0-48 0,-1 2 4 15,1 1 74-15,3 3 19 0,1 3-11 16,4 1-57-16,2 3-16 0,6 1-26 0,0 3-14 16,2 2-9-16,1 0-15 0,2 3-2 0,0-2 1 15,0 4-1-15,0-2 0 0,-2 1-8 0,-1-1 0 16,1 1-25-16,-3 1-57 0,-4-3-57 0,-1-2-34 16,-3 0-29-16,-3-4-11 0,-3-1 5 15,-3-3 23-15,-2-2 33 0</inkml:trace>
  <inkml:trace contextRef="#ctx0" brushRef="#br0" timeOffset="160717.68">8475 11628 136 0,'-1'-10'197'0,"-2"3"5"16,-1 3-37-16,-3 2-39 0,-1 2-29 15,-12 8 84-15,8 2-82 0,-1 2 0 0,-2 4-17 16,-1 4-9-16,-2 1 0 0,2 3-10 15,-2 2-23-15,-1 0-11 0,1-1-14 0,1 0-4 16,-1-1-3-16,4-3-10 0,1-1 0 0,0 0-6 16,1-5 2-16,6 1 2 0,1-4-36 0,1-4-63 15,2 1-58-15,2-6-42 0,0 2-28 0,6-5-4 16,0 0 20-16,4-5 27 0,3 2 44 16</inkml:trace>
  <inkml:trace contextRef="#ctx0" brushRef="#br0" timeOffset="160960.6">8720 11715 172 0,'8'3'183'16,"0"0"-25"-16,-2 4-15 0,-2 1 11 0,-3 4 10 16,2 2-5-16,-3 2-9 0,2-1-12 0,-2 5-30 15,0-3-22-15,0 3-20 0,0-2-22 0,2 0-20 16,-1-1-7-16,-1-3-3 0,2 0-5 0,-2-2-6 15,0-5-1-15,3 1 1 0,-3-3-3 16,3 3-8-16,2-4-1 0,-2 1 0 0,-3-5 4 16,0 0-4-16,1 0-27 0,-1 0-46 0,0 0-49 15,0 0-57-15,0-2-64 0,0-3-34 0,0-2-2 16,-3-6 49-16</inkml:trace>
  <inkml:trace contextRef="#ctx0" brushRef="#br0" timeOffset="161795.37">8742 11742 56 0,'0'-11'141'0,"0"1"38"0,0 0 1 16,-3 2-13-16,2 0-8 0,-4 2-4 0,2 0 2 0,1 3 2 16,1 3-24-16,-1-2-39 0,1 2-33 0,-1 0-22 15,2 0-20-15,-2 0-18 0,2 2 2 16,0 5-1-16,0-1-4 0,0 5 0 0,0 3 0 16,0 2 4-16,2 3-6 0,1-2 2 0,-1 3-7 15,-1-2 4-15,1-1-2 0,-2 1-2 0,3-1-31 16,0-1-52-16,-1 1-45 0,-2-2-56 0,0-1-24 15,0-2-15-15,0 0 7 0,-2-4 28 16,2 1 34-16,-3-6-61 0</inkml:trace>
  <inkml:trace contextRef="#ctx0" brushRef="#br0" timeOffset="161984.29">8765 11445 308 0,'-5'-24'244'15,"-3"1"-64"-15,0 2-48 0,-6 2-36 16,6 4-16-16,0 1 4 0,0 3-5 0,2 4-19 16,0 1-34-16,2 1-14 0,1 5-18 0,3 0 2 15,3 5-10-15,2 0-29 0,3 7-23 0,3 3-38 16,2 4-29-16,-1 2-25 0,4 2-7 0,0 1-1 16,2 2 10-16,0-1 24 0</inkml:trace>
  <inkml:trace contextRef="#ctx0" brushRef="#br0" timeOffset="162421.04">9280 11688 141 0,'4'-8'234'16,"-4"3"17"-16,0-2-49 0,-4 2-48 0,-5-8 68 16,2 6-120-16,-1 5 4 0,-3-1-22 0,3 1-14 15,-5 2-38-15,1 2 1 0,-2 1 4 0,-4 2-2 16,2 3 7-16,-2 4-3 0,-3 0 7 0,2 1-4 15,0 2-13-15,3 0-7 0,2 0-2 16,1-1-12-16,1 0-12 0,4 0 5 0,3-2 2 16,2-2 0-16,1 1-9 0,2-2 1 0,2 1 1 15,3-2-4-15,1-1 3 0,2-1-1 0,4-1 2 16,1-2 7-16,14-5-10 0,-10-2-2 16,-4-2-7-16,3-4 7 0,-2-2-2 0,2-5 0 15,-2-1 3-15,3-4 2 0,-2-3-5 16,2-3 6-16,-1-4-1 0,-2-5 4 0,1-1 2 15,-3-2 2-15,-2-3 12 0,-2 0-7 0,-2-1 0 16,-3 4 12-16,3 5 9 0,-4 4 15 16,-2 7 17-16,0 4-11 0,-2 7-49 0,-1 4 0 15,3 3 0-15,-3 2 0 0,3 4 0 16,-1 4 0-16,-1 7 0 0,0 6 0 0,-1 8 0 16,0 5 0-16,1 9 0 0,1 0 0 0,-2 4 0 15,1-1 0-15,0-1 0 0,2-3 0 0,0 0 0 16,5-3 0-16,-2-1 0 0,4-2 0 15,-1-1 0-15,3-4 0 0,1-5-84 0,1 2-205 16,2-5-76-16,1-1-30 0,3-5 33 0,-1 0-184 16</inkml:trace>
  <inkml:trace contextRef="#ctx0" brushRef="#br0" timeOffset="162597.2">9791 11804 198 0,'1'-4'404'0,"-1"-3"19"0,2 5-114 15,-2-3-109-15,-2 3-56 0,2 0-20 0,-1-1 14 16,-1 2-31-16,2-1-107 0,2 2 0 31,1 0 0-31,-1 0-90 16,-2-1-156-16,0-1-69 0,0 2-48 0,-2-1-16 16,2-3 59-16</inkml:trace>
  <inkml:trace contextRef="#ctx0" brushRef="#br0" timeOffset="163327.87">11660 11271 519 0,'0'-14'383'0,"-3"4"-130"0,-3 2-91 16,3 4-72-16,0 2-43 0,0 4-12 0,-1 4 2 15,0 3 7-15,0 7 11 0,1 6 9 16,-3 7-16-16,3 5-21 0,1 3-10 0,-1 0-2 15,2 1-7-15,-3-1-12 0,4-2 10 0,0-2-10 16,4-3 2-16,-3-3 4 0,2-6 1 0,-1 4-3 16,0-7 0-16,-1-3 0 0,2-4 4 0,-3-2-3 15,0-4-6-15,3-1 18 0,-3-3 4 16,0-1 19-16,0-1 2 0,0-7-24 0,-3-1-4 16,0-4-1-16,0-3-9 0,3-8 4 0,-2-1-13 15,2-5 9-15,2-4-14 0,1-5 6 16,3-5-5-16,1-4 0 0,1-4 5 0,1-2-4 15,4 0 1-15,0 1 7 0,0-1-6 0,2 6 7 16,2 5 5-16,-1 4-5 0,1 10 0 0,-1 5-1 16,2 7 7-16,-4 5-5 0,-2 5 10 15,0 4-4-15,0 3 1 0,-1 6 1 0,-1 3 2 16,-1 3 3-16,2 4 4 0,-3 1 7 0,0 3 8 16,-3 2 15-16,-2 2-6 0,-3 2-19 0,0 1-20 15,-2-2 0-15,-1 2 0 0,0-2 0 16,-5 0 0-16,2-4 0 0,-4-4 0 0,0 3 0 15,0-5 0-15,0 2 0 0,-4-4 0 0,1 0 0 16,-1-1 0-16,-2-4 0 0,1-2 0 16,0 0-95-16,-2-1-69 0,6-2-43 0,1-3-73 15,3 0-28-15,2-5 16 0,2-1 36 0,1-3 46 16</inkml:trace>
  <inkml:trace contextRef="#ctx0" brushRef="#br0" timeOffset="163772.5">12122 11239 56 0,'11'8'163'0,"-2"4"23"16,-5 0-24-16,-4 5-24 0,0 3-6 15,-2 4 12-15,0 2 4 0,1 1-7 0,-5 1-12 16,3 2-14-16,-2 0-26 0,0 0-22 0,2-1-21 16,-2-4-14-16,3 1-17 0,-1-2-5 0,1-3-6 15,0-3 2-15,2-1-6 0,-2-5 3 16,2 0-6-16,0-6 12 0,0 1-9 0,0-4 4 15,0-2 4-15,0 1 25 0,0-2 13 0,0-5-9 16,0-3-2-16,0 0-15 0,-1-6-10 16,-2-4 2-16,1-4 0 0,-1-4-10 0,3-5-7 0,0-2 9 15,3-7-2-15,0-1-6 0,2-5 1 16,2 0 3-16,1-4 0 0,2 0-3 0,4 0 3 16,-1 1-4-16,4 3-6 0,1 5 14 0,-1 5-8 15,2 7 4-15,0 5-2 0,-2 4-1 0,1 6-2 16,-1 3 1-16,-2 4 7 0,0 5-3 15,-2 4 11-15,-1 3-7 0,1 5-4 16,-3 3 3-16,0 3-3 0,-1 4 10 0,-5 0 1 0,1 1 4 16,-5 6 1-16,-3 0-16 0,1 1 0 0,-4 1 0 15,1-2 0-15,-4-1 0 0,1 0 0 16,-2-2 0-16,-2 0 0 0,2-3 0 0,-3-3 0 16,0-2 0-16,1-2 0 0,-2 0 0 0,3-4 0 15,-2 1 0-15,1-2 0 0,1-2 0 16,-2-1-179-16,4-2-101 0,-1 0-95 0,-2-4-42 15,0-4 48-15</inkml:trace>
  <inkml:trace contextRef="#ctx0" brushRef="#br0" timeOffset="167330.78">12446 9364 24 0,'-2'-7'57'0,"-2"1"28"16,2-2-1-16,1 2-10 0,-2-1-10 0,-1 0-3 15,3 0 2-15,-1-1 11 0,-1 1-7 0,3 0 3 16,-2-1 0-16,2 1-2 0,-3 1 6 16,2-2 7-16,1 3 2 0,-2-2-8 0,0 2 5 15,2 0 10-15,0 2 3 0,0 1 1 16,0 2-8-16,-1 0-17 0,-2 0-11 0,3 2 39 15,0 1-84 1,0 2 3-16,0 2-1 0,3 3 7 16,-2 4-7-16,3 1 8 0,0 2 0 15,1 2-3-15,2 0-11 0,-1-1 4 0,0 0-6 16,0 0 2-16,-1-3-11 0,0 0 7 0,2-1-5 16,-2-2 5-16,-1-2-7 0,0 1 8 0,1-1-11 15,-2-4 7-15,1 0-2 0,-1 0-3 16,0-3 9-16,-3-3-9 0,2 2 3 0,0-2 2 15,0 0-7-15,-2 0 9 0,0 0-2 0,0-2 3 16,3-1-1-16,0 2-4 0,2-4 0 0,2-1 0 16,-1-5 0-16,5 2 0 0,-1-4 0 0,-2-2 0 15,2 0 0-15,0 0 0 0,1-2 0 0,2-3 0 16,-4-1 0-16,-1 1 0 0,0-2 0 16,-2 2 0-16,-3 1 0 0,2 5 0 0,-2-3 0 15,-1 2 0-15,1 4 0 0,1 3 0 0,-2 1 0 16,0 1 0-16,-2 1 0 0,1 2 0 0,-1 2 0 15,0 1 0 17,0 0-112-32,0 0-90 0,-1 1-54 15,1-1-42-15,0 2-20 0,0-1 5 16,3-1 50-16</inkml:trace>
  <inkml:trace contextRef="#ctx0" brushRef="#br0" timeOffset="175770.05">19210 8781 91 0,'2'-15'167'0,"-2"3"16"0,0 0-22 16,0 2-14-16,-2 1-7 0,-1 1 10 16,0 4-4-16,0-3-5 0,3 4-17 0,-2 1-30 15,0 2-33-15,2 0-33 0,0 2-3 0,0 1-5 16,-3 4 12-16,2 2 18 0,-1 6 15 15,0 5-17-15,2 3-4 0,4 4-5 0,-4-1-5 16,1 1-3-16,2 2-11 0,1-2-14 0,2-1-6 16,0-1 0-16,4-7 0 0,-1 2 0 0,2-4 0 15,3-3 0-15,3-3 0 0,-2-1 0 16,1-5 0-16,5-3 0 0,-1-1 0 0,1-4 0 16,4-2 0-16,0-5 0 0,4-1 0 0,-3-1 0 15,0-2 0-15,0-1 0 0,-3-3 0 16,-1 2 0-16,-2-5 0 0,-2 0 0 0,-2-2 0 15,-7 0 0-15,1-3 0 0,-1 1 0 0,-6 1 0 16,-3-2 0-16,-1 4 0 0,-4-2 0 0,-6 0 0 16,0 0 0-16,-5 3 0 0,-1 1 0 0,-4 2 0 15,2 1 0-15,-2 1 0 0,-4 2 0 0,3 3 0 16,-2 0 0-16,2 3 0 0,-3 4 0 0,3 2 0 16,-2 1 0-16,3 2 0 0,-2 5 0 0,3 0 0 15,0 3 0-15,1 2 0 0,-1 2-131 16,4 3-91-16,0 2-68 0,4 4-48 0,2-2-17 15,2 5 30-15</inkml:trace>
  <inkml:trace contextRef="#ctx0" brushRef="#br0" timeOffset="177855.98">15930 11298 244 0,'-3'0'433'0,"3"0"-2"0,-2 0-141 0,2 0-135 15,0 0-59-15,0 0 6 0,0 0 25 0,-1 0-11 16,1 0-63-16,3-2-53 0,2 1 0 15,6-1 0-15,0 0 0 0,8-1 0 0,2 0 0 16,2 1 0-16,6-3 0 0,-1 0 0 0,0 3 0 16,2-5 0-16,2 3 0 0,-2 0 0 0,0-2 0 15,0 1-1-15,-5-1-131 0,2 0-38 16,-6 3-35-16,-2-4-28 0,-5 2-5 0,-3 4-15 16,-3 0 9-16,-3-2 24 0,-3 0 50 0</inkml:trace>
  <inkml:trace contextRef="#ctx0" brushRef="#br0" timeOffset="178090.52">16072 11441 369 0,'-8'4'368'0,"-1"-3"-39"15,1 1-102-15,5-2-79 0,0 2-42 16,1-2 3-16,0 0 3 0,2 0-13 0,0 0-46 15,2 0-31-15,5 0-7 0,-1 0 4 0,8 0-15 16,2 0-8-16,6 0 1 0,3-4-3 0,0 1 2 16,4-2 1-16,-1 1-6 0,0-2-28 15,-2-1-85-15,1 0-59 0,-3 2-48 0,-1 0-42 16,-5-1-21-16,1 0 10 0,-2 0 40 0</inkml:trace>
  <inkml:trace contextRef="#ctx0" brushRef="#br0" timeOffset="179276.15">18937 10984 298 0,'5'-9'406'0,"-4"2"-153"16,7-11-68-16,-3 9-153 0,4 1-14 15,5 2 15-15,2 2 41 0,3 1 1 0,3 3-37 16,1 5-12-16,0 0 18 0,2 6-12 0,0 2-11 16,2 4-6-16,-3 4-10 0,-2 0-5 15,-3 3-3-15,-3-1-1 0,-3 2 7 0,-5 0-2 16,-7 3-3-16,-1-2 0 0,-5 1 10 0,-7 0-8 16,-2-2-3-16,-5 0 4 0,-2 2-1 15,-3-6 4-15,-1-2-6 0,0 1 4 0,-2-4 1 16,3-2 2-16,0-2-7 0,1-2 10 0,1-3 32 15,2 0 17-15,2-3 22 0,2-1 15 16,3-1 4-16,4 1-27 0,2-3-35 0,1 1-36 16,3-1 0-16,3 0 0 0,3-1 0 15,3-2 0-15,4-1 0 0,4-1 0 0,7-2 0 16,4 0 0-16,5 0 0 0,5-1 0 0,1 2 0 16,7 0 0-16,0-3 0 0,4 1 0 15,0 3 0-15,2 0 0 0,1-2 0 0,0 2 0 16,0 2-35-16,0-1-152 0,-5 2-81 0,-2 2-70 15,-8 0-36-15,-2 0 27 0</inkml:trace>
  <inkml:trace contextRef="#ctx0" brushRef="#br0" timeOffset="179915.86">20304 10863 647 0,'-6'-5'441'0,"-1"2"-219"15,-1 0-115-15,2 3-59 0,-2 5-18 0,0 2-6 16,0 4 12-16,1 3 36 0,-1 3-20 15,0 2-9-15,1 2-13 0,0 2-22 0,3 1 4 16,3 2-9-16,-1-2 0 0,2-2-5 0,3-1 2 16,-3 0 5-16,4-5-3 0,-1-1-8 0,-1-1 4 15,-2-3 6-15,2-2-6 0,-2-3 0 16,0-2 2-16,0-4 7 0,0 2 2 0,0-4-8 16,0-2-1-16,-2-4 4 0,-3-4 2 0,1-1-9 15,1-4 21-15,2-4-14 0,-3-1 4 0,4-4-5 16,0-1 0-16,2 0 7 0,0-3-10 15,2 0-5-15,5-2 5 0,-2 3 2 0,-1 2-4 16,2 3 4-16,2 1-6 0,-6 7 1 16,4 4 3-16,0 2-5 0,2 5 3 0,-2 5-2 15,3 5 7-15,4 3-3 0,3 7 2 0,2 4 2 16,4 5-1-16,1 4 1 0,1 0-8 0,-1 3 5 16,2 0 1-16,-2 1 4 0,2-4-8 0,-2 0-1 15,1 0 6-15,-1-3 2 0,0-1-10 16,1-3 5-16,-4-5 1 0,-3-2-1 0,0-4 6 15,-5-3-1-15,0-2 43 0,-3-3 15 0,-2-2 3 16,-4-2-51-16,2-4-15 0,-2-3 0 0,-1-3 0 16,1-3 0-16,1-4 0 0,-4-2 0 0,-2-3 0 15,0-1 0-15,0-4 0 0,-2 0 0 16,-2-3 0-16,-3 1 0 0,3-1 0 0,-3 1 0 16,1-1 0-16,-2-1 0 0,3 2 0 0,1 3 0 15,0 2 0-15,-1 5 0 0,5 3 0 16,0 4-128-16,0 2-51 0,0 7-36 0,4 0-8 15,1 5 8-15,3 3-2 0,2 1 9 16,3 4 11-16,6-1 15 0,-1 2-98 0</inkml:trace>
  <inkml:trace contextRef="#ctx0" brushRef="#br0" timeOffset="180650.84">21172 10809 103 0,'1'4'163'0,"-1"1"-19"0,0-2-37 0,0 4-16 15,-3 0 3-15,-2 6 32 0,1 0 18 0,-1 2-10 16,-1 2-16-16,-2 0-11 0,0 3-34 0,-1-2-25 16,0 0 1-16,3 0-22 0,-5 3-8 0,5-5-9 15,-2 1-9-15,1-2 1 0,3-1-2 16,-1-1 0-16,4-5 5 0,-3-2-5 0,4 0-2 16,-1-3 7-16,-1-2-3 0,2 1 37 0,0-2 37 15,0-2-17-15,0-2-27 0,0-1 16 0,2-4-10 16,-1-2-12-16,-1-4-13 0,4-1-4 15,0-3 0-15,-2-1 26 0,1-5-16 0,2-1-13 16,-2-3-3-16,3 0 1 0,1-3-7 16,3-1 7-16,-2 2 1 0,2-2-5 0,2 2 5 15,1 5-10-15,0 1-1 0,-4 8 2 0,-1 2 8 16,0 4-13-16,0 5 7 0,-3 5 2 0,1 4 4 16,2 4-1-16,4 7-3 0,5 3-2 0,-2 7 4 15,1 2-2-15,5 3 0 0,-7 1 0 16,3-1 5-16,4 4-10 0,-5-4-1 0,2 0 2 15,-1-2-4-15,1-3 8 0,-2 0-6 0,0-4 4 16,1-1-5-16,-4 0-1 0,-2-4-24 0,-2 0-55 16,-4-3-25-16,-2-3-19 0,-3-1-5 0,-1-1-7 15,-4-4 5-15,-6-1 4 0,3-1 12 16,-3-1 13-16,-3-4 19 0,0-1 20 0,-4-2 25 16,1-1 20-16,-4-3 15 0,3 1 2 0,-5-4 6 15,-2 1 12-15,0 0-3 0,-4-2 11 16,4 3 8-16,-3-1 4 0,2 3 11 0,4 3 10 15,0-1 5-15,5 2 2 0,4 2-10 0,2 0-6 16,1 2-11-16,6 2 2 0,0-2-1 16,3 2-10-16,1-1-5 0,1 1-1 0,6 0-5 0,5-2-11 15,3 1 2-15,5-2-2 0,5 0 8 16,4 1-10-16,-2-3 0 0,6 0 2 0,0-2 3 16,-1-1-3-16,2-1 0 0,0-2 0 0,-4 1 0 15,-2-4 2-15,2 0 2 0,-1-3 8 16,-1-2 3-16,-4 0 25 0,0 0 17 0,-2 1 11 15,-4-1 7-15,-1 3 11 0,3-11 46 16,-14 19-98-16,-1-1 6 0,-2 2-2 0,1 2-20 16,-4 4-11-16,1 1-2 0,-1 5 2 0,0 0 12 15,5 7 12-15,-4 3-16 0,2 2-5 16,1 5-4-16,0 4 1 0,1 3-7 0,2-2 0 16,0 4-2-16,0-2-2 0,1-1-5 15,-2-1 5-15,3-1-2 0,-2-3 1 0,-1-1-29 0,-1-3-79 16,-2-2-67-16,0-1-52 0,-3-2-32 15,-1-2-1-15,-2-3 16 0,-1-2 41 0</inkml:trace>
  <inkml:trace contextRef="#ctx0" brushRef="#br0" timeOffset="180951.76">21697 10716 129 0,'-7'-16'233'16,"4"1"-33"-16,0 1-58 0,1 2-34 0,2 3-29 15,0 0-14-15,3 1 4 0,4 3 20 0,2 4 3 16,7 2-21-16,2 4-25 0,5 4-1 16,4 3 9-16,2 5-21 0,-1 0 7 0,0 6 15 15,1-2-10-15,-6 3-14 0,-2 2 16 0,0-1-6 16,-8 1-1-16,0-1 9 0,-3-1-9 0,-3 2-12 16,-4-4 16-16,-3 1-8 0,0-3-4 15,-3 0 7-15,-2 0-14 0,-2-2-25 0,-2-3 0 16,-4-1 0-16,-1 1 0 0,-2-4 0 15,-3 1 0-15,-1-1 0 0,-4-1 0 0,0-1 0 16,-1-3 0-16,-1 1 0 0,0-1 0 0,-1-5 0 16,2-1 0-16,-2 0 0 0,3-1-167 0,3-3-105 15,3-1-65-15,1-3-35 0,8-1 22 0,6-5-195 16</inkml:trace>
  <inkml:trace contextRef="#ctx0" brushRef="#br0" timeOffset="181491.02">22167 10663 391 0,'0'-3'293'0,"0"0"-130"16,0 5-77-16,0 2-9 0,0 6 35 0,2 5 21 16,0 5-10-16,-1 3-15 0,2 1-29 0,-1 3-26 15,0-2-26-15,-1 3-7 0,3-5-12 16,-1 3-3-16,0-2-1 0,0-2 0 0,1-2-4 15,-2-2-5-15,-2-2 6 0,0 0 39 16,0-3-5-16,0-1-12 0,0-3-9 0,0-2 9 16,0-2 15-16,-2 0 1 0,2-3 4 0,-1 0 1 15,-2-2 9-15,3 0-40 0,0-2-13 0,0-1 0 16,-1-1 0-16,-3 2 0 0,1-1 0 0,2-1 0 16,1-4 0-16,0-1 0 0,0 0 0 0,1 0 0 15,1 0 0-15,1-1 0 0,3-4 0 16,0 4 0-16,2-4 0 0,0 2 0 0,1-1 0 15,3 1 0-15,1 0 0 0,1-2-26 0,-2 1-11 16,1-1 2-16,1-1 7 0,2 1 12 0,-3-3 5 16,2-1 2-16,0 0 5 0,-1 0-6 0,-2-1 10 15,1 3 4-15,0 1-6 0,-5-2 4 16,1 2 0-16,-3 2 6 0,-1 3-3 0,-2-1 1 16,-1 2-1-16,-2 4-2 0,2-2 8 0,-2 4 5 15,1 1 0-15,-1-1-11 0,0 3-9 16,0 3 7-16,0 4 9 0,-1 1 23 0,-1 6-13 15,0 3-6-15,1 2-5 0,-1 4-11 16,0 1 0-16,2 2 0 0,0-1 0 16,0 2 0-16,0 0 0 0,0 0 0 0,2-2 0 0,1-1 0 15,1 2 0-15,0-2 0 0,0-2 0 0,0-2 0 16,2-1 0-16,-1-1 0 0,0 0 0 16,-2-4-80-16,-1 1-115 0,-2-5-98 0,1-1-68 0,3-1-17 15,-4-5 35-15</inkml:trace>
  <inkml:trace contextRef="#ctx0" brushRef="#br0" timeOffset="182106.16">24080 10714 155 0,'-22'3'258'16,"2"-1"-18"-16,4-2-69 0,-5 0-73 0,8 0-29 0,3 0 11 16,2 0 6-16,3 0 1 0,3-2-9 0,4 2-3 15,7 0 9-15,9 0-2 0,12-1-24 16,13 1-8-16,12 0-10 0,13-3-15 0,12 1-15 15,12-1-5-15,8 2 8 0,9-4-15 0,3 3 2 16,8-1 0-16,4-1-12 0,-1 1 7 16,-3-2 1-16,-1 3-2 0,-3-3-1 0,-5 0-42 0,-5 0-60 15,-8 0-36-15,-8-1-34 0,-8 0-21 16,-9 0-19-16,-14 0 17 0,-7 0 24 0,-10 0 30 16,-9 1 34-16,-6-2 34 0,-8 2-22 0</inkml:trace>
  <inkml:trace contextRef="#ctx0" brushRef="#br0" timeOffset="182370.11">25998 10482 20 0,'-21'-6'42'0,"2"0"41"0,0 1 27 0,2 3 9 16,-10-5 105-16,17 6-118 0,2-3-8 0,4 4-7 16,-1-3-7-16,4 3-26 0,1 0-12 0,6 0-4 15,2 3 6-15,5-3 0 0,2 4 7 16,3 1-5-16,4 2-14 0,3 1 2 0,0 0 14 15,0 1-11-15,0 2 12 0,-2 0-12 0,-1 3 0 16,-6-2 8-16,1 3-8 0,-4-1 6 0,-1 1-10 16,-2-3-2-16,-2 5-1 0,0-4-17 15,-7 2 1-15,-1 0-8 0,-1 0-6 0,-7 2-7 16,0 0-3-16,-5 3 1 0,-5-1 0 0,-6 2 0 16,-4 0-25-16,-2 0-95 0,-4 0-102 0,-2 1-85 15,-1-5-59-15,2 0 8 0</inkml:trace>
  <inkml:trace contextRef="#ctx0" brushRef="#br0" timeOffset="183794.58">27790 10318 231 0,'16'-5'272'0,"-2"0"-33"0,-4 0-36 15,-4 3-66-15,-1 2-47 0,-2-3-20 0,-3 3-3 16,3 3 10-16,-3-3-3 0,0 0-14 0,0 0-12 16,-3 2-6-16,2 3-1 0,-4 0-17 15,-2 7-6-15,3-1-3 0,-5 1-3 0,-1 1 4 16,-1 2-3-16,-2-3-11 0,4 2-1 0,-1-3 4 15,3-3-3-15,2 0-6 0,-3 2 12 16,6-8-5-16,0 0-5 0,1 1 2 0,-1-1 17 16,2 1-1-16,0-3 5 15,0 0-2-15,0 0 0 0,0 0-8 0,2-3 2 16,-1 3-10-16,3-2-6 0,2 2 1 0,5 0 4 16,2-2-8-16,2 2 10 0,4 2 4 15,5-2-5-15,3 2-5 0,1-2 9 0,2 3-4 16,3 2-1-16,-2 2 3 0,2 3-1 15,-2 0 14-15,-2 1 7 0,-1 1-14 0,-1 1 19 0,-3 3-5 16,-3-1-2-16,-4-1-16 0,-3 3-7 16,0-2 0-16,-4 4 0 0,-4-2 0 0,-3 1 0 15,-3 0 0-15,0-1 0 0,-4-1 0 0,-1 0 0 16,-3-1 0-16,-5-1 0 0,-1 0 0 16,-3 2 0-16,-4-4 0 0,-1 0 0 0,-3-2 0 15,-1-1 0-15,-2 0 0 0,-2-2 0 0,3-2 0 16,-2-2 0-16,1 1 0 0,-1-4-56 0,3-4-124 15,0-1-39-15,4 0-42 0,1-7-31 16,3 1-9-16,2-5 25 0,3-2 55 0</inkml:trace>
  <inkml:trace contextRef="#ctx0" brushRef="#br0" timeOffset="184011.87">27970 10231 278 0,'3'-5'434'0,"-1"2"-57"0,-2-1-141 16,0-1-86-16,0 4-51 0,0-2-23 16,0 2-11-16,0 1-8 0,3-3-26 0,1 3-13 15,4 0-9-15,2 0-2 0,6-2-2 0,6 2-2 16,4-1-3-16,4 1-3 0,3-2-3 0,-2 1 3 16,3 1 3-16,1 0-11 0,-4-2-38 0,2 0-69 15,-1 0-58-15,-2 0-48 0,-1 2-50 16,-3-3-23-16,0 0 27 0,-1 0-143 0</inkml:trace>
  <inkml:trace contextRef="#ctx0" brushRef="#br0" timeOffset="184672.31">29415 10285 523 0,'-1'0'545'0,"-6"1"-262"0,-2 4-143 0,-5 2-70 15,-1 5-35-15,-4 4-15 0,2 3 31 16,1 2 60-16,-3 1 2 0,2 3-36 0,-2 0-31 15,3 2-31-15,0-1-3 0,0-1-6 0,2 1-6 16,3-2 0-16,-1-4 0 0,4 0 0 16,1-3 0-16,2-2 0 0,0-3 0 0,0-5 0 15,3-1-6-15,0-1 12 0,2-4-6 0,-1 1 0 16,-1-2 0-16,2 0 0 0,-1-2 0 0,1-3 0 16,0 0 0-16,0-6 0 0,-2-4 0 15,2-1 0-15,0-5 0 0,3-4 0 0,2 1 0 16,2-7 0-16,2 0 0 0,2-3 0 15,4-3 0-15,-2-1 0 0,6 1 0 0,0 1 0 16,3 0 0-16,0 4 0 0,-2 3 0 0,2 3 0 16,-4 6 0-16,0 4 0 0,-2 3 0 0,-3 5 0 15,-1 4 0-15,-1 6 0 0,2 5 0 0,1 6 0 16,2 6 0-16,1 7 0 0,2 4 0 16,-5 2 0-16,2 4 0 0,-2 2 0 0,0 0 0 0,-1 0 0 15,0-2 0-15,-1 0 0 0,-2-5 0 16,0-1 0-16,-1-3 0 0,1-3 0 0,-6-1 0 15,3-6 0-15,-3-3 0 0,-1-2 0 0,-1-3 0 16,-2-3 0-16,2 0 0 0,1-4 0 16,-3-2 0-16,-2 0 0 0,-3-2 0 0,-1-4 0 15,-3 0 0-15,-3-3 0 0,-1-3 0 0,-21-16 0 16,17 11 0-16,-4 1 0 16,2-1 0-16,0-3 0 0,-3 1 0 0,0 1 0 15,1 0 0-15,-1 0 0 0,2 4 0 0,2-1 0 16,-1 4 0-16,5-1 0 0,0 1 0 0,1 2 0 15,2 4 0-15,2-3-144 0,2 4-128 16,-2-1-69-16,4 2-46 0,2-1 26 16,3 0-178-16</inkml:trace>
  <inkml:trace contextRef="#ctx0" brushRef="#br0" timeOffset="185040.41">29754 10218 554 0,'1'-5'375'16,"-1"2"-129"-16,4-1-113 0,1-1-70 0,2 0-19 15,4 0-17-15,5-1 7 0,6 1 1 16,3 1-15-16,5 0-8 0,4 0-5 0,-1 1-7 16,4 2-4-16,-3 0 1 0,-1 1 3 15,-5 0-4-15,-1 0 6 0,-6-3-2 0,-4 3 3 16,-4-2-3-16,-4 2 2 0,-4 0-1 0,-2 0 2 15,-3-2 1-15,-3-1 6 0,-3 1 9 0,-3-5 0 16,-1 2 4-16,-3 1-4 0,-3 0 3 16,-1-1 1-16,0 0 2 0,-2 5 19 0,3 0-4 15,-1 4-6-15,-1-1-7 0,2 4-2 0,2 2 5 16,-3 3 10-16,4 4-9 0,-1 3 1 0,1 3-17 16,1 4-8-16,0-1-3 0,1 4 0 0,2 3-4 15,3-1 0-15,1 3-6 0,0-1 4 0,2-1-4 16,-1-1-5-16,0 1-5 0,3-3-49 15,1-3-73-15,-2-1-69 0,2 0-60 0,-2-4-41 16,2-4-13-16,0-2 27 0</inkml:trace>
  <inkml:trace contextRef="#ctx0" brushRef="#br0" timeOffset="185567.15">30389 10219 206 0,'5'-5'211'0,"1"1"-51"0,-5 3-55 15,-1 1-32-15,0 4-4 0,-1 6 24 0,-2 0 27 16,0 5-10-16,-4 4-2 0,1 7-34 0,-4 3-19 16,1 0-25-16,-2 3-17 0,0 1 0 15,-2-1-1-15,4-3-6 0,-1 0-1 16,-1-2 0-16,3-2 1 0,2-2-6 0,1-3 1 0,1-3 2 15,-1-3 0-15,2-2-1 0,1-3-2 16,1-3 4-16,1-2 28 0,-2-3 22 0,0 1 8 16,2-2-22-16,0-3-9 0,0-1-12 0,0-5-12 15,2-2 6-15,1-3-13 0,0-5 0 16,1-1 3-16,0-3-9 0,6-5 3 0,-2 0 3 16,0-3-2-16,1-4-4 0,0 1-2 0,4-5 2 15,0 1 3-15,-2-1 3 0,3 0 0 16,-1 1-5-16,1 1 7 0,2 1-8 0,2 3 4 15,19-25 0-15,-19 33 2 0,0 5 3 16,1 1-1-16,-4 8-6 0,2-1 4 16,-4 2 0-16,1 8-3 0,-2-1 3 0,1 5 0 15,0 1 3-15,-2 5-3 0,3 2 4 0,-4 3 3 16,-2 1-3-16,0 3-4 0,-1 1 18 0,0 3 2 16,-6 1 18-16,-2 0-4 0,-1 0 11 0,-3-1 1 15,-2 1-21-15,2-2-8 0,-3-2-2 16,-2 2 4-16,-2-2-11 0,-1 0-1 0,-3-4 0 15,0 1-7-15,-3 0 7 0,2-3-13 16,-4 1-8-16,-1-3 14 0,0 0-11 0,-2 0-77 0,-1 2-100 16,-2-4-97-16,0 1-93 0,-3-2-35 15,-1-1-226-15</inkml:trace>
  <inkml:trace contextRef="#ctx0" brushRef="#br0" timeOffset="186661.62">5839 14611 367 0,'-7'-5'544'15,"-4"-3"-240"-15,-3 1-147 0,1 2-82 0,3-1-32 16,0 1-21-16,5 2 37 0,0 0 27 0,4 2 1 16,1 1-24-16,3 0 0 0,10 0-22 0,10 1-21 15,12 2-8-15,14-1-2 0,9-1-12 16,14-1 2-16,8-3-10 0,6-1-6 0,7-1-5 15,3 2-113-15,4-4-117 0,3 1-87 0,4-1-40 16,-4-2 24-16</inkml:trace>
  <inkml:trace contextRef="#ctx0" brushRef="#br0" timeOffset="187412.14">8839 14061 187 0,'-5'-3'393'0,"-6"3"-64"0,2 1-147 15,-3 5-88-15,-3 3-50 0,-1 5-6 0,0 4 27 0,0 4 17 16,-1 3 4-16,2 3-17 0,-2-1-31 0,4 1-1 15,0 4-22-15,1-4-7 0,2-1-4 16,3 0 0-16,2-3-4 0,0-3 3 0,4-1-2 16,-1-4-1-16,1-4 0 0,-1-2 0 0,2-2-7 15,0-1 8-15,0-3-1 0,0 1 13 16,0-5 39-16,0-4-17 0,0-1-17 0,0-5-11 16,0-2 1-16,0-4-3 0,3-6-5 0,0-1 4 15,2-6-2-15,2-2 2 0,-1-4-10 16,5-3 9-16,0-3-5 0,3 0-1 0,-1-3 0 15,4-1 3-15,1 1 6 0,1 0-9 16,0 4-1-16,3 5 4 0,0 4 2 0,1 9 2 0,-3 3-8 16,2 7 5-16,-2 6-5 0,-1 6 4 15,3 8 3-15,-1 7 6 0,2 6-6 0,-2 6 0 16,3 5 1-16,-2 2 0 0,-1 4 2 0,-1-1 0 16,-1 1-6-16,-5 2 4 0,0-5-11 0,-2 0 9 15,-3-2 1-15,2-1-1 0,-3-5-9 16,-2-1 0-16,1-4 7 0,0-4 4 0,-3-3-9 15,-1-5 2-15,0 0 4 0,-3-5 2 0,0-1 3 16,0-1 5-16,-2-3-15 0,-4 0 6 0,-5-3-4 16,-5-1-2-16,-7-1 5 0,-6-3-4 15,-6-1 4-15,0-4-7 0,-4 3 11 0,0-1-4 16,-1-4 1-16,2 3 0 0,0-2 4 0,2 0-6 16,8 2 1-16,-1 1 7 0,7 2-8 0,1-1 2 15,6 1-4-15,3 1-7 0,6 1 2 16,4-1 1-16,6 1-27 0,19-10-157 15,-4 8 12-15,10-1-64 0,6 0-53 0,5-2-9 16,3 1 32-16</inkml:trace>
  <inkml:trace contextRef="#ctx0" brushRef="#br0" timeOffset="187752.99">9335 13916 230 0,'-8'-1'365'0,"0"-3"-62"16,2 4-121-16,0-3-73 0,4 0-40 0,2 1-32 16,4-1-15-16,3 0-9 0,1 0-7 0,7-1-1 15,5-1-5-15,5 1-2 0,5 0-1 16,3 0 3-16,2 1-5 0,0-2-4 0,-2 1-7 16,-3 1-5-16,-6 1-12 0,-5-1 10 0,-5 3 4 15,-6-2 1-15,-2-1 13 0,-4 1-3 16,-4-3 16-16,-1 3 1 0,-6-1 23 0,1 0 5 15,-16 1 32-15,13 4-30 0,-1 1 10 16,-23 29 158 0,25-18-147-16,-1 4-12 0,2 5-12 0,2 1-8 15,1 1-11-15,1 4-9 0,3-2 1 0,-1 0-15 16,3 1 1-16,0-3-1 0,0 3-2 0,3 1 2 16,-1-3-10-16,1-1-63 0,2-1-99 15,-2 1-80-15,-1-4-46 0,1-1-15 0,0-4 35 16</inkml:trace>
  <inkml:trace contextRef="#ctx0" brushRef="#br0" timeOffset="188206.71">9934 13828 293 0,'2'-3'243'0,"-2"3"-55"0,0 1-50 0,0 7-40 15,2 4 3-15,-2 3 14 0,0 5 6 16,0 2-14-16,0 3-22 0,-2 4-29 16,-3 0-4-16,4 0-19 0,-1-1-15 0,0-2 12 0,-1 0-6 15,3-2-12-15,-2-2 1 0,2-2-8 0,-2-1-5 16,0-5 5-16,2-3-4 0,-1-1 3 16,-1-6-1-16,2 1 3 0,0-1 10 0,0-1 62 15,0-3 22-15,-2 0 2 0,1-3-102 0,-1-1 0 16,-1-2 0-16,1-4 0 0,-1-4 0 0,1-3 0 15,1-7 0-15,1 1 0 0,0-4 0 16,3-5 0-16,2-2 0 0,3-4 0 0,1-3 0 16,4-3 0-16,0-2 0 0,4-3 0 0,16-47 0 15,-14 51 0-15,0 5 0 16,-2 5 0-16,2 7 0 0,-4 3 0 0,0 11 0 16,-2 2 0-16,0 6 0 0,1 6 0 0,0 3 0 15,0 4 0-15,-2 6 0 0,0 6 0 0,-1 2 0 16,-1 4 0-16,-4 2 0 0,-3 5 0 15,-3-1 0-15,-3 0 0 0,-3-2 0 0,-1 1 0 16,-4-3 0-16,-1-1 0 0,-1-2 0 16,-3-2 0-16,0-1 0 0,-1-1 0 0,-1-2 0 0,0-4-199 15,-1 0-115-15,1-3-71 0,1-1-28 0,-1-2 64 16</inkml:trace>
  <inkml:trace contextRef="#ctx0" brushRef="#br0" timeOffset="188974.33">12089 14177 196 0,'-10'10'162'0,"1"-3"-36"0,1-1-34 15,5 0-19-15,0-3-2 0,1-1 19 0,2-2 23 16,0 0 10-16,0-3-7 0,3 0-30 0,2-5-18 15,3-2-19-15,4-2-4 0,3-3 5 0,0-5-7 16,3-1-15-16,3-3 8 0,-3-2-8 0,2 0-10 16,-2-2 2-16,-2-3 5 0,0 3 1 15,-5 0 10-15,-3 5 2 0,0 1 6 0,-3 4 0 16,-1 4 4-16,-2 4-3 0,-2 5-21 0,0 0-15 16,0 2-11-16,0 1 2 0,2 4 3 15,1 3-7-15,0 3 4 0,6 4 0 0,-1 5-2 16,2-2 2-16,2 5-2 0,1-1 5 15,3 1-8-15,-2-2 8 0,2 0-7 0,-3-2 4 16,-1-1-4-16,1 1-1 0,-4-3 5 0,-1-3 0 16,-2-1-2-16,-4-2 2 0,-2 1 2 15,0-1-5-15,-6-2 3 0,1-1 3 0,-4 1-3 0,-3 0 0 16,-2-2 2-16,-2 0-4 0,1-2 2 0,-1-1-5 16,0 0-5-16,2-2-2 0,0 0-3 15,2-1-10-15,2 0-10 0,2 0-25 0,1-1-4 16,4 0-10-16,1-4-1 0,4 3 7 0,4-4 8 15,3 1 8-15,4-1 7 0,0 2 7 16,6-3 8-16,0 0 12 0,5 0 6 0,-2-2 7 16,0 0-1-16,-3 1 6 0,3 1 2 15,-3-2 3-15,0 3 15 0,-2-2 6 0,0 1 10 16,0 1 12-16,-3 1 9 0,-2 2-16 0,1 2-11 16,-5 2 6-16,2 2 40 0,-1 5 7 0,-1 1 20 15,5 4-25-15,-4 6-16 0,-1 3-3 0,0 5-18 16,-2 5-41-16,-1 1 0 0,0 5 0 15,-4 3 0-15,-1 2 0 0,-1 2 0 16,-1 1 0-16,-1 2 0 0,1 1 0 0,-1 0 0 16,0-2 0-16,1-3-25 0,-1 0-96 0,-3-2-38 15,1-3-38-15,1-2-17 0,-3 0-13 0,2-6 1 16,-1 0 16-16,0-3 29 0,1-6 28 0,0-3 30 16,-1-4 31-16</inkml:trace>
  <inkml:trace contextRef="#ctx0" brushRef="#br0" timeOffset="189973.8">12549 14306 9 0,'10'-59'20'16,"5"0"41"-16,4 4 48 0,0 3 17 0,5 3-15 15,-1 3-17-15,0 10-9 0,1 2-7 16,-1 8 8-16,-1 4 9 0,-3 5 16 0,0 2-25 16,-3 7-31-16,-2 2 9 0,1 6 9 15,-3 3 9-15,-1 3-17 0,0 3-14 0,-1 4 4 0,-2-1-2 16,0 4-10-16,-2 2-2 0,-3 1-7 15,-3 3-12-15,-2-4-8 0,-4 4 1 16,-2-1 4-16,2-3-4 0,-2 0 4 0,-3-2-4 16,0-1-7-16,0-2 5 0,0 0-9 0,1-4 3 15,0-2-9-15,1 1 2 0,3-4-2 0,1-1 5 16,4-2-3-16,-1-1-3 0,2 0-6 0,2-1 5 16,2-2 2-16,3-1-7 0,5-6-4 0,3 2-17 15,5-6-15-15,4-3-21 16,30-20-56-16,-24 16 69 0,1-4 6 15,28-23-22-15,-31 21 40 0,-1 3 11 0,0-2 10 16,-4 1 2-16,-3 2 8 0,16-21 6 16,-5-10 88-1,-26 42-46-15,-2-1 14 0,-4 4 0 0,-1 0-7 16,-1 3-23-16,-2 2-10 0,-2 0-10 16,-3 4-1-16,0 4-4 0,-4 0 4 0,0 5 2 15,-5 2-1-15,0 6 5 0,2 0-3 0,-2 0-2 16,3 4-2-16,0-1-3 0,5-1 0 15,3-1-9-15,4 0 4 0,0-3-4 0,4 2 0 16,4-4 1-16,3-1-1 0,1-1-7 0,3-1 7 16,5-3-3-16,0-1 6 0,6-4-6 15,2 0 3-15,4-6-6 0,1-1 10 0,1 0-4 0,-2-1-4 16,2-2 2-16,-2 1-1 0,-2-3 1 16,-1 4 4-16,-1-1-2 0,-2 2 0 0,-4-2 3 15,-3 2-13-15,0 3 10 0,-3-1-5 0,-1 3 5 16,-1 3 0-16,2-1-5 0,-2 1 7 15,1 2 2-15,-2 4-6 0,3-2-2 0,-3 1 5 16,-1 1-1-16,-2-2 0 0,1 1-6 0,-1-1 6 16,1 1 0-16,-2-4 2 0,0 3-6 0,-2-2 14 15,1-5-6-15,-1 3-2 0,0-3 0 16,3 0-2-16,0-3 6 0,2-2-6 0,0 1 2 16,3-3-2-16,0 1 4 0,2-1-3 0,-2 1 1 15,0 0-2-15,2 1 0 0,-2 1 2 0,0 1-7 16,1-1 5-16,1 3 0 0,1 0 0 15,-2 1-8-15,0 0 8 0,17 1-5 16,-14 0 7-16,1 1-2 0,-2 1 0 16,-1-1-6-16,4 1 3 0,-2 0 5 0,-1-2-2 15,0 2 6-15,-1-2-14 0,0-1 13 0,-4 0-2 16,2-1-5-16,-1-2 3 0,-1 0-5 0,0-3-2 16,-1-1-1-16,0-2-15 0,1-2-1 15,0-2 16-15,-3-2 4 0,2-3-6 0,1-2 2 16,-4-4 2-16,1-3-2 0,-1-2 1 0,-2-5 1 15,2 0-3-15,0-5 5 0,-4-4 6 16,-1 4-6-16,0-4 5 0,0 3 3 0,0 0-8 16,0 2 5-16,-1 1 3 0,1 5 5 0,-3 1 1 0,1 7 15 15,2 5 6-15,-3 4 9 0,3 3-18 16,-2 0-5-16,1 12-2 0,-1 3 17 16,1 6 19-16,-1 6 4 0,0 6-53 0,1 6-3 15,-2 5 0-15,-1 6 0 0,3 0 0 0,-1 6 0 16,2 1 0-16,0 1 0 0,0-1 0 15,0 2 0-15,2-4 0 0,1-3 0 16,3-1 0-16,-1-3 0 0,0-1 0 0,4-5 0 0,2-3 0 16,-1-2 0-16,2-6 0 0,-2-1 0 15,3-2 0-15,1-4 0 0,-1-1 0 0,2-5-159 16,1-3-171-16,2-1-26 0,-1-5-7 0,2-4 35 16,1-2-175-16</inkml:trace>
  <inkml:trace contextRef="#ctx0" brushRef="#br0" timeOffset="190160.18">14053 13458 416 0,'-20'0'518'0,"5"3"-198"15,5-3-162-15,3-3-91 0,4 1-25 0,8-1-23 16,6 0-15-16,8 0 1 0,6-1-13 0,7-1-31 15,6-1-102-15,5 0-92 0,7 0-71 0,2-6-20 16</inkml:trace>
  <inkml:trace contextRef="#ctx0" brushRef="#br0" timeOffset="190492.24">15797 13795 134 0,'0'10'188'0,"0"-2"-18"0,0-2-22 16,5 5 129-16,2-7-110 0,-3-2 5 0,4-2-14 16,2 3-37-16,-1-3-48 0,7-3-33 15,0 3-19-15,4-5-11 0,5-1-6 0,2 0-7 16,2-1-4-16,-1 0-30 0,4-1-73 0,-4 1-60 16,-2 0-44-16,-6 2-34 0,1 0-7 15,-10 1 16-15,0 3 46 0</inkml:trace>
  <inkml:trace contextRef="#ctx0" brushRef="#br0" timeOffset="190660.24">15914 13908 180 0,'-11'3'280'16,"5"0"33"-16,1-2-38 0,4 0-92 0,-1 1-60 16,4-2-29-16,2-3 6 0,4 2-5 0,3-2-15 15,5-2-38-15,8-1-24 0,4 0-10 0,6 2-7 16,5-3 1-16,5 2-4 0,2 0-17 15,5 2-91-15,-1 1-115 0,-1-1-99 0,-3-1-58 16,-3 1 45-16</inkml:trace>
  <inkml:trace contextRef="#ctx0" brushRef="#br0" timeOffset="191136.95">18164 13415 144 0,'-7'5'167'0,"1"-2"-10"0,1 5-13 16,-6 1-2-16,1 3 7 0,1 1 2 0,0 5 9 15,-3 5 4-15,3 2-13 0,-2 2-14 0,5 2-30 16,2-1-35-16,0 0-21 0,8-2-15 0,1 1-12 16,7-3-7-16,1-1-12 0,7-5 5 15,5 2-1-15,3-6-5 0,6-4 12 0,0-2 2 16,6-3-6-16,-2-4-12 0,1-2 0 0,-1-4 0 15,2-2 0-15,-6-2 0 0,0-5 0 16,-3-1 0-16,-1-3 0 0,-4 0 0 0,-4-4 0 16,-3-5 0-16,-4-2 0 0,-3-2 0 0,-8-5 0 15,-4-1 0-15,-3 0 0 0,-5-1 0 0,-4 3 0 16,-6-2 0-16,-2 2 0 0,-4 3 0 16,-1 4 0-16,1 5-9 0,-3 3-38 0,0 5-23 15,0 5-26-15,2 3-40 0,-2 3-48 0,2 6-56 16,1 3-48-16,1 2-23 0,1 3 18 0</inkml:trace>
  <inkml:trace contextRef="#ctx0" brushRef="#br0" timeOffset="192775.6">26971 10654 109 0,'-1'-13'199'15,"-3"-1"6"-15,0 2-41 0,-1 0-15 0,4 0-15 16,-2 2 2-16,-1 0 25 0,3 3 14 0,-3 1-19 15,1 3-40-15,3 0-61 0,-1 2-25 16,1 1-11-16,0 2-4 0,0 5 23 16,0 4 16-16,0 4-1 0,1 7-14 0,1 2 1 15,-2 3-40-15,0 2 0 0,0 3 0 0,0-1 0 16,-2 1 0-16,2-2 0 0,-1 0 0 0,1-2 0 16,-2-3 0-16,2 2 0 0,0-5 0 0,0-1 0 15,0-2 0-15,0-2-59 0,0-2 59 0,2-1-235 16,-1-4-20-16,-1-1-17 0,3-4-13 0,-3 0 23 15,2-2 30-15,-2-1 36 0</inkml:trace>
  <inkml:trace contextRef="#ctx0" brushRef="#br0" timeOffset="192994.65">26820 10828 280 0,'-5'-2'261'0,"0"2"-30"0,1-3-65 16,2 3-52-16,0 0-28 0,1 0-3 16,1 0-6-16,0 0-5 0,3 0 1 0,3 3-21 15,5-3-22-15,4 2-13 0,8 0-4 0,6-1-9 0,6 1 1 16,4-2 0-16,7 0-13 0,3-3-4 16,0 1-37-16,1 0-71 0,-4-5-76 0,2 2-72 15,-5 1-24-15,-3 0 15 0</inkml:trace>
  <inkml:trace contextRef="#ctx0" brushRef="#br0" timeOffset="193733.69">17326 15558 201 0,'-10'-3'334'16,"-1"0"-42"-16,0-1-118 0,3 3-88 0,0 0-46 15,2 1-15-15,5 0-11 0,5 0-7 16,11 0 25-16,10 0 51 0,14 0 37 0,18 0-39 16,20-2-34-16,15 1-7 0,18 0-12 0,480-4 13 31,-409 5-39-31,206-4-1 0,-176 1 1 15,5 1-1-15,223-1 1 0,-10 0 4 16,-222-1-11-16,-8 4 11 16,-8-4-6-16,-11 1-6 0,-12 0 0 0,-11-1 0 15,-15 1 0-15,-14 0 1 0,-14 0-7 0,-15 1-26 16,-13-4-53-16,-17 3-54 0,-10-1-38 0,-20 1-36 16,-10-1-28-16,-15 3 2 0,-14-2 36 15</inkml:trace>
  <inkml:trace contextRef="#ctx0" brushRef="#br0" timeOffset="194534.1">18780 16338 144 0,'3'-12'252'0,"-3"1"-24"16,-1-1-58-16,-2 4-47 0,-1 0-33 0,1 4-7 16,2-1 10-16,-1 2-1 0,0 1 6 0,-1 0-16 15,0 2-10-15,0 0-10 0,-2 2-12 16,2 1 3-16,-2 1-3 0,-1 4-2 0,-1 1 4 15,-2 2 8-15,0 2 0 0,1 2-13 16,-1-3-9-16,2 3-38 0,-4 12 0 16,4-13 0-16,3-2 0 0,1 0 0 0,1-2 0 15,2-1 0-15,0-1 0 0,5-1 0 0,3-1 0 16,-2 2 0-16,2-1 0 0,8 1 0 16,0-3 0-16,4 0 0 0,4 2 0 0,1 0 0 15,2-1 0-15,3 0 0 0,2 0 0 0,0 1 0 16,-1 2 0-16,-1 1 0 0,-1-1 0 0,-3 3 0 15,-2 0 0-15,0-1 0 0,-7 0 0 16,0 1 0-16,-7 0 0 0,-1-2 0 16,-4 4 0-16,-2-1 0 0,-3-2 0 0,-3 4 0 15,-3-2 0-15,-5 2 0 0,-4-1 0 0,-5 1 0 16,-3 0 0-16,-3-2 0 0,-4 1 0 16,0-2 0-16,0 1 0 0,1-5 0 0,1-1 0 0,1 1 0 15,0-5 0-15,4 0 0 0,-1-3 0 16,3-5 0-16,-1-1-145 0,3-4-174 0,2-3-41 15,0-6-9-15,4-2 37 0,0-3 78 16</inkml:trace>
  <inkml:trace contextRef="#ctx0" brushRef="#br0" timeOffset="194736.01">18757 16240 321 0,'-5'-4'414'0,"0"-1"-92"0,0 1-124 0,0 0-63 15,2 3-24-15,1-1-6 0,2-1-28 16,0 1-16-16,2 2-25 0,4 0-15 16,4 0-8-16,11-3-4 0,2 1-6 0,10 0 6 15,4 2-14-15,4-3-2 0,1 1 7 0,1 0-3 16,0-1-24-16,1 3-71 0,-4 2-74 0,-2-1-55 16,-2 3-29-16,-4-1-11 0,-6 4 17 15,-5-1 25-15</inkml:trace>
  <inkml:trace contextRef="#ctx0" brushRef="#br0" timeOffset="195056.12">17772 17265 1079 0,'-12'3'543'0,"6"-3"-279"16,8-3-139-16,12-4-89 0,13 0-36 0,16 0 0 15,15-2 0-15,19 0 0 0,13 1 0 0,15-1 0 16,15 2 0-16,11 0 0 0,15 0 0 0,6 2 0 16,7 1 0-16,10 1 0 0,3 3 0 15,181-1 0-15,-177 1 0 0,-10-2 0 16,-9 2 0-16,-7 0 0 0,-10-2 0 15,-12 2 0-15,-13 0-90 0,-11-1-56 0,-16-3-53 16,-16 1-34-16,-13 3-24 0,-16-2 6 0,-13 1 13 16,-12-1 25-16,-13-1 28 0</inkml:trace>
  <inkml:trace contextRef="#ctx0" brushRef="#br0" timeOffset="196509.94">12584 17056 339 0,'-5'-16'319'0,"0"-1"-72"0,-3 2-54 16,1 2-51-16,0 1-45 0,4 4-18 15,0 3-34-15,-1 0-23 0,4 5 8 0,-1 2 45 16,1 3 5-16,0 7-22 0,0 6 11 15,3 3-30-15,0 6-10 0,2 0-14 0,-2 1 7 16,1 1-1-16,1-2-11 0,-3-1-4 0,1-5 4 16,0-3-2-16,-1-3-10 0,0-3 7 0,-2-3-5 15,1-3-2-15,-1-4 7 0,0 3 69 16,0-5-62-16,0-2-12 0,0-1 0 16,0-5 0-16,0-1 0 0,-3-6 0 15,1 0 0-15,-1-3 0 0,2-4 0 0,-1 0 0 16,2-3 0-16,3-3 0 0,-1 2 0 0,1-3 0 15,0-1 0-15,-1 2 0 0,4 3 0 16,-1 1 0-16,1 7 0 0,-1 3 0 0,0 2 0 16,0 6 0-16,1 4 0 0,6 2 0 15,1 7 0-15,4 5 0 0,4 3 0 0,1 2 0 16,3 7 0-16,-1 1 0 0,0 0 0 0,0 2 0 16,1-3 0-16,-5-1 0 0,1-2 0 0,0-5 0 15,-3-1 0-15,-1-4 0 0,-5-5 0 16,-1 2 0-16,-3-4 0 0,-3-1 0 0,1-2 0 15,-3-1 0-15,2-4 0 0,-2-1 0 0,2-4 0 16,-2-1 0-16,0-5 0 0,-1-1 0 16,2-3 0-16,-4-2 0 0,0-1 0 0,0-3 0 15,0 1 0-15,-4-2 0 0,2-2 0 16,1 2 0-16,-1-3 0 0,-1 2 0 0,0 0 0 16,1 6 0-16,-1 0 0 0,-2 6 0 0,3 5 0 15,1 2 0-15,1 2 0 0,0 3 0 0,0 2 0 16,0 2 0-16,-2 1 0 15,2 1 0-15,0 3 0 0,3 4 0 0,2 3 0 16,-1 2 0-16,0 1 0 0,1 0 0 0,-2 4 0 16,2 0 0-16,-2 2 0 0,0 0 0 0,0 2 0 15,-1 0 0-15,3 0 0 0,-2 2 0 16,0-1 0-16,0-2 0 0,3-2 0 0,-1 0 0 16,-2-5 0-16,2-1 0 0,-2-1 0 15,2-4 0-15,0-2 0 0,1-3 0 0,-3 0 0 0,0-2 0 16,-1-3 0-16,1 0 0 0,-1 0 0 15,1-1 0-15,3-2 0 0,2-1 0 0,0-3 0 16,3 0 0-16,2-4 0 0,-1-1 0 0,4 0 0 16,0-2 0-16,1 2 0 0,-4 0 0 15,3-1 0-15,-5 3 0 0,0-1 0 0,0 1 0 16,-3 1 0-16,0-1 0 0,-3 2 0 16,-1 1 0-16,-1 0 0 0,-1 1 0 0,0 0 0 15,-2 3 0-15,0-1 0 0,0 2 0 0,0-1 0 16,0 2 0-16,0 2 0 15,0 2 0-15,-2 2 0 0,-1 2 0 16,-2 2 0-16,1 1 0 0,-1 2 0 16,0 2 0-16,2 0 0 0,1-2 0 0,1 1 0 15,1-3 0-15,1-1 0 0,4-1 0 0,-2-1 0 16,4 0 0-16,0-1 0 0,1-2 0 0,0-1 0 16,4 0 0-16,0 0 0 0,-1-3 0 0,3 0 0 15,1-1 0-15,-2-2 0 0,4-2 0 16,-2-1 0-16,1 0 0 0,3-4 0 0,-3-1 0 15,3-2 0-15,0-2 0 0,-7-3 0 16,1 0 0-16,3-2 0 0,-5-1 0 0,1-1 0 16,-4-1 0-16,1-2 0 0,-5-1 0 15,1-2 0-15,-4 1 0 0,-1-4 0 0,0 0 0 16,-1 0 0-16,-4 2 0 0,2 1 0 0,-3 5 0 16,-1-1 0-16,2 9 0 0,-2 2 0 0,4 2 0 15,0 4 0-15,-1 2 0 0,3 2 0 0,-1 3 0 16,-1 3 0-16,0 3 0 0,1 6 0 15,0 3 0-15,2 7 0 0,0 7 0 0,2 3 0 16,1 5 0-16,0 1 0 0,1 1 0 16,2-1 0-16,2-1 0 0,0-4 0 0,3 1 0 15,0-4 0-15,11 21 0 0,-6-27 0 16,-3-5 0-16,2 0 0 0,1-4 0 16,0-2 0-16,0-2 0 0,1-4 0 0,-2-2 0 15,-2-1-181-15,0-4-107 0,1-4-46 0,-2-2-15 16,-3-3 32-16,0-4 54 0</inkml:trace>
  <inkml:trace contextRef="#ctx0" brushRef="#br0" timeOffset="196720.86">13619 16871 216 0,'-21'4'327'0,"-1"0"-20"0,4-3-91 0,0 2-69 16,2-3-14-16,7 0 26 0,1 0 15 0,0 0-12 15,6 0-62-15,1 0-48 0,1 0-20 16,1 0-21-16,6-4-11 0,7 1 0 16,2-2 2-16,9 0-9 0,5-3 9 0,5-1-17 15,4 0-40-15,1-1-72 0,-2-3-64 0,-2 0-55 16,-1 2-45-16,-4 0-26 16,-2 2 22-16,-3 1 54 0</inkml:trace>
  <inkml:trace contextRef="#ctx0" brushRef="#br0" timeOffset="197599.5">14583 17030 503 0,'-20'-12'511'0,"-1"2"-164"16,-3 0-159-16,1 2-99 0,-4 2-40 0,3 3 10 16,3 3 35-16,3 0 18 0,0 2-20 0,4 1-89 15,3 1-3-15,0 1 0 0,3 1 0 0,5 1 0 16,1 1 0-16,2-1 0 0,3 3 0 16,4-3 0-16,-1 0 0 0,3-1 0 0,-1 0 0 15,4 0 0-15,0-3 0 0,-1 2 0 16,3-2 0-16,-2-2 0 0,-3 2 0 0,0-3 0 15,-2 2 0-15,1-2 0 0,-2 1 0 0,5-1 0 16,-5 3 0-16,2-1 0 0,0 4 0 0,3 1 0 16,0 4 0-16,-1-1 0 0,1 4 0 15,-2 2 0-15,-2 2 0 0,0 2 0 0,-2 2 0 16,-2 1 0-16,-1 0 0 0,-2 2 0 16,-2 0 0-16,-1 0 0 0,-2 0 0 0,-4-3 0 15,1 1 0-15,-3-1 0 0,-1-2 0 16,-1-2 0-16,-1-2 0 0,-1 3 0 0,-3-6 0 15,2-1 0-15,-2-2 0 0,-2-2 0 16,6-3 0-16,-5-2 0 0,4 1 0 0,0-4 0 16,0-4 0-16,6 1 0 0,-2-2 0 0,4-1 0 15,1-3 0-15,4-4 0 0,2-2 0 0,5-2 0 16,3-3-17-16,5-1-26 0,4-4-17 16,7-2-9-16,4 0-12 0,2-1-8 0,5-4-4 15,3-1-1-15,1-2 13 0,1 2 26 0,1-1 17 16,0 1 11-16,-4 1 9 0,-3 4 4 0,1 0 3 15,-1 1 1-15,-8 4 10 0,0-2 0 16,-5 6 14-16,-3 0 3 0,-4 4 10 0,-3 0 10 16,-1 5 19-16,-2 1 8 0,-4 4 6 15,-2 0-4-15,-2 3-16 0,-2-1-17 0,-1 1-22 16,-3 2-3-16,0 0-6 0,-5 2-4 0,-2 0 2 16,2 3 4-16,-2-1 0 0,-2 5 0 15,0-2-4-15,-2 3-2 0,2 0 4 0,2 1-4 16,1-1 4-16,4-1-4 0,1 0-6 15,4-1 3-15,1 0 2 0,2-1 7 16,0 0-6-16,3-1 2 0,4 0 3 0,0-1 1 0,6-1-4 16,-2-4-2-16,6 0 0 0,2 0 2 15,0-4 0-15,5-2-10 0,-4 1 12 0,1-2-5 16,0-1-6-16,-1 1 6 0,-4 0-3 0,1 0 10 16,-1-1-10-16,2 0 9 0,-7 4 1 15,1 0-1-15,-4 1-2 0,2 2 6 0,-3-2-10 16,-3 3 1-16,0 0 6 0,3 1-7 0,-4 2 1 15,3-1 5-15,0 2 1 0,1 1-6 16,-1-2-3-16,1 4 9 0,1-1-7 0,-1-2-1 16,-2 3 7-16,1-2-11 0,-2 2-13 15,1-1-42-15,0-1-32 0,-3 2-41 0,-2-4-34 16,0 1-36-16,0-1-3 0,0 0 7 0,0-2 16 16,-2-1 21-16</inkml:trace>
  <inkml:trace contextRef="#ctx0" brushRef="#br0" timeOffset="197788.15">15069 16728 95 0,'-9'-17'140'0,"0"1"2"16,1 2-47-16,0 3-31 0,0 1-16 0,1 1 1 16,2 3 6-16,0 2-4 0,2-1-20 0,1 5-18 15,2 0-9-15,0 0-9 0,2 2-11 16,3 1-26-16,0 1-36 0,-1 4-29 0,2-1-18 15,1 3-13-15,-2-3 14 0</inkml:trace>
  <inkml:trace contextRef="#ctx0" brushRef="#br0" timeOffset="198101.97">15242 16786 51 0,'5'10'140'0,"-2"2"18"15,-1-2-29-15,-2 2-30 0,0 0-11 0,0 0 4 16,2 0 12-16,-1 1 24 0,2 0 1 15,-1-2-32-15,1 1-42 0,-1 9-13 16,2-12-35-16,-1 0-2 0,1-2-1 16,0-1 0-16,1-1-2 0,0-2 30 0,0 0-2 0,1-1 11 15,0-2 3-15,1 0 10 0,1-2 4 16,-1-1 11-16,1-2 11 0,0-3 0 0,2 0-10 16,2-5-14-16,-1 4-6 0,3-3-1 0,-4 0-49 15,3-1 0-15,-2 4 0 0,-2-1 0 16,-2 4 0-16,-1 2 0 0,0 1 0 0,1 1 0 15,-3 2 0-15,1 2 0 0,3 1 0 0,3 6 0 16,0-1 0-16,2 6 0 0,-1-2 0 16,0 3 0-16,2-1 0 0,-2 1 0 0,1-1 0 15,1 0 0-15,0-2 0 0,1-1-115 0,2-2-157 16,-1-2-62-16,3-2-29 0,4-2 15 16,1-3 70-16</inkml:trace>
  <inkml:trace contextRef="#ctx0" brushRef="#br0" timeOffset="198305.15">16254 16776 377 0,'-2'-3'421'0,"-1"0"-43"0,3 1-110 16,-3 1-92-16,3 1-30 0,0-2-34 15,3 1-37-15,4-2-32 0,1 1-20 0,2 1-12 16,3-4-11-16,4 2-7 0,1-2-5 0,3 3-1 15,-4-1-53-15,2 1-83 0,-2 2-70 16,-2 0-42-16,-1 0-14 0,-5 2-4 0,-2 0 26 16,-2-1 40-16,-4 1-69 0</inkml:trace>
  <inkml:trace contextRef="#ctx0" brushRef="#br0" timeOffset="198500.07">16306 16923 224 0,'-9'7'241'0,"4"-1"3"15,-3-1-26-15,5-5-43 0,0 4 4 0,1-3-1 16,2 1-5-16,0 1-25 0,2-3-21 0,3 3-52 16,3-2-20-16,1 2-45 0,2-3-10 0,0 0 0 15,5 0 0-15,-2 0 0 0,3 0 0 16,0-4 0-16,-2 1 0 0,1 2 0 0,1-3 0 16,-2 4 0-16,0-3 0 0,-2 1-155 0,-1 2-81 15,-3 0-74-15,-1 0-47 0,-2 0-4 0,0 0 60 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2161,'-11'4'2668,"0"0"-1,0 0 1,0-1-1,-1-1 1,0 0-1,1 0 1,-17 0-1,49 0-7614,9 3-7004,-20-5 8838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59 373 4754,'1'10'11236,"-11"16"-9201,5-11-1019,3-2 55,1 0 1,0 1-1,1-1 0,0 0 1,3 15-1,17 65 1496,-14-68-2294,0 0-1,-2 1 0,2 39 0,-7-50 610,-3-22 795,-8-15-594,2 7-1083,1-2 0,1 1 0,1-1 0,0 0 0,1-1 0,1 1 0,1-1 0,0 0 0,-1-25 0,3 8 0,1 0 0,2 0 0,10-70 0,-5 69 0,2 0 0,2 1 0,13-35 0,-18 58 0,-1 1 0,2 0 0,0 0 0,0 0 0,1 1 0,0 0 0,0 0 0,1 1 0,1 0 0,-1 0 0,2 1 0,18-13 0,-26 19 0,0 1 0,0 0 0,0-1 0,0 1 0,1 0 0,-1 0 0,0 1 0,1-1 0,-1 0 0,1 1 0,-1-1 0,1 1 0,-1 0 0,1 0 0,-1 0 0,1 0 0,-1 0 0,1 1 0,-1-1 0,1 1 0,-1 0 0,3 1 0,-2 0 0,0 0 0,-1 0 0,1 0 0,-1 0 0,0 0 0,0 1 0,0-1 0,0 1 0,0 0 0,-1 0 0,1-1 0,-1 1 0,0 0 0,2 6 0,0 4 0,0 0 0,-1 0 0,0 0 0,-1 0 0,-1 0 0,0 0 0,-2 17 0,-4-4 0,-2 1 0,0-1 0,-1-1 0,-2 0 0,-16 30 0,9-21 0,-20 59 0,38-93 0,0 1 0,0 0 0,0 0 0,0-1 0,1 1 0,-1 0 0,0 0 0,0 0 0,0-1 0,1 1 0,-1 0 0,0-1 0,1 1 0,-1 0 0,1-1 0,-1 1 0,1 0 0,-1-1 0,1 1 0,-1-1 0,1 1 0,0-1 0,-1 1 0,1-1 0,0 1 0,-1-1 0,1 0 0,0 1 0,0-1 0,-1 0 0,1 0 0,0 0 0,0 1 0,-1-1 0,1 0 0,1 0 0,40 7 0,-25-5 0,6 3 0,-1 2 0,1 0 0,36 17 0,-52-21 0,-1 1 0,1 0 0,-1 0 0,0 0 0,0 0 0,0 1 0,-1 0 0,1 1 0,-1-1 0,0 1 0,-1 0 0,0 0 0,0 0 0,0 1 0,5 12 0,-8-17 0,-1-1 0,1 1 0,-1 0 0,0 0 0,0 0 0,1 0 0,-1 0 0,-1 0 0,1-1 0,0 1 0,0 0 0,-1 0 0,1 0 0,-1 0 0,1-1 0,-1 1 0,0 0 0,0 0 0,1-1 0,-1 1 0,-2 2 0,-1 0 0,1-1 0,-1 1 0,0-1 0,0 0 0,0 0 0,0 0 0,0-1 0,-6 3 0,-5 2 0,-1-1 0,-1 0 0,-30 5 0,17-5-639,7 0-1485,0-2 0,0-1-1,0 0 1,0-2 0,-33-2-1,42-1-4184,-1 1 423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14 2401,'-1'-1'557,"0"0"0,0 0 0,-1 0 1,1 0-1,0 0 0,0 0 0,-1 0 0,1 0 0,0 0 0,-1 1 0,1-1 1,-1 1-1,1-1 0,-1 1 0,1-1 0,-1 1 0,1 0 0,-1 0 0,0-1 1,1 1-1,-1 1 0,-2-1 0,0 1 29,1 0 1,-1 0-1,0 0 0,0 1 1,1-1-1,-1 1 0,1 0 0,-7 5 1,1 0 639,0 0 0,0 1 0,1 1 0,1-1-1,-13 17 1,8-3-949,1 0 0,1 0 0,1 1-1,1 0 1,0 1 0,2-1 0,1 1-1,1 1 1,1-1 0,0 33-1,4 6 350,2 1-1,21 111 0,-17-138-1054,3 0 0,0 0 1,3-1-1,1 0 0,20 37 0,-23-52-7,1-1 0,1 0 0,1-1 0,0 0 0,2-1 0,0-1 0,1-1-1,0 0 1,30 20 0,-40-31-1026,1 0-1,0-1 1,0 0 0,1 0-1,-1-1 1,1 0-1,0-1 1,0 1 0,0-2-1,0 1 1,0-1 0,0-1-1,17 0 1,1-5-3818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82 451 2337,'-1'-3'1023,"-1"0"1,0-1-1,0 1 1,0 0-1,-1 0 0,1 1 1,-1-1-1,1 0 0,-1 1 1,0-1-1,0 1 1,0 0-1,0 0 0,-1 0 1,1 1-1,-6-3 0,7 14 2606,10 16-2983,-7-23-441,53 178 864,-48-153-743,-2 0 1,0 1 0,-2-1 0,-2 48-1,1-75-233,-1 0 0,0 0 0,0 0 0,0 0 0,0 0 0,0 0 0,0 0 0,0-1 0,0 1 0,0 0 0,0 0 0,0 0 0,-1 0 0,1 0 0,0 0 0,-1 0 0,1 0 0,-1-1 0,1 1 0,-1 0 0,1 0 0,-1-1 0,1 1 0,-1 0 0,0 0 0,1-1 0,-1 1 0,0-1 0,-1 1 0,1-1-31,-1-1-1,1 0 1,0 0 0,-1 0-1,1 0 1,0 0 0,0 0-1,0 0 1,0 0 0,0-1-1,0 1 1,0 0 0,0-1-1,-1-2 1,-26-61 463,14 23-410,1 0 0,-7-53 0,17 81-82,2-1 0,-1 1 1,2-1-1,0 0 1,1 1-1,0-1 0,2 1 1,-1 0-1,2-1 1,8-24-1,-11 37-18,0-1 0,0 1 0,0-1 1,1 1-1,-1-1 0,1 1 0,-1 0 0,1 0 0,0 0 1,0 0-1,0 0 0,0 0 0,0 0 0,0 1 1,0-1-1,1 1 0,-1 0 0,0-1 0,1 1 0,-1 0 1,1 0-1,0 1 0,-1-1 0,1 0 0,0 1 0,-1 0 1,1 0-1,0 0 0,-1 0 0,1 0 0,0 0 0,0 0 1,-1 1-1,1 0 0,-1-1 0,1 1 0,3 2 1,10 4 9,-1 1 0,0 0 1,-1 1-1,26 21 0,-22-16 3,46 35-145,-23-16-607,2-1 0,84 46 0,-125-77 605,0 0 0,1 1 0,-1-1 0,1 0 0,-1 0 0,1-1 0,-1 1 0,1 0 0,-1-1 0,1 1 0,-1-1 0,6 0 0,-7-1 109,-1 0 1,1 0-1,0 0 0,0 0 0,-1 0 1,1 0-1,0 0 0,-1 0 0,1 0 1,-1 0-1,1-1 0,-1 1 0,0 0 1,0 0-1,1 0 0,-1-1 1,0 1-1,0 0 0,0 0 0,0-1 1,0 1-1,-1 0 0,1 0 0,0 0 1,0-1-1,-1 1 0,0-1 0,-6-32 52,-2 0 1,-2 1-1,-1 0 0,-21-41 0,-3-8-18,-38-129 220,50 117-5642,24 89-3148,4 7 4240,4 9-109,-4-2 1777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1 424 1937,'4'8'2599,"6"4"5052,6-22-3624,-10 5-3962,5-4 100,-1 0 0,-1-1-1,1 0 1,-2-1-1,1 0 1,-2-1-1,1 1 1,-2-1 0,1 0-1,-2-1 1,0 0-1,0 0 1,-1 0-1,3-17 1,-3 4 537,-1 0 1,0 0-1,-3-29 0,-6-35 4489,4 73-3886,3 29 724,5 29 656,-5-39-2685,43 137 0,-38-123 0,1-1 0,0 0 0,1 0 0,1 0 0,0-1 0,17 19 0,-24-31-159,-1 0 0,1-1 0,0 1 0,-1-1-1,1 1 1,0-1 0,0 0 0,0 1 0,0-1 0,0 0 0,0 0 0,0-1 0,0 1 0,0 0-1,0-1 1,1 1 0,-1-1 0,0 1 0,0-1 0,1 0 0,-1 0 0,5-1 0,-4 0-428,0 0 1,1-1 0,-1 1-1,0-1 1,0 0-1,0 0 1,0 0 0,0 0-1,0 0 1,-1-1-1,1 1 1,-1-1 0,3-4-1,1-1-1081,0-1 0,-1 0-1,0 0 1,0 0-1,4-14 1,0-17-1779,-8 11 163,-1-1-857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20 1633,'-6'-3'2493,"0"0"1,0 0-1,0 1 0,0 0 1,-12-3-1,-1 4 5841,19 1-8172,2 1-1526,1 0 0,0 0 0,0 0 0,0 0 1,-1 1-1,1-1 0,-1 1 0,1 0 0,-1 0 0,0 0 0,0 0 0,1 0 1,1 3-1,-2 0-1382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78 992,'0'-3'484,"1"0"0,-1 0 0,0 0 0,0 0 0,0 0 0,0 0 0,-1 0 0,1 0 0,-1 0 0,-1-3 0,1 3 319,0 1 0,0-1 0,0 1 0,0 0 0,-1 0 0,1 0 0,-1-1 0,1 1 0,-1 1 0,0-1 0,0 0 0,0 0 0,0 1 0,0-1 0,0 1 0,0-1 0,0 1 0,-1 0 0,1 0 0,0 0 0,-1 0 0,1 0 0,-1 1 0,1-1 0,-1 1 0,1 0 0,-1 0 0,-4 0 0,4 0-516,1 1 1,-1-1 0,1 1-1,0 0 1,-1 0 0,1 0-1,0 0 1,0 0 0,-1 1-1,-2 2 1,-5 5-288,1 1 0,0 0 0,1 0 0,0 1 0,0 0 0,1 1 0,1-1 0,0 1 0,0 1 0,1-1 0,1 1 0,0 0 0,1 0 0,0 0 0,1 0 0,0 0 0,1 1 0,1-1 0,0 1 0,1-1 0,3 15 0,-4-27-27,0 0 0,0 0-1,0 0 1,0 0 0,0 0 0,1 0 0,-1 0 0,0-1-1,1 1 1,-1 0 0,1 0 0,-1 0 0,1-1-1,-1 1 1,1 0 0,0-1 0,-1 1 0,1 0-1,0-1 1,-1 1 0,1-1 0,0 1 0,0-1 0,0 1-1,-1-1 1,1 0 0,0 1 0,0-1 0,0 0-1,0 0 1,0 0 0,0 1 0,0-1 0,1 0 0,0-1-148,1 0 1,0 0 0,0 0-1,-1-1 1,1 1 0,-1 0-1,1-1 1,-1 0 0,1 0-1,-1 0 1,2-2 0,7-7-584,0-1 0,-1 0 0,10-17 0,5-21 779,-21 41 284,-1-1 0,2 1 0,0 0 1,0 1-1,0-1 0,1 1 1,0 0-1,1 0 0,11-10 1,-17 17-177,1 0 0,0 1 0,0-1 1,0 0-1,0 1 0,0-1 0,0 1 1,0 0-1,0 0 0,0 0 0,0 0 1,0 0-1,0 0 0,-1 0 0,1 1 1,0-1-1,0 1 0,0-1 0,0 1 1,0 0-1,0-1 0,3 3 0,44 32-669,-23-16-1700,-15-12 270,12 7-4361,-21-13 5590,0 0-1,-1-1 0,1 1 1,0-1-1,-1 0 1,1 1-1,0-1 0,0 0 1,-1 0-1,1 0 0,0 0 1,0 0-1,2-1 0,13-6-5106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39 1024,'0'-2'605,"1"0"-1,-1 0 0,0 0 0,0 0 0,0 0 1,0 0-1,0 0 0,-1 0 0,1 0 0,0 0 1,-1 0-1,0 1 0,1-1 0,-1 0 0,-2-3 0,3 4-265,-1 1-1,0-1 1,1 1-1,-1 0 1,0-1-1,1 1 0,-1 0 1,0-1-1,1 1 1,-1 0-1,0 0 1,1 0-1,-1-1 0,0 1 1,0 0-1,1 0 1,-1 0-1,0 0 0,0 0 1,1 0-1,-1 1 1,0-1-1,0 0 1,1 0-1,-1 0 0,0 1 1,0 0-1,-24 17 7233,6 12-4321,13-12-3001,0 0 1,2 0-1,0 0 1,-3 29-1,6-36-195,1-1-1,0 1 0,0-1 0,1 0 0,0 1 0,1-1 1,0 0-1,1 0 0,6 17 0,-8-24-113,0-1 1,1 1-1,-1-1 1,0 0-1,1 1 1,0-1-1,-1 0 1,1 0-1,0 0 1,0 0-1,0 0 1,0-1-1,1 1 1,-1-1-1,0 1 1,1-1-1,-1 0 1,1 0-1,-1 0 0,1 0 1,-1 0-1,4 0 1,-1-1-193,-1 0 1,1 0 0,0-1-1,-1 1 1,1-1-1,-1 0 1,1-1 0,-1 1-1,1-1 1,-1 1-1,8-6 1,3-3-488,0 0 0,0-1 0,-1-1 0,0-1 0,16-19 0,49-74 1025,-31 32 5716,-48 74-5919,6-10 564,-6 10-622,0 0 1,0 0-1,0 0 1,0 0-1,0 0 1,1 1-1,-1-1 1,0 0-1,0 0 1,0 0-1,0 0 1,0 0-1,0 0 1,0 0-1,0 1 1,1-1 0,-1 0-1,0 0 1,0 0-1,0 0 1,0 0-1,0 0 1,0 0-1,1 0 1,-1 0-1,0 0 1,0 0-1,0 0 1,0 0-1,0 0 1,1 0-1,-1 0 1,0 0-1,0 0 1,0 0-1,0 0 1,0 0 0,1 0-1,-1 0 1,0 0-1,0 0 1,0 0-1,0 0 1,0-1-1,0 1 1,1 0-1,-1 0 1,0 0-1,0 0 1,0 0-1,0 0 1,0 0-1,0-1 1,0 1-1,0 0 1,0 0 0,12 17 321,-4-7-1673,0 1-1,0 0 1,-1 1 0,-1-1 0,0 1-1,0 1 1,6 21 0,-3-16-8619,-2-13-2251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131 154 1217,'-6'-15'1785,"-1"1"1,0 0-1,-1 0 1,-10-12-1,7 12-20,8 9-1207,0 0-1,0 1 0,0-1 0,-1 1 0,1 0 1,-1 0-1,0 1 0,-1-1 0,1 1 1,-1 0-1,1 0 0,-1 0 0,-10-3 0,15 6-684,-1 0-1,1 0 0,-1 0 1,1 0-1,0 0 0,-1 1 1,1-1-1,-1 0 0,1 0 1,0 1-1,-1-1 0,1 0 1,0 0-1,-1 1 0,1-1 1,0 0-1,-1 1 0,1-1 1,0 1-1,0-1 0,-1 0 0,1 1 1,0-1-1,0 1 0,0-1 1,0 1-1,0-1 0,-1 0 1,1 1-1,0-1 0,0 1 1,0-1-1,0 1 0,0-1 1,0 1-1,1-1 0,-1 1 1,0-1-1,0 0 0,0 1 1,0-1-1,0 1 0,1-1 1,-1 0-1,0 1 0,1 0 1,7 32-7815,-6-27 5920,1 7-1596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1072,'1'8'10934,"3"3"-3883,4 6-2342,6 12-2624,10 24-163,-15-23-1055,-7-22-612,0-1 0,0 1 0,1 0 0,0-1 0,0 1 0,1-1 0,0 0 0,1 0 0,5 7 0,-6-20 61,0 0-1,-1 0 0,0 0 1,5-14-1,33-69-315,-36 79 0,1 1 0,0 0 0,0 0 0,1 0 0,0 1 0,0 0 0,9-7 0,-13 13-40,0 0 0,0 1 0,0 0 0,0-1 0,1 1 0,-1 0 0,0 1 0,0-1 0,1 1 0,-1-1 0,0 1 1,1 0-1,-1 0 0,0 0 0,1 1 0,-1-1 0,0 1 0,1 0 0,-1 0 0,0 0 0,0 0 0,0 0 0,0 1 0,0-1 0,0 1 0,3 3 0,12 6-637,-2 2-1,1 0 1,15 16-1,-17-15-188,-13-12-959,5 4-4831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5T16:11:33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3404 5275 261 0,'-1'-7'294'0,"-1"2"-77"0,-15-3-34 15,9 6-139-15,-2-1 7 0,-2 3 35 16,1 3 33-16,-1-1 7 0,0 5-4 0,-1 2-35 0,1 3-21 16,-1 4-10-16,0 3 6 0,-4 9 18 15,4 0 14-15,-4 8-8 0,0 0-73 16,2 9-13-16,0 3 0 0,0 3 0 0,4 2 0 15,-1 2 0-15,1 1 0 0,4-2 0 0,1 0 0 16,3-1 0-16,3-3 0 0,3-3 0 16,6-1 0-16,3-4 0 0,3-3 0 0,1-3-111 15,5-3-90-15,2-3-66 0,1-4-54 0,3-6-20 16,0-3 24-16,5-3-167 0</inkml:trace>
  <inkml:trace contextRef="#ctx0" brushRef="#br0" timeOffset="547.2">3640 5763 146 0,'-5'5'296'0,"2"0"-8"0,-1 0-95 15,0-3-85-15,1-2 14 0,3 0-25 0,-2 0 138 16,4-4-174-16,1 0-23 15,-1-3-24-15,1 0 0 0,3 0-10 0,2-4-8 16,2-2 1-16,2-2-1 0,-1-4 9 16,2 2-12-16,-2-3 7 0,2-1-6 0,-3-1-7 15,0-1 6-15,0-2 1 0,-2-1 10 0,-1 1-4 16,-5-1 5-16,-2 2 6 0,0 0-4 16,-2 2 11-16,2 4 9 0,-3 1 12 0,-3 3 22 15,3 4 18-15,0 1 11 0,-4-3 35 16,2 17-115-1,4 2-10-15,-1 8 0 0,-1 105 0 16,1-72 0-16,0 8 0 16,0 5 0-16,2 2 0 0,-3 2 0 0,1-3 0 15,1 2 0-15,-1-3 0 0,-3 2 0 16,2-1 0-16,-2-1 0 0,4-6 0 0,-1-2 0 16,-2-3 0-16,4-5-55 0,-3 35-252 15,1-46 91-15,-1-4-39 0,0-5-22 16,-4 11-258-16</inkml:trace>
  <inkml:trace contextRef="#ctx0" brushRef="#br0" timeOffset="1881.16">3659 5754 165 0,'-3'-6'276'0,"1"1"-29"16,-1 1-78-16,0 1-65 0,1 0-35 0,2-2-13 16,13-13 139-16,-1 13-153 15,1-3-13-15,3 0-4 0,3-1-4 0,3 2-4 16,3-1 3-16,-3 4-4 0,1-1 3 0,-1 4 1 16,0 1 13-16,-2 0 4 0,-2 1-15 15,-1 2 3-15,-4 2 1 0,2-1-4 0,-2 1 0 16,-3 2 6-16,-1-1 3 0,1 1-2 15,-4 1-9-15,1 1-6 0,-3-4-9 0,2 1 8 16,-2-2-7-16,-1 1-5 0,-2 1 7 0,1-3-6 16,-2-2 4-16,3 2-10 0,-3-3 2 15,0 0 5-15,2 2-3 0,-2-2-7 16,0 0 14-16,0 0 8 0,0 0 5 16,0-2-3-16,0 1 5 0,0-1-5 15,0 1-12-15,0-1-7 0,0-1 5 0,0-1-3 16,0-3-2-16,3 2 2 0,-1-6-15 0,-1 2 3 15,4-1-11-15,-1-2 0 0,0 1 2 0,0-1-8 16,3 2-6-16,2-1 6 0,-1 1 1 16,0 2 6-16,0 2-1 0,0 2 2 0,-2-2 3 15,2 6-2-15,-1 0 3 0,-1 0 2 0,1 3 2 16,0 2 8-16,-1 3 3 0,1 0 2 16,0 0-5-16,1 5 1 0,-1-3 4 0,-1 2 0 15,2-1 0-15,-2 2-2 0,2-2 2 16,-1-1-4-16,-1-1 9 0,0-1-9 0,0-1 6 15,1-1-2-15,1 0 0 0,3-4 0 0,-3 1-3 16,1 0 1-16,0-3-6 0,1 0-3 16,-2-3 3-16,0 0 5 0,-2 0-6 0,0-2 6 15,1 2 0-15,-1-1 0 0,-1-2 3 16,1 0 2-16,-1-2 2 0,-2 5-4 0,0-6 3 16,-3 4 4-16,0-3 0 0,0 0 2 0,-3-1 7 15,0 3-2-15,0-1 5 0,-3-1-5 0,-1 1-9 16,1 1 13-16,-1-1 7 0,-1 5-11 0,-2-1-2 15,-3 0-7-15,2-1-4 0,-2 4 7 16,0 0-8-16,-2 0 0 0,4-3 3 0,-2 3-6 16,4 0 6-16,2 0 0 0,2-2 1 0,1 0-8 15,1-1 8-15,3 3-8 0,0 0-2 16,1 0-1-16,-1 0 0 0,2-2 0 16,4 2 1-16,-1 0 4 0,3 2-4 0,0 0 6 15,4-2-2-15,-2 1 2 0,5 1-8 16,-2-1 0-16,4-1-4 0,-2 0-3 0,4 0 9 15,-2 0-5-15,4 0 0 0,-5 0 4 0,4 0-2 16,-3 0 5-16,-1 0 0 0,3 1 4 16,-6 2-4-16,4-3 4 0,-4 4 0 0,-1-1 4 15,-2-2-7-15,1 3 1 0,-3 3 2 16,-2-3 2-16,2 2-2 0,-1 0 0 0,-1 0 7 16,-2 0-2-16,1 0 3 0,-3-1-6 0,1 2 6 15,-1-1-8-15,-1-2 2 0,-1 3 8 0,0-2-1 16,0 0-4-16,0-5-1 0,2 3 5 0,-2-1-7 15,3 1 4-15,-3 0 1 0,0-2 2 0,0 0-5 16,0-1 3-16,0 2 1 0,0-2-1 16,0 0 0-16,0 0 1 0,0 0 9 0,0 0 0 15,0 0 3-15,0 0-4 0,0 0 9 0,0-2-1 16,0 0-4-16,2 0 6 0,-1-1-12 16,1-1 1-16,-2 2-12 0,3-3-1 0,0-2-4 15,-3 2 4-15,1-3 5 0,3 2-9 0,-3-4 0 16,3 2 2-16,2 2-2 0,0-2-2 15,2 1-5-15,0 2 6 0,0-4-1 0,0 1-6 16,1 1 10-16,1 2-8 0,-2 0 5 0,0 2-4 16,3 3-1-16,-2-2 3 0,-1 2-9 15,8 5-6-15,-8 0 16 0,-2 0-8 16,2-1 12-16,0 3-2 0,-2 1-7 0,1-1 9 16,0-1-5-16,1 1 5 0,-1-1 0 0,-2 2-4 15,-2-4 8-15,0 1-6 0,1-2 4 0,-2 0-2 16,1-2-2-16,-3-1-5 0,2 1 8 15,-2-1-8-15,1 0 1 0,-1 0 0 0,4 0 6 16,-3-1-4-16,1 0 5 0,1-2-4 0,2-2 0 16,2 1 3-16,-2-1 2 0,3 1-7 15,-1-1 5-15,-1-1-5 0,3 2 5 0,-2-2 4 16,-1 1-3-16,1 1-5 0,0-1 4 16,-2 3 0-16,1-1 4 0,-1 0-1 0,2 2-1 0,-3 1 8 15,4 1-8-15,-3 2-1 0,1 4 8 16,-1-2-4-16,0 3 0 0,2 0-3 0,0 1-5 15,-1 1 5-15,1-2 3 0,0 4-5 0,1-4-5 16,-3 2 7-16,3-3-7 0,-3-2-3 16,2-1-6-16,0 0-24 0,-1-2-49 0,2-2-43 15,3-2-40-15,-1 0-32 0,1-6-29 16,1 0-8-16,1-1 19 0,-1-7 31 0</inkml:trace>
  <inkml:trace contextRef="#ctx0" brushRef="#br0" timeOffset="2994.13">5500 5337 140 0,'9'-19'195'16,"-2"2"0"-16,-2 6-42 0,-2 4-52 15,2 4 55-15,-2 9-43 0,0 2 23 16,1 6-14-16,0 6 3 0,2 1-23 0,-1 4-24 0,-2 1-14 16,-1 2-17-16,0 0 0 0,-2 1 1 15,0 1 4-15,0 1-11 0,0-2-10 0,0 0-12 16,0-1 5-16,0-1-13 0,-2-3 0 0,2 0-8 15,-3-3 1-15,1-1 4 0,0-5-6 0,-1-2 6 16,0-2-3-16,3-2-12 0,0-3 12 16,-3-3 3-16,3-2-8 0,0 1 0 0,0-4 0 15,0 1 0-15,3-2 0 0,0-2 0 16,2-1 0-16,0 0 0 0,1-4 0 0,5-1 0 16,0 1-5-16,2-1-7 0,1 2 12 0,2 2-10 15,1 1 4-15,18-2 2 16,-18 8 4-16,-4 5 0 0,0-1-3 15,1 2 3-15,-3 2-6 0,0-1 12 0,-3 1-6 16,-3 4 3-16,1-3 6 0,-1-1-5 0,-3 3 5 0,-2-4 5 16,0 1-13-16,-2 1-1 0,-1-1 0 15,0-1 0-15,-2-1 0 0,0 1 0 16,-3 0 0-16,-3 1 0 0,0-4 0 0,0 2 0 0,-3-2 0 16,3-1 0-16,-5 0 0 0,3-3 0 0,1 0 0 15,1 0 0-15,1-5 0 0,1 1 0 16,2-5 0-16,1 0-105 0,3-3-75 0,3-4-21 15,3-1-23-15,2-1-7 0,3-2 19 0,6 0 13 16,2 0 23-16,3 2 34 0,3-3 31 0,-3 3 27 16,5 0 25-16,-4 2 19 0,-1 1 16 15,2 1 14-15,-3 2 12 0,-2 0 20 0,2 3 36 16,-4 2 33-16,0-1 23 0,-4 3 6 0,-4 3-9 16,1-1-13-16,0 3 7 0,-4 3 20 0,0 1 15 15,1 2 3-15,-3 2-24 0,1 1-10 0,1 0 4 16,0 3-21-16,-1 0-17 0,2 0-2 15,1 10 30-15,-2-13-62 16,-1 2-4-16,-1-2-4 0,3 0-11 0,-1-1-3 16,0-4-10-16,0-1-3 0,-1 0 4 15,0-1-2-15,-2-2-8 0,2 0 0 0,0 0 0 16,1 0 0-16,-1-4 0 0,1 0 0 0,0 0 0 0,2-3 0 16,1 1 0-16,18-24 0 15,-14 15 0-15,0-2 0 0,0 3 0 16,1-1 0-16,0 1 0 0,-3 1 0 0,0 1 0 15,1 1 0-15,-1 0 0 0,-3 2 0 0,2 2 0 16,0 1-86-16,-1 3-71 0,-1 2-17 16,-2 1-15-16,2 1-6 0,-3 2 1 0,-2 5-6 15,-2-1 5-15,2 5 14 0,-3 5 21 0,0 2 24 16</inkml:trace>
  <inkml:trace contextRef="#ctx0" brushRef="#br0" timeOffset="5489.46">6164 5809 42 0,'0'-3'94'16,"4"-9"144"0,2-6-51-16,11-22 50 15,-9 25-162-15,-1-1-8 0,-1 0-8 0,3 0-12 16,1 1 13-16,-2 1-2 0,-1 2 1 16,0-2 1-16,-2 4 9 0,-1-5 87 15,-2 12-61-15,-2 0-3 0,0 2-13 0,-2 1-18 16,1 0-17-16,-1 0-8 0,-1 1-13 0,-2 2-11 15,0 0-3-15,-4 2 6 0,1 1-6 16,0 0-1-16,-1 2 1 0,1 0-1 16,-2 13-10-16,5-10 7 0,2-1-3 0,3 2-10 15,0-3 4-15,5 2-9 0,0-4 3 0,3 1-3 16,3-1-15-16,2-2-1 0,1-2-9 16,3-2-9-16,2-1-11 0,0-3 7 0,3-2 1 15,-3 1 3-15,0-3 12 0,0 0 7 0,-1 0 3 16,-1-2 11-16,0 1 6 0,-4 0 4 15,0 0 5-15,-1-1-3 0,-5 3 0 0,-1 2 7 16,-3-2-5-16,1 3 8 0,0-2 5 16,-4 3 1-16,0-2-1 0,0 3 6 0,0-2-1 15,-2 3-2-15,-2 0-8 0,1 3-6 0,-2-3 3 16,-2 1 0-16,1 3-3 0,-3-2-5 0,1 3 3 16,-2-1 0-16,2 2-2 0,1 0 2 0,0 2-3 15,4-2-3-15,0 0 0 0,1 0-10 16,2 0-19-16,0-2-5 0,3 3-5 0,2-3 0 15,9 1-65-15,-4-5 54 0,1 0 6 16,3 0-1-16,-3 0 10 0,3-4 4 16,-1 0 10-16,0-3 9 0,1 0-3 0,0-3 7 15,0 2 6-15,-1-2 4 0,1-2 4 0,-1-1-4 16,-2 1 7-16,3-2 4 0,-1-1-3 16,36-57 23-1,-29 28-15-15,-12 22-1 0,0-1 0 0,-3 0 0 16,0-2 11-16,-1 3 13 15,-2 1 2-15,-1 2 3 0,-1 2 8 0,0 5 3 0,2 1 9 16,-2 5 1-16,0 2-12 0,0 1-15 16,0 1-17-16,-2 5 3 0,-1 3-15 15,-1 5 6-15,-4 41 4 16,-7 34 59 0,3-25-23-16,6-29-31 0,-6 31 1 15,6-34-8-15,2 0 0 0,-1-6-9 16,2-1 1-16,1-4 4 0,0-1-2 0,2-5-4 0,0-3-1 15,0-2 5-15,0-4 20 16,0-1 52-16,0-2-36 0,7-8-10 16,-1 1-36-16,3-4 5 0,-1-4 0 0,4-3-8 15,0-3-4-15,1-1-4 0,2-3 7 0,0-3-5 16,0 0 7-16,0-1-3 0,0 2-3 16,0 3 9-16,-3-1 2 0,-2 4 1 0,0 4 3 15,-4 5 3-15,0 0-1 0,-3 7 9 0,-3-2-2 16,0 6-4-16,-1 2-2 0,-1 3 2 0,0 6-6 15,-2 3-3-15,-1 4 0 0,-1 4 0 16,-18 58 3 0,16-47 1-16,2-2-9 0,-1 0 1 0,3-2 6 15,4-2-12-15,4-4 5 0,4-2-17 0,0-5-26 0,2-2-21 16,4-5-15-16,2-1-9 0,1-4-21 16,2-3-13-16,19-10-123 15,22-26-22-15,-41 19 211 16,0 1 17-16,-2-2 14 0,-4-1 14 0,3 1 11 0,-5 2 13 15,-3 0 11-15,1 2 10 0,-2 2 12 0,-3 0 20 16,0 7 14-16,-4-2 4 0,-2 6-1 16,2 1-8-16,-5 0-15 0,2 0-7 0,-5 4-11 15,2 2-5-15,-2 0 1 0,0 4-13 0,-3 1-6 16,5 1-2-16,-1 0-1 0,1 2-6 0,-3 10-2 16,6-11-5-1,1-1-1-15,2-2 3 0,0 2 0 0,3-5-8 0,-1 3-7 16,13 8-67-1,-10-16 43-15,0 1 0 0,0-3 11 0,2-2 2 0,1-1 2 16,-3-2 7-16,3 0 6 16,0-3 1-16,-2-1 0 0,2 1 4 0,-1-5 2 15,-1 0-5-15,3 1 9 0,4-18-9 0,-5 11 11 16,-2 2-6-16,-1-3 4 0,0 1-4 16,-2-1 7-16,0 1 2 0,-1-2-1 0,-2-1-2 15,0 2 1-15,0-1 2 0,-2-1 4 0,1 2 12 16,-1 2 6-16,0 1 4 0,-1 4 1 0,1 4 4 15,1-1-2-15,1 5 0 0,-2 0-8 16,1 3-5-16,-1 2-5 0,0 0-6 0,-2 2-5 16,-1 3 5-16,2 0-2 0,-2 5 2 0,2-1-2 15,-2 4 11-15,2 4 9 0,-3 2 5 0,3 0-4 16,1 1 8-16,1 3-15 0,-1-3-2 0,0 2-7 16,2-3-5-16,2 0-2 0,1-1-4 0,-1-1 0 15,1-2 0-15,1 0-6 0,1-2 8 16,-2-1-4-16,2 0-4 0,-2-4 4 15,2 0-2-15,0-6 16 0,1 3-6 0,-1-3-3 0,0-1 2 16,-2-1 4-16,2 2-5 0,-2-2-9 0,3 0 1 16,-3-2-2-16,0 1 5 0,4-2-3 15,-4-2-3-15,2-1-5 0,0 0-8 16,0 1 16-16,0-3-8 0,0 0 0 0,0 0-8 0,0 3 6 16,0-3 0-16,-1 1-1 0,-1-2 0 15,2 1 8-15,-2 1-2 0,8-7 3 16,-6 9-1-16,4-5 1 0,-1 0 5 15,-6 8-1-15,0-1 0 0,-1 2 3 16,-1-1-3-16,0 2 11 0,0 0-10 16,0 2 7-16,0 0 1 15,0 2 9-15,0 3 3 0,0-1 1 0,2 4-11 16,-2-1-1-16,0 2 5 0,0 1-5 0,3 3-10 16,-1 0 4-16,1-1-2 0,1-4 0 0,-1 2-2 15,1-1-3-15,-1-1 5 0,2-2-2 0,1-2-5 16,2-4 3-16,-2 2 0 0,0-3-3 15,3-1-5-15,0 0-8 0,0-1-2 0,1-4-3 16,2 1 9-16,0-3-1 0,-1 0 4 16,-1-2 7-16,0-1 4 0,0 2-5 0,-1-4 5 15,-4 3 0-15,-2 1-3 0,3 0 5 0,-4 0 7 16,-2 4 4-16,0-2-5 0,0 1 2 0,-2 2-2 16,1 0 4-16,-4 3-4 0,0-3 3 15,-2 0 1-15,-1 2-12 0,-4-1 6 0,0 2-10 16,-1 0 9-16,2 0-2 0,-5 0 4 15,3 2 1-15,-2 1-6 0,5 0 0 0,-2-3-1 0,4 1-1 16,1 1 4-16,1-1-4 0,3 0-3 0,0 1 3 16,0 1-5-16,1-3 5 0,2 0-2 15,0 0-2-15,0 0 8 0,0 0-7 0,2 0-2 16,-2 0 1-16,0 0-1 0,4-3-1 0,-1 1 4 16,2 1-3-16,0-2 0 0,5-1-2 0,0 1 1 15,0 1-3-15,1-3 0 0,3 0-5 0,-4 1 4 16,5-3 2-16,-3 3 6 0,1 0-7 15,-1 1 6-15,1 1 3 0,1-1-3 0,-3 3 3 16,-1 0 3-16,0 3-8 0,-2-1 12 16,0 0-9-16,0-1-2 0,0 4 8 0,0 2-1 15,-1-2 2-15,0 4 3 0,-1-1-4 0,-1 2 0 16,-2 1-3-16,2 1 8 0,-3 0-8 0,1 0 3 16,0-4 4-16,0 3-5 0,0 0 4 15,0-2-3-15,1-1-4 0,0 2-4 0,1-3 4 16,-3 0 0-16,1 0 5 0,0-2-7 0,0 0 2 15,0-5 4-15,-1 2-4 0,-1-4-2 16,4 2 11-16,0-3-9 0,0 1 0 16,4-2 0-16,-4 0 1 0,1 0 2 0,-1-3-6 15,0 2 5-15,0 0-5 0,-2-2 3 0,1 3-3 16,1 0 9-16,-2-1-3 0,1 1 2 0,-3 2-2 16,-1-1 1-16,3 2 5 0,-3-2-5 15,0 3 4-15,0 0-4 0,-1-3-4 16,1 0 4-16,0 1-1 0,0 2-2 15,0-3-1-15,-2 1 5 0,2 0-2 0,-1-1-5 16,-1 0 8-16,2-1-6 0,0 0 4 16,0 1 3-16,2-2-13 0,-1 0 9 0,2 0 5 15,-1-4-11-15,1 5 1 0,-1 1 4 16,1 0 2-16,1-1-12 0,0 2 14 0,0-1-13 16,3-2 7-16,-1 4-5 0,3-1 8 0,-1-1-8 15,-1 3 5-15,-1 0 0 0,2 0 0 0,-2 0-7 16,1 3 7-16,-1-1-2 0,-1 1 3 0,2 3 1 15,0 6-5-15,-4 1 20 16,-3-8-11-16,3 2 1 0,-3 0-7 16,4 8 7-16,-1-8-2 0,-3-1-4 15,1-2 3-15,4 7 5 0,-3-8-4 16,0 0-2-16,-2-2 6 0,2-1 7 0,1 0-8 16,-1 0 7-16,-1 0 2 0,1-1-5 0,1-2-9 15,2-2 5-15,0 1-6 0,0-1-6 16,2-1 2-16,-2 0-5 0,2-1 5 0,-1 1 3 15,3-2-14-15,-1-1-2 0,0 0-1 0,-1-1 4 16,2 2 1-16,-3-2 5 0,2 2 0 16,-3 3 3-16,0-2 0 0,1 5 4 0,-3-1 3 0,5 7 11 15,-5-1-6-15,0 2 7 16,2 0 1-16,-3 4 13 0,2 0-3 0,-1 5 0 16,1 0 9-16,-1 5-14 0,3-1-9 0,-1 1 10 15,4-1 0-15,-1 0-23 0,2-3 0 0,0 0 0 16,0 0 0-16,0-4 0 0,4 0 0 0,0-1 0 15,-2-2 0-15,2-3 0 0,0 0 0 0,0-4 0 16,2-1 0-16,0-3 0 0,-2-1-33 16,0-3-87-16,1 0-53 0,-3-2-54 0,-2-1-56 15,-2-1-38-15,-2 1 10 0,-2-2 45 0</inkml:trace>
  <inkml:trace contextRef="#ctx0" brushRef="#br0" timeOffset="6447.58">4185 6486 72 0,'2'-8'156'0,"-2"1"38"0,0 4-16 16,0 0-39-16,0 1-44 0,-2 4-8 16,1-2 13-16,-1 5 18 0,0 0-1 0,1 3-36 15,-2 2-20-15,0 2-16 0,1 1 5 16,1 4-18-16,-1 0 3 0,0-3 13 0,1 3-14 15,-1-2-19-15,2 0 0 0,0-3-6 0,2 0 1 16,-2-3-7-16,0-1 2 0,3-4-5 0,-1 1 12 16,-1-4 15-16,-1-1 4 0,2 0 7 15,1-1-7-15,0-4-16 0,0 1-7 16,3-4-7-16,2-2 4 0,2-3-3 0,1-2 0 0,0-4-4 16,5-4 2-16,-4 2-6 0,2-6 4 15,-1-2-1-15,0-1 5 0,-2 0-12 0,0-2 8 16,0 3 3-16,0 2-1 0,-3 6-5 0,8-13 1 15,-10 24 2-15,5-1-7 16,-6 10 5-16,1 3 6 0,1 8 3 16,1 7-4-16,1 0-1 0,2 12-3 0,-3 0 3 15,2 9 5-15,-1 6-5 0,-1 2 9 0,-5 4-7 16,-3 4-2-16,-3 0 3 0,-2 4 0 0,-4 0-6 16,-2 0 1-16,-2 0 2 0,-3-4-6 0,0-1-1 15,1-3 5-15,0-2-1 0,-2-2 1 16,1-7 9-16,0-7-5 0,1-4 12 0,2-5 17 15,0-3 16-15,2-4-6 0,0-6-21 16,1-3 8-16,-2-4 2 0,2-3-30 0,1-3 0 16,-4-1 0-16,4-7 0 0,-2 0 0 0,3-5 0 15,2-3 0-15,-1-2 0 0,4-5 0 16,0-4 0-16,3-1-25 0,4-1 0 0,3-1-7 16,4-2-1-16,2 0-8 0,1 0-3 0,6-1-6 15,4 0-15-15,0 0-34 0,3 1-11 16,36-40-112-16,-27 40 17 0,1-2 9 0,1-1 6 15,0 1 16-15,1 0 17 0,-1 1 19 16,-2 0 27-16</inkml:trace>
  <inkml:trace contextRef="#ctx0" brushRef="#br0" timeOffset="6627.49">4971 6265 36 0,'8'5'81'0,"-2"1"43"0,-1 4-1 0,0 0-21 15,-1 4-9-15,-2 1 12 0,-1 0 12 16,1 4 7-16,-2 2-8 0,3-1-12 0,-3 1-15 15,0 4-30-15,0-1-26 0,0 1-18 0,0 1-10 16,-3 0-2-16,1 1-5 0,-1-5 2 16,3 2-28-16,-3-5-34 0,2-2-34 0,-2 12-204 15,1-18 114-15,-1-4 4 0,1 1 21 16,-1-5 33-16,1-1-51 0</inkml:trace>
  <inkml:trace contextRef="#ctx0" brushRef="#br0" timeOffset="6828.37">4972 6296 108 0,'2'-16'133'15,"-1"2"42"-15,1 4 2 0,-2 1-24 0,0 4-34 16,3-2-14-16,-1 0 6 0,0 0-20 0,1 4-21 16,2-2-20-16,2-2-30 0,1 2-9 0,3 0-7 15,5-1-1-15,3 3-3 0,2-1-4 0,2-1-4 16,2 2-25-16,0 0-51 0,0 2-45 15,-2 0-39-15,1-1-12 0,-5-1-1 0,0 3 13 16,-3 0 17-16,-5 0-70 0</inkml:trace>
  <inkml:trace contextRef="#ctx0" brushRef="#br0" timeOffset="7045.24">5037 6396 116 0,'-6'1'200'16,"0"2"17"-16,1-1-29 0,2-1-53 0,0 2-23 16,1-1 9-16,2-2 20 0,0 0-3 15,0 0-30-15,0 0-23 0,5 0-46 0,3 0-15 16,4-2-10-16,4 2-4 0,1-1-10 0,5-1-11 16,-1-1-25-16,3 0-28 0,-2-2-52 0,0 0-49 15,-1 1-44-15,-1-1-38 0,-4 0 1 0,0 0 30 16,-5 1 51-16</inkml:trace>
  <inkml:trace contextRef="#ctx0" brushRef="#br0" timeOffset="7767.22">5540 6576 164 0,'-11'-5'318'0,"-2"0"34"15,-1 4-58-15,-2 1-108 0,-1 0-50 0,-2 1 5 16,1 1 15-16,1 1-3 0,1 2-21 0,-1-1-117 16,4 2-15-16,1 1 0 0,0 1 0 0,3 1 0 15,0 1 0-15,4-2 0 0,0 1 0 16,3 0 0-16,1 1 0 0,1 2 0 0,3-4 0 15,5 9 0-15,1-10-6 16,1-2-64-16,1 1-7 0,3-5-5 16,2 1 4-16,1-4-4 0,1-4-9 0,1 0 7 0,-2-2-3 15,2-4 17-15,0 0 15 0,0-5 12 0,3 0 12 16,-3-2 3-16,-1-3 5 0,-1-1 11 16,18-29-2-16,-21 23 14 0,-1-1 11 15,-2-3 4-15,1 3 9 0,-2-2 8 0,-2 4 5 16,-1 2 10-16,0 4 14 0,-4 2 10 0,0 4 17 15,-1 4 8-15,-2 2-7 0,0 6-28 16,-2 1-12-16,1 3-8 0,-1 5-9 0,-1 2-6 16,0 5-1-16,-1 5 2 0,0 2 9 0,-1 7-7 15,2 2-12-15,1 3-2 0,1 3-11 0,-1-2-4 16,2 5 0-16,2-4 0 0,1 0 0 0,2 26 0 16,2-33 0-16,-2-3 0 15,2-5 0-15,-1-3 0 0,1-5 0 0,0-1 0 16,1-4-5-16,0-2-11 0,-1-3 6 0,0-3-6 15,-1-3 7-15,3-5-4 0,0 1 6 0,0-6-7 16,-1 0-6-16,-1-2-1 0,-1-2 4 16,2-4 4-16,-2-1-6 0,-1-1 3 0,0 0 1 15,-2-5-1-15,0 1 5 0,-1-1 11 16,4-25 2-16,-5 33 5 0,-1 2 3 16,0-10 37-16,0 24-23 0,0 3 4 0,0 0 3 15,0 6 0-15,0 4-1 0,0 3-7 0,0 4-18 16,0 6-5-16,2 0 0 0,1 5 0 0,0 2 0 15,-1 1 0-15,0-2 0 0,1 4 0 16,3-4 0-16,2-1 0 0,3 18 0 16,-3-22 0-16,1-5 0 0,-1-1 0 0,0-4 0 15,0-3 0-15,1-1 0 0,-2-1-154 16,-1-4-49-16,2-1-41 0,0-1-24 0,-3-2-3 16,0-2 10-16,-1 1 30 0</inkml:trace>
  <inkml:trace contextRef="#ctx0" brushRef="#br0" timeOffset="8333.89">5791 6416 53 0,'-17'-7'143'0,"6"1"51"0,0 3 3 16,3 0-11-16,0 3-28 0,1-1-14 16,-2-2 151-16,8 2-155 0,1-1-29 15,0 2-35-15,5-2-32 0,2 2-15 0,6 0-14 16,0 0 1-16,28 2-1 0,-22-2-8 0,3 2-7 15,0-1 1-15,0 1-3 0,-5 0 7 0,18 7-4 16,4 11 8 0,-21-7 26-16,-10-6-18 15,1 2-7-15,-2-2 2 0,-1 1 3 0,-1-3-4 16,7 7 26-16,1-6-11 16,-8-6-26-16,4 0 9 0,7-4-6 15,6-7 4 1,-10 4-4-16,0 1-9 0,-1-1 10 0,0 0-4 15,-3 4 6-15,0 1 0 0,-2-1 2 16,-1 1-8-16,3 2 2 0,-4 0-6 0,1 2 11 0,0 1-7 16,2 6 2-16,5 20-2 15,-9 20 0-15,-3-20 0 0,0 5 0 16,0 6 0-16,0 2 0 0,0 4 0 0,3 1 0 16,-1 0 0-16,1 48 0 15,-3-3 0-15,-8 99 0 16,-4-138 0-1,4-36 0-15,-51 20 0 16,21-47 0 0,16-3 0-16,-63-57 0 15,69 48 0 1,2-4 0-16,1-1 0 0,5-2 0 0,3-2 0 0,1-3 0 16,4 2 0-16,7-2 0 0,0 0 0 15,7 1 0-15,2 1 0 0,3-1 0 0,5 1 0 16,3 1 0-16,-1 2 0 0,3 2 0 0,-1 0 0 15,-1 1 0-15,1 3-213 0,-1-2-153 16,-1 3-36-16,1 1 13 0,-2-1 65 0</inkml:trace>
  <inkml:trace contextRef="#ctx0" brushRef="#br0" timeOffset="9655.67">6816 6540 133 0,'0'-3'201'0,"0"1"39"0,-2 0-12 15,-1-1-37-15,-2 1-39 0,-3 0-7 0,-3 1 0 16,2-1 4-16,-3 2-1 0,-3 2-18 16,0-1-14-16,-2 3-47 0,1-1-69 0,-1 1 0 15,3 1 0-15,-2 0 0 0,5 0 0 0,0 1 0 16,3-2 0-16,2 2 0 0,2-1 0 0,1-2 0 16,3 1 0-16,3-3 0 0,-1 2 0 0,4 2 0 15,-1-1 0-15,6-1 0 0,0 1 0 0,5-4 0 16,1 1 0-16,4-1 0 0,-2 0 0 15,58-8-102-15,-50 4 31 16,30-9-76-16,-27 8 90 0,-3-4 7 16,0 0 10-16,2 2 14 0,-3-4 0 15,-2-1 15-15,0 2 1 0,-5 1 7 0,1-2 3 0,-3 2 4 16,-4 2-2-16,-1 1 8 0,-3 0 14 16,-3-1 19-16,-1 0 9 0,-2 4 15 0,0-2-10 15,-1 5-7-15,-2-2-4 0,-2 2-17 0,1 0-6 16,-4 0-8-16,0 2-7 0,-3 1 1 0,-3 6-6 15,2-2 3-15,-1 2-8 0,1 0 5 16,1 1-3-16,1 4 10 0,3-2-13 0,2 0 3 16,0 0-2-16,2-2 2 0,4-1-7 0,2 0 7 15,2-1-2-15,3-3-15 0,0-2-9 16,4 2-2-16,0-3-22 0,20-5-68 16,-16-2 60-16,-2-2 1 0,2 1 25 0,-3-2 5 15,3-2 7-15,-2 1 13 0,-1-1 7 0,1 2 2 16,-4-3 14-16,1 3 3 0,-4 1 18 0,-2 1 17 15,-2 2 10-15,0 1-5 0,-4 1 3 0,-1 1-16 16,-1 1-10-16,0 0-14 0,0 3 0 16,0 0-13-16,4-2 4 0,-1 5-10 0,0-1 2 15,2 2-15-15,0 3 7 0,2-3 1 0,0 1 2 16,1 1-7-16,1-1-11 0,5-2-8 16,-1-1-11-16,1-1-8 0,2-1-13 0,-2 0 11 15,1-1 2-15,0-2 6 0,1-2-3 0,0-1 19 16,0-1 0-16,-1-1 1 0,0-2 1 0,-1-2-1 15,0-1 8-15,-1 2 3 0,0-3 6 0,-4-2 1 16,2 2 10-16,-3-1 8 16,0 1 7-16,0-1 9 0,-4 3 7 0,0-1 3 15,-4 0 13-15,0 0-7 0,-4 3 6 0,-1 0-5 0,-2 2-15 16,-1 1-7-16,-3 1-12 0,-3 0 0 0,1 3-9 16,1 1 4-16,2 3-11 0,2 1 7 0,-1 1-1 15,1 5 4-15,1-1-7 0,1 2-3 16,1 0-2-16,2 2 5 0,0-1-7 0,0 1-7 15,6 10-54-15,8 3-145 16,-6-21 125-16,-2-2 6 16,0-2 8-16,2-1 13 0,0-1 14 0,1-3 13 15,0-1 20-15,-1-5 7 0,1 0 3 0,1-3-3 16,0-3 7-16,9-15-2 0,-9 10 5 16,0 0 2-16,1 0 16 0,0-1 3 0,-1-1-2 15,0-1 0-15,0-1 2 0,-4-1 6 0,2 2 2 16,-2 0 6-16,0-1 3 0,-1 4 11 15,-2 3 11-15,0 1 6 0,0 8 0 0,0 1-18 16,0 2-17-16,0 3-4 0,-2 6 20 0,2 1 0 16,-1 6 1-16,-1 4-16 0,2 0-11 15,0 34 7-15,0-23-31 0,0 6 0 0,0 0 0 16,0-1 0-16,2 3 0 0,-1 24 0 16,-1-32 0-16,5-2 0 0,1-4 0 15,0-1 0-15,-1-6 0 0,0-2 0 0,0-4 0 16,2-1 0-16,3-2 0 0,1-4 0 0,0-2 0 15,12-9 0-15,-11 2 0 0,-1-1 0 16,3-4 0-16,-3 2 0 0,2-2 0 0,-2-3 0 16,0 2 0-16,-1-2 0 0,2 0 0 15,-2 3 0-15,0-1 0 0,0 3 0 0,-2 0 0 16,0 0 0-16,0 5 0 0,-2 0 0 0,-1 2 0 16,0 2 0-16,1 3 0 0,0-4 0 0,-1 4 0 15,0 4 0-15,0-1 0 0,-2 2 0 16,0 4 0-16,0 1 0 0,1 0 0 0,-3 0 0 15,-1 1 0-15,0 2 0 0,0-2 0 0,0-1 0 16,0 1 0-16,0-2 0 0,0 1 0 0,0-2 0 16,0 0 0-16,0-1 0 0,0-2 0 15,-1 0 0-15,-1-3 0 0,2 1 0 0,-2-3 0 16,-2 0 0-16,-3 0 0 0,-3 0 0 0,-5-2-152 16,-1-3-51-16,-8 0-30 0,-1-3-30 0,-5-1-23 15,-5 0-3-15,0-1 29 0</inkml:trace>
  <inkml:trace contextRef="#ctx0" brushRef="#br0" timeOffset="9845.29">7285 6126 167 0,'-11'-11'229'0,"0"4"-3"16,1 1-34-16,1 0-50 0,-2 0-30 0,3 3-5 15,1-1 12-15,3 1 7 0,1 3-29 16,1 0-34-16,1 0-34 0,1 0-18 0,0 0-5 15,1 0-11-15,4 3-3 0,1 1-14 0,2 1-28 16,3 0-47-16,0 1-50 0,0-1-67 0,-1 2-47 16,1-2-13-16,0 1 28 0</inkml:trace>
  <inkml:trace contextRef="#ctx0" brushRef="#br0" timeOffset="10198.24">8025 6048 388 0,'-3'0'426'0,"1"-2"-95"0,0 2-151 0,2 0-93 16,2 2-39-16,15 8 163 15,-1 0-45-15,5 2-21 0,4 4-80 0,2 0-65 16,2 5 0-16,2 4 0 0,1 3 0 0,28 38 0 16,-33-29 0-16,-4 5 0 0,-2 3 0 15,-8 0 0-15,-3 5 0 0,-6 0 0 0,-6 2 0 16,-5 0 0-16,-3 3 0 0,-3-2 0 0,-3 0 0 16,-4-2 0-16,-4-2 0 0,-3-4 0 0,-3-1 0 15,-5-3 0-15,-1-2 0 0,-3-4 0 16,-1-2 0-16,-2-3 0 0,-3-3 0 0,-2-2-82 15,-45 19-803-15,-1-10-194 16</inkml:trace>
  <inkml:trace contextRef="#ctx0" brushRef="#br0" timeOffset="11198.8">7825 5555 10 0,'-4'-2'25'0,"3"2"22"0,-1 0 22 0,2 2 5 16,-2-2 1-16,2 0-7 0,0 0-11 15,0 5 49-15,2-3-41 0,1 4 10 16,3 1-2-16,-1 1-19 0,1 1-11 0,-1 0-1 16,0 0 4-16,0-1-8 0,1 0-13 0,-3 1-9 15,2-4-7-15,-2 1-2 0,0 1-7 0,0 1 0 16,1-4-5-16,-3 0 0 0,1 0-9 0,-2-4-33 15,0 6-45-15,4-5-41 0</inkml:trace>
  <inkml:trace contextRef="#ctx0" brushRef="#br0" timeOffset="21190.05">16812 5815 3 0,'-6'-1'-1'15,"-2"-1"0"-15</inkml:trace>
  <inkml:trace contextRef="#ctx0" brushRef="#br0" timeOffset="24826.48">16725 5800 6 0,'-6'0'4'15,"-4"0"24"-15,7 0 3 0,-2 0 11 16,2 0 6-16,0 0-5 0,0 0-11 16,0 0-11-16,1 0-7 0,-1 0-10 0,-2 0-2 15,2-3 1-15,1 3 1 0,-2 1 6 0,0-1 6 16,2 0 4-16,0 0 9 0,1 0 3 0,1 0 2 15,0 0 2-15,-2 0 0 0,2 2 0 0,0-2 7 16,0 0 2-16,2 0-1 0,-2 0 1 16,1 0-7-16,3 0-5 0,-4 0-1 0,2 0-10 15,1 0 0-15,0 0-7 0,4 0 10 0,1-3 6 16,4 2 6-16,1 1-8 0,6-3 7 16,0 1-4-16,5 2-6 0,1-1-2 0,3-1-1 15,-1 1-10-15,5 1-3 0,34-2-3 16,-32 2-5-16,2 0-2 0,2 0 0 0,-2 0 0 15,1 0 10-15,-4 2 0 0,3-2-3 0,1 0 5 16,2 1-8-16,1 1 1 0,-1-1-1 0,2-1 1 16,0 2-2-16,1-2-3 0,0 0 4 15,1 0-3-15,1 0 1 0,0 0 1 0,3 0-8 16,0-2 8-16,0 1 3 0,-1-2-3 0,1 3 3 16,-1-2-1-16,1 0-7 0,0-1 4 15,-2 3-2-15,45 0 3 0,-3 0 2 16,-46 0 4-16,43 3-1 15,-43-1-5-15,2-2 11 0,-2 0-8 0,0 2 3 16,0-1-5-16,0 1 6 0,1-1-7 0,1 1-2 16,-1 1 3-16,0-2-4 0,-1 2 0 0,-1-1 12 15,4 1 0-15,-3-2 1 0,1 1 1 16,0 1-4-16,-1-3-7 0,-1 3-2 0,2-2-1 16,0 1 11-16,0-2-2 0,1 1 8 0,0-1-1 15,2 2-7-15,1-1 2 0,2 1-7 0,0-2-1 16,0 3-1-16,4-3-2 0,0 0-2 0,-2 3 2 15,2-2 0-15,0-1 0 0,-5 3 2 16,4-2-2-16,-4 3-2 0,1-3 7 0,-4-1-2 16,-2 4-3-16,1-4-4 0,-2 0 4 0,-1 0 5 15,-1 0-5-15,2 0 4 0,-1 3-6 0,0-3 2 16,-2 1 0-16,2-1 0 0,3 0 5 0,0 0-11 16,-2 0 6-16,0 0 0 0,2 0 4 0,-4 0-7 15,1 1 4-15,-1-1-1 0,-1 0 3 16,-1 0-6-16,-1 0 3 0,1 0 0 0,-3 0 0 15,1-1-2-15,-2 1 2 0,0 0 2 0,0 0-5 16,-1 0 3-16,1-1 4 0,1-2-1 0,-1 3-3 16,0 0-4-16,-1 0 1 15,2 0 0-15,-2 0-1 0,-1 0 12 0,3 0-8 16,0-3 5-16,4 3-14 0,1 0 5 0,0 0 4 0,-1 0 0 16,1 0 5-16,2 0-8 0,0-1-2 0,2 1 6 15,1 0 3-15,-1 0-8 0,1 0 4 16,-1 0 3-16,-2-1-5 0,-1 1 3 0,-1-2-1 15,-1 2-2-15,3-2 0 0,-1-1 5 0,-4 2-3 16,1 0-6-16,33-7 14 16,-35 5-10-16,-5 2 2 0,30-5 2 15,-30 3-2-15,0 1 0 0,0-1-5 0,-3 2 10 16,2-3-5-16,-4 3 2 0,2 0-1 0,0-2-4 16,-3 0 3-16,-1 0-3 0,-2 3 6 0,3-2-3 15,-1 0 1-15,-1-1-1 0,1 1 0 0,2 2-3 16,-1-3 3-16,-1 1 2 0,2 1-2 15,0 0 0-15,0-2 0 0,0 0 0 0,2 3-4 16,28-2 7-16,-28 0-7 16,28-3 2-16,-31 4 0 0,1-3 6 15,-1 1-4-15,17 0-1 0,-22 1 1 16,0-1 1-16,-5 2 2 0,-1-1-3 0,-1 1 0 16,0-1 0-16,-2 1 5 0,-2-2-3 0,1 0-5 15,-1-1 6-15,1 2-1 0,-3 0-2 0,-1-1-3 16,0 0 5-16,1 2-2 0,2-4 1 0,-4 3 2 15,1-3 4-15,0 1-10 0,-2 1 3 16,1-4 2-16,-1 2-6 0,4-3 4 16,-2 4 0-16,0 0 2 0,0-2 0 0,4-6-4 15,-3 6 7-15,-1 0 4 0,-2-3 6 16,1 1 4-16,4-9-3 0,-3 8-6 16,-1 0-3-16,-1-2 4 0,-1-1-7 0,-1 0 0 15,2 0 3-15,1-3 1 0,-1 2-3 16,0-2 1-16,0 0-4 0,3-2-2 0,-3 2 1 15,2-1-1-15,0-1 2 0,0 0 3 16,0-1-3-16,1 1 4 0,0-1-4 0,-1 2-9 16,0-3 7-16,0 1-5 0,-2 2 5 0,0-1 3 15,0 0-3-15,3 1 9 0,-1-2-11 0,-2 2 5 16,0-1 0-16,1 0 0 0,-3 0-3 16,1 0-2-16,-1 0 6 0,-1-2-4 0,4 1 0 0,-4 0 7 15,0 0-9-15,0 1 5 0,0-2 0 0,0-1-3 16,0 4-7-16,0-1 8 0,0-2-4 0,1 3 1 15,2-2 2-15,-2-2 6 0,-1 3-9 16,4 1 6-16,-4 1-3 0,0 0 0 0,0 1-4 16,0 2 4-16,1-1 0 0,-1 3 4 0,-1-1-7 15,-1 2 0-15,2 2 9 0,-2-4-6 0,-2 2 0 16,1 1-2-16,0 1 2 0,1 0 0 0,-1-1 0 16,0-1-3-16,-1 2 6 0,0-1-6 15,0-1 6-15,0 1-6 0,1 1 0 0,0-2 3 16,0 1 3-16,-1 1-3 0,1 1-3 0,-2-1 5 15,0 1-7-15,0 1 6 0,0 0-4 0,0 0 12 16,-2 0-9-16,3 0 0 0,-5 1 4 0,2-1-8 16,-1 2 1-16,-2-4 3 0,0 2-3 15,0 0 7-15,-20-5-7 16,19 6 3-16,0 3 1 0,-2-4-1 0,-1 4 3 16,1-2 0-16,-4 1-10 0,3-1 7 15,-2 2 2-15,0 0 0 0,1-1-5 0,-2 1-2 16,0 1 7-16,1 0-2 0,1 0 1 0,-1 0 5 15,-2 1-4-15,2-1-5 0,-1 2 4 0,0-1-1 16,-1 0-2-16,0-1 2 0,-2 3 2 16,1-1-9-16,1-1 9 0,0 1-2 0,-1-1-4 15,1 2 4-15,1 0-2 0,3 0 6 16,-16 2-1-16,16-4-5 0,-1 2 2 16,3-1-4-16,-1 1 8 0,-2-1-4 0,0 0 0 0,1 1 0 15,-2-3 2-15,-1 0-2 0,3 2-4 16,-5-1 2-16,3 1 2 0,-5 0 2 0,4 1-6 15,3-3 8-15,-5 2-11 0,4 1 7 0,-2-3 4 16,3 4-3-16,-2-4-7 0,3 3 13 0,-1-2-9 16,3 0 3-16,-2-1-3 0,-2 2-3 15,0-2 8-15,1 0-3 0,-2 0 1 0,1 0-5 16,-1 0 8-16,-3 0-4 0,0 0-3 16,-22-2 3-16,17 2 1 0,1-1 4 0,-3 0-7 15,1-2-1-15,-4 3-2 0,-1-4-1 16,0 1 6-16,0 1 4 0,-3-1-8 0,-34-1 4 15,32 1 0-15,0-2 0 0,-2 3 3 16,-33-3-3-16,36 4 0 16,-4-1 5-16,6-1-7 0,-1 0 2 0,3 0-2 15,0 2 3-15,2-2-8 0,-1 3 5 0,5-2 5 16,1 1 0-16,-1-1 0 0,4 2-7 0,-1-1 6 16,0 1 1-16,-1 0-3 0,1 0 6 0,-1 0-6 15,0 0-5-15,1 0 2 0,0 0 4 16,-1 0-1-16,0 0-3 0,-1 0 9 0,1 0-9 0,-2 0 3 15,4 0-3-15,1 1 7 0,-2-1-6 16,1 0 3-16,1 0 3 0,2 0-4 0,-3 0 0 16,2 0-4-16,-3 2 1 0,3-2 3 15,-2 1 1-15,-21-1 1 0,20 0 2 16,-1 0-4-16,3 0-2 0,-1 0 2 0,-4 0 0 16,2 0-5-16,0 0 5 0,0 0 5 0,-4 0-5 15,6 0 0 1,-75 2 1-16,25-2-4 15,49 3 3-15,0-3 3 0,-1 0-3 16,1 1 1-16,0-1-8 0,1 0 4 16,0 2 9-16,0-1-4 0,0 0-6 0,0 1 4 15,-22 1 0-15,23-1-5 0,-1 1 8 16,-1-3-1-16,1 4 0 0,-1-1-2 0,-18 2-8 16,1 0 13-1,22-2-5-15,0-3-2 0,2 2-3 0,-2 0 5 16,3-1 5-16,-2 1-5 0,0 0-4 0,1-2 1 0,0 0 5 15,0 0-2-15,-1 0 3 0,0 3-7 16,0-3 4-16,1 0 0 0,-2 0 2 0,-1 1-2 16,-1-1 0-16,0 0-6 0,-3 1 9 15,3-1-7-15,-2 2 4 0,-2 1 3 16,1-3-3-16,-2 0 5 0,1 0-9 0,-28 2 1 16,25-2 5-16,-2 0-2 0,-56 0 0 15,53 0 2-15,0 0-2 16,0 0 4-16,0 0-8 0,0 0 4 0,0 0 6 15,1 0-6-15,-1 1-5 0,0-1 10 0,2 2-5 16,-2-1-6-16,0-1 8 0,1 1-4 0,-1-1 4 16,0 0-2-16,4 0 0 0,-2 0-4 15,1 0 8-15,-1 0-10 0,-1 0 8 0,4 0 4 16,-3 0-6-16,2 0 0 0,0 0 0 0,1 0 0 16,0 0 0-16,-2 0 0 0,2 0 0 0,-1 0 0 15,4 0 0-15,-1-1-4 0,1 1 4 16,0 0 6-16,1-1-6 0,1 1 0 15,-1 0 0-15,2-2 0 0,0 2-3 0,-3 0 1 0,5 2 2 16,-5-2 1-16,0 0 2 0,1 0-2 0,0 0-6 16,-4 1 10-16,3-1-7 0,0 1 2 15,-4 0-2-15,0 1-4 0,0-2 9 0,-4 2 1 16,4-2-7-16,-1 1 6 0,-2 1-2 0,4 1-8 16,-2-2 7-16,0 1 0 0,2-2 1 0,-2 1-1 15,3 1 4-15,-1-2-4 0,1 1 0 0,0-1-2 16,1 1 2-16,1 1-3 0,-45 1 6 15,7 0 2 1,19-1-11-16,21-2 2 16,-1 0 9-16,2 0-10 0,-3 3 7 0,0-3-1 15,1 1-1-15,-1 0 0 0,0 1-2 0,3-1 2 16,-3 3 0-16,2-3 0 0,-1 1 0 16,-1 0-3-16,1 1 6 0,2-3-12 0,-1 4 12 0,-1-3-3 15,2 3 0-15,-2-4 0 0,1 3-3 16,-2-3 9-16,1 0-11 0,-1 0 5 15,0 0 0-15,3 0-2 0,-1 2 6 0,-2 0-6 16,2-2 2-16,0 0 0 0,1 1-3 0,1 1 3 16,-2-2-2-16,6 2 2 0,-7-1 4 0,2-1 0 0,2 2-6 15,-2-2-3-15,1 2 1 0,1-1 7 16,0 1-3-16,-16 0-2 0,18-1 2 16,1 1 0-16,-10 1 0 0,12-3 0 15,1 1 5-15,-13 1-8 16,13-1-1-16,-2-1 8 0,2 2-4 0,1-1 0 15,-2 0 0-15,-1 1 0 0,3 0 0 0,2-1 0 16,-2 1 0-16,0 1-4 0,-13 4 4 16,16-4 0-16,-2-3 3 15,3 3-2-15,-1-1-1 0,2 0 0 0,1-2-2 16,-4 3 2-16,3 1 0 0,0-3 2 0,1 3-5 16,-3-4-1-16,1 3 6 0,0 1-2 0,-1-1 0 15,3 2-3-15,-3-3 5 0,-2 3 0 0,3-1-2 16,-3 1 0-16,3 0 0 0,0 0 0 0,0 0 0 15,1-1-6-15,0 0 6 0,0 3 5 16,0-2-3-16,1 2-2 0,-1-2 3 0,2 2-6 16,-2-1 3-16,0 0 0 0,1 3 0 15,0-2 3-15,-1 2-3 0,0 0 3 0,0-2-3 16,0 1 0-16,2 1 6 0,0-1-9 0,-2 1 3 16,1 0 3-16,0 0-7 0,1 0 1 0,0 1 5 15,0 1 1-15,-1-3 1 0,1 4-4 0,2-1-5 16,-3-1 7-16,4 3 1 0,-1-1-5 0,-2 2 6 15,3-1 0-15,-2 0-9 0,1 2 6 16,-1 0 4-16,-1 16-4 0,1-17-1 16,1 3-4-16,-2-2 4 0,-1 0 0 0,-2 33 4 15,4-33-4 1,-4 14-2-16,3-13 2 0,2-1-2 0,-1 0 2 16,0-2 0-16,-1 1 2 0,3-1-2 0,-1 1 3 15,1-1-3-15,0 0-3 0,0-1 3 16,0 0-2-16,0-2 5 0,0 0-9 0,0 1 6 15,0 1 3-15,0-2-1 0,0 0-2 0,0 2-2 16,0-2-2-16,0-1 7 0,-2 1-2 16,0-1-1-16,2 1 2 0,-1-2 1 0,1 3 3 15,-2-1-8-15,2-1-2 0,-2 2 1 0,2-2 7 16,0-2-7-16,0 1-3 0,0-3 9 0,0-3-1 16,0 3 0-16,0-3-4 0,0 1 2 0,0 1 0 15,0-3 0-15,0 1-2 0,0-1 6 0,0-1-4 16,-1 2 2-16,1 0-6 0,-2 0 4 0,2 1 2 15,0-3-10-15,0 2 11 0,0-1-1 0,0 1-2 16,0-1-3-16,0 1-1 0,0-2 7 16,0 1-3-16,0 1 2 0,0-2-2 15,0 0-2-15,0 1 4 16,0-1-4-16,0 0 4 0,3 0-2 0,-3 0 1 16,0 0 1-16,0 0-4 0,0 0 0 15,0 0 5-15,0 1-3 0,0 1 0 16,0 0 0-16,2 1 0 0,0 0 0 0,-2 1 3 15,1-1-1-15,-1 0 1 0,4 2-5 0,-4-2-1 16,1 0 6-16,-1-1 1 0,0 2-11 0,2-1 7 16,-2-2 0-16,0 3-2 0,0-4 5 15,0 3-1-15,0-2-4 0,0-1-1 0,0 1 8 16,1-1-2-16,1 2-3 16,1 1 1-16,-3-1-1 0,2 0-3 0,-2 1 3 15,3-1-5-15,0-1 13 0,-3 2-12 0,1 0-1 0,3 0 9 16,-4 0 1-16,1-1-7 0,1-1 0 15,-1 1 2-15,3-1 0 0,-4 2 3 0,1-1-6 16,1-1 4-16,-2-1-1 0,1 2 0 0,1-2 3 16,1 1 1-16,-1-1-8 0,1 0 2 0,0 2 6 15,-2-2-4-15,3 0 0 0,-3 0-5 16,2 1 8-16,2 1-3 0,0-1 0 0,0-1 0 16,2 2 6-16,1-2-13 0,2 3 9 0,4-3-5 15,0 0-1-15,5-3-3 0,6 1 1 0,1 2-9 16,6 0-1-16,9-1-14 0,3-1-57 15,8-1-46-15,7 2-61 0,2-2-71 0,6 0-29 16,-2 1 27-16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4306,'10'3'15081,"19"15"-10594,32 26-2317,-29-18-1890,-1 1 0,-1 1 0,-1 2 0,-2 0 1,-1 2-1,-1 1 0,-2 2 0,-1 0 0,-2 1 0,-2 1 0,-1 0 0,-2 2 1,-1 0-1,-3 0 0,-1 1 0,-1 0 0,-3 1 0,-1 0 0,-2 0 0,-2 0 1,-1 1-1,-3-1 0,-9 51 0,-15 21-2568,20-89 982,-2 1 1,-1-1-1,0 0 1,-2-1-1,-1 0 0,-1-1 1,0-1-1,-24 26 1,6-14-4623,-3-3 250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16 105 368,'-13'5'18034,"11"-9"-11549,11-5-4485,18-7-1657,1 1 0,44-16 1,-27 15-2344,-2 2-3452,-24 10 22,-7 4-3013,-9 0 5421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 2673,'0'-1'921,"-1"0"-1,1 1 0,0-1 0,0 0 1,-1 0-1,1 1 0,-1-1 1,1 0-1,0 0 0,-1 1 1,1-1-1,-1 1 0,0-1 1,1 1-1,-1-1 0,1 0 1,-1 1-1,0 0 0,1-1 1,-1 1-1,0-1 0,0 1 1,1 0-1,-2-1 0,-6-1 5247,5 0-7937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19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38 188 96,'0'-3'571,"1"0"1,-1 0-1,1 0 0,-1 0 1,0 0-1,-1 0 0,1 1 1,0-1-1,-1 0 0,0 0 1,1 0-1,-1 0 0,0 0 1,0 1-1,-1-1 0,1 0 1,-1 1-1,-2-4 0,-11-28 6171,6 11-4161,9 39 2575,8 44 2181,-6-51-7337,1 7 0,1-1 0,0 0 0,1 1 0,1-2 0,0 1 0,10 16 0,-16-31 0,0 1 0,1 0 0,-1-1 0,0 1 0,1-1 0,-1 1 0,1 0 0,-1-1 0,0 1 0,1-1 0,0 1 0,-1-1 0,1 1 0,-1-1 0,1 1 0,0-1 0,-1 0 0,1 1 0,0-1 0,-1 0 0,1 0 0,0 1 0,-1-1 0,1 0 0,0 0 0,0 0 0,-1 0 0,1 0 0,0 0 0,-1 0 0,1 0 0,0 0 0,0 0 0,-1-1 0,1 1 0,0 0 0,-1 0 0,1-1 0,0 1 0,-1 0 0,1-1 0,0 1 0,-1-1 0,1 1 0,-1 0 0,1-1 0,-1 0 0,1 1 0,-1-1 0,1 1 0,-1-1 0,0 0 0,1 1 0,-1-1 0,0 0 0,1 1 0,-1-1 0,0-1 0,16-48 0,-14 43 0,41 33 0,-41-25 0,0 1 0,0-1 0,0 0 0,0 0 0,0 0 0,1 0 0,-1 0 0,0 0 0,1 0 0,-1-1 0,0 1 0,1-1 0,-1 0 0,1 0 0,-1 0 0,4 0 0,-4 0 0,-1-1 0,0 1 0,1-1 0,-1 0 0,0 1 0,1-1 0,-1 0 0,0 1 0,0-1 0,0 0 0,0 0 0,0 0 0,0 0 0,0 0 0,0-1 0,0 1 0,0 0 0,-1 0 0,1 0 0,0-1 0,-1 1 0,1 0 0,-1-1 0,0 1 0,1-1 0,-1 1 0,0-3 0,2-18 0,-2 0 0,0 0 0,-1 0 0,-2 1 0,0-1 0,-1 0 0,-1 1 0,-12-32 0,18 58-1849,0 5-5592,0 4-2357,1-6 6009,1 2-274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0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55 156 128,'-1'-2'414,"1"0"0,-1 0 0,1-1-1,0 1 1,-1 0 0,1 0 0,0-1 0,1 1-1,-1 0 1,0 0 0,0 0 0,1-1 0,0 1 0,-1 0-1,2-3 1,4-26 9594,-8 0-5351,0-2 5098,2 76-8157,2-22-1598,-1 0 0,-1 0 0,-3 37 0,-1 9 0,4 27 0,-2-131 0,0 7 0,1 0 0,2 0 0,1-1 0,6-29 0,3-67 0,-11 127 0,0 0 0,0 0 0,0 0 0,0 0 0,1 0 0,-1 0 0,0 0 0,0 0 0,0 0 0,0 0 0,0 0 0,0 0 0,0 0 0,0 0 0,1 0 0,-1 0 0,0 0 0,0-1 0,0 1 0,0 0 0,0 0 0,0 0 0,0 0 0,0 0 0,0 0 0,1 0 0,-1 0 0,0 0 0,0 0 0,0-1 0,0 1 0,0 0 0,0 0 0,0 0 0,0 0 0,0 0 0,0 0 0,3 13 0,-16 227 0,7-214 0,0 17 0,-1-50-5145,-18-9-10805,13 9 10249,3 1 2883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0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41 128,'-13'0'1943,"-4"1"16828,28-6-10109,-2 2-8750,22-6 523,1 1 0,1 2-1,-1 1 1,1 2 0,0 1 0,63 5 0,-22-2-128,-71-1-307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0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48 32767,'-71'-1'0,"37"-1"0,-1 1 0,1 3 0,-62 9 0,-1 16 0,135-36 0,0 2 0,0 2 0,51-1 0,16-1 0,-283 5 0,19 4 0,179-2 0,6 1 0,0-1 0,1-2 0,40-7 0,80-30 0,-181 44-23494,20-3 18770,3 0 2624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0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30 128,'-7'-11'1931,"0"-7"14119,10 37-12285,8 105 2125,-9-61-4596,-8 63 1,-4-52-1005,3-98-17829,-6-3 8087,12 25 8569,-4-8-1854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0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74 96,'-1'0'511,"0"-1"0,0 1 0,0 0 0,1-1 0,-1 1 0,0-1 0,0 1 0,0-1 1,1 1-1,-1-1 0,0 1 0,1-1 0,-1 0 0,1 0 0,-1 1 0,0-1 0,1 0 0,0 0 0,-1-1 0,5-5 5077,6 2-5192,4 2 154,0 0 0,0 1 0,1 1 1,-1 0-1,15 2 0,8-2-215,15-2-258,0-3-1,84-20 1,-124 22-1543,-27 5-4119,-10 2-1838,13-3 4051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0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24 160,'-9'-2'12389,"20"-3"-8784,34-5-5294,-35 8 2962,-6 1-1279,13-2 2407,-23 9 637,-9 7-3642,9-9 832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30:50.8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11741 6523 3 0,'19'-7'0'0,"8"-4"0"16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3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34 213 64,'0'0'189,"1"-6"7947,0-2-6224,-3-7-879,1-1 1,0 1-1,1 0 1,3-23-1,0-16 808,-5 25-214,2 28-1494,0 1-1,0-1 1,0 0-1,-1 0 1,1 1 0,0-1-1,0 0 1,-1 0 0,1 1-1,0-1 1,-1 0-1,1 1 1,0-1 0,-1 1-1,1-1 1,-1 0-1,1 1 1,-1-1 0,0 1-1,1-1 1,-1 1 0,1 0-1,-1-1 1,0 1-1,1-1 1,-1 1 0,0 0-1,1 0 1,-2-1-1,-1 45 303,3 10 358,10 246 1314,-9-296-2048,-1 0 0,1 0 0,0 0 0,0 0 0,1 0 0,-1 0 0,1 0 0,-1 0 0,3 4 4889,-9-22-4189,1-28-766,2-1 0,6-80 1,0 13 34,-4 86-116,-1 26 79,-1 42 134,1-17-9,-1 28-73,3 0-1,12 95 1,-7-118-43,-3-55 0,-3-36 0,-1 3 0,8-73 0,-4 36 0,-4 90 0,2 11 0,-1 0 0,0 0 0,-1 0 0,1 0 0,-3 9 0,2-16 0,-2 37 0,0 0 0,3-1 0,1 1 0,1 0 0,14 61 0,-24-141 0,3-1 0,1-1 0,4-66 0,1 91 0,-1-1 0,-1 0 0,0 1 0,-1-1 0,-6-20 0,2 49-4078,-13 27-9482,6-11 6317,5-11 3695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4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38 96,'-52'-6'7478,"21"6"7090,29 0-11724,4 0-934,18 0-2119,9 0 572,13 1-152,0-2-1,75-12 1,-71 5-188,0 3 0,72-1 0,-487 27 215,310-16-213,39-5-63,0 2 1,0 0-1,-27 8 0,90-17 323,0 2-1,83 1 0,-17 1-168,27 1-84,-135 2 131,-56 6-102,-23 1-329,-13 2-438,30 1-3277,31-5-2226,9-2-4384,13-3 7394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4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 2017,'1'4'13175,"1"4"-6490,7 47-3831,-7-33-1736,1 12 233,-2 0 1,0 1 0,-3-1-1,-5 37 1,7-71-1351,0 0 1,0-1-1,0 1 1,0 0 0,0 0-1,0 0 1,0 0-1,0 0 1,0-1-1,0 1 1,0 0-1,0 0 1,0 0-1,0 0 1,-1 0-1,1-1 1,0 1-1,0 0 1,0 0-1,0 0 1,0 0-1,0 0 1,0 0-1,0 0 1,-1-1-1,1 1 1,0 0-1,0 0 1,0 0-1,0 0 1,0 0-1,-1 0 1,1 0-1,0 0 1,0 0-1,0 0 1,0 0 0,0 0-1,-1 0 1,1 0-1,0 0 1,0 0-1,0 0 1,0 0-1,-1 0 1,1 0-1,0 0 1,0 0-1,0 0 1,0 0-1,0 0 1,-1 0-1,1 1 1,0-1-1,0 0 1,0 0-1,0 0 1,0 0-1,0 0 1,0 0-1,-1 0 1,1 1-1,0-1 1,-10-26 45,-6-33-31,15 54-16,-2-12 0,0-1 0,2 1 0,0-1 0,1 0 0,1 1 0,0-1 0,1 1 0,1-1 0,1 1 0,7-20 0,-11 37 0,0-1 0,0 1 0,0-1 0,1 1 0,-1-1 0,0 1 0,1-1 0,-1 1 0,0-1 0,1 1 0,-1 0 0,1-1 0,-1 1 0,1-1 0,-1 1 0,1 0 0,-1 0 0,1-1 0,-1 1 0,1 0 0,-1 0 0,1 0 0,-1-1 0,1 1 0,0 0 0,-1 0 0,1 0 0,-1 0 0,1 0 0,0 0 0,0 1 0,22 9 0,17 25 0,-9 1 0,-2 1 0,-1 2 0,34 61 0,-15-22 0,-44-78 0,1-8 0,1-27 0,0-40 0,-10 4 0,3 53 0,0 1 0,1-1 0,1 0 0,1 0 0,0 1 0,5-19 0,-2 34-6356,0 12-6170,1 1 3379,-1-6 4457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4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84 1377,'1'5'10957,"0"6"-4846,1 6-3413,5 55-380,-9-49-1051,0-1-1,-2 1 0,-1-1 1,0 0-1,-11 27 0,10-30-86,1-58-816,7-33-200,4 24-164,-4 24 0,1 1 0,1-1 0,1 1 0,1 0 0,1 0 0,13-30 0,-19 52 0,-1 0 0,0 0 0,1 0 0,-1 0 0,1 0 0,-1 0 0,1 1 0,0-1 0,-1 0 0,1 0 0,0 1 0,-1-1 0,1 0 0,0 1 0,0-1 0,0 1 0,0-1 0,-1 1 0,1-1 0,0 1 0,0-1 0,0 1 0,0 0 0,0 0 0,0 0 0,0-1 0,0 1 0,0 0 0,0 0 0,0 0 0,0 1 0,2-1 0,0 1 0,0 1 0,-1-1 0,1 1 0,-1 0 0,1 0 0,-1 0 0,0 0 0,0 0 0,0 1 0,0-1 0,2 3 0,7 12 0,-1 0 0,12 27 0,-22-43 0,28 58 0,-6-14 0,-2 1 0,28 95 0,-48-141 0,0 0 0,0 1 0,1-1 0,-1 0 0,0 0 0,0 1 0,0-1 0,0 1 0,1-1 0,-1 0 0,0 1 0,0-1 0,0 0 0,0 1 0,0-1 0,0 1 0,0-1 0,0 0 0,0 1 0,0-1 0,0 0 0,0 1 0,-1-1 0,1 0 0,0 1 0,0-1 0,0 1 0,0-1 0,-1 0 0,1 0 0,0 1 0,0-1 0,0 0 0,-1 1 0,1-1 0,0 0 0,-1 0 0,1 1 0,0-1 0,-1 0 0,1 0 0,0 0 0,-1 0 0,1 1 0,0-1 0,-1 0 0,1 0 0,0 0 0,-1 0 0,1 0 0,-1 0 0,-26-13 0,-25-29 0,15 3 0,28 28 0,-1 1 0,0 0 0,0 0 0,-18-11 0,39 26 0,0-1 0,0 0 0,0-1 0,0 0 0,0 0 0,0-1 0,1-1 0,-1 0 0,1-1 0,-1 0 0,1-1 0,-1 0 0,1 0 0,19-6 0,1-1 0,-1-2 0,-1 0 0,0-2 0,35-20 0,-57 29 0,-1 0 0,0-1 0,-1-1 0,1 1 0,-1-1 0,0 0 0,0 0 0,0-1 0,-1 0 0,1 0 0,-2 0 0,1 0 0,-1-1 0,0 0 0,0 0 0,0 0 0,-1 0 0,-1-1 0,1 1 0,1-9 0,-8 53-116,2 0 0,3 50 1,12 100-1446,-12-176-312,0 5-12067,-9-29 2648,3 4 7586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4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47 1793,'-2'-4'1738,"0"0"0,0 0-1,0 0 1,0 0 0,-1 1 0,0-1 0,0 1 0,0-1 0,-6-5-1,14 8 2538,25-2-2696,-11 5-1274,-1 1-1,0 0 1,1 2 0,-2 0 0,1 0 0,0 2-1,-1 0 1,0 1 0,28 19 0,-33-19-2,-1 0-1,0 0 1,-1 1 0,0 0 0,0 1 0,-1 0-1,-1 0 1,1 1 0,-2 1 0,0-1 0,0 1 0,-1 0-1,0 0 1,4 15 0,-9-22-296,1 0 0,-1 0 1,-1 0-1,1 0 0,-1 0 1,0 0-1,0 1 0,-1-1 0,1 0 1,-1 0-1,0 0 0,0 0 0,-1 0 1,0 0-1,0-1 0,-3 7 0,0-3 1,0-1-1,0 0 0,0-1 0,-1 1 0,0-1 0,0 0 0,-1-1 0,0 1 0,-8 4 0,-3 0-53,0 0-1,0-2 0,-1 0 1,0-1-1,0-1 0,-1 0 1,-33 4-1,24-12-5588,27 2 4895,0-1-1,0 0 0,0 1 1,0-1-1,0 0 1,1 0-1,-1 0 1,0 0-1,0-1 1,1 1-1,-1 0 0,0-1 1,1 1-1,0-1 1,-1 1-1,1-1 1,0 0-1,0 1 1,0-1-1,0 0 1,0 0-1,0 0 0,0 0 1,1 0-1,-1 0 1,1 0-1,-1 0 1,1-4-1,0-11-4504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4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30 800,'5'-12'260,"-2"2"4214,0 3 7015,5 21-5982,-2 3-4846,-1 1 0,-1 0-1,0 0 1,-1 0 0,0 22-1,-2 98 4637,-2-74-4321,-3-40-4956,-5-19-5077,-8-15-2426,4-2 6912,10 9 4136,-6-4-2774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4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14 1377,'-4'-1'1959,"-29"-4"5020,32 4-6586,0 1 0,0 0-1,1 0 1,-1-1 0,0 1-1,0 0 1,0 0 0,0 0 0,0 0-1,0 0 1,0 1 0,0-1-1,1 0 1,-1 0 0,0 1-1,0-1 1,0 0 0,0 1-1,1-1 1,-1 1 0,0-1-1,0 1 1,1-1 0,-1 1 0,0-1-1,1 1 1,-1 0 0,0 0-1,1 0-213,1 1 0,-1-1-1,1 0 1,-1 0 0,1 1 0,0-1-1,-1 0 1,1 0 0,0 0 0,0 0-1,0 0 1,0 0 0,0 0 0,0-1-1,0 1 1,0 0 0,0 0 0,0-1-1,1 1 1,-1-1 0,0 1-1,0-1 1,1 1 0,-1-1 0,0 0-1,1 0 1,-1 1 0,0-1 0,1 0-1,1-1 1,53 6 5166,-51-4-5167,17 0-240,109 1-1953,-118-3 1624,0 0 0,0-1 1,0 0-1,0-1 1,0-1-1,-1 0 0,21-9 1,-28 8-4991,-3-2-5763,-2 4 6667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21 1665,'1'-1'601,"-1"0"0,0 0 0,0 1 1,0-1-1,0 0 0,0 0 0,0 0 1,-1 1-1,1-1 0,0 0 0,0 0 1,-1 1-1,1-1 0,0 0 0,-1 0 0,1 1 1,0-1-1,-1 0 0,1 1 0,-1-1 1,1 1-1,-1-1 0,0 1 0,1-1 1,-1 1-1,0-1 0,1 1 0,-2-1 0,-3 8 8771,8 8-8513,0 3-444,0-1 1,-1 1-1,-1-1 1,0 1-1,-2-1 1,-2 19-1,1 20 113,1-21-528,0-17 0,1 0 0,1 1 0,6 35 0,-6-37-4218,-10-26-5177,-5-15-1832,10 13 7681,3 4 1438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0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1105,'16'-1'18398,"15"-1"-8656,30-2-5909,50-4-6229,-71 4 4113,20-6-1443,-33 5-1153,0 1-4284,-10 3-1945,0 0-3832,-10 1 7095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1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95 1169,'-1'-2'849,"0"0"1,-1-1 0,1 1-1,1 0 1,-1-1 0,0 1-1,1-1 1,-1 1 0,1-1-1,-1 1 1,1-1 0,0 1-1,0-1 1,1-3 0,0 3-260,-1 1 0,1 0 1,0 0-1,0-1 0,0 1 1,0 0-1,1 0 0,-1 0 1,0 0-1,1 0 0,-1 1 1,1-1-1,2-2 0,0 1-60,1 0 0,-1 1 0,1-1 0,-1 1 0,1 0 0,0 0 0,-1 1 0,1-1 0,0 1 0,0 0 0,0 0 0,0 1 0,1-1 0,7 2 0,-5-1-439,0 1 0,0 1 0,0-1 0,-1 2 0,1-1 0,-1 1 0,1 0 0,-1 0 0,0 1-1,0 0 1,0 0 0,-1 1 0,0-1 0,0 2 0,0-1 0,8 10 0,-10-11-49,-1 0 0,0 1 0,-1-1 0,1 1 0,-1-1 0,0 1 0,0 0 0,0 0 0,-1 0 0,1 0 0,-1 0 0,0 0 0,-1 1 0,1-1 0,-1 0 1,0 0-1,-1 1 0,1-1 0,-1 0 0,0 0 0,0 0 0,-1 0 0,1 0 0,-1 0 0,-5 9 0,1-3-42,-2 0 0,1 0 0,-2 0 0,1-1 0,-1 0 0,-17 13 0,-66 45 0,88-66 0,19-9 0,-1 0 0,1 2 0,0-1 0,25-4 0,-9 4-138,1 1 0,0 2 0,63 2 0,-81 5-7011,2 1-11946,-12-5 16149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5T16:20:43.9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11654 12031 168 0,'0'-7'186'0,"0"1"-7"16,-3 3-43-16,3 3-46 0,-3 0-27 16,2 1-20-16,-6 4 21 0,4 2-18 0,-2 3 8 15,2 2-17-15,-2 3-2 0,1 2 1 0,0 1-15 16,1 3-1-16,-2 0-5 0,2 2-2 15,0 0 2-15,1-3-2 0,-1 3-3 0,-2-3-10 16,1 0 8-16,1-1-8 0,0-3-3 16,-1-1 4-16,0-3-6 0,0-2 5 0,1-3 3 15,0 1 0-15,1-3-3 0,0-2 0 0,0-2 6 16,2 0 5-16,0-1 7 0,0 0-3 0,-2-2-5 16,1-1-3-16,-1-5 0 0,-1 1-7 15,0-3 0-15,0-4 0 0,1-3 0 0,0 0-2 16,1-5 0-16,1-2-3 0,3-2-2 0,0-1 4 15,0 1-1-15,-1 1-5 0,4-2 11 0,0 4 0 16,-1 1-5-16,2 7 7 0,-1-2-4 16,2 2 4-16,0 5-2 0,0 3 4 0,1 3-6 15,-1-1 0-15,3 3 2 0,2 4 3 0,2 3-1 16,0 4 3-16,2 3 1 0,-1 5-4 0,5 3 0 16,-1 3-1-16,-2 2 0 0,0 1-1 15,0 1-4-15,-2-2 2 0,-2-1 0 0,2-3-3 16,-5 0-2-16,1-1 2 0,-1-2-5 0,-4-3-33 15,2-2-42-15,-3-3-11 0,1 2-22 16,-4-4-13-16,0-1-17 0,-1 0-7 0,1-4 8 16,-3-1 7-16,0-2 19 0</inkml:trace>
  <inkml:trace contextRef="#ctx0" brushRef="#br0" timeOffset="2209.02">11602 12261 44 0,'-5'2'86'0,"0"-2"22"0,-1 3-15 15,3-3-16-15,2 0-10 0,-1 0-14 16,2 0-1-16,0 0 2 0,0-3-6 0,2 3-6 16,1-2-15-16,2-1-9 0,4-1-1 0,0 1-4 15,7 1-4-15,0-3-3 0,3 1-5 0,0-2 3 16,1 1 1-16,-1-2-1 0,-1 1 2 15,4 0 3-15,-2 0-3 0,-2 0 7 0,1 1 0 16,-5 0-1-16,2 3 2 0,-2-1 7 0,-1 1-5 16,-2 0 1-16,-3 2 1 0,-1 0 5 0,-2 2 4 15,0 1-6-15,2 1 8 0,-1 1 5 0,1 2-9 16,-2-2-15-16,0 2 0 0,-2-2-1 16,2 1-2-16,-2 0-6 0,-1 0 5 0,3-1-5 15,-1-1 1-15,-1 2 0 0,1-3-2 0,-3 2 3 16,-1-2-7-16,2-1 4 0,-2 1-2 15,1-3 5-15,-1 0-6 0,0 2 3 0,0-2-3 16,0 0-1-16,0 0 5 0,2 0 2 16,1-2-1-16,-3 2 4 0,2-3-8 15,-1 1 0-15,4-1 8 0,-1-4-6 16,1 0 0-16,0-1 0 0,0 1-4 0,3-4 0 16,-2 3-4-16,0-2 8 0,-1 1-3 0,2 2-6 15,-1-1 7-15,2 3 2 0,-2-1-3 0,2 1 0 16,0 2 6-16,1 2-3 0,-1-2-5 0,0 3 7 15,0 0 2-15,1 1 3 0,-1 2-7 16,2 0 0-16,1 2 2 0,-1-1 1 0,-2 2-5 16,2-2 2-16,0 1 2 0,0-1-4 0,-1 1 2 15,0-2 0-15,-1-1 4 0,0 0 2 16,3 1-8-16,-4-2 3 0,-1-1-3 0,0 0 7 0,2-1-5 16,-2-4 0-16,4 2 2 0,-3-1 3 15,-3-1-2-15,4 0-3 0,-3-1 1 0,-1 0-1 16,1-2 0-16,-3 3-2 0,3 0 0 0,-1-1 5 15,-2 1 6-15,-2 0-7 16,1-5-2-16,2 5 0 0,-3 1 4 16,0-1 2-16,-1-2 10 0,1 4 5 0,0 2 6 0,-2 0 0 15,2-2 0-15,-3 3 2 0,0 0-6 16,0 0-4-16,-2-2-18 0,0 2 8 0,-1 0-6 16,1 2-3-16,-4-2 4 0,1 0-4 0,0 4-3 15,3-3 4-15,-2 2-1 0,0 1 7 0,2 1-7 16,-1-2-3-16,3 4 6 0,0-2-3 15,1-3 5-15,-1 5-5 0,2-3-6 0,1 0 14 16,0 1-8-16,4-1-2 0,-2 1 0 0,7 7 2 16,-6-8 0-16,2-3-4 15,3 2-4-15,6-3 8 16,-4-1-9-16,1-2-7 0,-2-1 5 16,3 1-5-16,1-4 0 0,-3 2 3 0,1-1-3 15,3-1 3-15,-4 1-9 0,2-1 13 0,-2 0-7 16,1 0 3-16,-2 0 1 0,-1-1-1 15,0 1 13-15,-3-1-5 0,3 3 2 0,-3-1-1 16,-1 1 4-16,0 1 4 0,-3 1 3 16,-1 0-2-16,3 1 1 0,-3 1-3 0,0 1 5 15,0 0 5-15,0-2-4 0,0 2 2 0,0 2-10 16,0-1 2-16,-1 1-3 0,-1-2-3 0,2 0 3 16,-1 2 0-16,-1 1 0 0,0-1 4 0,2 1-6 15,-3 2-1-15,2 1 5 0,-1-1-1 16,-4 10 7-16,4-5-8 0,-1-3 0 15,3 0 1-15,-1 1 2 0,1 1-3 0,0-1 1 16,0-2-4-16,0-1 5 0,1 3 2 0,-1-2-1 16,3-2-6-16,-3 0 0 0,2-3 7 15,-2 3-2-15,0-4 8 0,0 0-6 0,0 3 5 16,0-3-2-16,0 0-3 0,3 0 3 0,-2 0-7 16,1 0 0-16,1-3 3 0,0 1 0 15,1-1-5-15,0-1 0 0,1 0 0 0,3-2-1 16,-2 2 0-16,2-2 0 0,0 0-5 0,-3 0-4 15,4 1 4-15,-4 0 10 0,3-2-6 0,-3 2 4 16,2-2-4-16,0 2 0 0,-2 0 0 16,0 0-2-16,-2 2 6 0,0-1 0 0,2 2 1 15,-1 1-1-15,4-4-5 0,-5 5 8 16,-1 0-3-16,3 0 0 0,-2 2-2 16,-1-1 4-16,1 1 3 0,1 1-4 0,-1 1 0 15,1 0 8-15,-3 3-4 0,2-2-1 0,-1-3-4 16,-2 8-3-16,3-6 5 0,-3 1 2 15,2-2 3-15,-1-1-10 0,1-1 3 16,-2 3-2-16,3-3-2 0,-3 1 4 0,0-2-2 16,0 1 10-16,0-1-5 15,2 0-3-15,-2-1 2 0,0-2-6 16,0-1 2-16,0 3 2 0,0-1-8 0,1-1 1 16,4-2-5-16,-4-2 5 0,1 3-6 0,1-1 4 15,0-2-6-15,-1-1 10 0,1 3 2 0,0-1-1 16,1 1-1-16,1 2 2 0,-3-1 3 0,1 1-5 15,-3 1 5-15,0 1 0 0,4-3 0 16,-3 6 4-16,2-2-6 16,2 2 3-16,-2-1-3 0,2 2 4 15,-3-1 1-15,2 1-3 0,-1 0 0 0,2-1 2 16,-2 0-2-16,1 3-2 0,-1-4 0 0,0 1 0 16,0 1 6-16,3-2-3 0,-1-1 1 0,0 0 0 15,-2 0-2-15,0 0 0 0,2 0 0 16,-2 0 3-16,-1-4 1 0,1 2-4 0,1 1 5 15,-2-2-5-15,-2-1 0 0,0 0 4 0,0 1 2 16,0-1 7-16,0-1-6 0,0 1 9 0,-3-2-3 16,0 0-6-16,0 0-1 0,-2-1 1 0,2-1-4 15,-2 0 3-15,0 1 1 0,2-2 7 16,-2-2-1-16,-1 1 2 0,3 0-2 0,-2-5-7 16,0 1-1-16,2-3-3 0,2 0-8 15,-1-2 0-15,2-2-5 0,3-1 11 0,0-1-9 16,2-1 0-16,0 2 3 0,4 0 4 0,-1 2-2 15,0 3 1-15,0 1-4 0,1 0 1 0,-1 5 0 16,-1 0-2-16,1 0 8 0,1 2-2 16,-1 4 5-16,-3 2-3 0,1 0-7 0,-1 3 9 15,1 3-5-15,-1-3 6 0,-2 8 2 16,2 1 3-16,0 4-8 0,0 3 6 0,1 1 1 0,-3 2-1 16,0 4-3-16,0 2-3 0,0-2 2 0,-1 4 3 15,0-3-1-15,-2 0-2 0,0 3-1 16,0-5 8-16,1-1-9 0,2-3 5 0,-1-2-3 15,-2 0 3-15,2-6-5 0,-2 2-4 0,0-4 9 16,0-1-2-16,0-2 5 0,0 0 6 16,0-2-5-16,0-3 1 0,0 0 4 0,0-3 9 15,0 3-1-15,0 0 5 0,0-4-2 0,0 3-5 16,0-1-14-16,0-1 1 0,4 0-7 16,-2-1 4-16,-2-1-7 0,4-2-3 0,1 2 2 15,0-1 1-15,1 1 7 0,4 2-8 0,-2 0-4 16,0 3 5-16,1 0-2 0,5-2 5 15,-4 2-3-15,2 2 3 0,0-2-4 0,0 3 6 16,1-2-8-16,-2 1-1 0,0 5 10 0,-2-3-7 16,1 1 8-16,0 1 0 0,-3 0-7 15,1-1 11-15,-3 2-8 0,-2 1-3 0,0-3 5 0,-3 3 2 16,0-2 0-16,-6 6 8 0,1-8-2 16,0 4-5-16,-3-4-5 0,-1 2 4 15,1 0 1-15,-1-2-5 0,-4 3 4 0,0-5-4 16,5 1 2-16,-4-1-2 0,-1 1 0 0,2-3 4 15,3 0-4-15,-3 0-2 0,0-1 2 0,5-1 3 16,-1 0-1-16,3-1-14 0,0 3-2 16,1-5-4-16,2 1-8 0,-2 0-6 0,3-2 1 15,0 2-1-15,4-2 1 0,1-3-3 16,1 0 7-16,-1-3 4 0,3 1 0 0,3-3-9 0,-3 3 12 16,3-3-8-16,0 2 5 0,2 0 5 15,-1 0 10-15,-2 2-4 0,3-2 9 0,1 4 1 16,-5 2 2-16,1-1 2 0,-1 2 1 15,1 2 0-15,-1 2 0 0,-1 0-2 0,0 1 8 16,-2 0 8-16,3 0 8 0,0 3-5 0,-3 2 1 16,0 1-3-16,-1 1-9 0,2 1-6 0,0 1-3 15,-2 1 3-15,0 0-1 0,-2-1-5 16,0 1 8-16,-1-1-5 0,0 1-6 0,-2-2-6 0,3-2-2 16,-3-2-11-16,1 0-17 0,-1-3-29 0,0 3-22 15,0-4-34-15,0 0-26 0,0 0-11 16,0-2 3-16,-1-3 20 0</inkml:trace>
  <inkml:trace contextRef="#ctx0" brushRef="#br0" timeOffset="2358.87">13179 11791 52 0,'-3'-6'80'0,"3"3"21"0,-3 0-9 15,3 2-16-15,-3 1-26 0,3 0-22 0,-1 0-17 16,-1 0-5-16,2 0-13 0,0 0-22 0,0 0-18 15,3 4-15-15,3 0-14 0,6 6-97 16</inkml:trace>
  <inkml:trace contextRef="#ctx0" brushRef="#br0" timeOffset="2633.74">13428 11832 18 0,'3'-2'42'16,"2"-3"33"-16,-4 1 13 0,-1 1-3 0,0 1-4 15,0-1-5-15,0-6 102 16,-6 5 138-16,4 4-226 16,-6 3 28-16,-4 2-15 0,7-2-55 15,-3 2-1-15,0 0 1 0,-1 4-6 16,3-1 1-16,-3-1 6 0,3 4 6 0,0-1-8 16,3-1-11-16,0 2-17 0,1 1-14 0,1-2 3 15,1 0 1-15,0-2-11 0,1 0 6 0,4-1 5 16,2-2-9-16,-2 0-6 0,3 2 10 15,2-2-6-15,2-2-3 0,0-3-21 16,1 0-25-16,2 0-35 0,20-5-241 0,-18-2 97 16,-1 2-19-16,1-3 4 0,-2-1 25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5T16:16:43.8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18649 1183 187 0,'-16'-10'346'16,"-5"9"-208"-16,11 4-45 0,-2 2 24 15,-16 11 124-15,12-2-134 16,-14 27 74-16,16-16-98 0,-2 5 7 16,-9 35 89-16,9-26-113 0,5-1-9 15,-11 47 9-15,3 2-46 16,14-44-13-16,0-1-12 0,4 38 1 15,2-44 10-15,11 34-28 16,8-11-72-16,26 5-378 16,-5-38-25-1,-19-20 235-15,0-1 29 0,4-5 48 0</inkml:trace>
  <inkml:trace contextRef="#ctx0" brushRef="#br0" timeOffset="612.19">19020 1366 185 0,'4'-18'236'0,"0"2"-41"16,-4 1-51-16,-3 1-23 0,3 4-2 0,0 2 4 15,0 2 13-15,0 3 0 0,0 2-14 16,0 1-38-16,-1 0-28 0,1 1-28 0,0 4-9 15,0 2 3-15,0 3 26 0,0 5 13 0,0 2-5 16,-2 3-3-16,0 1 1 0,-2 5-7 16,-1-2-45-16,-3 1-2 0,3 2 0 0,-1 0 0 15,0-2 0-15,-4 0 0 0,1 1 0 0,2-4 0 16,3 0 0-16,-1-3 0 0,1-4 0 16,0 0 0-16,3-3 0 0,1-2 0 0,0-3 0 15,1 0 0-15,3-2 0 0,1-1 0 16,0 0 0-16,3 0 0 0,0-1 0 15,5-2 0-15,-2 1 0 0,4-1 0 0,1-1 0 16,3 0 0-16,-3-1 0 0,6-1 0 0,-3 1 0 16,5-1 0-16,-7-1 0 0,5 0 0 0,-1 0 0 15,0-1 0-15,31-9 0 16,-39 9 0-16,-1-1-4 0,-1 2-19 16,-1-1 12-16,-1 1 8 0,-3-4-1 0,-1 5 2 15,2-3 2-15,-3 0 3 0,1-1-6 16,-1-2 1-16,-2-2-2 0,0 0 4 0,1 1-2 15,0-1 3-15,-1-14 2 0,3 6 7 16,2 2 2 0,-7 11 1-16,0 5 1 0,0-1-12 15,-3 1-2-15,3 0 0 0,-1 0 0 0,-1 0 0 16,2 0 0-16,0 1 0 0,0 4 0 16,0 2 0-16,3 2 0 0,0 2 0 0,0 2 0 15,-1 2 0-15,-2 0 0 0,3 2 0 0,0-2 0 16,1-1 0-16,-3 2 0 0,2-4 0 15,1 1-28-15,-3-4-72 0,8 8-217 16,-5-11 107-16,0-4-11 0,9 2-227 16,-7-4 247-16,-1 0 26 0,1-2 31 15</inkml:trace>
  <inkml:trace contextRef="#ctx0" brushRef="#br0" timeOffset="1551.95">19634 1528 55 0,'0'-3'140'0,"-2"3"37"0,2 0-1 15,-1 0-20-15,-3 0-30 0,1 1-30 16,2 3 6-16,1 0 5 0,-2 2-16 16,0 2-14-16,1 11 53 0,-1-7-102 15,2 0-9-15,0 2-2 0,0-2-12 16,3 1-1-16,-3-1 1 0,0 0-4 0,0-2 6 15,0-1-11-15,0-1 5 0,0-1 2 16,0-2 0-16,0 0 0 0,0-1 7 0,0-1 0 0,0-1 7 16,0-2 7-16,0 1 0 15,4-1 95-15,-4 0-81 0,1-3-3 16,-1-2-27-16,3 0 3 0,-1-5-4 0,1 1-7 16,0-3 5-16,2 2-10 0,4 0 5 0,-1-2 0 15,0 0-4-15,2 2 4 0,-6 1-3 16,4 1 3-16,-1 3 2 0,-1-1 0 15,0 3-2-15,-1 2-3 0,-2 1 5 0,2 0 0 16,2 0-4-16,-1 1-1 0,3 2 3 0,-1 2-2 16,0-1-1-16,4 1 4 0,-2 2 3 15,1-2-6-15,0 0-8 0,-1 0 3 0,1 2-4 16,1-5 2-16,0 1-3 0,-2 0-8 16,2-1 1-16,-3-1-6 0,-1-1 6 0,1 0-2 15,-1 0 9-15,-3-1-9 0,3-1 7 0,-2-1 5 16,-1-2-4-16,0 0 1 0,0-2-2 15,0 0-2-15,-1-3 1 0,2 2 5 0,-1-2 5 16,2-4-4-16,-3 2 4 0,1-2 3 16,1-3-1-16,-1 0 5 0,0-2-2 0,6-20 11 15,-6 19 1-15,-1-1 3 0,-1-3 6 16,2 3 2-16,-2 0 17 0,1 2-3 16,-3 2 3-16,1 5 9 0,-2 2 5 15,1 0 11-15,-1 6-15 0,0 1-24 0,0 3-6 16,0 3-7-16,0 1-3 0,-1 7-4 0,1 3 5 15,0 7-8-15,0 1 5 0,0 2 16 16,-2 5-23-16,1-2-1 0,-1 0 0 0,0-1 0 16,-1 0 0-16,2-3 0 0,-1-1 0 15,0-2 0-15,-1-2 0 0,3-3 0 0,0-1 0 16,-3 1 0-16,3-7 0 0,0 0 0 16,0-4 0-16,0 1 0 0,0-2 0 0,3-2 0 15,-1-2 0 1,1-5 0-16,0-2 0 0,4-4 0 15,-1-2 0-15,2-3 0 0,4-3 0 16,0-4 0-16,2-2 0 0,-2 0 0 0,2-4 0 16,-1-1 0-16,-1 2 0 0,1-3 0 0,-1 7 0 15,-2-1 0-15,-3 5 0 0,-1 6 0 16,-1 2 0-16,-2 5 0 0,-1 2 0 0,-2 3 0 16,0 3 0-16,-2 6 0 15,1 3 0-15,-2 4 0 0,-2 4 0 0,1 3 0 16,0 4 0-16,-4 1 0 0,5 0 0 15,1 3 0-15,-1-1 0 0,0-2 0 0,3-1 0 16,2 0 0-16,1-2 0 0,2-5 0 0,4 0 0 16,0-1 0-16,3-3 0 0,0-1 0 15,-1-2 0-15,6-4 0 0,-4-2 0 0,4-2 0 16,-1-2 0-16,3 0-10 0,5-5-96 16,-5 1-65-16,3-4-53 0,-2 0-37 0,-2-4-31 15,-1 0 6-15,-2 1 37 0,-4-3 42 16</inkml:trace>
  <inkml:trace contextRef="#ctx0" brushRef="#br0" timeOffset="1818.8">19519 1238 433 0,'-15'0'391'0,"1"0"-109"16,6 0-102-16,-10-3 186 15,15 3-227-15,1 0-22 0,2 0-48 0,0 0-35 16,0 0-13-16,0 0-9 0,0 0-9 16,0 0-6-16,2 0 0 0,0 0-12 15,-1 3-21-15,4-1-53 0,-2 1-58 16,1 1-57-16,-4 0-61 0,1 2-41 15,-1 4-321-15</inkml:trace>
  <inkml:trace contextRef="#ctx0" brushRef="#br0" timeOffset="4618.18">21165 1369 282 0,'10'-5'170'0,"-2"4"9"16,-8 2-142-16,0 4-5 0,0 1 13 15,-2 4 21-15,2 5 17 0,-1 1-3 0,-1 0-25 16,1 5-14-16,-3 1-4 0,1-2-8 15,0 3-8-15,0-3 7 0,-2-1-12 16,4-3 6-16,-1-2 2 0,1-1-16 0,1-3 4 16,-4-2-12-16,4-1 3 0,-1-2-1 15,-1-2 8-15,2 0 18 0,-2 0 0 0,2-1 13 16,0-2 12-16,0-2 5 0,0-1-8 16,0 0-16-16,-1 0-10 0,-1-5-8 0,1-4-3 15,-3-2-2-15,1-4-7 0,2-5-6 0,1-2 0 16,0-2 4-16,0-4-2 0,3-3 0 15,2-2 1-15,3 2-7 0,1-1 7 16,4 3-6-16,0 0 5 0,2 3-6 0,0 3 6 16,2 4-3-16,0 5 3 0,1 0 2 15,0 5-4-15,2 0 2 0,-2 4-2 0,-1 3 2 16,-2 3-4-16,-4 2-2 0,2 2 3 0,-4 3-2 16,-1 3 1-16,-1 1 0 0,-1 3 8 15,-3 0-4-15,-3 1-2 0,-3 1 2 16,-3-1-3-16,-1 1 3 0,-1 0 0 0,-1 1-3 15,-7-2 3-15,3 0 0 0,-1-1 4 0,1 1-2 16,-2-4-5-16,0 3-1 0,1-4 7 16,2 1-1-16,2-3-4 0,1 2 7 15,2-4-9-15,3 0 7 0,0-1-7 0,1 2 0 16,1-3 4-16,2 0 3 0,0 3 0 16,0 0-11-16,2 0 12 0,1 2-7 0,2 0 0 15,2 2 4-15,2 1 2 0,-3 1 2 16,4 0-7-16,1 1 0 0,1-2 5 0,0 0 2 15,2 1-9-15,0-1 0 0,3 3 4 16,1-3 0-16,-1-1 2 0,-1-2-2 0,5 1 0 16,-3-1 2-16,2 0-7 0,17 5 1 15,-19-6 4-15,-1-3 0 0,-1-2 0 16,3-1 6-16,-3 0-6 0,1-1-2 0,-1-2 3 16,-2-3-1-16,-3 1 0 0,0 1 5 15,-1-4-5-15,-1 1-3 0,1 0 5 0,-6-3-1 16,3 1-1-16,-1-3 4 0,-3 0 0 15,-1 2-7-15,0-2 3 0,-2-10 5 16,-2 14-5-16,0 0 0 0,-1 2 5 0,0 2 1 16,-2-2-3-16,4 4-2 0,-3-1 1 15,0 3-2-15,-1 0 4 0,-1 0-4 16,3 3 4-16,-4-1-4 0,2 4 1 0,-1 0-3 16,0 1-3-16,1 1 8 0,4 2-3 0,-3-1 0 15,4 1 3-15,0 1-5 0,4-2 2 16,-1 2-2-16,2-3 2 0,2 1 0 0,1 1 0 15,3-3 0-15,7 1 0 0,-2-4 0 16,2 2-4-16,4-3-7 0,4 0-3 0,-1-1 4 16,4-1-8-16,2-1-11 0,-1 0-7 0,2 0-10 15,1 0-2-15,0-3-1 0,-1 0-4 16,-1 0 7-16,-2 0 3 0,-4-2 12 16,2 2 10-16,-2-1 6 0,-3-1 4 0,-4 1 4 0,-1 1 7 15,-4-3-5-15,0 0 3 16,-5 1 14-16,0 1 3 0,-5 0 6 0,1 1 7 15,-2 0 7-15,-2-2-4 0,0 2 10 0,0 2 0 16,-2-1-13-16,0-1-10 0,-3 2-2 0,0 1-2 16,-2 0-8-16,-1 0-2 0,-1 0-2 15,0 0-2-15,-3 0 1 0,2 4 1 16,0-1-4-16,0 1 4 0,0 1 1 0,0 0-5 16,2-1 2-16,1 2 0 0,2 1-2 15,0 1-3-15,1-1 8 0,3-2-3 0,-1 2-4 16,2-2-5-16,3 0 3 0,1-1 0 15,1 4-4-15,2-4-10 0,1 1-7 0,3-4 1 16,3 2-12-16,-1-1-3 0,4-2 1 16,-1 0 1-16,3-2 2 0,1-1 5 0,0 2 2 15,-1-2 13-15,-2-2 8 0,2 1 9 0,-2-1-5 16,-1 1 5-16,0-1-3 0,20-12 16 16,-24 13-11-16,3-2 21 15,-10 3-4-15,-3-1 4 16,-2 2 1-16,0-1 2 0,0 1 8 0,0 2-10 15,0 0-3-15,0 0-1 0,-2 2-17 0,0 0 1 16,-1-1-1-16,-2 3 6 0,-5 6-9 16,-3 0 5-16,8-3-5 15,1 0-2-15,0 0-1 0,3-1 3 0,1 0-9 16,3 0 6-16,8 1-10 16,-5-3 3-16,5-1-4 0,0-3-10 15,-1 0 0-15,1-2 3 0,3-1-2 0,-3-1 0 16,2-1 3-16,-1-2 0 0,1-2 7 15,1 1 6-15,-1-2-3 0,3-3 6 0,-5-1-2 16,1 2 0-16,-1-2 6 0,-1-1 9 16,11-19-6-16,-13 13 4 0,-2 1 1 0,1-2 1 15,-2-2 9-15,0 0 7 0,-2-1 7 16,-1 3 16-16,-2 1 2 0,0 4-6 16,0 2-4-16,-2 1 0 0,2 3 10 0,-1 5 0 15,-1 0 5-15,1 3-6 0,1 0-25 0,-2 3-6 16,0 2-15-16,2 0 5 0,-1 6 4 15,-3 6-2-15,1 3 4 0,-1 3-2 0,1 3 2 16,0 2 1-16,-2 35 20 0,2-31-27 16,-1-2 4-16,3 0 4 0,1-3-11 15,-2-2 1-15,2-1-1 0,0-3 2 0,2-2-7 16,1-3 5-16,0 0-5 0,0-4 8 0,1 0-2 16,2-4-6-16,0 2 3 0,0-4 2 15,1-3 3-15,1-3-8 0,3 0-2 0,0-1 0 16,-2-3 3-16,2 0-1 0,0-2 3 15,2 0-8-15,0 0 2 0,-4-1 4 0,5 0-3 16,-1 3 0-16,-1 0 2 0,-4 0 4 0,1 5-8 16,-3-1-2-16,-1 1-2 0,1 2 1 15,-2 0 2-15,1 3 7 0,-1 1-4 0,-1 1 2 16,0-1 2-16,0 1-2 0,1 2-2 16,0 1 4-16,-3-1-6 0,3 0 7 0,-3-3 0 15,2 1-1-15,-1-2-6 0,0-3 2 0,1 0 6 16,0 0-7-16,0 0 1 0,-1-2 2 15,4 1 8-15,-5-2-8 0,4 0 0 0,-2-2 0 16,4 2-4-16,-2-1 4 0,1-1-3 0,-2 0-7 16,1 2 10-16,0 2 0 0,-2 0-2 15,2 1 3-15,-2 1-1 0,2 0 0 0,-1 6-7 16,1-2 4-16,0-2 7 0,0 4-6 16,0 0 0-16,2 1-2 0,1-1 4 0,2 1 3 15,0-1-10-15,0-1 5 0,2 0-12 16,-3-3-9-16,4 1-5 0,8 0-31 15,10-11-14-15,-23 3 60 16,-2 1 1-16,-1-4 3 0,4-2 9 16,-9 4-2-16,0-1 5 0,0 0-5 15,-3 0 10-15,2 0-8 0,-3-2 5 0,1 1-3 16,-2-1 2-16,1 1-1 0,-4 0-3 16,-2 0-2-16,2 2 4 0,-5-1 4 0,1-1-4 15,1 5-1-15,-5-3-4 0,3 2 8 16,-13-3-9-16,14 6 8 0,5-5-4 15,-3 3-1-15,9 2-4 0,-1 0 2 16,2 0-9-16,0-1 9 16,2 1-2-16,1-2 3 0,2 2-1 0,2-3 6 15,1 1-11-15,2 0 12 0,2-2-4 16,-1 1 2-16,4 2-6 0,2-3 0 16,-2 3 9-16,0-3-7 0,1 4 0 0,0 0 5 15,-2 0-7-15,0 0 1 0,-1 0 6 16,-1 4-3-16,0-1 0 0,-6 2-4 0,3 0 9 0,-1 2-5 15,0 0 1-15,-3 1-1 0,3-1 0 16,0 8-3-16,-5-9 6 0,0 0-3 16,-1-2 0-16,-2 1 5 0,1-2-4 15,-1 0 1-15,4-2 0 0,-1 2 18 16,-3-3-7-16,6 0 0 16,-5 0-3-16,6 0 4 15,-4-4 4-15,2-2-6 0,0 3-2 0,1-1 3 16,2-3-7-16,-2 0 3 0,0 0-9 0,4-2 4 15,-1 0 0-15,-1-1-2 0,0 1-2 0,9-10-3 16,-12 12 10-16,2 1-9 16,-4 1 2-16,2 2 8 0,2 1-1 0,-2 2 0 15,-2 2-1-15,4 0-3 0,-4 1-3 0,0 1 8 16,3 3-2-16,-1 0-6 0,0 2 0 16,-2-1 5-16,0 4-2 0,2-2 8 0,0 0-3 15,2 1 0-15,0-1-8 0,-2-1 2 16,1-1-8-16,0 1 2 0,-1-3 6 15,-1-2-4-15,1 1-3 0,0-1-22 0,0-1-27 16,-2 0-30-16,-1-3-31 0,2 0-29 0,-2 0-30 16,-2-1-23-16,3-2-29 0,-3-2-2 15,3-1 31-15,-1-3-105 0</inkml:trace>
  <inkml:trace contextRef="#ctx0" brushRef="#br0" timeOffset="4770.83">23337 1218 8 0,'-11'-4'7'16,"-3"3"-2"-16,1 1-3 0,-1-2-7 16</inkml:trace>
  <inkml:trace contextRef="#ctx0" brushRef="#br0" timeOffset="5005.06">22609 1350 142 0,'-4'3'185'0,"0"-2"-30"0,4 2-59 0,0-1-37 16,3-1-1-16,3 0 22 0,2 1 17 0,5-2 7 15,0 0-26-15,4 0-38 0,0 0-16 16,7-3-16-16,1 2-2 0,5-4-10 0,0 2-24 16,2-2-36-16,0 1-51 0,-1-3-51 15,1 2-33-15,-2-3-14 0,0-1-128 0</inkml:trace>
  <inkml:trace contextRef="#ctx0" brushRef="#br0" timeOffset="5300.32">23437 1020 231 0,'16'-2'213'15,"-5"2"-69"-15,3 0-33 0,4 5-11 16,4 2 17-16,6 5 41 0,4 3-24 0,3 4-37 15,1 5-16-15,0 1 13 0,-3 3 8 0,-3 4 7 16,3 4 18-16,2 10-57 0,-2 0-36 0,2 5-7 16,0 2-16-16,-3 5 7 0,-5-5 0 0,-9 4-11 15,-6-3 5-15,-12 0 0 16,-7-1-5-16,-4 1-7 0,-73 88-40 16,-6-58-219-1,33-47-10-15,-1 0-89 0,-2-4-28 0,-2-3 41 16</inkml:trace>
  <inkml:trace contextRef="#ctx0" brushRef="#br0" timeOffset="6102.18">13765 1076 273 0,'-7'-7'298'0,"-4"1"-45"0,0 0-83 16,-3 3-66-16,-4 2-31 0,-2 1-6 0,-1 3 35 15,1 4 31-15,-2 3-18 0,4 5-26 16,-1 5-13-16,3 4-10 0,-1 7 0 0,4 2-14 16,3 4-12-16,0 1-9 0,3 4-6 15,3-1-15-15,-1 3-7 0,5-3-2 0,8 3-1 16,0-2-1-16,2 0-3 0,5-1-2 15,23 35-8-15,-14-43-51 0,-1-4-76 16,1 0-78-16,0-7-59 0,1-3-42 0,-1-4-1 16,-2-4 41-16,0-5-117 0</inkml:trace>
  <inkml:trace contextRef="#ctx0" brushRef="#br0" timeOffset="6492.02">14019 1405 161 0,'0'-13'210'0,"0"1"-11"16,0 1-40-16,0 2-46 0,0 2-22 0,4-1-11 15,-2 4-7-15,3 1-6 0,-2 1-7 0,4 2-15 16,-1 0 1-16,3 3-18 0,1 2-10 16,1 1-9-16,1 1-5 0,-4 4 2 0,0-1 3 15,-1 0-7-15,-3 4-2 0,-1 1 4 16,-3 0-2-16,0-1-2 0,-3 3 2 0,-3-3-1 15,0 1 3-15,-4-3-6 0,-2 2 5 0,-1-4-2 16,3 0 8-16,-2-1 8 0,-1-1 9 0,3-3 20 16,1-1 24-16,3-1 3 0,1-1 8 0,2-2-9 15,0 0 6-15,1 0-5 0,-1 0-3 16,0-2-33-16,3 2-37 0,0-3 0 16,0 2 0-16,3-1 0 0,0 2 0 15,2 0 0-15,3-3 0 0,0 0 0 16,4-2 0-16,1 3 0 0,3-3 0 0,-2 4 0 15,5-3 0-15,-3 1 0 0,3 1-89 0,1 0-50 16,-2 1-29-16,1-1-35 0,-3-1-20 0,3 3-19 16,-5-2-9-16,2 2 20 0,-2-2 29 15,0 2-94-15</inkml:trace>
  <inkml:trace contextRef="#ctx0" brushRef="#br0" timeOffset="6770.94">14485 1326 82 0,'-5'-9'164'0,"-2"2"36"0,0 0-6 0,-1 0-14 0,2 4-15 15,-2-1-5-15,0 3-20 0,2-1-16 0,-1 2-18 16,0 0-27-16,2 2-21 0,0 1-21 0,1 2-13 16,-3 4-2-16,2 3 5 0,2 1 1 15,-3 2-14-15,5 3-7 0,1 0 3 0,0 1-8 16,0 0 2-16,3 0 1 0,1-1-5 15,2 1 0-15,1-3 0 0,-1 0-3 0,2-2-8 16,3 0 9-16,0-1-11 0,-1-3-20 0,2-1-29 16,1-1-41-16,3-2-35 0,17-2-225 15,-11-7 156-15,-3-1 2 0,5-1 32 16,-1-4 35-16,4 2 16 0,-3-7 17 0,2 2-47 16</inkml:trace>
  <inkml:trace contextRef="#ctx0" brushRef="#br0" timeOffset="7061.49">14730 1054 58 0,'-3'-6'144'0,"1"3"39"0,-1 0-5 0,1 2-17 15,2 1-24-15,0 0-14 0,0 1 8 16,4 1-4-16,1 0-19 0,1 5-25 0,0-3-26 15,7 3 7-15,-2 5 15 0,0 0 0 0,3 3 7 16,-1 5 20-16,1 3-8 0,-3-1-53 16,1 5-45-16,-2 4 0 0,0 1 0 0,-4 6 0 15,-4 1 0-15,-2 2 0 0,0 4 0 16,-5 2 0-16,-3 3 0 0,-3 2 0 16,-5 1 0-16,-4-3 0 0,-3 2 0 0,-7-2 0 0,-5-4 0 15,-4 0 0-15,-3-3-217 0,-6-2-259 16,2-4-49-16,-1 0-302 0</inkml:trace>
  <inkml:trace contextRef="#ctx0" brushRef="#br0" timeOffset="9123.15">14574 1534 36 0,'-2'0'45'0,"2"0"19"15,-2-1 4-15,0-2 66 0,0 1-73 16,1 2 0-16,1 0-2 0,0-2-1 16,0 2-3-16,0 0-4 0,0 0-7 0,3 0-6 15,-1 0-8-15,-2 0-12 0,2-1-3 0,1-3 0 16,-1 4-8-16,-2-3-1 0,1 1 0 15,-1 0-3-15,2 1-3 0,-2 1-2 0,3 0 2 16,-1-1-5-16,0-1-1 0,-1 2-10 0,2-1-30 16,-1 1-29-16,-2 0-33 0,2-2-26 0,-2-1-13 15,0 3 2-15</inkml:trace>
  <inkml:trace contextRef="#ctx0" brushRef="#br0" timeOffset="9886.39">14498 1267 10 0,'0'-1'15'0,"0"-1"9"15,0 2 13-15,0 0 14 0,0 0-1 16,2-3 17-16,-1 2-51 0,2-1-6 16,-1 1-4-16,4-1 3 0,-3-2 3 0,2 3-5 15,1-2 5-15,-1-1-1 0,-1 3-1 16,1-1-6-16,-1 0 1 0,0 2 7 0,-2-3 1 16,1 3 4-16,-1-2-3 0,-2 2 1 15,1-3 0-15,-1 1 0 0,0 0-1 0,0-1 4 16,0 1 1-16,0 2 8 0,-1 0-4 0,-1 0 6 15,2 0 2-15,-1 0-1 0,-1 0 0 16,-1 0-1-16,0 0-6 0,-1 0 3 0,-1 0-6 16,0 0-4-16,-3 2 4 0,1 1 3 0,-2-3-7 15,-1 2 2-15,2 3 4 0,-1 0 7 16,-2 0-4-16,1 0-6 0,2 2-1 0,-1-1-8 16,0 0 0-16,2 3-5 0,-2 0 1 15,4 0 7-15,-1 0-4 0,-1 1 2 0,2 2 8 16,1-1-6-16,-1-1-2 0,2 3-1 0,2-1-5 15,-3 0-2-15,4-2 2 0,-1 2 2 0,1-3-5 16,0 3 5-16,1-1 0 0,3-2-4 16,-3 1-6-16,5 1 9 0,2 4 3 15,-3-9-9-15,1 0 8 0,1 0-8 16,0-2 11-16,1 2 1 0,0-2-8 0,2 1 9 16,-1-3 2-16,1 2-8 0,-1-4 2 0,4 0-4 15,-4 0 2-15,1-2-3 0,1 0-4 16,-2 0 2-16,1 1-6 0,-1-3 6 0,-2 3-2 15,1-2 0-15,0 2-2 0,-1-2 2 16,1 1-7-16,-3 1-8 0,0-2-5 0,0 3-3 16,-1-5-4-16,-1 2-8 0,-1 0-10 0,-1 0-16 15,1 2-23-15,-2-1-32 0,0-1-28 0,0 3-21 16,0-5-12-16,0 5 19 0</inkml:trace>
  <inkml:trace contextRef="#ctx0" brushRef="#br0" timeOffset="10886.92">14065 3220 31 0,'3'-12'84'0,"-1"4"29"0,-2-1-5 16,-2 2-2-16,-1-5 103 15,0 9-96-15,-1 0 17 0,1 2 6 0,1 1-18 0,-2 0-24 16,1 1-33-16,-2 4-6 0,-1 2 2 0,-1 6-2 16,-2 3 16-16,0 5 2 0,-1 4-11 15,-1 4-8-15,2 5-3 0,-3 3 12 16,0 4-20-16,1 2-18 0,1-2-9 0,3 1-6 15,-2-1-8-15,5 2 0 0,0-2-2 0,3-3-2 16,1 0-7-16,1-2-11 0,3-2-25 0,-3 0-46 16,4-3-44-16,2-4-39 0,0-3-29 0,1 0-17 15,55 35-818 1</inkml:trace>
  <inkml:trace contextRef="#ctx0" brushRef="#br0" timeOffset="11367.64">14235 3411 142 0,'3'-15'149'0,"-3"1"8"16,0 2 1-16,0 2 0 0,-1 3 3 0,-1 2 1 15,0 2-5-15,0 1-9 0,0 2-19 0,1 0-34 16,-1 0-31-16,2 2-15 0,-1 2 2 15,-1 4 4-15,2 0-14 0,0 5 5 0,0 0-8 16,0 4-7-16,0-1-7 0,3 2-7 0,-3 0-2 16,3 0-15-16,-1-1 0 0,4-2 0 0,-3-3 0 15,4 0 0-15,-3-2 0 0,1-1 0 0,0-1 0 16,3-4 0-16,-2-1 0 0,2 0 0 0,-2-1 0 16,4-2 0-16,-2-3 0 0,0-2 0 15,0 1 0-15,1-4-3 0,-1 1 4 0,0-4-1 16,-2 1 2-16,0 0-2 0,-1-2 0 0,-2 2 0 15,0 0 0-15,-1 2 0 0,1-1 0 0,1 2 0 16,-3-1 0-16,1 4 0 0,-2-3 0 0,0 5 0 16,0-1 0-16,0 0 0 0,0 3 0 15,0 3 0 1,0 0 0-16,-2 1 0 0,2 4 0 16,-1 17 0-16,-1-9 0 0,0 5 0 15,2 1 0-15,-3 2 0 0,1-1 0 0,2 0 0 16,-3 0 0-16,2-1 0 0,-1-1 0 15,2-3 0-15,0-2 0 0,0 1 0 0,0-3 0 16,0-1 0-16,0-1 0 0,0-1-39 0,0-4-199 16,0 1-38-16,0-1-15 0,0-4-9 0,2 1 17 0,-1-1 42 15,2-3 60-15</inkml:trace>
  <inkml:trace contextRef="#ctx0" brushRef="#br0" timeOffset="11698.45">14653 3488 36 0,'5'-9'88'0,"-4"1"27"16,-1 0 0-16,0 1-6 0,0 1-4 0,0 1-1 16,-1 0 9-16,-2 5 0 0,1-2-1 0,0 2-1 15,1 0-11-15,-1 0-16 0,1 0-13 16,-4 2-9-16,2 0-4 0,-4 3 0 0,0 2 14 15,0 1 8-15,-1 4 1 0,0 0 24 0,-1 5-13 16,3 0-29-16,-1 0-63 0,1 2 0 16,-2-1 0-16,3 3 0 0,2-3 0 0,1 0 0 15,2-3 0-15,0 0 0 0,4 0 0 0,2-3 0 16,3 0 0-16,3-1 0 0,3-2 0 0,1-1 0 16,5-1 0-16,-1-2 0 0,2-3 0 0,0 1 0 15,-1-3 0-15,0-5-150 0,-1 0-71 16,0-2-34-16,1 0-16 0,48-33-676 15</inkml:trace>
  <inkml:trace contextRef="#ctx0" brushRef="#br0" timeOffset="12049.55">14830 3031 176 0,'-2'-7'280'16,"2"1"13"-16,-1 1-45 0,-1 2-65 0,2 0-61 16,0 2-44-16,0 1-15 0,0 1 19 0,3 1 12 15,4 0-12-15,2 3-15 0,2 1-4 16,2 5-5-16,7 4-3 0,2 2 6 0,-1 3-19 15,1 3-42-15,0 6 0 0,0 0 0 0,-1 5 0 16,-2 2 0-16,-3 3 0 0,0 2 0 0,2 46 0 16,-13-40 0-16,0-1 0 0,-2 2 0 15,-4-2 0-15,-4 0 0 0,-2-3 0 0,-5 1 0 16,-1-5 0-16,-6-2 0 0,3-3 0 16,-3 1 0-16,-2-3 0 0,-5-1 0 0,2-2 0 15,-3-2-311-15,1-3-119 0,-3 0-22 0,-1-5 57 16</inkml:trace>
  <inkml:trace contextRef="#ctx0" brushRef="#br0" timeOffset="15415.87">21938 3165 217 0,'0'-8'227'15,"0"2"-20"-15,-3 0-49 0,0 2-43 0,-2 0-24 0,0-1-2 16,-12 1 156-16,12 6-196 16,1 0-19-1,-14 13 17-15,-4 10-11 0,10-4 0 0,-10 33 26 16,1 8-25-1,5 2-28-15,14-33-1 0,2 0-12 16,2-3 6-16,3-1-1 0,3-2-1 0,4-3 5 0,1-1-3 16,3-4-9-16,1 0 12 0,1-3 3 15,-2-2-8-15,1-3 0 0,-2-3 0 0,-2 1 2 16,0-4 1-16,1-3-1 0,-3-2-2 16,3 1 0-16,-2-3-3 0,33-34 5 31,-40 28-4-31,-2-3 2 0,-1-16 6 15,-4 18-2-15,-1 4-4 0,-2-1 6 16,-2 1-4-16,0 1-7 0,-3 2 2 0,-2 0-9 16,1 0 5-16,-2 0 5 0,-1 3-11 15,0 1-11-15,0 1-10 0,-16 6-90 16,14-2 23-16,3 0-34 0,0 2-27 0,3-2-24 16,-8 9-204-16,13-8 205 0,3 0 34 15</inkml:trace>
  <inkml:trace contextRef="#ctx0" brushRef="#br0" timeOffset="15731.73">22520 3290 247 0,'0'-8'208'0,"0"1"-11"0,-1-3 136 0,-3 6-201 15,1 2-11-15,-40 9 279 32,31 2-372-32,-3 3 19 0,2 1-7 0,-4 2 7 15,4 3 6-15,0 2 1 0,0 0-8 0,5 3-17 16,0-1 3-16,-1 22 1 0,4-23-33 16,5-4 0-16,8 18 0 15,-2-20 0-15,2-2 0 0,5 2 0 0,39 11 0 16,-31-21-8-1,51-1-239-15,-45-5 75 16,92-36-1083 0</inkml:trace>
  <inkml:trace contextRef="#ctx0" brushRef="#br0" timeOffset="16049.55">22849 3099 118 0,'-3'-6'247'0,"-1"1"41"0,-2-1 165 16,4 5-313-16,-2-1-30 0,4 2-9 0,-1 0-10 16,1 2-26-16,0-1-10 0,5 2-5 15,2 2-5-15,20 16 25 0,-10-4-48 16,2 3-2-16,3 4 25 0,-3 4-7 15,2-2-7-15,-3 2-7 0,-1 3 10 0,-2-1-34 16,-4 1 0-16,1 1 0 0,-2 1 0 16,-3-2 0-16,-4 2 0 0,-1 35 0 0,-5-37 0 15,-4 2 0-15,-4-2 0 0,-2 1 0 16,-4-5 0-16,-7 1 0 0,-3 1-56 0,-4-4-71 16,-7 2-72-16,0-4-68 0,-2 1-51 0,-5-3-14 15,-1-2 30-15,-1-2-141 0</inkml:trace>
  <inkml:trace contextRef="#ctx0" brushRef="#br0" timeOffset="16462.3">21715 3031 48 0,'-4'-3'139'0,"-2"1"33"0,-2 1-13 16,-4 1-18-16,-2 0-23 16,-72 25 421-1,26 38-239-15,25 7-156 16,20-27-85-16,4 6 5 0,0 1-17 16,6 3-20-16,5 1-7 0,4 0-6 0,4-2-10 15,4 2-9-15,6-3 5 16,5-1-7-16,7-1-5 0,4 0 5 0,2 0-49 0,5-4-82 15,3 1-79-15,3-2-69 0,4-1-56 0,3-3-7 16,4-2-219-16</inkml:trace>
  <inkml:trace contextRef="#ctx0" brushRef="#br0" timeOffset="24217.28">22829 5350 5 0,'0'0'4'0,"0"0"5"15,1 0 6-15,-1 0 42 0,0 0-16 16,0 2 3-16,0-2 0 0,0 0-6 0,0 0-4 16,-1 0 0-16,1 0 0 0,0 0 1 0,0-2 7 15,0 1 8-15,-4-1 5 0,4 1 2 0,-1-1-6 16,-2 1-18-16,1-2-5 0,-1 0-6 16,-1 1 8-16,1-1 11 0,-2-1 11 0,1 3-7 15,-1-3-7-15,0 3-11 0,-1-3-11 0,0 1-10 16,-3 2 2-16,2-2 4 0,-11 0 11 15,8 3-11-15,-2-2-3 0,-2 2-5 16,-10-1 6-16,9 1-13 0,-1 0 4 16,-1 0 1-16,-1 0 7 0,4 1 1 0,-5-1 1 15,5 2-5-15,-3 0 6 0,0-1 11 0,0 2-9 16,1 1 5-16,1 0 3 0,-2-1 1 0,-4 2-7 16,-1 0-1-16,0 0 7 0,1-1 0 15,-1 1 1-15,1 1-6 0,0-2-1 0,1 2-3 16,1-2 1-16,2 3 0 0,-4-3-6 0,5 2 6 15,-1 1-3-15,-2 2-2 0,5-1-2 16,-5-2-7-16,4 3 8 0,-2 0-5 0,3 1 4 16,0 1-5-16,3 2 3 0,-2-1 5 0,0-1-2 15,2 3-6-15,0 0 1 0,3 0-3 0,-1 1 5 16,1 0 1-16,-1 0-2 0,2 1 2 16,1 1-2-16,1 0 5 0,-3 1 0 0,5-2-6 15,0 2 2-15,0-1-1 0,-1-2 2 0,3 1-3 16,-1-1-3-16,2 0 2 0,0 2 0 15,2-2 14-15,-1 0-10 0,4 16 11 16,0-14-13-16,-2-2 3 0,5 0 8 0,-3 0-11 16,1 1 10-16,1 0-5 0,2 0-2 0,-3-1-2 15,2 0 3-15,2 2-3 0,-1 0-3 0,1 1 5 16,-2 0-2-16,2-1-3 0,2 0-2 16,14 33 10-1,1-5-8-15,-9-16-2 16,-7-15 0-16,-3 3 1 0,-2-5-3 0,2 2 5 15,3-1-3-15,-1-4-5 0,-2 4 2 0,7 6 17 16,-4-12-5-16,13 7-3 16,1-1-3-16,-12-7 4 15,1-3-3-15,2-2-7 0,0 3 0 0,-2-3 5 16,5-1-4-16,-5 2-2 0,5-2 7 16,0-3-3-16,-1 3 5 0,2-4-11 0,-2 1 6 15,2-2-2-15,0 2 2 0,1 0 0 16,1-2 0-16,0 1 0 0,0-2 0 0,1 1-5 15,-1 0 6-15,-2 0 6 0,1-1-9 0,-1 2-1 0,2-1 10 16,-4-2-13-16,4 2 7 0,20-7-5 16,-24 4 11-16,4 2-7 0,15-6-7 15,-17 5 12-15,-2 1-5 0,0-1-6 16,-1 0 6-16,0 2 0 0,1-4-2 0,-1 4-4 16,0-1-3-16,-3-2 4 0,3 2 5 0,-2-1-2 15,-1 0-7-15,-1 0 7 0,1-1-6 16,-2 1 2-16,-2 0-2 0,1 0 3 0,-2-1 2 15,0 2 0-15,0-2 1 0,0 1-1 0,-1-2-3 16,0 0 6-16,1 0 0 0,-2-1-6 0,-2 3 6 16,0-3 0-16,-1 4 6 0,1-2-8 15,-2-1 0-15,2 2 2 0,-4-2-3 0,3 0 3 0,-1-1 0 16,0 1 2-16,-1 1-2 0,-1-3 0 16,-1 2 4-16,0-1-4 0,0 1 0 0,0-2 0 15,0 3 0-15,0-4-2 0,0 2 5 16,-1 0 0-16,1-3-3 0,-4 2 0 0,3-3 0 15,-1 0 0-15,1 1 2 0,-3 0-2 16,3-2 0-16,-4 0 0 0,-1 0 4 0,1-2-6 0,0 1 0 16,-3-2 4-16,0 2-1 0,-1-1-3 0,-1-1 7 15,-1-2-11-15,-3 2 10 0,1 1-4 16,-2 1 2-16,0 1 1 0,-3 0-11 0,-3 1 8 16,2-2-3-16,-1 3 3 0,-6 1-5 0,5 3 9 15,-4-2-7-15,2 1-5 0,-3 0 8 0,3 1-21 16,0 4-2-16,3-3-21 0,-2 4-22 15,4-2-16-15,-19-2-177 0,22 5 84 16,-2 2-36-16,3-2-11 0,1-2 1 0</inkml:trace>
  <inkml:trace contextRef="#ctx0" brushRef="#br0" timeOffset="26665.95">23750 10705 47 0,'-2'0'71'0,"2"-3"12"0,-1 2-6 15,1 0-13-15,0-1-7 0,0-1-1 16,-2 1-8-16,-2-1 6 0,2 1 12 0,-1-1 6 16,0 1 0-16,-1 0-9 0,1-1-5 0,0 1-4 15,0-1-14-15,-2 1-10 0,-12-6 29 16,5 2-9-1,-5 0-17-15,8 3-22 0,-4 0-5 16,-12-3 11-16,11 3-6 0,-16-3-3 16,-7 2 5-1,18 1-5-15,2 2-4 0,-4-1-2 0,3 2 1 0,-2 0-1 16,-2 0 3-16,4 0-5 0,-3 0 4 16,-1 0-4-16,0 2 6 0,2-1-6 0,0 3 3 15,0-1-3-15,-1 2 0 0,-22 8 0 16,26-7 0-16,-4 1 4 15,-1 1-6-15,0 1-3 0,1 1 5 0,1-1 0 16,0-1 5-16,0 1-2 0,0 2-2 0,2-2 5 16,-1 1-3-16,2 1 7 0,0 1-5 0,-1 1-7 15,6-2 9-15,-2 2-2 0,-1 1-1 16,4-2-2-16,3 1 9 0,-1-1-11 0,1 2 11 16,-1-1-9-16,2-1 9 0,1 2-7 0,-1 0 0 15,2-1-4-15,1 2 6 0,-1-1-2 0,2 0 2 16,2 0-4-16,-1-1 2 0,0 1 4 0,2 1-4 15,0-3 5-15,0 2-9 0,4-1 6 0,-3 0-2 16,2 2 7-16,-1 2 1 0,1-4-3 0,1 1 4 16,8 16-4-16,-7-17-3 15,1 2-6-15,1-1 4 0,2-1-4 0,-5 2 5 16,4 0-4-16,-1 0 2 0,0 1-3 0,0 0 2 16,-1 0-2-16,2-1 0 0,0 2 0 15,-2-1-3-15,1-1 6 0,-3 2 0 0,3-2-1 16,0 0 0-16,1 0-4 0,-1-2-1 15,1 1 4-15,3-1-1 0,-2-1-2 0,1 1 9 16,1-3-1-16,-2 0-5 0,4 0 6 0,1 0-1 16,1-1 1-16,0 0 4 0,0-1-11 0,0-2 0 15,0 2 5-15,0-1 1 0,0 3-4 0,0-3 1 16,-2 1 0-16,1-2-3 0,-1-1 0 0,2 2 7 16,0-1-2-16,0-1-3 0,-2 1-2 15,3 0 2-15,-2-1 3 0,4-1-3 0,-6 1 0 16,2 0-2-16,1-1 0 0,-2-1 3 0,2 0-2 15,-2 0 1-15,4 0 1 0,-4-3-3 16,4 3 0-16,-4 0 0 0,4-1 0 0,-1-1-4 16,2 0 9-16,-1 3-3 0,-1-4-4 15,1 0 3-15,19 1-1 0,-18 1 2 0,1-2 0 16,0 0-2-16,-2 0 0 0,2 0-3 16,18-3 6-16,-17-2 1 15,-1 2-10-15,2 0 3 0,-3 0 0 0,0-1 3 16,4 0 0-16,-5 0 0 0,3-2-2 0,-3 3 4 15,-3-2 5-15,2 0-4 0,-3 1-3 0,1-2-2 16,-2 0 4-16,0 1-7 0,-2-1 1 0,2-1 4 16,2 0 2-16,-2 1-4 0,1-3 2 15,14-7 3-15,-13 6-1 0,-3 1 0 0,3 1-5 16,-1-3 3-16,-2 2 2 0,0 0-7 16,-1-1 3-16,-2 1 5 0,1-1-10 0,-3-2 4 0,2 2 3 15,1 0-2-15,-2-3 2 0,-1 3 0 16,-1-3 0-16,0 1 0 0,-2 0 0 0,1 0 2 15,0 0-5-15,-3 1 0 0,4-2 5 0,-3 0 1 16,-1 2-6-16,3-1 5 0,-3 0 1 16,1-15-8-16,-2 14 7 0,0 1-2 15,-2 2 0-15,1-2 0 0,-1 0-6 0,0-2 10 16,-1 2-4-16,-2-5 2 0,1 3 4 16,3-1-4-16,-4 0-9 0,1 1 7 0,0-3-3 15,-1 5 7-15,-2-5-8 0,-18-32 2 16,5 16 2-1,9 16 4-15,-3 2-7 0,1-3-5 0,-3 3 8 16,2 0 3-16,-2-5-9 0,0 4 9 0,-1 0-3 16,1-1-3-16,-1-1-4 0,-1 3 2 0,-1-2-6 15,0 2-1-15,2 2 0 0,-7 2-16 0,4-1-14 16,-3 3-14-16,0 1-33 0,-4 1-27 16,0 0-29-16,-1 3-34 0,-4 0-18 0,0 2-7 15,-3-1 7-15</inkml:trace>
  <inkml:trace contextRef="#ctx0" brushRef="#br0" timeOffset="30958.45">20648 14937 48 0,'4'-2'100'0,"-4"2"24"0,0 0-12 0,0 0-21 15,-2 0-16-15,0 0-16 0,2 0 10 0,0 0 12 16,0 0 7-16,0 0-5 0,0-3-9 0,-1 1 21 15,-2 2-67-15,-3-8 40 16,-2 0-26 0,0-1 12-16,-2 5-37 0,6-3-6 15,-4 2-4-15,-1-3 6 0,-3 1 13 0,1-1-2 16,0 2-8-16,-3-4 3 0,-1 0-9 16,-2 0-6-16,3 1 13 0,-5-1 2 0,0 0-6 15,3 2-2-15,-3-3-2 0,1 2 3 0,0 1-1 16,1-1-5-16,-4 4-2 0,0-3-2 15,-1 4-4-15,1-1-2 0,-1 2 5 0,-1 0 5 16,1 1-9-16,-1 2 0 0,-21 0 1 16,22 2 0-16,-2 0-2 0,-23 4 8 15,23-3-4-15,2 1-8 16,-2 1 8-16,-1-2-7 0,2 4 9 0,2-1-2 0,-5-2 2 16,1 3-2-16,2-2 1 0,-1 2-3 0,1 0-1 15,0 0 5-15,-1 1-2 0,2-2-2 16,1 3 2-16,1 0 0 0,0-3 3 0,4 2-3 15,-3 0-4-15,3-3 4 0,0 1 2 0,-2 0-4 16,3 0-1-16,0 2 3 0,0-2 6 0,-17 5-11 16,19-3 12-16,-2-1-7 15,2-3 1-15,-1 2-3 0,3 1-2 0,-2-1 4 16,1 0 0-16,-3 3-2 0,1-3 3 0,0 1 5 16,0 0-5-16,1 0 3 0,-3 0-4 15,3 1 0-15,1-1 0 0,2-2 0 0,-1 0-3 16,1 2 3-16,0-1 0 0,0 2-2 0,-2-1 2 15,2-2 3-15,2 3-5 0,2 0 3 16,-2 0-3-16,2 0-2 0,-1 2 7 0,1 0 3 16,0 1-6-16,1-3 2 0,2 3-4 0,-2 2 6 15,4-1-1-15,1 2-5 0,-2 0 4 0,2 1 3 16,0-2 0-16,0 1-5 0,0 2 2 16,0-1 6-16,0 2-8 0,2-1 8 0,-1 0-6 15,2-2 5-15,2 3 0 0,-2-2-4 16,3 2 2-16,-1 2-3 0,2 0-1 0,2 1-1 15,0 0 3-15,3-1 3 0,-3 0-6 16,4-2 0-16,-2 3-4 0,0-4 4 0,0 2-6 0,2-2 11 16,1 2-3-16,-1 3-2 0,4-3-5 15,-3 2 8-15,3 0-1 0,-1-1-5 0,-2-1 6 16,18 18 1-16,-19-17-3 16,2-1-1-16,1 2-3 0,3 0 4 0,-1-3-1 0,-1 1 0 15,-1-1-4-15,1-1 0 0,-1-1 6 16,-2-1-6-16,3 1 4 0,-2-2 6 0,1-2-11 15,-4 1 9-15,3-2 0 0,0 1-6 16,3-2 4-16,-4 1-4 0,5-1 2 0,-3-1 10 16,1 0-13-16,-1-1 3 0,1-2 3 0,1 2 1 15,2-2 13-15,37 8 26 16,-35-9-37-16,-2-1-1 0,2 0 0 16,-1 0-3-16,3 0 5 0,-1 0-3 0,0 0-4 15,28 5 5-15,-29-5-3 0,5 0 7 16,-2-2-5-16,26 2 8 15,-25-2-10-15,0 1 2 0,-4-2 4 0,2 0-6 16,-1 0 11-16,1 0-5 0,-2 0-5 0,2 0-6 16,0 0 3-16,-4-2 7 0,1 2-12 0,-1 0 3 15,1 0 10-15,-4 0-8 0,4 0-2 16,1 0 2-16,17 2-2 0,-21-2 4 16,4 2-6-16,-2-2 10 0,4 0-10 15,-3 0 11-15,3 0-7 0,-3-2-2 0,1-1 18 0,-1-1-10 16,1-1 6-16,-1 1-4 15,0-1-6-15,1 1-2 0,-4-2 1 0,0 1 2 16,2 1 4-16,-3-2-9 0,1 1 2 0,-2 0 1 16,2 1-3-16,-3-1 4 0,1-2-4 0,1-1 5 15,-2 1-3-15,2-1-6 0,-2 0 6 0,0-2 3 16,0 2-3-16,-2-2 0 0,0-2 2 16,1 2-2-16,-2 0 0 0,-1-1 0 0,1-1-4 15,1 2 8-15,-2-4-2 0,0 4-2 0,-1-1 4 16,0-1-6-16,-2 0 4 0,-1 2-7 0,6-13 0 15,-6 13 5-15,0-2-3 16,-3 1 3-16,1 1-3 0,0 1 4 0,-1-2 1 16,0 1-5-16,0-1 3 0,1 1 0 0,0-1 0 15,-2 2-9-15,1 0 9 0,-3-1-3 16,2 0 1-16,2-2 2 0,-5 2 0 0,0 0-4 16,0 1 8-16,0 0-4 0,0-3-2 0,-2 2 4 15,-1-2-2-15,0-3-4 0,0 2 4 16,-2 0-3-16,0 0-3 0,0-3 1 0,-1-2-2 15,-3 3 0-15,1-3 9 0,-2 1-9 16,1-3 5-16,-2 0 2 0,1 2-7 0,-4-2 8 16,3-2 5-16,-3 0-8 0,0-1-3 0,-5-1 12 15,3-1-12-15,-5-2 10 0,1 1-5 0,-1-1-5 16,-3 3 5-16,-1-5 6 0,-2 6-6 0,1 0 0 16,0 1 4-16,-1 1-4 0,-1 1 3 0,1 3-5 15,-2 1-1-15,1 1-10 0,0 2-10 16,-4-1-33-16,0 4-33 0,2 0-41 0,0 1-45 15,-1-1-48-15,-3 3-33 0,4-1-18 0,-1 1 30 16</inkml:trace>
  <inkml:trace contextRef="#ctx0" brushRef="#br0" timeOffset="33345.28">13855 14905 45 0,'0'0'73'0,"0"-2"21"15,-4 2 176-15,3 0-200 16,-1 0-8-16,1-2 1 0,-1 2 3 0,-3 0-3 16,-1-3-12-16,1 3-7 0,1-4-1 0,-5 4-12 15,3-1 2-15,-5 1-9 0,0-1-3 0,0 1 3 16,-1-2 0-16,-1-1-2 0,-3 2 7 15,0 1 0-15,0-3-4 0,-4 1-2 0,1 1-10 16,-3-1 3-16,-3 1-8 0,-4-2 2 16,2 1 5-16,-6 1 1 0,-2-1-4 0,-1 2-3 15,-4-1 0-15,-1 1-1 0,-5-3-2 0,-3 3 4 16,3-2 9-16,-4 2 4 0,0-1 1 0,0 1-4 16,-2-2-4-16,3 2-5 0,0 0-5 0,0 0-1 15,3 0 2-15,-1 0-5 0,2 0 4 16,0 0-4-16,0 2-2 0,0-1 4 0,-42 4-6 15,47-4 6-15,-1 4-2 16,3-1-2-16,2 1 0 0,1-1 0 0,0 2 0 16,0-1-6-16,4-2 4 0,-3 2 2 0,1 0 2 15,3 2-6-15,0-2 4 0,-1 2 5 0,-2 0-9 16,-25 3 7-16,33-5-3 16,2 1-2-16,1-2 2 0,2 2 0 0,0-1 2 15,0-2-2-15,2 2 4 0,-1 0-7 0,2 2 5 16,3-2-5-16,-4 2 1 0,2-2 2 15,-1 1 0-15,1 2-3 0,1-1 5 0,0-1 12 16,0 0-7-16,0 2 2 0,-2-1-2 16,2 3-3-16,1-3 0 0,0 0-7 0,-13 11 13 15,14-10-1-15,1 2-9 0,-1-2 11 0,2 2-8 16,-2 1 2-16,1-1-5 0,-10 10 16 16,9-8-8-16,5 0-7 15,-12 17 12-15,10-15-7 0,2 3 5 16,0-2 5-16,-1 2-5 0,1 0 9 0,0 0-6 15,1 1-9-15,2-2 0 0,1 1 2 0,3-1-2 16,1 1 2-16,0 1 6 0,3-1 2 0,4-1-9 16,0 2 2-16,3 0 5 0,-1-2-4 0,4 0 0 15,1 1-2-15,3 1-3 0,-1-2 1 16,1 0 0-16,2-1 0 0,2 0 3 0,0 1-5 16,2-1-7-16,-2 0 6 0,4-1-2 15,29 14 3-15,1 3-1 16,-25-17-2-16,0 1 0 0,2-1 4 0,1 1-7 15,3-1 3-15,1 1-3 0,0-1 5 0,3 1 4 16,0-1-6-16,2-2 1 0,-1 1-1 16,1 1-4-16,2-4 7 0,-1-1-5 0,2 0-2 15,1-3 8-15,1-1-8 0,45 2 12 16,-46-5-16-16,-2-1 8 0,1-1 6 0,-1 0-9 16,-1 0-2-16,-2-1 5 0,0-1 4 15,-3-1-7-15,-2 1 6 0,2 0-5 0,-2-3 2 16,-1 4-4-16,-2-2 7 0,2-2 1 15,-5 2 0-15,2 0-4 0,-1 2 2 0,1-2 7 16,0 0-7-16,1-1-4 0,0 3 0 0,1-1 2 16,-3-1 0-16,2-1-5 0,-2 1 5 15,-1 2 2-15,0 0 6 0,1-2-11 0,-4 1 9 16,1-1-4-16,1-1 1 0,-4 1-12 0,3 1 6 16,-4 0 10-16,1-1-9 0,-6 0 2 0,3 1 5 15,-4 0-7-15,-1-1 2 0,-1-2 3 16,-2 2-3-16,5-3 5 0,-4 2-5 0,2-4-2 15,-3 1 7-15,35-18-11 16,-34 18 3-16,0-3 8 0,0 2-5 16,-2-1 0-16,2 0 0 0,0 1 0 0,-2 1 0 15,3-3 0-15,-3 1 0 0,-1 1-2 0,-1-1-1 16,2 0 4-16,0 0-3 0,-5 0 7 0,0 0-8 16,2-1 1-16,-2 0 2 0,2-3 0 0,-1 1 0 15,1-1-3-15,-1 0 5 0,-4 1-2 16,3-4 0-16,-2 3-5 0,-3-4 3 0,2 1-3 15,-1-1 12-15,-3-1-14 0,-1 0 7 0,0-1-2 16,-1-1-3-16,-3-1 5 0,1 0 4 0,-2-1-9 16,0-4 3-16,2 2-2 0,-4-1 0 0,0 1 5 15,1-2 3-15,-1 1-4 0,3 1-6 0,-6-2 2 16,2 2 5-16,0 0 3 0,-4 2-4 16,2-1-3-16,-3 4 3 0,0-1-10 0,-2 2-5 15,0 0-4-15,-3 4-9 0,-3-5-3 0,-1 2-21 16,2 3-7-16,-1-3-23 0,-1 1-20 15,2 2-24-15,1 0-27 0,0 3-26 0,1-1-4 16,1 3-20-16,-2 2-5 0,1-1 29 16</inkml:trace>
  <inkml:trace contextRef="#ctx0" brushRef="#br0" timeOffset="33653.89">9370 11940 2 0</inkml:trace>
  <inkml:trace contextRef="#ctx0" brushRef="#br0" timeOffset="35052.18">10949 11840 43 0,'-3'-3'89'0,"0"-2"26"15,-2 3-8-15,2-3-15 0,-2 3-18 16,-1 0-17-16,-3-2-12 0,1 0 9 16,-1 2 14-16,0-1 1 0,0-2 13 0,-1 3-12 0,-4 1-3 15,0 0-19-15,-4-2-11 0,-1 0-8 0,-1 3 5 16,-4 0-3-16,2 0-4 0,-4 0-6 15,0 0-1-15,-4 0 3 0,-2 0-11 0,0 0 13 16,1 0-6-16,-4 0-6 0,-1-3 0 0,-4 1-5 16,-7 0-8-16,-1 2 9 0,-4-1 5 15,0 0 15-15,1-1-1 0,-2-1-16 0,1 2-3 16,1 1 3-16,-1-3-6 0,1 1 1 0,2 1-2 16,-1 1 4-16,-1 1 0 0,-42 1 23 15,48-1-7-15,0 2 4 0,2 0-5 16,3 1-6-16,1 0-7 0,4-1-3 0,2 5 5 15,1-1-11-15,1 1 6 0,2-1-3 0,3 0-3 16,0 3-1-16,1 0-3 0,4 0 2 0,-2 1 5 16,1 1-5-16,1 1 0 0,0 1 2 0,-1-1-2 15,5 0 3-15,-21 17-13 16,20-16 17-16,1 1-10 0,1 0 3 0,-1 0 4 16,4 1 5-16,1-2-7 0,-1 1 11 0,5 1 5 15,-1-1-4-15,2 2-1 0,1 2 3 0,-2-5-6 16,0 3 3-16,4-1 7 0,-1 0-5 0,0 0 4 15,0-1-2-15,0 0-4 0,-1 2 7 0,3-2-8 16,0-1 1-16,1 1 0 0,-1-1-1 16,2 3 0-16,-1-2-12 0,2 0 8 0,0 1-3 15,0 0 0-15,3 0-1 0,2 0 9 0,-2 0 0 16,2 1-13-16,11 16 0 16,-7-16 0-16,5 0 0 0,-1 0 0 15,3-3 0-15,3 5 0 0,4-1 0 0,3-2 0 16,0 4 0-16,3-3 0 0,3 2 0 0,2-1 0 15,36 17 0-15,-32-18 0 0,1 1 0 16,1-2 0-16,3-1 0 0,-1-1 0 0,3 1 0 16,2-6 0-16,-1 2 0 0,4-2 0 0,1-2 0 15,53 8 0-15,-50-11 0 0,1 1 0 16,-2-2 0-16,2-3 0 0,0 2 0 16,-1 0 0-16,1-2 0 0,-2-4 0 0,0 4 0 0,-1-3 0 15,-4 1 0-15,-1-2 0 0,0 1 0 16,-4 0 0-16,-3 0 0 0,2 1 0 0,-4-2 0 15,0 1 0-15,-1 0 0 0,2-1 0 16,-2-1 0-16,1 1 0 0,37-5 0 0,-38 4 0 16,1 1 0-16,1-3 0 0,2 4 0 0,0-2 0 15,1-2 0-15,0 2 0 0,1-4 0 16,41-2 0-16,-43 2 0 0,1 2 0 16,107-20 0-1,-83 18 0 1,-4-1 0-16,-32 5 0 0,-2-2 0 15,2 3 0-15,20-8 0 0,-27 5 0 16,-1-1 0-16,0 1 0 0,-4-1 0 0,-2-1 0 0,0-1 0 16,-1 2 0-16,-3-2 0 0,3-1 0 0,-2 1 0 15,2-4 0-15,-2 2 0 0,-1-3 0 0,0 2 0 16,-1-4 0-16,3 3 0 0,-3-3 0 0,-1 0 0 16,1 0 0-16,-2-1 0 0,-1 0 0 15,-1 1 0-15,0-1 0 0,-3 0 0 0,-3-1 0 16,-1-1 0-16,-1-2 0 0,-3 2 0 0,-5-3 0 15,0-1 0-15,-4-2 0 0,-3 1 0 16,-3-2 0-16,-3-1 0 0,-2-1 0 0,-4-1 0 16,-4 1 0-16,-6 0 0 0,-3 0 0 0,-6 3 0 15,-4 1-13-15,-4 2-6 0,-5 3-6 0,-5 0-5 16,-3 2-5-16,-3 3-2 0,-78-5-88 16,74 12 36-16,0 2-24 0,3 3-39 0,5-2-35 15,4 5-32-15,1 1-26 0,5 3-4 16,6-3 22-16</inkml:trace>
  <inkml:trace contextRef="#ctx0" brushRef="#br0" timeOffset="36744.58">10486 8357 72 0,'-1'0'145'0,"-1"-2"20"15,-3 2-13-15,0 0-44 0,-2-2-31 0,-1-1-13 16,-2 2-4-16,2 0 16 0,-3-2 19 0,2 3 15 16,-3 0-7-16,-2-4-14 0,2 1-33 0,-4 1-12 15,3-1-17-15,-4 3-13 0,1-2 2 0,-1 0-4 16,-2 1 3-16,1-3-4 0,-2 3 3 0,-1-1-3 15,-3 1-9-15,1 0 8 0,-4-2-10 16,0 1-3-16,-3-1 8 0,-1 0 5 16,-3 1-1-16,-1 0 2 0,-40-3 1 0,37 2-12 15,1 2 3-15,-43-2-3 0,35 1 1 16,-2 2-1-16,-1 0-5 0,-2-2 8 16,2 2 0-16,1 0 2 0,-2 2-9 0,3 0 11 15,-1-1-12-15,1 1 11 0,-3 1-3 0,5 0-8 16,-2 1 5-16,0 1 3 0,0-1-5 15,2-2 2-15,0 3 7 0,4 0-7 0,2 2 0 16,-1-4 3-16,4 6-3 0,2-4 0 0,1 3 4 16,1-1-4-16,1 1 4 0,1-1 0 15,2 1-4-15,2 0 0 0,-1 0 0 0,1 1 0 16,3 1 1-16,2 2 3 0,1-2-1 0,0 0-3 16,1 1-2-16,-1-1 5 0,-1 4 0 0,2-1 0 15,-1-3-8-15,-1 4 8 0,4-2-2 0,-3-2-5 16,3 2 5-16,2 0 4 0,-2-2 0 15,2 0-8-15,1 1 10 0,-2-1-7 0,2 0 0 16,-1 2 4-16,3 0-4 0,1-2 8 0,-2-1-6 16,2 0 1-16,2 0-3 0,-3 1-3 0,5 1 10 15,-1-2-7-15,1 1 0 0,1 1 0 0,-1 1 5 16,0 1 3-16,1 0-2 0,2-1 0 0,0 2 2 16,1 1 8-16,0-3-3 0,2 0 1 0,0 2-5 15,2-2-6-15,0 1 11 0,1-1-6 16,0 2 4-16,2-2 1 0,4 1-4 0,-3 3-4 15,1-1 3-15,1 1 0 0,1-1-3 16,-1 0 3-16,2 4-2 0,-1-2 9 0,2 1-1 16,0-2-1-16,3 2 11 0,-1-2-6 0,3 3 3 15,1-1-4-15,2 0-6 0,0 0 2 16,3 0 3-16,2 0 3 0,1-1-10 0,0 0-9 0,-2 0 0 16,5-1 0-16,-1 1 0 0,2-1 0 15,-1-2 0-15,4-1 0 0,-2-1 0 0,1 0 0 16,4-1 0-16,0-2 0 0,-2-1 0 0,5-1 0 15,-2-2 0-15,2 0 0 0,0 0 0 16,2-1 0-16,-1 0 0 0,-2 1 0 0,2-2 0 16,0 0 0-16,1 2 0 0,-2-1 0 0,1 1 0 15,1-2 0-15,-2 0 0 0,0-1 0 0,1 0 0 16,-1 0 0-16,-1-2 0 0,-1 0 0 0,0 0 0 16,-1 0 0-16,2 0 0 0,-1 0 0 0,2-4 0 15,1 3 0-15,1 0 0 0,-2-2 0 0,0 3 0 16,1-3 0-16,1 3 0 0,-2-2 0 0,1 0 0 15,-1 0 0-15,0 0 0 0,0 1 0 0,-2-4 0 16,-1 4 0-16,0-2 0 0,1 1 0 0,-1 1 0 16,-1-3 0-16,0 3 0 0,2-2 0 15,-1 0 0-15,-2 0 0 0,2 0 0 0,0-4 0 16,0 0 0-16,37-8 0 16,-37 7 0-16,0 0 0 0,0-1 0 0,-2 0 0 15,30-11 0-15,-31 11 0 16,-3-1 0-16,-1 0 0 0,0 1 0 0,-4-3 0 0,1 0 0 15,-1 0 0-15,-2-2 0 0,-3-1 0 16,1 0 0-16,-4-3 0 0,0 0 0 0,0-2 0 16,-2 0 0-16,-1-3 0 0,0-1 0 0,-1-1 0 15,-4-1 0-15,0-3 0 0,-2 1 0 0,-1 0 0 0,-2-3 0 16,-3 3 0-16,0-3 0 0,-5-1 0 16,-2 4 0-16,-3-3 0 0,0 3 0 0,-3 2 0 15,-4 0 0-15,-55-42 0 16,42 48 0-16,-5 2-4 0,-3 0-18 0,-5 2-16 15,-2 0-9-15,-6 1-25 0,-3 0-15 0,-6 2-18 16,-5-3-23-16,-2 3-33 0,-3-1-17 16,-3 0-26-16,1 3-21 0,0 0 2 0,6-1 8 15,1 2-120-15</inkml:trace>
  <inkml:trace contextRef="#ctx0" brushRef="#br0" timeOffset="38603.11">13725 2775 23 0,'0'-2'63'0,"0"1"29"0,0 1 0 15,-2-4-17-15,-1 3-13 0,-1 0-16 0,-3 0-5 16,1-2-4-16,-4 1 8 0,-1-1 7 0,0-1 7 16,2 4 0-16,-4-3-3 0,0 1-18 15,1-1-6-15,-1 1-6 0,0 0-7 0,-1-3 2 16,1 2-6-16,-2-1-3 0,-1 0-3 0,-1 0 1 15,-4-1 2-15,0-1 6 0,-4 2-8 0,0-1 4 16,-2 1-9-16,-4-1 4 0,-3 0 2 0,-1 0 4 16,-105-11 104-1,105 13-107-15,-1 1-10 16,-2-1 8-16,-75-6 8 16,77 6-14-16,1 3 1 0,4 3 1 0,-1-2-6 15,-1 2 4-15,-23 7-4 0,28-5 0 16,1 2 3-16,0 3 1 0,-1-2-7 15,-24 12 2-15,25-8 8 0,3-1-7 16,-1 1-2-16,1 0 9 0,-1 1-4 0,3 0 2 16,-1 1 2-16,2-1-4 0,-46 30 4 15,45-30-5-15,-18 16 11 16,22-15-2-16,1-1-2 0,0 0-4 0,1 0-5 16,2 2 6-16,3-3 1 0,-3 1 0 0,4 0-2 15,2 1 5-15,-1-1-6 0,5 1-1 16,-5-1 1-16,3 1 0 0,1-1 0 0,-1 2-6 15,1-4 2-15,1 6 2 0,0-3 2 0,1 0 0 16,-3 14 11-16,4-14-11 16,2 51 16-1,3-50-13-15,-1-3 11 0,4 2-1 16,-1 0-7-16,3-1-1 0,3 2 6 16,2 1-7-16,-1-3 8 0,1 2-4 0,2-2-3 15,2 2-2-15,0-1 2 0,1 1-8 0,0 0 8 0,2-2-5 16,2 0 0-16,0 2 9 0,1-3-7 0,0 1-1 15,0 0 2-15,3-1 3 0,0 1 11 16,4-1-10-16,-1 0-1 0,-1-1-8 16,4 0-2-16,-2-1 11 0,-2 1-11 0,6-1 0 15,-6 0 5-15,2-2 0 0,0 1 0 0,-2-1-1 0,-2-3-3 16,1 2 1-16,-2-1-2 0,0-2 5 16,1-1-8-16,-3 2 7 0,1-5-3 0,0 0 4 15,-1 3-2-15,1-3-3 0,1 0 1 0,1 0 7 16,1-3-10-16,-2 3 8 0,0-4-11 0,2 3 5 15,-2-2 2-15,-1 0 2 0,0 0-9 16,1 2 10-16,-3-2-2 0,0 0 1 0,-3 1-2 16,0-1-6-16,-1 0 7 0,2 2-3 0,-3-2-5 15,1-2 5-15,3 2 0 0,-4 1 4 0,2-3-6 16,-2 1 5-16,2-2-10 0,-1 1 12 16,-1-2-5-16,21-4 3 0,-20 5-5 15,-3 0 4-15,1 1-2 0,1-2-3 16,-4 1 3-16,3 1 0 0,-2 0 0 0,0-4 0 15,-1 5 2-15,3-2-4 0,-4-1-2 0,1 0 4 0,3 2-2 16,-2-1 2-16,0-2 0 0,-1 2 5 16,-1-1 0-16,0 0-9 0,0-1 2 0,1 0 2 15,-3 0 3-15,0 1 0 0,0-2-16 0,1 0 20 16,-2 2-11-16,-1-2 4 0,0-1 2 0,-1 3-8 16,0-1 6-16,0 1 0 0,-2-2 0 15,-1 0 5-15,1 2-5 0,3-2 2 0,-2 0-4 16,2-1-3-16,-3 2 8 0,0-3-3 0,2 1 0 15,-3 2 0-15,-1-2 2 0,-2 2-6 16,-1-1 7-16,0 0-6 0,0-1 7 0,0-1-8 16,-3 1 6-16,3-2 2 0,-3-1-4 0,0 0 0 15,-1 0 0-15,0-2 2 0,1-1-2 0,-2 2 0 16,0-4-3-16,-1-1 0 0,-1 2 1 0,0 0 2 16,-1-2 0-16,-2 1 4 0,1-1-4 15,1 2 5-15,-1 0-11 0,-1 1 1 16,-1 1-4-16,-2 0-1 0,-1 3 4 0,0 0-11 15,-3 0-9-15,-1 3-11 0,-4-1-14 0,-2 2-28 16,-4-1-40-16,-4 2-48 0,-4 0-32 0,-1 3-52 16,-8-1-16-16,-4 1 27 0</inkml:trace>
  <inkml:trace contextRef="#ctx0" brushRef="#br1" timeOffset="85140.24">16016 14598 85 0,'1'-4'151'0,"-1"1"32"16,0 2-17-16,0 1-26 0,0 0-28 16,0-3-23-16,-1 2 9 0,-3-1-5 0,1 1 13 15,1 1-4-15,1-2-11 0,-1 2-16 0,2 0-14 16,-1 0-7-16,-1 0-10 0,2 0-11 0,-3 0-1 15,-1 0-5-15,-1 0 1 16,0 0 14-16,-2 2 2 0,-1-2-5 0,-1 1 5 0,0 1-1 16,-1-1 0-16,-4-1-21 0,1 2-22 0,-4-2 0 15,1 0 0-15,-3 0 0 0,-1 0 0 16,0 0 0-16,-3 0 0 0,-1 0 0 0,-1-2 0 16,3 1 0-16,-4 1 0 0,1 0 0 0,2 0 0 15,3 0 0-15,-2 0 0 0,2 0 0 0,1-3 0 16,-2 3 0-16,2 0 0 0,0 1 0 0,0-1 0 15,-1 2 0-15,4-2 0 16,-3 1 0-16,3 1 0 0,1-1 0 0,-2 0 0 0,0 2 0 16,3-1 0-16,-2 1 0 0,2-1 0 15,-3 3 0-15,2-3 0 0,0 3 0 0,0 0 0 0,4-3 0 16,-2 1 0-16,1 1 0 0,3 0 0 16,-1 0 0-16,-1-1 0 0,1 2 0 0,1-1 0 15,-2-1 0-15,3 2 0 0,-2-1 0 0,0 2 0 16,-2-2 0-16,4 1 0 0,-2 1 0 0,-5 4 0 15,6-7 0-15,1-1 0 16,2 1 0-16,-1 2 0 0,1-1 0 0,-1-1 0 16,-2 0 0-16,1 2 0 0,3-2 0 0,-3 0 0 15,2-1 0-15,-2 3 0 0,2 0 0 0,-1-2 0 16,0 1 0-16,2 1 0 0,-1-2 0 0,-1 2 0 16,1 2 0-16,-2-2 0 0,4 4 0 15,-3-1 0-15,2 0 0 0,-3 10 0 16,2-11 0-16,1 1 0 0,-3 1 0 0,4 1 0 15,-4 10 0-15,2-11 0 16,-4 10 0-16,5-9 0 0,0 1 0 16,-1 2 0-16,0-3 0 0,3 0 0 0,-2 1 0 15,2-1 0-15,0 2 0 0,-1-2 0 0,1 2 0 16,1-2 0-16,-2 0 0 0,3 1 0 16,-1-1 0-16,0 0 0 0,2 2 0 0,0-1 0 15,0 0 0-15,0 4 0 0,0-2 0 0,2 1 0 16,1-3 0-16,1 4 0 0,-2-4 0 0,3 1 0 15,-2 0 0-15,0-1 0 0,-1 1 0 16,1-3 0-16,2 1 0 0,1 1 0 0,0-2 0 16,2 1 0-16,10 8 0 15,12 7 0-15,-21-17 0 16,3 1 0-16,1-1 0 0,0 1 0 0,0 0 0 16,-1-2 0-16,1 2 0 0,0-1 0 0,-2-2 0 15,1 1 0-15,0-2 0 0,0 1 0 0,1 0 0 16,0 0 0-16,-1 1 0 0,-2-2 0 0,-1 1 0 15,4-1 0-15,-4 0 0 0,1-1 0 16,1 3 0-16,1-3 0 0,1 0 0 0,1 1 0 16,-1 0 0-16,1-1 0 0,-1-2 0 0,4 0 0 15,-2 0 0-15,0 0 0 0,3 1 0 0,-1 0 0 16,2-2 0-16,-2-1 0 0,17 2 0 16,-19-1 0-16,-2-1 0 0,4 0 0 0,12 2 0 15,-15-2 0-15,0 0 0 16,1 0 0-16,-1 0 0 0,-2-2 0 0,1 1 0 15,14-2 0-15,-13 0 0 0,-1 1 0 16,2 1 0-16,0-1 0 0,0-1 0 0,0 0 0 16,1 1 0-16,-2 0 0 0,2-1 0 15,-2 1 0-15,3 0 0 0,-2-1 0 0,0-2 0 16,1 2 0-16,-2-1 0 0,18-5 0 16,-18 6 0-16,2 1 0 0,-2-4 0 0,0 3 0 15,1-2 0-15,0 1 0 0,-2-2 0 16,3 1 0-16,-5 1 0 0,4-1 0 0,-5-1 0 15,3 1 0-15,1-2 0 0,-3 2 0 0,2-2 0 16,-1 0 0-16,1-1 0 0,-2 1 0 16,0-2 0-16,2 2 0 0,-4-1 0 0,-1 1 0 15,2-1 0-15,7-12 0 16,-1-1 0-16,10-17 0 16,-17 22 0-16,-1 1 0 0,-2 0 0 15,5-13 0-15,-5 14 0 0,7-13 0 16,-5 1 0-16,-5 14 0 15,1-1 0-15,0 1 0 0,-3-1 0 0,-1-1 0 16,2 0 0-16,-2-2 0 0,3 1 0 0,-3-1 0 16,-1-4 0-16,-1 0 0 0,0-1 0 0,2 1 0 15,-3-2 0-15,1 0 0 0,0 0 0 0,0 1 0 16,1 2 0-16,-1-1 0 0,1 0 0 16,-11-43 0-1,6 35 0-15,2 18 0 16,0-2 0-16,1 0 0 0,-2 2 0 0,-1 3 0 0,-1-1 0 15,-2 2 0-15,-2-1 0 0,-2 2 0 0,-1 0 0 16,-2 2 0-16,-1-1 0 0,-3 3 0 16,0-3 0-16,2 4 0 0,-4 0 0 0,4 0 0 15,-2 4-30-15,3-3-243 0,0 3-39 16,0-1-47-16,3-1-6 0,1 3 49 0</inkml:trace>
  <inkml:trace contextRef="#ctx0" brushRef="#br1" timeOffset="85991.99">15789 14436 134 0,'3'4'168'16,"-3"-3"20"-16,0 2-2 0,-1 1-12 15,-1-1-9-15,2-3 1 0,-1 0 12 0,1 0 3 16,0 0 159-16,0 0-190 0,0 0-133 16,0 0-17-16,0-3 0 0,0-1 0 0,-2 0 0 15,-2-2 0-15,2-3 0 0,1 0 0 0,-1-1 0 16,0-3 0-16,2 3 0 0,0-5 0 16,4-2 0-16,-3-2 0 0,2-2 0 0,2-3 0 15,-1 0 0-15,1-4 0 0,0-2 0 0,3-3 0 16,14-74 0-1,-14 73 0-15,3-1 0 0,-5 4 0 0,2 1 0 16,-3 3 0-16,3 4 0 0,-3 3 0 0,-4 3 0 16,2 0 0-16,1 4 0 0,-4 3 0 0,1 4 0 15,-1 1 0-15,0-2 0 0,0 5 0 16,0-1 0-16,-1 1 0 0,1 2 0 0,-2 0 0 16,2 2 0-16,-2 1 0 15,-1-1 0-15,-2 3 0 0,-2 0 0 16,-3 2 0-16,-3 2 0 0,-4 0 0 0,1 2 0 15,-17 11 0-15,20-10 0 0,1-2 0 16,-12 4 0-16,2 0 0 16,16-11 0-1,4-3 0-15,2-2 0 32,0 1 0-32,0-2 0 0,3-2 0 15,0 1 0-15,1-2 0 0,2-3 0 0,3 0 0 16,1 0 0-16,-1-1 0 0,4 1 0 0,-4 1 0 15,3 0 0-15,-2 2 0 0,-2 0 0 16,2 0 0-16,-1 2 0 0,-2 0 0 0,-1 0 0 16,1 3 0-16,-3-1 0 0,4 0 0 0,-5-1 0 15,0 3 0-15,2 0 0 0,0 3 0 0,1-1 0 16,4 1 0-16,-2 2 0 0,3 0 0 16,0 2 0-16,-2 0 0 0,-1-1 0 0,5 2 0 15,-4-1 0-15,-1 3 0 0,1-3 0 0,-1 1 0 16,0-1 0-16,-3-1 0 0,4 1 0 0,-1 1 0 15,1-3 0-15,-3 0 0 0,1 0 0 16,3 2 0-16,-7-4 0 0,1-1 0 16,-3-1-287-16,1 1-64 0,-1 0-31 0,-1-2 15 15,0 0 60-15</inkml:trace>
  <inkml:trace contextRef="#ctx0" brushRef="#br1" timeOffset="86884.88">15734 13077 90 0,'3'-2'180'0,"0"-1"12"0,-3 3-28 16,0 0-42-16,0 0-33 0,0 3-5 15,-1 0 17-15,-6 12 150 16,3-2-130-16,-4 1-13 0,2 3-15 0,-1 2-24 0,-2 3-29 16,-2-3-10-16,1 0 2 0,2 1 5 15,-1-3-5-15,3 0 1 0,-1-2-7 0,2-3-3 16,0-3-15-16,1-1 0 0,-1-4 0 0,2 1-6 15,3-4-2-15,-1 0 0 0,1 2 6 0,0-3 5 16,0 0 5-16,0 0 6 0,0 0 5 0,0 0-5 16,1-3-22-16,-1 1 0 15,3-1 0-15,-3-3 0 0,0-4 0 0,2 0 0 16,1-3 0-16,0-3 0 0,0-1 0 0,4-4 0 16,-3-3 0-16,3-1 0 0,2-3 0 0,1 0 0 15,-2-3 0-15,2 3 0 0,2 2 0 0,11-24 0 16,-12 28 0-16,-3 7 0 15,0 5 0-15,-3 3 0 0,-2 1 0 0,0 3 0 16,0 3 0-16,1 1 0 0,2 5 0 16,3 6 0-16,1 3 0 0,1 3 0 15,3 5 0-15,-3 2 0 0,0 1 0 0,-1 1 0 0,10 27 0 16,-4-4 0 0,-8-30 0-16,-3 0 0 0,3-5 0 0,-4 2 0 15,4 6 0-15,-6-14 0 0,1-3 0 16,-3-1 0-16,0-1 0 0,0-2 0 0,0 0 0 15,0-2 0-15,0 0 0 0,0 2 0 0,-3-4 0 16,0-2 0-16,-2 0 0 0,-1-2 0 16,-4-1 0-16,-2-1 0 0,0-2 0 15,-2 2 0-15,1-3 0 0,-2 1 0 0,0-1 0 16,-5 1 0-16,4 2 0 0,-1-1 0 0,0 1 0 16,2 1 0-16,4 2 0 0,-3 1 0 0,6 3 0 15,2-1 0-15,-2-1 0 0,5 3 0 16,0 0 0-16,-1 0 0 0,4 0 0 0,-3 0 0 15,6 0 0 1,-1 0 0-16,1 0 0 0,0 0-86 16,7 0-109-16,-2 0-41 0,1 0-42 15,5 0-22-15,2 0 15 0,1-3 32 0,0-1 54 16</inkml:trace>
  <inkml:trace contextRef="#ctx0" brushRef="#br1" timeOffset="87308.64">16037 13031 157 0,'0'-6'204'15,"0"2"-2"-15,0 1-28 0,0 0-44 0,0 1-29 16,2 2-18-16,1-2 6 0,1 2 3 16,9-5 73-16,-3 3-89 0,3 2-35 0,3 0-4 15,0 0-9-15,2 0-10 0,0 0 2 16,1 0-7-16,1 0-15 0,-2 0 0 0,-1-1 2 15,-2 1 0-15,0-1-4 0,-4 1 8 0,0 0-4 16,-1 0-2-16,-4 0 7 0,-1 0-2 0,-2 0-7 16,0-2-1-16,-3 2 15 0,0 0-7 15,-3 0-3-15,2 0 13 0,-1 0 11 0,0 0-17 16,-1-1-1-16,2 1 5 0,-4-2-6 0,-2 2 3 16,2-3 7-16,-2 3 8 0,-8 0 40 15,7 0-35-15,3 0 0 0,-2 0-10 16,1 2 4-16,1-1-3 0,-2 2 3 0,3 0 5 15,-1 3 11-15,-1 1-4 0,1 5-34 0,0 0 0 16,0 5 0-16,1 1 0 0,-4 2 0 0,3 0 0 16,0-2 0-16,2 2 0 0,2-2 0 0,-3 1 0 15,3-5 0-15,-1 1 0 0,2-1 0 16,0-1 0-16,0 1 0 0,-1-2 0 0,1-1 0 16,0 0 0-16,0-1 0 0,0 1-157 0,0-2-72 15,0-1-37-15,0 0-22 0,0-3-5 0,1-2 27 16,2 2 41-16,-1-2-94 0</inkml:trace>
  <inkml:trace contextRef="#ctx0" brushRef="#br1" timeOffset="87844.23">16428 13045 79 0,'3'-3'116'0,"0"3"3"0,0 3-12 15,-3-1-11-15,2 2-1 0,-2 4 3 0,-2 1 17 16,2 0 18-16,0 4 0 0,0 3-17 0,-1 0-18 16,-1 2-17-16,1 0-1 0,-1 2-13 0,0 0-19 15,-1-2-8-15,-3-1 0 0,3-1-7 16,2 0-11-16,-3-5-1 0,1 0-11 0,1-2-2 16,2-2-1-16,-1-2 1 0,-1 1-2 0,2-2 8 15,0-2 9-15,0 1 9 0,0-3 14 16,0 0-6-16,-1-2 7 0,-1 2 5 0,-1-1-35 15,0-1-17-15,-5-1 0 0,3-1 0 0,-1-3 0 0,1 2 0 16,0-4 0-16,4 0 0 0,-4-5 0 16,4 0 0-16,-1-3 0 0,2 0 0 0,3-4 0 15,2-2 0-15,-1 0 0 0,1-1-2 16,2-1 2-16,-1-1-9 0,3 2 9 0,-1-1-3 16,0 5 3-16,14-16-12 0,-12 21 14 15,-1 3-8-15,-1 1 8 0,2 4-2 0,-2 1 2 16,2 1-5-16,-1 0 5 0,0 5-9 0,4 0 5 15,-5 0-1-15,0 0 4 0,-2 2 2 16,10 3 3-16,-5 2 2 16,-8-4 1-16,5 7 3 0,-7-3-12 15,-1-2 0-15,-1 3 0 0,-1 4 0 16,0-4 0-16,-3 1 0 0,0 1 0 0,0-1 0 16,-2 0 0-16,1 0 0 0,-3 0 0 0,1-2 0 15,0 0 0-15,0-3 0 0,-3 2 0 0,5-1 0 16,-3-2 0-16,0 0 0 0,3-2 0 0,0 1-171 15,-3-1-61-15,3 1-47 0,-1-1-18 16,-2-1-32-16,1-3 37 0,-5-1 73 16</inkml:trace>
  <inkml:trace contextRef="#ctx0" brushRef="#br1" timeOffset="89030.76">15348 12720 259 0,'-3'-4'306'0,"0"1"-50"0,1 1-76 16,-1 0-78-16,3 1-49 0,3-3-6 0,5 3 33 15,5-2 51-15,4 0-1 0,5 0-20 0,5-1-24 16,38-2 19-16,-24 4-61 16,3-1-3-16,4 3-16 0,6 0-10 0,1 0-3 15,0 0-5-15,5 0-3 0,0-3-4 16,4 2-2-16,-1-1-2 0,0 2 4 0,2-1-6 16,-2-1 6-16,2 2 0 0,-3-3-3 0,0 3-4 15,-2-2-1-15,-4 2-2 0,-2 0-1 0,-2 1-10 16,-6-1-5-16,-2 1 8 0,-4 2-1 0,-4-1 8 15,-1-1-1-15,-5 4 12 0,-5-2-2 0,-4 0 2 16,-5-1-3-16,-2 2 1 0,-1 0-1 0,-4-2 3 16,2 1-2-16,-3-2 3 0,-2 0 12 15,4 1-11-15,-4 3 7 0,-1-2-2 0,-2 2 1 16,2 2-2-16,-2 0 1 0,0 1 4 0,3 2-5 16,-3 2 6-16,2 2 2 0,0 2 6 15,-2 1-8-15,1 4 12 0,-3 0-13 0,2 1-1 16,-1 2 4-16,1 2 4 0,-3 1 1 0,1 1-19 15,-1 0 0-15,0 5 0 0,0-2 0 16,0-1 0-16,0 3 0 0,0-3 0 0,0 4 0 16,0-2 0-16,0-1 0 0,3 2 0 0,-1 0 0 15,1-1 0-15,-3-2 0 0,2-1 0 16,-4-4 0-16,1 0 0 0,-1 0 0 0,0-5 0 16,1 13 0-16,-1-19 0 0,1-3 0 15,-4-4 0-15,5 0 0 0,-3-2 0 0,3 1 0 16,-1-5 0-16,-3 1 0 0,-2 1 0 0,-2-1 0 15,-4 2 0-15,-1-4 0 0,-3 0 0 0,3 1 0 16,-4 1 0-16,-1-2 0 0,0 0 0 16,-3 0 0-16,0 0 0 0,-2 0 0 0,-1 0 0 15,-3 0 0-15,1-2 0 0,-3 1 0 0,-4-1 0 16,0 2 0-16,-167 0 0 16,115 2 0-1,4 1 0-15,47 0 0 16,-3-3 0-16,4 3 0 0,0-2 0 0,3-1 0 15,0 0 0-15,-56 0 0 16,58-1 0-16,3-2 0 0,0 3 0 16,0-3 0-16,0 1 0 0,-2-1 0 15,2-1 0-15,0-1 0 0,1 2 0 0,2 0 0 0,-27-3 0 16,5 2 0 0,0-2 0-16,5 4 0 15,6 0 0-15,16-1 0 0,3 3 0 16,-4-4 0-16,6 4 0 0,-4 0 0 0,3 0 0 15,-1 0 0-15,3 0 0 0,0-3 0 0,-2 2 0 16,4 0 0-16,-1 1 0 0,1-3 0 0,3 3 0 16,-3 0 0-16,3 0 0 0,0 0 0 15,5 0 0-15,-3 0 0 0,1 0 0 0,3 0 0 16,-2 0 0-16,2 0 0 0,0-3 0 31,0 2 0-31,-3-2 0 16,3 0 0-16,-3 0 0 0,1-1 0 0,-1 1 0 15,0-4 0-15,-3 0 0 0,5 1 0 0,-3-3 0 16,3 0 0-16,-1-3 0 0,2 0 0 16,-2-1 0-16,2-2 0 0,0-3 0 15,0 0 0-15,0-3 0 0,0 1 0 0,0-3 0 16,0-4 0-16,0 1 0 0,0-6 0 0,0 1 0 0,4 1 0 16,1-6 0-16,-1 4 0 0,2-1 0 0,-1-1 0 15,1 0 0-15,1 3 0 0,0-1 0 16,0 3 0-16,-1 0 0 0,-1 2 0 0,0 1 0 15,-2 1 0-15,-3 3 0 0,3 1 0 0,-3 3 0 16,0 0 0-16,0 1 0 0,0 5 0 0,0 0 0 16,0 2 0-16,0 1 0 0,-3 1 0 15,3 2 0-15,-1 0 0 0,-1 2 0 0,0 3-61 16,2-2-78-16,-1-1-42 0,-1 4-54 0,2 0-40 16,0 0-32-16,-1 2-7 0,1 3 54 15</inkml:trace>
  <inkml:trace contextRef="#ctx0" brushRef="#br1" timeOffset="111880.72">20410 8408 28 0,'1'-4'62'0,"-1"3"29"0,4-3-3 15,-6 3-24-15,0-2-18 0,2-1-9 16,-1 4-3-16,-1-3 11 0,0 1 19 0,-1-1 9 16,1 3 2-16,2-2-2 0,0 0 1 0,-2 2-15 15,0 0-11-15,2 0-9 0,0-2-7 0,0 2-3 16,0 0-4-16,2 0-8 0,0 0-3 16,0 0-5-16,3-1-2 0,2-1 7 0,5 1 11 15,7-1-4-15,3-1-3 0,45-3 8 16,-28 4-17-16,9-3 4 0,-1-1-3 15,5 2 5-15,3-3 0 0,2 2-6 0,2 0 5 16,-1 0-8-16,1-2-3 0,67-1 2 16,-63 4-1-16,72-4-1 15,-65 5-3-15,143-4 7 16,-142 4-3-16,-5 2-4 0,3-1 3 0,-5 2-3 16,0-2-6-16,-6 2 4 0,-1-1 2 0,-3 1 0 15,-4-2 5-15,-4 2-5 0,0-1-3 0,-3 1 4 16,-5-1 3-16,-1-2-4 0,-4 3-2 0,-4 0 2 15,20 0 0-15,-28 0 0 0,-4 0 4 16,0 0-10-16,-1 3 10 0,-5-3-6 16,1 2-1-16,-2-2 0 0,0 0 6 0,-4 2-5 15,-1-1 2-15,3-1 1 0,-5 0-1 0,2 0 5 16,-2 2-3-16,0 0 0 0,2-2 0 0,0 0-2 16,1 1-4-16,-5-1 2 0,2 2 9 15,1-1-3-15,-3 0-3 0,3 2 11 0,-3-1 11 16,2 1 0-16,2-2 3 0,-2 4-13 15,2-1-1-15,-2 1 12 0,-1 1-2 0,2-1-6 0,-2 3-4 16,0-1-5-16,-1 2 7 0,-1 1-3 16,3 2 3-16,2 0 0 0,-2 0-1 0,2 5 9 15,-4 0-12-15,-1 1 1 0,0 3 10 16,0 1-8-16,0 3-5 0,0 0-3 0,-1 0-5 0,-4 4 12 16,1 0 3-16,-3 0 1 0,2 2-5 15,-1 1 2-15,3 0-7 0,-5 1-6 0,7 2 8 16,-3-2-4-16,0-2-4 0,0-2 7 0,3-2-7 15,-3 0 9-15,3-4-8 0,-1-1-5 16,1-2 8-16,1-1 2 0,0-3-6 0,-3 0-4 0,1-4 11 16,2 0-3-16,0 0 4 0,0-5-11 15,0-1 0-15,0-2 3 0,0-1 0 0,0 0 0 0,0-1 2 16,-1-1 2-16,-1 1-7 0,1-2 3 16,-1 1 6-16,0-1-6 0,2 0 16 0,-1 0 2 15,1 2 12-15,-2-2-7 0,1 0-14 0,-6 0-2 16,-1 0-2-16,-3 3-5 0,-2-3-2 15,1 1 5-15,-2 1-9 0,-3-1 4 0,0-1 4 16,0 1-6-16,0-1-5 0,-4 2-3 0,-2 0 13 16,-3-2-10-16,-29 3-7 15,-45 1-6-15,27-1 0 16,-9 0 13-16,-9 0-4 16,40 1-1-16,0-4 12 0,-1 4-3 15,-3-3 2-15,3 1-6 0,-7 1 4 0,1-1-7 16,-1 3 6-16,4-3 2 0,1 2 1 0,-1-1 1 15,4 2-1-15,-2-1-7 0,-1-1-22 0,-1 3-36 16,-4-1-3-16,-4-1 37 0,-117 13 22 16,127-12 12-16,5-1 3 15,-39 4 10-15,50-3-10 16,-54 1 29-16,67-4-15 0,5-1 1 16,3-1-9-16,6 0-7 0,-2 2 2 0,6-2-2 15,-1 0-2-15,4 0 14 0,0 0-6 0,0 0 1 16,1 0-2-16,-1 0-1 0,3 0-2 15,-1 0 1-15,-1 0 10 0,2 0-4 0,-2 0-5 16,-1 0 3-16,0 0-6 0,0-2-1 16,0 2 0-16,-1 0-2 0,0-1 8 0,-1-2 3 15,0 1-11-15,2-1 5 0,-2 3 2 0,2 0-4 0,0-5 3 16,-3 3-2-16,1-1-4 0,0-1 6 16,2-2-2-16,0 1-8 0,-2-4 6 0,2 2-2 15,0-1 3-15,-1-3-6 0,1 2 8 16,-3-4-1-16,2-1-4 0,0-1-3 0,1-3 1 0,0 0 4 15,0-5-12-15,-1 0 8 0,-1-3-6 0,-2-4 4 16,-6-36-6-16,5 29 4 0,1-3 6 16,-1-4 0-16,1 1 0 15,2 0-8-15,-5-43 12 0,8 43-4 0,5-76 6 16,3 82-2-16,-1 2 0 16,6-27-2-16,-6 34-1 15,4 5-7-15,-1 1 10 0,0 4-4 0,-1 1 0 16,0 3-4-16,1 4 2 0,-3 1 2 0,2 2 3 15,-4 5-5-15,-2-1 2 0,-1 0-4 0,0 3-9 16,0 0 6-16,4 0-17 0,-4 0-6 16,0 0-24-16,0 3-141 0,-2-1 34 15,-1 0-42-15,-10 12-296 16</inkml:trace>
  <inkml:trace contextRef="#ctx0" brushRef="#br1" timeOffset="113774.86">19257 12757 187 0,'2'2'175'0,"0"0"-34"0,-1-2-55 15,-1 5-19-15,3-3-19 0,6 1 48 16,3 0 35-16,6-1-5 0,4 3-25 0,6-2-45 16,4-1-21-16,7 2-17 0,5-3-4 0,6 1 8 15,6-2 11-15,4 0-6 0,7-2 4 16,2 1-9-16,6-3-10 0,2 1-6 0,1 1-2 16,4-1-3-16,0 3-1 0,0 0 6 0,0 0-6 15,0 1 2-15,-4-1-4 0,-2 2 6 16,-3 1-9-16,-7-1 5 0,0 2-4 15,-6-1 2-15,-1 0 0 0,-7 1 3 0,-1-1 1 16,-9-1-5-16,2-2 4 0,-4 2-1 16,-3-2-2-16,-4-2 9 0,0 2-6 0,-3-2-5 15,0-1 8-15,-5 3-4 0,0-4-3 0,-3 3 6 0,-1-3-3 16,-2 3-4-16,0-3 4 0,-8 4 0 16,0-3 2-16,0 1-2 0,-4 2 0 0,-3 0 4 15,0 0-6-15,-3 0 8 0,2 2-8 0,0-2 2 16,-3 1 2-16,0 1 9 0,0-2 8 0,-3 0-10 15,3 0 2-15,0 2 17 0,-1 1 3 16,1 2-11-16,0-1 0 0,0 4 5 0,0 16 35 16,0 17-17-1,0-31-33 1,4 2 0-16,-2-1 4 0,-2 4 10 0,0 0-7 0,1-1 3 16,-1 6 7-16,0-3-10 0,0 2 14 0,0 3-3 15,0 4-18-15,0 3 2 0,0 0-7 16,0 0-3-16,0 3 3 0,-3-1 0 0,0 1-2 15,0 5-3-15,2-2 5 0,-3 2-3 16,0-2 6-16,0-2 10 0,0 1-9 0,-3 2 4 16,1-3-5-16,1 1-6 0,1-1 1 0,-3-5 6 15,2 1-5-15,-1-6-4 0,0 0 0 16,1-3 0-16,0-4 0 0,0-3 0 0,2-1 0 0,2-1 0 16,-1-4 0-16,-1-1 0 0,0-3 0 15,3 1 0-15,-1-4 0 0,1 3 0 0,-2-3 0 16,0 0 0-1,-1 0 0-15,-2-3 0 0,-3 3 0 16,-1-2 0-16,-2 0 0 0,0 2 0 0,-2-1 0 16,0-1 0-16,-4 0 0 0,3 2 0 0,-3 0 0 15,-4 0 0-15,0-1 0 0,-4 1 0 0,2 0 0 16,-4 0 0-16,-2 0 0 0,-1 0 0 0,-3 1 0 16,-2 1 0-16,-5 0 0 0,-1 1 0 0,-1 2 0 15,-3-1 0-15,-2 1 0 0,-2 0 0 16,-5-2-16-16,1 4-13 0,-4 0-1 0,-2-1 0 15,-2 2 4-15,-4-1-1 0,-2 0 3 0,-1 1 11 16,1 0 0-16,0-3 6 0,2-1 5 16,4 1-12-16,1-3 7 0,4-1 8 0,3 3-11 15,3-4 0-15,5 1 1 0,-35-1-1 16,49-1 6-16,2-3 2 0,-15 1 2 16,28-2 0-16,-12-2-5 15,16 5-2-15,0-1 7 0,6 1-2 0,-1 0-7 16,-3 1 7-16,6-1 4 0,1-1-2 15,2 1 1-15,-1 2-1 0,0-1-4 0,-1 1 10 16,0-1-11-16,1-2 6 0,2 3 7 16,-3 0-6-16,-1-2-1 0,-1 1 3 0,0-1 7 15,4 1-3-15,-6-1 6 0,2-1-4 0,2 0-3 16,-3 2 5-16,5-2-2 0,-3 1 1 0,3-2-3 16,-2-1-4-16,-1 0 1 0,1-2-1 0,-2-2 2 15,-1 1-9-15,2-1-1 0,-3-2 6 16,2-1 3-16,0-2-10 0,1-3 5 0,-5 1 3 15,2-3-3-15,2-4-2 0,0-6-5 0,-1 1-2 16,-1-2-1-16,0-7-6 0,1 1-7 0,-1-3-9 16,2-4 10-16,0 0-9 0,0-4 6 15,1-2 3-15,1-2 11 0,2-1 0 0,-1-1 3 16,2 1 10-16,2 2-5 0,2 2 3 0,1-1 2 16,0 6 1-16,3 1 5 0,-2 6-4 15,0 5 7-15,1 4 0 0,-2 5 4 0,1 3 0 16,-2 8 3-16,0 3 0 0,-4 1-4 0,1 4-10 15,3 1 1-15,-3 2-8 0,-1 0 1 0,0 0 2 16,0 0-4-16,0 0 8 0,0 2-9 16,-5 4 1-16,4 0 4 15,-1 0-9-15,-8 17-182 0,1-6-230 16,4-9 137-16</inkml:trace>
  <inkml:trace contextRef="#ctx0" brushRef="#br1" timeOffset="115976.93">11722 5289 67 0,'3'-5'95'0,"1"1"7"0,-1 0-21 15,0 3-13-15,-1-2-12 0,-1 2-5 16,-1-2 5-16,3 3 8 0,-3 0 3 0,0 0-1 15,-1 0-15-15,1 1 0 0,4 6 102 16,-2 3-88-16,1 0-8 0,-2 2-12 16,4 5-4-16,0 2-4 0,-2 2 1 0,2 3 4 15,-2 5-1-15,2 1-21 0,-2 2-2 16,-1 3-4-16,-1 5-7 0,2-1 8 0,1 4-11 16,-1-4 0-16,-2 3-4 0,1-4 4 0,1 2 1 15,0-5 1-15,-1 2-1 0,2-4 2 0,-2 1 2 16,1-4-3-16,-1-2 1 0,-2 1 2 15,5 17 8-15,-4-24-8 0,2-4-1 16,2 0-6-16,-2-3 3 0,2-1-9 16,-2-4 8-16,0-3-2 0,0 1-6 0,-1-1 4 15,3-1-2-15,0 0 9 0,1-1-5 0,5-1 6 16,0-1-5-16,1 0-1 0,1 1 5 16,6-1 0-16,-1-1-1 0,5 0-3 0,3 1-1 0,2-1-1 15,2-2-3-15,3 3 2 0,5-1 0 16,2 1 5-16,4 1-9 0,4-1 4 0,2-1-4 15,2-1 2-15,7 3 3 0,-1-3-5 0,5 2 4 16,1-1 0-16,-1 1-2 0,3 1 6 0,1 1-7 16,4 1 3-16,-3 1 0 0,1 3 0 0,1-3-4 15,1 2 4-15,-3 0 2 0,0-2-5 16,0 1 4-16,-2-2-5 0,-3 1 4 0,-3-2-2 16,2-1-3-16,-3-1 7 0,-4 0-4 0,-1-1-8 15,-2-2 1-15,-6 0 7 0,-2 0-3 0,-6-2 2 16,-3-1 3-16,-3 1-2 0,-4 0 2 0,-3-1 0 15,-1 0 0-15,-4-2 0 0,-4 2 3 16,-3 2-1-16,-5-4 1 0,-2 4 4 0,-1-1-7 16,-2 2 6-16,-1-1 29 0,-2 1-8 15,3 0 7-15,-3-8 47 16,0 4-63-16,0-2 3 0,0-1 3 16,0-7 1-16,0 4-17 0,0 0-6 0,0 0 5 15,0-3-2-15,2-29 1 16,0 7-4-16,11-33 2 15,-10 41-11-15,7-39 8 16,-3 29-12-16,6-41 10 16,-5 36 1-16,1-5 0 0,-2 2 4 15,-1-1-6-15,13-46 4 0,-3-31-5 16,-11 87 5-16,-2 2-7 16,0-28 11-16,-3 35-8 0,0 1 7 15,0 4-9-15,-3 1 4 0,3 4 2 0,-3 1-2 16,1 3 0-16,-1 3 3 0,0 2-9 15,1 0 6-15,-1 2 1 0,0 2-1 0,0-1-5 16,0 5 10-16,-2-3-11 0,4 1 7 16,-1 0 3-16,-3 2-3 0,2 0-1 0,-5 0 2 15,0 0-7-15,-33 2 12 16,6-2-15-16,15 2 11 16,-1 1-11-16,-58 5 7 15,48-7 8-15,-46 2-6 0,35-1-6 16,-4-1 5-16,-3 2 2 0,-3-1-8 0,1-1 9 15,-6 1-3-15,1-1-2 0,-3 1-3 16,-67-2 5-16,-10-2-10 16,-2-1 5-16,68 2-2 15,-2-1 3-15,-1-1-1 0,-1 3-8 0,1 0 9 16,0-3 2-16,2 3-1 0,2 0-1 0,2 2 0 16,6-1 0-16,0 0 7 0,8 3-1 0,1-1-2 15,4 0-4-15,1 1-3 0,4 2 3 0,-1-1 2 16,4 0 2-16,2 0-3 0,3 2 0 15,5-2 3-15,-1 2-3 0,2-2 6 0,3 0-2 16,0 1-1-16,6-2-4 0,-1 1 4 0,2-1 1 16,1-1-1-16,0 0 0 0,-1 0 0 15,-1 0 0-15,4 0 0 0,0-1 0 0,5 0 4 16,1 0-7-16,3-1 6 0,2-1-5 0,0 2 2 16,2-2 0-16,1 0 1 0,2 0 4 0,-1 0-7 15,1 0 0-15,0 0-3 16,0 0 1-16,1 0 5 0,4 0 1 0,1 0-2 15,2 0-6-15,0-2-27 0,11 2-154 16,-8 0 31-16,-3 0-48 0,0 0-49 0,-2 0-40 16,-3 0 7-16</inkml:trace>
  <inkml:trace contextRef="#ctx0" brushRef="#br1" timeOffset="143314.54">12190 12445 65 0,'-3'0'133'0,"-2"0"5"0,2-3-35 16,1 2-25-16,-3 0-12 0,2 1 6 15,-1-2 9-15,2 2 12 0,-1-1-6 0,3-3-12 16,-1 4-18-16,1 0-16 0,0 0-16 0,0 2 1 15,0-2 7-15,0 0-4 0,0 0 0 0,1 2 22 16,4-1 13-16,2 1-21 0,6 0-14 0,6 1-19 16,5 0-4-16,9 0 16 0,3-1 13 15,4 1-15-15,6-2-4 0,1 1-11 0,5-2 0 16,2 1-5-16,2 0-2 0,2-1 7 0,1 2-2 16,2 0-3-16,-1-2 0 0,5 1 3 0,0 2-6 15,1-1 9-15,1-1-12 0,1 2 8 16,0-2-4-16,1 2 2 0,-1 1 0 0,0-1-3 15,0-3 6-15,1 5-3 0,-2-1-2 0,-1-1-6 16,-4-1 8-16,-2 1 0 0,-5-1 0 16,-1 1 4-16,-5-1-4 0,38 3 2 15,-49-5-2-15,-3 0 0 0,-4 1-3 0,-3-1 0 16,-2 0 3-16,-2 0-4 0,-2 0 9 16,-4 0-4-16,0-1-1 0,0-2 0 0,-6 1 0 15,0 0-2-15,-2 2 5 0,0 0-3 0,-3 0 2 16,0 0-4-16,-4-3 0 0,2 3 3 0,-3 0 4 15,-1 0-4-15,-1 0-4 0,0 0 4 16,0 0 1-16,0 0 1 16,0 0-7-1,0 0 2-15,0 0 4 0,0 0-4 16,0 0 7 0,0 2-5-16,0-1-5 0,0 3 5 0,0 0 3 15,0 0 1-15,0 2-1 0,0 2-5 16,0 19 29-16,0-17-11 15,0 1-8-15,4 2-3 0,-4-2 0 0,1 4-4 16,1 0 5-16,-1 2-2 0,-1 2 6 16,0 2-2-16,0 2 4 0,0 2-10 0,0 2 17 0,0 1 0 15,-1 2 4-15,-1 3-13 0,1 0 1 16,-3 0-1-16,1 2-8 0,1-1 0 16,-2 0 3-16,-1 0 2 0,2-1 0 0,2-2 1 15,-3 1-3-15,3-2-5 0,-3-2 9 0,3-1-11 16,-1 0 2-16,-1-4 4 0,3-2-8 0,0-2 9 15,-2 2-5-15,2-3-2 0,-1-4-5 0,1 0 11 16,0-3 0-16,0 0-3 0,0-2-4 16,0-3 7-16,0 0-8 0,0-2 5 0,0-1-3 15,-2-1 8-15,2-1-9 0,0 1 10 0,-1-2-7 16,1 0 3-16,0 0 12 0,0 0 1 0,-2 0-3 16,2 0-6-16,-3 0 0 0,3 0-2 0,0 0-2 15,0 0 6-15,0 0-7 0,0 0 0 16,0 0-2-16,0 1-3 15,0-1 1-15,0 0 5 0,0 0-10 16,0 0 10-16,-1 0 1 0,-1 0-8 16,2 0 4-16,-1 0 0 0,-3 0 2 0,-1 0-2 15,-1 0 0-15,0 0-3 0,-15 0 1 16,10 0 2-16,-1 0-5 0,0 0 6 16,-2 0-3-16,2 2 4 0,-4-2-6 15,2 0 5-15,-5 0 1 0,1 3-2 0,-1-3 0 16,2 0-4-16,-5 0 7 0,1 0 2 0,-1 0-4 0,1 0-5 15,-1 0 0-15,-1 0 4 0,-4 0 0 16,3 0 1-16,-5 0-7 0,-1 0 6 0,-1 0 0 16,-4 0 2-16,2 0 0 0,-2 0-2 0,-1 0-2 15,-2 0-1-15,1 0 3 0,-2 0 2 0,4 0-2 16,0 0-3-16,2 0 4 0,0 0-1 16,1 0 4-16,2 0-6 0,0 0 11 0,3 0-8 15,-1 0-4-15,1 0 3 0,0 0-4 0,2-3 4 16,1 3-5-16,1 0 8 0,-3 0 0 0,1 0-8 15,-2 0 5-15,-24 0 2 16,25 0-7-16,0 0 5 0,1 0 2 16,2 0-2-16,-1 0 0 0,1 0-5 0,0 0 10 0,-1 0-7 15,2-3 2-15,0 1 0 0,0-1 0 0,-2 3-3 16,2-1 5-16,0-2-2 0,-2 1 1 16,1-1-1-16,1 2-4 0,-1-1 8 0,-1 1-4 15,1-1 0-15,-1 0 0 0,3 1 0 16,-24-3-7-16,23 2 11 0,-1 2-6 15,3-1 4-15,-1-1-4 0,4 1-2 0,-2-1 0 0,1 2 12 16,3 0-6-16,0 0-1 0,1 0-4 16,1 0 3-16,-2 0-4 0,2 0 10 15,-1 0-6-15,3 0 3 0,-2 2-3 0,2-2 0 0,-2 1 0 16,1 1-4-16,1-1-2 0,-1 1 4 0,0 1 2 16,-1-2 5-16,3 0-1 0,0 1-4 15,0 0 0-15,2 1-2 0,-2-3 5 0,1 3-3 16,3-3-3-16,-1 0 6 0,2 1-3 0,2-1-2 15,-1 0 4-15,1 2 1 0,1-1 0 16,1-1-6-16,-1 0 7 0,2 0-8 0,0 2 9 16,0-2-7-1,0-3 7-15,0 1 0 0,0 2-2 0,0 0 2 16,0 0-3-16,0 0 3 0,0 0 7 16,3-1-1-16,-3-1 4 0,0 1-7 15,0-1-8-15,0-1 4 0,2 0 0 0,0-1-7 16,-2-1 3-16,5 2-2 0,-4-2 5 0,2-2 0 15,1 2-1-15,-2 0-4 0,-2-2 5 0,3 2-3 16,-1-1 1-16,0-2-1 0,-1-1-3 0,2 0 9 16,-3 0-11-16,2-3 7 0,0 2-12 15,-1-2 11-15,3-2-5 0,-1-1 9 0,-2 0-7 16,1-2 11-16,2 0-9 0,-4-1-3 0,0-2 1 16,0-2-2-16,0-1 13 0,0-1-12 15,0 1 3-15,0-3 4 0,0 0-6 0,3 0 2 16,-3 0-2-16,0 0 2 0,2 1 0 0,1-2 3 15,-1 3-8-15,1-2 1 0,0 2 4 16,2 0 1-16,0 1 5 0,1 1-10 0,-1 1 8 16,-2 2-9-16,3-1 5 0,-1 2 0 0,0 3-3 15,-2 0 3-15,3-2 0 0,-1 2-5 0,-2 1 9 16,0-1-10-16,2 3 8 0,0-2-4 0,1 2 0 16,-3 0 6-16,-1 0-1 0,-1 0-3 15,1 2 3-15,-2 1-7 0,3-2 4 16,-3-3-2-16,0 9 2 0,0 0-2 15,0 0 4-15,0 4 1 0,0 0 3 0,0-1-10 16,0 1 2-16,0 1-1 0,0 0 6 16,0 0-6-16,0 0 6 15,0 0-13-15,0 0 13 0,0 0-7 16,0 0 2-16,0 0-5 0,0 0 1 16,0 0-2-16,0 0-1 0,0 0-14 0,0 0-34 15,0 1-28-15,0 2-28 0,0 1-40 0,0 1-50 16,0-1-50-16,2 3-33 0,-1-2-1 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64 2769,'-13'-62'16653,"14"62"-16541,-1 0 0,0 0 0,0 0 0,1-1 0,-1 1 1,0 0-1,1 0 0,-1 0 0,0 0 0,0 0 0,1 0 0,-1 0 0,0 0 0,1 0 0,-1 0 0,0 0 0,1 0 0,-1 0 0,0 0 0,1 0 0,-1 0 0,0 0 0,0 0 0,1 0 1,-1 1-1,0-1 0,1 0 0,-1 0 0,0 0 0,0 0 0,1 1 0,-1-1 0,0 0 0,0 0 0,0 0 0,1 1 0,-1-1 0,0 0 0,0 1 0,0-1 0,0 0 0,0 0 0,1 1 0,-1-1 1,0 1-1,11 10 981,-3 4-711,0-1 0,-1 1-1,-1 0 1,0 1 0,-1-1-1,-1 1 1,-1 0 0,0 0-1,1 32 1,-3-21 165,-2 1-1,0-1 1,-2 0 0,-2 0-1,-8 33 1,3-37-547,3-18 0,1-18 0,5 10 0,0-1 0,0 0 0,1 0 0,0 0 0,0 0 0,0 0 0,0 0 0,0 0 0,1 1 0,0-1 0,-1 0 0,2 0 0,-1 0 0,0 1 0,1-1 0,-1 1 0,1-1 0,0 1 0,1 0 0,2-5 0,2 1 0,1 1 0,0-1 0,0 1 0,0 1 0,1-1 0,0 1 0,11-4 0,2-1 0,1-2 0,-1 0 0,-1-1 0,30-24 0,-45 31 0,-1 1 0,1-1 0,-1 0 0,0 0 0,-1-1 0,1 1 0,-1-1 0,-1 0 0,1 0 0,-1 0 0,0-1 0,-1 1 0,1-1 0,-2 0 0,1 0 0,-1 1 0,0-1 0,-1-9 0,0-11 0,0 26 0,0 19 0,-2 112 0,3 109 0,1-223 0,0 0 0,2 1 0,0-1 0,8 18 0,-10-30-2690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36 1281,'1'-1'455,"-1"0"1,0 0-1,1 0 1,-1 0-1,0 0 1,0 0 0,0 0-1,1 0 1,-1-1-1,-1 1 1,1 0-1,0 0 1,0 0 0,0 0-1,0 0 1,-1 0-1,1 0 1,-1 0-1,1 0 1,-1 0 0,1 0-1,-1 0 1,1 0-1,-1 0 1,0 0 0,1 0-1,-1 0 1,0 1-1,0-1 1,0 0-1,0 1 1,0-1 0,0 0-1,0 1 1,0-1-1,0 1 1,0 0-1,0-1 1,0 1 0,0 0-1,-1-1 1,10 37 6077,-1 20-2948,-1 72-1,-6-5-6802,-1-39-5812,-11-93-3323,3 2 8402,3 0 1379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4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1 624,'-25'4'20959,"40"-2"-19254,77 12 835,-64-8-1373,-1-2-1,1 0 1,47-2-1,-69-2-1296,20-2-2839,44-9-14187,-41-1 12509,-19 7-913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89 736,'-1'0'382,"0"-1"0,1 1-1,-1-1 1,1 1 0,-1-1-1,1 1 1,-1-1 0,1 1-1,-1-1 1,1 0-1,-1 1 1,1-1 0,0 0-1,-1 1 1,1-1 0,0 0-1,0 1 1,0-1 0,-1 0-1,1 1 1,0-1 0,0 0-1,0 0 1,0 1 0,0-1-1,0 0 1,0 0-1,1 1 1,-1-1 0,0-1-1,8-24 5404,-4 22-5146,0 0 0,0 0-1,0 1 1,1-1 0,-1 1-1,1 1 1,0-1 0,0 1-1,0-1 1,0 1 0,6-1-1,-5 1-268,0 1 0,0 0 1,0 1-1,0 0 0,0 0 0,1 0 0,-1 0 0,0 1 0,7 2 0,-6-2-282,-1 1 0,0 0-1,1 1 1,-1 0 0,0 0-1,-1 0 1,1 0-1,0 1 1,-1 0 0,0 0-1,0 1 1,0-1 0,-1 1-1,1 0 1,-1 1 0,0-1-1,-1 1 1,1-1 0,3 10-1,-5-9-59,-1 0-1,1 0 0,-1 1 1,-1-1-1,1 0 0,-1 1 1,0-1-1,0 1 0,-1-1 1,0 0-1,0 1 0,-1-1 1,0 0-1,0 0 1,0 0-1,-6 11 0,-1 0 11,-1 0 0,0 0-1,-2-1 1,-14 18 0,7-14 68,-42 34 0,19-19 298,41-34-403,1-1 1,0 1-1,-1-1 0,1 1 0,-1-1 0,1 1 0,-1-1 1,1 0-1,-1 1 0,1-1 0,-1 0 0,1 1 0,-1-1 1,1 0-1,-1 0 0,1 1 0,-1-1 0,0 0 0,1 0 1,-1 0-1,1 0 0,-1 0 0,0 0 0,1 0 0,-2 0 1,-7-1-6,86-29 4,-16 19 0,1 3 0,0 3 0,72 3 0,-128 2 0,-1 0 0,1-1 0,-1 1 0,1-1 0,-1 0 0,6-2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20 134 272,'-12'18'5475,"4"-3"8224,16-11-8544,10-3-3733,-9-2-1273,-1 0 1,1-1 0,-1 0 0,0 0 0,1-1 0,-1 0 0,-1-1-1,1 0 1,0 0 0,-1 0 0,13-10 0,-17 11-144,0 1-1,0 0 1,1-1-1,-1 1 1,-1-1 0,1 0-1,0 0 1,-1 0-1,1-1 1,-1 1 0,0-1-1,0 1 1,0-1 0,-1 0-1,1 1 1,-1-1-1,0 0 1,0 0 0,-1 0-1,1 0 1,-1 0-1,1 0 1,-1 0 0,0 0-1,-1 0 1,1 0 0,-2-5-1,2 8 33,-1-1 0,0 1 0,1-1 0,-1 1 0,0-1 0,0 1-1,0 0 1,0 0 0,0-1 0,0 1 0,0 0 0,0 0 0,0 0 0,-1 0 0,1 0 0,0 0 0,-1 0-1,1 1 1,-1-1 0,1 0 0,-1 1 0,1-1 0,-3 1 0,0-1 17,1 1-1,-1 0 1,1 0-1,-1 1 1,1-1 0,0 1-1,-1-1 1,1 1 0,-1 0-1,-4 3 1,1-1 82,1 0-1,0 0 1,-1 1 0,1 0 0,1 0 0,-1 1-1,0 0 1,1 0 0,-9 11 0,11-12-95,0 1 0,1 0 0,-1 0 1,1-1-1,0 1 0,1 1 0,-1-1 0,1 0 1,0 0-1,0 0 0,1 1 0,0-1 0,-1 0 1,2 1-1,-1-1 0,1 0 0,0 1 1,0-1-1,0 0 0,1 0 0,-1 0 0,1 0 1,1 0-1,2 4 0,-1-3 8,0 0 1,1 0-1,0 0 0,1-1 0,-1 0 1,1 0-1,0 0 0,0-1 1,1 0-1,-1 0 0,1-1 1,0 0-1,-1 0 0,2 0 0,-1-1 1,11 2-1,18 0-1934,-27-4 657,1 0 0,-1-1-1,1 0 1,-1 0 0,0-1 0,1 0 0,-1-1-1,0 0 1,0 0 0,-1-1 0,1-1 0,-1 1-1,0-1 1,11-8 0,-2-10-5507,-13 9 3986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6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 2449,'-1'0'907,"1"-1"0,-1 1-1,0 0 1,0 0 0,0-1-1,0 1 1,0 0 0,0 0-1,-1 0 1,1 0 0,0 1 0,0-1-1,0 0 1,0 0 0,1 0-1,-1 1 1,0-1 0,0 0-1,0 1 1,0-1 0,0 1 0,0 0-1,0-1 1,0 2 0,10 2 7062,11 0-8357,39 3-843,77-10 3953,-62 0-6333,1 5-9703,-50 1 5396,-11 1 4079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15 1056,'-10'-6'7704,"-6"-3"4579,15 9-12146,1 1 0,-1-1 1,1 1-1,-1-1 0,1 1 1,0-1-1,-1 0 0,1 1 0,0 0 1,-1-1-1,1 1 0,0-1 1,0 1-1,0-1 0,-1 1 0,1-1 1,0 1-1,0 0 0,0-1 1,0 1-1,0-1 0,0 1 1,0 0-1,0-1 0,0 1 0,0-1 1,1 1-1,-1-1 0,0 1 1,0 0-1,0-1 0,1 1 0,-1-1 1,0 1-1,1 0 0,8 43 2386,5 77 0,-13-70-3266,-5 66-1,4-117 1033,-1 12-201,-2 9-9926,-2-14-938,-2-19 4019,5 5 5536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55 400,'-12'-8'3125,"-3"-1"3028,-4 5 3895,147-20 2993,-77 21-17036,24 0-9688,-5 1 4896,-51 0 5654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7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62 2049,'-2'-1'997,"1"0"0,-1 0 1,1 0-1,-1 0 0,1-1 1,0 1-1,-1 0 0,1-1 0,0 1 1,0-1-1,0 1 0,0-1 0,0 0 1,0 1-1,1-1 0,-2-3 0,2 4-637,0 0 0,0 0 0,0 1 0,0-1 0,1 0 0,-1 0 0,0 0 0,0 0 0,1 0 0,-1 0-1,1 1 1,-1-1 0,1 0 0,-1 0 0,1 1 0,-1-1 0,1 0 0,0 1 0,-1-1 0,1 0 0,0 1-1,-1-1 1,2 0 0,3-1 46,0 0-1,0-1 1,0 2-1,0-1 0,0 1 1,1-1-1,-1 2 1,0-1-1,9 0 1,-6 1-374,0 0 0,-1 1 0,1 0 0,0 0 0,-1 1 0,0 0 0,1 0 0,-1 0 0,0 1 0,0 0 0,0 1 0,0 0 0,-1 0 0,0 0 0,1 1 0,-2-1 0,1 2 0,0-1 0,6 9 0,-9-9-15,0 0 0,0 0 1,0 1-1,0-1 0,-1 1 1,0 0-1,0-1 0,-1 1 0,0 0 1,0 0-1,0 0 0,-1 1 1,1-1-1,-1 0 0,-1 0 0,1 0 1,-1 0-1,0 0 0,-1 0 1,1 0-1,-1 0 0,-1-1 0,1 1 1,-6 8-1,-3 4-17,-2-1 0,0 0 0,-1-2 0,0 1 0,-1-2 0,-1 0 0,-30 21 0,85-34 0,61-8 0,-48 1 0,0 3 0,75 4 0,-96 2-2368,-18-1-292,-1-1 1,0 0-1,0-1 1,25-3-1,-20-2-6160,-9 1 4925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92 208,'24'-52'4255,"-19"13"15531,-5 39-19515,-3 10 3430,13 200 1917,-2-63-6740,-6-72-3755,-5-1-4130,2-41-233,1-21 1221,0-15 6541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26T13:41:06.20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20119 8570 3 0,'0'-2'3'0,"-1"0"-1"0,1 1 3 0,-2-3 5 16,0 4 7-16,2 0 7 0,0 0 10 0,0 0-2 15,0 0-2-15,0 0-4 0,0 0-8 16,0-3 13-16,0 1-18 0,-1-1 6 16,-1-4 33-16,2 5 2 15,0-1-25-15,0 3 0 0,-2-2 2 16,2 2 1-16,0-1-2 0,0 1-9 16,0-2-3-16,4-1 4 0,-4 1-8 15,0 1 3-15,0 0 9 0,0-1 4 0,0 2-4 16,0 0-1-16,0-1-2 0,0-1-4 0,1 2 4 15,1-3 53 1,-2 3-24-16,0 0-30 0,0 0 0 16,3 2 25-16,-3-1-28 15,0 2 1-15,3 1 7 0,1-2-2 16,-4 3-11-16,1-2-4 0,2 2 12 0,0 0-8 16,-1-2-7-16,-2 1 1 0,3-1 9 0,-2 2 8 15,1-1-12-15,1-1-3 0,1 1 5 16,-3-1-2-16,2 0 5 0,1 0 3 15,-3-1-13-15,3 2-4 0,-2-1 2 0,0 0-5 0,-1 0 9 16,2-3-3-16,-1 1-2 0,0 1 6 16,1-2 0-16,0 0 11 15,5-3 20-15,-4 3-32 0,0-3-7 16,1 0 4-16,3 0-5 0,-2-2 1 0,3 0 1 16,26-16-3-1,-7 4 3-15,-13 9-7 0,2-2 0 16,-2 1 9-16,19-13-3 0,-16 10-7 15,0 0 4-15,0 1-5 0,-1-1 11 0,2 0-10 16,0-1 6-16,2-2-5 0,-5 1 5 16,4 1-2-16,35-30-3 15,-35 29 7-15,-2 3-6 0,0-3 5 16,34-22-12-16,-35 27 15 16,-2 0-6-16,-3 2 4 0,-1 0-7 0,-3 2-2 15,1-1 6-15,-2 1 2 0,-2 1 1 16,4-4-3-16,-5 8-4 15,-3 0 1-15,-1-3 3 0,4 3-3 16,-4-1 2-16,0 1 2 16,0 0 1-16,0 0 1 15,0 0-8-15,0 0 6 0,0 0-6 16,0 0 7-16,0 0-7 0,0 0 1 16,0 0-1-16,0 0 5 0,0 0 1 0,0 0 1 15,-2 0-2-15,2 0-3 0,0 0 3 16,0 0 0-16,0 0 1 15,0 0 3-15,0 0-10 0,0 0 3 0,0 0 6 16,0 0-6-16,0 0 5 16,0 0-2-16,0 0-4 15,0 0 0-15,0 0-9 16,0 0-26-16,-2 0-28 0,2 0-21 16,0 0-30-16,-5 0-27 0,2 1-14 0,-2 1-14 15,0-1-14-15,-3 1-6 0</inkml:trace>
  <inkml:trace contextRef="#ctx0" brushRef="#br0" timeOffset="1291.44">18968 12826 158 0,'0'-6'131'16,"0"1"-36"-16,-4-7 8 0,0 7-48 16,0 0 6-16,0-2-1 0,1 5 13 15,1-1 3-15,-2 0-8 0,3 1-14 0,1 1-9 16,-4-2-16-16,3 3-3 0,-1 2 1 15,2-1-1-15,0-1 11 0,3 1 7 0,1-1-6 16,-3 0 4-16,3 3 0 0,1-1-3 0,0 3-8 16,3 2 22-16,-1-2-14 0,-2 2-5 15,4 0-3-15,-3 1 7 0,0-2-19 0,-1 2 3 16,1-2 0-16,1 3 8 0,-3-2-3 16,1 0-8-16,2 1 5 0,-1-1 0 0,-2-2-9 15,1 2-2-15,-2 0 1 0,-1-3 5 0,1 1-7 16,2-1 0-16,-2 1 0 0,2-2-6 15,-1-2-5-15,0 1 3 0,-1-2 5 0,0 0 1 16,4-2 3-16,-1-1 0 0,3-2-3 0,4 0-12 16,1-4 9-16,2-1 0 0,3-3-6 15,0 0 1-15,1 1-2 0,2-3-3 0,2 1 3 16,0-3 1-16,3 0-3 0,0-1 4 0,1 1-2 16,2-2-2-16,-1 0 6 0,-1 2-7 0,0-1 3 15,1 0 0-15,24-16 4 16,-32 19-11-16,1 1 10 0,-3 2-3 0,-4 0 6 15,11-8-6-15,-16 13 2 0,-1-1-5 16,-1 4 3-16,0-1 3 0,-3 1-3 0,-2-1-4 16,2 2 4-16,-1 1-4 15,-4 2 2 1,4 0-4-16,-4 0 9 16,0 0-5-16,0 0 8 15,0 0-49-15,0 0-15 16,0 0-33-16,-2 0-20 0,0 0-27 0,2 0-21 15,-3 0-16-15,2 0-27 0,-5 0-21 0,-1 1-3 16</inkml:trace>
  <inkml:trace contextRef="#ctx0" brushRef="#br0" timeOffset="2803.63">14108 5415 81 0,'-5'-3'110'0,"0"-2"-21"0,0 1-30 0,-3 1-11 16,1 0 9-16,2-1 12 0,0 1 11 0,3 3 10 15,2-1-4-15,-1-2-13 0,-1 2-12 16,1 1-4-16,-3 1-8 0,4-1-2 0,-1 0-4 15,-1 0-2-15,2 2 4 0,0-1-2 0,0 3 4 16,3-1 2-16,-3 3 15 0,2-1-1 0,-2 1-17 16,2 8 24-1,4 7 54-15,-3-16-95 0,0 3-8 0,-1-1 13 16,1-3 5-16,2 2-19 0,-2-4 8 0,16 8 81 16,-11-10-63-1,1 0-16-15,2-3-30 0,37-19 0 16,-29 12 0-16,6-2 0 15,0-1 0-15,32-17 0 0,5-5 0 16,-30 19 0-16,-1-3 0 0,2 2 0 16,1-3 0-16,-3 2 0 0,-1 3 0 15,-1-2 0-15,-2 0 0 0,-2 0 0 0,-2 4 0 16,-2-3 0-16,1 4 0 0,-5 0 0 0,-2 2 0 16,-1 1 0-16,-5 2 0 0,0 1 0 0,-3 1 0 15,-2 2 0-15,-1 0 0 0,-1 2 0 16,-2 1-62-16,3 0-24 0,-3 0-26 15,-5 1-208-15,0 1 119 16,-8 8-294-16,6-5 225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15 429 144,'-13'-61'3791,"12"52"-2208,1 0 0,-1-1 0,2 1 1,1-15-1,0 20-1235,1 1 0,-1-1 0,1 1 0,0 0 0,0 0 0,0 0 0,0 0 0,0 0 0,1 1 0,-1-1 0,1 1 0,0 0 0,0 0 0,0 0 0,7-1 0,13-10 303,-4 0 108,-1-1 0,0-1 0,-2-1 0,0-1 0,22-27 1,-27 28 967,-1 0 1,-1-1 0,17-34 0,-11 22 194,-9 31-1003,-1 17-529,11 59-390,-4 0 0,-4 1 0,1 97 0,-10-154-3317,6 27-11102,-6-48 14167,0-1 1,0 0-1,0 0 0,0 1 1,0-1-1,0 0 0,1 0 1,-1 1-1,0-1 0,0 0 1,0 0-1,0 1 0,0-1 1,0 0-1,1 0 0,-1 0 1,0 1-1,0-1 1,0 0-1,1 0 0,-1 0 1,0 0-1,0 1 0,0-1 1,1 0-1,-1 0 0,0 0 1,0 0-1,1 0 0,-1 0 1,0 0-1,0 0 0,1 0 1,-1 0-1,0 0 0,0 0 1,1 0-1,-1 0 1,0 0-1,0 0 0,1 0 1,-1 0-1,4-5-3926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7:5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33 2401,'-3'-28'8004,"1"23"-2393,1 20-2741,7 146 2959,-2-90-5368,0 7-767,-8-29-3221,4-49 3301,0 1 0,0-1 1,0 0-1,0 0 0,0 1 0,0-1 0,0 0 0,0 0 0,0 1 0,0-1 1,0 0-1,0 0 0,0 1 0,0-1 0,0 0 0,0 0 0,0 1 0,0-1 1,0 0-1,0 0 0,0 1 0,0-1 0,-1 0 0,1 0 0,0 0 0,0 1 1,0-1-1,0 0 0,-1 0 0,1 0 0,0 1 0,0-1 0,-1 0 1,1 0-1,0 0 0,0 0 0,0 0 0,-1 0 0,1 0 0,0 1 0,0-1 1,-1 0-1,1 0 0,0 0 0,-1 0 0,1 0 0,0 0 0,0 0 0,-1 0 1,1 0-1,0-1 0,-10-14-4982,-4-27 2288,12 34 2644,1-4 580,-2 0 0,1 1 1,-1-1-1,-9-21 0,10 30 250,0 0 0,0 0 0,0 0 1,0 0-1,0 0 0,-1 1 0,1-1 0,-5-2 0,4 2 429,-1 1-1,1 0 0,-1 0 1,1 1-1,-1-1 1,0 1-1,0 0 0,-7-2 1,2 2-278,3 0 1726,8 1 995,20 2 4132,-5-2-5455,92-17-6603,-77 11 1712,0 0 1,45 0 0,-73 5 224,9 2-9379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0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24 3618,'0'-1'448,"0"0"1,0 0-1,0 0 1,0 1-1,0-1 1,0 0-1,0 0 1,0 0-1,0 0 1,-1 0-1,1 0 1,0 0 0,-1 0-1,1 1 1,0-1-1,-1 0 1,1 0-1,-1 0 1,1 1-1,-2-2 1,-11 7 4760,10-1-4556,-1-1-1,2 1 1,-1 0-1,0 0 1,1 0 0,-1 1-1,-1 5 1,-6 33 869,2 0 0,1 0 0,3 1-1,1 0 1,4 50 0,-1-65-1353,-13-139-169,12 86 0,1 1 0,1-1 0,1 0 0,1 1 0,2-1 0,13-44 0,-18 67 0,0 0 0,0 0 0,1 0 0,-1 0 0,0 0 0,1 0 0,-1 0 0,1 1 0,-1-1 0,1 0 0,0 0 0,-1 0 0,1 0 0,0 1 0,-1-1 0,1 0 0,0 1 0,0-1 0,0 0 0,0 1 0,0-1 0,-1 1 0,1-1 0,0 1 0,0 0 0,0-1 0,0 1 0,0 0 0,0 0 0,0 0 0,0 0 0,1 0 0,-1 0 0,0 0 0,0 0 0,0 0 0,0 0 0,0 0 0,1 1 0,2 2 0,-1-1 0,1 1 0,-1 0 0,1 0 0,-1 0 0,0 0 0,0 1 0,3 5 0,59 84 0,41 51 0,-106-143 0,0 0 0,0-1 0,1 1 0,-1-1 0,0 1 0,1-1 0,-1 1 0,1-1 0,-1 1 0,1-1 0,-1 1 0,1-1 0,-1 1 0,1-1 0,-1 0 0,1 1 0,0-1 0,-1 0 0,1 1 0,0-1 0,-1 0 0,1 0 0,-1 0 0,1 0 0,0 1 0,0-1 0,-1 0 0,1 0 0,0 0 0,-1-1 0,1 1 0,0 0 0,-1 0 0,1 0 0,0 0 0,0-1 0,0 0 0,0-1 0,0 0 0,1 0 0,-2 1 0,1-1 0,0 0 0,0 0 0,0 0 0,-1 0 0,1 0 0,-1 0 0,1-2 0,3-74 0,-5 71 0,1-206-1246,0 212 238,0 1 672,0 0 0,0-1 0,0 1 0,0 0 0,0 0-1,0 0 1,0-1 0,0 1 0,0 0 0,0 0 0,0 0 0,0-1 0,14 3-20594,-7 1 19857,0 1-811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0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51 240,'1'0'272,"0"0"0,-1 0 0,1-1 0,0 1 1,0 0-1,-1 0 0,1 0 0,0 0 0,0 0 0,0 0 0,-1 0 0,1 0 0,0 0 0,0 0 0,-1 1 1,1-1-1,0 0 0,-1 0 0,1 1 0,0-1 0,0 0 0,-1 1 0,1-1 0,-1 1 0,1-1 0,0 1 0,-1-1 1,1 1-1,-1-1 0,1 1 0,-1 0 0,0-1 0,1 2 0,-3 26 8406,-2-3-7345,0 76 2544,4-47 817,-14 91 0,11-126-4694,2-11 0,-2-25 0,3-8 0,0-1 0,2 1 0,1-1 0,1 1 0,12-41 0,-3 11 0,-13 53 0,25-90 0,-24 86 0,1 0 0,1 1 0,-1 0 0,1-1 0,0 1 0,0 0 0,0 0 0,1 0 0,0 1 0,-1-1 0,2 1 0,-1 0 0,8-6 0,-10 10 0,-1 0 0,1 0 0,-1 0 0,1 0 0,-1 0 0,1 0 0,-1 0 0,1 0 0,-1 1 0,1-1 0,-1 0 0,1 1 0,-1-1 0,0 1 0,1 0 0,-1 0 0,0-1 0,1 1 0,-1 0 0,0 0 0,0 0 0,0 0 0,0 0 0,0 0 0,0 1 0,0-1 0,0 0 0,0 2 0,28 41 0,-26-39 0,15 24 0,-2 0 0,-1 1 0,-1 1 0,14 47 0,-28-77 0,1-1 0,-1 1 0,0 0 0,0 0 0,0 0 0,0 0 0,0 0 0,0 0 0,0-1 0,0 1 0,0 0 0,0 0 0,0 0 0,-1 0 0,1 0 0,0-1 0,-1 1 0,1 0 0,0 0 0,-1 0 0,1-1 0,-1 1 0,1 0 0,-1-1 0,0 1 0,1 0 0,-1-1 0,0 1 0,1-1 0,-1 1 0,0-1 0,-1 1 0,-1 0 0,0 0 0,0 0 0,-1 0 0,1-1 0,0 1 0,0-1 0,-1 0 0,1 0 0,-5-1 0,-13-2 0,0-1 0,-23-7 0,39 10 0,-1-1 0,1 0 0,-1 0 0,1 0 0,-1 0 0,1-1 0,0 0 0,0 0 0,-9-7 0,13 9 0,0 0 0,1 0 0,-1 0 0,0-1 0,0 1 0,0 0 0,1 0 0,-1 0 0,1-1 0,-1 1 0,1 0 0,-1 0 0,1-1 0,0 1 0,-1 0 0,1-1 0,0 1 0,0-1 0,0 1 0,0 0 0,0-1 0,1 1 0,-1 0 0,0-1 0,1 1 0,-1 0 0,1-1 0,-1 1 0,1 0 0,-1 0 0,1 0 0,0-1 0,0 1 0,0 0 0,-1 0 0,1 0 0,0 0 0,0 0 0,1 1 0,-1-1 0,2-1 0,26-21 0,2 1 0,1 2 0,51-25 0,-8 4 0,-62 33 0,41-22 0,-51 28 0,1 1 0,-1-1 0,1 1 0,0-1 0,-1 1 0,1 0 0,0 1 0,0-1 0,0 1 0,0-1 0,5 2 0,-6 0 0,-1 0 0,1 0 0,-1 0 0,1 0 0,-1 1 0,0-1 0,0 1 0,0 0 0,0 0 0,0 0 0,0 0 0,0 0 0,0 0 0,-1 0 0,1 0 0,-1 1 0,0-1 0,2 4 0,16 51 0,-15-42 0,5 19-2839,-2 0 0,-1 1-1,-2 0 1,0 66 0,-4-101 2635,0 1 0,0-1 0,0 0-1,-1 0 1,1 0 0,0 0 0,0 0 0,0 1-1,0-1 1,0 0 0,0 0 0,0 0 0,0 0-1,-1 0 1,1 1 0,0-1 0,0 0 0,0 0-1,0 0 1,0 0 0,-1 0 0,1 0 0,0 0-1,0 0 1,0 0 0,0 0 0,-1 0 0,1 0 0,0 0-1,0 0 1,0 0 0,-1 0 0,1 0 0,0 0-1,0 0 1,0 0 0,0 0 0,-1 0 0,1 0-1,0 0 1,0 0 0,0 0 0,0 0 0,0 0-1,-1 0 1,1-1 0,0 1 0,0 0 0,0 0-1,0 0 1,0 0 0,0 0 0,-1-1 0,1 1-1,0 0 1,-17-14-3711,-14-19 2236,22 17 1717,0 0 0,2 0 0,0-1-1,0 0 1,2-1 0,-5-27 0,6 22 3196,1-1 0,0-30 0,3 52-3073,-1 1 0,1-1-1,1 0 1,-1 1 0,0-1 0,0 0-1,1 1 1,-1-1 0,1 0-1,-1 1 1,1-1 0,0 0 0,0 1-1,0 0 1,0-1 0,0 1 0,0-1-1,0 1 1,0 0 0,0 0-1,0-1 1,1 1 0,2-1 0,-1 0 443,1 1 0,-1 0-1,0 0 1,1 0 0,-1 0 0,1 1 0,-1-1 0,1 1 0,-1 0 0,1 0 0,4 1 0,54 13 7460,-32-1-5975,-16-5-2089,0 1 0,-1 0 0,0 1 0,-1 0 0,0 1 0,-1 0 0,0 1 0,0 0 0,10 16 0,-17-22 0,-1-1 0,1 1 0,-1 0 0,0 0 0,0 0 0,-1 0 0,1 1 0,-1-1 0,-1 1 0,1-1 0,-1 1 0,-1 0 0,1-1 0,-1 1 0,0 0 0,0 0 0,-1-1 0,0 1 0,0 0 0,-1-1 0,0 1 0,0-1 0,0 0 0,-5 9 0,2-8 10,0-1-1,-1 0 1,1 0 0,-1 0 0,-1 0-1,1-1 1,-1 0 0,0-1 0,0 0-1,0 0 1,0 0 0,-16 5-1,-10 2-236,-58 11-1,75-19 45,11-1-353,-33 2-10269,36-4 10312,1 0-1,0 0 1,0 0 0,0-1-1,0 1 1,0 0-1,0-1 1,0 1-1,0 0 1,0-1 0,1 1-1,-1-1 1,0 0-1,0 1 1,0-1 0,0 0-1,1 1 1,-1-1-1,0 0 1,1 0-1,-1 0 1,0 1 0,1-1-1,-1 0 1,1 0-1,0 0 1,-1 0 0,1 0-1,0 0 1,-1 0-1,1 0 1,0-2-1,0-6-4073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0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1185,'-2'1'11067,"1"6"-4089,1 22-1442,6 43-5886,-5-61 2205,7 143 1115,-7-51-6530,-1-102 3191,0 0 1,1-1-1,-1 1 0,0 0 1,0 0-1,0 0 0,0 0 1,-1-1-1,1 1 1,0 0-1,0 0 0,0 0 1,-1-1-1,1 1 0,0 0 1,-1 0-1,1-1 0,0 1 1,-1 0-1,1-1 0,-1 1 1,1-1-1,-1 1 0,0 0 1,1-1-1,-1 1 0,0-1 1,1 1-1,-1-1 0,0 0 1,1 1-1,-1-1 0,0 0 1,0 1-1,0-1 0,1 0 1,-1 0-1,0 0 0,0 0 1,0 0-1,1 0 0,-1 0 1,0 0-1,0 0 1,0 0-1,1 0 0,-1 0 1,0-1-1,0 1 0,1 0 1,-1-1-1,0 1 0,0 0 1,1-1-1,-1 1 0,0-1 1,1 1-1,-1-1 0,0 0 1,-9-5-3066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02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59 512,'-20'-11'7010,"11"7"-1963,-2-3 11509,49 7-12914,-10 2-5134,0-1 1,-1-1-1,1-1 0,0-2 1,-1-1-1,1-1 0,29-10 1,-32 5-13364,-22 9 11885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1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31 1441,'-47'13'6662,"-5"1"-2444,16-1 4609,36-12-8627,0-1 0,1 1 0,-1-1 0,0 1 0,0-1 0,0 1 0,0-1 0,0 1 0,1-1 1,-1 0-1,0 1 0,0-1 0,1 1 0,-1-1 0,0 0 0,1 1 0,-1-1 0,0 0 0,1 1 0,-1-1 0,0 0 0,1 0 0,-1 1 0,1-1 0,-1 0 0,0 0 0,1 0 0,-1 0 0,1 1 0,-1-1 0,1 0 0,-1 0 0,1 0 0,-1 0 0,1 0 0,22 8 1337,5-1-1262,1-1 0,0-2 0,0-1 0,31-1 0,120-10 1081,-116 3-1206,489-36-148,341-16-15,-879 57-85,43 0-2198,-23 5-2793,-52-8-18231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1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52 1569,'-37'-6'5005,"-45"-21"-107,53 15 16,13 5-1972,27 12 2647,30 12 2261,18-5-7850,82 8 0,-6-2 0,-131-17 0,-4 1 0,-8 3 0,0 0 0,-1-1 0,1 0 0,-1 0 0,-18 5 0,18-6 0,-15 4 0,1 1 0,1 2 0,0 0 0,0 1 0,1 1 0,-36 27 0,51-35-3581,-1 9-17070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5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8244 10 896,'10'-10'18187,"-27"39"-12821,-238 245 363,97-101-3140,-431 436-2589,454-466 0,-277 309 0,345-375 0,-140 185 0,93-87 0,-126 171 0,124-199 0,41-48 0,-128 128 0,-16-27 0,-314 220 0,327-282 0,-103 79 0,78-20 0,114-93 0,-254 173 0,-233 122 0,47-36 0,554-361 0,-63 34 0,-118 46 0,45-22 0,100-42 0,-1-1 0,-1-2 0,-1-2 0,-43 8 0,60-17 0,-1-1 0,0-1 0,0-1 0,0-2 0,0 0 0,1-2 0,-1 0 0,-25-8 0,-58-14 0,49 12 0,-100-35 0,-140-81 0,255 110 0,-25-9 0,1-3 0,-109-67 0,-69-102 0,118 90 0,-67-47 0,181 142 0,-1 0 0,14 19 0,6 13 0,16 37 0,36 69 0,-31-73 0,30 88 0,-45-114 0,-16-36 0,-1-1 0,1-1 0,0 1 0,0-1 0,-6-28 0,-11-29 0,10 45 0,-74-149 0,86 174 0,-3-7 0,-1 1 0,1-1 0,0 0 0,1 0 0,0 0 0,-4-14 0,47 21 0,-4-3 0,1-1 0,-1-2 0,0-2 0,-1-1 0,0-1 0,-1-2 0,0-1 0,45-28 0,-63 31 0,-15 9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5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32767,'0'2'0,"0"2"-2337,0 0-3106,-4 3-463,0 1 47,-1 1 321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27T07:13:16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749 803 147 0,'3'-1'285'0,"-3"0"-45"0,0 0-99 0,0-2-58 15,0 1-2-15,0 2 47 0,-2-2 45 31,35 9 596-15,9 0-769-16,-14-4 0 0,-1 0 0 16,3-3 0-16,33 3 0 15,31-5 0 1,-33 4 0-16,-34-2 0 0,25 0 0 16,29 4-622-1,-56-3 157 16</inkml:trace>
  <inkml:trace contextRef="#ctx0" brushRef="#br0" timeOffset="284.58">1108 846 325 0,'-21'2'376'15,"16"-2"-292"-15,-2 3 27 0,0-1 16 0,2 1-14 16,2 1-11-16,-2 3-14 0,2 1 2 16,0 13 78-16,3 11-28 15,0-10-74-15,1-1-1 0,4 26 66 16,0 1-79 0,-5 0-43-16,0 20-9 15,-3-47 0 16,-11 64-510-31</inkml:trace>
  <inkml:trace contextRef="#ctx0" brushRef="#br0" timeOffset="1070.08">1527 970 96 0,'0'-7'212'0,"-2"-3"1"16,-1 5-70-16,-4-3-59 0,-1 1-14 0,-2 2 31 16,0 0 38-16,0 0 29 0,-2 1-14 15,-7 3 54-15,-27 30 79 16,35-14-225-16,-3-1 8 15,1 4-30-15,2 1-40 0,3-1 0 16,-20 41 0 0,15 12 0-1,84 18 0 17,-25-71 0-32,-21-11-67 0,4-6-73 15,-1 3-24-15,67-16-374 16,-29-8 184-1,-4-5 87-15,-34 10 176 0,1-2 28 0,-5 1 28 16,1-1 19-16,-6 0 19 0,52-84 624 47,-72 86-297-47,-1 12-257 16,-3 6 5-16,2 3-36 0,-2 4-5 15,-4 4-4-15,3 2 2 0,-2 3-9 0,-2 4 7 16,1 1 2-16,2 0-4 0,-2 3-11 15,0-1-3-15,1 0-3 0,1-3-6 16,2 0 7-16,2-1 0 0,-11 48-2 16,6-97 52 46,11 7-60-62,0-5-9 0,2-1 0 16,22-93 11-1,-18 89-6-15,1 2-5 0,3 1 6 16,40-55 0 0,-24 57 11-16,7 9 35 15,-22 16-23-15,29 16 69 16,-27-2-94-16,-2 2 0 16,27 50 0-16,-20-13 0 15,-15-28 0-15,24 104 0 31,-25-111 0-31,1-2 0 16,-1-4 0-16,-2 1-130 0,0-1-72 0,0-4-21 16,-1 0-13-16,-2-2 2 0,0-2-1 15,0 0 7-15,-5-3-143 16</inkml:trace>
  <inkml:trace contextRef="#ctx0" brushRef="#br0" timeOffset="1272.03">2069 1247 203 0,'-10'-7'229'0,"-2"2"-12"0,0 1-52 0,0 1-37 16,-1-2 12-16,0 3 44 0,4-1 19 15,-13-4 341 1,27 7-519 0,39 0-25-1,-5-2-98-15,-16 0 7 16,21-5-195-16,-21 2 92 15,47-10-482-15,-45 5 447 16</inkml:trace>
  <inkml:trace contextRef="#ctx0" brushRef="#br0" timeOffset="1591.84">2804 694 126 0,'-8'-63'671'32,"5"58"-576"-32,-1-2 31 0,1 6 3 15,0 2 53-15,1 6-109 16,-2 0-7-16,1 8 0 0,1 3 14 0,-1 7 13 0,-11 44 112 16,-32 75-70-1,24-88-135-15,1 4 0 16,-29 63 0-16,-53 122 0 15,21-23 0 1,52-125 0 0,3-12 0-16,16-46 0 0,-2-3 0 15,-18 56 0 1,21-67 0-16,-7 17-448 0,9-27 103 16</inkml:trace>
  <inkml:trace contextRef="#ctx0" brushRef="#br0" timeOffset="3290.62">3326 996 12 0,'0'-14'19'0,"4"-1"13"16,-4 0 18-16,1 1 9 16,4-14 62-16,-3 14-73 0,1 3-2 15,7-26 209 1,-5 30-168-16,-5-3 183 15,2 10-198-15,3 17 205 16,0 11-126 0,-3 10 30-16,-7 65 83 15,-12-20-161 1,12-58-103-16,-2 18 0 16,-3 3 0-1,8-34 0-15,0-3 0 0,1-2 0 0,1-2 0 16,0-2 0-16,0-2 0 0,0 0 0 15,0-2 0-15,1-3 0 16,3-3 0-16,0 0 0 0,4-5 0 16,0-2 0-16,6-4 0 0,0-1 0 0,4-3 0 15,1 0-12-15,1-3-46 0,2 2 1 16,71-74-109 0,-80 83 149-16,9-5 2 15,-6 1 3 16,-17 23 21-31,-1 2-7 0,-3 2 1 0,-1 3 1 16,-2 3 1-16,-1 0 0 0,2 2 5 0,1 3-2 16,-1 0-10-16,3 1-1 0,-2 0 4 15,3-2 4-15,1-1-10 0,7 18 12 0,7-6-34 16,-2-15 6-16,1-2-16 16,5-1-12-16,1 0-15 0,21 2-80 15,-19-8 55-15,5-4-6 0,-2-1 4 16,1-4 4-16,79-36-156 15,-84 24 235 1,25-28 8-16,-5-34 156 31,-27 35 44-15,-11 23 9 0,0 19-177-16,-3 25 19 31,0-13-50-31,3 4 3 0,-1-1-4 0,-1 2 0 15,-1 2 7 1,-9 58 24-16,9-60-23 0,0 0 5 16,0-4-3-16,1-2 8 0,-2 0-7 0,2-2 1 15,-1 3 25-15,2-5 18 16,-4-21 95 0,3 4-131-16,0 0-3 0,1-3-6 15,1-3 2-15,0-5-12 0,3-1 0 16,21-111-4-1,-10 79 0 1,8 7-3-16,0 8 6 16,16 2-4-16,38 15-15 31,-65 25 9-31,0-2 4 16,5 6-28-16,-5 6 8 15,-6-5 27-15,-3 1-13 16,-22 49-19-1,11-45 32-15,-2-1-4 0,1-2 1 16,-2 2 0-16,1 0 6 0,-2-1 1 0,2-1-1 16,-5 10-4-16,-3 16-5 31,18-27-1-31,1-2 7 0,1 2-12 0,7 5-21 16,14 12-57-1,-1-13 15-15,-10-9 38 0,0 2 4 16,60 10-127-1,-58-16 120-15,28-7-67 16,-27 3 79-16,1-2 3 16,36-35-12-1,-39 27 30-15,-2 1 10 0,0-2 0 16,14-37 9-16,-18 32 1 16,-1 3 4-16,0-2 5 0,-1 2 0 15,-1 1-1-15,-1 1 11 16,11-29 180-1,-13 42-160-15,1-1-2 0,-1 3-1 0,0 0 1 0,0 3 2 16,0 1 3-16,0 4 2 16,-22 117 266-1,19-100-323 1,-2 24 0-16,4-28 0 0,1-2 0 16,28 68 0-1,16-67 0 1,7-27-396-1,-29-1 149-15,0-1-12 16,19-16-279-16,-22 11 305 16,-4-1 52-16</inkml:trace>
  <inkml:trace contextRef="#ctx0" brushRef="#br0" timeOffset="3490.64">4480 1053 77 0,'-15'0'396'16,"10"1"-224"-16,-9-1 118 16,16 0-14-1,10 0-248 1,12-1-40-16,20-7-185 16,-12-1-73-16,3 0-52 15,-18 4 168-15,-4-4 24 0</inkml:trace>
  <inkml:trace contextRef="#ctx0" brushRef="#br0" timeOffset="3718.54">4460 865 154 0,'-17'-5'830'15,"17"5"-707"1,0 0 97-16,5 0-109 16,-1 0-86-16,4 0-13 0,27-4 0 15,-19 3-12-15,1-1-26 16,40-3-235-16,-35 3 110 16,-4-3-29-16,4 2-20 0,-2-1-19 0,-4-1 18 15</inkml:trace>
  <inkml:trace contextRef="#ctx0" brushRef="#br0" timeOffset="4968.82">4962 923 37 0,'0'-10'106'0,"-2"1"34"0,2 1-10 16,-2 3-23-16,-1 0-19 0,3 4-12 16,-3-1-9-16,3 2-11 0,-2 0 4 0,1 3-7 15,-1 3-5-15,0 5-14 0,1-1 0 0,-1 7-5 16,2 1-5-16,0 3 8 16,-3 49 58-16,-1-46-56 0,2-2 3 15,-1 21 33-15,-5 39 61 31,6-74-104-31,1-5 6 0,-1 2 3 16,0-3 2-16,2-2 10 0,-1 0 17 16,1 0 99-16,-2-2-106 0,2-3-7 0,-3-3-17 15,-1-1-24-15,1-1-10 0,-2-4 0 0,0-6 0 16,2-1 0-16,1-2 0 0,0 0 0 16,2-1 0-16,2-3 0 0,3 3 0 0,0-1 0 15,1 2 0-15,3 0 0 0,-1 2 0 16,2-1 0-16,2 3 0 0,0 1 0 0,0 2 0 15,17-14 0-15,5 10 0 16,-16 11 0-16,2 2 0 0,-2 3 0 0,12 1 0 16,14 46 0 15,-44-8 0-31,-3-15 0 16,-2 0 0-16,-4 2 0 0,-1 2 0 0,-4-2 0 0,1-1 0 15,-20 36 0-15,1 29 0 31,34-79 0-15,4 1 0-16,1 0 0 0,4 1 0 0,27 16-56 31,36 8-76-15,-61-28 111-16,26 20-18 16,-25-12 42-1,-9-7 2-15,-3 0-4 0,-2 0 15 0,-2 1 6 16,-1-2-3-16,-3 0 3 0,-2 0 8 15,-35 16 100 1,-6-11-130-16,31-7 0 16,0 0 0-16,1-2 0 0,-9 2 0 15,13-3 0-15,-9-7-138 16,19 5-4-16,2-6-245 16,21-16-339-1,5 2 306-15</inkml:trace>
  <inkml:trace contextRef="#ctx0" brushRef="#br0" timeOffset="5361.45">5706 978 142 0,'0'-3'167'15,"-2"-1"-11"-15,-51-1 478 31,41 6-579-31,0 2-24 0,2 2-3 0,-2-1-15 16,2 2-3-16,4 0-1 0,-7 18-4 16,13-14 2-16,0-3-14 15,5 0 7-15,3 2-3 0,-2-3-1 0,4 3 0 16,45 33-35 0,-46-34 39-16,1 0 0 15,20 22 3-15,-25-23-3 16,0 0-5-16,4 4 15 0,-6-5 6 15,-3 8 119 1,-2-7-74-16,-2-1-4 0,-1-1-2 0,-1 2-8 16,-24 17 60-1,17-18-96-15,1 1-7 0,-1-1 3 0,-1 0-4 0,4-1-7 16,-20-1-179-16,-11-22-437 31,30 7 431-31,0-4-5 0,1-1 4 0,-4-3 32 16</inkml:trace>
  <inkml:trace contextRef="#ctx0" brushRef="#br0" timeOffset="5552.61">5679 516 264 0,'0'-5'252'15,"-10"-3"73"-15,3 8-281 0,-30 38 295 31,29-7-326-15,5-12-11-16,0 23-38 0,1-18-17 16,1 25-171-16,-2-25 50 15</inkml:trace>
  <inkml:trace contextRef="#ctx0" brushRef="#br0" timeOffset="7438.94">3578 2053 41 0,'0'-3'65'16,"-1"-1"18"-16,-1 1 1 0,-1 0-5 15,-5-5 126 1,5 8-47-16,0-1-69 0,0 1-11 16,-7 0 105-16,4 1-128 15,1 2-7-15,-3 3 0 0,0 2-6 0,0 1-4 16,-1 3-13-16,1 0 3 0,-2-1-11 0,3 3 0 31,8 61 38-15,7-69-53-16,2-1-2 0,1-2 4 0,3-3-3 0,0-3 1 15,21-2-10 1,-16-1 8-16,17-3 8 0,-4-4-4 16,-17 8 1-16,-3-2 0 0,0 2 5 15,-4 0 10-15,0 1-5 0,-1 1 4 0,2 0 14 31,-9 3-21-31,0 1-14 16,-2-1 4-16,2 0 2 0,0 2 4 16,2 1 37-16,-1 1-20 0,1 0 0 15,4 9 27 1,-4-8-30-16,1-2-24 0,-1-2 16 16,3 2-14-16,0 0 80 31,-5-3-52-31,0 0 7 15,2 0 6-15,-2 0 8 0,0-2-13 16,3-2-21-16,-1-2-15 16,-2 3 0-16,2-7 0 0,2-2 0 15,0 3 0 1,-3 1 0-16,-1 5 0 0,0 0 0 16,0 3 0-16,0-1 0 15,0 2 0 1,0-1 0-16,0 1 0 0,0 3 0 15,0-1 0-15,0 4 0 0,0 1 0 16,8 29 0-16,-6-26 0 16,-1-2 0-16,2-3 0 0,15 19 0 31,-7-21 0-31,11-12 0 16,0-8 0-1,-15 8 0-15,18-19 0 16,5-8 0-1,-24 28 0 1,8-2 0-16,-4 9 0 16,-4 3 0-16,-1 0 0 0,4 5 0 15,6 16 0-15,-7-9 0 0,-1 7 0 16,1 4 0-16,-3 1 0 0,0 5 0 16,-5 3 0-16,-11 123 0 15,-2-73 0-15,-1-6 0 16,-13 18 0-1,19-69 0-15,-3-7 0 0,-2-3 0 16,2-1 0-16,0-5 0 0,3-4 0 0,-12 2 0 16,10-10 0-16,-31-40 0 31,30 2 0-31,8 11 0 0,3-1 0 0,0 0 0 16,2-1 0-16,1-1 0 0,57-138-183 31,-43 142 95-31,-4 3-12 0,2 0-18 15,2 3-23-15,1-3-11 0,1 1-2 16,65-54-383 0,-30 42 378-16,-29 17 104 15,67-36 5 1,-73 39 140-16,-15 8-20 16,0 4 15-16,-3-1 205 15,-6 1-50 1,4 4-201-16,-18 27 109 15,14-21-133 1,2 5-1-16,1-1 1 0,1 1-2 16,-1 2-7-16,2-2-1 0,0 1-5 0,3-2 7 0,-1 0-6 15,3-1 4-15,-2-2-9 0,2 0-6 16,4-4-8-16,-3 2-3 0,14-4-20 16,8-1 7-16,-14-6 19 0,2-1 3 15,14-15 2-15,-11 8 8 0,-5-5 2 16,59-87 14-1,-57 72-12-15,3-4 5 0,-2-3 3 16,13-39 3-16,14-89 66 16,-44 98 210 15,-18 49-102-31,8 20-157 0,0 3-9 16,-20 11-2-1,-1 13 2-15,15-8-18 0,3 6 7 0,-2 3-9 16,2 2 4-16,-25 132 15 15,33-104-20 1,21 12-3 0,-6-53-1-16,4 1-16 0,0-4-1 0,19 8-17 31,66-1-73-31,-79-21 80 16,16-8-27-16,-15 2 29 0,-3-4 1 15,22-9-6-15,-21 7 26 0,-5 0-7 16,0 0-2-16,-1-1 1 0,-2-2-1 0,0 1 2 15,-3-1 4-15,13-46-1 16,-21 50 12 0,0 5 8-16,0 2 0 0,-2 0 6 0,-2 1-5 15,-1 3-2-15,-6 0 9 0,4 5-2 16,-20 19 25 0,5 27 18-1,18-24-10 1,24 39 27-1,-12-58-74-15,3-1 6 16,0-2-12-16,-1-2-6 0,15 1-35 16,-14-3-9-16,3-1-34 0,39-13-607 15,-41 7 464-15,-1-1 5 16,-1-2-129-16</inkml:trace>
  <inkml:trace contextRef="#ctx0" brushRef="#br0" timeOffset="9174.84">2037 3612 328 0,'0'6'283'0,"-3"1"-125"0,-2 1-77 0,0 4-42 15,-1 0-19-15,3 1-2 16,3 31 103-16,3-30-88 0,29 24 16 16,-16-27-45-1,1-2-3-15,-3-4 6 0,19 4 3 16,-17-9-5-16,-3 0-1 0,2-1 7 0,-2-3-8 16,0-5 0-16,1 2 3 0,-4-3 6 15,-2-2 8-15,9-39 37 16,-17-15 11-16,-3 42-35 15,-9-21 83-15,-8 8 1 16,5 23-69-16,0 0 6 16,-2 1 12-16,-1 6 4 0,-2 0-22 0,-4 6-7 15,-96 52 22 17,115-37-63-32,5-1-3 0,3 2 3 0,7-1-18 15,1-2-16-15,2-2-18 0,7-1-3 0,23 4-57 16,6-6 23-1,-22-7 51-15,1-3 14 0,-1 1 5 0,41-8-5 16,0-5 47 15,-56 13-14-31,-5-1 10 0,9 2 25 0,-7 1-22 16,-1 0 4-16,11 3 25 16,20 16 87-1,90 34 3 16,-112-53-144-31,-1 0-6 16,1 0-17-16,-1-2-33 0,1-1-47 0,-2 0-47 16,0-1-53-16,-2-2-36 0,-1-1-33 0,-2 3-9 15,0-4 15-15</inkml:trace>
  <inkml:trace contextRef="#ctx0" brushRef="#br0" timeOffset="9651.18">1506 4798 206 0,'-59'-30'770'31,"42"33"-641"-15,1 4-2-16,-1 3-16 0,-21 20 50 16,-8 34 40-1,35-37-132-15,-5 114 82 16,27-117-142 0,0-1-5-16,8-4 1 0,24 13-1 15,-18-20-4-15,4-4-27 0,-3-1-46 16,3-2-41-16,50-7-393 15,-54-3 298-15,1 0-6 0,-1-5 9 16,-4 1 20-16,4-3 28 0,-3 0 40 0</inkml:trace>
  <inkml:trace contextRef="#ctx0" brushRef="#br0" timeOffset="9857.06">1877 4909 158 0,'7'-34'284'0,"-9"5"-45"15,-1 16-124-15,1 2 15 16,-1 1 2-16,-6-9 303 15,4 19-362-15,5 4-33 16,0 4-1-16,0 2-8 0,0 3 1 0,2 5-13 16,3 50 4-1,-4-42-18-15,2 2-4 0,0 0 1 16,0 45-92 0,-3-30-185-16,0-27 82 0,0-1-33 0,0-2-4 15,0 8-213-15</inkml:trace>
  <inkml:trace contextRef="#ctx0" brushRef="#br0" timeOffset="10239.2">2014 4783 283 0,'-2'-7'252'0,"2"-14"36"15,5 13-257-15,5 2 5 16,43-7 52-16,27 5-82 16,-51 8-16-16,2 0-29 0,-4 0-15 15,-2 0-9-15,40 8-157 16,-55-6 185 0,-5-1 8-16,1-1 5 0,-11 0 5 0,1-1 23 15,-3-1 11-15,-4 1 2 0,0-1 10 0,0 0 2 16,-11 1 38-16,14 1-25 15,0 0 6-15,-1 3-8 0,1-1 1 0,0 1-9 16,1-1 1-16,-5 12 40 0,-1 61 71 31,11-31-129-15,2-22-11-16,0 0-3 0,0 2 1 0,5 42-42 16,-3-12-244-1,-2-41 130-15,0 2-14 0,0-3-11 16</inkml:trace>
  <inkml:trace contextRef="#ctx0" brushRef="#br0" timeOffset="10882.92">2511 4747 252 0,'-6'4'505'16,"6"23"-387"0,0-10-33-16,-3 25 51 15,0 4-62-15,1-21-53 0,2-2-3 0,-3 69 29 31,3-80-41-31,0-1 0 16,-2-4-5-16,2 8 32 16,-1-14 4-16,-1-1 15 0,2 0-9 0,-2-3-8 15,1-1-7-15,-11-23 34 16,7 10-42-16,2-23 10 0,1 17-22 16,2-4 10-16,11-26-8 15,-2 24-6-15,1 2-2 0,1 1 0 0,3 1-2 16,-1 1 2-16,72-51-9 15,-69 68-4 1,-2 2-13-16,0 4 3 0,-1 2-5 0,-2 2 2 16,13 9-22-16,-18-3 24 15,0 4-11-15,-3 1-11 0,-6 18-57 16,-14 6 25-16,4-18 49 0,-59 50-42 16,40-48 65-1,19-15 5-15,-13 2 66 16,19-9-16-16,4-1-8 15,0-11 141 1,6 10-168-16,2-1 5 16,1 2-2-16,16 4 8 15,-9 0-19-15,30 18 9 16,21 31-15 0,-34-20-13-16,-15-15-21 15,10 11-104-15,20 19-606 31,-33-44 369-31</inkml:trace>
  <inkml:trace contextRef="#ctx0" brushRef="#br0" timeOffset="11132.78">2963 4730 133 0,'0'-15'212'16,"-14"-50"631"-1,13 63-608 1,2 9-201-16,2 0-16 16,1 3-4-16,0 7-8 0,2 0-6 15,4 101 6 1,-7-65-15-16,-1-30-11 16,-2 1-25-16,1-5-21 0,3 3-17 15,-3-4-13-15,4 10-152 0,-1-17 91 16,0-2-6-1,15 7-233-15</inkml:trace>
  <inkml:trace contextRef="#ctx0" brushRef="#br0" timeOffset="11404.52">3324 4715 23 0,'0'-9'65'0,"-16"-32"587"31,11 38-543-31,-4 1 13 16,-4 5 97-16,5 2-121 15,-1 3-1-15,-10 36 185 16,14-24-190-16,-3 1-8 0,2 3-14 16,-2 44 58-16,8-44-122 0,5-5-6 15,-2-1 0-15,3-4 0 0,13 15 0 16,-8-18-38-16,68 19-433 15,-25-27-16 1,-26-3 208-16,26-14-237 16</inkml:trace>
  <inkml:trace contextRef="#ctx0" brushRef="#br0" timeOffset="12020.64">4291 4746 37 0,'7'-11'77'16,"0"3"30"-16,-2-1-7 0,0 2-12 0,-3 2-9 15,-2 2-2 1,-7 44 551-1,4-24-582 1,1 3-1-16,-1 23 15 0,-1 23-4 16,2-47-49-1,2-4-5-15,-1 11 3 0,1-19-4 16,0-1 5-16,-2-6 51 31,0-6-53-31,2-1 19 0,-3-32 32 16,8-26-38-1,6 9-7 1,13-35-5-16,-4 39-1 16,2 11-4-16,33 5 24 31,-40 41 9-31,2 2-10 0,71 86 68 16,-38-10-87-1,-20-26-51 1,-16-31-25-16,24 39-364 15,-27-50 242-15,-2-1-22 0,7 11-388 16</inkml:trace>
  <inkml:trace contextRef="#ctx0" brushRef="#br0" timeOffset="12582.52">4407 4774 215 0,'-10'-1'181'0,"1"-1"-46"0,4 2-58 0,0-2-36 0,4 2-4 16,1 0 0-16,45 5 55 16,-22-8-92-16,142-18-16 31,-85 6-19-31,-41 3 27 16,32-10-3-16,35-26 19 15,-87 38 16-15,16-15 132 16,-23 8 103 15,-12 17-204-31,-3 2-27 0,-3 0-6 0,-12 7-7 16,5 0-11-16,-2 1 12 0,1 0-7 0,-2 7 10 15,-1 1-3-15,2 2-5 0,0 0-7 0,5-1 0 16,1 0 0-16,1 1-4 0,3-1 3 16,4-1-3-16,11 27 0 15,-2-33-7-15,16 6-48 0,-8-12 21 0,1-3-5 16,72-4-139-1,-67-5 132-15,0-2 15 16,0-2 12-16,-1-4 2 0,1 0 6 16,19-18 1-16,-22 13 8 0,0 2 2 0,14-19 23 31,19-32 171-31,-42 51-43 16,-7 10-63-16,-3 4-6 0,0 1 88 15,0 2-110 1,-2 5-30-16,-1 87 91 31,3-56-115-31,0-17-4 16,-1-1-8-16,-6 51-590 15,1-51 183 1,6-7 43-16,5-7 203 16,-1-1 23-16</inkml:trace>
  <inkml:trace contextRef="#ctx0" brushRef="#br0" timeOffset="12811.72">5488 4631 474 0,'3'-15'296'0,"-5"7"-10"16,1 9-201-16,1 1-3 16,0 6-17-16,0 1-18 0,1 3-11 0,-1 1-12 15,0 5-11-15,0 1-7 0,0 2 0 0,0 1-1 16,0 1-2-16,0-1-3 0,0 2-2 0,0-4-16 15,0-1-28-15,-1 1-31 0,1-3-36 0,0-2-21 16,0 0 0-16,3-4 2 0,8 15-336 16,-6-21 334-16</inkml:trace>
  <inkml:trace contextRef="#ctx0" brushRef="#br0" timeOffset="13056.87">5470 4588 202 0,'-1'-10'207'16,"2"-28"272"-16,7 34-390 15,2-1-4-15,15 4 47 0,13 4-73 16,6 8-29-16,-20-2-21 0,-2 3-2 16,19 17 23-16,13 42 11 15,-48-52-28-15,-1 40 18 16,-8-37-4-1,0 1 15-15,-70 86 2 16,43-88-51 0,-5 1-39-16,-1-2-35 0</inkml:trace>
  <inkml:trace contextRef="#ctx0" brushRef="#br0" timeOffset="15038.99">2685 5901 295 0,'-8'-8'426'0,"-28"7"-208"16,-8 17 126-1,31-6-254-15,0 0-38 0,-7 17-1 16,8 2-34-16,8-13-17 0,4-1-4 16,11 13 12-1,8-3-7-15,-6-17 3 0,18 8-39 16,-10-11-1-16,1 0 1 0,52-4-41 16,-21-11 19-1,27-15 0-15,-31 3 50 16,-27 12 7-16,-3 2 0 15,28-12-2-15,-24 5 2 16,-20 13 1-16,1 0 7 16,-2 2 1-16,-2 0-1 0,3 0 6 0,-3 0 6 15,0 2-2-15,0-2 6 16,0 2 12-16,-3 5 23 16,3-2-45-16,0 3 0 0,0-2-10 15,0-2-3-15,0 1-1 0,3 0 8 16,-1-4-8-16,-1 2 0 0,1-1 0 0,1-1 6 15,-1-1-3-15,-1 1-7 0,-1-1 9 16,4 0-3-16,-3 0-2 0,1-1 6 0,1-2-6 16,0 0 9-16,0-1-4 0,0 1 9 0,0-2-6 15,4-2 13-15,-4 2-18 16,0 0 3-16,2 1-1 0,-1 1 3 0,3-2-4 16,4-4 21-1,-6 6-2-15,-3 3-21 0,-1 0-2 0,2-1 16 31,-3 1-18-15,-3 0 6-16,3 0-1 16,0 0 2-16,0 0-7 0,3 0 9 31,-3 0-8-31,0 0-4 16,0 0 5-16,0 0 7 0,0 0-10 15,1 0 9-15,-1 0-3 0,0-1-2 16,0-2-4-16,0 0 5 15,2-4-5-15,1 5 5 0,-3-3-2 0,2 1 2 16,1 1-2-16,-1-2 0 0,-2-16-27 31,0 20 20-31,1-2 5 16,-1 3 1-16,0-1 4 16,0-2-3-16,0 3 4 0,0 0-2 15,0 4 23 1,-1 0-25-16,-4 7 24 15,2-2-5-15,-1 3 3 16,0 0 2-16,1 1 4 0,0 2-6 0,0 15 28 16,6 10-14-1,35-2-4 17,-27-38-34-32,-2-3-1 0,1-2 7 0,4 0-15 15,-1-3 8-15,-1-2 7 0,39-43-6 16,-26 22-3-1,-1 1 5-15,-13 15 5 16,0 2-7-16,-3-2-4 16,9-5 10-16,-12 15-4 0,-2-1 3 0,2 20 3 31,-5-1-4-31,0 6 1 0,0 4 0 16,0 5-3-16,-3 6 0 0,-7 94 0 15,10 77-12 1,-2-153 7-16,0-5-13 15,-8 41-25-15,7-50 24 0,-2-4-2 16,-3-4-7-16,-1-6 10 0,-1-3 9 16,-1-6 4-16,-3-3 8 0,4-3-5 0,-4-6 0 15,1-3 3-15,-2-3 2 0,0-4 0 16,-23-32-5-16,15-2-9 16,16 19 6-16,0-4 3 15,5 1-5-15,2-6 0 0,6-1-12 0,1-1 3 0,2-2-12 16,4 0-10-16,3-1-28 0,2 2-10 15,120-129-372 1,-34 77 247 0,23-6 115-1,-99 73 83-15,50-40 96 16,-56 34 129 0,-19 21-135-16,-3-1-4 0,0 4-15 15,-6-1 39-15,1 4-63 0,0 0-9 16,-2 3-6-16,-1 1-5 0,-1 0-7 15,0 5 5-15,-20 54 17 16,28-50-37-16,-2 0-2 16,3-1 0-16,6-3 0 0,-1 1 2 15,9 6-4-15,8-3-27 16,-10-10 4-16,93-22-106 16,-83 6 113-1,-4-4 3-15,4-1 0 0,153-235-60 47,-135 163 77-47,-21 45-2 16,-5 5-2-16,2 1 10 0,-5 5-5 0,-3 3-3 0,-3 6 22 15,1-27 119-15,-14 34-61 16,3 11-48-16,-4 5-11 0,-4 3 2 16,-1 4-6-16,-2 2-5 0,2 5-8 0,-3 4 0 15,2 6 6-15,-2 1 1 0,-24 76 73 16,12 19-12-1,25-83-65-15,0 1-6 0,4-4 5 16,5 29-5-16,2-34 6 16,1-4-10-16,28 36-1 15,5-32-98-15,-24-27 63 16,-1-2 5-16,3-3-7 0,2-5-11 0,-1-2 7 16,2-3-9-16,-3-1 0 0,2-6 3 0,-1 1 8 15,-2-3 3-15,-1 0 5 0,-1-2 9 16,-2 0 9-16,-3 0 9 0,0 2-2 15,-5 2 10-15,-1 2-2 16,-8-24 52-16,-2 38-28 0,-2 1 5 16,-1 1-3-16,-2 2 7 0,-15 11 24 15,-29 55 118 1,48-47-141-16,1 3-1 16,2-2-7-16,1 3-2 0,5-1 3 0,-1 0-6 15,14 36 17-15,18-15-33 31,26-10-142-31,-42-29 20 0,4-1-17 16,3-6-10-16,2 1-34 0,-1-3-38 16</inkml:trace>
  <inkml:trace contextRef="#ctx0" brushRef="#br0" timeOffset="17174.79">19122 3832 80 0,'-3'3'120'0,"-1"-1"16"16,1-2-14-16,1 0-27 0,1 0-34 0,-1 1-16 16,7-1 149-1,2 0-141-15,-1-1 1 0,3-3-8 16,2 3-11-16,3-2 3 0,2 3-13 0,3-1-2 0,5-2-4 16,1 1 5-16,6 2 8 0,4-3 0 15,0 3 8-15,5-2-10 0,1-1-8 0,6 3-8 16,1 0-5-16,4 0-4 0,2 0 2 0,3 3-2 15,1-1-5-15,4-2 6 0,-1 2-6 0,4-2 6 16,0 0-10-16,67 0 6 16,3-2-7-16,-68 2 5 0,-2 0 0 15,-1-5 3-15,-2 1-3 0,0 3 4 0,-4-2-6 16,-1-1 2-16,-3 1 2 16,118-1-5-16,-106 3 5 15,-36 1-2-15,81-6 4 31,-102 3-4-31,-1 3 3 0,1-3-2 0,-5 1 3 16,9 0-9-16,-12 1 1 0,3 0 5 16,0 1 1-16,15-2-10 15,-16 2 8 1,1 0 2-16,-3-1 1 0,10 1 0 16,-9 0-1-16,-2-2 1 15,4 1-5-15,-2-1 8 0,-1-1-9 0,1 2 8 16,-2-4-7-16,0 2 4 0,3-3 1 0,-3 2 1 15,4-3-6-15,-4 0 2 0,1-1 0 16,1 1-2-16,-1 0 2 0,17-39 1 16,-14 31-3-1,3 3 5-15,4-17-8 16,1-5 3-16,-2-4 7 16,-7 18-9-16,10-26 8 15,-7 22-4-15,0-2 3 0,8-30-6 0,-7 27-5 16,-1-3 8-16,28-149 0 31,-33 157 0-31,2 3 0 0,-1 0 5 0,-4 5-3 16,-1-1-2-16,0 3-2 0,0 1 13 0,-1 3-6 15,0 1 8-15,-1-1 0 0,2 3-4 16,-3 4-2-16,1-4-6 0,-6-4 5 16,5 9-9-1,4 2 0-15,1 0 7 16,-1 2-7-16,-3 1 4 0,-1-2-4 15,-2 2 4-15,0 0 3 0,-43 13-7 16,37-11 5 0,-17-1 5-16,13-1-3 15,-88 2-16 1,38-5 11-16,-93 0-6 16,115 0-1-16,2 0 3 15,-102 0-3 1,94 0 8-16,0 2 0 15,-92 1-7-15,-41 6 6 16,141-6-2-16,3-2-3 16,-1 1 2-16,3 1-3 0,0 1-1 0,2-1-1 15,1-1 4-15,-90 5-39 16,97-4 38-16,1-3-4 0,2 0 3 16,-1 1 5-16,-98 4-2 15,100-5 4-15,2 0-4 16,-24 0 12-16,4 0-10 15,22 0 2-15,2 0 0 0,0 2 0 0,-29-1 2 32,34 1-2-32,-19 3-1 15,24-5-1-15,1 0 5 16,6 0-11-16,2 0 13 16,0 2-2-16,0-2-8 15,-1 0 5-15,-1 2 0 0,2-1 0 16,0 1 5-16,-5 0-6 15,4 1 1-15,-2-1 3 0,-1 0-6 0,1-1 3 16,0 1 4-16,0 1 0 0,-16 16 15 31,14-13-13-31,4 0 4 0,-48 103 25 32,44-90-28-32,0 2 2 15,0-3-4-15,-1 6 6 0,3-2 2 0,2 2-2 16,-6 24 10-16,1 29 10 15,-1-26-8 1,-2 0 6-16,4-26-18 0,2-1 4 16,-3 19 14-16,-16 67 113 31,20-84-86-31,2-2 50 16,-2-12-71-16,2-3-1 0,-1 0-10 0,1 0-11 15,0 0-1-15,0 11 6 16,0-13-15-1,0-7-3-15,0 0-360 32,0 0 204-32,0-2-40 0,0-3-42 0,0 1-34 15,0-2-18-15,1-1 37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5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26 116 1121,'7'-26'4849,"3"-19"810,-15 8 3930,1 29-4522,2 16-2457,2 18-104,6 106-1823,-18 226 0,10-333-4680,-4 21-9518,-6-49 1221,11 3 12169,-3-7-2663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0 355 640,'14'-35'12432,"14"9"-9523,-23 22-2799,28-22 1475,48-49 1,-72 65-1055,0-1 0,0-1 1,-1 1-1,0-1 0,-1-1 0,-1 0 1,0 0-1,7-21 0,-12 30-230,11-51 8034,3 227-8247,-13-128-93,1 35-862,-12 153 0,8-225-1854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5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53 1537,'0'-7'1910,"0"-22"3963,0 29-5530,1-1-1,-1 0 1,0 1-1,0-1 1,0 0 0,0 1-1,-1-1 1,1 0 0,0 1-1,0-1 1,0 0-1,0 1 1,-1-1 0,1 1-1,0-1 1,-1 0-1,1 1 1,0-1 0,-1 1-1,1-1 1,-1 1-1,1-1 1,0 1 0,-1-1-1,0 1 1,1 0-1,-1-1 1,1 1 0,-1-1-1,0 36 2737,4 69 846,0 17-2321,-3-90-2610,-10 57-1,6-71-31,-6-2-7901,10-15 8482,-1 0-1,1 1 1,-1-1 0,0 0-1,1 0 1,-1 0 0,1 1-1,-1-1 1,0 0 0,1 0-1,-1 0 1,0 0 0,1 0-1,-1-1 1,1 1 0,-1 0-1,0 0 1,1 0 0,-1 0-1,1-1 1,-1 1 0,0-1-1,-14-9-3390,7 3 2015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5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86 512,'-6'-2'3312,"-22"-13"14994,39 15-13984,141-7 2712,-50-6-7055,-19-5-6583,-1-7-8684,-71 22 11921,0 1 11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77 1841,'-6'-76'22445,"14"90"-16794,-2 18-3074,1 31-2527,-4 0 1,-2 0 0,-3 0-1,-11 67 1,12-123-607,0 0 0,0-1 0,-1 1 0,0-1-1,0 1 1,0-1 0,-1 0 0,-3 6 0,-4-20-13883,-3-20 8027,12 27 5610,-4-13-1364,-1-3 336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13 384,'-22'-4'4307,"-17"3"8827,39 1-12809,0 0 0,-1 0 0,1 0-1,-1 0 1,1 0 0,0 0 0,-1 0-1,1 0 1,-1 0 0,1 0-1,-1 0 1,1 0 0,0 0 0,-1 0-1,1 0 1,-1 0 0,1 1 0,0-1-1,-1 0 1,1 0 0,0 0 0,-1 1-1,1-1 1,0 0 0,-1 0-1,1 1 1,0-1 0,-1 0 0,1 1-1,0-1 1,0 0 0,-1 2 0,32 7 3876,-17-7-4616,0 0 0,1-1 0,17-1 0,81-14 3543,-48 4-3144,1 6-4877,-22 8-2484,0 6-4274,-28-5 7863,1-1 551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62 173 2609,'-15'28'7851,"10"-16"2215,33-18-5140,-15 2-4734,0 0 1,0-1 0,-1 0 0,0-1 0,0-1-1,-1 0 1,0 0 0,10-10 0,-16 14-187,-1-1 0,0 0 0,0 0 1,0 0-1,-1 0 0,1-1 1,-1 1-1,0-1 0,-1 0 0,1 0 1,-1 0-1,0 0 0,0 0 0,0-1 1,-1 1-1,0 0 0,0-1 0,0 1 1,-1-1-1,0 0 0,0-8 1,-1 12 15,0 0 1,0 0 0,1 1 0,-1-1 0,0 1 0,-1-1 0,1 1-1,0-1 1,0 1 0,-1-1 0,1 1 0,-1 0 0,1 0 0,-1 0 0,1 0-1,-1 0 1,0 0 0,1 0 0,-1 1 0,0-1 0,0 0 0,0 1 0,1 0-1,-1-1 1,0 1 0,0 0 0,0 0 0,0 0 0,0 0 0,0 0 0,-2 1 0,-60 8 1043,57-8-958,0 1 0,0 0 1,0 1-1,1 0 0,-1 0 1,1 0-1,0 1 0,0-1 1,0 1-1,0 1 0,1-1 1,-1 1-1,1 0 1,0 1-1,1-1 0,0 1 1,-7 10-1,9-12-38,0 2 1,0-1 0,0 0-1,1 0 1,0 1-1,0-1 1,0 0 0,0 1-1,1-1 1,0 1-1,0-1 1,1 1 0,-1-1-1,1 1 1,0-1-1,1 0 1,-1 1-1,1-1 1,0 0 0,1 0-1,-1 0 1,1-1-1,3 6 1,-2-3-71,0 0 0,1 0 0,0-1 0,0 0 0,0 0 0,1 0 0,0 0 0,0-1 0,1 0 0,-1-1 0,1 1 0,0-1 0,0 0 0,0-1 0,1 0 0,-1 0 0,1 0 0,0-1 0,0 0 0,0-1 0,0 0 0,0 0 0,0-1 0,0 0 0,0 0 0,0-1 0,13-2 0,8-4-1918,18-11-5712,-40 15 6504,-1 0 0,0 0 1,0 0-1,-1-1 0,1 0 0,-1-1 0,0 1 0,0-1 0,0 0 0,6-9 0,-3-1-2990,-4 2 1096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44 1649,'-16'-13'5110,"-7"-5"1147,7 13 6832,58 5-11525,71-4-3955,-55 1-4156,-1 2-4415,-41 1 7691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75 3169,'-7'-18'6907,"-18"-26"3349,14 33-2887,11 11-7329,0-1 1,-1 1 0,1 0 0,0 0 0,0 0-1,-1 0 1,1 0 0,0 0 0,-1 0 0,1 0-1,0 0 1,-1 0 0,1 0 0,0 0-1,-1 0 1,1 0 0,0 0 0,0 0 0,-1 0-1,1 0 1,0 0 0,-1 1 0,1-1-1,0 0 1,0 0 0,-1 0 0,1 0 0,0 1-1,0-1 1,0 0 0,-1 0 0,1 1 0,0-1-1,0 0 1,0 0 0,-1 1 0,1-1-1,0 0 1,0 0 0,0 1 0,0-1 0,0 0-1,0 1 1,0-1 0,0 0 0,0 1 0,0-1-1,0 0 1,0 0 0,0 1 0,0-1-1,0 0 1,0 1 0,0-1 0,0 0 0,0 1-1,0-1 1,1 0 0,-2 28 2378,1-24-2178,-2 69-241,9 81 0,-2-74 0,-4-65-1202,1-9-287,-2 1-1,1 0 1,-1-1 0,0 1 0,0 0 0,-1-1 0,0 1 0,0-1 0,-4 13 0,5-19 1182,0 0 0,-1 1 0,1-1 0,0 0 0,0 0 0,-1 0 0,1 1-1,-1-1 1,1 0 0,0 0 0,-1 0 0,1 0 0,0 0 0,-1 0 0,1 0 0,0 0 0,-1 0-1,1 0 1,-1 0 0,1 0 0,0 0 0,-1 0 0,1 0 0,0 0 0,-1 0 0,1 0-1,0-1 1,-1 1 0,1 0 0,0 0 0,-1 0 0,1-1 0,0 1 0,-1 0 0,1-1 0,-5-5-2383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60 2177,'-13'-3'2003,"-8"-5"20137,38 9-17739,0 0-3945,1-1 1,-1-1-1,0 0 1,19-5-1,36-9-1690,-21 5-2573,-33 7 988,8-1-3874,-3-3-5858,-17 4 9613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34:18.1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21305 9376 20 0,'-4'2'26'0,"0"1"15"0,0-3 6 15,3 2-6-15,-1 0-6 0,2-2-8 0,0 0-5 16,0 0-3-16,0 0 8 16,0 0-11-16,0 0-3 0,0 0 2 15,-1 0 2-15,-3 0 41 16,4 0-38-16,0 0 0 0,0 0-3 0,0 0 4 15,0-4-4-15,0 4 5 0,0 0 3 16,0 4 33-16,4-4 9 16,-4 0-44-16,0 0 1 15,0 0-4-15,0-4 17 16,0 4-4-16,0 0 15 16,0 0-32-16,0 0-5 0,0 0 3 15,0 0 0-15,-2 0-5 0,0 0 0 0,2 0 3 16,-1 0-2-16,1 0-2 0,0 0 1 15,0 0-1-15,0 0 2 16,0 0-5-16,0 0 10 0,0 0-7 16,0 0-2-16,3 0-1 0,-3 0 0 15,-2 0-1-15,2 0 3 0,0 0-1 16,-1 0-5-16,1 0 3 0,0 0-3 0,0 0 4 16,1 0-3-16,-1 0 4 15,4 0-4-15,-4 0 15 16,0 0-15-1,0 0 5-15,0 0-9 0,0 0 0 0,0 0 10 16,0 0-6-16,0 0 2 0,0 0-6 16,0 0 7-16,0 0-2 0,0 0 4 15,0 0-10-15,1-3 5 0,-1 3 5 0,0 0-4 16,0 0-1 0,0 0 1-16,0 0-6 15,0 0 5-15,0-2-2 0,0 2-27 16,0 0-32-16,0 0-40 0,-1 0-52 0,-1 0-57 15,-4-2-43-15</inkml:trace>
  <inkml:trace contextRef="#ctx0" brushRef="#br0" timeOffset="1484.83">20035 13865 41 0,'0'-2'137'16,"-3"0"6"-16,3-3 30 31,0 5-164-15,0 0-4-16,0 0-7 15,3 0 3 1,-3 0 0-16,0 0 1 0,0 0 1 0,0 0-3 15,0 0 4-15,0 0 4 0,0 0-5 16,0 0 1-16,0 0 4 0,0 0-2 16,0 0 4-16,0 0 8 0,0 0-8 15,0 0 4-15,0 0-4 0,0 0-3 16,0 0 6-16,0 2-5 0,0-2 3 16,0 0-6-16,0 0 8 0,0 0-7 15,0 0 4 1,0 0 10-16,0 0-11 0,0 0 3 15,0 0 3-15,0 0 0 16,0 0-5-16,0 0-6 0,0 0 3 0,0-2-1 0,0 2 0 16,0 0-3-16,0 0 3 15,0 0-5-15,2 0-1 0,1 0 0 16,-3 0-4-16,0 0 6 0,0 0-61 16,0 0 16-16,-3 0-20 15,1 0-7-15,-1 0-9 0,-10 2-221 16,9-2 125-16</inkml:trace>
  <inkml:trace contextRef="#ctx0" brushRef="#br0" timeOffset="2864.51">12767 6315 42 0,'-3'3'235'16,"1"-3"-141"-16,-1 0-34 0,-2-3-21 0,0-2 35 15,5 4-31-15,-1-3-4 16,1 4 1-16,-3 0-8 0,2 0-11 0,-1 0-7 16,2 0-9-16,0 0-1 0,2 0-4 15,-1 0 3-15,-1 0 1 0,0 0-2 0,0 3 6 16,0-3-2-16,4 0 2 0,-2 0-1 15,1 1-1-15,-1-1 5 0,-2 0 1 16,0 0-3-16,3 0 13 16,-3 0-3-1,0-1-12 1,0 1-1-16,0 0-4 0,0 0 1 0,0 0-6 16,2-3-1-16,-1 3-4 0,1-4-13 15,-2 1-15-15,3 1-21 0,0-6-127 16,-1 3 64-16,1-2-18 0</inkml:trace>
  <inkml:trace contextRef="#ctx0" brushRef="#br0" timeOffset="121043.84">2717 11643 612 0,'-10'-12'402'0,"4"9"-330"0,1 3-39 15,-25 54 372 1,30-35-345-1,2 4-9-15,1 1-16 0,0 0-8 0,2 0-7 16,15 68 55 0,-16-75-60-16,-1 0 7 0,-2-5-5 15,1-2 1-15,1-3 8 0,-1 0 31 0,-2-6 24 16,0 1-62-16,1-2-19 0,-1-5 0 0,-1-1 0 16,-1-3 0-16,1-3 0 0,-3-2 0 0,1-5 0 15,0-2 0-15,-2-3 0 0,0-6 0 16,1 2 0-16,-1-5 0 0,2-2 0 0,-2 1 0 15,2-1 0-15,0 2 0 0,-1 1 0 0,3 3 0 16,1 3 0-16,0 6 0 0,3 0 0 0,-1 8 0 16,-1-4 0-16,7 15 0 15,54 44 0 1,-37-23 0-16,2 0 0 0,0 1 0 16,3 4 0-16,-2-3 0 0,1 3 0 15,1-2 0-15,-2-2 0 0,25 13 0 16,-6-5 0-16,-28-19 0 15,0-2 0-15,-5 0 0 0,-3-2 0 0,-1-3 0 16,-4 0 0-16,0-3 0 0,-3 0 0 0,-1-2 0 16,0 0 0-16,-1-4 0 15,-1-26 0-15,-3-21 0 16,-4 6 0-16,3 21 0 16,-2-3 0-16,1-2 0 0,-1 1 0 15,-4-32 0-15,-6-39 0 16,15 80 0-16,-1 7 0 0,2 0 0 15,0 4 0-15,0 2 0 0,0 3 0 16,0 1 0-16,0 1 0 0,0 3-203 0,2 0-10 16,-1 3-12-16,4-1-16 0,2 5-7 15,2 0 5-15,0-1 17 0,1 1 30 0</inkml:trace>
  <inkml:trace contextRef="#ctx0" brushRef="#br0" timeOffset="121475.59">3387 11323 83 0,'3'-5'171'0,"-3"4"18"0,0 0-48 16,0 2-35-16,0 10 61 15,2 29 180-15,1-20-227 16,0 4-14-16,0 2-11 0,-1 3-29 0,1 0-19 16,-1 5-5-16,-1-5-8 0,-1 3 2 15,0-5-7-15,0-2 3 0,0 2-4 0,0-5-3 0,0-3-1 16,0-1-5-16,0-4 8 0,0-2 13 15,-1-4 8-15,-4 8-23 16,3-16-25-16,2 0 0 0,-1-1 0 16,-1-9 0-16,0-8 0 15,2 2 0-15,-1-2 0 0,1-6 0 0,0-36 0 16,1 24 0-16,12-90 0 16,-8 80 0-16,1 2 0 15,2-1 0-15,-3 6 0 0,12-25 0 16,7-5 0-1,-8 64 0-15,-7 13 0 16,5 4 0-16,1 4 0 0,3 7 0 0,2 3 0 16,0 4 0-16,1 4 0 0,-2 0 0 15,0 0 0-15,1 1 0 0,-4 0 0 0,3-4 0 16,-3-1 0-16,1-1 0 0,28 41-465 16,-35-57 212-16,0 3 3 0,-2-7 11 15,1 8-167-15,-6-10 254 16,-1-3 37-16,-2-2 36 0</inkml:trace>
  <inkml:trace contextRef="#ctx0" brushRef="#br0" timeOffset="121802.4">3708 11566 24 0,'-20'-15'45'0,"-1"0"45"15,-3 4 28-15,-20-11 114 16,-2 1 13-16,38 15-180 16,-8-4 98-1,24 4-115-15,28-9-17 16,24-12-21-1,-39 16-10-15,3-1 5 0,-2-1-1 0,-1-2 5 16,1-2 5-16,22-20 52 16,40-76 303-1,-72 91-261-15,17-35 277 16,-23 43-369-16,2-10-16 16,-5 21 0-16,-3-2 0 15,2 10 0-15,1 3 0 0,3 2 0 16,-1 6 0-16,1 5 0 0,-1 4 0 0,3 3 0 15,0 2 0-15,0 2 0 0,-2 1 0 0,2-2 0 16,1 1 0-16,-4-3 0 0,3 0 0 16,0-3 0-16,-2-1-184 0,1-4-110 0,4 33-634 15,-8-42 675 1,0-3 64-16</inkml:trace>
  <inkml:trace contextRef="#ctx0" brushRef="#br0" timeOffset="122089.14">3956 11130 139 0,'-5'-23'233'15,"-6"-29"284"-15,9 38-396 0,2 2-2 0,5 2-10 0,0 2-1 16,5 2-12-16,18-7 53 16,-7 9-107-16,113 37 54 15,-107-15-69-15,0 3 26 16,-4 5 14-16,-2 6 3 0,-5 0-3 0,-1 2-33 15,-5 0-34-15,-2 2 0 16,-8 81 0 0,-5-93 0-16,-3-5 0 0,-52 57 0 15,43-65 0-15,-1-2 0 16,0-1 0-16,-1-1 0 0,-32 0-126 16</inkml:trace>
  <inkml:trace contextRef="#ctx0" brushRef="#br0" timeOffset="122353.98">4300 10472 173 0,'18'-65'925'31,"-18"58"-749"-31,2 7-63 0,1 2 24 16,0 4-21-16,0 5-1 0,3 1-10 16,7 27 0-16,-6-15-87 0,24 85 0 15,-22-84-23 1,-4 1-12-16,2-4-30 0,-1 0-67 16,-1-4-31-16,4 26-450 0,-9-32 369 15,0-4 4-15,0-5 17 0,0 0 27 16,0 0-68-16</inkml:trace>
  <inkml:trace contextRef="#ctx0" brushRef="#br0" timeOffset="122559.38">4328 10625 121 0,'-7'-5'176'0,"-1"3"9"0,2 1-17 15,-15 1 255-15,13-4-132 16,7 1-37-16,4 1-25 15,5 0-130-15,0 1-19 0,47-11-59 16,-31 5-21-16,4 2 0 16,96-38-148-1,-59 19-285 1,15-7-471-16</inkml:trace>
  <inkml:trace contextRef="#ctx0" brushRef="#br0" timeOffset="123480.49">3118 13253 137 0,'2'-14'219'0,"-2"0"-32"16,0 1-50-16,0 2-25 0,0 5-20 0,0 1-24 15,0 1-21-15,0 1 2 0,1 6 47 16,3 1 15-16,7 22 87 0,-3-6-132 16,1 1-27-16,19 67-1 15,-20-53-28-15,-1-2-14 0,-1 3 6 16,-4 3-5-16,2-2-23 0,-2-1-24 0,-1-1-19 16,1-3-34-16,-2-2-22 0,-3-2-8 0,1-4-20 15,-2-3-16-15,1-5-3 0,1-2 2 0,-1-4 14 16,0-5 28-16</inkml:trace>
  <inkml:trace contextRef="#ctx0" brushRef="#br0" timeOffset="123707.36">3106 13137 257 0,'5'-14'271'16,"-1"3"-63"-16,-3-1-72 0,-1 5-20 15,0 0 3-15,5-11 196 16,5 4-212-16,15 0-61 16,-7 9-35-16,34-9-3 0,13 1-42 15,4-1-116 1,-36 10 25-16,-1 1-33 0,-2 0-23 0,-3 0-9 16,-5 3 2-16,-5 0 5 0,-2 1 33 15</inkml:trace>
  <inkml:trace contextRef="#ctx0" brushRef="#br0" timeOffset="124553.59">3226 13393 190 0,'-5'7'187'16,"0"0"-24"-16,2-3-42 0,1-2-20 15,2-2-9-15,2-3-14 0,9-4 79 16,-3 0-93-16,6-3-13 0,2 2-7 0,6-2-8 15,30-13 35-15,-23 9-42 16,-1-1 3-16,1 2 16 0,-1 0 9 0,-1 2 2 16,0 2 3-16,-3-1-2 0,-2 0-5 0,-3 6-7 15,0-1 4-15,25 7 138 16,-33 4-190-16,-1 3 0 0,-1 5 0 16,0 2 0-16,-2 4 0 0,-1 29 0 15,-6-23 0-15,0 6 0 0,0-1 0 0,-1 1 0 16,-1 2 0-16,-3 55 0 15,4-62 0-15,-1-3 0 0,-1-4 0 16,3-3 0-16,-2 5 0 0,2-13 0 16,0-6 0-16,0 1 0 0,-1-4 0 0,-1-4 0 15,2 1 0-15,-3-6 0 0,0-3 0 16,-5-22 0-16,5 9 0 0,1 0 0 16,-4-80 0-16,6 63 0 15,3-1 0-15,2-2 0 0,0-3 0 0,1-1 0 16,5 2 0-16,-1 3 0 0,1 2 0 15,1 7 0 1,28-40 0-16,-25 60 0 0,-3 8 0 0,-1 2 0 0,4 8 0 16,0 6 0-16,0 6 0 0,4 2 0 15,-1 5 0-15,-1 6 0 0,-1 0 0 0,0 2 0 16,-2 2 0-16,2-2 0 0,-3 0 0 0,-1-2 0 16,1-2 0-16,23 41 0 15,-25-49 0-15,-1-3 0 0,-2-3 0 0,-2 0 0 16,0-1 0-16,-1-4 0 0,-2-2 0 15,-3-2 0-15,0 0 0 0,-2-2 0 0,1-1 0 16,-4-1 0-16,-2-2 0 0,-2 0 0 0,-2 0 0 16,-4-2 0-16,-1-1 0 0,-3-1 0 0,0-1 0 15,1-1 0-15,-22-8 0 16,22 7 0-16,1 3 0 0,2-2 0 0,3 1 0 16,-3-5 0-16,12 5 0 0,0 5 0 15,3-2 0-15,2-2 0 0,2-1 0 0,4 1 0 16,5-3 0-16,1 2-14 0,24-16-133 15,6-4 20-15,-23 13 75 16,3-2 22-16,36-41-5 16,-27 15 31-16,-19 19 7 15,2 1 0-15,-2-3 14 0,-3 2 17 0,2 3 21 16,-2 0 18-16,-3 3 10 0,0 1 15 0,4-5-55 16,-8 14-43-16,0 4 0 0,-2 1 0 15,1 3 0-15,0 5 0 0,3 4 0 16,2 4 0-1,44 133 0 1,-39-90 0-16,-8-28 0 0,0-1 0 0,0-2 0 16,-1-2-10-16,-1 1-242 0,2 27-592 15,-5-38 561-15,0-2 30 16,3-3 60-16</inkml:trace>
  <inkml:trace contextRef="#ctx0" brushRef="#br0" timeOffset="124855.42">4212 12993 123 0,'-3'-23'236'0,"-3"3"8"0,4 4-40 0,-1 1-34 15,0-16 236 1,8 23-297-16,10 1 102 0,-2 7-102 16,6 1-18-16,0 5-24 0,6 2-25 15,2 2-9-15,3 3-31 0,0 3-2 0,0 2 0 0,0 2 0 16,-3 2 0-16,-2 2 0 15,32 53 0-15,-44-50 0 0,-5-2 0 16,-1 0 0-16,-3 22 0 0,-4-28 0 16,-2 0 0-16,0 1 0 0,-3-5 0 0,-3 0 0 15,-18 10 0-15,10-12 0 0,1-3 0 16,-19 7 0-16,17-10 0 16,-2-2 0-16,2-1 0 0,-1 1 0 0,-2-5-238 15,-2-5-134-15,4 1-17 0,-15-19-303 16</inkml:trace>
  <inkml:trace contextRef="#ctx0" brushRef="#br0" timeOffset="125122.27">4647 12226 145 0,'1'-11'345'0,"-1"0"-30"15,-4-2 142 1,8 32 188 0,1-7-505-16,-2 2-140 0,4 4 0 0,0 3 0 15,3 1 0-15,-2 2 0 0,0 0 0 16,0 1 0-16,-2-1 0 0,1 2 0 0,-3-3 0 16,4 0 0-16,-3-3 0 0,0 2 0 0,-1-4-97 15,-2-1-60-15,1-2-23 0,-3-2-23 16,0-2-21-16,0-1-26 0,0-4 0 0,0-1 28 15,0 1-239-15</inkml:trace>
  <inkml:trace contextRef="#ctx0" brushRef="#br0" timeOffset="125339.14">4558 12393 133 0,'-8'0'231'16,"-4"1"2"-16,2-1-44 0,4 2-39 15,-2-1 156-15,4-1-134 16,2-4 171-16,5 4-195 0,5-2-25 0,1-1-104 16,4 0-19-16,6 0 0 0,3-3 0 0,1 0 0 15,2-1 0-15,1-1 0 0,1-1 0 16,2 1 0-16,-1-1 0 0,1 1 0 16,92-38-1372-1,-102 37 1068-15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 2833,'0'-16'15805,"-1"34"-10806,0 35-2205,6 295 2259,-8-189-3770,3-159-1283,0 0 0,0 0 0,0 0 0,0 0 0,0 0 0,0 0 0,0 0 0,0 0 0,-1 0 0,1 0 0,0 0 0,0 0 0,0 0 0,0 0 0,0 0 0,0 0 0,0 0 0,-1 0 0,1 0 0,0 0 0,0 0 0,0 0 0,0 0 0,0 0 0,0 0 0,0 0 0,0 0 0,0 0 0,-1 0 0,1 0 0,0 0 0,0 1 0,0-1 0,0 0 0,0 0 0,0 0 0,0 0 0,0 0 0,0 0 0,0 0 0,0 0 0,0 0 0,0 0 0,0 1 0,0-1 0,-1 0 0,1 0 0,0 0 0,0 0 0,0 0 0,0 0 0,0 0 0,0 0 0,0 1 0,0-1 0,0 0 0,1 0 0,-1 0 0,0 0 0,0 0 0,-9-14 0,-4-22 0,12 25-110,0 1 0,0-1 0,1 1 0,1-1 0,0 0 0,0 1 0,1-1 0,0 1 0,1 0 0,0 0 0,1 0 0,0 0 0,1 0 0,-1 1-1,12-16 1,4-1-404,2 1 0,0 0-1,42-34 1,-48 45 477,-6 6 78,-1-1-1,0 0 1,0 0-1,-1-1 1,0 0 0,-1 0-1,0-1 1,6-13-1,-6 170 3450,0-8-3463,-2-84-99,-5 87 0,-3-123-1870,-1 5-9725,18-39-5693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 1521,'0'0'207,"1"0"1,-1-1 0,0 1 0,0 0-1,0 0 1,0-1 0,0 1 0,0 0-1,0 0 1,0-1 0,0 1 0,0 0-1,0 0 1,0-1 0,0 1 0,0 0-1,0 0 1,-1-1 0,1 1-1,0 0 1,0 0 0,0-1 0,0 1-1,0 0 1,0 0 0,-1-1 0,1 1-1,0 0 1,0 0 0,0 0 0,-1 0-1,1-1 1,0 1 0,0 0 0,-1 0-1,1 0 1,0 0 0,0 0 0,-1 0-1,1 0 1,0 0 0,0-1-1,-1 1 1,1 0 0,0 0 0,-13 10 4330,-8 20-10,7 38 1359,6 38-2536,14-54-2242,-3-27-3078,-1 0-9408,-17-42-2707,11 10 11120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54 656,'-15'-1'4157,"5"0"8408,19-2-2124,7 2-11245,-11 0 1015,40-3-88,-1-3-3839,-1-4-4037,-1-8-4235,-31 14 8176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57 1937,'-1'0'376,"0"-1"1,1 1 0,-1 0-1,1-1 1,-1 1-1,0-1 1,1 0-1,-1 1 1,1-1-1,-1 1 1,1-1 0,0 0-1,-1 1 1,1-1-1,0 0 1,-1 0-1,1 1 1,0-1-1,0 0 1,-1 0 0,1 0-1,0 1 1,0-1-1,0 0 1,0-1-1,1 1-186,0-1 0,0 1 0,1 0 1,-1-1-1,0 1 0,1 0 0,-1 0 0,0 0 0,1 0 0,-1 0 0,1 0 0,-1 1 0,3-2 0,4-2 180,0 1 1,1 0-1,-1 0 0,1 0 1,0 1-1,-1 0 0,1 1 1,0 0-1,0 0 0,1 1 1,15 2-1,-21-2-75,1 1 1,-1 0 0,0 0-1,1 1 1,-1-1-1,0 1 1,0 0-1,0 0 1,0 1-1,0-1 1,0 1-1,-1-1 1,1 1-1,-1 0 1,0 1-1,0-1 1,0 1-1,0-1 1,-1 1-1,1 0 1,-1 0-1,0 0 1,0 0-1,2 7 1,2 13 996,-1 0 1,4 45-1,-2-8-156,-1-7-634,0 57 1,0 15 26,4-15-529,-6 199 0,-4-305 0,-1 0 0,1 0 0,-1-1 0,1 1 0,-2 0 0,1-1 0,0 1 0,-1-1 0,0 1 0,0-1 0,0 0 0,0 0 0,-1 0 0,0 0 0,0 0 0,0 0 0,0-1 0,0 1 0,-8 4 0,3-3 0,0-1 0,0-1 0,0 1 0,0-2 0,-1 1 0,0-1 0,1 0 0,-1-1 0,-17 1 0,-123 2-4733,-94-23-11538,141 4 11733,55 7-2607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6 816,'12'-4'292,"7"3"14984,-32 12-12224,-11 5-2822,-2-2 0,1-1 0,-2-1 0,0-1 0,0-2 1,-32 7-1,31-7-177,26-8 43,2 0 0,-1 0 0,0 0-1,0 1 1,0-1 0,0 0 0,1 1 0,-1-1-1,1 0 1,-1 1 0,1-1 0,-1 1 0,1-1-1,0 1 1,0-1 0,0 1 0,0 2 0,-1 34 1860,1-34-1728,2 36 994,3 0 1,1 1-1,18 62 1,10 61 1645,-26-59-2868,-11 168 0,3 58 0,0-327 0,0 1 0,1 0 0,-1 0 0,1 0 0,0-1 0,1 1 0,2 6 0,-3-10 0,-1 0 0,2 0 0,-1 0 0,0 1 0,0-1 0,0 0 0,0 0 0,1 0 0,-1-1 0,1 1 0,-1 0 0,0 0 0,1-1 0,-1 1 0,1-1 0,-1 1 0,1-1 0,0 0 0,-1 0 0,1 0 0,-1 0 0,1 0 0,2 0 0,17-1-1092,-2 0 0,34-7 0,85-31-9574,-63 16 6280,-40 13-830,1-1 683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5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1 112 576,'18'-32'5156,"6"-15"3596,-18 15 4278,-8 111-8180,-3 5-3925,-3 96-1957,8-174 169,-1 35-7713,1-38 6923,0 0 0,-1 1 1,0-1-1,1 0 0,-1 0 1,0 0-1,-1 0 0,1 0 1,-2 4-1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5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69 1857,'-18'-11'12231,"25"6"-1977,14 5-3138,2 2-4426,-11-1-4154,17 0 1263,0-2 0,0-1-1,45-10 1,-20 1-3521,-1-1-3634,1-1-5407,-37 8 9015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2 147 2545,'2'7'24198,"8"-7"-23911,0-1 0,0-1 0,0 0-1,-1 0 1,1-1 0,-1 0 0,1-1 0,-1 0 0,0 0 0,-1-1-1,1 0 1,-1-1 0,0 0 0,0 0 0,0 0 0,-1-1 0,0 0-1,-1-1 1,0 0 0,6-8 0,-11 15-287,-1 0 0,1 0 0,0-1 0,-1 1 0,1 0 0,-1 0 0,1 0 0,-1 0 0,0-1 0,1 1 0,-1 0 0,0 0 0,0 0 0,0-1 0,0 1 0,0 0 0,0 0 0,0-1 0,0 1 0,-1 0 0,1 0 0,0-1 0,-1 1 0,1 0 0,-1 0 0,1 0 0,-1 0 0,0 0 0,1 0 0,-1 0 0,0 0 0,0 0 0,0 0 0,0 0 0,0 0 0,0 1 0,0-1 0,0 0 0,0 1 0,-2-2 0,1 1 0,-1 1 0,0-1 0,1 1 0,-1-1 0,0 1 0,0 0 0,1 0 0,-1 0 0,0 0 0,0 0 0,1 1 0,-1-1 0,0 1 0,1 0 0,-1 0 0,1 0 0,-4 2 0,-5 3 0,1 0 0,1 1 0,-1 0 0,1 1 0,0 0 0,1 1 0,-1-1 0,2 2 0,-1-1 0,-7 14 0,12-17 0,1-1 0,-1 0 0,1 1 0,0-1 0,0 1 0,1 0 0,0-1 0,0 1 0,0 0 0,1 0 0,0 0 0,0 0 0,0-1 0,1 1 0,-1 0 0,2 0 0,-1 0 0,1-1 0,-1 1 0,2-1 0,-1 1 0,6 9 0,-5-11 0,1 0 0,-1 0 0,1 0 0,-1-1 0,1 1 0,0-1 0,0 0 0,1 0 0,-1-1 0,1 1 0,-1-1 0,1 0 0,0 0 0,0-1 0,-1 1 0,1-1 0,1 0 0,-1-1 0,0 1 0,0-1 0,10 0 0,9-1 0,1-2 0,-1 0 0,28-8 0,-36 7-2604,9-8-7488,-5-5-560,-16 1 7054,-4 7 738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8:4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53 3826,'-7'2'22290,"39"0"-16340,-17-1-5780,1-1 0,-1-1 0,24-3 0,2-9-348,57-15-1412,-33 17-9245,-37 14-1363,-22-1 8383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0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18 186 1425,'-18'5'7925,"28"-9"-2341,34-8-2865,600-60 3178,3 41-3882,-615 30-1894,888-21 1509,-152 6-442,-752 15-1235,37-2-249,-53 3 245,0 0 1,0 0-1,0 0 1,0 0-1,0 0 1,0 0-1,0 0 1,0 0 0,0 0-1,-1 0 1,1-1-1,0 1 1,0 0-1,0 0 1,0 0-1,0 0 1,0 0 0,0 0-1,0 0 1,0 0-1,0 0 1,0-1-1,0 1 1,0 0-1,0 0 1,0 0-1,0 0 1,0 0 0,0 0-1,0 0 1,0-1-1,0 1 1,0 0-1,0 0 1,0 0-1,0 0 1,0 0 0,0 0-1,0 0 1,0 0-1,0-1 1,0 1-1,0 0 1,0 0-1,0 0 1,0 0 0,0 0-1,1 0 1,-36-8-5699,-66-3-7041,53 5 5752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4T03:33:09.4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2418 1748 153 0,'6'-14'214'0,"2"-2"15"16,-3 3-9-16,-5-1-29 0,2 3-20 0,-2-1 7 16,0 3-1-16,0 1-5 0,-2 4-31 15,-1 1-57-15,1 1-34 0,1 2 0 0,-1 2-33 16,-1 4-17-16,3 4 0 0,3 8 0 0,0 4 0 16,-1 6 0-16,0 4 0 0,-2 5 0 15,0 1 0-15,-2 3 0 0,0 1 0 0,-1-3 0 16,-2 0 0-16,-1-3 0 0,0-1 0 0,1-4 0 15,2-3 0-15,-2 1 0 0,2-6 0 0,1-5 0 16,-1-1 0-16,0 0 0 0,-1-8 0 16,0-1 0-16,3-2 0 0,1-3 0 0,0-2 0 15,3-4 0-15,1 0 0 0,1-5 0 16,1-3 0-16,4-4 0 0,2-6 0 16,3-2 0-16,2-5 0 0,1-4 0 0,5-1 0 15,-1-4 0-15,2 1 0 0,-3 0 0 0,2 1 0 16,1 4 0-16,-5 1 0 0,0 3 0 15,-2 3 0-15,-6 4 0 0,-1 5 0 0,-2 6 0 16,-2 0 0-16,-3 5 0 0,-1 3 0 16,-4 5 0-16,-1 1 0 15,-6 6 0-15,3 3 0 0,-3 4 0 0,0 2 0 16,0 6 0-16,2 3 0 0,1 1 0 0,1 1 0 16,2 0 0-16,3 1 0 0,3-3 0 15,2 3 0-15,3-6 0 0,4-2 0 0,3-2 0 16,3-5-62-16,2-2-89 0,2-4-10 15,1-5 7-15,3-2 14 0,-4-4 23 0,5-4 21 16,-4-4 15-16,3-1 29 0,-3-5 6 0,-2 1 24 16,-2-4 10-16,1-3 6 0,-4-1 6 0,0-1 7 15,-5-2 7-15,-3 1 11 0,-3-2 23 16,-1 0 12-16,-2 3 10 0,-2 1 22 0,0 3 12 16,-2 2 12-16,1 6-3 0,-2 1-24 15,0 5-34-15,3 1-26 0,-2 3-9 0,2 1-8 16,-3 5-3-16,1 3-9 0,1 5 10 0,1 4-12 15,0 2 0-15,0 3-1 0,0 2 3 16,0-2 4-16,0 3 0 0,0-3 1 16,0 0-7-16,0 0-3 0,1-4 7 0,1-1 2 15,1-2-12-15,-3-3 8 0,2-2 2 0,-2-1-2 16,0-5 0-16,0 0-3 0,0 0 5 0,0-3 2 16,0-2 23-16,0 0 22 0,-2-4 0 0,1-1-15 15,-3-3-1-15,1-3-8 0,-3-4-17 16,-1-2-8-16,0-5 0 0,2-3 0 0,2-1 0 15,3-8 0-15,0-2 0 0,3-3 0 16,2-4 0-16,2-3 0 0,1 2 0 0,2-2 0 16,4 2 0-16,-3 4 0 0,5 3 0 15,-2 5 0-15,-1 3 0 0,4 8 0 0,-4 5 0 16,0 4 0-16,-1 3 0 0,1 7 0 0,-4 2 0 16,1 7 0-16,2 3 0 0,-5 2 0 15,2 5 0-15,-2 3 0 0,-1-1 0 0,-5 3 0 16,-1 1 0-16,-1-1 0 0,-1 1 0 0,-5 0 0 15,-3 2 0-15,2-3 0 0,-6 1 0 0,-2-3 0 16,-1 2 0-16,1-3 0 16,-1 1 0-16,0-2 0 0,2 0 0 0,-1 0 0 15,0-3 0-15,5 1 0 0,2-2 0 0,1-1 0 16,3-1 0-16,5 2 0 0,2-5 0 0,4 3 0 16,5-2-5-16,3 2 1 0,5-4-5 0,2-1 1 15,6-2-10-15,3-1-10 0,0-2-17 16,1-2-4-16,1-2-5 0,0-2-3 0,-2-3 1 15,1 0 4-15,-1-1 5 0,-1-3 2 0,-1-2 19 16,-4 0 14-16,1 0 4 0,-7-2 8 16,1 0-4-16,-2-4 10 0,-4 2-3 0,-2-3 5 15,1 1 2-15,-4-3 3 0,0 2 18 0,-3-3 12 16,-1 0 1-16,-2 2 1 0,1-1-3 16,-3 1-5-16,0 3 5 0,0 4 5 0,0 3 3 15,0 1-18-15,0 5-7 0,0 0-14 0,-3 2-2 16,1 3-8-16,2 2 2 0,0 2 0 0,-1 3-5 15,1 7 2-15,0 0 5 0,0 8 1 16,0 1 7-16,0 4-13 0,-3 0 0 0,1 1 0 16,1 2 0-16,1-1 0 0,-2-1 0 15,2 0 0-15,0-3 0 0,2-3 0 0,1-1 0 16,5-2 0-16,0-5 0 0,0 0 0 0,2-4 0 16,0-2 0-16,3-1 0 0,4-4 0 0,5-1-40 15,-1-2-100-15,4-5-71 0,0-2-59 16,2-4-28-16,-2 1-16 0,1-4 34 0,-7-1 51 15</inkml:trace>
  <inkml:trace contextRef="#ctx0" brushRef="#br0" timeOffset="167.92">3708 1951 107 0,'-15'3'215'0,"3"0"18"0,2-1-43 16,4-1-56-16,-3 2 32 15,7-3-97-15,2 0-20 0,0-3-20 0,5 2-24 16,4-4-27-16,3 1-35 0,3-3-56 0,6-1-45 16,3-2-38-16,2-2-11 0,1 0 23 15</inkml:trace>
  <inkml:trace contextRef="#ctx0" brushRef="#br0" timeOffset="855.05">3698 1685 74 0,'-23'-5'179'0,"-1"-2"24"0,6 3-42 16,1-1-41-16,6 1-18 0,2 0-15 0,4-2-7 0,2 1-11 15,3 2-36-15,3 0-11 0,5-1-18 16,6-1 0-16,6 0-4 0,1 5 0 0,9 0-3 16,2 0 1-16,1 0-4 0,3 5 4 15,-3 1-2-15,-1 3-2 0,-2 3 3 0,0 2 1 16,-6 7-2-16,-2-2 6 0,-3 5 2 0,-5 1-6 15,-1 3 5-15,-7-2 0 0,-1 3 2 16,-3-2 0-16,-2-1 10 0,-2-1 9 0,-1-1 6 16,0-4 2-16,-1-1-1 0,-2 2-1 15,0-9-8-15,1 2 5 0,2-4-10 0,-2-1-6 0,2-3 11 16,0-2 9-16,1-1 14 0,-1 0 23 16,3-2 18-16,0-1-8 0,-3-4-22 0,3-1-10 15,-3-2-3-15,1-1-8 0,1-3 21 16,-2 1-4-16,-1-5 3 0,1-1-46 0,2-4-9 15,-1-1 0-15,0-4 0 0,2-4 0 0,2 0 0 16,1-5 0-16,2-4 0 0,3 1 0 0,1-3 0 16,1 2 0-16,3-1 0 0,1 4 0 15,0 4 0-15,2 3 0 0,-2 4 0 0,0 5 0 16,-3 7 0-16,-1 2 0 0,1 3 0 0,-2 4 0 16,-4 3 0-16,4 3 0 0,-4 2 0 15,0 6 0-15,0 2 0 0,-5 4 0 0,0 2 0 16,-2 4 0-16,-1 1 0 0,0-1 0 15,-4 3 0-15,-2-2 0 0,-1 0 0 0,2-1 0 16,-1-2 0-16,3-3 0 0,1 3 0 0,0-6 0 16,5 0 0-16,0-3 0 0,3 0 0 15,4-2 0-15,1 1 0 0,4-3 0 0,1 2-44 16,1-3-45-16,2 2-8 0,1-1 5 0,-2 1 13 16,2 1 21-16,-3 0 24 0,0-2 16 15,-4 3 7-15,2-1 4 0,-5 1 7 0,-1-1 6 16,-1 1 0-16,-2-2 4 0,1 1 14 0,-4 0 25 15,1-2 17-15,-1-1-4 0,-3 3 3 16,-2-4 3-16,0 0-4 0,-3 0-25 0,-4 1-4 16,-1 0-1-16,-3 0-33 0,0-1-1 0,-1 1 0 15,-1-2 0-15,0-1 0 0,2-1 0 0,-2 0 0 16,6-1 0-16,-1-2-15 0,5-2-84 16,3-1-60-16,1-1-64 0,2-4-42 0,-1-1-23 15,6-3-10-15,3-1 36 0,4-5 54 0</inkml:trace>
  <inkml:trace contextRef="#ctx0" brushRef="#br0" timeOffset="1210.98">4605 1675 106 0,'5'-6'200'0,"-3"1"39"0,-2 4-13 16,-2 1-50-16,-1 0-51 0,0 0-29 0,0 0 8 15,-2 1 8-15,1 3-1 0,-3-1-12 16,1 1-35-16,-2 2-33 0,0 4-11 0,0-1-7 15,-2 2-6-15,1 1-4 0,1 2 1 0,0-1-4 16,2 3 0-16,0 0 0 0,1 0-2 16,5 0-5-16,2 1-1 0,1 0 2 0,0-2-4 0,6-2 3 15,-1 0-9-15,0-2 8 0,5-1 0 16,-2 1-2-16,0-2 2 0,0-4 4 0,2 2-5 16,-1-1 7-16,-4 0-2 0,2-1 1 0,1-1 7 15,-3 1 0-15,-2-2 3 0,0 4-3 0,-1-4 6 16,-3 0-4-16,2 1 3 0,-4-1 14 15,-1 1 8-15,-2-1 13 0,1-1 5 16,-1 3 7-16,0 0-10 0,-2-1-26 0,-3 2-4 16,-4 2-11-16,0-4-2 0,-1 2-2 0,-4-1-4 15,-1 2-3-15,0-1-11 0,-2-2-44 0,2 2-57 16,-4-4-46-16,3 0-59 0,1-2-44 0,1-3-31 16,4-1 10-16,-2-5 48 0</inkml:trace>
  <inkml:trace contextRef="#ctx0" brushRef="#br0" timeOffset="1405.87">4587 1306 324 0,'-2'-22'312'16,"-1"4"-37"-16,-2 3-69 0,-1 4-38 16,3 4-45-16,0 2-18 0,1 0-13 0,1 3-25 15,-1 2-16-15,2 0-6 0,0 7-10 0,0 3-3 16,0 3-14-16,0 6-11 0,0 2-1 0,0 6-6 15,2 0-15-15,-1 3-19 0,-1 2-106 0,-1-1-112 16,-3 1-92-16,-4 1-46 16,-1-1 55-16</inkml:trace>
  <inkml:trace contextRef="#ctx0" brushRef="#br0" timeOffset="3043.15">6371 1410 549 0,'0'-18'355'16,"-3"4"-133"-16,-6 4-103 0,-1 1-56 0,-3 4-21 16,-4 5 18-16,0 5 16 0,-1 4 27 0,0 4 7 15,0 4-22-15,-1 6-7 0,0 2-17 0,5 9-25 16,0-2-12-16,3 3-16 0,3 0-9 15,3 3 4-15,3-1-1 0,2-2-5 0,3-4 1 16,4 1 1-16,4-2 0 0,5-5-9 16,-2-1 0-16,7-1 0 0,1-5 7 0,3-4-9 15,-1-2-2-15,1-4 7 0,0-4-9 0,0-1 8 16,-1-3-5-16,0-3-3 0,0-1-3 16,-2 0 10-16,-2-2-7 0,-2-2 3 0,1 1 5 15,-2-2 2-15,-3-3 1 0,-1 4 4 0,-2-4 2 16,0 0-4-16,-3 2 5 0,0 3-1 0,-2-1 2 15,-3 0-2-15,1 2-2 0,0 2 5 0,-5-1-3 16,-2 2 6-16,1-2 8 0,0 3-13 16,1 0 5-16,-1-1-6 0,-1 3 3 0,3 0 1 0,0 0 0 15,0 0-1-15,-3 0-1 0,3 0 4 0,0 2-2 16,0-1-7-16,0-1-3 0,0 0 5 16,-1 2 6-16,1 0 1 0,-2 3-9 0,2 0-1 15,0 2 0-15,0 4 0 0,0-1 0 0,-2 2 0 16,2 1 0-16,-1-1 0 0,1 2 0 15,0-2 0-15,0 0 0 0,1-4 0 0,4 4 0 16,1-3 0-16,1-1 0 0,1-3 0 16,1-2 0-16,0 0 0 0,3-1 0 0,3-2 0 15,3-2 0-15,2-2 0 0,-2 0 0 0,2-3 0 16,-1-1 0-16,-1 0 0 0,1-1 0 0,-2-2 0 16,-1-1 0-16,1 2 0 0,-3-1 0 0,0 2 0 15,-2-1 0-15,-3 2 0 0,0 4 0 0,-1 1 0 16,-3 1 0-16,3 4 0 0,-3 1 0 0,4 4 0 15,1 6 0-15,1 4 0 0,5 6 0 0,-3 4 0 16,-1 4 0-16,-1 1 0 0,-3 7 0 16,-2-3 0-16,-3 4 0 0,-3-1 0 0,-3 2 0 15,-6-1 0-15,-1-1 0 0,-1-1 0 0,-1 1 0 16,-1-5 0-16,-4-2 0 0,2-2 0 0,-2-5 0 16,3-2 0-16,-2-3 0 0,0-3 0 15,0-4 0-15,0 0 0 0,-1-5 0 0,3-2 0 16,-5-1 0-16,2-3 0 0,1-2 0 0,0-3 0 15,3-2 0-15,1 0-38 0,4-7-37 16,3 0-26-16,5-7-25 0,2-3-19 0,4-5-14 16,6-3-11-16,5-5-9 0,6-2-1 0,7-1 7 15,5-2 29-15,5 0 22 0,4-4 14 0,2 1 18 16,4-2 15-16,-1 2 24 0,0 1 18 0,0 2 14 16,-3 4 12-16,-2 0 14 0,-4 4 24 15,-4 3 35-15,-4 6 21 0,-5 2 15 0,-7 5 10 16,-3 1 8-16,-7 6 3 0,-4 1-2 0,-2 4-5 15,-4 2-18-15,-2 2-18 0,-3 2-18 16,-1 2 5-16,-5 1-11 0,1 3-3 0,-3 3-14 16,1 2-10-16,-2-1-8 0,-2 2-3 0,5 1-14 15,1 2 3-15,1-3-1 0,1 1-8 0,6 0 2 16,2-1-6-16,2 3 1 0,6-5-16 16,4-2-4-16,3-2-11 0,4-1-15 0,0-4-4 15,6-3-3-15,0-3 3 0,5-2 2 0,2-4 7 16,-2-2 11-16,3-4 13 0,-1-2 9 15,-2-3 6-15,0-3 2 0,0-1 8 0,-2-2-3 16,2-4 2-16,-1-3 2 0,-2-4-1 0,1-3 4 16,-1 0-3-16,-2-5 13 0,-1-2 5 15,-3 2 10-15,-1-1 4 0,-6 2 12 0,0 4 6 0,-4 2 7 16,-3 7 6-16,-4 4 5 0,-3 5 9 0,-3 8 18 16,-4 2-23-16,-1 4-31 0,-4 5-15 15,-3 8 3-15,-5 2 0 0,-2 9 5 0,-1 5 5 16,0 5-8-16,-1 6-6 0,2 4-2 0,3 1-16 15,3 4-3-15,3 0-2 0,4 2-1 16,3-3-9-16,4-1 10 0,4-3-16 0,5 0 10 16,5-5-3-16,2-2-4 0,5-4-5 0,3-4-5 15,-1-1-15-15,4-7-22 0,0-2-13 0,0-5-17 16,1-3 3-16,-1-2 5 0,-1-5 20 16,1-2 11-16,2-3 16 0,1-1 4 0,-4-5 12 15,3-2-4-15,-2-1 4 0,-2-3 3 0,-3 0 7 16,0-4 1-16,-4-1 2 0,-2 2-6 15,-1 2 10-15,-5 1 22 0,-3 3 20 0,-1 4 8 16,-4 2 2-16,-1 4-2 0,-4 3-5 0,-1 0-14 16,0 2-5-16,-6 3-3 0,0 3 2 0,-1 2-5 15,-2 0 13-15,-2 6 13 0,2 5 2 0,0-2-8 16,0 4-12-16,2 3 0 0,-1 1-19 0,4 3-13 16,2-2 0-16,2 2 0 0,3-3 0 15,3 1 0-15,5-3 0 0,1 2 0 0,5-4 0 16,3-3 0-16,4 1 0 0,2-4 0 0,4-1 0 15,0-5-33-15,4-2-108 0,2-3-66 16,2-2-36-16,2-5-10 0,4 0 28 0,2-6 9 16,4 0 13-16,-3-3 11 0,2-1 33 0</inkml:trace>
  <inkml:trace contextRef="#ctx0" brushRef="#br0" timeOffset="3201.62">8907 1594 90 0,'-2'0'227'0,"-1"0"72"15,2-1-2-15,-1 1-71 0,0-2-67 0,-1 2-28 16,3-2-2-16,-2 2-2 0,1 0-9 16,1 2-55-16,0-2-29 0,0 0-19 0,-2 2-12 15,1-1-9-15,-2 1-10 0,0 0-54 0,0 3-92 16,-2 0-94-16,-3 0-74 0,-3 2-34 0,-2-2 41 16</inkml:trace>
  <inkml:trace contextRef="#ctx0" brushRef="#br0" timeOffset="3905.19">2361 2563 50 0,'-17'-6'136'0,"1"3"24"0,0 0-37 0,3 0-48 15,-2 0-30-15,5 1-22 16,2 2 1-16,1 0-2 0,3 0 6 0,1 0-5 16,3 0-8-16,0 2 17 0,8-2 16 0,1 2 14 15,7 2 20-15,11-1 19 0,8 3-7 16,11-1-28-16,12-1-24 0,13-2-21 0,16 2-15 16,13-1 1-16,15-3-7 0,13 0 2 15,16-3 3-15,9-1-2 0,15-1 0 0,9-2-6 16,10-2-3-16,10 0 7 0,9-2 2 0,7 1-8 15,8 1 10-15,4-2-2 0,1 2 16 0,-3 0-3 16,1 2 8-16,-4 0-6 0,1 4-3 0,4 0-11 16,7 3-3-16,2 0-3 0,1 1 11 0,-5 1-5 15,-9 0 2-15,-6-2-11 0,-8 0 10 16,-6-2-4-16,-15 0-3 0,-13-1 5 0,-17-2-8 16,-15 0 11-16,-15 0-4 0,-10-2-5 15,-12 2 1-15,-9 0 6 0,-15 1-4 0,-10-1-3 0,-12 2 0 16,-10 0-2-16,-9 0 5 0,-9 2-22 0,-10-2-42 15,-5 1-24-15,-8 1-30 0,-4 1-35 16,-5-2-17-16,-3 2-24 0,-1 0 5 0,0 0 11 16</inkml:trace>
  <inkml:trace contextRef="#ctx0" brushRef="#br0" timeOffset="4116.12">10140 2446 601 0,'22'0'280'0,"-3"-1"-184"15,-8 1-146-15,-2-2-50 0,-1-3 44 16,-8 3 138-16,0-1 63 0,2-1 19 0,1 1-20 16,-3 2-52-16,0-3-52 0,0 4-43 0,2-2-63 15,0 2-68-15,-2 0-66 0,0 0-44 0,0 2-19 16,0-2 21-16</inkml:trace>
  <inkml:trace contextRef="#ctx0" brushRef="#br0" timeOffset="40614.03">5324 4031 467 0,'1'-16'478'0,"-4"4"-178"0,-7 0-134 0,-4 3-69 16,-5 2-45-16,-3 2-19 0,-2 0 3 0,1 5 33 15,-3 3 17-15,-1 1 1 0,-1 2-9 16,1-1-18-16,-3 6-26 0,3 3-30 0,0 1-4 15,4 2 0-15,3 0 0 0,3 4 0 0,6 2 0 16,3 1 0-16,4 4 0 0,8 1 0 0,2 1 0 16,4 1 0-16,6 3 0 0,1-2 0 0,5-1 0 15,4 1 0-15,-1 2 0 0,1-3-4 16,0 1-11-16,1 1 5 0,0-4-4 0,-5 0 7 16,-1-4 0-16,-1 1 3 0,-3-1 4 15,-4-3-3-15,-3-2-3 0,-3-2 3 0,-2-3 10 16,-3 1-12-16,-2-5 8 0,-2 0 1 0,-1-1 3 15,-2-1 1-15,-1-1 1 0,-3-3-12 16,-3 2 8-16,0-2-5 0,2-1 6 0,-3-1-5 16,-4 0 1-16,3-1-2 0,-5 0 0 0,-1-1-8 15,0-1-3-15,-2 0-7 0,2-1 2 16,-2-1-2-16,4-1-13 0,-2-1-1 0,6-1-4 16,0 0 9-16,2-2 2 0,3 2-11 0,1-2 24 15,5 0-8-15,1-2 5 0,2-1 5 0,4-2 10 16,3-1-2-16,4-2-3 0,2-2 11 0,3-1-10 15,1 0 4-15,7-1 2 0,-2 2-13 0,3-3 13 16,2 4 3-16,-3-1-4 0,3 4 3 16,-2 1-9-16,2 1 3 0,-3 4 7 0,-1 2 0 15,-2 2-2-15,1 3 5 0,0 0-4 16,-1 3 0-16,-2 3 1 0,-1 1 0 0,0 0-3 16,-1 1-2-16,-2 4 1 0,0-4 3 0,-2 1-2 15,0 1-4-15,-2-3 6 0,-3 0-2 16,4 2-9-16,-4-3 13 0,-1 0-2 0,-1 0-4 15,0-1-5-15,0-3 5 0,-1 1 4 0,2-1-4 0,-4-2 3 16,2 0 2-16,-1 0-5 0,-1-2 4 16,-1-1-2-16,1 1 8 0,0 0-12 0,-1-1 8 15,3 1 4-15,-2 1-7 0,0-1-7 16,0 2 8-16,3 0-6 0,-4 0 2 0,4 0 6 16,1 0-6-16,-1 3 0 0,5-1-3 0,0 1 3 15,-1 1-6-15,4 1 7 0,-1 2-1 16,2-2-5-16,1 0 3 0,0-2-4 0,0 1-1 0,1-3-3 15,1 1-8-15,-1-2 0 0,0 0-5 0,1-4-5 16,-1-2 0-16,1-1 6 0,-1-3 1 0,-3-2 8 16,2-1 4-16,-3-2 4 0,-1-3 18 15,-4-1-1-15,2-6 7 0,-1 1-10 0,-3-5 10 16,-2-2-4-16,-3-3 9 0,-1-3 8 0,-3 1-5 16,-2-5 3-16,0 0 11 0,-4 1-8 15,1 0 7-15,-2 2-5 0,1 5 19 0,0 2 11 16,2 7-56-16,-1 4-9 0,4 3 0 15,1 8 0-15,1 0 0 0,0 5 0 0,1 1 0 16,1 6 0-16,0 1 0 0,0 7 0 0,3 6 0 16,2 6 0-16,1 4 0 0,2 5 0 0,-2 4 0 15,-1-1 0-15,2 3 0 0,-2-1 0 0,0 0 0 16,-2-1 0-16,-1-2 0 0,1-1 0 0,-1-1 0 16,1-4 0-16,-1-3 0 0,-2 0 0 15,1-6 0-15,1-1 0 0,-2-5 0 0,4-3 0 16,-4-4 0-16,0-2 0 0,0 0 0 0,2-3 0 15,1-4 0-15,4-4 0 16,-1-3 0-16,2 3 0 0,4-4 0 16,1 2 0-16,3-4 0 0,1 2 0 0,2 1 0 15,2-1 0-15,-2 3 0 0,1 3 0 0,-2 0 0 16,2 2 0-16,1 3 0 0,-4 3 0 0,2 2 0 16,-3 0 0-16,-2 5 0 0,2-1 0 0,-5 1 0 15,-1 2 0-15,-1 0 0 0,-4 0 0 16,-1 1 0-16,-4 0 0 0,0-1 0 0,0 0 0 15,-3 0 0-15,-2-2 0 0,-4 1 0 0,1-1 0 16,-3-1 0-16,-1-1 0 0,-3 1 0 16,0-3 0-16,-3 1 0 0,-1-2 0 0,0-1 0 15,0-2 0-15,-1 1 0 0,-1-2 0 16,5-1 0-16,-1-1 0 0,3-2 0 0,1-2 0 0,5 0 0 16,0 0 0-16,3-3-50 0,2 0-35 0,6-4 15 15,1 2-9-15,5 0-8 0,4-2-7 16,3 0-10-16,6 0 7 0,1 0 2 0,7-2 13 15,0 2 16-15,0-1 24 0,0 2 22 0,0 1 9 16,0 1 8-16,-2 0 3 0,0 2-3 16,-3 2 3-16,2-2 3 0,-5 7-1 0,0-2 9 15,-3 2 5-15,-1 0 11 0,-4 2 21 0,2 3 11 16,-4 2-8-16,-2-2 3 0,-1 3 7 0,-2 1 6 16,-4 1-15-16,0 1-4 0,-3-1-5 0,0 0-4 15,-3 2-9-15,-2-2-3 0,0 0-13 0,-4 1-6 16,-1-1 0-16,1-1-3 0,-3 0-5 15,0-2 0-15,1-2-15 0,0-1-10 0,2-4-26 16,-1 0-27-16,1-2-31 0,1-3-8 0,-2-2-1 16,4-5-35-16,0-3-3 0,4-3 14 15,2-3 21-15,6-3 22 0,-1-2 21 16,6-6 17-16,3 0 16 0,2-4 16 0,5-6 15 16,0-2 9-16,4-3 6 0,0-2 11 0,3 2 19 15,2-1 12-15,-3 6 16 0,3 5-2 0,0 6-1 16,-3 4 5-16,1 7 1 0,-5 5 16 0,-3 7 7 15,-1 4 13-15,-1 4 32 0,-3 7 12 0,0 7-4 16,2 1-22-16,-6 8-31 0,3 5-11 16,-4 2-8-16,-2 5-10 0,1-1-5 0,-3 4-14 15,-2-1-18-15,-1-1-13 0,-2 1 1 0,-1-2-7 16,0 0-5-16,0-4-22 0,0 0-26 0,0-3-40 16,-1-3-42-16,-1 0-46 0,-1-6-30 0,-2 0-17 15,2-6-11-15,-3-1 15 0,3-3 30 16,0-2 51-16</inkml:trace>
  <inkml:trace contextRef="#ctx0" brushRef="#br0" timeOffset="41429.58">6911 4294 125 0,'0'-26'271'0,"2"1"55"16,-2 4-24-16,0 2-54 0,0 4-83 0,-2 0-56 16,2 3-1-16,0 1-7 0,4 4-14 15,-1-1-5-15,2 2-21 0,3-1-13 0,3 3-34 16,3-1-14-16,5 0 0 0,0 3 0 0,7-1 0 15,0 1 0-15,1 0 0 0,-2 2 0 0,0 2 0 16,-2 0 0-16,-1 1-29 0,-2 1-22 16,-3 4-22-16,-2-1-23 0,-4 0-18 0,-1 2-19 0,-3 3-10 15,-2-1-6-15,0 3-1 0,-5-2 10 16,0 1 140-16,-1-1-180 0,-3 12-20 16,3-14 146-16,-1-1 25 0,2-2 14 0,-2-2 12 15,2 0 10-15,-1-3 16 0,1-1 15 16,0 1 18-16,0-2 16 0,0-3 7 0,0-2-7 15,3-2 7-15,0 0 0 0,1 0-2 0,-1-3-3 16,0 2 2-16,2 0 2 0,0-1-24 16,0 1-1-16,2 2-2 0,-1 1-2 0,-1 1-2 15,0 1 7-15,0 1-7 0,2 2 1 0,0 0-15 16,-1 2-3-16,2 1 1 0,1 2-8 16,1 2-5-16,-2 0-17 0,4 2 9 0,-2 0 2 15,-2 1-12-15,4 1 8 0,-2 3-10 0,7-1 5 16,-1-1 3-16,5 1-8 0,-2-2-2 0,5-1 2 15,-1-1 2-15,1-2-5 0,-2-2-8 0,4-3-4 16,-3-2 5-16,2-2-11 0,-4 0-1 0,0-6 8 16,-1-1 10-16,0-1 2 0,-5 0 0 0,-1-3 4 15,-3 1 7-15,0-1-1 0,-2-2 18 16,-2 5 12-16,-4 0 2 16,-3-5 94-16,-5 9-70 0,-15-4-62 15,9 6 0-15,-2 4 0 0,0 2 0 0,-2 1 0 16,-1 1 0-16,0 2 0 0,3 2 0 0,-1-1 0 15,5 1 0-15,-1 2 0 0,2 0 0 16,2 2 0-16,1-2 0 0,2-1 0 16,3 0-68-16,3 0-29 0,1-3-8 0,5 1-2 15,-1-1 2-15,1-2-2 0,1-1 2 0,2-1 6 16,1-2-5-16,1 0 10 0,2-2 9 0,0-3 25 16,0 0 3-16,4-2 17 0,-1-1 16 0,2-1 16 15,1-1 3-15,0-2 0 0,-1-2 8 0,2-1-6 16,-4 0 6-16,-1-4-3 0,2-3 6 0,-3 0 7 15,1-3 11-15,-2-5 4 0,-2 0 12 16,0-1 15-16,-1-3 9 0,12-34 63 16,-17 37-40-16,-1-2-3 0,-1 3 25 0,-2 2 14 15,-2 0 23-15,-2 7 7 0,-2 5-7 0,1 4-79 16,-1 3-67-16,1 3 0 0,-1 2 0 0,2 4 0 16,-3 4 0-16,0 5 0 0,1 3 0 15,-1 8 0-15,0 2 0 0,0 7 0 0,1 4 0 16,-1 3 0-16,1 3 0 0,-1 1 0 0,1 2 0 15,1-3 0-15,-2 2 0 0,3-4 0 0,0-1 0 16,3-4 0-16,-3-2 0 0,1-3 0 16,-1-5-99-16,0-3-189 0,2-2-37 0,1-4-14 15,-1-4 11-15,1-2 47 0</inkml:trace>
  <inkml:trace contextRef="#ctx0" brushRef="#br0" timeOffset="41635.51">8061 3953 926 0,'-9'-10'410'0,"-1"3"-152"0,-1 2-105 0,5 2-44 15,3 0-22-15,1 0 1 0,-1 2-72 0,3-1-16 16,0 1 0-16,0-1 0 0,3 2 0 0,5 0 0 16,6-1 0-16,2-2 0 0,6-1 0 15,3 3 0-15,2-2 0 0,2 0 0 0,-1 2-149 16,1-2-69-16,-2 1-41 0,0 2-32 0,-4 0-3 15,-1 3 26-15,-4 2 37 0,-1 4-101 0</inkml:trace>
  <inkml:trace contextRef="#ctx0" brushRef="#br0" timeOffset="41948.61">8384 4261 125 0,'1'4'229'0,"-1"-4"31"15,3 0-30-15,1 0-66 0,1-7-52 16,4 0-33-16,0-4-11 0,4-3-1 0,4 0-9 15,-1-3-21-15,3-2-12 0,0-1-8 0,-5 2-5 16,2 0-5-16,-3 1 7 0,-1 0 5 0,-4 5 21 16,0 0 22-16,-3 2 32 0,-2 1 25 0,-1 2 12 15,-2 4-53-15,-5 1-78 0,0-1 0 16,-3 3 0-16,-6 0 0 0,1 7 0 0,-2-2 0 16,-3 5 0-16,-1 2 0 0,0 1 0 0,2 2 0 15,0 3 0-15,4 2 0 0,2-1 0 0,2 5 0 16,5-2 0-16,1 1 0 0,3 0 0 15,5-2 0-15,2 0 0 0,1-2 0 16,2-1 0-16,2-3 0 0,1-1 0 0,0-4 0 0,3-2 0 16,0-2 0-16,4-3 0 0,2-2 0 15,0-4 0-15,2 2-84 0,-2-5-187 0,3-2-51 16,-3-2-37-16,-1-4 2 0,-5-3 52 0</inkml:trace>
  <inkml:trace contextRef="#ctx0" brushRef="#br0" timeOffset="42780.27">7364 4178 100 0,'0'-7'200'0,"2"4"50"0,-2-1-2 0,0 4-42 0,-2 0-51 15,1 1-36-15,-1 2-15 0,-1 3 6 0,1 3 5 16,-1 3-4-16,1 1-12 0,1 5-22 16,-1 2-23-16,2-1-8 0,0 3-16 0,-1-1-7 15,-1-1-23-15,2 0 0 0,0-2 0 0,0-3 0 16,0 2 0-16,0-4 0 0,0 1 0 0,0-6 0 15,0-1 0-15,0-3 0 0,0-1 0 16,0 0 0-16,2-3 0 0,-1 0 0 0,1 0 0 16,-2-1 0-16,3-2 0 15,-1-2 0-15,-1-1 0 0,1-4 0 0,1-2 0 0,0-2 0 16,3-4 0-16,1 0 0 0,-1 0 0 0,1-3 0 16,2 3 0-16,0-3 0 0,1 4 0 15,0 0 0-15,0 2 0 0,2 0 0 0,0 1 0 16,-1 4 0-16,-1-1 0 0,2 1 0 0,-1 2 0 15,-1 1 0-15,2 2-58 0,-2-1-221 0,1 2-46 16,3 1-25-16,-4 0 0 0,4 3 47 16</inkml:trace>
  <inkml:trace contextRef="#ctx0" brushRef="#br0" timeOffset="43455.25">6871 3993 26 0,'5'-14'49'0,"-2"0"32"0,3-1 14 16,-3 1 2-16,-1 0 0 0,-2 2-3 15,0-3-1-15,0 3 16 0,0 0 12 0,-2 2 7 16,-1 1 5-16,3 0-3 0,-2 1-22 0,2 2-12 15,0 2-2-15,-2-1-13 0,2 3 5 0,0-1-13 16,0 3 0-16,0 0 17 0,-2 0-22 0,2 0-43 16,-2 5-25-16,2 0 0 0,2 2 0 15,2 5 0-15,1 5 0 0,2 7 0 0,-1 1 0 16,-1 5 0-16,2 3 0 0,-2 2 0 0,-2 4 0 16,1-3 0-16,-1 1 0 0,-3-1 0 0,0-2 0 15,0-3 0-15,3-1 0 0,-3-1 0 16,3-3 0-16,-1-1 0 0,1-1 0 0,-1-3 0 0,2-1 0 15,-1-1 0-15,0-2 0 0,2-3 0 16,0-2 0-16,3-2 0 0,1 0 0 0,3-2 0 16,0 0 0-16,4 0 0 0,4-4 0 0,0-2 0 15,5 0 0-15,2 0-85 0,-1-6-149 16,3 1-51-16,-2-2-36 0,-1-2-11 16,-1-1 17-16,-2-3-159 0</inkml:trace>
  <inkml:trace contextRef="#ctx0" brushRef="#br0" timeOffset="45064.46">11103 4282 242 0,'0'-7'372'16,"-2"2"-49"-16,2-5-114 0,-3-2-101 0,3-3-51 16,0 0-20-16,2-5-6 0,2-5-1 0,5-2 9 15,1-4-10-15,4-6-1 0,2-1-18 0,3-3 6 16,0-1-13-16,3-3-5 0,-1-3-1 16,-2-1 10-16,0-3-7 0,-5 0 4 0,0 1-1 15,-4 1-3-15,-4 3 28 0,-2 6 16 0,-4 5 12 16,0 6 22-16,-4 7 9 0,1 5 3 0,-2 6 7 15,0 6-73-15,-3 2-24 0,-1 5 0 0,-2 5 0 16,-2 7 0-16,-6 7 0 0,1 7 0 0,-2 6 0 16,-2 6 0-16,0 3 0 0,3 5 0 0,-1 2 0 15,2 1 0-15,6 1 0 0,0-2 0 16,3-5 0-16,4 2 0 0,4-3 0 0,2 0 0 16,4-4 0-16,7-3 0 0,0-6 0 0,3-2 0 15,5-4 0-15,0-6 0 0,4-3 0 0,-1-3 0 16,1-5 0-16,1-5 0 0,2-2 0 0,2-4 0 15,-1-6 0-15,1-5 0 16,-1-2 0-16,0-4 0 0,-1-4-16 0,-1-1-6 16,-1-1 8-16,-3 0 9 0,-3 0 1 0,-5 1 2 0,-4 4-2 15,-1 3 8-15,-4 5-1 0,0 2 2 16,-4 1 9-16,-1 5 26 0,0 1-39 0,0 2-1 16,0 1 0-16,-1 2 0 0,-1 0 0 0,-1 0 0 15,0 2 0-15,-1 1 0 0,1 1 0 0,-3 2 0 16,3 1 0-16,-2 1 0 0,4 1 0 0,-1 0 0 15,1-1 0-15,-1 4 0 0,2-3 0 0,0 2 0 16,3 0 0-16,-1-1 0 0,1-1 0 16,0-4 0-16,2 2 0 0,2-2 0 0,0 0 0 15,-2-1 0-15,1-3 0 0,-1 1 0 0,3-1 0 16,-2-1 0-16,2-1 0 0,2-1 0 0,2-3 0 16,-1 2 0-16,2-1 0 0,-2 1 0 15,0 0 0-15,3-1 0 0,-3 1 0 0,0 0 0 16,-3 1 0-16,0-1 0 0,-1 3 0 0,2 0 0 15,-3 0 0-15,1 1 0 0,-3 3 0 0,1-3 0 16,3 4 0-16,-2-1 0 0,1 4 0 16,-1-3 0-16,-1 5 0 0,2-3 0 0,-2 2 0 15,0-1 0-15,-2-2 0 0,0 1 0 16,1-1 0-16,0-1 0 0,-2 2 0 0,2-1 0 16,-2-2 0-16,1 1 0 0,-1 0 0 0,-2-3 0 15,0 1 0-15,3-1 0 0,0-2 0 0,-3 2 0 16,2-2 0-16,-1 0 0 0,1 0 0 0,1 0 0 15,-4 0 0-15,1-2 0 0,1 0 0 16,1-1 0-16,1-1 0 0,1-1 0 0,-2-3 0 16,6 0 0-16,-2-1 0 0,4-1 0 0,-1-4 0 15,1 4 0-15,0-1 0 0,0-1 0 0,3 3 0 16,-1 0 0-16,1-1 0 0,0 4 0 16,1-2 0-16,-1 4 0 0,-1 1 0 0,1 0 0 15,3 3 0-15,-2 0 0 0,3 1 0 0,0 1 0 16,-2 1 0-16,1 0 0 0,1-1 0 15,-1 2 0-15,2-3 0 0,-1-1 0 0,2-3 0 0,3 1 0 16,-3-2 0-16,3 0 0 0,0-3 0 16,0-3-5-16,1-2-6 0,0 2 1 0,-2-4 1 15,-2 2 12-15,0-3-3 0,-4 2 0 0,-2-1 9 16,-3 4-5-16,2-13 11 16,-10 13-11-16,-2 0-4 0,-2 2 0 0,-1 0 0 15,-4 2 0-15,0 2 0 0,-3 1 0 0,-2 0 0 16,-1 6 0-16,-4 0 0 0,-2 1 0 0,-2 6 0 15,1 2 0-15,2 1 0 0,1 2 0 0,4 3 0 16,2 3 0-16,2 0 0 0,2 1 0 0,4 2 0 16,3-1 0-16,7 1 0 0,2-2 0 15,5 0 0-15,2 0 0 0,5-6 0 0,2-1 0 16,1-2 0-16,3-6 0 0,-2-2 0 0,7-3 0 16,0-7 0-16,0-2 0 0,3 0 0 0,3-8-36 15,0 0 9-15,-1-4-18 0,2-5-9 0,-1-4-6 16,-3-2-3-16,3-4 1 0,0-2-2 15,-2-3 7-15,-1-4 5 0,-3-3 4 0,-1-2 0 16,-2-1 17-16,-6-2 16 0,-2 1 6 0,-5 1 11 16,-5 2-2-16,-2 6 29 0,-7 3 17 15,-4 6 29-15,-4 3 4 0,-2 7 14 0,-3 7-7 16,-3 4-8-16,-4 6-16 0,-1 5-15 0,-3 5-10 16,3 8-6-16,-3 5-25 0,0 9-6 0,3 6 0 15,2 7 0-15,2 4 0 0,0 6 0 0,3 0 0 16,8 3 0-16,-1-1 0 0,5-2 0 0,8-2 0 15,1-1 0-15,6-6 0 0,4-2 0 0,4-1 0 16,4-3 0-16,1-7 0 0,3-6 0 0,-1-2 0 16,3-8-80-16,0-5-147 0,0-4-52 15,1-5-42-15,-3-6-32 0,2-6 30 0,-3-7-138 16</inkml:trace>
  <inkml:trace contextRef="#ctx0" brushRef="#br0" timeOffset="45732.9">15083 3306 294 0,'6'-5'253'0,"-3"5"-32"16,-4 3-66-16,-3 6-48 0,0 4-26 0,1 6-8 15,0 3 5-15,-1 4 1 0,4 4 9 16,2 0 8-16,1 3-12 0,-1 1-19 0,-2-4-12 16,0 2-22-16,0-2-14 0,0-2-2 0,0-3-12 0,0 0 3 15,0-4-6-15,1-4 0 0,-1-3 0 16,0-2-2-16,0-1-2 0,0-5 7 0,0-2-9 15,2-1-1-15,-2-3-2 0,0-1-5 0,0-5 0 16,-2-5 9-16,-1-2 1 0,-2-6-1 16,1-6 5-16,-3-3-11 0,4-7-4 0,0-5-3 0,0-6-8 15,3-2 1-15,0-8-5 0,6-3 15 0,-1-3 3 16,1-2 6-16,2 2-1 0,5 4 4 16,-1 6 3-16,4 4 3 0,-2 7 0 0,5 8-1 15,-3 6 3-15,3 6 5 0,-1 6 18 0,-3 7 7 16,-2 1-1-16,1 7-4 0,-3 5 9 15,2 5 14-15,0 5 6 0,-2 5-3 0,0 3-5 16,-2 8 2-16,-2 0-31 0,-2 4-22 0,-5-2 0 16,-2-1 0-16,0 3 0 0,-6-2 0 0,0-1 0 15,-3-2 0-15,0-3 0 0,-2-2 0 0,-4-4 0 16,3 1 0-16,-3-5 0 0,2-1 0 0,-1-2-128 16,2-3-60-16,3-1-46 0,3-3-42 15,0-2-20-15,3-1 5 0,1-3 36 0,3-1-118 16</inkml:trace>
  <inkml:trace contextRef="#ctx0" brushRef="#br0" timeOffset="46181.43">15547 3212 107 0,'5'10'196'0,"0"2"1"15,-2 1-22-15,-3 3-38 0,0 4-25 0,2 3-9 16,-2 0-4-16,1 5 1 0,1-1-4 0,1 0-12 15,-1 4-6-15,1-2-22 0,-2 0-17 16,2-1-18-16,-3-3-13 0,0 0 1 0,0 0-5 16,0-3-2-16,0-4-2 0,0-3 2 0,0-3-2 15,0-3-3-15,0-1 5 0,0-4-5 0,0-1 8 16,0 0-2-16,0-3-5 0,0-1 2 16,-3-2-4-16,2-5 2 0,-5-2 5 0,2-5 6 15,0-7-9-15,-1-1-5 0,0-5 9 0,2-6-9 16,0-4-4-16,0-5 1 0,3-1-4 0,3-5-5 15,1-1 7-15,3-1 5 0,2-2 1 16,5 0 4-16,3 4 0 0,-2 2-6 0,4 4 6 0,0 7-6 16,1 2 6-16,-2 7 2 0,3 6 0 0,-3 6-2 15,-5 1 11-15,0 6 11 0,1 5 3 16,-3 3-5-16,2 4 10 0,-5 8 2 0,1 0 11 16,-1 7-2-16,1 2-2 0,-4 4-4 0,0 2 1 15,-2 3 2-15,-3 0-2 0,-3 0 11 0,-2-2-9 16,-1 1-38-16,-3-2 0 0,-3-1 0 15,1-1 0-15,-1-4 0 0,-1-1 0 0,-3-3 0 16,-14 15 0-16,14-20-49 16,2-1-87-16,2-3-45 0,-4 0-65 0,6 0-44 15,2-3-30-15,0-2 6 0,-1-1 64 0</inkml:trace>
  <inkml:trace contextRef="#ctx0" brushRef="#br0" timeOffset="46453.83">17183 3561 293 0,'4'0'578'0,"-3"0"-56"16,-1-2-184-16,0 2-154 0,0-1-96 0,0-1-44 15,2-1-44-15,-1 3 0 0,3-3 0 0,-3 2 0 16,2-1 0-16,2 1 0 0,4-1 0 16,4 1 0-16,2-1 0 0,8 1 0 0,3 1 0 15,5-2 0-15,2-1-98 0,1 2-118 0,-1-1-53 16,-1-1-40-16,-6 0-17 0,-2 0 23 0,-9 2 58 16</inkml:trace>
  <inkml:trace contextRef="#ctx0" brushRef="#br0" timeOffset="46651">17256 3723 113 0,'-9'5'266'0,"-4"-1"68"0,5-1-49 0,2-2-76 16,-1-1-76-16,3 0-43 0,4 0-16 0,0 0-4 16,0 0 10-16,0 0 12 0,4 0-1 0,4 2-31 15,2-2-16-15,6 0-24 0,1 0-12 0,5 0-6 16,3-2-8-16,4 1-29 0,3-1-37 0,-2 0-31 15,0-1-47-15,0-2-48 0,0 0-43 16,-4 1-34-16,0-2-7 0,-4 2 26 0</inkml:trace>
  <inkml:trace contextRef="#ctx0" brushRef="#br0" timeOffset="52579.59">11800 3856 62 0,'-2'-6'141'0,"-1"0"23"16,3-1-14-16,-2-1-23 0,-1 4-11 0,2-1-8 15,-3 0 105-15,3 5-115 0,-1 0-13 16,2 0-12-16,0 0-16 0,0 0-12 0,2 0-16 16,-2 0-15-16,0 3-8 0,1 1 2 0,4 3 6 15,0 4 8-15,3 2-5 0,-2 4 4 0,2 1 4 16,-2 1 8-16,2-1 0 0,0 1 12 15,-3 2-7-15,0 1-2 0,-1-1-1 0,-2-1-11 16,3-3-2-16,-2 1-6 0,-3-3 4 16,0-2-1-16,0-1 4 0,0 0-8 0,4-5 0 15,-4-1-5-15,4-3-5 0,-3-1 8 0,2 0-6 16,1-2 10-16,-3 2-8 0,-1-2 4 16,3 0-9-16,-3-5-4 0,2 1 0 0,1-2 0 0,5-1 0 15,-2-5 0-15,2-1 0 0,4-3 0 0,-2-4 0 16,3 1 0-16,-1-5 0 0,0 1 0 0,-3 0 0 15,2-1 0-15,-3 2 0 0,0 0 0 0,0 0 0 16,-2 5 0-16,-1-1 0 0,-2 3 0 0,0 1 0 16,2 3 0-16,-2 1 0 0,-1 1 0 15,-2 0-7-15,0 3-94 0,0 2-51 0,0-1-50 16,0 2-64-16,0 2-47 0,0 1-17 0,0 0 29 16</inkml:trace>
  <inkml:trace contextRef="#ctx0" brushRef="#br0" timeOffset="54067.08">20900 3448 389 0,'5'-6'537'0,"-4"1"-134"0,2-2-181 16,-1 0-110-16,1-5-58 0,3 4-25 15,1-1-20-15,2 0 6 0,3-1 32 0,3 2 23 16,1 1-16-16,3 0-12 0,1 3-15 0,1 1-4 16,4 3-10-16,1 4-12 0,0 6-1 15,3 0 0-15,-1 2 0 0,1 3 0 0,-6-1 0 16,-2 5 0-16,0 1 0 0,-4 1 0 0,-6-2 0 16,-3 3 0-16,-5-2 0 0,-3 1 0 0,-5 0 0 15,-3 0 0-15,-9-1 0 0,0-2 0 0,-5-1 0 16,-5 3 0-16,-2-7 0 0,-1 3 0 15,-1-4 0-15,-1 0 0 0,0-2 0 16,2-1 0-16,4-3 0 0,-1-3 0 0,2 2 0 0,5-4 0 16,1 2 0-16,5-1 0 0,3-2 0 0,3 0 0 15,2 0 0-15,3 0 0 16,-1 0 0-16,3 0 0 0,-1 0 0 0,5-2 0 16,2 2 0-16,3 0 0 0,5 0 0 0,3 0 0 15,2 0 0-15,5-2 0 0,5 1 0 16,2 0 0-16,5-1 0 0,6-1 0 0,47-1 0 15,4-3 0-15,-44 3 0 16,-1 1 0-16,-1-2 0 0,-2 5 0 0,-3-4 0 16,-2 1 0-16,-4 0 0 0,-1 1-148 0,-6 1-99 15,-4-3-47-15,-2 4-29 0,-1-3 0 16,-5 1 33-16,2 0-131 0</inkml:trace>
  <inkml:trace contextRef="#ctx0" brushRef="#br0" timeOffset="54753.89">22929 3295 306 0,'5'-5'490'15,"-2"5"-160"-15,-3 0-163 0,-4 7-86 16,-3 3-43-16,0 5-18 0,-5 6-12 0,4 3 8 16,-2 5 20-16,-2-1 31 0,1 2-8 0,-1 0-19 15,0 1-19-15,-1-2-10 0,0 1-8 16,3-1-1-16,-1-3-2 0,3 1 0 0,2-4 0 16,-2-3 4-16,0-3-7 0,3-1 4 0,2-6-4 15,0-1 5-15,0-3-5 0,0 2 16 16,1-7 7-16,2-1 14 0,0-1-6 0,0-4-14 15,0-1-5-15,0-3 4 0,0-5-5 16,2-3-1-16,1-3 3 0,2-4-4 0,-1-3 5 16,5-4-6-16,0-3-3 0,3-1-7 0,2-5 5 15,-1-1 6-15,4 0-1 0,0-1 1 0,1 3-2 16,0 2 3-16,-1 5-1 0,4 4-3 16,-5 5 5-16,-1 3-3 0,0 6 6 0,-4 6-4 15,0 1-7-15,-2 4 8 0,1 4-1 0,1 2 5 16,-3 8 25-16,5 6-2 0,1 6-23 0,0 5-12 15,2 8 0-15,-2-1 0 0,0 5 0 0,-3-3 0 16,0 1 0-16,-3-3 0 0,-2 1 0 0,1-4 0 16,-2-1 0-16,1-5 0 0,3 20 0 15,-4-28 0-15,-2-1 0 0,1-5 0 16,-3-2 0-16,-1-2 0 0,0-5 0 0,3 2 0 16,-3-1 0-16,0-3 0 0,0 1 0 0,-1-5 0 15,-2-2 0-15,-2 1 0 16,-2-4 0-16,-4-1 0 0,-1-3 0 0,-3 0 0 15,-2-2 0-15,-2-1 0 0,3 1 0 0,-4-3 0 16,0 2 0-16,-2-2 0 0,2 0 0 0,-1 5 0 16,1-2 0-16,1 4 0 0,3 2 0 15,0 1 0-15,4 0 0 0,-1 3 0 0,4 0 0 16,1 2 0-16,1 0 0 0,1 2 0 0,5-1 0 16,-3 1 0-16,4 0 0 0,-1 0 0 15,1-2 0-15,0 2-63 0,1 0-68 16,4 2-53-16,4-1-47 0,3-1-33 0,0 2-30 15,6-2 10-15,2 0 31 0</inkml:trace>
  <inkml:trace contextRef="#ctx0" brushRef="#br0" timeOffset="55196.15">23345 3280 492 0,'-8'-5'462'16,"2"1"-116"-16,1 1-131 0,2 1-95 0,1 2-43 16,2-1-26-16,0 1-11 0,0 0 2 15,0 0-17-15,0 0-7 0,4 0-13 0,0 0-5 16,1 0 0-16,8 0 5 0,9 1-4 0,3 1-1 16,10 1-6-16,3-1-5 0,6 0-15 15,-1-2-28-15,-1 0-1 0,-2-2-14 0,-3-1-2 16,-6-2 4-16,-2 1 17 0,-6-1 18 0,-7 2 10 15,-3-1 10-15,-5 1 7 0,-3 0 8 0,-2-2 7 16,-3 2 14-16,-3-1-8 0,-6-2 4 0,1 1 4 16,-4 0 6-16,-1 0-9 0,-2 2 7 0,0 1 3 15,-2 2 8-15,-1-2 5 0,1-1 2 16,-1 6-17-16,1-1-12 0,3 1-4 0,-2 4-7 16,-12 9 11-16,17-3-1 15,-2 1 2-15,4 3 10 0,1 3 10 0,-2 3-14 0,1 2 10 16,2 4 0-16,3-1-19 0,-3 4-12 0,0-2-3 15,2-2 0-15,-2 2 0 0,4-3 0 16,0-1 0-16,0-4 0 0,-2 1 0 0,4-5-6 16,-1 3-7-16,2-5-44 0,0-1-74 0,0-1-50 15,0-2-54-15,0-2-42 0,0 1-17 16,0-4 11-16,2-1 41 0</inkml:trace>
  <inkml:trace contextRef="#ctx0" brushRef="#br0" timeOffset="55751.87">23978 3295 240 0,'1'-7'203'0,"3"6"-32"0,-4 1-33 0,0 5 57 15,-2 18-22-15,0-9-76 16,1 6-7-16,-3 4-8 0,0 0-9 0,-1 3-23 15,-2 3-24-15,-2 0-14 0,0 1-1 16,-1 0 2-16,-2-3-2 0,2-1 8 0,0-1 0 16,1-3-2-16,0-1-5 0,0-4-2 0,0-2-5 15,5-1-5-15,-1-3 4 0,1-3 2 0,1 0-4 16,2-3 2-16,-1-3 15 0,0-1 12 16,2 1 0-16,0-3 0 0,0-2 0 0,-1 1 4 15,-1-4-15-15,1-2-11 0,-2-3-4 0,1-2 1 16,2-2-4-16,-1-4-2 0,1-5 1 0,1-1-1 15,5-4-2-15,1-3 5 0,1-6-8 0,0-1-2 16,6-5 4-16,0-1 0 0,2-3-6 16,0-1 6-16,4 0-7 0,1 1 6 0,3 4-14 15,-1 1 9-15,4 5-4 0,-2 5 6 0,-3 3-3 16,2 5 6-16,-2 3-4 0,2 4 4 0,-4 6 8 16,1 2-7-16,-2 2 3 0,-3 4 0 15,1 3 0-15,-4 3-3 0,-1 6 5 0,0-1 5 16,-2 6-4-16,0 0 2 0,-3 6 3 0,-6 2-5 15,-1 4 6-15,0-1 2 0,-1 3 5 0,-4-3 5 16,-5 2 4-16,-1 1 5 0,-2-4-11 16,0 1 1-16,-2-3-7 0,0-1-1 0,-2-4-4 15,2-2-3-15,0 2-2 0,-2-5-1 0,4 1-2 16,-2-3-3-16,0-1 0 0,1-2 3 16,0 0-11-16,1-2-3 0,-2 0-29 0,0-2-38 15,1 1-39-15,1-4-28 0,-1 0-56 0,3-4-37 16,1 1-23-16,0 0 2 0,2-4 23 0,1 4-128 15</inkml:trace>
  <inkml:trace contextRef="#ctx0" brushRef="#br0" timeOffset="56003.92">25011 3766 552 0,'-8'2'526'0,"0"-2"-200"0,-2-2-165 16,0-1-79-16,0 2-43 0,1-1-24 16,1-1-12-16,0-1 1 0,2-1 1 0,0-1-4 0,3 4-3 15,-1-2-22-15,3 0-51 0,1 0-86 0,0-3-89 16,1 0-68-16,4 1-11 0,3-2-219 0</inkml:trace>
  <inkml:trace contextRef="#ctx0" brushRef="#br0" timeOffset="57946.21">10941 733 515 0,'-9'-3'339'0,"-4"1"-159"0,-1 6-82 0,-5 6-46 16,1 8-9-16,-15 7 22 0,-11 15 41 0,-9 8 23 15,-9 12 0-15,-1 8 5 0,1 9-13 16,0 8-19-16,11 4-68 0,6 5-34 0,12 3 0 15,11-2 0-15,10-1 0 0,12-4 0 16,13-6 0-16,11-8 0 0,9-4 0 0,9-8 0 16,6-2 0-16,7-9 0 0,2-4-29 0,0-3-121 15,-3-8-62-15,-5-4-65 0,-2-6-39 16,-6-3-1-16,-4-7 29 0,-2-2 66 0</inkml:trace>
  <inkml:trace contextRef="#ctx0" brushRef="#br0" timeOffset="59104.47">11268 1516 420 0,'-6'14'316'15,"-5"-1"-96"-15,2 5-89 0,-1 2-43 0,-1 0-9 16,5 4-8-16,-2-1 1 0,3 0 9 0,2-2 0 15,1-3-16-15,2-2-28 0,2-1-6 16,1-1-14-16,3-2-8 0,2-4-7 0,2 2-2 16,2-3 2-16,1-2-8 0,4-2-6 0,-2-2 0 15,5-2-11-15,-3-4-9 0,-2-1-4 16,2-3 1-16,-2 0 7 0,-2-4 8 0,-3 1 3 16,-3-3 22-16,-3 1-8 0,-2-3 9 0,-2 2 2 15,-2 1 4-15,-2-1 5 0,-3 0 8 0,-3-1 2 16,0 1-15-16,-1 3 1 0,-2 2 11 0,-1 0-3 15,2 2 0-15,-1 1-4 0,0 2-8 16,0-1 1-16,2 4-10 0,1-1 5 0,1-1 1 16,4 1-6-16,2 1 0 0,2-2-3 0,-1 3-2 15,2-1-4-15,0-1 9 0,0 3-18 0,3-3 14 16,0 1-4-16,4 0 8 0,4 2 2 16,0-2-5-16,3-1 3 0,0 1 5 0,3 2-3 15,-2 0-6-15,2 0 10 0,-2 2-9 0,0 1 4 16,-2 1-1-16,3 4-2 0,-4-1 2 0,1 2 0 15,1 1 7-15,-1 2-1 0,3 1-3 16,-5 1-1-16,3 0-7 0,-3 1 11 0,0 2-4 16,0-3 4-16,-3-1-9 0,0-1 3 15,-3 0 5-15,4-3-3 0,-1 9-3 16,-5-10 5-16,-1-4-4 0,1 1 2 0,-1-3-1 16,-1 0-1-16,1 0 3 0,2-2 11 0,-4 0 1 15,0-2 8-15,2 0 13 0,-2 0-3 0,0-1 0 16,0-2-9-16,2 1-8 0,-1-4-2 15,2-2-2-15,-1 0-6 0,3-4-1 0,1 0 2 16,-1 1-7-16,-2-1 0 0,3 2-3 0,-1-1 4 16,-2 2-3-16,2 3 2 0,-2 1-5 0,2 3 3 15,1-1 5-15,-1 2-2 0,0 2-11 0,-1 1 12 16,1 0 1-16,3 0-3 0,0 1 0 16,0 2 0-16,2 2 3 0,0-3-6 0,2 5 3 15,-3-2 1-15,3 2-1 0,1-2 2 0,-2 0-7 16,0 2 8-16,1-5-8 0,-2 1 8 0,0 0-5 15,0-1-1-15,2-2 0 0,-1 0 5 16,-1-3-1-16,1 1-9 0,-2-3 9 0,-1-3-4 16,3 1 3-16,-1-2-4 0,1-1 2 15,-4 1-1-15,1-3 6 0,-1 0-6 0,-1 1 3 16,-1-1 2-16,-5 2 4 0,0 3-2 0,-1-2 1 16,-1 1 5-16,0 2 2 0,-2 2-10 0,0-1 6 15,-2 2 0-15,-1 0-3 0,0 3 2 0,-3 0-2 16,2 2 0-16,-1 1 0 0,3 0-2 15,-1 3-5-15,-1 3 2 0,-1 1 0 0,4 5 0 16,0 0 8-16,1 0-7 0,0 0 4 0,3 1-10 16,-1 0-1-16,2-3 11 0,3 2-2 15,-1-1-10-15,1-4 10 0,2 1-3 0,2-4-3 16,11 3-17-16,6-2-2 16,-10-8 12-16,5 0-4 0,1-2 1 0,1-1 1 15,3-2-15-15,3 0 5 0,-2 0 0 0,-1 1 6 16,-2-1 2-16,0 1 3 0,0 1 0 15,-4 2 8-15,-3 1 0 0,0 0 3 0,-3 3-6 0,-1 0 4 16,-3 3-1-16,2-3 3 0,-4 6 0 16,-1-1 0-16,-2-1 0 0,0 0 0 0,0 1 4 15,-1-1-4-15,0-1 11 0,-2 2-6 16,0-2-5-16,0-2 0 0,0 1-6 0,0-5 9 16,0 4-3-16,0-3 6 0,0 1-2 0,0-2 1 15,0 0 6-15,1 0-7 0,-1-3 11 0,0-1-9 16,0 4 13-16,0-5-14 0,3 1-8 0,0-2 3 15,2-2 7-15,0-1-3 0,1-3-4 0,1-2 3 16,0 1-1-16,1-2 0 0,2 3 0 16,4-1-2-16,-3 1 0 0,0-1 3 0,0-1-3 15,0 5-3-15,2-3 3 0,-2 1-4 0,-3 4-1 16,4 0-6-16,-2 0-29 0,0 2-32 16,2-2-44-16,-1 2-63 0,1 0-54 0,-2 3-37 15,0-3-18-15,0 4 22 0,-1 1-144 0</inkml:trace>
  <inkml:trace contextRef="#ctx0" brushRef="#br0" timeOffset="59580.88">13881 1373 507 0,'-1'-10'438'0,"-1"0"-139"0,2 2-147 0,3 1-83 16,1-1-33-16,2 3-14 0,1-2-18 0,6 2 16 16,0 2 15-16,4 3-3 0,1 0-13 0,-1 0-6 15,2 5-7-15,0 2 0 0,0 3-6 16,1 0 4-16,-5 2-6 0,2 5-3 0,-4 0 8 0,-2 0-3 15,-3 1 0-15,-5 2 0 0,-3 0 0 16,0-1-8-16,-5 0 14 0,-4 1-11 0,-1-1 5 16,-1 1-3-16,-6-4 8 0,-2 1-2 0,2-2 13 15,-4-1 6-15,-1-4 8 0,4-1 12 0,3-3 8 16,0 0-7-16,7-3 6 0,-1 0 5 16,4 0-1-16,1-2-21 0,0-1-32 0,1 0 0 15,0 0 0-15,1 0 0 0,2-3 0 16,7 2 0-16,-1-1 0 0,6-1 0 15,1 0 0-15,5-1 0 0,3-1 0 0,0-1 0 16,3 0 0-16,2 1 0 0,1-3 0 0,3 1 0 16,1 3 0-16,1-1 0 0,0 0 0 0,0 3 0 15,2-1 0-15,-4 0-26 0,0 0-159 0,-2 0-61 16,-4 0-43-16,1 2-27 0,-3-2-1 16,0 3 31-16</inkml:trace>
  <inkml:trace contextRef="#ctx0" brushRef="#br0" timeOffset="60135.81">14880 1196 224 0,'0'-2'268'0,"-5"-1"-45"0,1 3-82 16,1 3-69-16,-2 1-30 0,0 7-19 0,2 1 3 16,2 5 15-16,-3 6 6 0,3 1 10 0,-3 1-16 15,0 4-14-15,1 0-10 0,0 1-11 16,0 0-1-16,1 0-1 0,0-2-3 0,-1 0 3 16,2-4-7-16,-1-1 4 0,0-6-4 0,1-1 10 15,-1-4 0-15,2-5 6 0,0 2 24 16,0-4 31-16,0 0 19 0,-2-5 7 0,2 0-2 15,0 0-18-15,0-2-10 0,0-3-24 0,-4-7-19 16,1-1-1-16,1-2-14 0,-1-3 5 16,2-2-4-16,1-4-7 0,0-3 5 0,1-2-5 15,4-4-5-15,2-1-9 0,0-6-1 16,3 2-1-16,-1-5-12 0,5 2-3 0,-3-3 0 16,5 1 2-16,-3 3-12 0,2 0-3 0,0 5-3 15,0 4 6-15,2 4 19 0,-2 6 6 16,0 6 10-16,-2 1-8 0,0 5-5 0,-3 3-3 15,2 4 8-15,-4 4 7 0,-1 1 1 16,2 4 6-16,-3 3 3 0,-1 4 1 0,0 2 10 0,-2 3-6 16,-3 5 15-16,0 0-8 0,-5 2 11 15,2 1-6-15,-3 1 0 0,-2 0-6 0,-3 1-9 16,-2-3-1-16,1-1 4 0,-1-1-3 16,-1-3-5-16,3-1 0 0,-1-3 0 0,-1-1-19 15,3-3-6-15,0-2-31 0,1-2-33 0,3-3-47 16,-1-2-37-16,4-1-37 0,1 0-9 15,1-3 8-15,2-2 24 0,4-2-98 0</inkml:trace>
  <inkml:trace contextRef="#ctx0" brushRef="#br0" timeOffset="60732.97">15302 1151 122 0,'0'12'167'0,"-1"0"-18"0,-4 2-49 0,-1 3-20 15,1 3-1-15,0 4 7 0,-1-1 19 16,-2 5 11-16,2-2-7 0,0 3-13 0,-3-1-14 16,0-1-24-16,1 1-26 0,0-2-16 0,2-2-5 15,-2 0-4-15,4-3-4 0,-1-3 5 16,0-3-2-16,0 0 6 0,0-3 0 0,2-1-8 16,-1-6-4-16,2 2 15 0,1-4 15 0,-3-3 11 15,4 0 17-15,0 0 9 0,2-3-19 0,-2-4-13 16,-2-2-8-16,2-3-12 0,0-2-8 0,0-4 0 15,4-5-7-15,1-2 0 0,0-4 3 0,3-1-3 16,4-4-4-16,-2-4 5 0,5 1-1 16,0-3-4-16,1 3 2 0,3 1-2 15,-3 4 4-15,3 3-2 0,0 5 8 0,-3 6-8 16,-1 3 5-16,0 6-3 0,-4 3 6 0,3 4-1 16,-1 6 3-16,-1 1 4 0,1 7-4 15,1 5 0-15,1 3 1 0,-2 5-2 0,-1 2 0 16,1 1-7-16,-1 4-2 0,-2 1-3 0,-1-2 5 15,0 1-4-15,-1-3-8 0,-3 3-8 0,2-6-15 16,0 3-24-16,-2-4-29 0,0-4-28 16,-2 0-6-16,0-5-13 0,1-1 2 0,-3-3 133 15,-1-3-193-15,0-3 45 0,0 0 28 0,0-6 11 16,-1 0 16-16,-4-3 3 0,0 0 16 16,-2-4 15-16,-2-2 15 0,0-3 9 0,-3-2 10 15,-2-1 11-15,-2-2 7 0,-2 0 5 16,-3 0 6-16,-1 0 9 0,-4 0 8 0,1 0 12 15,2 4 12-15,-1 1 12 0,6 3 4 0,5 2 7 16,0 0-1-16,5 2 7 0,-2 2 12 0,6 1 6 16,0 0 5-16,1 2-10 0,2 0-27 15,1-1-18-15,1 1-12 0,4 0-15 0,1 0-10 16,4 0-4-16,2 0-5 0,6 0-13 16,-2 0-29-16,4-2-44 0,2-1-26 0,2-1-24 15,3-1-13-15,1 0 6 0,-1-2 13 0,0 1 21 16</inkml:trace>
  <inkml:trace contextRef="#ctx0" brushRef="#br0" timeOffset="61032.87">15766 681 157 0,'-16'-11'253'0,"5"1"-16"0,1 2-53 15,1 4-65-15,3 1-41 0,2 0-19 0,1 3 5 16,3 1 20-16,3 7 19 0,7 2 5 16,4 7-20-16,5 6-19 0,7 3-22 0,5 7-12 15,1 4-6-15,2 1-15 0,3 3 20 16,-6 2-8-16,-1-1 5 0,-1 2-5 0,-3 1 2 16,-6-2-12-16,-3 3-4 0,-3 1-1 15,-1 0 25-15,-7-1-8 0,-4 5 4 0,-5 0-3 16,-6 0-19-16,-6 2-10 0,-7 2 0 0,-1 1 0 15,-11-2 0-15,-2-2 0 0,-6-1-32 0,-8-1-73 16,-4-3-92-16,-9-1-112 0,-7-1-98 16,-12-3-17-16</inkml:trace>
  <inkml:trace contextRef="#ctx0" brushRef="#br0" timeOffset="62533.74">6065 5748 727 0,'-2'-17'427'0,"-4"4"-216"0,-2 2-97 0,-5 2-53 0,-1 7-29 15,-2 2-7-15,-3 2 8 0,3 7 39 16,-6 3 9-16,2 6 0 0,-2 6 2 0,3 8-22 16,-2 6-22-16,5 8-39 0,1 3 0 0,2 4 0 15,2 1 0-15,6 0 0 0,2-2 0 16,3-1 0-16,6-3 0 0,5-5 0 0,4-3 0 16,3-7 0-16,5-2 0 0,5-5 0 0,2-3 0 15,6-4 0-15,-1-4 0 0,0-8 0 0,0-2 0 16,1-4 0-16,-1-4 0 0,3-3 0 15,-5-4 0-15,38-26 0 0,-36 12 0 16,28-32 0-16,-33 25 0 16,-4-5 0-16,34-85 0 15,-42-16-25-15,-21 89 6 0,-6 3-2 16,-4 1 0-16,-7 3 7 0,-4 3 12 16,-4 1-3-16,-4 8-2 0,1 5 7 0,-4 6-6 15,0 2 4-15,-2 6 2 0,-2 4 0 16,-2 6-15-16,1 3-9 0,-37 14-146 15,42-2 7-15,5 3-43 0,5 1-47 0,4 5-25 16,7 0 7-16</inkml:trace>
  <inkml:trace contextRef="#ctx0" brushRef="#br0" timeOffset="62773.6">6574 5952 374 0,'9'-4'451'16,"-6"3"-105"-16,-3 1-59 16,0 1-221-16,5 4 17 0,-2 3 32 0,2 1 7 15,3 4 1-15,36 52-43 16,-23-38-80-16,28 32 0 16,-22-26 0-16,30 26 0 0,-31-32 0 15,1 0 0-15,74 83-436 16,-72-57-186-1,-26-37 415-15,-3 8-171 16,-5-9 106-16</inkml:trace>
  <inkml:trace contextRef="#ctx0" brushRef="#br0" timeOffset="63009">6966 6000 295 0,'-5'-9'332'0,"-1"2"-39"0,-4 4-85 16,-14 6 59-16,10 4-163 16,3 2 27-16,-2 4-11 0,-1 2-10 0,0 5-4 15,-2 0-36-15,2 5-59 0,-2 0-11 0,2 3 0 16,0 1 0-16,-1 1 0 0,0 2 0 0,2-3 0 16,-1 1 0-16,1-3 0 0,-2 1 0 0,0 1 0 15,1-4 0-15,0-1-20 0,1-3-93 0,-1-3-40 16,1-2-34-16,2-2-50 0,3-4-32 0,3 0-22 15,2-3 12-15,0-2 48 0</inkml:trace>
  <inkml:trace contextRef="#ctx0" brushRef="#br0" timeOffset="63241.87">7413 6351 444 0,'5'-5'535'0,"-2"-1"-104"16,0 5-160-16,-3-2-134 0,0 1-71 15,0 2-29-15,0-1-5 0,0-2-17 0,0 3-3 16,0 0-10-16,0 0-8 0,2 1 1 16,2 1-36-16,-2-2-63 0,1 0-67 0,0-2-61 15,-1 2-39-15,-2 0-21 0,-2 0 3 0,2-1 28 16</inkml:trace>
  <inkml:trace contextRef="#ctx0" brushRef="#br0" timeOffset="63790.88">8306 5814 398 0,'10'-3'259'0,"-7"3"-131"16,-3 7-68-16,-2 5-28 0,-3 6-16 15,-1 6-8-15,2 2 20 0,-1 4 44 0,0 1 39 16,-1 3-2-16,-2-4-35 0,3 5-25 0,-3-3-22 15,2-2-15-15,-1 0-3 0,0-2-6 16,2-5-3-16,0 1 5 0,0-7-2 0,0 12-1 16,5-20 1-1,-3 4 4-15,3-13 14 0,0 3 14 0,0-3 10 0,0-3-8 16,0-4-13-16,-6-11 15 16,3 3-29-16,-2-3-2 0,4-6-1 0,-1-1-3 15,0-6 3-15,2-1-7 0,0-4-2 0,5-5 2 16,0-4-8-16,4-1 6 0,-1-3-5 0,2-2-8 15,2 1 9-15,3 0-1 0,0 2-6 16,0 5 9-16,2 5 4 0,-1 5-2 0,3 9 2 16,-5 5-7-16,2 7-3 0,-2 2 1 0,-1 5 11 15,-2 8-6-15,0 4 4 0,0 3 2 0,-1 2 4 16,-4 6-4-16,0 5 0 0,2 3 8 16,-5 2 2-16,0 2-2 0,-6 2 8 0,0-1-5 15,-5-1-2-15,0 0-7 0,-1-3 1 0,-1-2 0 16,-1-2-8-16,0-3 8 0,1-4-1 0,0 0-4 15,0-6-7-15,2-2-15 0,2-1-21 16,1-1-51-16,0-5-61 0,1-1-43 0,0-1-38 0,1-4-2 16,2-3 18-16,2-3 23 0</inkml:trace>
  <inkml:trace contextRef="#ctx0" brushRef="#br0" timeOffset="64222.84">8768 5648 113 0,'4'10'211'0,"-2"1"-12"0,-2 5-38 0,-2 4-36 16,1 3-12-16,-1 3 6 0,2 5 10 16,-1 2-3-16,1 4-10 0,0-3-24 0,0 2-28 15,0 0-16-15,1-1-18 0,-1-3-14 0,0 1-2 16,3-4-9-16,-1-3-7 0,0-1-4 0,-2-4 9 16,0-2-6-16,0-1 6 0,0-3-3 0,-2-1 0 15,0-5 0-15,2-1 8 0,-1-5 8 16,1 1 22-16,0-3 17 0,-2-1-9 0,-2-3-19 15,1-4-13-15,-4-3 8 0,2-5-12 0,-3-7 10 16,-1-1-4-16,4-4-13 0,1-3 8 0,0-3-3 16,4-7-4-16,2-3-13 0,0-2 4 0,2-5 0 15,1 0-6-15,6-2 0 0,0-3 4 0,-1 3-10 16,5 0 12-16,3 4-7 0,-1 2-2 16,5 4 8-16,0 6-2 0,-1 4 8 0,1 8-4 15,2 5 8-15,-3 5-10 0,1 5 3 0,-4 4 3 16,-1 5 0-16,-2 5 0 0,-2 4 0 0,-1 5 4 15,-2 2 5-15,-2 4-3 0,-3 3-1 16,-1 6 8-16,-4 0-5 0,0 3 10 16,-6 2-1-16,0 0 11 0,-6-1 10 0,0 0-16 0,-4-1-7 15,-3-4-6-15,0 0-9 0,-3-3 0 0,0-3 0 16,0-3 0-16,1-2-2 0,1-3-46 16,-2-1-54-16,4-2-70 0,-1-2-68 0,3-6-80 15,4 0-49-15,1-3 25 0</inkml:trace>
  <inkml:trace contextRef="#ctx0" brushRef="#br0" timeOffset="64742.98">15736 5396 424 0,'8'0'482'0,"-2"1"-58"0,-3-1-136 0,2 0-132 16,-4 0-72-16,-1 0-37 0,0 1-15 0,3-1 2 15,-1 0 6-15,4 0-4 0,1 0-36 0,4 0 0 16,3 0 0-16,6 0 0 0,1 0 0 0,6 2 0 16,5-2 0-16,-1 3-36 0,4-3-103 15,-2 2-62-15,-1-2-76 0,-4 5-39 0,0-5-14 16,-8 2 34-16,-1 2-149 0</inkml:trace>
  <inkml:trace contextRef="#ctx0" brushRef="#br0" timeOffset="64945.88">15869 5575 104 0,'-5'5'241'0,"0"-2"43"0,2-3-37 0,-1 1-88 16,4 1-69-16,0-2-37 0,0 0-12 0,4 0 11 15,2 0 21-15,4-3 15 0,4 3-24 0,5 0-20 16,3 0-25-16,8-3-9 0,2 1-10 16,1 2-3-16,4 0 1 0,-2-1-21 0,0-1-47 15,0 2-45-15,-5 0-57 0,0 0-50 0,-2 0-29 16,-4 0 5-16,-3 0 33 0</inkml:trace>
  <inkml:trace contextRef="#ctx0" brushRef="#br0" timeOffset="72329.12">18565 5230 7 0,'7'-2'13'0,"-1"0"13"0,3 0 23 16,-2 2 11-16,-1-3-4 0,-1 1-8 15,-2 1-11-15,1-2-9 0,0 3-1 0,-1 0 3 16,-2-1 9-16,-1 1 7 0,0 0 12 16,0 0 14-16,0 0 15 0,0 0-1 0,0 0 0 0,0 0 0 15,0 0-10-15,0 0 0 0,0 0-11 16,0 0-8-16,-1 0 8 0,-1 0-10 0,2 0-4 16,-1 0-10-16,-1 0-4 0,0 0-5 0,2 0-2 15,-1 0-10-15,1 0 2 0,0 0-11 0,0 0-3 16,0 0 6-16,0 1-11 0,0-1 8 0,0 0-5 15,0 0-1-15,0 1 3 0,0-1-1 16,0 0 0-16,0 0 6 0,0 0 19 16,0 0-19-16,0 0 4 0,0 0 0 15,-3 0 3-15,3 0 0 0,0 0-3 0,-2 0-6 0,2 0-5 16,0 0 6-16,0 0 6 0,0 0-9 16,0 0-1-16,0 0-2 0,0 0-1 0,0 0 1 15,0 0 8-15,0 0-6 0,0 0-4 0,0 0 6 16,0 0 0-16,0 0 0 0,0 0-1 15,0 0 0-15,0 0 12 0,0 0 4 0,0 0-9 16,0 0 1-16,0 0-1 0,-1 0-16 31,-1 0 0-31,1 0 0 0,-3 0 0 0,3 0 0 16,-2 0 0-16,-1 0 0 0,0 2 0 0,-4-2 0 16,3 1 0-16,-1-1 0 0,-1 2 0 15,-1 1 0-15,-1-3 0 0,0 2 0 0,-1 2 0 16,-1-1 0-16,0 0 0 0,0 4 0 0,-2-3 0 15,4 1 0-15,-4 0 0 0,2 1 0 0,0 3 0 16,-2 0 0-16,1 2 0 0,-1 2 0 0,0 2 0 16,2 2 0-16,-3 4 0 0,1 1 0 15,-1 5 0-15,0 2 0 0,0-1 0 0,1 4 0 0,3-2 0 16,-3 4 0-16,4-5 0 0,1-3 0 0,4 2 0 16,-1-6 0-16,5 2 0 0,0-3 0 0,6-3 0 15,1 2 0-15,-1-4 0 0,2 0 0 16,4-3 0-16,1-1 0 0,4-2 0 0,1 1 0 15,3-4 0-15,0-1 0 0,0-2 0 0,3-4 0 16,1 0 0-16,2 0 0 0,-2-5 0 0,4-2 0 16,-2 2 0-16,0-3 0 0,1-1 0 0,-3 0 0 15,1-3 0-15,-4 0 0 0,-3 0 0 16,-2-1 0-16,-1-1 0 0,-4 0 0 0,-3 1 0 16,-1-4 0-16,-5 0 0 0,1 2 0 0,-7-3 0 15,0 3 0-15,-5 1 0 0,-2 1 0 0,-7-1 0 16,0 2 0-16,-5 2 0 0,-4 2 0 0,-2 2 0 15,-2 2 0-15,-2 0 0 0,-1 4 0 0,2 0 0 16,-3 3 0-16,4-1 0 0,0 5 0 0,0-2 0 16,3 4 0-16,1 0-63 0,-1 0-80 0,4 2-41 15,3 2-67-15,1-2-41 0,5 2-35 16,1-2 19-16,5-2-168 0</inkml:trace>
  <inkml:trace contextRef="#ctx0" brushRef="#br0" timeOffset="72929.83">19434 5327 346 0,'5'-5'412'0,"-2"1"-54"16,-3 1-127-16,0 3-110 0,0 3-58 0,0 1-26 15,0 4 11-15,0 5 49 0,2 2 20 0,1 1-25 16,0 6-26-16,-1 0-25 0,1 2-23 0,1-1-18 16,-2 3 0-16,0 1 0 0,-2-2 0 0,0-5 0 15,0-2 0-15,0-1 0 0,1-4 0 16,-1-2 0-16,4-3 0 0,-4-3 0 0,0-3 0 16,0 1 0-16,0-2 0 0,0 1 0 0,-2-5 0 15,0-2 0-15,-1-2 0 16,1-3 0-16,-3-3 0 0,1-2 0 0,1-2 0 15,-2-1 0-15,2-4 0 0,2 0 0 0,1-2 0 16,0 0 0-16,3 0 0 0,2 0 0 16,-1 2 0-16,5-2 0 0,-2 8 0 0,1 1 0 15,-2 5 0-15,1 2 0 0,0 2 0 0,0 5 0 16,1 1 0-16,3 1 0 0,3 7 0 16,5 0 0-16,3 6 0 0,5 1 0 0,-2 4 0 15,4 1 0-15,-2 1 0 0,1 2 0 0,-3-2 0 16,-1 1 0-16,0-2 0 0,-2-2 0 0,0-2 0 15,-3 0 0-15,2-3 0 0,-7-4 0 0,0 0 0 16,-4-3 0-16,-1-2 0 0,-3-2 0 0,-1 1 0 16,-2-3 0-16,-3-3 0 0,0 3 0 15,0-2 0-15,0-5 0 0,-1-2 0 0,1-2 0 16,-4-3 0-16,3-2 0 0,-2-17 0 16,1 15 0-16,-1-2 0 0,3-2 0 15,0-26 0-15,3 26 0 0,-1-1 0 16,-1 0 0-16,2 4 0 0,1 0 0 15,-3 3 0-15,3 2 0 0,-1 2 0 0,0 2 0 16,0 3 0-16,0 2 0 0,2 1-154 0,-2-1-71 16,2 2-45-16,1 2-13 0,1 0 9 0,3 1 25 15,3 0 35-15,3 1 42 0</inkml:trace>
  <inkml:trace contextRef="#ctx0" brushRef="#br0" timeOffset="73614.48">20288 5330 182 0,'-2'14'237'16,"-1"0"-8"-16,-3-1-34 0,0 4-39 16,-1 0-22-16,1 2-13 0,-3-1-14 0,1 1-6 15,0 0-2-15,1 0-22 0,-3 0-28 0,2-1-20 16,1 1-7-16,-1-5-14 0,2 0-2 0,1-3-6 16,1-1 4-16,2-1-4 0,-1-4 3 15,1 2-8-15,2-4 36 0,0-3 18 0,0 2 5 16,0-2 19-16,0 0 4 0,0-4-68 0,0 0-9 15,0-3 0-15,-2-4 0 0,2-1 0 0,0-5 0 16,2 2 0-16,3-6 0 0,0-1 0 16,3-2 0-16,4-4 0 0,-1 0 0 0,3-2 0 15,-1-1 0-15,1 1 0 0,5-2 0 0,0 4 0 16,-1 2 0-16,-1 4 0 0,0 2 0 16,-1 5 0-16,-2 5 0 0,-1 2 0 0,-2 5 0 0,2 3 0 15,0 3 0-15,1 5 0 0,0 5 0 16,2 5 0-16,-2 5 0 0,2 2 0 0,-4 2 0 15,-2 2 0-15,2 1 0 0,-5-3 0 0,-1 0 0 16,2-2 0-16,-2-1 0 0,-3 0 0 0,2-3 0 16,2-1 0-16,-2-3 0 0,-4 0 0 0,2-2-39 15,2-1-63-15,-4-5-38 0,-1 1-11 0,0-4-28 16,0-2-9-16,0 0 11 0,0-1 4 0,0-3 18 16,-1 0 15-16,-4-3 34 0,1-4 37 15,-4 0 34-15,-1 0 30 0,-1-2 21 0,-2-3 18 16,0 1 13-16,-4-1 15 0,0-2 11 0,-1-1 12 15,0 2 12-15,-1 0 10 0,-1 1 9 0,3 2-1 16,-1-2-5-16,4 5 0 0,2-1-7 0,3 6-15 16,2-1-15-16,1-2-12 0,2 4-19 0,1-1-14 15,2-1-8-15,2 0-15 0,3-1-2 0,3-1-6 16,3-1 3-16,6-1 0 16,5 0-2-16,1 0 5 0,3-2-3 0,1 0-2 15,2-2 2-15,-1 0 0 0,1 0 2 0,-3-1 0 0,0 0 2 16,-6 2 2-16,4 0-6 0,-4 1 9 0,1 2 12 15,-5 3 7-15,-1-1-7 0,0 2 6 0,-4 3-6 16,1 1 0-16,-2 4 9 0,4 1 28 16,-3 5-40-16,8 19-18 0,-11-12 0 15,-1 1 0-15,-3 5 0 0,0-1 0 0,-1 2 0 16,-2-1 0-16,2 0 0 0,0-4 0 0,-1-2 0 16,0 2 0-16,-1-3-55 0,-1 0-128 0,0-4-55 15,0 1-47-15,0-5-23 0,0-1 8 16,0-3 37-16,0-1 62 0</inkml:trace>
  <inkml:trace contextRef="#ctx0" brushRef="#br0" timeOffset="73902.8">20838 5260 294 0,'2'-17'317'0,"-1"0"-14"0,3 3-50 0,-3 2-68 15,1 5-78-15,3 1-8 0,-1 4 8 0,6-1 2 16,-1 6 3-16,8-1-6 0,1 2-51 0,6 4-55 15,-1 1 0-15,2 4 0 0,0 1 0 16,-2 4 0-16,-1 0 0 0,-1 3 0 0,-5 1 0 16,-2 1 0-16,-5 1 0 0,-1-2 0 0,-3 5 0 15,-2-4 0-15,-3 0 0 0,-1 1 0 0,-2-4 0 16,-2 1 0-16,-2-3 0 0,-2 3 0 16,-4-6 0-16,4 0 0 0,-5-1 0 0,-2-3 0 15,-2 0 0-15,2-2 0 0,-2-3 0 0,1 0 0 16,-3 0 0-16,1-3 0 0,2-1 0 0,-5-2 0 15,1-2 0-15,2-1 0 0,0-2 0 0,0-2-369 16,7-2-108-16,-1-1 18 0,2-6 98 16</inkml:trace>
  <inkml:trace contextRef="#ctx0" brushRef="#br0" timeOffset="74464.78">21361 5122 613 0,'0'2'496'16,"0"2"-160"-16,-1 7-122 0,-1 1-69 0,1 7-31 16,-1 2 4-16,0 3-107 0,2 4-11 0,0 0 0 15,0 0 0-15,0 3 0 0,0-5 0 16,0 3 0-16,4-1 0 0,-3-1 0 0,1 1 0 16,-2-3 0-16,1-3 0 0,-2 1 0 0,-1-4 0 15,2-3 0-15,-1 0 0 0,-3-1 0 0,1-1 0 16,0-4 0-16,-3-1 0 0,1 0 0 15,-1-3 0-15,-1 0 0 0,-1-2 0 0,3-1 0 16,-4-1 0-16,0-2 0 0,-2-2 0 0,1-1 0 16,2-1 0-16,0-4 0 0,2 1 0 15,2-1 0-15,0-5 0 0,3-3 0 0,1 0 0 16,5-2 0-16,-1-1 0 0,6-1 0 0,-1-1 0 16,4 0 0-16,3 2 0 0,-2 0 0 15,5 3 0-15,0 0 0 0,-2 0 0 0,4-1 0 0,-1 0 0 16,-1 2 0-16,0-1 0 0,-1 1 0 0,-1-2 0 15,0 2 0-15,-1-2 0 0,0 1 0 0,-5-1 0 16,-1 5 0-16,-1-1 0 0,-3 0 0 16,-1 2 0-16,-2 2 0 0,1 2 0 0,-3 1 0 15,2-1 0-15,-3 3 0 0,0 3 0 0,-1 1 0 16,-1 0 0-16,1 0 0 0,-3 1 0 0,3 3 0 16,-3 3 0-16,0 1 0 0,0 3 0 0,-1 4 0 15,-2 3 0-15,1 1 0 0,-2 1 0 0,-1 1 0 16,-1 3 0-16,2 0 0 0,1 2 0 0,-2-1 0 15,3 2 0-15,3 2 0 0,1-3 0 0,0 0 0 16,1 1 0-16,-1 2 0 0,2-3 0 16,0-1 0-16,0-1 0 0,0 0 0 0,0-5 0 15,0-1 0-15,0-1 0 0,3-4 0 16,1-1 0-16,-3 0 0 0,1-3 0 0,-1 0 0 16,-1-1-161-16,0-3-278 0,-1 0-34 0,-1-2 44 15</inkml:trace>
  <inkml:trace contextRef="#ctx0" brushRef="#br0" timeOffset="77651.12">18322 7162 208 0,'1'-9'405'15,"-1"1"-38"-15,-1 0-110 0,-2-1-85 0,1-3-61 16,0 4-36-16,2-1-18 0,0-1-3 15,2 1 23-15,4-1 11 0,1 3-23 0,0 2-22 0,1 2-3 16,4-1-18-16,3 4-16 0,1 4-6 0,6 3 0 16,-1 1 0-16,0 3 0 0,0 4 0 0,0 0 0 15,-2 4 0-15,-2 4 0 0,-2 0 0 16,-5 2 0-16,-5 4 0 0,-5-1 0 0,-5 2 0 16,-5-1 0-16,-5-3 0 0,-2 1 0 15,-4-2 0-15,-2-4 0 0,-3 0 0 0,1-3 0 0,-2-3 0 16,5-3 0-16,-2-3 0 0,2 0 0 15,2-4 0-15,2 2 0 0,1-4 0 0,4 0 0 16,5-3 0-16,-1 0 0 0,4 0 0 0,0 0 0 0,2 0 0 16,2 0 0-16,2 0 0 15,2-2 0-15,5 1 0 0,3-3 0 16,4 1 0-16,8-2 0 0,2-2 0 16,7 2 0-16,3-2 0 0,1 2 0 0,6-1 0 0,0-2 0 15,-1 1 0-15,3 2 0 0,-2-1 0 0,-3 2 0 16,4-1 0-16,-5 3 0 0,-2-1 0 0,-1-1 0 15,-2 1 0-15,-1 2-128 0,-4-3-217 16,-2 3-38-16,-3-1-3 0,-3 0 42 16</inkml:trace>
  <inkml:trace contextRef="#ctx0" brushRef="#br0" timeOffset="77938.07">19722 6951 175 0,'-3'-14'363'0,"1"2"-27"0,1 4-96 0,-1 1-81 16,1 2-65-16,-3 1-47 0,4 4-19 0,0 0 28 15,0 9 35-15,0 2 19 0,0 7-18 0,2 4-26 16,1 5-23-16,-1 5-21 0,-1 3-6 0,1 3-14 15,-2 2 2-15,-2 0-4 0,-1 2 3 16,0-2-8-16,-2 0-4 0,-1-3-7 16,0-4-47-16,-2-2-64 0,1-2-48 0,-2-4-34 15,1-4-26-15,3-4-4 0,-1 0 2 0,1-2 25 16,-2-5 34-16</inkml:trace>
  <inkml:trace contextRef="#ctx0" brushRef="#br0" timeOffset="78167.42">19724 6976 239 0,'2'-17'326'0,"-2"3"-21"16,0 2-62-16,0 0-58 0,0 1-40 0,0 4-26 0,1 0-17 16,2 2-15-16,2 0-17 0,-1 0-27 15,5 3-20-15,0 0-12 0,5-1-10 0,5 2-1 16,3 1-4-16,5 0-5 0,2-2 0 15,1 2-58-15,1-1-51 0,-1 1-47 0,-3 1-40 16,0 2-22-16,-5 0-13 0,-3 1 14 0,-6 1 29 16,-2 2 27-16,-5 0 46 0</inkml:trace>
  <inkml:trace contextRef="#ctx0" brushRef="#br0" timeOffset="78933">19912 7039 21 0,'-22'12'58'15,"-4"-1"52"-15,4-1 21 0,4-2-2 0,2 1 0 16,0-5-8-16,5-1-13 0,1 0-9 0,5-1-12 15,1 1-4-15,2-3 1 0,2 0-5 0,5 0-7 16,1-2-29-16,5 1-13 0,3-1-7 0,2-1-8 16,8 2-6-16,0-4-2 0,1-1-3 15,5 0 7-15,-1 0-9 0,-1 1 3 0,2 0-1 16,-5 1-2-16,1 1 5 0,-4-1 2 0,-1 4 3 16,-4 2 6-16,-3 0 4 0,2 3 16 0,-5 3 0 15,-2 2 2-15,-3 1-2 0,-2 4 0 0,-1-1-2 16,-3 3-3-16,-3 1 11 0,-1 0-17 15,0 2-9-15,-5-1-13 0,1 1 5 0,-1-4-1 16,0 1-6-16,0-2-6 0,2-1 3 0,2-4 0 16,1-1 4-16,0-3-7 0,0-2 0 15,4-1 3-15,-1-1 10 0,1-1 14 0,-2-1-6 16,2 0 12-16,0-1-13 0,0-5-3 0,0 0-5 16,0-3-4-16,3-3 3 0,1-2-2 0,0-2-6 15,0-4 0-15,3-3 0 0,-1-4 0 16,7 0 0-16,-4-1 0 0,4-2 0 0,-1-3 0 0,5 3 0 15,0 0 0-15,1 2 0 0,0 4 0 16,-1 2 0-16,-2 6 0 0,-3 3 0 0,1 4 0 16,0 2 0-16,-1 4 0 0,-2 3 0 0,2 7 0 15,-1 3 0-15,2 2 0 0,1 7 0 0,-2 6 0 16,3 2 0-16,-4 3 0 0,-1 2 0 0,2-1 0 16,-4 3 0-16,0-1 0 0,-3-3 0 0,4 2 0 15,-2-4 0-15,-1-1 0 0,1-2 0 16,-1-5 0-16,-2-2 0 0,0-1 0 0,-1-5 0 15,0-2 0-15,-1-2 0 0,-2-4 0 0,0-1 0 16,0-1-2-16,-2-2-12 0,0-5 10 0,-2 1-3 16,-4-4 12-16,0-2-4 0,-2-1-5 0,2-1 8 15,-4-1 4-15,1-2 2 0,-5-1-7 16,0-3-3-16,1 2 0 0,-3 1 0 0,1-2 0 16,-1 1 0-16,1 0 0 0,2 3 0 0,0 2 0 15,4 2 0-15,4 0 0 0,0 3 0 0,2 2 0 16,2-2 0-16,-1 4 0 0,4-2 0 0,5 3 0 15,0-3 0-15,7 0 0 0,1-2 0 0,9 1 0 16,2 2-38-16,2-4-36 0,4 2-8 0,0-2-3 16,1-1 12-16,4 1 12 0,-4-3 24 0,-1 1 11 15,0-1 15-15,-6 1-1 0,2-1 9 16,-3 2 7-16,-2-1 3 0,-5 0 7 16,26-7 135-16,-32 12-88 15,3 4 52-15,-4 4-57 0,-3 3-6 16,2 4-4-16,2 4-44 0,1 4-2 0,-3 0 0 15,3 26 0-15,-7-22 0 0,-1 3 0 16,-1-1 0-16,1 0 0 0,-3 0-6 0,0-5-104 16,-1 3-69-16,-3-4-53 0,1-3-54 0,-3-2-21 15,5-1 7-15,-4-2 39 0,2-3-103 0</inkml:trace>
  <inkml:trace contextRef="#ctx0" brushRef="#br0" timeOffset="79206.09">20815 7021 401 0,'-4'-26'370'0,"1"2"-54"0,0 2-74 0,0 3-54 16,3 4-26-16,0 3-22 0,0 2-39 0,1 3-12 15,4 2-51-15,3 4-38 0,3 2 0 16,8 4 0-16,2 0 0 0,5 9 0 0,1 3 0 16,1 1 0-16,0 3 0 0,-3 1 0 0,-4 3 0 15,-5 3 0-15,-4-4 0 0,-2 2 0 0,-6 2 0 16,0 1 0-16,-4-2 0 0,-4-2 0 15,1 0 0-15,-5-2 0 0,0 0 0 0,-3-3 0 16,-1-3 0-16,-4 1 0 0,0-3 0 0,-3-3 0 16,1-2 0-16,1 0 0 0,-1-3 0 0,0-2 0 15,1-4 0-15,-3 1 0 0,3-2 0 16,-2-3-88-16,5-5-238 0,1-1-40 0,-1-3-5 16,6-3 39-16,3-1 69 0</inkml:trace>
  <inkml:trace contextRef="#ctx0" brushRef="#br0" timeOffset="79612.86">21143 6891 396 0,'12'-5'362'0,"-3"0"-39"0,-3 3-71 0,-3 3-34 15,2 5-29-15,2 6-36 0,-3 3-24 16,4 5-104-16,-2 3-25 0,-1 4 0 0,2 1 0 16,-4 2 0-16,-2 1 0 0,-1 3 0 0,0-2 0 15,0 1 0-15,-1-3 0 0,-1-1 0 0,-1-5 0 16,1 0 0-16,-1-5 0 0,2-1 0 15,-1-4 0-15,0-2 0 0,1-3 0 16,-3-5 0-16,3 4 0 0,-1-5 0 0,2-3 0 16,0-4 0-16,0-3 0 0,-1-2 0 0,1-2 0 15,0-2 0-15,3-5 0 0,2-2 0 0,1-2 0 16,4-3 0-16,2-3 0 0,1-1 0 0,1 0 0 16,0-3 0-16,5 4 0 0,-3 0 0 15,3 2 0-15,-4 4 0 0,-3 4 0 0,-1 2 0 16,-3 4 0-16,1 5 0 0,-2 1 0 0,-2 3 0 15,-2 3 0-15,0 2 0 0,0 3 0 0,0 2 0 16,2 7 0-16,-1 2 0 0,-2 3 0 16,-2 4 0-16,0 1 0 0,-2 0 0 0,1 3 0 0,-2 0 0 15,1-1 0-15,-1 1 0 0,0 0 0 0,3-2 0 16,0-2 0-16,0-1 0 0,3-1 0 16,2-3 0-16,-1-4 0 0,0-2 0 0,1 1 0 15,-4-6-200-15,2-1-174 0,2 0-34 0,1-3 20 16,-3 0 73-16</inkml:trace>
  <inkml:trace contextRef="#ctx0" brushRef="#br0" timeOffset="80050.92">21757 7339 358 0,'-13'-9'618'0,"0"0"-82"0,4 2-186 0,-1-1-165 16,3 2-185-16,2-1 0 0,3 1 0 0,5-1 0 15,1 2 0-15,3 1 0 0,4 1 0 0,2 1 0 16,4 2 0-16,4 4 0 0,0 2 0 0,2 1 0 16,-1 3 0-16,-2-1 0 0,-2 1 0 0,-4 1 0 15,-1-1 0-15,-5 2 0 0,-3 1 0 16,-5-1 0-16,-2 2 0 0,-1-2 0 0,-5 1 0 15,-5-1 0-15,-2 0 0 0,-4 0 0 0,-2-2 0 16,-1-2 0-16,0 2 0 0,1-1 0 0,-1-3 0 16,5-1 0-16,3 2 0 0,0-3 0 15,4 0 0-15,4-1 0 0,1-3 0 0,2 1 0 16,3 2 0-16,0-3 0 0,1 0 0 0,6 1 0 16,2 1 0-16,7 0 0 0,3 0 0 15,3 1 0-15,2-3 0 0,1 2 0 0,2-1 0 16,0-1 0-16,0 2 0 0,1-2 0 0,1 1 0 15,-3 1 0-15,1-2 0 0,-2 1 0 0,1-1 0 16,-4 0 0-16,0 0 0 0,-1 0-253 0,-4-1-61 16,0-1-31-16,0 1-7 0,-4-1 36 15,0 2-149-15</inkml:trace>
  <inkml:trace contextRef="#ctx0" brushRef="#br0" timeOffset="80663.2">23074 5378 369 0,'1'7'510'0,"3"-3"-93"0,-2 0-155 0,-2-1-122 0,2-2-63 16,-1 0-22-16,3-1 24 0,0 0 26 15,6 0-72-15,4 0-33 0,5 0 0 0,8-1 0 16,6 0 0-16,6-2 0 0,8 0 0 0,5 2 0 15,8-2 0-15,3 2 0 0,3-3 0 0,3 3 0 16,-4-1-6-16,0 0-273 0,-8 2-75 0,-6 0-30 16,-5 2 17-16,-11 0 66 0</inkml:trace>
  <inkml:trace contextRef="#ctx0" brushRef="#br0" timeOffset="80900.07">23393 5614 119 0,'-16'8'294'0,"5"-2"51"0,1-4-60 16,-1 3-89-16,5-3-68 0,1 1-31 0,4-3-7 15,-1 0 3-15,2 0-1 0,2 0 3 16,2-3-17-16,4 3-10 0,8 0-9 0,4 0-51 16,6 0-8-16,7-2 0 0,10-3 0 0,4 5 0 15,4-4 0-15,4 0 0 0,2 0 0 16,0-1 0-16,1 0 0 0,-4 2 0 0,-2-1-39 15,-4 4-126-15,-6 0-53 0,-3-3-42 0,-5 3-43 16,-5 3-6-16,-6 0 16 0,-2-2-160 0</inkml:trace>
  <inkml:trace contextRef="#ctx0" brushRef="#br0" timeOffset="91178.23">25443 5110 87 0,'4'-3'182'0,"0"1"29"0,-3-3-18 16,-1 2-16-16,0-1-20 0,-1 1-14 0,1-1 0 15,0-1 18-15,0 5 8 0,0-5 2 0,0 3-21 16,0 2-54-16,0 0-89 0,0 0-7 16,-4 2 0-16,4 0 0 0,0 3 0 15,0 5 0-15,2 2 0 0,0 4 0 0,-1 4 0 16,2 4 0-16,-3 5 0 0,0 1 0 0,-1 1 0 16,-1 3 0-16,1-1 0 0,-1 0 0 0,0-2 0 15,2 1 0-15,0-4 0 0,4-2 0 16,-4-1 0-16,1-3 0 0,4 2 0 0,-2-5 0 0,0-1 0 15,1-2 0-15,-3-2 0 0,3-2 0 16,-3-2 0-16,-1-1 0 0,0 0 0 0,0-4 0 16,0-1-22-16,0-1-285 0,0 0-54 0,0-3-16 15,-3-4 21-15,1-2 67 0</inkml:trace>
  <inkml:trace contextRef="#ctx0" brushRef="#br0" timeOffset="91631.74">25928 5105 278 0,'6'-5'452'0,"-6"0"-73"0,-1 3-157 0,-4-1-108 16,2 3-53-16,-2 3-31 0,-3 1 3 0,3 2 37 16,-2 3 22-16,1 1-10 0,1 4-32 0,-3 1-24 15,1-1-12-15,-2 3-9 0,4 1-5 16,0-3 0-16,2 1 8 0,0-4-8 0,1 2-2 15,2-3-2-15,0-3 4 0,0-1 0 0,0-1-4 16,0-2 4-16,4-1 2 0,-1-1 5 0,2-1 11 16,0 1-12-16,4-2 3 0,0-3-4 0,4 1-9 15,3-2 5-15,1-1 2 0,4 1 2 16,-1-3-8-16,3 3-2 0,0 0 2 0,-1 2 10 16,3 1-7-16,-4 1 0 0,1 3 5 0,-1 0-4 15,-1 2 1-15,-2 5 2 0,1-2 1 16,-2 4 3-16,0 0 0 0,0 2 3 0,-4 0 12 15,-1 1 3-15,-2 0-26 0,-3 2 0 0,-2-3 0 16,0 1 0-16,-4 2 0 0,-1-3 0 0,-1 1 0 16,-3-1 0-16,-4 12 0 0,3-15 0 15,-5 0 0-15,2-1 0 0,-4 1 0 0,-2-2 0 16,2 0 0-16,-2-1 0 0,-1-2 0 0,-4-3 0 16,3 0 0-16,-2-2 0 0,0-1 0 15,-1-3 0-15,-3-1 0 0,0-1 0 0,0-2-132 16,0-4-141-16,-4 1-30 0,1-4-20 0,0 1 8 15,1-4 37-15,3 2 71 0</inkml:trace>
  <inkml:trace contextRef="#ctx0" brushRef="#br0" timeOffset="91846.67">26044 5064 458 0,'8'-6'376'15,"-1"-1"-74"-15,0 2-95 0,-3 0-85 0,3-1-48 16,-1 1 8-16,3-2 14 0,3 2 4 0,0 2-31 16,3-2-33-16,2 1-19 0,0-1-8 0,4 3-6 15,1 1-5-15,-1-1 0 0,2-1-3 16,1 0-4-16,-2 2-8 0,0-2-67 0,-1 0-63 16,-1 1-52-16,-4-1-43 0,0 0-43 0,-2 0-14 15,-1-1 24-15</inkml:trace>
  <inkml:trace contextRef="#ctx0" brushRef="#br0" timeOffset="92522.86">27031 5139 325 0,'-1'1'622'0,"-4"0"-193"0,-1 1-221 0,-5 6-103 16,-1 2-56-16,-1 4-25 0,0 5-3 0,-1 2 6 0,2 7 26 16,0 0 4-16,1 0-21 0,1 3-11 15,0-2-20-15,1 2-5 0,3 0 2 0,0-4-2 16,1 0-4-16,-1-5 6 0,1 0-2 0,0-2-3 15,0-4-1-15,4-2 6 0,-2-5-5 0,-1-1 0 16,4-2 11-16,-1-2 1 0,1-2-14 0,-3-2 2 16,3 0 6-16,0-2-2 0,0-5-3 0,0-2 4 15,0-3-6-15,4-3 4 0,0-3 4 16,-1-2-4-16,2 1-2 0,3-5-5 0,2-2 11 16,3-1-8-16,-1-2 4 0,1-2 2 15,5-3 0-15,1-1-2 0,1 0-4 0,1-2 4 0,0 1 8 16,2 5-11-16,-1 2 3 0,-3 7-4 0,0 3 8 15,-3 3-4-15,-2 7 2 0,-1 3-4 16,-1 3 5-16,-2 6 1 0,0 5-1 0,-1 5 8 16,1 9-2-16,-1 3 0 0,-1 5-4 0,1 4 5 15,-2 2-8-15,-2 1 1 0,-1 1 1 0,0-1-4 16,2-2 0-16,-2-2 0 0,0-3 0 16,0-2 0-16,1-2 0 0,2-2-1 0,-1-4 2 15,-2-3-1-15,0-3-6 0,0-2 3 0,0-3-2 16,-3-4-3-16,3-1 16 0,-4-2-1 0,0-1-7 15,0-1-4-15,0-1 0 0,0-4 0 0,-4-1-1 16,1-3 11-16,-3 0-3 0,-1-3-3 16,-2-1 0-16,-2-3-2 0,0 0 2 0,-3 0 0 15,-3-3 6-15,-1-1-6 0,1 0 3 0,-3 2-8 16,-2 1 5-16,0 0 6 0,3 5-4 0,-1-2 3 16,-1 4-5-16,4 0 0 0,-1 5 0 15,4-2 0-15,2 3 0 0,2-2 0 0,4 4 0 16,-3-1 0-16,5 1-12 0,1 0-47 0,1 1-42 15,2 1-56-15,0-2-71 0,4-2-68 0,1-1-40 16,4-2 11-16,2-1 66 0</inkml:trace>
  <inkml:trace contextRef="#ctx0" brushRef="#br0" timeOffset="92928.49">27478 5146 291 0,'-5'-6'541'0,"-2"-1"-120"0,2-1-198 16,1 2-93-16,0 0-44 0,3 3-17 0,1-2-22 16,1 0-5-16,6 0-10 0,1 3-5 0,5-1-13 15,4-1-5-15,6 3-4 0,6-1-8 16,2 2-1-16,6 0-7 0,-1 0 4 0,3-2 8 16,-4 2-7-16,-1-5-2 0,-4 3-2 0,-2-1-16 15,-5 0-3-15,-1 0 1 0,-5 2 22 16,-6-4 2-16,-1 2 1 0,-3 2 8 0,-4-1-13 15,1-1 5-15,-6 3 10 0,0 0 1 0,-1-3 5 16,-3 0-7-16,0 2-6 0,-1-2 11 0,-2 1-8 16,-5 2-3-16,1 0 8 0,-1 0 4 0,0 2-3 15,-4-1 0-15,6 4-4 0,-2-1 1 0,1 4 5 16,0-1 0-16,1 4-6 0,3 3 11 16,1 3 20-16,-2 2-13 0,2 6 12 0,0 1-9 15,-1 0-26-15,0 4 0 0,0 0 0 0,2 0 0 16,-2-1 0-16,4-1 0 0,1 0 0 15,-3-1 0-15,2-4 0 0,-1-2 0 0,3 1 0 16,2-3-29-16,-3-1-56 0,1-3-29 0,-2 5-43 16,4-3-40-16,-2-4-38 0,-1 0-28 0,4-3-19 15,0 0 20-15,0-3 57 0</inkml:trace>
  <inkml:trace contextRef="#ctx0" brushRef="#br0" timeOffset="93460.82">28178 5133 259 0,'0'-3'333'0,"0"1"-41"0,-3 10 89 16,-1-1-288-16,3 6 29 15,-6 3 11-15,6 3-21 0,-4 4-36 0,2 1-29 16,-8 30 9-16,6-24-48 0,0-2-6 15,0-2 2-15,-1 3-7 0,-1-3 3 0,2-1 4 16,1-1-4-16,0-4-2 0,0-1-3 0,0-2 7 16,0-3-2-16,0-2 4 0,2-3-4 15,-1-3-3-15,2-2 12 0,-3-1 14 0,4-1 16 16,-1-1 4-16,-1-1-25 0,2-4-18 0,0-1 0 16,0-1 0-16,0-1 0 0,0-5 0 0,0-2 0 15,2-4 0-15,3-1 0 0,-4-3 0 0,4-7 0 16,-1 2 0-16,3-4 0 0,-2-4 0 15,1-3 0-15,2-1 0 0,4-2 0 0,1 1 0 16,1-4 0-16,2 3-16 0,5 0 6 0,1-1-5 16,0 3 11-16,3 3 8 0,-1 3 0 0,1 5-8 15,-1 2-1-15,-3 7 12 0,1 5-7 0,-4 2 4 16,0 5-6-16,-2 4 4 0,0 3-6 16,-2 3 12-16,-3 1-4 0,2 5-3 0,-1 3 8 15,-2 3-3-15,-4 2 5 0,3 2-11 0,-5 2 0 16,-4 4 0-16,0 0 0 0,-5 1 0 15,-3 1 0-15,0 1 0 0,-1-1 0 0,-4-2 0 16,-1-1 0-16,-2 0 0 0,-1-2 0 0,-2-3 0 16,-1 0 0-16,-2-1 0 0,1-2 0 0,-1-1 0 15,-3-1 0-15,-1 0 0 0,-4-1 0 0,-2-3 0 16,-6 2-135-16,-3 0-211 0,-3 2-65 16,-10-3-10-16,-4 1 68 0</inkml:trace>
  <inkml:trace contextRef="#ctx0" brushRef="#br0" timeOffset="94005.21">23446 7266 521 0,'3'-3'607'0,"1"-1"-96"0,-4 3-193 16,-2 0-228-16,-1-1-90 0,1 1 0 0,2-2 0 16,0 1 0-16,0 1 0 0,2-1 0 15,3 1 0-15,3-2 0 0,6 1 0 16,3-1 0-16,9-1 0 0,5 1 0 0,6-2 0 0,-1-5 0 16,5 0 0-16,-5 3 0 0,1 0 0 15,-2-1 0-15,-5 2-45 0,-7 0-197 0,1 3-12 16,-5 0-10-16,-6 0 2 0,-2 3 11 0,-4 2 25 15,-2 0 32-15,-5 3 46 0</inkml:trace>
  <inkml:trace contextRef="#ctx0" brushRef="#br0" timeOffset="94239.08">23549 7467 402 0,'0'3'429'0,"-1"-2"-16"15,-3-1-111-15,4 0-122 0,-1 0-82 16,-1 0-22-16,2-3 10 0,0 2-25 0,3-1-61 16,1 0 0-16,0 0 0 0,3 0 0 0,4 1 0 15,1-2 0-15,4 1 0 0,2-1 0 0,4 3 0 16,0-5 0-16,-1 3 0 0,2-3 0 0,1 0 0 16,-1 1 0-16,0 0 0 0,-1-3 0 0,0 0-222 15,-2 1-53-15,0 0-32 0,-3 0-13 16,-1 2 10-16,-1-2 43 0</inkml:trace>
  <inkml:trace contextRef="#ctx0" brushRef="#br0" timeOffset="97597">19419 8065 685 0,'3'-22'480'0,"-5"2"-181"16,-1 5-98-16,-2 2-79 0,1 4-37 15,-3 3-25-15,3 1-3 0,-1 5-22 0,0 0-12 16,-1 8-23-16,-4 4 0 0,3 6 0 0,-1 7 0 15,-1 10 0-15,0 8 0 0,3 10 0 16,1 7 0-16,-1 4 0 0,1 4 0 0,2 1 0 0,-1-1 0 16,8-5 0-16,9 68 0 0,-1-68 0 15,4-3 0-15,3-5 0 0,2-5 0 16,2 0-112-16,2-7-75 0,-3-2-49 0,3-5-29 16,1-3-12-16,-2-7 15 0,0-5 26 0,-1-4 38 15,0-6-75-15</inkml:trace>
  <inkml:trace contextRef="#ctx0" brushRef="#br0" timeOffset="98172.73">20139 8558 398 0,'0'-19'329'0,"-3"3"-39"15,-6 1-75-15,1 2-50 0,-5 4-36 16,-2 2-4-16,-1 2-3 0,-2 4-7 0,1 1-23 15,0 1-36-15,-1 3-45 0,2 1-11 0,1 5 0 16,2-1 0-16,2 1 0 0,2 2 0 0,1 0 0 16,4 0 0-16,1 1 0 0,1-4-16 0,2 3-22 15,2-2-19-15,1-1-7 0,1-2-15 16,0-1 5-16,0 0 10 0,0-2 13 0,2-2 17 16,1 1 14-16,-1-1 6 0,1 0 5 0,2-2 2 15,-1-2 5-15,1 0-6 0,2-3 11 0,-3 4-6 16,2-2-2-16,1 0 8 0,1 0 0 0,1-1-3 15,0-1-3-15,1 1 3 0,2-1 2 0,0-1-5 16,4-1-5-16,0-1 1 16,1-1-5-16,1 1-5 0,21-20-11 0,-21 13 14 15,0-2-3-15,-1-2-4 0,-7 1-6 0,2-3 19 16,-2-1 0-16,-3-2 8 0,-2-2-3 0,-4 3 4 16,-5-3 1-16,-1 2 2 0,-3 2 11 15,-3 0 3-15,-1 1-4 0,-3 2 8 0,-5 1 1 16,2 1 0-16,-5 2 4 0,0 3 9 0,-3 1 5 15,0 5 19-15,-4 1-3 0,1 3 1 0,-2 4-4 16,-3 3-11-16,0 3-21 0,-3 7-3 0,1 3 5 16,2 7 8-16,-3 4 16 0,3 5-3 15,0 4-23-15,0 3-22 0,2 2 0 0,4 4 0 16,2 1 0-16,3-2 0 0,4 0 0 0,7 0 0 16,2-5 0-16,6-2 0 0,6-2 0 0,4-3 0 15,4-3 0-15,4-6 0 0,4-2 0 0,0-3 0 16,7-1 0-16,1-5 0 0,0-3 0 0,1-4 0 15,2-3 0-15,2-4 0 0,0-2 0 0,-1-4-144 16,6-3-35-16,0-3-37 0,2 0-43 16,-1-5-31-16,2-1-2 0,-4-1 24 0,-4-2-129 15</inkml:trace>
  <inkml:trace contextRef="#ctx0" brushRef="#br0" timeOffset="98494.46">20948 8283 274 0,'4'-8'348'0,"-3"3"-40"0,-1 0-83 15,0 3-93-15,0 4-57 0,-3 1-25 0,3 4 26 16,-2 4 15-16,0 4 12 0,0 4 2 16,1 6-41-16,-1 3-22 0,1 3-20 0,-1 5-12 15,0 2 5-15,2 2-23 0,-1 0 10 0,1 0-2 16,-2-2-3-16,0-1 1 0,1-2-12 0,-1-1-40 16,1-2-58-16,-3-1-49 0,3-3-34 15,-3-5-22-15,2 1-11 0,0-5-5 0,1-2 13 16,1-4 21-16,0-6-94 0</inkml:trace>
  <inkml:trace contextRef="#ctx0" brushRef="#br0" timeOffset="98695.37">21186 8474 141 0,'8'-13'351'0,"-7"3"46"16,-1 2-49-16,-1 2-74 0,-2 2-77 0,1 1-49 15,1 0-29-15,-1 1-47 0,2 0-72 0,0 4 0 16,0-2 0-16,0 2 0 0,0-2 0 16,0 1-78-16,2 3-107 15,1-3-49-15,1 3-34 0,-1 1-24 0,1-1 5 16,-3 1 35-16,3-1 43 0</inkml:trace>
  <inkml:trace contextRef="#ctx0" brushRef="#br0" timeOffset="99132.47">21442 8379 223 0,'-3'-3'335'0,"-5"-2"0"16,5 2-82-16,-3 2-67 0,-1-3-51 0,-1 3-13 16,1 1-23-16,0 1-23 0,2 1-33 0,2 3-8 15,-2 1-7-15,4 1-16 0,-4 1-3 0,4 4 5 16,-1 0-12-16,1 0-2 0,-4-1 0 0,3 2 6 15,0-1-8-15,2-1 2 0,0-2 9 0,2 1-5 16,1-1 1-16,-3 0 10 0,4-2-8 16,-3-1 3-16,2 1-8 0,2 0 4 0,-1-1 8 15,1-1-1-15,0 0-9 0,3 2 1 0,4-3-3 16,1-1 11-16,3-1-4 0,0 3 2 0,3-2-9 16,-1 1-1-16,2 0 2 0,-1-2-2 0,2 0-1 15,-3 1 0-15,3 0 0 0,-7 2 0 0,3-1 0 16,-2 1 0-16,-3 2 0 0,-1-3 0 0,-1 3 0 15,1 1 0-15,-5-1 0 0,1-2 0 16,-3 2 0-16,0-1 0 0,-1 1 0 0,-3 2 0 0,-2 2 0 16,-1-3 0-16,-2 0 0 0,-1 1 0 15,-4 1 0-15,-4-1 0 0,0 2 0 0,-5 1 0 16,-5-1 0-16,-2 2 0 0,0-2 0 0,-6 2 0 16,2-1 0-16,2-4 0 0,-1-1 0 0,4-1 0 15,0-1 0-15,1-1 0 0,3-3-99 0,-14-6-472 16,20-3 247-16,1 1 12 15,1-4 40-15,5 1 56 0</inkml:trace>
  <inkml:trace contextRef="#ctx0" brushRef="#br0" timeOffset="99328.43">21439 8350 131 0,'5'-7'279'16,"-1"-3"44"-16,-2 5-27 0,-2-2-52 0,0 2-83 15,0 3-36-15,2-1-19 0,2-2-7 0,3 0-5 16,0 0-35-16,3 1-24 0,1-2-13 0,6 0-14 16,0 1-4-16,4 0-2 0,1 0-10 0,4 1 1 15,-4-1-21-15,5 0-67 0,-2 0-69 0,-1 3-61 16,-1-3-59-16,-2-1-32 0,0 0 2 0,-4 2 54 16</inkml:trace>
  <inkml:trace contextRef="#ctx0" brushRef="#br0" timeOffset="100885.07">21892 7975 191 0,'7'-5'165'16,"-2"0"-43"-16,-1 1-43 0,0 1-40 0,-1-1-17 15,2 3 6-15,2 2 45 0,4 3 50 0,7 4 33 16,-4 4 13-16,10 3-31 0,-1 8-20 16,4 6-25-16,0 3-21 0,3 9-17 0,1 4-10 15,-1 4 2-15,-4 2 11 0,0 2-2 0,-6 2 1 16,-1-3-9-16,-5 4-6 0,-4-2-13 0,-5-1-13 16,-4 4-10-16,-2-1-6 0,-14 62 0 15,1-62 0-15,-32 59 0 16,11-61-30-16,-5-2-56 0,-7-2-68 0,-6-2-96 15,-6-2-80-15,-6-1-52 0,-3-2 20 0</inkml:trace>
  <inkml:trace contextRef="#ctx0" brushRef="#br0" timeOffset="102354.78">25999 6838 200 0,'7'-8'401'0,"-3"-1"-40"0,1-1-121 15,-2 0-105-15,1 2-70 0,-2 1-28 0,2 1-16 16,0-2 19-16,4 4 44 0,5-2 0 15,4 2-40-15,2 1-11 0,2 3 1 0,4 0-15 16,2 5-9-16,2 0-1 0,1 5-11 0,-2 1 5 16,-3 4 3-16,-4 0 12 0,0 2-8 15,-8 2-2-15,-1 0 0 0,-7 1-6 16,-2 1-1-16,-6 0 7 0,-4-2-4 0,-1 0 1 0,-4-2-2 16,-1-2 1-16,1-2-4 0,-1 0 3 0,-3-4-3 15,3-2 7-15,0 1-7 0,3-3 4 0,0-1 0 16,4 1 8-16,-1-4-10 0,1 1 3 0,5-2-2 15,1 0-5-15,0 2 6 0,0-2-6 16,0 3 2-16,1-3-7 0,2 2 12 0,3-1-14 16,4 2 7-16,3 2 5 0,2-1-5 0,2 2 4 15,0 2 2-15,1-1-4 0,0 2 7 0,-1 0-12 16,-1 2 5-16,2-1 0 0,-6 2 2 0,2 0 4 16,-2 0-4-16,-1 2-4 0,0-2 12 15,-7 1-9-15,0-2 14 0,-4-1 15 0,0 1 11 16,-2 0-30-16,-3-1-11 0,-1 0 0 0,-7 2 0 15,1-4 0-15,-7 2 0 0,-1-1 0 0,-3 0 0 16,-2-2 0-16,-2 1 0 0,-2-4 0 0,3 3 0 16,-4-2 0-16,1-2 0 0,2-3 0 0,2 0 0 15,-2 0 0-15,2-2 0 0,-2-1 0 16,3-1 0-16,1-2 0 0,3 2 0 0,0-4 0 16,4 1-142-16,2 3-89 0,3-4-40 0,0 2-34 15,5 0-9-15,2 2 21 0,4-1 56 0</inkml:trace>
  <inkml:trace contextRef="#ctx0" brushRef="#br0" timeOffset="102979.64">27379 6870 397 0,'10'-4'436'0,"-4"4"-95"0,-6 0-141 16,-3 4-102-16,-3 2-53 0,-1 1-12 0,-1 6 16 15,0 1 45-15,-1 3 7 0,0 2-4 0,0 1-40 16,-3 4-26-16,2-2-13 0,1 2-9 16,0 0-5-16,1-1-4 0,1-2 0 0,2-2 3 15,1-2-5-15,-1-2-6 0,4-2 9 0,1-2-6 16,-2-4 0-16,0 0 0 0,2-2-1 0,0-3 6 15,0-1 0-15,4-1 0 0,-4 0 7 0,1-6-4 16,2 0 0-16,0-4 2 0,0-5-3 16,5-4-2-16,-1-5 0 0,4-4-2 0,-2-3 3 15,6-4 2-15,0-2-3 0,1-2 6 0,5 0-4 16,-1 0 0-16,1 4-5 0,-1 5 5 0,2 2 1 16,-2 6-1-16,-5 5-2 0,0 6 0 0,-1 2 7 15,-1 4-3-15,0 5 11 0,0 8-13 16,4 2-2-16,0 6 0 0,1 5 0 0,-2 3 0 15,3 2 0-15,-2 5 0 0,1-2 0 0,-4 3 0 16,-1 0 0-16,1-1 0 0,-5-1 0 0,3 0 0 16,-2-1 0-16,2-5 0 0,-4 0 0 0,-2-4 0 15,3-3 0-15,-2-3 0 0,-2-4 0 16,4 7 0-16,-6-8 0 16,-3-8 0-16,-3-1 0 0,-16-15 0 15,-18-16 0 1,-24-13 0-1,37 26 0-15,2 3 0 0,-1-3 0 16,0 3 0-16,-1 0 0 0,3 1 0 0,-1 1 0 16,5 3 0-16,0 2 0 0,4-1 0 0,3 4 0 15,2-2 0-15,0 1 0 0,3 2 0 0,2-1 0 16,1 2 0-16,0-2 0 0,2 3-121 16,4-4-115-16,0 1-34 0,3-1-24 0,3 1-3 15,2-2 17-15,-1 2 38 0</inkml:trace>
  <inkml:trace contextRef="#ctx0" brushRef="#br0" timeOffset="103351.4">27925 6767 421 0,'5'0'334'0,"-4"-2"-80"15,4 0-25-15,-1 1-195 0,38-6 110 16,-21 2-113-1,2 1-13-15,35-6-7 0,-26 7-17 16,1 0 0-16,0 0 7 0,-1 0-1 0,-7 0-6 0,1 0-8 16,-6 0-6-16,-4 2-4 0,-4-2 4 15,-5 3 11-15,-2-2 3 0,-4 1 3 0,-1-2 5 16,-3-2 9-16,-2 2 20 0,-3-2 10 0,-2-2 20 16,-2 2 7-16,-1 1 16 0,-1 1-2 15,2 1 3-15,-4-1-2 0,3 3-14 0,-1 0-16 16,3 5-39-16,1 0-14 0,-8 14 0 15,3 11 0-15,8-9 0 16,-2 4 0-16,5 3 0 0,-1 4 0 0,0 0 0 0,-1 4 0 16,1-1 0-16,0 2 0 0,2 1 0 15,-2-3 0-15,2 3 0 0,-2-1 0 0,1 0 0 16,-1-4 0-16,2 1 0 0,-2-4 0 0,4-2-166 16,-3-3-50-16,1-4-46 0,2-4-28 0,-3-1-11 15,4-3 28-15,0-5 42 0</inkml:trace>
  <inkml:trace contextRef="#ctx0" brushRef="#br0" timeOffset="103854.62">28506 6833 254 0,'10'-5'289'0,"-6"0"-26"15,-2 3-71-15,-4 4-60 16,2 3-43-16,0 4-7 0,0 4 28 0,0 3 3 0,0 4-21 15,0 2-2-15,0 3-7 0,-1 3-38 0,-2 3-13 16,-2-2-18-16,2 1-1 0,-2-1 0 0,0 0-11 16,1 0 0-16,0-3 0 0,0-4-2 15,-2 0 5-15,2-3-5 0,0-4-2 0,2-3 2 16,0-3-3-16,1-4-3 0,-1 0 23 0,2-3-3 16,0-1 9-16,0-1 5 0,0 0-10 0,0-3-9 15,0-4-5-15,0-2-1 0,0-2-6 16,-1-4 12-16,1-4-12 0,0-5-1 0,3-3-1 15,-2-4-4-15,3-1 6 0,0-6-5 0,1-1 4 16,3-2-3-16,-2 0 1 0,1-5-1 16,2 3 7-16,4-2 0 0,-2 2-7 0,4 1 5 15,2 2 8-15,1 3-11 0,0 4 5 0,4 6 0 16,0 5 0-16,0 3-5 0,-3 5 10 0,3 4-5 16,-3 1 0-16,-3 6 13 0,-2 3-8 15,-3 2 7-15,1 4-7 0,0 3 13 0,-2 3-3 16,-2 3 0-16,1 3-15 0,-5 3 0 0,1-2 0 15,-1 4 0-15,-4 0 0 0,-4 1 0 0,-1 1 0 16,1-1 0-16,-5-1 0 0,1-2 0 0,-4-1 0 16,2 0 0-16,-2-3 0 0,1 0 0 15,-1-4 0-15,0 0 0 0,-1-3 0 0,1 0 0 0,-2-1 0 16,1-1 0-16,2-4 0 0,-1 2 0 16,1-2 0-16,-1 1 0 0,3-4-255 0,0-1-99 15,0 0-32-15,-1-3 10 0,3 0 64 0</inkml:trace>
  <inkml:trace contextRef="#ctx0" brushRef="#br0" timeOffset="104112.58">29110 6975 438 0,'0'0'617'0,"0"0"-115"15,0 0-206-15,-1-2-146 0,1 2-106 0,0 2-44 16,0-2 0-16,0 1 0 0,0-1 0 0,1 2 0 16,1 0 0-16,3-2 0 0,-2 3 0 15,3 2 0-15,-1-1 0 0,3-1 0 0,-4-1 0 16,3 1 0-16,-1-1 0 0,-3-1 0 0,0 1 0 16,0-2 0-16,-1 0 0 0,-2 0-109 0,0-2-102 15,0-1-29-15,-2 0-20 0,-2-1-35 0,-1-2-6 16,-4 2 37-16</inkml:trace>
  <inkml:trace contextRef="#ctx0" brushRef="#br0" timeOffset="105991.01">19099 3367 107 0,'2'-14'231'16,"-2"1"33"-16,0 2-21 0,0 3-28 0,0 0-34 0,0 4-16 15,-2 1-11-15,2 0-12 0,-1 1-23 16,1 1-35-16,0 1-18 0,0 1-26 0,0 2-4 15,0 4-36-15,0 4 0 0,0 3 0 16,1 3 0-16,2 5 0 0,1 0 0 0,-1 2 0 16,-2 0 0-16,1-1 0 0,1 0 0 0,1 1 0 15,-4-2 0-15,1 2 0 0,1-2 0 16,-1 1 0-16,-1-1 0 0,0 0 0 0,0-2 0 0,5-2 0 16,-8 0-111-16,1-1-54 0,1-4-41 0,-2-1-41 15,-1-3-23-15,-1 2-2 0,-1-4 17 16,1-1 40-16,-4-1-89 0</inkml:trace>
  <inkml:trace contextRef="#ctx0" brushRef="#br0" timeOffset="106257.82">18934 3592 118 0,'-7'-4'171'16,"2"1"19"-16,0 0 0 0,0-1-29 0,0 4-10 15,2-3-14-15,-1 3-10 0,3 0-13 0,1-1-10 16,0 1-7-16,0 0-20 0,0 0-20 0,1 0-11 16,4 0 0-16,0 0 7 0,4 4-19 15,1-1-3-15,4-1 0 0,2 2-18 0,1-1-5 16,1-3-1-16,2 2-3 0,-1-2-4 0,2 0-4 16,1-2 0-16,0 0-1 0,-1 1-7 15,2-3-14-15,1 2-28 0,-1-1-38 0,3-1-46 16,-2 1-45-16,-1 0-37 0,-1 0-41 0,-1 1-19 15,-4 0 8-15,-1 2-143 0</inkml:trace>
  <inkml:trace contextRef="#ctx0" brushRef="#br0" timeOffset="107081.46">24773 5260 174 0,'1'-7'223'16,"-1"1"6"-16,0-1-28 0,-1 3-18 16,-1 1-32-16,1 1-18 0,1 2 8 0,-5 0-18 15,2 0-39-15,1 0-33 0,0 4-16 0,1 0 1 16,1 4-10-16,-2 2-2 0,1 5-9 0,1 2-2 15,-2 0-4-15,0 4-9 0,2 1 10 0,0 0-10 16,0 0-4-16,0 0 1 0,4 0-5 0,-1-3 4 16,-2 2 6-16,3-4-13 0,-3 0-14 0,-1 0-41 15,0-2-52-15,0-1-37 0,2-3-40 0,-2-4-32 16,0 1-17-16,0-2 12 0,0-3 31 16,0-1 36-16</inkml:trace>
  <inkml:trace contextRef="#ctx0" brushRef="#br0" timeOffset="107304.88">24693 5405 125 0,'-6'-2'192'0,"-1"-1"18"16,-1 1-24-16,-1 1-20 0,0 0-26 0,3-2-6 16,-1 3 7-16,-1 0-14 0,2 0 0 0,2 0-22 15,1 0-28-15,3 0-29 0,-2 0-26 16,2 0-12-16,0 0 0 0,3 3 5 0,0-2 9 15,6 5-3-15,3-2-13 0,2 1 2 0,2 1-9 16,6-2-4-16,1-1 4 0,6 0-23 0,4 0-18 16,3-1-52-16,4-1-65 0,-2-1-59 0,6 0-63 15,-3 0-42-15,0-1 10 0</inkml:trace>
  <inkml:trace contextRef="#ctx0" brushRef="#br0" timeOffset="107930.89">25185 7014 149 0,'-1'-8'279'16,"-3"2"10"-16,3-1-48 0,-7-6 110 15,3 9-211-15,1 1 3 0,0 1-12 0,3-1-42 16,-1 3-45-16,1 0-18 0,1 3-10 0,0 2-7 16,0 4 6-16,1 3-8 0,2 6-5 15,1 3 1-15,-1 1 4 0,-2 4-4 0,3 1-5 16,-3 2-2-16,2-1 10 0,-1 0-10 0,1 1-4 15,-3-2-2-15,0-1 6 0,0-1-2 0,0-2-19 16,0-3-55-16,0 2 80 0,-3-3-235 16,-2-2-11-16,4-3-11 0,-3-3-7 0,-5 12-365 15</inkml:trace>
  <inkml:trace contextRef="#ctx0" brushRef="#br0" timeOffset="108169.93">25037 7220 173 0,'-4'-3'222'0,"3"1"6"0,-2-1-32 16,-1 1-35-16,3 2-28 0,-1 0-6 0,1 0 1 16,-2 0-7-16,1 0-25 0,2 0-28 0,0 0-19 15,0 0-21-15,5 0-11 0,-4 0-6 0,2 2-4 16,5 1 5-16,4 0-1 0,2-1-1 0,3 5-4 15,5-3-11-15,2-1 2 0,1 2 7 0,2-2-14 16,0 0-23-16,3-2-51 0,2 1-73 16,1-2-71-16,-2-2-56 0,3-1-32 0,0 0 15 15</inkml:trace>
  <inkml:trace contextRef="#ctx0" brushRef="#br0" timeOffset="109352.56">9985 11571 349 0,'3'-9'486'0,"-3"4"-175"0,-3 5-147 16,-5 5-86-16,-1 7-36 0,-1 5-10 0,-4 5 30 15,1 5 39-15,-1 4 9 0,-2 4-13 16,-1 2-11-16,-15 38 13 0,15-37-77 15,1 2-14-15,5-2-8 0,-1-4 0 0,5-2 0 16,2-7 0-16,2-5 0 0,1-3 0 0,1-6-1 16,-1-3-1-16,2-4 3 0,0-1 1 0,3-7-2 15,1-2 0-15,0-6 0 16,3-4 0-16,2-1 0 0,-1-7 0 0,0-5 0 16,3-7 0-16,0-3 0 0,2-1 0 0,1-5 0 15,0-2 0-15,2-1 0 0,-3 3 0 0,-1-1 0 16,1 3 0-16,-2 6 0 0,0 8 0 15,-1 4 0-15,-1 7 0 0,-3 6 0 0,-1 6 0 0,1 6 0 16,2 4 0-16,5 9 0 0,3 6 0 16,4 6 0-16,2 6 0 0,1 6 0 0,2 4 0 15,-3 0 0-15,2 2 0 0,-5 3 0 0,0 1 0 16,-5-4 0-16,0-2 0 0,1-2 0 0,-2-3 0 16,0-5 0-16,0-3 0 0,-4-3 0 15,-1-7 0-15,0-2 0 0,-2-5 0 0,-1-2 0 16,-2-4 0-16,-1-2 0 0,-4-3 0 15,-3-5 0-15,-2-5 0 0,-4-1 0 0,-1-1 0 16,-5-4 0-16,0-3 0 0,-4-3 0 0,-2 2 0 16,-3-1 0-16,1-3 0 0,-1 2 0 15,3 1 0-15,-2 1 0 0,1 2 0 0,5 3 0 16,0 2 0-16,2 3 0 0,4 1 0 0,0 1-56 16,2 1-121-16,3 3-74 0,0 1-51 0,5 0-35 15,1 0 11-15,2 3 55 0</inkml:trace>
  <inkml:trace contextRef="#ctx0" brushRef="#br0" timeOffset="109695.1">10336 11650 158 0,'14'-7'287'0,"-3"-2"-62"15,5 0-101-15,-2 0-63 0,3-2-27 0,4 2-5 16,4-3 19-16,4 3 6 0,4-1-11 15,-3 1-14-15,3 0-17 0,-1 3 0 0,0-2-12 0,-5 5 3 16,-1-2-3-16,-4 3-3 0,-6 0 3 16,-2 2-4-16,-6 0 6 0,-3 0 13 0,0-3 13 15,-3 5 23-15,-4-1 9 0,-1-1 12 0,-4 4 15 16,-4-1 16-16,-1-1-8 0,-3 1-6 0,1 0-19 16,1 2-4-16,-4-1 8 0,4 4-21 15,2 1-7-15,-1 0-29 0,2 5-10 0,5 1-7 16,-2 7 0-16,5-1 0 0,-1 7 0 0,1 1 0 15,1 2 0-15,1 4 0 0,0 0 0 16,0 4 0-16,0-1 0 0,1-1 0 0,-1-1 0 16,2 0 0-16,1-4-2 0,-1-1-119 0,2-3-67 15,-1-3-62-15,1-3-37 0,0 0-20 0,-2-4 18 16,3-4 42-16,1-2-105 0</inkml:trace>
  <inkml:trace contextRef="#ctx0" brushRef="#br0" timeOffset="110129.51">10941 11634 113 0,'-1'6'184'0,"-1"5"-14"0,1 6-42 0,-1 4-35 16,2 5 2-16,-2 2 4 0,2 1 10 0,0 2 1 15,-3-1-21-15,1 2-2 0,-2-2-35 0,-1 0-22 16,2-4-4-16,0 1-13 0,-2-4-9 15,2-5 0-15,-2-1 1 0,3-5-8 0,-1-5 7 16,2 0 17-16,-2-3 27 0,3-2 18 0,0-2 9 16,-2 0-3-16,2-2-21 0,-3-4-10 0,0-4-18 15,-2-4 1-15,0-3 4 0,2-4-4 16,-2-4-14-16,1-4-3 0,4-2-3 0,4-7-4 16,1 0-2-16,5-8-4 0,-1-2 6 0,7-3-10 15,0-1-1-15,4-4-10 0,4 2-2 16,0-4-2-16,2 4 2 0,0 3 6 0,1 1 1 0,1 9 9 15,-1 7 7-15,-2 8-4 0,-1 4-2 16,-5 9 12-16,-2 5 5 0,-2 7-7 0,-3 4 9 16,-1 7 6-16,-2 5-2 0,0 7 7 0,-5 3 14 15,-2 4 13-15,-2 5 6 0,-2-1-12 16,-4 6-18-16,-5-3-27 0,-2 1 0 0,-2-1 0 16,-3-2 0-16,-2-3 0 0,-4-3 0 0,3-2 0 15,-4-4 0-15,2-3 0 0,-3-2 0 0,5-2-81 16,-1-1-155-16,2-4-82 0,1-2-72 0,2-2 1 15,1-6-238-15</inkml:trace>
  <inkml:trace contextRef="#ctx0" brushRef="#br0" timeOffset="110804.72">13260 11481 228 0,'-4'-6'232'0,"-1"3"-26"16,0-1-34-16,-1 2-36 0,-4 2-34 0,2 0-7 16,0 0-1-16,-1 2-4 0,-2 2-5 0,1 2-3 15,1 0-15-15,-2 3-9 0,3 1-10 0,-2 3-9 16,1-1-1-16,4 1-8 0,4 2-8 16,4 14-11-16,3-14-8 0,3 1-3 15,4 0 0-15,3-2 6 0,2 0-10 16,4-1 4-16,1 1 2 0,2-1 0 0,1-3-9 15,1 1 4-15,1-1-4 0,-2 0 11 0,-3-1 0 0,-3-1-8 16,-5 1 2-16,-4-1 2 0,-2 1 0 16,-5 0-2-16,-6-2-1 0,-5 2 6 0,-3 0-3 15,-5-2 6-15,-7 1 4 0,-3 0-8 0,-5-2 7 16,-2 0-1-16,-2-2 3 0,-1-1-6 0,2-2-1 16,-1 1-3-16,4-2-5 0,5-2 9 0,3 0-11 15,-5-36-126 1,36 25 77-16,7-2-17 15,5-2-3-15,36-18-94 0,-22 15 94 16,3 0 8-16,0 1 12 0,2 0 9 0,-3 2 16 16,-1 0 16-16,-1 4 7 0,-3 2 5 15,-5 1 18-15,-2 3 11 0,-5 2 16 0,-4 1 4 16,-2 4 17-16,-2 4 24 0,-3 1 15 0,3 7-4 16,-2 2-9-16,1 6-16 0,-2 2-12 15,-4 9-4-15,2 0-1 0,-4 6-15 0,0 4-16 16,-3 4-12-16,0 2-7 0,-1 3-9 0,-1 2-4 15,0-4 2-15,-1 0 0 0,2-1-7 0,-1-2-29 16,2-3-46-16,0-1-58 0,-2-2-31 0,-1-1-28 16,0-4-25-16,-3-2-12 0,1-3 8 0,-1-2 23 15,-1-4 39-15,1-6-67 0</inkml:trace>
  <inkml:trace contextRef="#ctx0" brushRef="#br0" timeOffset="111805.83">13576 11876 71 0,'4'-58'95'0,"0"3"11"0,1 2-19 0,7 3-18 16,-2 6 2-16,5 4-4 0,3 6 0 15,1 5 1-15,-3 7-9 0,3 6-2 0,-3 5 9 16,1 5 14-16,-2 6 9 0,-1 3-4 0,2 4-9 16,-2 7 0-16,-1 0-11 0,0 3-12 0,-3 3 1 15,-2 1 9-15,0 0-3 0,-3 0 6 16,-4 1-7-16,-2-2-3 0,-3 1-17 0,-2 0-1 15,0-6 12-15,-4 0-1 0,-1 0-7 0,-1 1-3 16,0-2-14-16,-5-5-25 0,1 0 0 0,1-3 0 16,-3 1 0-16,2 0 0 0,2-1 0 15,-2-2 0-15,5 1 0 0,0-2 0 0,3-3 0 16,4 0 0-16,2-3 0 0,2 3 0 0,2-4 0 16,4 1-19-16,4-2-28 0,5-1 11 0,7-5-8 15,2 0-13-15,6-2-15 0,3-4 1 0,-1 0 4 16,3-1 18-16,-1-2 16 0,-2 0 8 15,-2 0 11-15,-2 0 5 0,-1 2 9 0,-2-4-4 16,-2 4 4-16,-3-2 0 0,-1 5 2 0,-4-2-2 16,-1 0 9-16,-2 3 7 0,-2 0 14 0,-1 4 11 15,-4 0 23-15,-3 3 12 0,-2 0-2 16,0 3-3-16,-2-1-13 0,2 4-10 0,-5 1-4 16,-1 0-30-16,-2 0-14 0,-1 1 0 0,-4 4 0 15,0 0 0-15,-4 5 0 0,3 0 0 16,-3 3 0-16,-1 1 0 0,-1 0 0 0,5 3 0 15,0-2 0-15,4-1 0 0,2 1 0 0,2-1 0 16,3-2 0-16,3 0 0 0,0-2 0 0,6-1 0 16,20 13 0-16,-11-15 0 15,1-7 0-15,1 3 0 0,18 1 0 16,-18-4 0-16,-1-1 0 0,2-2 0 16,13 0 0-16,-18 3 0 0,1 0 0 15,-4 0 0-15,-1 0 0 0,2 0 0 0,-1 3 0 16,-1 0 0-16,0-1 0 0,-2 3 0 15,-1-2 0-15,-1 1 0 0,2 0 0 0,-1-1 0 16,-2 0 0-16,6-1 0 16,-4 1 0-16,-1-1 0 0,1-2 0 0,1 0 0 0,-3 0 0 15,1 0 0-15,0 0 0 0,3 0 0 0,-4-2 0 16,1-1 0-16,3-1 0 0,0 3 0 0,1-2 0 16,-2 2 0-16,1-2 0 0,1-1 0 15,2 1 0-15,-1 1 0 0,2 1 0 0,1-1 0 16,0 2 0-16,1 0 0 0,-3-1 0 0,3 1 0 15,-1-1 0-15,3 1 0 0,-4 0 0 0,2 0 0 16,1 0 0-16,0 0 0 0,-2-3 0 16,0 3-21-16,1-3-15 0,-1 1-4 0,1-1 8 0,-3-1-5 15,3-1 7-15,-3-1 6 0,-1 0 12 16,2-1 7-16,1-3-3 0,-3 1 9 0,-1-3-6 16,-1-2 8-16,3 0-3 0,-2-4-3 15,-1 1 3-15,-1-6 3 0,-1 2-3 0,3-3-4 16,-2-6 4-16,-1 0 8 0,-2-3-11 0,0-4 9 15,1 2 0-15,-1-3 3 0,-2 1 11 0,0 1-11 16,-2 2 21-16,-2 2 12 0,0 6 17 16,1 2 4-16,-2 6-62 0,0 6-1 0,3 2 0 0,-2 4 0 15,1 3 0-15,-1 4 0 0,1 4 0 16,-3 3 0-16,1 9 0 0,-2 4 0 0,2 11 0 16,-2 2 0-16,1 7 0 0,1 2 0 0,0 1 0 15,1-1 0-15,0-1 0 0,2-3 0 0,4-3 0 16,-3-3 0-16,4-3 0 0,1-3 0 15,0-2 0-15,2-3 0 0,0-4 0 0,1 2 0 16,1-3 0-16,1-6 0 0,0-1 0 0,0-1-135 16,2-3-170-16,1-4-20 0,-1-2-10 15,-1 0 31-15,3-3 46 0,0-3 70 0</inkml:trace>
  <inkml:trace contextRef="#ctx0" brushRef="#br0" timeOffset="111997.72">14795 11260 146 0,'-22'0'367'0,"1"2"16"15,-1-2-119-15,-14 2 5 16,23-2-174-16,5 2 15 0,4-2 1 0,0 0-11 0,4 0-32 16,5 0-40-16,6 0-17 0,8 0-6 15,6 2-11-15,10-2-35 0,5 0-90 0,5-4-106 16,3-3-94-16,4-3-59 0,3-2 31 0</inkml:trace>
  <inkml:trace contextRef="#ctx0" brushRef="#br0" timeOffset="112355.58">16816 11359 237 0,'-2'4'306'16,"0"1"-7"-16,-1-2-58 0,1-1-80 0,2 0-44 16,0-2-20-16,0 0-14 0,2-4-22 0,5 4-16 15,2-4-19-15,2 0-14 0,6 1-5 16,6-2-3-16,5-4-8 0,2 4-22 16,2-4-55-16,-1 3-79 0,-1-2-54 0,0 4-45 0,-3 0-13 15,-3 2 19-15,-6 1 48 0</inkml:trace>
  <inkml:trace contextRef="#ctx0" brushRef="#br0" timeOffset="112548.47">16869 11478 204 0,'-10'3'256'0,"4"-2"10"16,-3 1 239-16,7-1-336 15,4-1-100-15,2 0 1 0,4 2-9 0,7-2-10 16,4 1-20-16,4-1-7 0,6 2-9 15,2-2-4-15,4 0-3 0,3-2-12 0,3-2-6 16,3 1-33-16,1-2-50 0,0 1-65 0,0-1-59 16,0 1-46-16,0-1-9 0,2 2 24 15,-4-4 46-15</inkml:trace>
  <inkml:trace contextRef="#ctx0" brushRef="#br0" timeOffset="112936.24">18276 11089 261 0,'-5'-14'280'0,"1"4"-2"0,0 1-43 16,-1 3-43-16,1 0-28 0,-3 5-32 0,1 1-22 16,3 0-8-16,-2 3-2 0,0 6 1 0,2 3-15 15,2 3-80-15,-3 3-6 0,1 37 0 16,3-26 0-16,2 4 0 0,1-2 0 0,3 1 0 15,1 1 0-15,4-5 0 0,0-2 0 16,0-2 0-16,6-3 0 0,-2-2 0 0,4 0 0 16,-1-5 0-16,3-2 0 0,1-3 0 0,-1-1 0 15,-1-5 0-15,1 1 0 0,1-8 0 0,-1 1 0 16,28-12 0-16,23-35 0 16,-50 28 0-16,0-4 0 15,-4-1 0-15,12-35 0 0,-21 25 0 16,-4 0 0-16,-7-1 0 0,-2 0 0 0,-9 3 0 15,-1 1 0-15,-7 1 0 0,-4 2 0 0,-5 6 0 16,-5 1 0-16,-3 6 0 0,-3 2 0 0,-5 8 0 16,-1 1 0-16,3 10-124 0,-1 6-103 0,-2 4-70 15,4 8-57-15,-1 4-23 16,5 7 54-16</inkml:trace>
  <inkml:trace contextRef="#ctx0" brushRef="#br0" timeOffset="113594.48">16634 12556 480 0,'-15'3'521'0,"4"-1"-165"16,4-2-157-16,2-3-107 0,8 1-44 16,9-1-30-16,13-1-9 0,13-1 1 0,18-1 1 15,15-1-6-15,16-2 1 0,17 0 11 0,17 1-6 16,17 1-5-16,14 0 11 0,11 2 40 0,13 0 13 15,7 0-13-15,201 4-4 16,-188 1-49-16,5 1-4 0,-2-1 0 0,191 5 0 16,-205-3 0-16,-11 1 0 0,-16-3-5 15,-11 5-6-15,-19-1-41 0,-19-1-65 0,-15-1-39 16,-17 1-22-16,-15-1-27 0,-15 1-3 0,-10 1-8 16,-11-1 5-16,-13-1 12 0,-5 1 24 15,-11 0 30-15</inkml:trace>
  <inkml:trace contextRef="#ctx0" brushRef="#br0" timeOffset="114828.35">12155 13410 414 0,'-3'1'345'15,"-2"3"-93"-15,0 4-100 0,-4 6-69 0,3 4-26 16,-1 5 25-16,3 6 45 0,-1 7 23 0,-1 4 13 15,1 5-30-15,4-1-56 0,-3 2-65 0,3-3-12 16,4 114 0 0,0-125 0-16,6 17 0 15,-4-30 0-15,-2-6 0 0,-1-3 0 16,1-1 0-16,0-9 0 0,-1-3 0 16,4-14 0-16,-2 0 0 0,0-5 0 0,-3-1 0 15,1-5 0-15,1-7 0 0,-3 0 0 16,2-5 0-16,0 0 0 0,-1 0 0 0,2-2 0 0,-1 2 0 15,0 3 0-15,-2 5 0 0,3 6 0 16,-2 9 0-16,-1 2 0 0,2 7 0 0,-2 3 0 16,4 7 0-16,3 4 0 0,6 4 0 0,4 5 0 15,4 6 0-15,5 3 0 0,5 6 0 16,2 0 0-16,-2 2 0 0,4 1 0 0,-2-3 0 16,29 27 0-16,-34-34 0 0,0 1 0 15,-2-8 0-15,-1-3 0 0,-3-2 0 16,-6-5 0-16,2-3 0 0,-5-3 0 0,-3-3 0 15,0-3 0-15,-2-5 0 0,-1-2 0 0,-2-3 0 16,0-6 0-16,-3-2 0 0,-2 0 0 0,0-7 0 16,-2-1 0-16,0-4 0 0,-4 2 0 0,-3-4 0 15,2-1 0-15,-1 2 0 0,0 1 0 16,-1 2 0-16,1 5 0 0,3 3 0 0,-1 6 0 16,3 3 0-16,-2 8 0 0,4 1 0 0,1 7 0 15,1 5 0-15,7 4 0 0,-2 3 0 0,2 9 0 16,3 4 0-16,2 6 0 0,-2 5 0 0,3 4 0 15,-1 3 0-15,4-2 0 0,-4 1 0 16,1-2 0-16,-1-5 0 0,2-1 0 0,-2-4 0 16,4-4 0-16,-4-6 0 0,3-2 0 0,-2-5 0 15,-2-2 0-15,-2-7 0 0,0-1 0 16,1-4 0-16,0-1 0 0,-3-7 0 0,0-4 0 16,1-1 0-16,1-1 0 0,-2-3 0 0,-3-2 0 15,-2 0 0-15,1 0 0 0,-4-2 0 0,-4 4 0 16,1-1 0-16,-2 2 0 0,-2 7 0 0,-1 2 0 15,-1 2 0-15,0 4 0 0,1 3 0 16,-5 5 0-16,2 4 0 0,0 1 0 0,-2 7 0 16,5 0 0-16,0 5 0 0,5 0 0 15,3 1 0-15,3-3 0 0,5 4 0 0,2-5 0 16,4-1 0-16,5-1 0 0,5-3 0 0,1-3 0 16,2-2 0-16,3-5 0 0,0-4-124 0,2-4-6 15,-1-4 15-15,-1-2 7 0,0-6 37 0,-1 0 33 16,-2-5 16-16,-4 0 15 0,-4-4 3 15,-1-4 4-15,-4-2 0 0,0-4 8 0,-4-3 0 16,-2-5 11-16,-2-1 0 0,3-2 9 0,-4 0 4 16,0 3 9-16,-2 0 13 0,0 3 13 0,-3 5 11 15,0 5 23-15,-1 6 1 0,-1 7-40 0,1 6-62 16,-3 1 0-16,-1 9 0 0,1 2 0 16,-4 7 0-16,2 7 0 0,-1 4 0 0,2 7 0 15,1 6 0-15,0 8 0 0,0 1 0 0,3 5 0 16,-1 5 0-16,4-1 0 0,2-1 0 0,2-1 0 15,1-3 0-15,2-3 0 0,4-4 0 0,0-3 0 16,0-6 0-16,4-2 0 0,-2-3 0 16,1-4 0-16,1-5 0 0,-2-4 0 0,0-2 0 15,-3-1-154-15,11-4-468 16,-5-18-8-16,-9 3 375 0</inkml:trace>
  <inkml:trace contextRef="#ctx0" brushRef="#br0" timeOffset="115013.85">13303 13455 97 0,'-25'-3'260'0,"1"1"71"15,0 2-32-15,4 0-79 0,1 2-58 0,6-1-20 16,2 1-1-16,3-2 21 0,3 0-14 0,2 0-63 16,3 1-85-16,0 1 0 0,8 1 0 0,6 0 0 15,7-1 0-15,39 0 0 0,-22-2 0 16,4-4-142-16,47-8-412 15,-45 1 181-15,0-1 3 0,-1-2 73 0</inkml:trace>
  <inkml:trace contextRef="#ctx0" brushRef="#br0" timeOffset="116283.65">14023 13778 73 0,'4'-4'157'0,"-3"-1"45"0,-1 0 6 16,0-1-10-16,-3 3-16 0,3-2-10 0,-2 4-8 15,2-1-13-15,0 2-13 0,-2-1-18 0,0 1-16 16,-1-2-27-16,1 1-7 0,1-2-39 16,-1 3-31-16,-1 0 0 0,-2 0 0 0,0 0 0 15,-1 0 0-15,0 3 0 0,1 0 0 0,0 0 0 16,2-1 0-16,1 2 0 0,1-3 0 15,-1 1 0-15,-1 4 0 16,3-5 0-16,0-1 0 0,0-1 0 16,0-2 0-1,0 3 0 1,3-3 0-16,-3 3 0 16,2 0 0-1,-2-2 0-15,0 1 0 47,-2 1 0-31,-1 0 0-1,1 0 0-15,1 0 0 16,-2 0 0-16,0 0 0 0,-2 1 0 0,-3 1 0 16,0 1 0-16,-1 4 0 0,-1-2 0 15,2 0 0-15,-2 3 0 0,1 1 0 0,3-1 0 0,1-1 0 16,2 1 0-16,1-1 0 0,1-1 0 15,1-1 0-15,0 2 0 0,3-1 0 0,0-2 0 16,2-1 0-16,1 2 0 0,1-3 0 0,4 0 0 16,-2 1 0-16,1-3 0 0,2 0 0 15,1 0 0-15,1-3 0 0,-3-1 0 16,2-1 0-16,1 2 0 0,-4-2 0 0,0 1 0 0,-1 1 0 16,-1 2 0-16,-2-3 0 0,1 4 0 0,0 3 0 15,-1-1 0-15,2 5 0 0,3 3 0 0,-3 4 0 16,0 4 0-16,0 3 0 0,-2 8 0 15,-1 0 0-15,-2 5 0 0,-3 4 0 0,-3 2 0 16,0 3 0-16,-5 1 0 0,-11 46 0 16,7-42 0-16,0-3 0 0,-1 1 0 0,-4-2 0 15,4 2 0-15,-2-2 0 0,-1-6 0 0,-1 1 0 16,1-4 0-16,-2-5 0 0,1-3 0 16,1-3 0-16,-1-5 0 0,3-4 0 0,-16 7 0 15,4-17 0-15,15-10 0 16,-1 0 0-16,2-5 0 0,2-4 0 0,-1 0 0 15,6-5 0-15,1-4 0 0,2-4 0 16,8-1 0-16,1-6 0 0,20-48 0 16,14-18 0-16,-15 42-95 15,4-2-50-15,2-3-5 0,49-61-85 16,-39 66 156-16,3 3 20 0,3 4 19 0,-2 2 9 16,-2 8 21-16,-5 1-4 0,-6 8 11 15,27-24 14-15,-39 34 15 0,-5 6 20 16,7-8 97-16,-12 12 26 0,-12 7-87 15,-1 4-11-15,-1 1-7 0,-7 0-13 0,0 1-2 16,-2 4-3-16,-4 3-3 0,0 1 1 16,-2 2-28-16,0 4-16 0,-2-1 0 0,1-1 0 15,-1 3 0-15,5-1 0 0,0-1 0 16,-3 13 0-16,12-16 0 0,2 9 0 16,5-8 0-16,4-4-42 0,-1-3-30 15,4-1 0-15,2 1 3 0,3-3 7 0,0-2 10 16,1 0 13-16,5-4 9 0,-7-3 21 0,3 2 1 15,-1 0 3-15,-3-3 3 0,-1 1 7 0,2 1 9 16,-2-2 2-16,-2 2 8 0,0-2-2 16,0 5 6-16,-1-4 9 0,0 4-3 0,-1-2 3 15,4 3-8-15,-2 0-16 0,-1 2 0 0,-1 0-4 16,2 0 21-16,3 2-7 0,-1 0-14 16,-2 1-9-16,0-1 6 0,2-2-3 0,-2 2 0 15,-1-1-3-15,-1 3-3 0,3-1 0 0,-1-2 0 16,-2 0 6-16,-1-1-9 0,0 0-9 0,-2 0-35 15,-2 0-45-15,-2 0-46 0,3 0-55 0,-4-2-45 16,-2-3-35-16,0 0 1 0,-1-2 24 0,0 0-129 16</inkml:trace>
  <inkml:trace contextRef="#ctx0" brushRef="#br0" timeOffset="116715.34">14681 13469 155 0,'-6'-4'296'0,"0"0"30"0,-5 1-60 16,-7-3 42-16,12 4-192 0,0 1-21 16,1 1-26-16,3 0-30 0,1 0-17 15,-1 0-14-15,2 1-1 0,3 4-14 0,1-2 7 0,1 5-12 16,4 1-17-16,-5 1-36 0,4 0-35 16,8 8-162-16,-3 0-20 15,-7-9 161-15,2 1 14 0,0 1 20 0,-2 1 21 16,-1-2 23-16,2 4 22 0,-2-3 13 15,0 2 3-15,2-1 5 0,-3 0 12 0,1 0 12 16,-1 0 12-16,1 0 6 0,0-2 12 0,-2 0 4 16,2 0 13-16,-1-1 19 0,-1-4 15 15,2 1 0-15,-3 0 2 0,0-3 4 0,-1 1 10 16,4-2-3-16,-2 1 4 0,1-1 14 0,-1 2-14 16,0-4-13-16,0 3-97 0,-1-3-12 0,4 0 0 15,-3 0 0-15,0 0 0 0,1 0 0 0,-3 0 0 16,2 0 0-16,-1 3 0 0,0-3 0 15,2 0 0-15,1 0 0 0,3 3 0 0,-2-2 0 16,2 2 0-16,-1 0 0 0,3 0 0 0,-2 1 0 16,2-1 0-16,-1-1 0 0,-1 1 0 15,0 1 0-15,0-1 0 0,1-1 0 0,-2 0 0 16,-1-2 0-16,-2 1-275 0,-1 1-107 0,4 0-18 16,-2-2 21-16,0 1 81 0</inkml:trace>
  <inkml:trace contextRef="#ctx0" brushRef="#br0" timeOffset="116908.23">15388 13737 438 0,'-3'-4'459'0,"1"2"-54"0,-3-4 80 16,5 4-325-16,0 1-60 0,4-1-100 15,2-3 0-15,5 3 0 0,2-3 0 0,2 3 0 16,3-1 0-16,1-2 0 0,-1 1 0 0,0 1 0 15,-1 1 0-15,-2-1-57 0,-1 0-231 0,-5 3-37 16,-1 0-15-16,-3 0 16 0,1 3 41 16,-3 0 75-16</inkml:trace>
  <inkml:trace contextRef="#ctx0" brushRef="#br0" timeOffset="117102.12">15409 13928 392 0,'-15'17'1655'16,"21"-17"-1655"-16,4 0 0 16,2 0 0-16,3 0 0 0,4-1 0 0,25-3 0 15,-19 0 0-15,2 1 0 0,0 1 0 16,1-1 0-16,1-1 0 0,-5 1 0 16,40-2 0-16,-49 5-181 0,-4-1-263 15,1 0-18-15,-4-2 50 0</inkml:trace>
  <inkml:trace contextRef="#ctx0" brushRef="#br0" timeOffset="117760.75">16816 14050 261 0,'-20'5'267'0,"-7"4"240"16,31-8-452-16,9-1-22 16,7 0 2-16,12-1 19 0,11-2 32 0,10 1 16 15,19-1 8-15,11 0-6 0,18 0-22 0,11 0-21 16,14 2-26-16,11-2-9 0,10-2 3 0,4 2 35 15,7 0 9-15,8-1-18 0,4-1-47 0,3 2-8 16,3-2 0-16,0 1 0 0,-1 1 0 16,-1-2 0-16,-10 1 0 0,-5 1 0 0,125-4 0 15,-166 2 0-15,-12 1 0 0,-14 0 0 16,-15 0 0-16,-12 1 0 0,-11-1 0 0,-13-1-2 16,-9 2-32-16,-10 1 1 0,-6-1-5 15,-6-1-10-15,-5 0-6 0,-5-2-31 0,-1 1-19 16,-7 0-34-16,-5 1-39 0,-4-2-38 0,-4 2-35 15,-2-1-7-15,-6 1 13 0,-6-1-121 0</inkml:trace>
  <inkml:trace contextRef="#ctx0" brushRef="#br0" timeOffset="118464.61">19125 13227 433 0,'4'-20'562'0,"1"3"-155"15,2-2-170-15,-3 2-110 0,1 4-65 0,3 1-27 16,1 3 34-16,3-1 6 0,5 3-35 16,0 4-40-16,2 1 0 0,3 4 0 0,-4 4 0 0,4 0 0 15,0 4 0-15,-1 1 0 0,-1 5 0 16,1 1 0-16,-5 3 0 0,-2 1 0 0,-6 3 0 15,-2 1 0-15,-3 1 0 0,-8 0 0 0,-3 2 0 16,-6-1 0-16,-2 1 0 0,-6 1 0 0,-3-2 0 16,-3-1 0-16,-4-1 0 0,0-2 0 0,1-1 0 15,-1-2 0-15,4-2 0 0,4-5 0 16,0-1 0-16,5-3 0 0,6-1 0 0,1-3 0 16,4-1 0-16,3-3 0 0,4 2 0 0,-1-3 0 15,2 2 0-15,3-2 0 0,4-3 0 0,7 0 0 16,3-1 0-16,5-1 0 0,8 0 0 15,5-2 0-15,6-3 0 0,7 2 0 0,-2-2 0 16,4 0 0-16,2 2 0 0,-2-1 0 0,2-1 0 16,-2 0 0-16,-2 4 0 0,-1 0 0 0,-3-2-22 15,0 2-41-15,-4 0 17 0,-4 0 6 0,-4 3 18 16,-2-2 12-16,-1-2 1 0,-6 5 9 16,-1-1 0-16,-7-1 2 0,-5 3 6 0,-2 1 23 15,-3 0 13-15,2 0-7 0,-6 0-13 16,1 0-4-16,-1 1-6 0,2 3 3 0,0-1-10 0,2 2 1 15,3 2-8-15,0 0 0 0,5 0 0 0,-4 4 0 16,4-1 0-16,3-2 0 0,2 2 0 16,0-3 0-16,4 1 0 0,0-4 0 0,1 1-8 15,0-5-23-15,1 0 4 0,-2-5-5 0,0 1 17 16,-1-4 3-16,-1 1 1 0,-4-3 9 0,1 0 6 16,-4 0-7-16,-2-3 15 0,-3 0-2 15,-2-2 6-15,-1 1 2 0,-2 0 11 0,-3-1-14 16,0 3 15-16,-4-5-23 0,-3 4-7 0,-3 0 0 15,-2-1 0-15,1 2 0 0,-8 4 0 0,3-2 0 16,-4 2 0-16,-4 3 0 0,2 1 0 0,-4 3 0 16,0 1 0-16,2 0 0 0,-3 5 0 0,2 0 0 15,2 3 0-15,1 2 0 0,0 0 0 16,5 2 0-16,3 3-121 0,3 1-112 0,1-1-76 16,6 2-57-16,0-1-3 0,4 1 58 0</inkml:trace>
  <inkml:trace contextRef="#ctx0" brushRef="#br0" timeOffset="118675.83">20830 13544 372 0,'0'-8'576'16,"0"5"-59"-16,0-2-190 0,0 2-152 0,0 0-95 0,-3 0-80 15,3 2 0-15,0-2 0 0,0 1 0 0,0 2-100 32,0 5-266-32,-3-1-93 15,0 5-8-15</inkml:trace>
  <inkml:trace contextRef="#ctx0" brushRef="#br0" timeOffset="132209.37">5285 16395 934 0,'-8'3'451'0,"-1"-3"-197"15,1 0-120-15,3 0-60 0,2 1-26 16,0-1 3-16,3 0-9 0,0 0-14 0,0 0-6 15,6 0-13-15,7-1-9 0,8-2 0 0,10 3 0 16,11-2 0-16,6-1 0 0,9 0 0 16,3 2 0-16,2-2 0 0,3 0 0 0,-2 1 0 15,0-1 0-15,1 1 0 0,-4 1-60 16,-2 1-140-16,-6-2-57 0,-3 0-40 0,-8 2-34 16,-4-1 15-16,-9 1 51 0</inkml:trace>
  <inkml:trace contextRef="#ctx0" brushRef="#br0" timeOffset="132462.65">5763 16368 156 0,'-11'7'280'0,"3"1"-29"0,-2 2-38 15,-2 1-56-15,2 6-39 0,1 2-2 0,-2 3 9 16,1 2 12-16,2 2-16 0,-1 1-25 0,1 0-28 15,3 2-25-15,-1-1-17 0,1 0-8 0,2 2-10 16,0-2-4-16,0 1-7 0,1 0 3 16,-1-1-4-16,0-1-1 0,-2 0-3 0,0-3-1 15,0 3-15-15,-4-6-67 0,4 1-43 0,1 0-45 16,0-4-39-16,-1-2-36 16,4-4-11-16,-1 0 15 0,2-5 35 0</inkml:trace>
  <inkml:trace contextRef="#ctx0" brushRef="#br0" timeOffset="132804.2">5984 16705 228 0,'3'2'257'16,"-3"0"-29"-16,-1 3-60 0,-2 2-55 15,-1 5-19-15,1 5 7 0,0 0 8 0,3 2-10 16,0 3-6-16,11 21 24 0,-1-21-96 15,5-2-7-15,0-1-7 0,4-2-4 16,3-5-3-16,0 0 2 0,5-4-7 0,0-4 5 16,-2-2 0-16,3-2-5 0,-4-5 3 0,0 1 4 15,-2-6-2-15,0 0 0 0,-7-1 9 16,0-1-2-16,-7-1-5 0,-3-1 4 0,-5-1-2 16,-2 0 6-16,-3 0-2 0,-3-3-8 15,-5 1 0-15,-2 0 0 0,-7 0 2 0,-2 1 3 16,0 0-5-16,-3 0 5 0,1 4-4 0,-30-6-1 15,30 12 3-15,0 0 4 0,1 3-7 16,3 3-7-16,-2 3-2 0,4 2-11 16,0 1-50-16,3 3-71 0,6-2-81 0,0 3-60 15,3 2-29-15,5-3 23 0</inkml:trace>
  <inkml:trace contextRef="#ctx0" brushRef="#br0" timeOffset="133184.81">6474 16658 288 0,'2'-3'372'0,"1"1"-67"16,0 0-123-16,-3-1-88 0,2 1-36 0,0 2-29 16,5-1-4-16,1-3 2 0,5 4-11 0,7-2-5 15,4-1 0-15,4-2-14 0,4 4 3 16,3-2-7-16,0 2 9 0,1-2-2 15,-1 1-11-15,-5 1-10 0,0 1-6 0,-6 0-9 16,-6 0 3-16,-5 0 3 0,-2-2 20 0,-5 2 4 16,-2 0 13-16,-4-3 0 0,-4 0 2 0,-4 0 10 15,-2-1 2-15,-2 1 4 0,-5 1 12 0,1-3-1 16,-3 3 2-16,-1 2-4 0,2 0 18 16,-2 2 7-16,5 0 6 0,-3 1-3 0,2 0-9 15,0 5-16-15,2 2 6 0,-2 2-9 0,3 5-4 16,2 1-13-16,2 4-9 0,-3 2-4 15,3 5-6-15,3 1 7 0,3-2-5 0,-2 4-6 0,0-1 2 16,2 0-9-16,-1 1 1 0,0-1-58 16,3-1-64-16,-1 0-63 0,2-3-48 0,0-1-36 15,0-2-1-15,0-3 24 0,3-3 51 16</inkml:trace>
  <inkml:trace contextRef="#ctx0" brushRef="#br0" timeOffset="133617.81">6986 16774 191 0,'2'0'307'0,"-4"3"-14"0,1 4-63 0,-4 5-67 16,2 7-46-16,-5 2 12 0,3 4 1 0,-1 4-4 15,-1 2-7-15,-2-1-39 0,1 2-31 16,0-2-22-16,0-2-13 0,3 1-14 0,-2-4 3 15,2 0-3-15,0-5-6 0,0 1 6 0,2-2 6 16,-2-1-11-16,1-4 1 0,1-3 2 16,1-1 0-16,-1-2-1 0,3-3 11 0,-2 0-3 15,1-3 7-15,1-2 6 0,0-4-13 0,1-4-5 16,-1 0 4-16,0-5 1 0,4-5 2 0,-1-5-9 16,2-2-3-16,2-7 8 0,1-2-5 15,0-4-6-15,5-5 1 0,-2-2 7 0,3-2-3 16,0 0 1-16,1 4-2 0,2 1 4 15,-3 6 11-15,0 5-9 0,-1 8-2 0,-2 5 4 16,0 5-4-16,-3 4 1 0,3 4-1 0,-3 3 3 16,3 7 3-16,3 4 1 0,1 6-3 0,0 5-2 15,0 5 3-15,2 5-2 0,-1 3-1 0,-1 4-2 16,-2 0-8-16,0 1 4 0,-2-1-1 16,0-1-2-16,2-3-2 0,-2-1-37 0,1-4-69 15,-1-1-69-15,-1-3-57 0,1-5-50 16,-3-1-11-16,1-4 16 0,-2 1 42 0</inkml:trace>
  <inkml:trace contextRef="#ctx0" brushRef="#br0" timeOffset="134033.81">7068 17055 250 0,'-15'-5'277'15,"2"2"-8"-15,4-1-49 0,4 2-50 16,2 1-39-16,1-2-16 0,2-1-48 0,5 0-25 15,6-4-32-15,2 0 1 0,7 0-1 0,7-4-10 16,4-1 3-16,4-4-8 0,3-1-2 16,0-3-5-16,-1 0 3 0,2-3-1 0,-4 0 10 0,-4 2 3 15,-2-3-8-15,-1 3 15 0,-4 0-5 16,-2 1 13-16,0 1 8 0,-3 2 26 0,-1 3 21 16,-3 0 21-16,-3 2-8 0,-4 2-16 15,1 5-18-15,-1 2-21 0,-5-1-31 0,0 2 0 16,-3 1 0-16,0 4 0 0,2 3 0 0,1 2 0 15,-1 6 0-15,2 4 0 0,-1 3 0 0,-3 3 0 16,0 4 0-16,0 1 0 0,-3 3 0 16,-1 1 0-16,2 0 0 0,-1 0 0 0,-2-2 0 15,2 1 0-15,1-5 0 0,2 0 0 16,2-1 0-16,3-4 0 0,-4-1 0 0,4-3 0 16,1-1 0-16,2-3 0 0,0-2 0 0,6-4 0 15,1-1 0-15,2-1 0 0,2-4 0 16,5-1 0-16,2-3 0 0,3-1 0 0,-1-4 0 15,4 1 0-15,-2-4 0 0,0 1 0 0,0-4 0 16,0 2-304-16,-5-1-71 0,1-2-20 0,1-2 30 16,1-1 71-16</inkml:trace>
  <inkml:trace contextRef="#ctx0" brushRef="#br0" timeOffset="134686.7">10459 16308 346 0,'4'-3'399'16,"-4"3"-100"-16,-4 3-109 0,-1 5-76 16,-3 7-16-16,0 9 12 0,-4 4 11 0,-1 5 14 15,-1 6 0-15,1 2-35 0,-4 3-100 0,1 4 0 16,2 0 0-16,-2 2 0 0,2-3 0 0,3-4 0 16,1-2 0-16,1-7 0 0,3-2 0 15,1-7 0-15,2-4 0 0,1-5 0 16,0-3 0-16,2-4 0 0,0-4 0 0,0 0 0 15,0-4 0-15,2-4 0 0,-2-7 0 16,2-4 0-16,1-8 0 0,0-5 0 0,4-7 0 16,3-7 0-16,0-4 0 0,1-4 0 15,5-4 0-15,-2-4 0 0,3 0 0 0,-1-1 0 0,3 2 0 16,-2 2 0-16,1 2 0 0,-2 8 0 16,-2 5 0-16,0 10 0 0,-3 7 0 0,-1 6 0 15,1 6 0-15,0 8 0 0,3 11 0 0,5 6 0 16,6 11 0-16,2 6 0 0,0 8 0 15,1 5 0-15,-3 6 0 0,0 2 0 0,-3 0 0 16,0 0 0-16,-3 1 0 0,1-2 0 16,-4-5 0-16,3 0 0 0,0-7 0 0,0-1-249 15,0-4-87-15,-2-5-46 0,1-5 13 0,-6-2 51 16</inkml:trace>
  <inkml:trace contextRef="#ctx0" brushRef="#br0" timeOffset="135094.47">10408 16658 469 0,'-14'0'400'0,"6"0"-116"0,2-3-123 0,0 3-73 16,4-1-37-16,2 1-13 0,8 0-8 0,5 0 4 15,7 0-4-15,9 0-13 0,7-3-12 16,7-2-4-16,7 0 4 0,4 0-3 0,6-2-6 15,0-4 4-15,0-1 2 0,2 1-6 0,-8-1 4 16,0-3 0-16,-6 5-3 0,-6-2 7 0,-6 2 1 16,-6 2 3-16,-6 2-1 0,-5 1 21 15,-7 1 6-15,-1 1 11 0,-4 3 2 0,-3-2 17 16,-2 4 9-16,-2 0 25 0,2 3-70 0,-2-1-28 16,0 5 0-16,0 1 0 0,0 4 0 0,-2 0 0 15,0 5 0-15,-1 0 0 0,0 1 0 16,-2-1 0-16,1 4 0 0,1-1 0 0,1 1 0 15,0-3 0-15,2 2 0 0,0-3 0 16,0-2 0-16,2 0 0 0,1-5 0 0,3 1 0 16,1-3 0-16,1-2 0 0,1-1 0 0,5-1 0 15,1-2 0-15,5-1 0 0,0-1 0 0,3-2 0 16,2-3 0-16,0-1-132 0,2-3-200 16,0 2-39-16,1-4-9 0,-5-2 43 0,2 2-157 15</inkml:trace>
  <inkml:trace contextRef="#ctx0" brushRef="#br0" timeOffset="135272.37">11354 16755 257 0,'-16'0'294'0,"6"0"-6"0,2 0-59 15,1-2 38-15,5-1-209 16,7-5-21-16,4 1-53 0,1 0-45 15,7 0-48-15,2-1-55 0,3-1-43 16,2-2-34-16,1 2 16 0</inkml:trace>
  <inkml:trace contextRef="#ctx0" brushRef="#br0" timeOffset="136185">11255 16517 108 0,'-25'0'246'15,"3"0"17"-15,5 0-41 0,3 0-65 16,-10 3 195-16,23-3-251 0,1 0-33 16,4-3-30-16,7 1-20 0,5 0-8 15,6 2-10-15,5-3 9 0,6 1-9 0,2-1 4 16,3-1-2-16,0-1 0 0,3 0-2 0,-5 2 0 16,-1 1-2-16,-3-1 2 0,-4 1-2 15,-2 2-1-15,-4 2 9 0,-3 3-2 0,-2 3 1 16,-2 1 4-16,-2 6 33 0,-3-1 3 0,0 4 9 15,-3 3 7-15,-2 3-14 0,-2 3-19 0,0 0-7 16,-3 0-11-16,-1 0 1 0,-1 1 2 0,1 0 18 16,-1-3-19-16,-1-3 2 0,0 0-13 15,-2-4 3-15,1-3-2 0,0-2-1 0,1-2-1 16,0-3 7-16,1-3 19 0,1-2-26 16,-1-1 0-16,2-2 0 0,-2-3 0 15,1-4 0-15,-4 0 0 0,-1-5 0 0,0 0 0 16,2-3 0-16,0-1 0 0,0-4 0 0,1-2 0 15,2-4 0-15,-1-1 0 0,2-2 0 16,3 1 0-16,0-2 0 0,1 0 0 0,0 1 0 16,0-2 0-16,2 0 0 0,3 2 0 0,-1 1 0 15,2 2 0-15,1 2 0 0,-2 5 0 16,3-1 0-16,-2 6 0 0,2-1 0 0,-4 6 0 16,2-1 0-16,0 4 0 0,0 2 0 15,-3 1 0-15,0 1 0 0,-3 2 0 0,4 0 0 16,-3 3 0-16,0 2 0 0,-1-1 0 0,-2 4 0 15,1 2 0-15,-3 1 0 0,0 2 0 0,-1 1 0 16,-3 2 0-16,-2 4 0 0,0-2 0 16,-2 1 0-16,-2 2 0 0,0 1 0 0,0-2 0 15,0 0 0-15,-2-1 0 0,4 0 0 0,1 1 0 16,1 0 0-16,0-2 0 0,3-1 0 16,3 0 0-16,0-2 0 0,3-1 0 0,3-2 0 15,0 1 0-15,3-2 0 0,0-1 0 0,5-2 0 16,1-4 0-16,2 1 0 0,0-4 0 15,4-1 0-15,2-1 0 0,-2-2 0 0,0-2 0 16,-1-1 0-16,-1 0 0 0,-1-1 0 0,0 0 0 16,0-5 0-16,-2 4 0 0,-2-3 0 0,0 0 0 15,-3 3 0-15,-3 0 0 0,1 3 0 16,-4 2 0-16,-2-2 0 0,-1 3 0 0,-2 0 0 16,3 2 0-16,-1 0 0 0,-1 0 0 15,1 2 0-15,1 5 0 0,-1 1 0 0,4 1 0 16,-3 2 0-16,3 2 0 0,1-3 0 15,1 0 0-15,1-1 0 0,2-1 0 0,3-1 0 16,-1-1 0-16,0-2 0 0,1-1 0 0,0-3 0 16,2 0 0-16,-3-1 0 0,2-2 0 0,-2 0 0 15,1-5 0-15,-1 0 0 0,-2-5 0 16,0 2 0-16,-3-2 0 0,2 1 0 0,-3-1 0 16,-4-2 0-16,1 0 0 0,-4 1 0 0,-2-2 0 15,0 1 0-15,-4-2 0 0,-5 2 0 0,3 1 0 16,-6 0 0-16,1 3 0 0,-5 2 0 0,0 4 0 15,-1 0 0-15,-3 2 0 0,1 4 0 16,-1 3 0-16,0 4 0 0,0 0 0 0,-2 2 0 16,1 1 0-16,-1 1 0 0,6 5-42 0,-2 0-250 15,7-2-80-15,1 3-48 0,5 0 30 16</inkml:trace>
  <inkml:trace contextRef="#ctx0" brushRef="#br0" timeOffset="136856.14">12564 16491 244 0,'2'5'261'0,"-2"7"-22"0,0 1-36 0,0 0-30 15,-2 2-19-15,-2 2-7 0,4 4-9 0,-3-2-9 16,1 1-26-16,1-3-10 0,-2 2-32 15,1 0-21-15,0-1-19 0,-1-3-14 0,1 0 3 16,1-2-7-16,-1-3 3 0,-1-1-12 0,1-2 6 16,0-1 7-16,0-3-5 0,2-1 10 15,-1-1-12-15,-1-4 0 0,0-1 0 16,-2-2 0-16,-1-3 0 0,1-2 0 0,0-3 0 16,-2-3 0-16,1-1 0 0,2-3 0 15,-1-2 0-15,4-1 0 0,0-4 0 0,2-1 0 16,3-1 0-16,2-3 0 0,0 0 0 15,3-4 0-15,-1 1 0 0,5-1 0 0,-1-1 0 16,1 4 0-16,0 3 0 0,-1 6 0 0,-2 6 0 16,-3 0 0-16,1 7 0 0,-4 4 0 0,-2 3 0 15,-3 3 0-15,0 4 0 0,3 3 0 0,1 7 0 16,-1 0 0-16,0 6 0 0,-3 4 0 16,-2 1 0-16,-2 4 0 0,-3-2 0 0,-1 1 0 15,-1 0 0-15,-1 1 0 0,-1-1 0 0,2-1 0 16,1-4 0-16,1-1 0 0,3 1 0 0,0-3 0 15,0 0 0-15,3-3 0 0,1 0 0 16,5 2 0-16,0-4 0 0,3 0 0 0,2-3 0 16,6 0 0-16,-2 0 0 0,3 1 0 0,1-3 0 15,2 0 0-15,-3 1 0 0,-2-1 0 16,0-1 0-16,-2 2 0 0,-3 0 0 0,2 0 0 16,-2 0 0-16,-2 0 0 0,-1 0 0 15,0 0 0-15,-1 3 0 0,-1-1 0 0,-2-1 0 16,-1 3 0-16,-2-2 0 0,0 1 0 0,-3 0 0 15,-2-1 0-15,-3 0 0 0,-6 0 0 0,1 2 0 16,-7-3 0-16,0 0 0 0,-3 1 0 16,-1-4 0-16,1-1 0 0,-3-1 0 0,2 0 0 15,1-3 0-15,2 0 0 0,7-2 0 0,0-2 0 16,8-1 0-16,-1-1 0 0,5-3 0 16,1-3 0-16,2-2-233 0,6-5-161 0,4-2 8 15,3-2 39-15,4-4 66 0,2-7-117 0</inkml:trace>
  <inkml:trace contextRef="#ctx0" brushRef="#br0" timeOffset="137061.01">12830 16445 51 0,'14'-17'140'16,"1"2"68"-16,-3 1 31 0,-4 5 3 15,-3 3-31-15,3 2-31 0,-3 2-1 0,2 4-11 16,-2 2-6-16,2 2-49 0,-2 5-29 0,1 1-14 16,-2 5-70-16,1 0 0 0,0 2 0 0,-2 4 0 15,-3 5 0-15,0-5 0 0,3 5 0 16,-1-1 0-16,-2 1 0 0,0-1 0 0,0-2 0 15,0 1 0-15,0-2 0 0,0-2 0 16,2-1 0-16,-2-1 0 0,3-3 0 0,-2-2 0 16,1 1 0-16,4-4-156 0,-3-3-158 0,4-2-20 15,-1-3 8-15,2-1 33 0,1-3 52 0,4-3 60 16</inkml:trace>
  <inkml:trace contextRef="#ctx0" brushRef="#br0" timeOffset="137316.76">13344 16486 132 0,'-5'-5'181'16,"-4"3"34"-16,-2 2 6 0,0 0 4 0,-5 0-6 15,0 1 2-15,-1 0 26 0,-1 2 4 0,-1 2-116 16,2 2-135-16,0 2 0 0,-1 1 0 0,4 2 0 16,-2 4 0-16,3 0 0 0,4 1 0 0,0 4 0 15,4-2 0-15,2 3 0 0,1-2 0 16,5 2 0-16,4-3 0 0,3 0 0 0,0 0 0 15,4-3 0-15,4-1 0 0,0-1 0 0,3-3 0 16,0-1 0-16,1-2 0 0,1-2 0 16,-2-3 0-16,1-3 0 0,2 0 0 0,-2 0 0 15,0-5 0-15,2-2-315 0,1 0-128 0,-1-3-5 16,3-2 59-16</inkml:trace>
  <inkml:trace contextRef="#ctx0" brushRef="#br0" timeOffset="138959.76">15340 16360 218 0,'-4'17'256'15,"-3"2"-45"-15,1 3-30 0,1 7-27 16,-1 1-18-16,4 5-15 0,-1 4-10 0,2 0-7 16,-1 2-7-16,0 3-26 0,2-5-13 0,0 2-18 15,0-3-15-15,0-1-14 0,0-8-4 16,0-1 2-16,0-6-9 0,0-2 2 0,0-6-6 15,0-3 4-15,0-3 21 0,0-3 62 0,0-5 27 16,0 0-85-16,0-4-25 0,0-4 0 16,-3-6 0-16,-3-4 0 0,-2-10 0 15,-8-42 0-15,9 28 0 0,0-4 0 0,-1-5 0 16,3-4 0-16,-1-1 0 0,0-7 0 0,4-4 0 16,2-3 0-16,5-3 0 0,4-2 0 15,3 1 0-15,3 5 0 0,4 3 0 0,3 6 0 16,4 7 0-16,0 10 0 0,0 4 0 0,1 9 0 15,0 8 0-15,-2 4 0 0,-5 6 0 0,0 5 0 16,-3 7 0-16,-1 7 0 0,-2 0 0 0,-3 7 0 16,1 4 0-16,-4 3 0 0,-4 1 0 15,-4 7 0-15,-4 0 0 0,-2 5 0 16,-5 2 0-16,-2 1 0 0,2 1 0 0,-6 1 0 0,3-3 0 16,-5 0 0-16,2-2 0 0,1 0 0 15,-2 0 0-15,5-2 0 0,0-1 0 0,5-3 0 16,-1 0 0-16,8 0 0 0,2 0 0 15,4 0 0-15,7 0 0 0,3 0 0 0,5-1 0 16,1-1 0-16,5-2 0 0,0-2 0 0,1-1 0 16,0-3 0-16,3 0 0 0,2-4 0 15,-2-2 0-15,1-3 0 0,28-2-40 16,-31-5-12-16,-1-7-2 0,-3-1-3 16,-2 0-5-16,-1-3 8 0,-5-1 13 0,-2-1 6 0,-5-1 7 15,-4 0 4-15,-2-3 5 0,-3 3 7 16,-3-3 12-16,-2 3 11 0,-1 3 15 0,-5 3 3 15,3 2 2-15,-5 2 12 0,-2 4 2 16,-2-1 17-16,-3 3 0 0,-2 5-9 0,1 1-8 0,2 4 11 16,1 2-41-16,3 2-15 0,2-1 0 15,3 5 0-15,6-3 0 0,4 2 0 16,2-3 0-16,10-1 0 0,1-2 0 0,6-2 0 0,4-2 0 16,3-4 0-16,3-2 0 0,4-5 0 15,2-2 0-15,2-3 0 0,1-2 0 0,2-5-42 16,-2-1-16-16,1-6 4 0,-1 2-2 15,-3-1 6-15,0-2 9 0,-2 0 15 0,-3 3 5 16,-1 0 14-16,-6 1 1 0,-1 1 3 0,-6 0 18 16,-2 1-3-16,-4 4 14 0,-2 2 11 15,-2 2-24-15,-3 3-4 0,2 2-5 0,-2 1 3 0,2 4 9 16,0 1 15-16,1 4-6 0,2 3-6 16,-2 5-6-16,2 0 2 0,0 1 9 0,0 2-12 15,-2 0 1-15,-1 3-4 0,0 0-7 0,-2-1 0 16,-3-1 11-16,0-1 4 0,0-3-5 15,-3 0 4-15,0-3-14 0,-4-2-2 0,2-2 0 16,-4-1 0-16,1 0 0 0,-1-3 0 16,-4-1 0-16,2-3 0 0,0 0 0 0,-1-2 0 15,0-2 0-15,1-2 0 0,-1 1 0 0,2-4 0 16,-1-2-61-16,3 0-58 0,0-2-26 0,3-6-24 16,2 2-35-16,6 1-20 0,4-3 3 15,2-2 14-15,10-3 26 0,0 5 35 0,2-4 34 16,2 0 29-16,4 2 24 0,0 2 20 15,1-1 17-15,1 3 12 0,-5-2 10 0,5 4 18 16,-4 1 29-16,1 1 43 0,0 4 25 0,-4 1 17 16,-1 1 8-16,-3 4 5 0,-2 5 22 0,2-2 9 15,-4 5 9-15,-2 4-9 0,0 2-8 16,-2 4-24-16,-2 3-32 0,-3 1-15 0,0 8-26 16,-3 3-52-16,-4 4-19 0,0 3 0 15,-1 2 0-15,-3 5 0 0,-2 1 0 0,-3 1 0 0,-2 2 0 16,-1 2 0-16,0-5 0 0,-2 1 0 15,3-3 0-15,2-3 0 0,-1-2 0 0,2-5 0 16,0-5 0-16,1-3 0 0,1-4 0 16,0-5 0-16,3-3 0 0,1-5 0 0,1-3 0 15,1-3 0-15,1-4 0 0,-1-4 0 0,2-4 0 16,-2-4 0-16,2-5 0 0,0-4 0 0,2-4 0 16,1-5 0-16,2-5 0 0,3-4 0 15,1-4 0-15,4-5 0 0,1-6 0 0,4-4 0 16,2-7 0-16,2-1 0 0,2-3-27 0,0 0-42 15,1 0 11-15,4 4 21 0,1 5 19 16,-4 7 10-16,3 6 4 0,-2 7 4 0,-1 8 9 16,21-13 33-16,-29 33-7 0,-2 4 17 15,-2 5-1-15,-2 6-19 0,0 5-32 16,-2 2 0-16,-1 6 0 0,-4 1 0 0,-1 5 0 16,-1 2 0-16,-3 4 0 0,-3-3 0 0,-1 4 0 15,1-1 0-15,-4 0 0 0,1-1 0 0,-2 1 0 16,-3-5 0-16,0 3 0 0,0-3 0 15,0-2 0-15,-2 0 0 0,-1-3 0 0,3-2 0 16,0-1 0-16,-3-5 0 0,2 2 0 16,0-3 0-16,2-4 0 0,-2-2 0 0,-1 0 0 15,4-3 0-15,0-1 0 0,-3-1 0 0,7-3 0 16,-1 0-38-16,1-2-355 0,2-1-39 0,0-1 14 16,3 0 67-16</inkml:trace>
  <inkml:trace contextRef="#ctx0" brushRef="#br0" timeOffset="139186.69">17513 16677 264 0,'1'-7'443'0,"-1"2"46"0,0 0-66 15,0 3-72-15,0-2-274 0,0 1-77 0,-1 2 0 0,1 1 0 16,-4-2 0-16,4 2 0 0,-1 0 0 15,-1 0 0-15,2 0 0 0,0-2 0 16,-1 1 0-16,1 1 0 16,-4 0 0-16,1-4 0 0,-2 4 0 0,-5 0-59 15,-3 0-429-15,-3 0-41 0,3 0 72 16</inkml:trace>
  <inkml:trace contextRef="#ctx0" brushRef="#br0" timeOffset="139709.51">18994 15671 352 0,'14'-20'544'0,"-6"8"-171"0,-8 3-180 0,-5 7-88 16,-8 5-16-16,-6 9 10 0,-3 4 47 0,-1 10 0 15,-6 5-146-15,1 11 0 0,-4 8 0 16,2 8 0-16,-2 10 0 0,-1 6 0 0,5 5 0 15,-1 4 0-15,4-1 0 0,4-1 0 0,4 0 0 16,6 1 0-16,4-5 0 0,7 1 0 16,4-4 0-16,5-4 0 0,4-2 0 0,7-5 0 15,2-6 0-15,4-3 0 0,-2-8 0 0,3-4 0 16,-1-9-96-16,0-5-278 0,-1-8-28 0,-2-6 11 16,-2-8 55-16</inkml:trace>
  <inkml:trace contextRef="#ctx0" brushRef="#br0" timeOffset="140262.29">19254 16303 501 0,'2'-1'372'0,"-2"1"-89"0,0 0-98 15,0-2-65-15,0-1-17 0,0 1 2 0,1-3 2 16,3 2-24-16,-4-1-5 0,1-1-24 0,1 2-24 16,-1-4-14-16,-1 3-14 0,5-1 4 15,0-2-4-15,1 0-2 0,-1-2 0 0,0 1 0 16,3 0 0-16,-2-2 0 0,3 3 0 0,-4 0 0 16,2-1 0-16,-4 1 0 0,0 2 0 15,-1 5 0-15,1-3 0 0,-2 1 0 0,-1 4 0 16,0 1 0-16,0 4 0 15,0 3 0-15,5 5 0 16,-4 2 0-16,-1 6 0 0,3 0 0 0,-3 1 0 16,0 1 0-16,0-2 0 0,-1 2 0 0,-1-2 0 15,2 2 0-15,-1-4 0 0,-5 0 0 16,1-2 0-16,0 0 0 0,0-3 0 0,-3-1 0 16,1-2 0-16,0-1 0 0,-1-1 0 0,2-4 0 0,-1-1 0 15,0 1 0-15,-1-7 0 0,0 4 0 16,-3-4 0-16,1-4 0 0,-1 4 0 0,0-3 0 15,0-1 0-15,3 1 0 0,2-2 0 0,0 3 0 16,-1 0 0-16,3 1 0 0,2-3 0 16,0 3 0-16,2 1 0 0,-1-3 0 0,2 3 0 15,4 0 0-15,5-1 0 16,4 1 0-16,3 0 0 0,5-3 0 0,5 3 0 16,3-2 0-16,4 1 0 0,0-2 0 15,7 1 0-15,-1-1 0 0,1-1 0 0,3 1 0 0,-3 0 0 16,1-2-37-16,-2 2-237 0,-3 1-44 0,-1-3-5 15,-2-2 3-15,-3 2 38 0,-2-2 52 16</inkml:trace>
  <inkml:trace contextRef="#ctx0" brushRef="#br0" timeOffset="142026.54">20318 16109 148 0,'3'-10'347'0,"0"1"69"0,-6 2-83 15,-2 1-98-15,-4 1-80 0,0 4-19 16,-6 2 22-16,0 4-39 0,-6 4-119 0,4 6 0 16,-5 2 0-16,0 8 0 0,-3 2 0 0,3 3 0 15,-1 1 0-15,3 2 0 0,3-1 0 16,4-2 0-16,4-1 0 0,6-4 0 0,3-1 0 16,3-2 0-16,2-3 0 0,4-2 0 15,3-3 0-15,1-4 0 0,-1 0 0 0,2-5 0 16,3-1 0-16,1-1 0 0,1-3 0 0,-2-3 0 15,2-1 0-15,0-1 0 0,2-5 0 16,-2 3 0-16,0-4 0 0,-5 4 0 0,-2-1 0 16,-4 5 0-16,-3-2 0 0,0 2 0 0,0 1 0 0,-1 2 0 15,-2 0 0-15,-2 0 0 16,3 3 0-16,0 1 0 0,0 2 0 0,1 2 0 16,1-3 0-16,-2 5 0 0,2-3 0 0,0 1 0 15,4-1 0-15,-1 0 0 0,4 0 0 0,-1-2-26 16,4-1-139-16,2 0 14 0,0-4 8 15,-1 0 25-15,3 0 37 0,-1-4 39 0,0 1 17 16,1-3 11-16,-4-1 8 0,2 0 4 0,-4-2 10 16,-1-1 7-16,2-1 22 0,-2-2 13 15,-2 1-11-15,3-5 12 0,-2 0-6 0,0-2-13 16,-1 0-3-16,0-4-3 0,3-4-7 0,-1-1 2 16,2-4-11-16,-1 1 8 0,-2-3 4 15,-1-4 9-15,0 1 7 0,-2 0-1 0,0 3 7 16,-5-1 18-16,-1 5 1 0,-2 3 13 15,-2 3-76-15,-1 5 0 0,-1 2 0 0,0 5 0 0,-1 2 0 16,1 4 0-16,-3 2 0 0,1 6 0 16,-5 3 0-16,-2 5 0 0,-2 7 0 0,0 6 0 0,-2 8 0 15,2 7 0-15,1 3 0 0,0 3 0 16,0 2 0-16,4-1 0 0,6-1 0 0,-1-2 0 16,5-3 0-16,3-2 0 0,2-4 0 0,4-3 0 15,2-5 0-15,4 0 0 0,-1-6 0 16,-2-1 0-16,6-2 0 0,-2-7 0 0,2 1 0 15,0-4 0-15,-1-2 0 0,2-2 0 0,-3-2 0 16,1-2 0-16,1-6 0 0,-1-1 0 16,1-1 0-16,-1 0 0 0,-2-2 0 0,2 0 0 15,-4 0 0-15,0-2 0 0,-3 4 0 0,-2-2 0 16,1 4 0-16,-4 1 0 0,0 2 0 0,-3 2 0 16,-1 0 0-16,-1 2 0 0,3 1 0 15,-1 1 0 1,1 2 0-16,3-1 0 0,1 2 0 0,-1-1 0 15,2 0 0-15,1 1 0 0,1 0 0 0,1-1 0 16,1-1 0-16,-2-2 0 0,0 3 0 16,4-3 0-16,-5 0 0 0,4 0 0 0,-5 0 0 15,-2-3 0-15,1 3 0 0,-3-2 0 0,2 2 0 16,1-2 0-16,-1 1-18 0,1 1-135 16,2-2-31-16,0 2-16 0,3-2-11 0,0 1-2 15,2-2 6-15,5 2 17 0,-3-2 32 0,3 0 30 16,1 0 29-16,-2-3 27 0,1 1 28 15,-3 1 26-15,-1 1 22 0,-2 1 36 0,1-2 36 16,-4 0 32-16,-4 2 44 0,-1-3 33 0,-3 3 46 16,-2-1-2-16,0 1-13 0,-2 0-10 0,1-1-52 15,-4 1-24-15,-2 2-19 0,2 0-58 0,-4 0-53 16,1 4 0-16,0 1 0 0,-1 0 0 16,-7 5 0-16,5 0 0 0,-1 1 0 0,0 2 0 15,3-1 0-15,1 2 0 0,3-1 0 0,4-1 0 16,1-2 0-16,0 1 0 0,3-1 0 15,4-3 0-15,3 1 0 0,-2-1 0 0,4 0 0 16,1-5-42-16,3 1-63 0,2-3 5 16,2-3 18-16,-2-1 4 0,2-1 16 0,2 0 16 15,-3-2 16-15,2 2 14 0,1-3 7 0,-5 4 9 16,0-1 0-16,-4 1 11 0,1 2 6 0,-6 0 20 16,0 2 12-16,1 0-2 0,-4 0 8 0,3 0-10 15,-3 0-23-15,3 2 4 0,0 0-10 0,1 1-3 16,-1 0-5-16,6 0-1 0,-1-1-11 15,1 1 7-15,1-1-3 0,0-2 1 0,3 0-1 16,1-2 0-16,-2-1 0 0,5 1-2 0,-3-4 2 16,0-1 0-16,-1 2 3 0,-4-4-3 15,2-1 0-15,-5 1 5 0,0-3 4 0,-3 0 3 16,-4 1 3-16,0-3 2 0,-4 2 2 0,0-2 8 16,-4-1 10-16,0 3 9 0,-3 2-17 0,0 0-29 15,-1 2 0-15,-5 2 0 0,-3 2 0 16,0 3 0-16,-4 1 0 0,-1 1 0 0,-3 3 0 15,1 2 0-15,-3 3 0 0,4 2 0 16,2-1 0-16,2 0 0 0,7 5 0 0,4-2 0 0,3 2 0 16,8 0 0-16,3-2 0 0,1 1 0 0,5-4-117 15,3-1-30-15,0-3 14 0,2-1 14 16,4-5 25-16,1 0 40 0,2-6 26 0,0-1 13 16,2-3 18-16,0 0 18 0,-2-2 12 0,4-2 18 15,-5 1 7-15,3 0 2 0,-2 0-4 16,0 1 4-16,0 2 6 0,-4-1-18 0,3 4-10 15,-4-1-8-15,0 4 15 0,-3 1-1 0,0 3-21 16,-3 0 4-16,2 3-14 0,-3 3 6 16,-2 0-7-16,1 3-12 0,-4 0 0 0,0-1 0 15,-2 4 0-15,1 0 0 0,-4-2 0 0,-2 0 0 16,-1 1 0-16,0-1 0 0,-3-3 0 0,-2 3 0 16,0-1 0-16,0-1 0 0,-3-1 0 15,1-1 0-15,-1-2 0 0,-1 0 0 0,-1 0 0 16,1-1 0-16,-4 0 0 0,4-2 0 0,-3 2 0 15,2-2 0-15,2 1 0 0,1-1 0 16,4-1 0-16,1 0 0 0,-2 0-9 0,4 0-105 16,4-3-1-16,1 2 20 0,2-2 17 0,2-3 24 15,5 0 20-15,2-1 14 0,5-1 20 0,2-5-8 16,-2 1 4-16,4 0 4 0,1-3 2 16,-3 1-5-16,2 0 1 0,-2-1-2 0,1-2-2 15,-1 2-7-15,1-2-14 0,-3 3-9 0,1-3-14 16,-2 0-14-16,-1-1 14 0,0 0 14 15,-2 1 21-15,-4 3 6 0,-2-1 17 0,0 3 9 0,-4 1 26 16,-3 3 23-16,-4 1 19 0,0 2-5 16,-1 2 8-16,-2 1 7 0,-4 2 14 0,-1 2 4 15,-3 1 9-15,2 2-104 0,-7 3-18 0,2 2 0 16,-2 2 0-16,3 3 0 0,4 0 0 16,-1 4 0-16,4-2 0 0,0 0 0 0,4 0 0 15,2 0 0-15,2 0 0 0,4-3 0 0,0 0 0 16,7-1 0-16,-2-1 0 0,5-2 0 15,0-2 0-15,2-1 0 0,2-3 0 0,3-2-40 16,4-2-406-16,3-6-64 0,2-1 46 0</inkml:trace>
  <inkml:trace contextRef="#ctx0" brushRef="#br0" timeOffset="142365.26">25185 16081 484 0,'-9'6'388'16,"-2"-2"-94"-16,4 0-103 0,3-1-37 0,2-2 18 16,2-1-8-16,6 0-34 0,6 0-60 15,3-1-70-15,7-2 0 0,7 3 0 0,2 0 0 16,7-4 0-16,4 2 0 0,-2-1 0 0,3 1 0 16,-1-1 0-16,0 2-70 0,-4 1-127 0,-5-2-49 15,-3 2-43-15,-6 0-16 0,-5 0 21 16,-5 2 45-16,-7-2 55 0</inkml:trace>
  <inkml:trace contextRef="#ctx0" brushRef="#br0" timeOffset="142547.17">25248 16249 59 0,'-9'9'157'0,"1"-1"69"16,4-3 29-16,0-1 15 0,4-1-26 15,2-1-37-15,3 1-14 0,5-3 1 0,3 2-28 0,4 0-90 16,4-1-76-16,6-1 0 0,5 0 0 15,4-1 0-15,-1-3 0 0,3 4 0 0,1-3 0 16,4-1 0-16,-4 3 0 0,3-1 0 0,-6 0-25 16,2 2-303-16,-8 0-61 0,-4 0-26 0,-5 2 39 15</inkml:trace>
  <inkml:trace contextRef="#ctx0" brushRef="#br0" timeOffset="143630.34">20406 15973 260 0,'0'-2'263'0,"-3"-1"-5"16,-3 3-36-16,-2 0-33 0,0 0-38 0,-2 3 1 16,-5 1-6-16,-2 4 4 0,-1 1 3 0,-4 5-50 15,0 6-103-15,-2 2 0 0,1 3 0 16,-3 6 0-16,0 2 0 0,0 0 0 0,1 2 0 15,4-3 0-15,2 2 0 0,2 0 0 16,4-3 0-16,4 3 0 0,1-5 0 0,3 0 0 16,5-1 0-16,0-1 0 0,5-2 0 0,1-3 0 15,2-3 0-15,2 0 0 0,1-4 0 0,1-1 0 16,4-3 0-16,0-3 0 0,4-1 0 0,-2-4 0 16,3-3 0-16,-1-5 0 0,3 0 0 0,-2 0 0 15,3-6 0-15,-4-1 0 0,0 0 0 16,-2-1 0-16,-3-1 0 0,0-1 0 15,-2 2 0-15,-4-3 0 0,0 2 0 0,-5 0 0 16,1-1 0-16,-5 5 0 0,0 0 0 0,0 1 0 0,0 6 0 16,0-2 0-16,-1 1 0 0,-1 4 0 15,0 0 0-15,1 0 0 0,-2 2 0 0,-1 3 0 16,1 0 0-16,-2 7 0 0,-1 1 0 0,2 2 0 16,0 3 0-16,1 1 0 0,0 1 0 0,0 1 0 15,1-1 0-15,0 1 0 0,2-1 0 0,0 1 0 16,0-1-290-16,4-3-91 0,0 0-18 15,1-2 24-15,2-3 82 0</inkml:trace>
  <inkml:trace contextRef="#ctx0" brushRef="#br0" timeOffset="144189.7">22588 15712 506 0,'0'-10'423'15,"0"3"-102"-15,0 2-127 0,0 2-86 0,0 1-46 16,5 2 41-16,1 5 32 0,7 2 14 0,7 7-103 16,5 4-46-16,7 6 0 0,5 6 0 15,-1 5 0-15,2 8 0 0,0 4 0 0,-5 3 0 16,-5 7 0-16,-5 3 0 0,-6 3 0 0,-7 4 0 15,-9 1 0-15,-4 0 0 0,-7 0 0 0,-7 0 0 16,-4 0 0-16,-7-2 0 0,-5-2 0 16,-10-2 0-16,-1-4 0 0,-7-5 0 0,-2-4 0 15,0-5-360-15,-2-1-113 0,-2-6 7 0,4-5 99 16</inkml:trace>
  <inkml:trace contextRef="#ctx0" brushRef="#br0" timeOffset="144865.12">27813 15804 838 0,'7'-15'628'0,"-2"1"-212"15,0 1-251-15,-4 1-165 0,4 3 0 16,2-1 0-16,2 2 0 0,-1 1 0 0,-2 2 0 16,2 0 0-16,3 1 0 0,-1 4 0 15,1 0 0-15,1 0 0 0,0 6 0 0,-2 2 0 0,1 5 0 16,-2 1 0-16,0 3 0 0,-5 3 0 15,-2 1 0-15,-4 1 0 0,-2 2 0 0,-7 2 0 16,0-1 0-16,-6-1 0 0,2-1 0 0,-1-2 0 16,4 0 0-16,-1-3 0 0,4-3 0 15,1-1 0-15,3-2 0 0,5 0 0 0,1 1 0 16,7 0 0-16,0-1 0 0,6 1 0 0,-1-1 0 16,6 0 0-16,-3 0 0 0,3-2 0 15,-3-1 0-15,0 0 0 0,1 1 0 0,-6 0 0 16,0-5 0-16,-2 2 0 0,-1 1 0 0,-1 0 0 15,-6-2 0-15,3 1 0 0,-6 0 0 0,-1 1 0 16,-4-2 0-16,-2 2 0 0,-5 0 0 0,-1-1 0 16,-5-2 0-16,-2 5 0 0,-3-3 0 0,1-2 0 15,-3 1 0-15,0-2 0 0,2 1 0 16,-4-2 0-16,4 1 0 0,-2-1 0 0,5 0 0 16,-3 0 0-16,4-1 0 0,3-1 0 0,1-1 0 15,3-3-121-15,5 0-291 0,1-1-26 16,1-2 49-16,7-2 60 0</inkml:trace>
  <inkml:trace contextRef="#ctx0" brushRef="#br0" timeOffset="145230.56">28407 15811 217 0,'13'-10'519'16,"-3"2"17"-16,-2 4-162 0,-4 1-153 0,-1 1-108 15,-2 1-46-15,3-2-67 0,-1 3 0 16,4 4 0-16,3 3 0 0,6 3 0 16,-2 5 0-16,2 2 0 0,0 0 0 0,-2 3 0 15,-6 1 0-15,-2 0 0 0,-3 1 0 0,-8 0 0 16,-3 5 0-16,-5-4 0 0,-4 1 0 16,-3-1 0-16,-2-3 0 0,-3 0 0 0,1-2 0 15,2-3 0-15,0-3 0 0,4-2 0 0,3-2 0 16,3-2 0-16,6-2 0 0,-2 0 0 15,3-1 0-15,2-2 0 0,2 1 0 0,1-2 0 16,1-3 0-16,2 3 0 0,6 0 0 16,4-2 0-16,5-1 0 0,9 1 0 0,5 1 0 15,5-2 0-15,4 0 0 0,4-1 0 16,4 1 0-16,-1-2 0 0,-1 3 0 0,1-1 0 16,2 1 0-16,-5 2 0 0,0 2-38 0,-3 1-362 15,-5-1-54-15,-1 1 12 0,-3 2 92 16</inkml:trace>
  <inkml:trace contextRef="#ctx0" brushRef="#br0" timeOffset="145880.75">29698 15780 216 0,'6'6'444'0,"-2"1"-78"0,-6 6-130 0,-1 4-103 15,-5 2-59-15,3 3 6 0,1 3 65 16,-3 4 12-16,1 1-22 0,-3 2-74 0,-1 2-61 15,2-2 0-15,-1 2 0 0,1-3 0 0,0-2 0 16,0-4 0-16,2-4 0 0,-1-6 0 0,4-1 0 16,2-4 0-16,-3-4 0 0,4-1 0 15,-1-2 0-15,1-3 0 0,0-2 0 0,0-2 0 16,0-6 0-16,0-3 0 0,1-4 0 16,3-5 0-16,-1-2 0 0,2-5 0 0,0 0 0 15,0-5 0-15,2-6 0 0,-1 0 0 16,1-1 0-16,0 0 0 0,0 0 0 0,1 2 0 15,-2 4 0-15,5 5 0 0,-3 5 0 0,-2 5 0 16,1 5 0-16,0 5 0 0,0 3 0 0,-1 4 0 16,-1 3 0-16,3 8 0 0,4 6 0 15,3 5 0-15,5 8 0 0,0 5 0 0,1 1 0 16,1 3 0-16,-1 3 0 0,-5-2 0 0,3-1 0 16,-7 0 0-16,1-1 0 0,-5-2 0 0,0-3 0 15,-3-2 0-15,1-1 0 0,-3-4 0 16,-2-4 0-16,-1-3 0 0,-1-4 0 0,-1-3 0 15,1-3 0-15,-5-2 0 0,1-1 0 0,-5-5 0 16,-4-3 0-16,0-1 0 0,-7-3 0 16,2-1 0-16,-1-2 0 0,-2-1 0 0,1-1 0 15,0 1 0-15,1 0 0 0,2-2 0 0,3 1 0 16,-1 0 0-16,3 2 0 0,4 2 0 16,2 2 0-16,1 3 0 0,3 0 0 0,2 1 0 15,1 4 0-15,0-3 0 0,3 3 0 0,3-2 0 16,2-1-238-16,6 1-125 0,7-1-32 15,1-1 6-15,4-1 70 0</inkml:trace>
  <inkml:trace contextRef="#ctx0" brushRef="#br0" timeOffset="146227.54">30141 15746 250 0,'-17'-7'511'0,"4"1"-30"0,-2 2-160 15,5-1-107-15,3 1-33 0,2 0-92 16,5 3-89-16,0-2 0 0,4 2 0 0,2 1 0 16,6-2 0-16,8 2 0 0,5 0 0 15,5-1 0-15,5 1 0 0,3-3 0 0,-1 1 0 16,0 2 0-16,-2-1 0 0,-4-3 0 0,-6 1 0 0,-4 0-32 16,-7-2-4-16,-2 1 21 0,-3-3 2 15,-8-1 6-15,-4 1 9 0,-6 0 3 0,-1-2 11 16,-3 3 7-16,-4 1 14 0,0 1-17 0,-1 1-20 15,1 3 0-15,0 3 0 0,-2 1 0 0,3 5 0 16,0 2 0-16,0 3 0 0,2 5 0 16,3 3 0-16,0 3 0 0,2 6 0 0,2-3 0 15,2 7 0-15,2-1 0 0,-1 0 0 0,4 1 0 16,-2 0 0-16,2 1 0 16,0-4-152-16,0 1-91 0,0-2-54 0,2-1-25 0,-1-3 4 15,4-3 39-15,-1-2 67 0</inkml:trace>
  <inkml:trace contextRef="#ctx0" brushRef="#br0" timeOffset="146730.81">30680 15828 242 0,'6'-7'352'0,"-3"2"-9"16,-3 3-60-16,-3 6-86 0,-2 3-40 15,-1 5 10-15,-2 4-6 0,-1 5-22 0,1 3-133 16,-5 5-6-16,2 0 0 0,1 3 0 16,-2 0 0-16,2-1 0 0,1 1 0 0,0-4 0 15,2-1 0-15,2-3 0 0,1-3 0 0,0-3 0 16,1-2 0-16,-3-3 0 0,5-6 0 16,1-1 0-16,-4-4 0 0,3-1 0 0,1-2 0 15,-2-5 0-15,1-3 0 0,-1-4 0 0,-1-4 0 16,0-4 0-16,1-3 0 0,2-5 0 15,0-2 0-15,3-2 0 0,0-5 0 0,4-2 0 16,4 1 0-16,-2-5 0 0,4 2 0 0,3-1 0 16,0-2 0-16,2 0 0 0,3 4 0 0,-2 1 0 15,2 3 0-15,1 2 0 0,-3 8 0 16,0 4 0-16,-3 5 0 0,1 6 0 0,-4 3 0 16,1 5 0-16,-5 4 0 0,4 4 0 15,-4 5 0-15,3 4 0 0,-3 4 0 0,-1 3 0 16,-3 2 0-16,-2 4 0 0,-3 0 0 0,-2 5 0 15,-1-3 0-15,-2 1 0 0,-6-1 0 16,3 1 0-16,-1-5 0 0,-5-1 0 0,-1 1 0 16,4-7 0-16,-3-1 0 0,0-1 0 0,0 0 0 15,1-3 0-15,-1-3 0 0,1-1 0 16,-1-3 0-16,3-1 0 0,-4-1 0 0,1-1 0 16,0-2 0-16,-2 0-89 0,3-3-272 15,1-2-61-15,2 1 2 0,2-2 67 0</inkml:trace>
  <inkml:trace contextRef="#ctx0" brushRef="#br0" timeOffset="146945.31">31253 16075 191 0,'8'-3'428'0,"-4"2"43"0,-1-2-98 0,-3 0-103 15,0 1-46-15,0-1-134 0,0 1-90 0,0-1 0 16,0 3 0-16,0-4 0 0,0 1 0 16,0 1 0-16,-2 2 0 0,2-5 0 15,-1 2 0-15,-4 1 0 0,0-1-260 0,-2 0-152 16,-3-1-47-16,-1-1 41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0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3084 746 336,'-10'-1'13186,"-2"-13"-7575,-13-28-4919,15 25 1056,-69-94 933,-150-159 0,212 252-2650,-1 2 0,-1 0 0,0 1 0,-1 1 0,-1 1 0,0 1 0,-1 1 0,0 0 0,-47-14-1,-21-7 193,-1 4-1,-183-31 0,186 49 432,0 3 0,-1 4-1,1 3 1,-112 16 0,152-8-447,18-4 23,0 0 0,0 3 0,1 0 0,-1 2 0,-51 23 0,27 1-230,1 3 0,2 3 0,-76 73 0,81-70 0,35-32 0,1 1 0,0 0 0,1 1 0,0 0 0,1 0 0,0 1 0,-8 19 0,-1 10 0,-13 48 0,-13 33 0,29-85 0,1 2 0,-14 78 0,6-21 0,14-60 0,1 1 0,2 0 0,2 67 0,3-57 0,-11 78 0,1-68 0,-6 26 0,-5 150 0,9 12 0,11-205 0,-2 0 0,-8 45 0,4-31 0,1 1 0,6 89 0,1-88 0,-2 0 0,-11 81 0,-3-19 0,9-65 0,-14 57 0,-38 261 0,53-332 0,-5 25 0,-2-1 0,-3 0 0,-34 95 0,-70 125 0,46-139 0,48-102 0,18-33 0,1-1 0,-1 1 0,1 0 0,1 0 0,0 1 0,1-1 0,-4 17 0,5-17 0,-1 0 0,0 0 0,0 0 0,-1 0 0,-5 10 0,-11 30 0,15-35 0,2 1 0,0 0 0,1 0 0,0 19 0,2-33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0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32767,'2'0'0,"0"0"0,-4-4 0,0 2 0,2 1 0,0-3 0,0-4-528,0 2-3570,4-5-480,-4 2-320,0-5 95,0 1 257,-2 0 592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0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75 528,'-2'-3'561,"1"0"-1,-1 1 1,1 0-1,-1-1 1,0 1-1,0 0 0,0 0 1,0 0-1,-1 0 1,1 0-1,-1 0 1,1 1-1,-5-3 1,5 3 118,0 0 0,0 0 0,0 0 1,0-1-1,0 1 0,0-1 1,0 1-1,0-1 0,1 0 0,-1 0 1,1 1-1,-3-5 0,2-1 1763,-4-4 8674,-3 10-9112,41 55-2004,35 81 0,-16-34 0,67 99 0,-116-199 0,-1 0 0,1-1 0,0 1 0,0-1 0,0 1 0,-1-1 0,1 0 0,0 0 0,0 0 0,0 0 0,0 0 0,0 0 0,0 0 0,-1-1 0,1 1 0,0-1 0,0 1 0,0-1 0,-1 0 0,1 0 0,0 0 0,-1 0 0,3-1 0,64-35 0,-40 22 0,-22 12 0,201-114 0,-199 113 0,-6 2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0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810 286 32767,'-1'2'0,"-1"0"0,1 0 0,-1 0 0,0 0 0,0 0 0,1-1 0,-1 1 0,-1 0 0,1-1 0,0 0 0,0 1 0,0-1 0,-1 0 0,-3 1 0,-1 2 0,-56 34 0,-2-3 0,-107 43 0,133-64 0,2 3 0,-46 26 0,37-16 0,10-64 0,7 3 0,1-3 0,2 0 0,-24-46 0,-27-76 0,73 147 0,-4-9 0,8 21 0,0 0 0,0-1 0,0 1 0,0 0 0,0 0 0,0 0 0,0-1 0,0 1 0,0 0 0,0 0 0,0 0 0,0-1 0,0 1 0,0 0 0,0 0 0,0 0 0,0-1 0,0 1 0,0 0 0,-1 0 0,1 0 0,0 0 0,0-1 0,0 1 0,0 0 0,0 0 0,-1 0 0,1 0 0,0 0 0,0 0 0,0 0 0,0-1 0,-1 1 0,1 0 0,0 0 0,0 0 0,0 0 0,-1 0 0,1 0 0,0 0 0,0 0 0,0 0 0,-1 0 0,1 0 0,0 0 0,0 0 0,0 0 0,-1 0 0,1 0 0,0 0 0,0 0 0,-1 1 0,29 46 0,-4-7 0,-3-3 0,3 0 0,1-2 0,50 55 0,-4-9 0,-72-84 0,-69-155 0,56 116 0,-1 0 0,-2 2 0,-1-1 0,-48-72 0,29 71 0,40 75 0,24 28 0,2-1 0,3-1 0,56 79 0,-74-123 0,-11-12 0,1 1 0,-1-1 0,0 1 0,0 0 0,-1-1 0,1 1 0,2 7 0,-14-32 0,-2 2 0,-24-36 0,-2-2 0,-6-16 0,-63-117 0,103 184 0,4 9 0,12 22 0,22 38 0,-10-22 0,23 48 0,-1-1 0,-32-57 0,-12-23 0,1 0 0,0 0 0,0 0 0,1-1 0,-1 0 0,2 0 0,-1 0 0,1 0 0,0-1 0,11 9 0,-12-14 0,-1 0 0,1-1 0,-1 0 0,1 0 0,-1 0 0,1 0 0,-1-1 0,0 0 0,1 0 0,-1 0 0,0 0 0,0-1 0,7-3 0,4 0 0,90-28 0,-1-5 0,158-82 0,-277 132 0,-1 0 0,-22 11 0,-349 170 0,385-192 0,0 0 0,0-1 0,0 1 0,0-1 0,0 0 0,0 0 0,0 1 0,0-1 0,0-1 0,0 1 0,0 0 0,0 0 0,0-1 0,0 1 0,0-1 0,0 1 0,0-1 0,1 0 0,-1 0 0,0 0 0,0 0 0,1 0 0,-1 0 0,1-1 0,-1 1 0,1 0 0,-2-2 0,-4-6 0,0 1 0,0-1 0,-9-16 0,7 10 0,-18-28 0,-37-82 0,47 89 0,-1 0 0,-1 0 0,-44-57 0,56 83 0,-1-1 0,8 11 0,0 0 0,0 0 0,-1 0 0,1 0 0,0 0 0,0-1 0,0 1 0,0 0 0,0 0 0,0 0 0,-1 0 0,1 0 0,0 0 0,0 0 0,0 0 0,0 0 0,0 0 0,-1 0 0,1 0 0,0 0 0,0 0 0,0 0 0,0 0 0,-1 0 0,1 0 0,0 0 0,0 0 0,0 0 0,0 0 0,-1 0 0,1 0 0,0 0 0,0 0 0,0 0 0,0 0 0,0 0 0,-1 0 0,1 0 0,0 1 0,0-1 0,0 0 0,0 0 0,0 0 0,0 0 0,0 0 0,-1 0 0,1 1 0,0-1 0,0 0 0,0 0 0,23 41 0,177 331 0,-198-368 0,1 1 0,-1-1 0,1 0 0,0 0 0,0 0 0,0 0 0,0 0 0,1-1 0,0 1 0,-1-1 0,1 0 0,5 3 0,-5-5 0,0 0 0,-1 0 0,1 0 0,0-1 0,-1 1 0,1-1 0,0 0 0,0 0 0,0 0 0,-1 0 0,1-1 0,0 0 0,0 1 0,-1-1 0,7-3 0,152-58 0,13-3 0,-150 58-2838,-18 6 1308,0 0 1,-1-1-1,1 0 1,-1 0-1,0 0 0,0-1 1,0 0-1,0 0 1,10-7-1,-16 9 1259,0 1-1,0 0 1,0-1-1,0 1 1,0-1-1,0 1 1,0 0-1,0-1 1,0 1-1,0-1 1,0 1-1,0 0 1,-1-1-1,1 1 1,0-1-1,0 1 1,-1 0-1,1-1 1,0 1-1,0 0 1,-1-1-1,1 1 1,0 0-1,-1 0 1,1-1-1,0 1 1,-1 0-1,1 0 1,0 0-1,-1-1 1,0 0-93,-8-4-2288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0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21 492 528,'-16'21'3653,"11"-12"6538,24-23-7408,-15 11-2609,0 0 0,0 0 1,0-1-1,0 1 1,-1-1-1,1 0 0,4-7 1,23-39 238,41-74-3042,-50 82-781,18-49 0,9-31-2382,-29 79 4007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2199 3714,'-4'8'4855,"3"0"2909,18-4-4521,-12-3-3277,93 11 1965,1-5-1,131-5 0,-111-10-867,0-5 0,-1-5-1,160-46 1,-238 53-960,-1-3-1,-1-1 0,0-2 1,-1-2-1,0-1 0,-2-1 1,-1-3-1,0 0 1,-2-2-1,-1-2 0,-1-1 1,-2-1-1,-1-1 1,-1-1-1,36-61 0,-32 42 135,-3-1-1,24-63 1,15-92 227,-59 175-390,-2 0 0,0 0 0,-3 0 1,-1-56-1,-5 41-74,-1-1 0,-3 1 0,-2 0 0,-28-83 0,24 95 0,-1 1 0,-1 1 0,-2 1 0,-2 0 0,0 1 0,-46-50 0,-2 6 0,-144-122 0,184 175 0,-1 2 0,0 1 0,-2 1 0,0 2 0,-1 1 0,0 1 0,-1 2 0,-1 1 0,-38-6 0,16 6 0,-1 3 0,-1 2 0,1 3 0,-1 2 0,1 3 0,-1 2 0,1 3 0,0 2 0,1 3 0,-100 34 0,-160 100 0,150-64 0,139-69 0,0 2 0,0 1 0,2 1 0,0 1 0,1 1 0,1 1 0,-27 31 0,24-20 0,2 1 0,1 1 0,2 1 0,1 0 0,-18 44 0,23-40 0,2 0 0,2 1 0,1 0 0,2 1 0,-4 46 0,1 204 0,15-229 0,2-1 0,20 87 0,-11-73 0,-8-39 0,2 0 0,1-1 0,1 0 0,2-1 0,2 0 0,34 57 0,31 11 0,-36-47 0,-29-38 0,0-1 0,1-1 0,31 23 0,-22-18 0,-11-10 0,-1 1 0,1-2 0,1 0 0,-1 0 0,1-2 0,1 1 0,-1-2 0,24 5 0,-4-4 0,0-2 0,67 0 0,-32 1-4743,-51-3 1823,-1 0 1,1-1 0,37-3-1,-36-4-4705,-12 2 3754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59 103 2641,'0'-11'2793,"0"-37"2830,-1 46-5013,1-1 1,-1 1-1,1-1 0,-1 1 1,0-1-1,0 1 0,0 0 0,0-1 1,0 1-1,-1 0 0,1 0 0,0 0 1,-1 0-1,0 0 0,0 0 1,1 0-1,-4-1 0,5 3-454,0-1 1,-1 1-1,1 0 0,0 0 0,-1 0 0,1-1 1,0 1-1,-1 0 0,1 0 0,0 0 1,-1 0-1,1 0 0,-1 0 0,1 0 1,0 0-1,-1 0 0,1 0 0,0 0 0,-1 0 1,1 0-1,-1 0 0,1 0 0,0 0 1,-1 0-1,1 1 0,0-1 0,-1 0 1,1 0-1,0 0 0,-1 1 0,1-1 1,0 0-1,-1 0 0,1 1 0,0-1 0,-9 18 1737,2 24-1514,6-38 33,-3 53 143,2 1-1,8 74 1,0-12-589,-3 71-340,-2 0-4391,-7 190-14865,6-324 15703,0-33 2404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41 179 272,'-14'-27'3202,"-7"-17"3208,16 15 1605,8 46-5134,1-1 0,1 1 1,0-1-1,9 18 0,-10-22-2419,-1-6-462,-1 1 0,1 0 0,1-1 0,-1 1 0,1-1 0,0 0 0,0 0 0,10 9 0,-12-13 0,1 0 0,-1 0 0,1-1 0,0 1 0,-1-1 0,1 0 0,0 0 0,0 0 0,0 0 0,0 0 0,0-1 0,0 1 0,0-1 0,0 0 0,0 0 0,0 0 0,1 0 0,-1-1 0,0 1 0,0-1 0,0 1 0,4-3 0,16-4-679,-1-2 1,0 0-1,0-2 1,-1 0-1,29-21 1,-12 4-2846,60-61-1,-54 42-9134,-23 23 3799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2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20 2305,'2'-10'16927,"-9"16"-10173,2 6-5621,0 17-372,1 1 1,2-1-1,1 1 0,1-1 0,5 33 0,-1 33 320,-3-60-1081,-1 10 0,0-34 0,-1-15 0,-6-46 0,-8-99 0,14 127 0,1 1 0,0-1 0,2 1 0,8-38 0,-10 58 0,1 0 0,-1 0 0,0 0 0,0 1 0,1-1 0,-1 0 0,0 0 0,1 0 0,-1 1 0,1-1 0,-1 0 0,1 1 0,-1-1 0,1 0 0,-1 1 0,1-1 0,0 1 0,-1-1 0,1 1 0,0-1 0,0 1 0,-1-1 0,1 1 0,0 0 0,0-1 0,0 1 0,0 0 0,-1 0 0,2-1 0,1 1 0,-1 1 0,1-1 0,-1 0 0,1 1 0,-1 0 0,0-1 0,1 1 0,-1 0 0,0 0 0,4 2 0,55 43 0,-53-39 0,163 159 0,-35-30 0,-135-137 0,-1 0 0,1 0 0,0-1 0,-1 1 0,0 0 0,1 0 0,-1-1 0,0 1 0,1-1 0,-1 1 0,0 0 0,0-1 0,0 1 0,0 0 0,0-1 0,-1 1 0,1 0 0,0-1 0,-1 1 0,1 0 0,-1-2 0,-7-46 0,4 31-11,-6-22-372,-7-73-1,16 104 233,0-1-1,1 0 1,0 1 0,0-1-1,2 1 1,-1-1-1,1 1 1,0-1 0,1 1-1,0 0 1,0 0-1,1 0 1,7-12 0,1 7-5354,-11 13 4460,1 0 0,-1-1 0,1 1 0,-1 0-1,1 0 1,0 0 0,0 0 0,-1 0 0,1 1-1,0-1 1,0 0 0,0 1 0,0-1 0,0 1-1,0 0 1,0 0 0,2 0 0,3 0-1450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2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61 592,'1'0'340,"0"1"0,0-1 0,0 0 0,0 1 0,0-1-1,-1 1 1,1-1 0,0 1 0,0-1 0,-1 1 0,1 0 0,0-1-1,-1 1 1,1 0 0,0-1 0,-1 1 0,1 0 0,-1 0 0,0 0-1,1 0 1,-1-1 0,0 1 0,1 0 0,-1 0 0,0 0 0,0 0-1,0 0 1,0 0 0,1 0 0,-2 0 0,1 1 0,0 41 4492,-1-30-3599,0 32 944,-3 1-1,-1-1 0,-3 0 0,-1-1 1,-3 0-1,-21 54 0,20-74-2176,12-45 0,11-45 0,3-5 0,3 1 0,3 1 0,32-76 0,-48 138 0,1 0 0,-1 1 0,1-1 0,0 1 0,1 0 0,-1 0 0,1 0 0,0 0 0,1 1 0,-1 0 0,1 0 0,9-5 0,-13 8 0,1 1 0,-1 0 0,0 1 0,0-1 0,1 0 0,-1 1 0,0-1 0,1 1 0,-1 0 0,1 0 0,-1 0 0,0 0 0,1 0 0,-1 0 0,1 0 0,3 2 0,-2 0 0,-1-1 0,0 1 0,0 0 0,0 0 0,0 0 0,0 1 0,0-1 0,0 1 0,-1-1 0,1 1 0,-1 0 0,0 0 0,0 0 0,2 4 0,18 37 0,-2 0 0,-2 2 0,-1 0 0,13 67 0,-13-49 0,0 42 0,-46-119 0,-25-17 0,-122-62 0,163 87 0,-1-1 0,29 1 0,13 2-10,0-2-1,0 0 1,-1-2 0,1-1-1,-2-2 1,0 0-1,0-2 1,44-26 0,-36 14 13,0 0 0,-1-3 0,-2-1 0,-1-1 0,35-42 0,-68 126 72,3 6-146,11 98 1,0-42-893,-11-116 221,0 30-5980,-2-15 190,-3-9-4380,1-7 7695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5T16:17:50.8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4765 5130 105 0,'-14'0'143'0,"3"0"-37"0,0 0-48 16,0-2-26-16,-8-1 11 0,13 2-8 0,1-1 25 16,2 2 16-16,1-1 0 0,1 1-6 15,1-2-28-15,0 2-17 0,0 0-5 0,3 0-10 16,0 0-1-16,6 0 2 0,2 0 8 16,4 0 7-16,5 0 17 0,4 0 2 0,8 0-16 15,6-1-12-15,7-2-7 0,6 0 1 0,9 1 3 16,5-5 7-16,12-1 6 0,7-1 15 15,9-3-18-15,12-3-9 0,10-1-5 0,10 0-2 16,9-5-1-16,149-17-3 16,37-6-7-16,35 1 9 15,-170 22-6-15,0 0 0 0,0 0-4 0,-1 1 6 16,176-13 0-16,-188 19-2 16,144-7-8-16,-172 11 11 0,-12 3-3 15,-12 0-4-15,-10 2 1 0,-10 0 1 0,-13 0 2 16,-12 3 0-16,-11-3-7 0,-13 2 5 0,-11 0 7 15,-10 0-5-15,-9 2 8 0,-5 1-1 0,-7 0 3 16,-2 0 3-16,-3 0-3 0,-4-2-3 16,-1 1-4-16,-4-2-3 0,-1 1 4 15,-1-1-4-15,-11 0-4 0,11 3-7 16,-1-2-26-16,2 2-32 0,-2 0-37 0,5-1-44 16,0 1-47-16,0-1-28 0,-1-2 0 15</inkml:trace>
  <inkml:trace contextRef="#ctx0" brushRef="#br0" timeOffset="219.69">9648 4541 290 0,'3'-1'218'0,"-4"-8"38"16,-4 4-121-1,2 4 56-15,0 1-109 0,3 0-27 0,-2 0-26 16,2 0-17-16,-1 0-9 0,1-1-10 16,0 1-18-16,0 0-37 0,1-2-52 0,-1 1-56 15,0-1-51-15,0-1-31 0</inkml:trace>
  <inkml:trace contextRef="#ctx0" brushRef="#br0" timeOffset="1924.29">5507 4443 10 0,'0'-2'18'0,"0"2"13"0,0-1 18 0,0 1 11 0,2-3 0 16,-2 1-7-16,0-1-8 0,1-1-4 16,-1 1 1-16,3-2 5 0,-3 0-1 0,3 1 11 15,0-1 8-15,-3 2-2 0,2-4 2 16,-1 2-1-16,-1 0 1 0,0 0-3 0,0 0 4 15,0 0 0-15,0-1 2 0,0 1 0 0,-1 2-6 16,1-1-6-16,-2-1-5 0,-1 2-4 16,-1 1 4-16,1-1-3 0,1-1 8 0,0 4-13 15,1 0-12-15,-1 0-14 0,2 0-7 16,0 2-8-16,-2-2-1 0,1 2 1 0,1 3 1 16,0 3-3-16,0 1 7 0,0 1 2 0,0 1-9 15,0 2 3-15,0-1 0 0,0 2 2 0,1-1-5 16,1 2 0-16,3-1 7 0,-2 0-7 15,0 2 0-15,3-3 0 0,-1 2 0 0,0-3 0 16,1 0 0-16,-1-2 0 0,7 6-7 16,-7-10 7-16,2-2-3 0,-4-1 3 15,0-1 0-15,0-1 0 0,0 1 5 0,0-2-5 16,2 0-2-16,-2-3 0 0,1 1 3 0,-1-2 2 16,0 0-9-16,-1-3 1 0,1 2 5 0,4-4-6 15,-2-1-3-15,0 0 1 0,-2-1 3 0,2-1-2 16,0 1-2-16,1-3 4 0,-1 0 1 15,-1 4 4-15,1-3-5 0,-2 3 5 0,1 1 4 16,-3 2-4-16,1 2 2 0,-2 3 2 16,0-1 7-16,3 1-5 0,-3 2-1 0,0 0-4 0,0 0 3 15,0 2-6-15,0 3 4 0,0 2 1 16,3 1-2-16,-2 3 7 0,1 1-8 0,-2-1-2 16,3 5-5-16,-1-3 7 0,-1-1 0 15,1 0-4-15,1 0 2 0,-1 0-5 0,-1-2-7 16,3-1-20-16,-3-1-51 0,1 0-64 0,1-1-48 15,1-1-41-15,1 0-22 0,-3-1 2 0,4-4 44 16</inkml:trace>
  <inkml:trace contextRef="#ctx0" brushRef="#br0" timeOffset="3525.4">20298 4065 102 0,'-7'-2'166'0,"4"2"-17"0,-2-3-53 0,-2 0-47 16,2 2-20-16,-2-1-16 0,3 1 6 15,-1 0 16-15,2-1 24 0,-2 0 4 0,5 2 8 16,0 0 23-16,0 0-66 0,0 0-9 16,2 0-6-16,4 2-6 0,3 0 6 0,3-1 1 15,6 0 12-15,6 2 16 0,4-3 4 16,11 3-14-16,5-1-2 0,75 2-9 15,-45-2-12-15,7-2-6 0,10 0-3 16,113-2 3-16,33-1 6 16,-107 2-9-16,10-1 0 0,7 0 0 0,3 2-2 15,2 0 2-15,-5 2 3 0,-1 3-3 0,-6-1-2 16,-5 2 11-16,-4 2-7 0,-10-1 3 16,107 13 13-16,-126-10-8 0,-6-2-1 15,-5 1-2-15,-5-2 0 0,-2 0-7 0,-4 0 5 16,-5-4-2-16,-5 1 6 0,-6-1-13 0,-6 0 4 15,-5-3 6-15,-6 0-3 0,-7 0-3 0,-9 2 4 16,-6-2-7-16,-4 1 3 0,-8-1 13 16,-5 0 5-16,-1 0-7 0,-4 0-1 0,1 0-5 15,-4 0 0-15,0 0-1 0,-2 0 2 0,0 0-8 16,2 0-1-16,0 0-10 0,0 0-7 16,0 0-14-16,-3 2-33 0,2 0-33 0,-1-2-34 15,-1 0-31-15,0 0-22 0,2 0-2 0,1 0 10 16,-2 0 29-16</inkml:trace>
  <inkml:trace contextRef="#ctx0" brushRef="#br0" timeOffset="3702.3">24336 4158 225 0,'7'-2'171'15,"-2"-1"-60"-15,-2 0-54 0,3 2-9 16,-5-2 65-16,3 1-1 0,-4 1 9 15,0-2-18-15,0 3-35 0,0 0-36 0,0 0-22 16,0-3-29-16,0 3-57 0,0-4-70 16,0 2-65-16,1-4-43 0,1-4-207 0</inkml:trace>
  <inkml:trace contextRef="#ctx0" brushRef="#br1" timeOffset="37288.01">25274 3175 107 0,'1'-15'135'16,"-1"0"-39"-16,0 2-43 0,-1-3-10 0,-3 3-8 16,0 3 18-16,-1-2 25 0,4 3 9 0,-2 0 8 15,-1 1-5-15,3 3-19 0,-3 0-20 16,4 1-21-16,-1 1-11 0,1 3-9 0,-2 0-4 16,2-2-3-16,0 2 0 0,0 2 31 0,3 3 15 15,1 2-4-15,1 0-11 0,-1 6-10 16,5 1-5-16,-2 2-12 0,1 2 3 0,0 1-3 15,3 0-3-15,-5 0 0 0,1 1 7 0,2-3-2 16,-3 0-1-16,1-2-3 0,2-3 2 16,-1-2-3-16,0-1-1 0,-2-2 0 0,1-1 10 15,2-2-10-15,-4 1 8 0,3-5-5 16,0 0-6-16,2 0 4 0,3-7-1 0,2 0-3 16,5-3-4-16,4-5 4 0,4-3 4 15,4-2-7-15,7-5 5 0,7-1-2 0,68-35-6 16,-46 25 6-16,3-2 2 0,6 1-2 15,-1-2 0-15,2-1-4 0,-5 3 6 0,-5 3-4 16,-3 0 0-16,-7 0 0 0,-3 5 7 0,-6 0-4 16,-6 5-4-16,-3 2 5 0,-6 1 0 0,-7 3 0 15,-3 5-1-15,-4 0-1 0,-4 3 0 16,-3 1-3-16,-4 4 1 0,-2-2 3 0,-1 3-8 16,-5 0 5-16,-1 4-6 0,0 0 4 15,0 0-13-15,0 0-35 0,-1 0-49 16,-5 4-31-16,-1-1-47 0,-1 2-41 0,-1 3-15 15,-5-3-187-15</inkml:trace>
  <inkml:trace contextRef="#ctx0" brushRef="#br1" timeOffset="57654.55">18246 6073 80 0,'-13'-2'131'0,"4"-1"-13"15,-4-2-34-15,4 0-31 0,-1 1-22 0,-1 1 10 16,3 0 35-16,3 1 33 0,1-1 19 0,0 1-7 16,1 2-29-16,1-1-39 0,2 0-27 0,2-1-16 15,5-1 0-15,2 2-5 0,5-4 1 16,5 2-6-16,3 1 6 0,5 1-6 0,6 0 3 15,2 1-3-15,2 0 4 0,5-2-4 16,3 2-7-16,3-2 7 0,3-2 0 0,3 3 0 16,1-1 0-16,0 0-4 0,2-1 4 0,-4 3-6 15,-3-2 0-15,-3 2 4 0,-5-2-13 0,-6 2-22 16,-3-1-29-16,-6-1-16 0,-3 2-14 16,-5-1-2-16,-5 0 5 0,-1 1 0 0,-4 0 11 15,-2 0 9-15,-4-3-1 0,-3 1-2 0,-2 0-1 16,-1 1-1-16,-5-3-42 0</inkml:trace>
  <inkml:trace contextRef="#ctx0" brushRef="#br1" timeOffset="57982.41">18370 6111 130 0,'-13'5'131'0,"-9"2"42"16,6-1-97 0,-2-4 68-16,15-2-73 15,2 0-9-15,1 0-18 0,1 0-2 16,6 0 1-16,3 0 5 0,3 0-1 0,8 0-13 0,2 0-14 16,6-1-4-16,2 1-10 0,6-1 0 15,2-2 4-15,4 0-3 0,1 3-7 0,5-3 0 16,-1-2 5-16,2 2-5 0,-1 0 5 0,0 0-7 15,-2 0 2-15,0 2-2 0,-2-4 0 0,-4 4 2 16,-1-2-3-16,-5 0 3 0,-2 0-4 16,-6 3 0-16,-2-2 7 0,-1 2-8 0,-5-2-17 15,-7 2-35-15,-4 0-31 0,3 0-36 0,-4 0-26 16,-4 0-15-16,-2 0-15 0,-1 0-131 0</inkml:trace>
  <inkml:trace contextRef="#ctx0" brushRef="#br1" timeOffset="61409.39">20408 6183 161 0,'3'-3'176'0,"1"1"-8"0,-4-1-29 0,0 1-28 15,0 1-19-15,0 0-7 0,0 0-3 0,1-2-3 16,-1-2 69-16,0 3-80 16,0-3-14-16,3 0-15 0,-1 1-13 0,0 1 1 0,-1-1 3 15,-1-1 3-15,3 2 2 0,-3 1 0 0,2-4-5 16,-4 3 5-16,2-1 4 0,0 0-3 0,-1 0-12 16,-2-1 0-16,-1 0-12 0,1 2 4 15,-3-2-8-15,-1 0 3 0,-5 0-2 0,1 3-3 16,-2-1-3-16,0 1 2 0,1 1-3 15,-6 1-2-15,3 0 0 0,-1 3 3 0,0 0-3 16,0 2-2-16,2-3 4 0,-14 18 3 16,21-13-11-16,1 1 3 0,1-2 8 15,0 2-5-15,2 1 0 0,1-2 1 0,-2 3-1 16,3-3-3-16,1 1 6 0,-2 1-6 16,2 0 1-16,0-1 0 0,0-1 2 0,2 3 0 15,-1-2-5-15,3 1 7 0,-2-2-6 0,3-2 6 16,0 1-4-16,1-1-2 0,1-2 2 0,-2 0 7 15,2-2-4-15,4 0-1 0,-4-1 0 16,-1 0 2-16,0-2-4 0,8-7-1 16,-3 1 4-16,-3 1-15 0,0 0 11 15,5-3-1-15,-4 0-4 0,-1-2 4 16,-3 0 4-16,3-2-5 0,-4-1 5 0,0 1-6 16,0-2-2-16,-2 0 0 0,1-1 5 0,-3 3 3 15,2-1-3-15,-2-2-2 0,-2 2 5 0,1 1 0 16,-3 2-4-16,0-2 2 0,-3 1 2 0,-2 3-2 15,1-1 2-15,-2 2-2 0,-4 2-2 0,2-2 10 16,-2 2-11-16,-2 3 7 0,-2 1-7 0,-1 2 3 16,-3 1 5-16,0 0-2 15,-3 0-1-15,-2 4-2 0,1 0-1 0,0 3 14 0,0-1-17 16,1 3 11-16,2 3-2 0,0 0 1 0,1 3 6 16,2-1-8-16,4 4 2 0,-2 2 1 15,7 1 2-15,1 2 4 0,1 1-6 0,5-1 6 16,0 3-3-16,4-2-8 0,4 0 1 0,-3 1 8 15,4-3-6-15,0 2-3 0,4-3 8 0,1 0-7 16,3 1 1-16,0-2 8 0,4 0 7 16,1-5 0-16,4 2-5 0,2-2-4 15,2-2 3-15,4-1 3 0,0-2-16 0,0-3 8 0,3-4-6 16,-1-3 3-16,-2-2-1 0,1 0-5 16,4-4-5-16,-2-1 1 0,-2-3-30 0,1 0-22 15,-2-2-41-15,0 1-26 0,-1-4-40 0,-4 2-29 16,1-3-27-16,-3 3-18 0,1 0-6 0,-7-2 23 15</inkml:trace>
  <inkml:trace contextRef="#ctx0" brushRef="#br1" timeOffset="61944.5">20808 6072 348 0,'-6'-8'343'16,"0"3"-82"-16,1 2-100 0,3-2-64 0,1 2-35 15,1 3-14-15,1-2-8 0,3-1-12 0,1 3-10 16,4 0-5-16,0 2 0 0,5 1 2 0,5 0 5 15,0 1-11-15,5 2-5 0,-5 1-3 16,5 3-1-16,-6 0-3 0,0 2 11 0,-2 0-6 16,-7 2 4-16,-1 1 4 0,-3-1-10 0,-5 3 5 15,-1 0-2-15,-4 0-5 0,-3 2 6 0,-4-2-6 16,-3-3 7-16,-1 1-1 0,-1-2-2 16,-4 1 8-16,5-2 1 0,-3-1-2 0,7-4 11 15,-2-1 8-15,2 0 8 0,4-3 3 0,-1 0 9 16,4 0 5-16,2-1-7 0,0-2 11 0,1 0-1 15,1 3 9-15,1-3-19 0,0-3-46 16,1 1 0-16,3 2 0 16,0-4 0-1,0 4 0-15,3-2 0 0,1-1 0 0,0 2 0 0,3-1 0 16,3 1 0-16,1-1 0 0,2 2 0 16,2-1 0-16,0 1 0 0,3-3 0 0,2 3 0 15,-3 0 0-15,2 0 0 0,-1 0 0 0,3 0 0 16,-4 0 0-16,1 0 0 0,-3 0 0 0,0 0 0 15,-3 0 0-15,-3 0-77 0,-1 0-133 0,-4 0-34 16,-1 0-26-16,-3 0-15 0,-2 0 2 0,1 0 26 16,-2 0 53-16</inkml:trace>
  <inkml:trace contextRef="#ctx0" brushRef="#br1" timeOffset="62199.39">21382 6129 171 0,'0'-6'317'0,"0"-1"27"0,-2 2-66 0,2-3-66 15,-1 3-18-15,1 3 2 0,-5-2 139 16,5 2-335-16,0-1 0 16,0 3 0-16,-1 0 0 15,1 1 0-15,0 1 0 0,0-2 0 0,0 2 0 16,0-2 0-16,0 1 0 0,0-1 0 15,1 3 0-15,4-3 0 0,-4 2 0 0,-1 2-176 0,3-1-48 16,-1 0-43-16,-2 0-28 0,2 1-3 0,3 1 25 16,-1-2 44-16</inkml:trace>
  <inkml:trace contextRef="#ctx0" brushRef="#br1" timeOffset="62680.11">21695 6063 100 0,'0'-5'183'16,"-2"1"240"0,1 1-117-16,-1 3-197 0,-1 0 94 15,1 3-174-15,-10 6 11 16,7-4-20-16,0 0-1 16,-12 9 54-16,11-5-24 0,-2 0 0 0,0 0-20 15,-1 0-7-15,1-2 11 0,1 2 1 16,1 0-8-16,1 1-4 0,-1-3-11 0,1 0 8 0,4 1 3 15,-3-1-9-15,1-1-8 0,1-1-2 16,2-2 2-16,0 0-3 0,0-1 0 0,4 0 3 16,1 1-5-16,-1 0 5 0,9 1-5 0,-2-4 4 15,3 3-7-15,0-3 3 0,-1 2 0 16,16 3 0-16,-14-3 0 0,-2 1-4 0,3-1 9 16,-4 0-1-16,2 1-6 0,-2 0 5 15,2 1 2-15,-5 1 1 0,1-1 11 0,-2 1 4 16,1 2-9-16,-1-1-1 0,-1 0-10 0,-1 0 29 15,0 1-1-15,-3 1-2 0,0 0-10 0,1 1-14 16,-1-2-3-16,-2 2 0 0,-1 0 0 0,0-1 0 16,0-1 0-16,0 1 0 0,-3-1 0 15,-2 0 0-15,2 0 0 0,-3-1 0 0,-2-1 0 16,-8 8 0-16,-4-4 0 16,8-6 0-16,-1 0 0 0,0 0 0 0,-5-1 0 15,-16 1 0-15,13-4 0 16,0 1 0-16,3-3-24 0,-4-1-180 0,2 4-31 15,2-5-27-15,3 0-15 0,3 0 2 0,2-3 34 16,4-2 36-16,2 0 51 0</inkml:trace>
  <inkml:trace contextRef="#ctx0" brushRef="#br1" timeOffset="62924">21695 6030 52 0,'3'-8'130'0,"2"-1"45"15,-2 4 1-15,-1 0-3 0,1 2-13 0,-3-1-3 16,0 1-11-16,0 1-6 0,1 0-24 16,2-1-14-16,1 1-9 0,2 1-10 0,0-2-34 15,4 2-15-15,-2-2 4 0,1 0-1 16,5 1-7-16,-3-1-11 0,2 1-16 0,5 1 5 16,-6 0-4-16,4-2-1 0,-2 1-10 0,-1 1-2 15,-2-1-1-15,1 1 1 0,0 1-33 0,-4-2-66 16,-2 2-62-16,-2 0-51 0,0-1-45 0,-3 1-29 15,-1-2 4-15,-1-1 50 0</inkml:trace>
  <inkml:trace contextRef="#ctx0" brushRef="#br1" timeOffset="63413.45">22046 5754 51 0,'-5'-6'127'0,"2"4"30"0,2-1-12 0,-1 2-28 15,0-2-20-15,2 1-10 0,4 2-7 0,0 0 16 16,6 0 13-16,1 2-5 0,6 2-16 0,2 1-19 15,5 3 3-15,1 4 1 0,2 3-11 16,0-1 6-16,-1 6 12 0,0 1 9 0,-4 3 7 16,2 1 0-16,-4 2-32 0,-4 5-44 15,0-2-20-15,-7 6 0 0,-2 3 0 0,-4 2 0 0,-3 1 0 16,-5 2 0-16,-1 1 0 0,-4 0 0 16,-5 2 0-16,-6-1 0 0,-3-1 0 0,-4 0 0 15,-7 0 0-15,-6-3 0 0,-3-4 0 0,-5 1 0 16,-3-3 0-16,-2-2-345 0,-5-3-115 0,2-1-12 15,-1-5 93-15</inkml:trace>
  <inkml:trace contextRef="#ctx0" brushRef="#br1" timeOffset="64109.02">19694 5873 52 0,'-7'-4'138'0,"3"3"31"16,-3-2-11-16,-2 4-23 0,-1 2-26 0,-1 0-10 15,-4 2-5-15,-2 4-2 0,0 3 5 0,0 3-5 16,0 5 2-16,-4 3-18 0,5 4 5 0,-3 5-18 15,2 1-21-15,3 4-6 0,-1-1-8 0,3 3-14 16,2-3 3-16,5 3-14 0,-1-1-1 16,6-1 2-16,5 1-9 0,0-2 2 0,4 1-1 15,5-3-11-15,2 0-28 0,3-2-76 0,4 0-93 16,0-2-75-16,6-1-41 0,1-2 23 0</inkml:trace>
  <inkml:trace contextRef="#ctx0" brushRef="#br1" timeOffset="67200.35">5971 6980 468 0,'-32'-2'297'0,"-2"0"-140"0,6-1-81 0,-1 1-33 16,9-1-22-16,1 1-12 0,6 0 6 0,2 2 19 15,5-1 13-15,3-1 6 0,7 0-12 16,9 1 28-16,6-3-1 0,13 1-18 0,13-2-17 15,12-1 0-15,103-13 3 16,-59 6-29-16,19-4 0 0,19 0 11 0,190-24 1 16,-141 21-10-16,10-3-3 0,7 1-5 15,4-5 2-15,-1 2-3 0,-1-1-10 0,-12-1 10 16,-3 0-3-16,163-21 4 16,-195 25-1-16,-12 4 0 0,203-32-11 15,-193 29 13-15,-98 16-4 16,-15-1 2-16,16 0 2 15,-43 4-6-15,2-1-55 0,-23 1-119 16,-6 3 55-16,-3 0-37 0,-5 3-33 16,-2 1-14-16,-3-1-10 0,-3 2 15 0</inkml:trace>
  <inkml:trace contextRef="#ctx0" brushRef="#br1" timeOffset="81437.53">18388 7755 64 0,'-6'3'120'0,"-2"-3"-23"0,-3 1-36 0,-7 1 35 16,-15 2 153-1,9-2 22-15,21-2-218 16,3 0-18-16,-1 0-12 0,1 1 3 15,0-1 0-15,3 3 9 0,3-1 4 0,2-1-2 16,6 2-12-16,4-1-13 0,2-1-1 0,6 1-2 16,2-2-8-16,4 0 4 0,1-3-7 15,3 0 3-15,1 0-1 0,0 1 0 0,3-2 0 16,0 0-2-16,0 2 2 0,-2-1-4 0,-3 0 2 0,0 1-1 16,-5 1 5-16,-1 1-2 0,-6-2-3 15,-3 2-1-15,-5-2 1 0,-4 2 1 0,-2 0-4 16,-2-3-2-16,-4 3-18 0,0 0-29 15,-3 0-26-15,0 0-24 0,0 0-29 0,-4 0-31 16,-5 0-7-16,-4 0 4 0,-2 0 15 0</inkml:trace>
  <inkml:trace contextRef="#ctx0" brushRef="#br1" timeOffset="81744.31">18379 7856 41 0,'-7'4'98'0,"1"-1"-1"0,3 0-29 16,1-3-22-16,1 3-11 0,-1-3-9 0,2 0 10 15,0 0 15-15,0 0 9 0,3 0 4 16,1-3-1-16,1 0-4 0,0 3-16 0,5 0-3 16,1-2-3-16,5 1 7 0,-2-1-16 15,3 0-11-15,2 1 0 0,1-2 4 0,2-1-10 0,-1 1-5 16,2-2 0-16,2 3-2 0,0 0-4 0,2-1 3 15,0 2 1-15,0-3-8 0,-4 1 7 16,2 3-3-16,-5 0 0 0,-1-2-3 0,-5 2 1 16,0-3-4-16,-1 3 3 0,-5 3 5 0,1-3-5 15,-2 2-2-15,-3-2-7 0,0 0-33 16,-3 0-159-16,-1 0 65 0,0 0-23 16,-1-2-6-16,-1 2-105 0</inkml:trace>
  <inkml:trace contextRef="#ctx0" brushRef="#br1" timeOffset="94411.15">26031 7915 194 0,'-5'-3'108'0,"-1"0"-51"0,0 2-24 0,-2-2-16 15,0 1-1-15,2 1 22 0,-1-1 25 0,4 2 17 16,0 0 2-16,1 0-17 0,1 0-31 15,1 0-15-15,0 0-11 0,4 2 1 0,4-1-7 16,8-1 20-16,2 2 4 0,4-2 1 0,8 0-15 16,1 0 2-16,7 0-11 0,2 0-1 0,-1 0 2 15,3-2-4-15,-2 2-4 0,40 0 4 16,-41 0-3-16,-6 0 3 0,-1 0-4 16,-4 0 4-16,-3 0-2 0,-4 0-22 0,0 2-23 15,-9-2-25-15,1 0-17 0,-5 0-11 16,-2 3-1-16,-6-3 0 0,-1 1 0 0,-4 1-3 0,-3-1 17 15</inkml:trace>
  <inkml:trace contextRef="#ctx0" brushRef="#br1" timeOffset="94721.12">26062 8067 53 0,'-3'1'108'16,"2"-1"-1"-16,-4 2-15 15,5-2-75-15,5 0-10 0,3-2 34 16,0 1-3-16,0-1 1 0,6 0-4 0,0 0-11 16,7 1-8-16,0-1-9 0,30-3 1 15,-24 2-8-15,0 3 2 0,0-2 1 16,1-1-6-16,-3 3 3 0,-3 0-2 15,-1 0 2-15,-3 0 0 0,-2 0-2 0,-1 0 2 0,1 3-4 16,-3-3 4-16,9 0-36 16,-16 0-1-16,0-3-4 0,-1 3-9 15,2 0-4-15,-6 0-7 0,4-4-12 0,-2 0-17 0</inkml:trace>
  <inkml:trace contextRef="#ctx0" brushRef="#br1" timeOffset="103607.15">26197 8043 24 0,'-5'-3'60'0,"0"1"24"0,1 0 2 0,-7-5-11 16,1 2-12-16,0 1-6 0,-2-3 9 15,1 0 22-15,1 0 18 0,0 1 9 0,0 0-25 16,0 1 11-16,1 0 15 0,3 1 0 15,1-1-10-15,2 3-28 0,1 1-16 0,0-2-12 16,2 3-13-16,0 0-3 0,0 0-3 0,0 1 12 16,4 1 27-16,2-1 2 0,5 1-13 0,8 0 10 15,3-2-21-15,5 3-16 0,5-1-23 0,-1-2-9 16,2 2 0-16,4-1 0 0,-1 1 0 16,3-2 0-16,0 0 0 0,-1 2 0 0,0-1 0 15,1 1 0-15,-1-2 0 0,-3 0 0 0,30 1 0 16,-37-1 0-16,-3 1 0 15,0 0 0-15,-4-1 0 0,17 2 0 16,-24-2 0-16,-1 0 0 0,-5 0 0 0,-3 0-59 16,-4 0-65-16,2 2-23 0,-3-1-23 0,-1 2-34 15,-4-1-19-15,-3 1-12 0,-4 2 7 16,-3-1 17-16,-2-1 32 0,-2 4-83 0</inkml:trace>
  <inkml:trace contextRef="#ctx0" brushRef="#br1" timeOffset="103909.55">26221 8166 116 0,'-21'5'158'0,"4"-2"-15"0,-2-1-20 15,3 1-20-15,2-3-4 0,2 2 17 0,3 0 13 16,5-2 0-16,0 0-2 0,1 0-15 0,2 0-20 16,1-4-29-16,4 4-5 0,4 0 15 0,6 0 12 15,7-5-5-15,0 4-5 0,5-3-10 16,4-1-6-16,2 1-17 0,1 0-42 0,6 2 0 15,1-4 0-15,-2 1 0 0,5 0 0 0,-4 0 0 16,-1 0 0-16,2 0 0 0,1 2 0 0,-5-2 0 16,32-2 0-16,-39 3 0 15,-2 1 0-15,34 1 0 16,-44 2 0-16,-4 0 0 0,-1-1 0 0,-3 1 0 16,-1-2 0-16,-2 2 0 0,1 0 0 15,-3 0 0-15,-1 0-22 0,0 2-121 0,-1-2-48 16,-2 0-31-16,1 0-32 0,-1 0-25 0,4-2-14 15,-3 0 21-15</inkml:trace>
  <inkml:trace contextRef="#ctx0" brushRef="#br1" timeOffset="104705.03">25679 6064 75 0,'-4'-6'161'15,"-1"-1"8"-15,-3 2-31 0,-1-2-30 0,1 1-18 16,0 1 22-16,3-1 39 0,0 3 2 0,1-1-14 15,-1 1-22-15,4 1-23 0,-1 2-26 0,1 0-26 16,1-2-12-16,0 2-3 0,4 0 5 0,5 0 16 16,3 0 5-16,6 0-21 0,4 0-13 15,4 0-2-15,3 0-8 0,2 0-8 0,4 0 3 16,2 0-3-16,0 0 2 0,0 0-2 0,1 0-6 16,-2 0 3-16,1 2 6 0,-1-2-2 15,-2 2-2-15,-4-1-8 0,0-1 2 0,-4 2 4 16,-4-2-2-16,-1 2-5 0,1-1 5 0,-6-1-2 15,-1 1-30-15,-3 1-58 0,-4-2-32 16,-3 0-26-16,-6 1-604 16,-18 0 368-16,2 1 245 15</inkml:trace>
  <inkml:trace contextRef="#ctx0" brushRef="#br1" timeOffset="105037.63">25617 6167 165 0,'-10'4'157'0,"-1"0"-23"15,5-1-30-15,1-1-22 0,0-1-20 16,4 1 7-16,-2-1 17 0,3 1 24 0,3-2 16 16,2 1-9-16,4-1-20 0,5 0-22 0,2 0-2 15,6 0-12-15,3-1 4 0,5-1 8 16,1 1-24-16,2 1-16 0,2-3 0 0,-1 1-6 15,3 2-8-15,0 0-14 0,2 0 6 0,-1 0-7 16,-2-3 6-16,0 3-10 0,27 0 3 16,-33 0-9-16,-6 0 6 0,2 0 3 15,13 0-4-15,-26 0 1 16,-2 0 0-16,1 0-6 0,-5 0 9 0,-2 2-7 0,-1-1-4 16,-2-1 1-16,0 0 4 0,-2 0-2 0,0 0-3 15,0 0-35-15,0 0-65 0,-4 2-44 16,1-1-62-16,-3 1-47 0,-2-1-31 0,-5 1 9 15,0-1-166-15</inkml:trace>
  <inkml:trace contextRef="#ctx0" brushRef="#br1" timeOffset="106124.08">20535 4076 164 0,'-29'-18'292'0,"12"12"-206"0,1-3-25 15,0 2 15-15,2 2 24 16,0-2 10-16,4 2-6 0,2 1-10 0,2 0-2 15,0 1-13-15,3 1-24 0,0 2-13 0,1 0-8 16,0 0-6-16,6 0 28 0,6 2 22 0,6 1-27 16,199 38 41 15,-91-31-40-31,-59-4-42 0,4-2-4 0,-3 0 0 0,2 1-6 16,-3 0 0-16,2-1 6 0,-1-1-9 0,-1 2 3 15,-4-2-2-15,1 2 8 0,-5-3-6 16,-5 1-3-16,-1 1 3 0,-7-1-5 0,-1-1 0 15,-9 1 6-15,-4-1-4 0,-4 1 1 0,-3 0-1 16,-5-2 3-16,-3 2-4 0,-2-1 5 16,-3-1-4-16,-3 1-8 0,0 1 11 0,-4-2-30 15,0 1-54-15,-3 1-22 0,-3 1-30 16,-2-1-29-16,-4-1-28 0,-26 5-228 16,13-3 218-16,-5 0 25 0</inkml:trace>
  <inkml:trace contextRef="#ctx0" brushRef="#br1" timeOffset="106495.43">20669 4309 264 0,'-21'2'174'15,"3"-2"-50"-15,-1 3-43 0,4-3-18 0,3 0 15 16,2 0 13-16,2 0 13 0,3 0-8 0,2 0-12 15,3 0-23-15,2 0-27 0,4 0 8 0,10 0 19 16,6 1-7-16,8 0-18 0,8 2-2 16,8-1 14-16,8 0-15 0,1-1 8 0,8 1-24 15,0 0-6-15,2-2-1 0,-1 3-8 0,-3-1 12 16,3-2-14-16,-8 3-2 0,1-1 3 0,-3 0-1 16,-3 1 2-16,-2-1-2 15,-7 1-3-15,-2-1 5 0,-2 0-2 0,-10-1-4 16,-4-1 7-16,-3 0 3 0,-4 0-8 0,-4 0 4 0,-4 0 3 15,0 0-7-15,-2 0 10 0,-2 0 1 16,-5 0-5 0,0 0-11-16,0 0 3 0,0 0-4 15,0 0 0-15,0-1-17 0,-4-1-52 16,3 2-54-16,-4-2-64 0,0 1-57 0,-2 1-27 16,0 0 3-16,1 0-147 0</inkml:trace>
  <inkml:trace contextRef="#ctx0" brushRef="#br1" timeOffset="111175.19">18875 12510 116 0,'-1'-2'138'16,"-4"-1"-59"-16,-27 3 18 15,4 7 29-15,9-3-34 16,-16 12 93-16,19-4-114 0,-1 2-27 16,1 1-9-16,-1 4-6 0,0 4 8 0,2-2 3 15,0 9 4-15,0 1 8 0,0 4-1 16,0 4 7-16,-1 5 4 0,-1 0-11 0,1 3-3 15,2 2 0-15,-1 2-9 0,1 2 28 16,1 0 16-16,4-4-10 0,3 2-14 0,2 2-26 16,3 3-8-16,1 0 1 0,1 4-2 0,4 0-2 15,-1-1-3-15,5-4-4 0,-1 3-1 0,1-4-18 16,5-1 13-16,-1-7-6 0,0-3-3 16,4-7 2-16,0-1-4 0,1-3-2 0,1-4-3 15,-1-2-1-15,0-2 0 0,-1-4 8 0,3 0-3 16,-2-1-9-16,0-3-21 0,3-3-72 15,-1-3-69-15,-1-1-67 0,3-1-67 16,-1-4-39-16,0-4 18 0</inkml:trace>
  <inkml:trace contextRef="#ctx0" brushRef="#br1" timeOffset="111999.21">20783 12520 75 0,'-2'-2'135'0,"1"-1"-23"16,-3 0-40-16,3-1-6 0,-2 1-3 16,-1 1 20-16,0-1 24 0,3 3 3 0,-3 0-35 0,4 0-32 15,0 0-8-15,4 3 27 0,1 2 8 16,5 4-11-16,6 3 23 0,5 2-16 0,2 1-19 15,2 5 8-15,4-1-6 0,1 5 0 16,1 0 18-16,3 3-9 0,-1 2-4 0,-3 3 14 16,0 4 2-16,-2 3-8 0,-2 2 1 0,-5 0-5 15,-1 5-26-15,-6 0-32 0,4 51 0 16,-18-47 0-16,-4 2 0 0,-4-2 0 16,-7 2 0-16,-1 0 0 0,-8-1 0 15,-3 3 0-15,-4-1 0 0,-6-2 0 0,-4-1 0 0,2-1 0 16,-3-3 0-16,-2-2 0 0,3-1 0 15,1-3 0-15,1-3 0 0,1-3 0 0,5-5 0 16,1-1 0-16,2-3 0 0,5-1 0 0,6-6 0 16,-11 11 0-16,22-19 0 0,0-2 0 15,7-5 0-15,-3 0 0 0,1-2 0 16,2-1 0-16,1-4-138 0,3-2-94 0,2-3-48 16,-1-4-27-16,1 0-21 0,2-4 13 0</inkml:trace>
  <inkml:trace contextRef="#ctx0" brushRef="#br1" timeOffset="114456.89">20481 17558 373 0,'3'-7'284'15,"-3"0"-73"-15,-1-1-65 0,-3 2-27 0,3 0 10 16,1 2 17-16,0 1 10 0,0-1-31 16,0 3-38-16,0 0-34 0,0 1-24 0,6 0-4 15,2-1 4-15,5 1 47 0,1 1-38 16,8 0-17-16,0-1-21 0,3 3 0 0,-1 0 0 16,25 8 0-16,-27-5 0 0,-2 0 0 15,-2 1 0-15,-1 1 0 0,0 2 0 16,-6 1 0-16,-1 2 0 0,-1 1 0 15,-3-2 0-15,-1 5 0 0,-5-2 0 0,0 0 0 16,-2 1 0-16,-3 0 0 0,-3 0 0 0,-3 0 0 16,-4 0 0-16,-7-1 0 0,1 1 0 0,-8 0 0 15,2-4 0-15,-3-1 0 0,0 2 0 16,0-3 0-16,2 0 0 0,-1-2 0 0,-1-1 0 16,5 0 0-16,-2-1 0 0,-12 2 0 15,12-3 0-15,17-4 0 16,4 1 0-16,0-2 0 0,3 0 0 0,1 0 0 15,1 0 0-15,1 0 0 0,-2 0 0 16,4 0 0 0,2 0 0-16,5-2 0 0,4 1 0 0,4 0 0 15,4 0 0-15,6-2 0 0,5 1 0 16,3 0 0-16,2 2 0 0,1-1 0 0,4-1 0 16,2 2 0-16,0 0 0 0,3 2 0 15,-1-2 0-15,3 1 0 0,-1 1 0 0,-3-2 0 16,-2 2 0-16,-2-1 0 0,-6-1 0 0,-3 2 0 15,-2-1 0-15,-5 0 0 0,-4-1 0 16,-2 0 0-16,-7 0 0 0,1 1 0 16,1 3 0-16,-6-3 0 0,-7 1 0 15,4-1 0-15,-2 1 0 0,1 1 0 0,-1 1 0 16,2 1 0-16,-4 1 0 0,7-1 0 16,-2 3 0-16,-1-1 0 0,1-2 0 0,4 2 0 15,-1 0 0-15,2-2 0 0,-1 2 0 16,6-3 0-16,-3 1 0 0,2-2 0 0,1 1 0 15,0-4 0-15,-2 3 0 0,5-3 0 16,0 0 0-16,-2-3 0 0,1-1 0 0,-1 1 0 16,0-2 0-16,-4 1 0 0,1-2 0 0,-4 0 0 15,-2-1 0-15,-1-1 0 0,-2 1 0 0,-3-2 0 16,-2 1 0-16,0 0 0 0,-3-2 0 16,-5 0 0-16,0 2 0 0,-2 1 0 15,1-1 0-15,-5 1 0 0,-1 0 0 0,-21 0 0 16,-25 8 0-1,38 2 0-15,0 0 0 0,-1 2 0 0,-3 0 0 16,5 0 0-16,-2 2-184 0,4-2-85 16,1 3-62-16,5-1-38 0,2-1 9 15,2 0-173-15</inkml:trace>
  <inkml:trace contextRef="#ctx0" brushRef="#br1" timeOffset="114823.66">22184 17520 401 0,'-18'-2'321'0,"-4"2"-136"16,-2 0-89-16,-3 6-11 16,-49 28 417-16,27 7-163 15,28-17-242-15,1 5-76 0,-29 80-21 16,40-68 0-16,2 1 0 0,5 0 0 16,4 0 0-16,5-2 0 0,4 0 0 15,5-2 0-15,1 2 0 0,5-3 0 16,3-2 0-16,4-6 0 0,1 4 0 0,2-3 0 15,-1-3-5-15,-1-5-155 0,2-3-61 0,-4-4-46 16,23-2-282-16,-27-13 289 16</inkml:trace>
  <inkml:trace contextRef="#ctx0" brushRef="#br1" timeOffset="116652.75">22593 17565 80 0,'0'-12'189'0,"-2"3"26"15,-1 1-41-15,0 3-57 0,-2 1-36 0,2 4 3 16,-2 2 30-16,2 2 14 0,-2 4 2 0,-2 4-16 16,0 5-17-16,2 3-14 0,2 6-21 0,-2 1 18 15,-4 3-9-15,3 3-3 0,-1-1-5 16,-1 1-21-16,4 1-21 0,-4-3-8 0,2-1-9 15,1-3 10-15,-2 0-11 0,2-2-3 16,0-5 0-16,1-2 0 0,1 0 0 0,2-4 0 16,1-4 0-16,-2 0 0 0,0-3 0 0,2-3 0 15,0 1 0-15,0-5 0 0,0 3 0 16,0-3 0-16,-1 0 0 0,1-2 0 16,0-2 0-1,3-1 0-15,0-2 0 0,4-2 0 0,0-3 0 16,1-2 0-16,3-4 0 0,2-2 0 0,1 0 0 15,0-4 0-15,4-2 0 0,1-2 0 16,-2-1 0-16,4 1 0 0,-3 1 0 0,0 1 0 16,-1 3 0-16,-1 2 0 0,2 1 0 15,-9 6 0-15,0 2 0 0,-2 5 0 0,-2 1 0 16,-4 2 0-16,2 1 0 0,-1 1 0 0,-2 0 0 16,-2 2 0-16,1 0 0 0,-1 4 0 0,1 1 0 15,-4 3 0-15,-2 2 0 0,0 5 0 0,-3 0 0 16,1 5 0-16,-4-1 0 0,2 4 0 15,0 0 0-15,-2-1 0 0,5 0 0 16,0 0 0-16,2 2 0 0,0-5 0 0,3 0 0 16,-1 1 0-16,4-3 0 0,-1-2 0 15,2 1 0-15,4-4 0 0,0 0 0 0,3-2 0 16,1 0 0-16,1-6 0 0,2 2 0 0,0-3 0 16,-3-2 0-16,5-1 0 0,-1 0 0 0,-1-1 0 15,1 0 0-15,4-2 0 0,-2-2 0 16,0 1 0-16,1 1 0 0,0-1 0 15,-1 1 0-15,-2 1 0 0,-1-1 0 0,-3 1 0 16,2 2 0-16,-1 0 0 0,-2 2 0 0,-2-2 0 16,2 3 0-16,-3-1 0 0,-2 1 0 15,2 1 0-15,-2-1 0 0,0-1 0 0,-1 0 0 16,-1-2 0-16,4 0 0 0,-5 1 0 0,0 1 0 16,1-2 0-1,1 0 0 32,-1-3 0-47,3-1 0 0,-3 1 0 0,4-4 0 16,1 2 0-16,-1 0 0 0,4-2 0 15,-1 2 0-15,-3 2 0 0,2-2 0 16,-4 3 0-16,3 1 0 0,-1 0 0 0,-1 1 0 16,5 0 0-16,1 0 0 0,0 1 0 15,0 2 0-15,3-1 0 0,-3 1 0 0,3 0 0 16,-1 0 0-16,1-1 0 0,1 0 0 0,-3 1 0 15,5 0 0-15,-3-3 0 0,0 2 0 16,2-2 0-16,0 0 0 0,0-3 0 0,0-1 0 16,-1 1 0-16,-1-2 0 0,-1 0 0 0,-1-2 0 15,-1-1 0-15,-1 2-11 0,-3-1 3 16,1-3 4-16,-2 3-6 0,-4-1 0 0,2 1 10 16,-3 0-5-16,0 1 7 0,-1-1-2 15,-1 2 5-15,-6 0 0 0,2 1-17 0,-5 0 8 16,1 4 8-16,-1 2-4 0,-3 0 7 15,5 2-7-15,-3 4-6 0,-2-1 11 0,5 3-3 16,-1 2-6-16,1 3 4 0,2-3-2 16,4 2 2-16,3 0-3 0,0-3 3 0,5 1 0 15,2 0 5-15,3-3-12 0,5-3 7 0,0 1-7 16,5-1 10-16,0-3-23 16,0-3-18-16,1 0-5 0,1-3-16 0,0-5-1 15,-1 0-9-15,1-4 9 0,-2 0 4 0,4-1 2 16,-5-2 12-16,2-3-1 0,-4 1-6 15,2-5 4-15,2 0 4 0,-5-2 3 0,-1-3 11 16,1-2 2-16,-2 0 12 0,-2 0 3 0,0-1 8 16,-3 2 4-16,0-1-5 0,-5 2 10 15,1 1 5-15,-1 4 5 0,-4 1 21 0,-4 4 10 16,3 2 1-16,-1 2 7 0,0 4-4 0,-1 3-23 16,2 3-15-16,-1 1-11 15,0 5 5-15,2 3-3 0,-1 3-2 0,-3 3-5 16,1 3 12-16,-6 24 58 0,8-17-51 15,-4 2-2-15,2 1-5 0,1-2-10 16,0 1 6-16,2 1-3 0,-1-1-3 0,1-3 5 16,0-1-4-16,-4-3-1 0,4 0 0 0,-1-3 0 15,-1-2 0-15,2-2-3 0,0-3 4 0,0 1-6 16,0-4 7-16,0 1 2 0,0-4-8 16,3 0 0-16,1 1 4 0,1 0 3 15,1-1-3-15,0 1-2 0,0 1 4 0,10-3-2 16,-7 0-7-16,-1 3 7 15,1-2-6-15,-3 2 3 0,3-2 1 0,-1 3 2 16,0-1 0-16,0 2 0 0,1-1 2 0,-4 1-7 16,2 0 5-16,-3 0 0 0,0 1-2 15,0 0 4-15,-1 0-4 0,-1-2 0 0,1 0 3 16,-1 6 1-16,-2-3 5 0,0-2-9 16,-4 0 2-16,1 0 6 0,-3 0-3 0,1 0-1 15,1-1-1-15,-3-1-1 0,2 0 0 16,-1 0 0-16,-2-1 0 0,0 2 0 15,0-3-4-15,-1-1 9 0,0 0-10 0,-1-1 3 16,-1 1 7-16,6-2-8 0,1 2 3 0,-1 0 0 16,1 0-4-16,1 0 4 0,3 0-4 0,-1 0-7 15,1 0 1-15,0-3-13 0,0 2-8 16,3 0-3-16,2-1 1 0,1-1 3 0,2-2-10 16,4 3-11-16,1-5 0 0,1 2-2 15,2 0 6-15,0-2 3 0,0 2 2 16,1-3 8-16,-1 1 4 0,40-20-41 15,-17 8 64-15,-22 9 3 16,0 1 4-16,0 0-2 0,-2-1 2 16,-2 1 10-16,-1 1 10 0,0 3 4 0,-1-3 0 15,-2 1-2-15,-3 3-2 0,1 1-7 0,-1 0-4 16,2 1 2-16,1 2 0 0,-1 0 9 16,1 0 2-16,0 2-10 0,-3-1 1 0,2 4 11 15,0-1 0-15,0 4 1 0,0 3 6 0,-2-1 14 16,1 4-10-16,0 1-8 0,-2 0-5 15,0-1 10-15,0 2-7 0,-4-1 8 0,2-2 3 16,-3 1-16-16,-1-1-7 0,-1-2 18 16,-1-3-4-16,0 0-14 0,0-2 24 0,-2 0-9 15,-3-1-14-15,2-2-1 0,-1-2-11 16,-1 1-2-16,-2-2-8 0,0 0 4 0,-1-3 4 16,0 0-36-16,0-1-37 0,-2-1-53 15,-3-3-48-15,3 0-34 0,-4-4-40 0,2-3-9 16,0 1 15-16,6-1 47 0</inkml:trace>
  <inkml:trace contextRef="#ctx0" brushRef="#br1" timeOffset="116868.63">24120 17495 88 0,'5'-14'166'0,"-1"3"6"0,0 1-24 0,-4 1-20 16,0 3-7-16,0 3 9 0,0-1-16 15,0 3 5-15,-4 1-99 0,3 1-6 16,-2 4 1-16,-1 1-3 0,0 3-8 0,-3 2-3 16,-8 15 5-16,6-11-10 15,0-2-5-15,3 2 2 0,0 0 3 16,-3-2-36-16,3-1-65 0,-1 2-61 0,2-5-57 0,0 1-15 16,2-2 25-16</inkml:trace>
  <inkml:trace contextRef="#ctx0" brushRef="#br1" timeOffset="117242.6">24336 17176 110 0,'0'-3'162'0,"0"0"-3"0,-1 2-38 16,1 1 42-16,25 26 302 31,-14-13-407-31,5 2 4 0,1 3-14 0,2 4 15 16,2 2 1-16,0 2-3 0,-3 2-3 15,-2 4 8-15,3 7-10 0,-8 0 13 0,2 5 7 0,-8 2-7 16,-5 3-11-16,-7 1 1 0,-4 1-59 15,0 1 0-15,-2 0 0 0,-5 2 0 16,-1 1 0-16,-1-4 0 0,2-2 0 0,-3-4 0 16,0-3 0-16,-5-4 0 0,0-4 0 0,-4-1 0 15,-1-3 0-15,1-1 0 0,0-3 0 16,-30 20-393-16,31-28-8 0,4-5-61 16,6-2 76-16</inkml:trace>
  <inkml:trace contextRef="#ctx0" brushRef="#br1" timeOffset="117906.66">25541 17530 210 0,'0'-9'211'0,"-2"1"-1"15,-1 3-16-15,0-3 136 0,3 3-201 0,0 5-41 16,0 0-46-16,0 3-23 0,0-1 0 15,0 6 43-15,0 2-14 0,0 3 10 0,0 4 0 16,3 3-13-16,0 0-16 0,-6 2-4 16,3 1-9-16,-3-1-13 0,2 2 3 0,-3-2-8 15,1 0 3-15,0-3-1 0,0 0-7 16,-2-1 9-16,2-2-8 0,-2 1-2 0,2-3 4 16,2-1-27-16,-3-1-64 0,3-2-52 15,-2-1-45-15,1-2-29 0,0 1-13 16,2-6 9-16,0 3 26 0,2-5 36 0,-2 0 36 15</inkml:trace>
  <inkml:trace contextRef="#ctx0" brushRef="#br1" timeOffset="118192.53">25378 17680 38 0,'-6'-1'88'0,"-1"-1"32"15,3 2 2-15,-4 0-4 0,3-1-13 16,2-1 2-16,1 2 3 0,1-1 7 0,-1 1-15 16,2 0-24-16,0 0-12 0,0 0-19 0,3 0-5 15,2-3-2-15,3 3-1 0,1 0-2 16,6 0-3-16,4 0-3 0,1 0-7 0,4 0-10 16,0-2 2-16,3 2-12 0,-2-3 2 15,0 1-2-15,3-1-2 0,22-2-3 16,-25 3-2-16,-2-1-1 0,24 1-55 15,-25-1-11-15,16-1-190 16,-20 3 74-16,0-1-23 0,-6 0-14 0,0 2 8 16</inkml:trace>
  <inkml:trace contextRef="#ctx0" brushRef="#br1" timeOffset="123902.16">26655 17461 270 0,'4'-7'296'0,"-4"-1"-12"15,0 2-64-15,0 0-74 0,0 4-44 0,0 0-11 16,0 2 13-16,-2 0-18 0,0 2-21 16,1 3 18-16,-2 0-52 15,-1 2 2-15,0 2 5 0,0 2-16 0,3-1 6 16,-1 2-20-16,1 0 20 0,1-2 9 0,-2 3-11 15,-1-3-5-15,2-2-7 0,1-1-14 16,-4-2 4-16,4 1 1 0,-1-3-7 0,1 0 2 16,-2-1 0-16,2 1 6 0,5 1-9 15,1-1 3-15,0 0 4 0,6 1-4 0,-3 2 0 16,7-3 0-16,-2 2 0 0,5-1 0 0,-2-1 0 16,-1 0 0-16,1 2 0 0,-4-1 0 15,3 2-1-15,-2 1 2 0,-1-2-1 0,0 2 0 16,-4 0 0-16,2 2 0 0,-3 0 0 0,-2 1 0 15,-1-1 0-15,-1 1 0 0,-4 2 0 16,0-3 0-16,0 3 0 0,-4-2 0 0,1-1 0 16,-3 1 0-16,-1 0 0 0,-4 0 0 0,0 0 0 15,0-1 0-15,-5 1 0 0,2-2 0 16,-3-2 0-16,1 0 0 0,-3-1 0 0,2-1 0 16,-3-2 0-16,0-2-80 0,0-2-110 0,4-1-38 15,-2-3-48-15,1-1-30 0,0-4 2 16,-12-15-358-16</inkml:trace>
  <inkml:trace contextRef="#ctx0" brushRef="#br1" timeOffset="124085.21">26665 17526 225 0,'0'-8'353'0,"0"0"4"15,0 0-76-15,0 1-87 16,0 2-56-16,-5-2 122 0,5 3-186 0,6-1-37 15,-1 0-23-15,5-1-14 0,4-1-22 16,3 2-40-16,4 0-46 0,2 2-44 0,6-4-60 16,-2 3-35-16,3-3-23 0,-1-2 9 0,-3 1 38 15,1 1 47-15</inkml:trace>
  <inkml:trace contextRef="#ctx0" brushRef="#br1" timeOffset="124339.58">27296 17186 86 0,'9'-13'166'0,"-3"3"53"0,-3 4 23 16,-3 0-17-16,-1 1-41 0,-2 2-33 0,-4 0-23 16,0 5 8-16,-1 1-5 0,-4 3-4 0,0 3-18 15,-1 2-29-15,-2 8-17 0,-1 3-63 16,0 4 0-16,-2 4 0 0,1 3 0 0,3 4 0 16,-5 4 0-16,4 0 0 0,2 2 0 0,0 4 0 15,2-4 0-15,3-1 0 0,1-1 0 0,4 0 0 16,2-3 0-16,1-2 0 0,1-1 0 15,4-3 0-15,1-2 0 0,3-3 0 0,1-1 0 16,5-4 0-16,-1-2 0 0,2-3 0 16,1-3-108-16,1-2-203 0,-1-4-39 0,3-3-10 15,-4 0 26-15,3-3 66 0</inkml:trace>
  <inkml:trace contextRef="#ctx0" brushRef="#br1" timeOffset="124889.1">27511 17386 231 0,'6'-18'223'0,"-3"5"5"0,-2 3-12 15,-1 1-20-15,0 2 0 0,0 2-10 0,0 2-11 16,0 2-40-16,0 1-42 0,0 0-46 0,-1 1-15 15,1 4 19-15,0 2-13 0,0 5-38 16,-2 1 0-16,1 2 0 0,-7 25 0 16,3-17 0-16,-1 2 0 0,1 0 0 0,-1 0 0 15,0 0 0-15,-2 1 0 0,1-3 0 16,1-2 0-16,-2 2 0 0,3-2 0 16,2-4 0-16,0-1 0 0,-2 16 0 15,5-20 0-15,-1-1 0 0,1 9 0 16,4-12 0-16,0-3 0 0,0 2 0 15,2-2 0-15,2-2 0 0,0 2 0 16,4-1 0-16,2-1 0 0,-1-2 0 0,20 0 0 16,6-6 0-16,-1-7 0 15,-21 8 0-15,1-4 0 0,24-12 0 16,-31 11 0 0,1-1 0-16,-2-2 0 0,-2 3 0 0,-3 2 0 15,-1 1 0-15,-1-1 0 0,-2 4 0 0,1-2 0 16,-2 3 0-16,0 1 0 0,0 0 0 0,2 1 0 15,-2 1 0 1,0 5 0-16,0-1 0 0,0 2 0 16,1 15 0-16,3-9 0 15,0-1 0-15,0-1 0 0,0 2 0 0,1-1 0 16,-2-3 0-16,3 1 0 0,0-2-165 0,-3-4-67 16,4 2-34-16,-4-3-7 0,2 0 3 15,-4-3 16-15,4 0 34 0,-1-4 49 0</inkml:trace>
  <inkml:trace contextRef="#ctx0" brushRef="#br1" timeOffset="125062.99">27830 17536 90 0,'-8'-16'166'16,"0"1"49"-16,-1 5-23 0,4-2-29 0,-3 7-28 16,0 0-3-16,2 1-14 0,-1 1-17 0,1 0-35 15,3 1-30-15,-1 1-26 0,3 1-6 16,-2 0-15-16,3 1-16 0,0 1-21 0,-1 4-49 15,1-1-55-15,-4 2-28 0,3 0-13 0,1 0-4 16,-2 1 16-16,2 0 32 0</inkml:trace>
  <inkml:trace contextRef="#ctx0" brushRef="#br1" timeOffset="125892.53">27899 17568 98 0,'5'-3'320'0,"-3"3"-164"0,1 1-20 15,0-1 10-15,-2 4 12 0,3 1 8 0,-3 0-1 16,2 2-11-16,1 2-44 0,-3 3-18 16,3 0-29-16,-1 1-17 0,-2-1-17 0,4 1 17 15,-4-1-16-15,1 1-7 0,3-2-17 0,-2-1 3 16,-2-3 0-16,-1 2-2 0,4-2 1 16,-4-4-1-16,0 2 3 0,0-4 7 0,1 0 3 15,3-1-4-15,-3 0-16 0,2-1 0 16,2-2 0-16,-1-3 0 15,1-1 0-15,3 0 0 0,0-2 0 0,3 1 0 16,-1 0 0-16,-2 0 0 0,3 1 0 0,-3-1 0 16,0 4 0-16,-2 0 0 0,0 0 0 15,0 1 0-15,-1 1 0 0,2-1 0 0,-3 3 0 16,6 0 0-16,-6 5 0 0,4-3 0 16,1 1 0-16,1 2 0 0,-2 2 0 0,0 0 0 15,3 2 0-15,0-1 0 0,1 2 0 0,1-3 0 16,-1 3 0-16,0-1 0 0,-2-3 0 15,-1-2 0-15,2-1 0 0,-3 0 0 0,5-1 0 16,-8-2 0-16,2-3 0 16,0-2 0-16,-2 1 0 0,1-2 0 0,2-3 0 15,0-1 0-15,0-2 0 0,0-1 0 0,1-2 0 16,-3 0 0-16,1-2 0 0,1 0 0 16,-3-1 0-16,0-3 0 0,0-18 0 15,-2 18 0-15,-3 1 0 0,2-1 0 0,-2 3 0 16,2-11 0-16,-1 20 0 15,-1 1 0-15,0 4 0 0,0 1 0 0,0-1 0 16,0 4 0-16,-1 4 0 0,1 0 0 16,0 7 0-16,0 0 0 0,0 6 0 0,-4 3 0 15,3 4 0-15,-2-1 0 0,-1 5 0 16,3-1 0-16,-3-1 0 0,0-2 0 16,3 1 0-1,-6 78 0 1,7-85 0-16,0-16 0 0,0 1 0 0,2-1 0 15,0-2 0-15,1-3 0 16,2-1 0-16,4-4 0 0,0 1 0 0,3-4 0 16,2 0 0-16,-2-5 0 0,4 1 0 0,-2-3 0 15,0 0 0-15,1-2 0 0,-1 1 0 0,16-37 0 16,-24 39 0-16,-1 2 0 16,-2 4 0-16,1 2 0 15,-3 3 0-15,-1 2 0 0,0 3 0 0,0 2 0 16,-1 1 0-16,-3 3 0 0,3 4 0 15,-4 2 0-15,0 2 0 0,-1 4 0 0,0 0 0 16,2 2 0-16,3-1 0 0,1 1 0 16,15 32 0-16,-7-36 0 15,2-3 0-15,2-1 0 0,0-2 0 0,2-2 0 16,-1-2 0-16,-1-2 0 0,4-3 0 16,0 0-147-16,0-5-127 0,4-1-33 15,-4-1-11-15,17-15-253 0</inkml:trace>
  <inkml:trace contextRef="#ctx0" brushRef="#br1" timeOffset="126205.35">28717 17145 190 0,'-10'-15'159'0,"-1"1"25"0,-10-18 369 16,21 30-430-1,-1 0-11-15,-1 2-31 0,2 0-37 0,2 3 12 16,4 2 33-16,2 5 3 0,5 4 16 0,-1 4 1 16,4 3-12-16,-2 3-47 0,4 1-50 15,-6 4 0-15,4 0 0 0,-5 3 0 0,-1 4 0 16,1 0 0-16,-3 3 0 0,0 0 0 0,-3 4 0 16,-4 0 0-16,-1 4 0 15,-3-1 0-15,0 0 0 0,-2 0 0 0,-2 1 0 16,1 0 0-16,-1-3 0 0,-1 2 0 0,-1-1 0 15,-4-6 0-15,0 2 0 0,-4-6 0 0,0-4 0 16,-1 0 0-16,-3-4 0 0,-17 19-581 16,24-30 168-16,-2-2 12 0,3-3 85 15</inkml:trace>
  <inkml:trace contextRef="#ctx0" brushRef="#br1" timeOffset="126583.11">29150 17558 141 0,'-2'-14'215'0,"2"3"20"16,-1 1-21-16,1 2-32 0,-4 3-6 15,3-2 8-15,-1 6-6 0,2-1-21 0,0 2-50 16,0 0-41-16,0 0-28 0,0 0-16 0,0 2 46 16,-1 4-4-16,1 1-64 0,0 4 0 0,1 1 0 15,-1 3 0-15,0 2 0 0,0 0 0 16,0 4 0-16,0 0 0 0,0 0 0 0,0 65 0 31,0-46 0-31,-1-21 0 0,-1-2 0 16,0-3 0-16,1-1 0 0,1-3 0 0,0-1 0 15,1-1 0-15,-1-4 0 0,0 1 0 16,0-3-98-16,0 1-169 0,4-3-37 0,-4-2-4 16,0 1 5-16,1-3 39 0,-1-1 50 0,0-2-73 15</inkml:trace>
  <inkml:trace contextRef="#ctx0" brushRef="#br1" timeOffset="126809.96">29052 17704 95 0,'-8'-1'149'16,"-6"-4"230"-16,9 5-172 16,-1 0 204-16,6-2-194 15,0 2 138-15,0 0-231 0,1 0-28 0,2 0-82 16,6 2-14-16,1-2 0 0,1 3 0 0,3-3 0 16,1 2 0-16,-1 1 0 0,0-1 0 0,5-2 0 15,0 3 0-15,0-3 0 0,1 0 0 16,0 0 0-16,-1-3 0 0,-2 1 0 0,0 0 0 15,1 1-56-15,-6-1-277 0,0 2-58 16,-3 0-35-16,-3 0 39 0</inkml:trace>
  <inkml:trace contextRef="#ctx0" brushRef="#br1" timeOffset="129740.99">30154 17324 111 0,'-16'-1'269'0,"4"-1"35"0,3 1-70 16,0 1 8-16,4 0-156 0,2 0 26 15,1 0 16-15,0-1 0 0,2 1-38 0,4 0-35 16,0 1-16-16,4 0-5 0,2 1 10 0,7 1 9 16,4 0-7-16,1 1-10 0,3 0-3 15,1-3-30-15,0 1-3 0,3-1 0 0,-6-1 0 16,3 2 0-16,-2-2 0 0,-2 0 0 16,-4 0 0-16,-1 0 0 0,-4 0 0 0,-5-2 0 15,1 2 0-15,-5 0 0 0,1 0 0 0,-1 0 0 16,0 0 0-16,-3 0 0 0,-1 0 0 31,-1 4 0-31,1 1 0 0,-4 2 0 0,3 3 0 16,-3 3 0-16,0 3 0 0,0 4 0 0,-1 2 0 15,-3 3 0-15,-1 2 0 0,-1 3 0 16,-1 3 0-16,-3 1 0 0,1 0 0 0,-4 3 0 16,1-4 0-16,-14 34 0 15,16-35 0-15,2-5 0 0,1-3 0 16,-4 17 0-16,10-27 0 0,1-2 0 15,1-4 0-15,2-1 0 0,-1-4 0 0,-1 2 0 16,3-5 0-16,0 0 0 16,0-2 0-1,5-3 0-15,-4 2 0 0,1-2 0 0,-1-5-228 16,3 0-221-16,-3-1-40 0,1-4 66 16</inkml:trace>
  <inkml:trace contextRef="#ctx0" brushRef="#br1" timeOffset="130299.9">30966 17101 238 0,'0'-3'279'0,"0"1"-19"0,-2 0-71 15,1 2-72-15,-2 0-26 0,-2 2 7 16,-2 2 37-16,-5 1 22 0,-16 21 108 16,11-6-136-16,-3 8-40 0,-2 5-89 0,1 8 0 15,-2 5 0-15,-1 3 0 0,0 6 0 16,4 5 0-16,-2 6 0 0,4 0 0 0,6 2 0 16,2 2 0-16,6-3 0 0,6-2 0 0,5-2 0 15,4-5 0-15,5-2 0 0,4-3 0 16,2-7-114-16,2-2-191 0,0-5-41 15,1-1 1-15,1-6 18 0,-1-8 52 0</inkml:trace>
  <inkml:trace contextRef="#ctx0" brushRef="#br1" timeOffset="131496.23">31266 17350 170 0,'8'-26'811'16,"-30"13"-223"-1,10 15-439 1,-18 11 134-16,-1 14-237 16,14-7-46-16,-21 30 0 15,21-18 0-15,-14 34 0 0,10-1 0 16,16-35 0-16,1-1 0 0,3 20 0 15,14 0 0 1,15-22-8 0,4-36-213-1,-9-7 126-15,-1-2 23 16,-7 7 42-16,-3 1 11 0,8-8 3 16,-8 10 3-16,-4 4 18 0,-2 1-5 15,1 1 3-15,-2 1 3 0,0 1 10 16,10 9 40-1,-5 3-32-15,-5-5-21 0,8 11 3 16,4-1-4-16,15-5 3 16,-8-14-13-1,6-5-22 1,-13 1 17-16,1-4-9 0,29-25-14 16,-3-17 19-1,-10-18 20 1,7-61 39-1,-36 107-20-15,0-36 49 16,-5 35 5 0,-4 18-36-16,-9 1 17 15,5 9-44-15,-23 29 73 16,4 11-22-16,0 12-64 16,-9 72 0-1,36-20 0 1,11-69 0-1,-1-25 0-15,0-1 0 0,13 3 0 16,-9-12 0-16,16-6 0 16,5-7 0-1,-2-5 0-15,-3-4-1 16,-11 11-3-16,-10 3 9 16,-5 5-5-16,-1 0 0 15,3 22 0 1,3 9 0-1,-7-26 0-15,1 0 0 0,0 0 0 16,-1-5 0-16,1 4 0 0,8-4 0 16,2-1 0-16,7-8 0 15,-9 4-2-15,2-1-10 16,28-10-14-16,-30 11 26 0,-1 4-3 16,-1 1 3-16,-3 0-4 0,9 5 11 15,-9 0 3-15,12 53 11 16,-17-35-14-1,-1 32-5-15,-1-24-2 0,-1 1 0 16,-3 3 0-16,-1 2 0 0,-3-3 0 16,-11 34 0-16,8-37 0 0,1-2 0 15,-1-6 0-15,2 0 0 0,-8 9 0 16,-1-6 0 0,14-24 0-16,-1-4 0 15,-8-7 0-15,6 1 0 0,-12-16 0 16,0-4 0-16,11 10 0 15,-12-51 0 1,20 53 0-16,4-17 0 16,3 16-64-16,10-17-148 15,-3 15 61-15,1 1-27 0,3 0-22 0,0 0-4 16,4 1-10-16,1-1 14 0,4-2 20 0,-1 3 36 16,1-2 25-16</inkml:trace>
  <inkml:trace contextRef="#ctx0" brushRef="#br1" timeOffset="133343.17">32096 17730 10 0,'21'-14'32'15,"29"-26"681"1,-50 35-558-16,-1 2-15 16,-1 3-6-16,-2 0-4 0,-4 0-12 15,0 5-23-15,-2-2-27 0,-2 1-17 0,0 4-20 16,0-1-10-16,1 2-15 0,1 3-6 16,4-1 2-16,-2 2-2 0,3-2 0 0,4-1-5 15,1 0 5-15,1 0-18 0,3-1 0 16,0-1-29-16,5-3-25 0,14 4-103 15,23-11-101 1,-32-5 217-16,18-5 0 16,-18 7 46-16,-1 0 13 0,-1 2-2 15,-3-2 3-15,1 2 13 0,-2 2 5 0,-2-2 9 16,1 3 3-16,1 0 12 0,1 0 2 16,-1 0-18-16,0 3-6 0,0-2-14 0,2 0-2 15,-1 1 3-15,0-1-4 0,0 3-2 16,1-1 3-16,0-1-5 0,-1 1 0 0,-4 1-2 15,-1-4 0-15,1 1 9 0,-3 1 0 16,-2-2 20-16,0 0 5 0,0 0 7 0,0 0 1 16,-3-2-1-16,-1 1-6 0,0-3-3 15,-6 1-5-15,4 1-5 0,-4-5-4 16,2 3-4-16,1-2 4 0,0 0-4 0,-1 0-1 16,3 0-6-16,-4-2 3 0,5 2-10 15,2-3-10-15,2-3 3 0,0 4-8 16,5-4-12-16,4 0-6 0,-3-4 5 0,4 3-8 15,1-4 4-15,2 0 0 0,15-17-36 16,-13 14 35-16,22-30-14 16,-19 24 35-16,0-2-2 0,4 0 13 15,-4 1-2-15,-1 0 1 0,3 1 4 0,-3 2 2 16,-3 2 7-16,0 2-4 0,-3 2 11 16,2 3 13-16,-5 2 14 0,-3 5-1 0,-2 1 2 15,-1 2 5-15,-2 2-9 0,0 3-16 16,0 2 6-16,-2 1 2 0,-1 6-5 0,-2 0 9 15,-2 7 2-15,3 3-6 0,-6 3 2 16,6 2-4-16,-9 31 54 16,5-26-56-16,-1 34 43 0,4-29-54 15,2-3-6-15,-1 0-11 0,4-3-2 0,-1-2 7 16,1-2-3-16,1-4-7 0,3-3 7 16,-1-3 4-16,0-1-12 0,2-6 10 15,0 2 7-15,1-6-11 0,-2-1-3 0,3 0 8 16,-1-2-3-16,2 0-2 0,1 0 5 15,-1 0-11-15,-1 0 10 0,-2 0 0 16,-4 0-6-16,4 3 2 0,-2 0-4 0,0 0 2 16,2 1 0-16,6 5 3 15,-8-7 4-15,3 1-8 16,2-1 4-16,-3-2-3 0,2 0 10 16,3-1-8-16,0-3 4 0,0 1 1 0,2-2-10 15,-2-1 0-15,1 1 7 0,-2 0-1 16,-1 1 5-16,-2-1-6 0,1 2-2 15,-2-1-3-15,2 1 2 0,-4 3 5 0,1 0 5 16,-1 0-11-16,2 0 2 0,0 3 8 16,-1 4-4-16,4 0-6 0,-2 3 6 0,2 3-6 15,8 25 6-15,-8-16-6 16,-2 3 10-16,1 3-6 0,-1 3 0 16,-3-2-3-16,-3 5 1 0,0-1 2 0,-3-1-3 15,-6 2 4-15,0-2-1 0,0 0-5 16,-18 25 9-16,10-33-4 15,1-2 0-15,-1-3 17 0,1-2 8 16,-2-6 9-16,5-3-24 0,0-4-10 0,1 1 0 16,-2-5 0-16,5-2 0 0,-7-7 0 15,11 2 0-15,4-17 0 16,2 9 0-16,5-3-24 0,2-2-46 16,4-2-14-16,1-4-20 0,4-3-23 15,3-1-11-15,4-4-8 0,-2-2 0 0,5-3 14 16,-2 1 21-16,2-2 24 0,0 2 23 15,26-34-10-15,-29 40 60 0,0 3 11 16,-4 2 12-16,-3 3 7 0,-5 5 16 16,-3 2 10-16,0 2 0 0,-4 5 8 15,-1 1 11-15,-4 1-2 0,0 4-9 16,-2-1-11-16,0 5-8 0,1-1-2 0,-3 2-9 16,-1 2-7-16,3 0-9 0,0 2-4 15,1 1 4-15,1 3 1 0,1-1-7 0,3 4-2 16,1-4-3-16,-1 3-6 15,-3 0 5-15,3 3-8 0,-1-2-3 0,0 2 8 16,0-1-1-16,2 23-2 16,-3-25 14-16,-2-1 3 0,0 0-5 15,-2 0 0-15,1-3 6 0,-6 3 12 16,4-5 2-16,-5 6 54 16,4-8-41-1,-5-2 40-15,6 0-39 0,-2-1-15 0,1-1-7 16,0-2 7-16,-1 2-14 0,1-2 0 15,3-2 0-15,-3 0 3 0,4 0-1 16,0-1-8-16,2-1 0 0,0 2-1 0,1-2 9 16,0 0-5-16,3-6-12 15,0 6 4-15,1 2 0 0,1-1 4 0,-1 1-6 16,10-2-21 0,-9 4 22-16,4 0-8 0,-2 1 7 15,1 0 1-15,0-1 4 0,-3 3-1 0,5 0 4 16,-4 0-3-16,-1 0 5 0,1 0 1 15,0 0 3-15,-2 3 2 0,-2-2 2 16,-1 0 3-16,1-1 9 0,3 2-2 0,-5-2 0 16,10 3 13-16,-8-1-16 0,2-1 6 15,0 1 9-15,-3 0-4 0,3 1-1 16,-2-1-7-16,0 1 0 0,10 4 57 16,-10-3-47-1,1 6 10-15,-2-3-28 0,5 10 33 16,-8-12-34-1,1-2-1-15,0-1 3 0,-2 0-6 0,3-1-1 16,-3 1-4-16,0-2 2 0,0 2 10 16,0-2 0-16,1 0-5 15,3 0 1-15,-1-2-2 0,2-1-15 0,0 0 14 16,0-1-2-16,2-1-5 0,-1 1-2 0,2-3-2 16,0-1-5-16,-2 0 7 15,1 0-3-15,2-2 4 0,0 1 0 0,-1 0-6 16,0 2 2-16,-3-2 10 0,3 4-3 15,-3 0 0-15,-1 0 0 0,1 3 4 16,-1-1-6-16,-1 1 2 0,-3 2 2 0,1 2 1 16,-1-2-3-16,3 4 6 0,0 0 0 15,-1 3 3-15,-1-2 1 0,3 2 0 0,-3 0 2 16,1 3 16-16,-1 7 25 16,-1-6-29-16,4-3-10 0,-4 2-1 15,0 9-6-15,-2-11-7 16,0-1 1-16,2-1-4 0,-1-1 4 0,-2-1-1 15,-1-1 2-15,0 2-12 0,-2-2-17 16,-2-3-22-16,-4 3-34 0,2-1-31 0,-3-2-42 16,-17-2-270-16,17-1 171 15,-4-2 2-15,2-1 17 0,0-4-130 0</inkml:trace>
  <inkml:trace contextRef="#ctx0" brushRef="#br1" timeOffset="133504.07">33169 17338 66 0,'-5'-19'140'0,"1"-1"-15"15,1 2-61-15,0 2-32 0,0-1-23 16,3 2-9-16,4 2-13 0,0 1-16 16,3 2-24-16,-2-1-36 0,1 3-17 0</inkml:trace>
  <inkml:trace contextRef="#ctx0" brushRef="#br1" timeOffset="133820.9">33461 17009 74 0,'12'-11'373'15,"-7"6"-199"-15,-1 2-33 0,3 0 1 16,4 4 23-16,2 3 6 0,4 2 0 0,-1 4-23 15,6 3-27-15,1 6-38 16,23 29 67-16,-24-16-86 0,0 2-9 16,-2 2-40-16,-3 4-15 0,-6 5 0 0,-1 0 0 15,-4 5 0-15,-3 3 0 0,-6 0 0 16,-3 4 0-16,-2 3 0 0,-4-1 0 0,-1 0 0 16,0-1 0-16,-4-3 0 0,0-2 0 15,-5-1 0-15,0-4 0 0,-2-2 0 16,1 0 0-16,-4-4 0 0,2-4 0 0,-4 1 0 15,1-3 0-15,-5 0 0 0,-2-4 0 16,-5 1-352-16,-45 28-493 16,39-32 460-16</inkml:trace>
  <inkml:trace contextRef="#ctx0" brushRef="#br1" timeOffset="138454.28">27517 16568 184 0,'-13'2'230'0,"-1"-2"-16"15,0 0-59-15,1 0-58 0,-3 0-26 16,5 0 20-16,3 0 22 0,-1-2 14 0,3 2 1 16,2 0-30-16,3-2-36 0,1 2-25 15,0 0-3-15,1 0 14 0,3 2 41 0,6 1 1 16,6-1-20-16,6 1-30 0,7 4-15 0,4-5-13 15,7 1-3-15,4-3-1 0,3 2-5 16,10-2-2-16,8-2-5 0,6 1 5 0,5-1 5 16,4 2 1-16,5-2-6 0,5 2-1 0,1 0-4 15,90-3-7 1,74-1 11-16,-180 4 0 16,62-5 0-16,-78 2 6 0,-8 1-16 0,-6 0 5 15,26 1 16-15,-19-3-5 16,-10-1 1-1,-37 5-7-15,0-3 0 0,0 3 0 16,-5-2 0 0,0 1 0 15,0-1 0-31,0 1 0 0,0-4 0 16,0 2 0-16,0-1 0 0,0-2 0 15,0 0 0-15,0-3 0 0,0 0 0 0,0-3 0 16,0 0 0-16,4-2 0 0,-3-1 0 0,10-49 0 15,-6 40 0 1,12-67 0 0,-9 54 0-16,0-4 0 0,2-2 0 0,-2-3 0 0,1 0 0 15,0-4 0-15,1 3 0 0,0 3 0 16,0-2 0-16,-2 5 0 0,-1 2 0 0,-1 3 0 16,0 2 0-16,-1 5 0 0,-2 0 0 0,1 3 0 15,-1 4 0-15,-3 0 0 0,1 2 0 0,-1 2 0 16,0 3 0-16,0 1 0 15,0 2 0-15,0-1 0 0,-1 5 0 0,1-1 0 0,-2 2 0 16,1 2 0-16,-3 1 0 0,3 1 0 16,-1 0 0-16,0 1 0 0,1 2 0 0,1 0 0 15,-2 0 0-15,1-2 0 0,-2-1 0 0,0 3 0 16,-4 0 0-16,-1-4 0 0,-1 4 0 16,-7-1 0-16,2-1 0 0,-5 2 0 0,-44 0 0 15,36 0 0 1,-2 0 0-16,-1 0 0 0,-1-1 0 0,-4 0 0 15,-2-2 0-15,-3 0 0 0,-3 2 0 0,-156-12 0 16,-62-10 0 0,115 11 0-1,-64-7 0 1,144 11 0-16,1 2 0 16,1-4 0-16,-100-13 0 15,118 16 0-15,-41-8 0 16,10-2 0-16,-13 2 0 15,69 11 0-15,-61-7 0 16,65 11 0 0,7 0 0-1,6 0 0-15,2 2 0 0,0-2 0 0,2 0 0 16,0 1 0-16,0 1 0 0,0-2 0 16,0 1 0-16,0 4 0 0,0-2 0 15,0 3 0-15,4-2 0 0,-3 1 0 0,-1 0 0 16,0 3 0-16,0-1 0 0,0 1 0 15,0 1 0-15,0 2 0 0,0-1 0 0,-1 3 0 16,1 3 0-16,-2-1 0 0,2 1 0 0,-3 43 0 16,3-37 0-1,0 2 0-15,-2 1 0 0,0-2 0 16,2 2 0-16,-3 4 0 0,2 0 0 0,-4 0 0 0,4 3 0 16,-2-1 0-16,-1 5 0 0,3-2 0 15,-4 2 0-15,2 1 0 0,-1 2 0 0,0 2 0 16,-1-2 0-16,1 1 0 0,-1 0 0 0,1 1 0 15,0-2 0-15,0-1 0 0,1-4 0 16,0 0 0-16,-1-3 0 0,1-1 0 0,1-2 0 16,0-3 0-16,1-2 0 0,-1-1 0 0,0 0 0 15,2 15 0-15,0-18 0 0,0-3 0 16,0-1 0-16,0-1 0 0,0 0 0 16,-1-1 0-16,1-1 0 0,0 0 0 0,0-2 0 15,0-3 0-15,0 0 0 0,0 1 0 0,0-3 0 16,0-3 0-16,0 0 0 0,0 1 0 0,0-3 0 15,0 2 0 1,0-2 0 0,0 1 0-1,-2-1 0-15,1 2 0 0,1-2 0 0,0 0 0 16,0-2 0 0,0 1 0-1,0-1 0-15,0 0 0 16,1 1 0-1,2 1 0 1,-1-2-31-16,1 0-169 0,4-1-76 16,2-3-77-16,0 0-60 0,4-2 43 15</inkml:trace>
  <inkml:trace contextRef="#ctx0" brushRef="#br1" timeOffset="143368.59">18271 17818 274 0,'-13'-5'231'0,"5"2"-40"0,-1-2-60 16,4 0-54-16,-1 0-6 0,3 0 33 16,1-2 9-16,1 3 11 0,2-1-18 0,2 2-43 15,5 1-27-15,3-1-12 0,4 0 0 16,8 3 15-16,4 1-4 0,10 1-8 0,2 1-7 0,8-1 6 15,7 0-15-15,3 1-3 0,5-1-3 16,2-1-7-16,0 1 2 0,1 0 0 16,-4-2 0-16,-2 0-4 0,-3 3 4 0,-1-3-10 15,-7 2 4-15,0 0-5 0,-7-1-11 0,-3 1-42 16,-5 0-31-16,-3-2-22 0,-3 0-12 16,-7 0-10-16,0 0 7 0,-5 0 10 0,-2-2 8 15,0-1 10-15,-5 1 7 0,-4-3 9 0,1 1 16 16,-3-2 10-16,-2 2 12 0,1-4 7 15,-1 2 10-15,0-3 11 0,-3 1 10 0,0 2 12 16,-2-3 6-16,0 1 11 0,-3-1 10 16,1 1 4-16,0 1 1 0,-2-3 9 0,1 3-1 15,-5 0 12-15,2 0 8 0,3 0 15 0,-1 2 12 16,1-2 11-16,-2-1 4 0,3 3 9 16,0-2-13-16,1 5 1 0,-1-1-4 15,3 0 3-15,-4 1-10 0,3 1-9 0,2-1-4 16,1-1-8-16,-1 3-14 0,2 0-23 0,-1 0-11 15,2 0-11-15,0 0-1 0,0 0-3 16,0 0-3-16,3 1 3 0,2 3 1 16,1-1 41-16,5 4 5 0,-1 1-22 0,1 0-16 15,3 1-6-15,1-1 0 0,-2 0-2 16,0-1-8-16,3 1 11 0,-5-1-12 0,3 1 8 0,1-1-4 16,-4 1 2-16,0-1-7 0,-5 0 11 15,0 0-3-15,-1-1 49 0,-2-2-25 0,2 2-27 16,-5 0 0-16,0 0 0 0,-2 0 0 15,-4 2 0-15,-2 1 0 0,-1-1 0 0,-5 4 0 16,-1-2 0-16,-2 0 0 0,-1 2 0 0,0-1 0 16,-3 4 0-16,2-3 0 0,0 2 0 15,1-1 0-15,1 0 0 0,3-1 0 0,0 1 0 16,3-1-131-16,-2-2-197 0,4 2-66 16,0-3-25-16,2-2 53 0</inkml:trace>
  <inkml:trace contextRef="#ctx0" brushRef="#br2" timeOffset="209370.24">12644 16315 43 0,'-2'-1'72'0,"-1"-1"16"0,1 1 4 0,-1-1-13 15,0 1-9-15,0-1-8 0,-2-1-8 16,2 2 11-16,2-1 4 0,-1 0 9 0,2 1-7 16,0 1-13-16,0-1-14 0,0 0-7 15,0 1 3-15,0-2-6 0,0 2 0 0,2-1 5 0,-2 1 2 16,0 0-6-16,0 0-2 0,0 0 0 15,0 0-3-15,-2 0-5 0,2 0 2 0,0 0 3 16,0 0-1-16,0 0-3 0,0 0-2 16,0 0-1-16,0 0-7 0,0 0-2 0,0 1-2 15,2-1-3-15,1 0 15 0,3 0-2 0,-1 0-6 16,-1 2-5-16,1 0 1 0,0-2 0 0,2 3 2 16,-2 0-4-16,3 2-1 0,-1-1 7 15,-2 2 2-15,2 3-2 0,-2 0-7 0,1 1 1 16,-2-1 4-16,1 3-10 0,-1-2 1 0,0 2-5 15,0-2 0-15,-1 2 0 0,-1 0 4 16,-1-2 6-16,-1 0-8 0,3 2 0 0,-3-2-2 16,0 2 0-16,0-3 9 0,0 1-7 0,0 2-2 15,0-2 3-15,-3 0 3 0,0-1-2 16,1 0-4-16,-1-1 4 0,-3-3 9 0,2 2-7 16,0 2-6-16,-1-4 1 0,2 0-1 15,-2 0 0-15,-2 0 4 0,2 0-8 0,-1 0 10 16,-1-1-2-16,2-1-8 0,0 1 4 0,-2 1 5 15,2-2-8-15,2 0 5 0,-2-1-2 0,2-1 1 16,1 0-1-16,-1 1 0 0,-1-2 0 0,1 1-5 16,1 1-9-16,-1-2-7 0,0 0-15 15,-1 0-20-15,0 0-23 0,0-2-27 0,1 2-40 16,-1-1-27-16,2 1-26 0,-1-2-20 0,1 2-3 16,-1-2 16-16,0-1 38 0</inkml:trace>
  <inkml:trace contextRef="#ctx0" brushRef="#br2" timeOffset="210133.15">12559 16833 51 0,'1'12'85'15,"-1"-2"9"-15,0-1-21 0,0 2-23 16,0 1-23-16,0 1-14 0,0-4-8 0,0 2-9 16,0-2-15-16,0 0-18 0,0 1-24 0,-1 0-23 15,-1-1-5-15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2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13 141 2241,'1'-20'3212,"0"7"-982,-1 1-1,2 0 1,0 0-1,0 0 1,1 0 0,5-14-1,-6 24-1984,-1 0 1,1 1-1,-1-1 0,1 1 0,0-1 0,-1 1 0,1 0 0,0-1 0,0 1 0,0 0 0,0 0 0,0 0 1,0 1-1,0-1 0,0 0 0,1 1 0,-1-1 0,0 1 0,0 0 0,0 0 0,1 0 0,-1 0 1,0 0-1,0 0 0,1 1 0,-1-1 0,0 1 0,0-1 0,0 1 0,3 1 0,8 2 214,-1 1-1,0 0 0,21 12 0,-20-8-390,-1 0 0,0 0 0,-1 1-1,0 1 1,-1 0 0,0 0 0,0 1 0,-1 1-1,-1-1 1,0 1 0,-1 1 0,0-1 0,-1 1-1,-1 0 1,0 1 0,-1-1 0,0 1-1,2 24 1,-5-30-36,0 1 0,0-1 0,-1 1 0,-1-1 0,0 1-1,0-1 1,-1 0 0,0 1 0,0-1 0,-1 0 0,0 0 0,-1 0-1,0-1 1,0 1 0,-1-1 0,0 0 0,-1 0 0,0-1 0,0 0-1,0 0 1,-1 0 0,0-1 0,0 0 0,-1 0 0,1 0 0,-1-1 0,-1-1-1,1 1 1,-1-1 0,-13 4 0,-26 3-3247,41-11 2290,1 1 0,-1-1 0,0 0 0,1 0 0,-1-1 0,1 0 0,-1 0-1,1-1 1,0 1 0,-1-1 0,1-1 0,0 1 0,0-1 0,0 0 0,-9-7 0,6-1-4160,2-2 637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2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 2753,'-1'-14'13129,"-2"24"-5052,0 10-4214,2-6-3557,16 263 4333,-14-239-4639,-2 1 0,-1-1 0,-2 0 0,-1 0 0,-14 48 0,19-85 0,0 1 0,-1 0 0,1 0 0,-1 0 0,0-1 0,1 1 0,-1 0 0,0-1 0,0 1 0,0-1 0,0 1 0,0-1 0,-1 1 0,1-1 0,0 0 0,-1 0 0,1 1 0,-1-1 0,-1 1 0,2-2 0,0 0 0,0 0 0,0-1 0,0 1 0,0 0 0,0 0 0,0-1 0,0 1 0,1 0 0,-1-1 0,0 1 0,0-1 0,0 0 0,1 1 0,-1-1 0,0 1 0,1-1 0,-1 0 0,0 0 0,1 1 0,-1-1 0,1 0 0,-1 0 0,1 0 0,-1 0 0,-4-9 0,1 1 0,0 0 0,1-1 0,0 0 0,-2-12 0,4 17-116,1 0 0,0 1 1,0-1-1,1 0 0,-1 0 0,1 0 1,0 1-1,0-1 0,1 0 0,0 1 1,-1-1-1,1 1 0,1-1 0,-1 1 1,1 0-1,-1 0 0,5-4 0,8-10-1091,1 1 0,27-22-1,6-6-135,-37 31 1080,-1-1 0,0 0-1,-1-1 1,15-30 0,-20 36 755,-1-1 1,0 0-1,-1 0 1,0-1-1,1-12 1,-3 0 2508,-2 17-1326,1 12-941,2 15-734,0 0 0,7 28 0,2 17 0,-1 30 32,13 217-1366,-23-307 392,2 29-7606,-2-31 7282,0-1 0,1 0 0,-1 1 0,1-1-1,0 0 1,-1 1 0,1-1 0,0 0 0,1 0 0,-1 0 0,2 3 0,3 0-5468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2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 2913,'-3'-12'11053,"-3"13"-351,-1 8-3352,2 4-6633,-1 38-709,1 1 0,3 0 1,6 65-1,-3-91-9,14 135-9379,-15-158 5414,0-3 3701,-11-3-14473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2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44 2305,'-20'-7'8818,"3"1"1085,7 4 1472,30 2-11931,212-5 1468,-153-2-7088,0-4-8717,-52 5 9880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2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88 3314,'-6'-55'10263,"-6"29"-3888,11 26-6000,1-1 0,-1 0 0,0 1 0,1-1 0,-1 1 0,0-1 0,1 1 0,-1-1 0,0 1 0,0 0 0,0-1 0,1 1 0,-1 0 0,0 0 0,0-1 0,0 1 0,0 0 0,0 0 0,1 0 0,-1 0 0,0 0 0,0 0 0,0 0 0,0 1 0,-1-1 0,0 1-293,0 0 1,1 0-1,-1 1 1,1-1-1,-1 0 0,1 1 1,-1-1-1,1 1 1,0-1-1,0 1 1,0-1-1,0 1 1,0 0-1,0 0 1,0 0-1,1-1 1,-1 1-1,0 0 1,1 0-1,0 0 1,-1 2-1,-5 51 1053,5-39-1019,-11 155-1445,9-100-355,-3-1 0,-3 1 0,-21 80 0,29-148 1160,-6 21-9081,-8 50 0,15-65 7214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23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1 427 1281,'3'-23'3626,"-3"20"-2681,0 0 1,0-1-1,1 1 0,-1 0 1,1 0-1,0-1 0,0 1 1,0 0-1,0 0 0,4-5 1,-4 6-823,1 0 1,0 1 0,0-1 0,0 0 0,0 1 0,0-1 0,0 1-1,0 0 1,1 0 0,-1 0 0,4-1 0,22-9 1213,0-1 0,-1-1 1,0-1-1,-1-1 0,27-21 0,-43 29-807,0-1 1,-1-1-1,1 0 0,-2 0 0,1-1 0,-1 0 0,-1 0 0,0 0 0,0-1 0,-1-1 1,-1 1-1,0-1 0,0 0 0,5-20 0,-10-41-530,2 97 0,1-1 0,10 43 0,5 30 0,-11 10-2305,-1 140-8716,-6-229-1732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2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58 912,'24'-50'8775,"-21"43"1667,5 104-4946,-1 3-4469,-8-63-1259,-9 69-1,0-59-3250,-3-1-4540,6-35 3858,2-8-2400,3-7 4663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2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71 848,'-8'-3'2319,"-5"0"14509,23 3-13339,-9 0-3509,92-6 5770,43-20-5375,-75 13-607,-27 8-1616,8-2-4561,-17-1-6855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10 2913,'1'6'8561,"0"12"-3729,1 105-795,-1-59-2347,0-10 1389,-11 106 1,1-300 1495,8 98-4575,-1 31 0,1-1 0,1 0 0,0 0 0,0 0 0,1 1 0,1-1 0,0 0 0,0 1 0,1 0 0,9-20 0,-12 29 0,1 1 0,0 0 0,0 0 0,0 0 0,1 0 0,-1 0 0,0 0 0,0 1 0,0-1 0,1 0 0,-1 1 0,0-1 0,1 1 0,-1-1 0,0 1 0,1-1 0,-1 1 0,1 0 0,-1 0 0,1 0 0,-1 0 0,1 0 0,-1 0 0,1 0 0,-1 0 0,0 1 0,1-1 0,-1 1 0,1-1 0,-1 1 0,0-1 0,1 1 0,-1 0 0,0-1 0,0 1 0,0 0 0,1 0 0,-1 0 0,1 2 0,44 40 0,-5 9 0,47 77 0,-5-5 0,-64-107 0,-19-17 0,0 0 0,0 0 0,1 0 0,-1 0 0,0 0 0,1 0 0,-1 0 0,0 0 0,1 0 0,-1 0 0,0 0 0,0 0 0,1 0 0,-1 0 0,0 0 0,1 0 0,-1 0 0,0-1 0,0 1 0,1 0 0,-1 0 0,0 0 0,0-1 0,1 1 0,-1 0 0,0 0 0,0 0 0,0-1 0,1 1 0,-1 0 0,0 0 0,0-1 0,0 1 0,0 0 0,0-1 0,0 1 0,1-1 0,2-43 0,-3 33 0,-16-190 0,0 0 0,16 200-28,0 1 1,0 0-1,0 0 0,0 0 1,0 0-1,0-1 1,0 1-1,0 0 0,0 0 1,0 0-1,0 0 0,0-1 1,0 1-1,0 0 0,0 0 1,0 0-1,0 0 0,0-1 1,0 1-1,0 0 1,0 0-1,1 0 0,-1 0 1,0-1-1,0 1 0,0 0 1,0 0-1,0 0 0,0 0 1,1 0-1,-1 0 0,0 0 1,0-1-1,0 1 1,0 0-1,1 0 0,-1 0 1,0 0-1,0 0 0,0 0 1,0 0-1,1 0 0,-1 0 1,0 0-1,0 0 0,0 0 1,0 0-1,1 0 1,-1 0-1,0 0 0,0 0 1,13 8-3296,7 14-3037,5 21-8174,-21-34 11199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3442,'4'3'13222,"-3"-3"-12883,-4 18 1651,3 19-673,1 18 1112,-10 80 0,7-118-1792,-2 1 0,0-1 0,0 0 0,-2-1-1,0 1 1,-1-1 0,-1 0 0,-16 26-1,24-42-622,-1 1 0,1 0 0,0-1-1,-1 1 1,1 0 0,0-1 0,-1 1-1,1 0 1,-1-1 0,1 1 0,-1-1-1,1 1 1,-1-1 0,0 1 0,1-1-1,-1 0 1,1 1 0,-1-1 0,0 0-1,0 1 1,1-1 0,-1 0 0,0 0-1,1 0 1,-1 1 0,0-1 0,0 0-1,1 0 1,-1 0 0,0 0 0,0 0-1,1-1 1,-2 1 0,1-1 30,-1 0 1,1 0-1,0-1 1,0 1-1,0-1 1,0 1-1,0 0 1,0-1-1,0 1 0,0-1 1,1 0-1,-1 1 1,0-4-1,-2-4 112,1-1-1,0 0 1,1 0-1,0-15 1,2 7-156,2 0 0,0-1 0,1 1 0,13-35 0,-14 45 0,0 0 0,0 1 0,1-1 0,0 1 0,0-1 0,1 1 0,0 1 0,0-1 0,1 1 0,0 0 0,0 0 0,0 0 0,8-4 0,-10 7 0,1 1 0,-1 1 0,0-1 0,1 1 0,-1-1 0,1 1 0,-1 0 0,1 1 0,0-1 0,-1 1 0,1 0 0,0 0 0,-1 1 0,7 0 0,-2 2 0,0-1 0,-1 1 0,0 0 0,1 1 0,-2 0 0,1 0 0,8 6 0,8 8 0,-1 2 0,-1 0 0,27 31 0,-47-49 0,76 79 0,-156-119 0,67 33 0,0 0 0,0 0 0,1-1 0,0-1 0,0 0 0,1 0 0,0-1 0,0 0 0,1 0 0,0-1 0,0 0 0,-6-11 0,20 18 0,-1 1 0,1 0 0,0 0 0,0 1 0,9-1 0,134-4 0,-152 5-2557,-17 5-16624,10-1 14552,1 2 1863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4-25T16:21:23.2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4965 2692 356 0,'7'-13'283'0,"-4"2"-112"0,-3 6-72 15,-1 1-44-15,-2 6-26 0,-5 3 28 0,3 4 34 16,-3 6 10-16,-1 2-10 0,-2 7-10 0,1 5-19 15,-1 4-13-15,0 2-16 0,0 2-9 16,1 3-15-16,1 1 6 0,-2 0-5 0,-1 0 6 16,2-2 4-16,-1 0-3 0,-2 0 9 0,2-5-5 15,0 4-11-15,-3-4-2 0,3-2 3 16,0-4-1-16,1 1-9 0,2-4 7 0,0-5-8 0,-1-2 15 16,3-6-5-16,1-2 9 0,0-2 8 15,2-3 26-15,1-3-2 0,2-2-12 0,-1-3-6 16,-2-6-12-16,3-1-11 0,0-5-5 15,0-4-5-15,0-5 0 0,4-5 0 0,1-5 0 16,1-9 0-16,4-1 0 0,4-7 0 0,-1-5 0 16,1-1 0-16,4-4 0 0,-1-4 0 15,-1 1 0-15,4 1 0 0,-1 3 0 0,5 2 0 16,1 5 0-16,2 5 0 0,-2 6 0 16,-3 9 0-16,-2 7 0 0,-2 6 0 0,-2 5 0 15,2 11 0-15,-4 6 0 0,3 10 0 0,2 8 0 16,0 8 0-16,3 11 0 0,0 4 0 0,-1 7 0 15,1 4 0-15,-1 2 0 0,-4 2 0 0,2 3 0 16,-3 0 0-16,-4-1 0 0,3-5 0 16,-3 2 0-16,0 0 0 0,0-4 0 0,-1 0 0 15,-3-6 0-15,1-2 0 0,-2-5 0 0,-2-4-150 16,-1-4-132-16,1-4-39 0,-3-3-12 16,-2-6 25-16,-2-6 50 0,-3-2 67 0</inkml:trace>
  <inkml:trace contextRef="#ctx0" brushRef="#br0" timeOffset="1977.99">4783 3160 105 0,'-10'-1'209'0,"2"1"-3"15,2 0-48-15,0 0-46 0,3 0-28 16,6-3 63-16,6 0-83 0,6 0 8 15,5-2 10-15,8 0-3 0,6-2-29 0,5 2-11 16,10-2-12-16,5 2 8 0,0-3-11 0,6 3-6 16,2 1-1-16,-2-1-7 0,-3 4-4 15,-1 1 2-15,-5 0-6 0,-7 4 2 0,-3 2 2 16,-6 2 2-16,-4 1-1 0,-2 1 13 0,-7 2-4 16,0 0 6-16,12 13 20 0,-22-13-15 15,-4 0-2-15,0 1-2 0,-3-1-2 16,2-2 0-16,-3 1-3 0,-1-2 3 0,-3-1-9 15,1 1-6-15,-1-6 2 0,0 2-3 0,0 0-4 16,0-3-1-16,0-2 0 0,0 2-2 16,0-2 6-16,2 0 1 0,1 0-5 0,-1-4 0 15,-1-2 3-15,3 2-5 0,-1-6 4 16,4 1-2-16,-2-1-3 0,5-4 5 0,-2-1-5 16,1-2 0-16,2 2-1 0,-1-1 5 15,2 1-5-15,-2 3 1 0,1 2 0 0,0 3 3 16,0 0-2-16,-3 2 2 0,3 2-5 0,2 3 7 15,2 3-2-15,0-1 0 0,4 5 4 0,-2 0-8 16,5 3 2-16,0 1-3 0,-1 1 9 0,3 1-7 16,1 0 0-16,0-1 5 0,0 0 3 15,-4-4 0-15,3 1-13 0,1-3 6 0,-1 0 6 16,-1-3 0-16,0-1-2 0,-3-4 0 0,2-1-5 16,-2-3 3-16,0 0 0 0,-1-3 3 0,-2 1-6 15,0-7 4-15,-2 1 1 0,-1-1 1 16,-1-2 0-16,-1 1 2 0,-1-1 1 15,-3 2-9-15,-1 0 9 0,-3 2-3 0,-4 0 3 0,0 1 4 16,-4 2-4-16,1 1 0 0,-2 3-6 16,-3 2 3-16,-2 1-5 0,1 0 0 0,-1 3 2 15,-1 3 1-15,0 1-1 0,0 2 0 0,1 1-3 16,1 3-3-16,-2 0-8 0,5 2 2 16,-2 2-15-16,5-1-7 0,1-2-12 0,2 1-9 15,11 10-92-15,-3-11 52 0,3-3-5 16,3-1 9-16,2 0 32 0,3-3 28 0,3 1 13 15,2-5 1-15,0-3-14 0,4 0-5 0,2 0-6 16,-1-1 3-16,1-4 14 0,-2-2 11 0,1 2 10 16,-1-5 1-16,-1 2-1 0,1-1 6 0,-4 0-1 15,0-3-3-15,0 3 3 0,-4-5 1 16,18-11 12-16,-24 13 16 0,0 2 10 16,-4-2 7-16,0-1 1 0,-3 6-4 0,-2 0-2 15,-2 2 5-15,-3-1 2 0,0 3-6 0,-3 1-16 16,-2 2-3-16,-2 3-8 15,-3 0-1-15,-3 1-2 0,-6 1 1 0,2 8 17 16,-4 0-4-16,-1 2 1 0,0 4-8 0,3 3-8 0,0-1 3 16,3 3-11-16,2 1-2 0,3 2 1 15,6-3-1-15,-1 1-2 0,5 2 0 0,1-4 1 16,4 1 2-16,4-4-8 0,2-2-4 0,-1-2 3 16,2-1 1-16,2-4-8 0,2-4 4 0,0-2 2 15,4-2 5-15,0-5-1 0,1-1 3 16,2-3-2-16,2 0 2 0,2 1 4 0,2-4 3 15,-1-2-4-15,3 4 0 0,-3 2 11 0,-2 0-7 16,0 1 6-16,-3-1-9 0,-3 4 0 0,0 3 3 16,-3 1 0-16,-2 0 1 0,-1 0 0 0,-2 1 6 15,-2 3-7-15,0 1-1 0,-3 1 0 16,0 3-6-16,-1 1 6 0,-2 1 4 0,0 1-5 16,-3-2 5-16,2 2-6 0,-2-3 4 0,0 0 7 15,0 0-6-15,0-3-5 0,0-1 0 0,0-2-4 16,1 1 8-16,-1-3 11 0,2-1 15 15,1 0 9-15,-3 0 17 0,2-1-15 0,1-3-8 16,3-1-17-16,-3-2 1 0,4-2-17 16,1-2-4-16,1-2 0 0,4-3 0 0,-4 2 0 0,4 0 0 15,-2-1-7-15,2 0-30 0,-1 1-20 0,1 4-39 16,-1 0-8-16,1 1-19 0,0 0-17 16,-1 3-9-16,1 1 0 0,1 2 11 0,-1 2 21 15,4-1 16-15,-1 1 9 0,1-1 9 0,-2 2 9 16,0 0 13-16,-2 0 17 0,1 0 18 15,-1 2 15-15,-2-2 6 0,-2 1 8 0,6 4 30 16,-12-2-5-16,3 1 12 0,-3 2 13 16,-1 0 6-16,-2 3-3 0,0 1-2 0,0-3 1 15,1 2-10-15,-1-1-8 0,2 0-12 16,1 0-9-16,2-1-7 0,0-1-1 0,4-1-4 16,-4-1 1-16,0 1-2 0,6-2 11 15,-5-1-7-15,2-2 0 0,0 0 2 0,-2 0 8 16,-1-2 4-16,-2 0 13 0,2-1 21 0,-2-3 7 15,0 2 6-15,0-4 6 0,-1-1-3 0,1 2 4 16,0-3 8-16,-1-2-2 0,1-2 5 16,-3 0-17-16,2-2-11 0,-4-22 41 15,-1 16-78-15,0-2-3 0,0-2 8 16,1-4-7-16,0-1-12 0,2-3-7 0,4-1 0 16,2-3 0-16,5-2 0 0,0-4 0 0,2 0 0 0,4-3 0 15,-1-2-5-15,1 5 10 0,4 2-10 16,-4 4 1-16,4 2 1 0,-1 7 3 0,-2 5 0 15,-1 4 0-15,-4 9 0 0,2 2-9 0,-5 5 7 16,0 7 6-16,-1 6-2 0,-1 3 0 16,-2 10 6-16,4 46-4 0,-10-25-6 15,-13 112 7-15,5-101-5 0,-3-1 0 16,0 2 0-16,1-6 0 0,-5-1 0 16,4-1 0-16,-2-4 0 0,0-4 0 0,5 1 0 15,-9 23 0-15,8-13 0 16,4-32 0-16,-1-4 0 0,3-4 0 0,1-4 0 15,2-1 0-15,0-4 0 16,0-4 0-16,3-1 0 0,-1-5 0 0,5-1 0 16,-2-5 0-16,3-1 0 0,0 1 0 0,5-1 0 15,1 0 0-15,0-1 0 0,2 3 0 16,1 2 0-16,-1 2 0 0,1 1 0 0,2 1 0 0,-6 3 0 16,4 1 0-16,-4 3 0 0,-2 1 0 15,3 1 0-15,-1 3 0 0,-2 3 0 0,0 1 0 16,-3 2 0-16,0 3 0 0,1-1 0 0,1 4 0 15,-2-2 0-15,4 3 0 0,-4-3 0 0,-1 3 0 16,-1-2 0-16,0-1 0 0,-3-1 0 0,-3-1 0 16,0-1 0-16,-3-3 0 0,0 0 0 15,-4-1 0-15,-2 0 0 0,-2-2 0 0,-3 0 0 16,-2 0 0-16,-3-3 0 0,-3-2 0 0,-3 0 0 16,1 0 0-16,-1 0 0 0,1-2 0 0,1-1 0 15,3 0 0-15,3-1 0 0,6 1 0 16,2-1 0-16,4-1 0 0,2 2 0 0,1 1 0 15,2-3 0-15,3-4-14 0,4-3-14 0,7-1-6 16,2-2 9-16,4-1-5 0,4-3-9 0,4 1-2 16,2 2 10-16,0-1 16 0,2 2 8 15,1 0 4-15,-1 2 8 0,-2 1-3 0,0 1 1 16,24-3 2-16,-32 7-5 0,-3 2 7 16,0 2 3-16,-5 3 12 0,0 0 4 0,-1 3 6 15,-2 2 3-15,1 2-16 0,-2 2 3 0,0-1-15 16,-1 4 7-16,-3-1 4 0,1 1-9 15,-1 3 3-15,0 2-6 0,2-2 3 0,0 2-6 16,2 1-2-16,2-2-7 0,-4 1-30 0,2-2-47 16,-1 0-72-16,-3-4-78 0,-1-2-35 0,0-4-15 15,2-2 13-15,-2 1 33 0,0-4 39 16,0-4-76-16</inkml:trace>
  <inkml:trace contextRef="#ctx0" brushRef="#br0" timeOffset="2187.9">8627 2786 64 0,'-5'-11'162'0,"2"1"68"0,-3 0 15 15,-2 5-27-15,2 0-38 0,-1 1-14 16,-5 4 106-16,5-3-109 16,4 3-118-16,2 0-20 0,-1 3-12 0,2-3-5 15,0 4-7-15,0 1-1 0,0 0-12 0,0 3-17 16,3-1-30-16,2 1-44 0,15 17-397 15,-10-15 293-15,2-2-2 16,1-1 10-16,0 5 25 0,4-4 35 0</inkml:trace>
  <inkml:trace contextRef="#ctx0" brushRef="#br0" timeOffset="2463.73">8967 2923 22 0,'5'-5'65'16,"-2"3"50"-16,3-4 180 0,-6 3-145 15,0-4 159-15,0 7-129 16,-4-4 8-16,-3 3 145 0,4 1-218 16,0 0-34-16,-5 0 3 0,-9 1 26 15,7 3-110-15,-4 3 0 0,1 1 0 0,0-1 0 16,-1 3 0-16,1 2 0 0,1 2 0 0,4-1 0 16,-2 4 0-16,1-1 0 0,3 2 0 15,3 1 0-15,1 3 0 0,2 0 0 0,3 1 0 0,-1-3 0 16,3 3 0-16,2-3 0 0,1 0 0 15,2-4 0-15,4 0 0 0,0-1 0 0,2-2 0 16,0-3 0-16,4-5 0 0,0 0 0 0,50-5-781 16,-43-6 432-16,0-1 17 15,0-4 58-15</inkml:trace>
  <inkml:trace contextRef="#ctx0" brushRef="#br0" timeOffset="4562.09">11488 2668 432 0,'13'-19'237'0,"-5"2"-84"0,-4 3-70 15,0 6-33-15,-3 3-30 0,-1 5-5 0,0 7 9 16,0 4 21-16,0 9 25 0,-1 3 1 0,-1 3-5 15,2 6-24-15,-2 2-15 0,2 2-9 0,0 2-2 16,0-2-9-16,0-1 12 16,2 28 22-16,1-32-23 0,-3-6 2 0,0-1 4 15,0-3-13-15,0-3 1 0,0-3-5 16,0-4 6-16,0 1-4 0,0-7 25 0,0-1 13 16,0-1 18-16,0-3-21 0,0-5-17 0,-3-4-9 15,0-3-9-15,-2-4-6 0,0-4 8 0,-1-3-13 16,2-2 2-16,-1-5 0 0,1-2-2 0,0-3 4 15,0-5-5-15,1-3 3 0,3-6-9 16,0-1 7-16,0-6-8 0,2-5-2 0,1-2 0 16,2-2 15-16,0 2-8 0,1 5 0 0,2 0 3 15,1 4-8-15,4 7-10 0,1 4 6 0,2 8 14 16,3 3-4-16,-3 7-1 0,0 6 3 0,0 3 4 16,-1 6-2-16,-2 6 0 0,-1 2-3 15,-2 4-5-15,0 4 12 0,-1 4-2 0,5 40-4 16,-27 64-6 15,7-90 10-31,-22 47-15 16,-1-27 1-16,-2 6 12 15,15-25-5-15,-2-1 5 0,-12 22-12 16,-9 53 4 0,39 5 4-1,12-43-4 1,6 2 1-16,-6-31 4 0,-2-1 3 0,1 1-4 15,3-4 2-15,-1 1-2 0,1-3 0 0,-1-4 1 16,3 0-2-16,-4-2 1 0,4-5-2 16,-2-3-6-16,2-1 1 0,-2-8 6 0,2-3-8 15,2 0 8-15,0-5 5 0,2-4 2 0,3 0-4 16,34-21 3-16,-22 13-1 0,-2-2 2 16,1 0-10-16,30-23 15 15,-38 24-7-15,-3 0 4 0,-6 1 0 0,-5 2 3 16,-3 1 5-16,-3 4 5 0,-3 2 12 0,-3 3 3 15,-1 0-1-15,-5 1-9 0,0 4-2 16,-6 0-1-16,-2 4-13 0,-2 1 4 0,-1 0-10 16,1 3 2-16,0 1-5 0,2 1 6 0,0 2 3 15,3-2-12-15,1 0 6 0,8 2 4 0,2-1-1 16,2-1-3-16,5 0 0 0,1 2-4 0,1-5 4 16,5 1 1-16,-1-1 2 0,4-1-12 0,4-3 7 15,-1 0 0-15,4-2 0 0,1-1 2 16,4-3-2-16,-1 0 2 0,2 0 1 0,0-1-3 15,-3-2 2-15,0 2-5 0,0-1 5 0,0 1 0 16,23-4-2-16,-24 6 2 16,-4 2 2-16,0 3-2 0,-2 1-2 0,-2 3 2 0,-1-1 0 15,-4 3 3-15,-1 0-2 0,-2 0 7 0,-5 0-8 16,-2 0-2-16,-3-1 4 0,0 1 3 16,-1 3-7-16,-3-4 2 0,-2 1 2 0,-2 0 1 15,-4 0 1-15,0-2-1 0,-1 0-3 0,-4-2-4 16,3 0 4-16,-3-1 0 0,-2-1 6 15,1-3-14-15,-4 2 9 0,3 0-1 0,0-2 3 16,2-4-3-16,4 1-4 0,2-1-4 16,3-4-7-16,3 3-12 0,2-4-8 0,3-2-4 15,2-1-8-15,4-2 7 0,43-35-52 16,-25 33 51-16,1-3 13 16,32-10-8-16,52-20 31 15,-63 35 7 1,-5 6 7-16,-22 6-4 15,33 17 13-15,-6 23 46 16,-35-17-38-16,8 63 64 16,-18-48-74-16,-1 0-10 15,-1 3 0-15,-15 47-3 0,5-42-3 16,-16 44 8-16,-6-9-5 16,16-43-3-16,-15 29 10 15,2-18-4-15,19-27-11 0,-17 19 45 16,15-28 28-1,10-11-43-15,1 0-18 0,-1-7 4 16,0-1-9-16,-2-39-3 16,5-2-5-16,2 20-3 0,1-5-1 15,5-4-1-15,1-2-4 0,-1-6-11 0,3-5-2 16,3 1-4-16,1-3 9 0,2-1-1 0,2 0 11 16,0 4-3-16,5 0 6 0,-2 3 2 0,3 6 8 15,1 3-5-15,-1 5 3 0,-2 5 2 0,3 5 6 16,-4 5-4-16,0 6-2 0,2 2 0 15,-5 5 5-15,-2 5-2 0,2 1 4 0,-5 6 3 16,0 2 6-16,-1 1 6 0,-2 3 3 0,-1 1-8 16,-4 0 16-16,0 18 19 0,-7-16-24 15,-2 1-1-15,-1 0 6 0,0-2-1 16,-6 0 0-16,-1 0 4 0,-16 13 8 16,14-14-33-16,-2-4-3 0,0 2-4 0,0-1 5 15,2-4-9-15,-2 2 0 0,0-4-5 0,1 2 0 16,0-2-16-16,-13 2-146 15,-3-5-218-15,-7-14-482 16</inkml:trace>
  <inkml:trace contextRef="#ctx0" brushRef="#br0" timeOffset="4738.18">13395 2959 663 0,'-2'-1'444'0,"-6"-4"23"0,2 3-356 16,4 0-42-16,2-4 38 16,2 3-91-16,5 1-19 15,2-1-10-15,0 0-41 0,5 0-99 0,40-9-758 16,-33 7 588-16</inkml:trace>
  <inkml:trace contextRef="#ctx0" brushRef="#br0" timeOffset="4972.14">14673 2823 436 0,'-3'2'445'0,"-17"-2"379"15,17-2-723-15,1 2-14 16,0-2-13-16,6 2-8 0,-1 0-52 0,5 0-14 0,4-1 0 15,53-6 0 1,-37 7 0-16,4-5 0 0,-3 3-52 16,1-3-120-16,-4 3-77 0,0-1-56 0,-6 0-39 15,-4 0 9-15,-5-1 58 0</inkml:trace>
  <inkml:trace contextRef="#ctx0" brushRef="#br0" timeOffset="5172.03">14680 3009 358 0,'-13'7'387'0,"-1"-1"-60"0,6-2-105 0,2 1-83 15,1-3-46-15,3 1-11 0,2-3 6 16,3 0 21-16,5 0-6 0,2-3-38 0,9-1-32 0,1 0-8 16,8 0-15-16,2-1-4 0,2-1-6 15,3 0-3-15,-2 0-10 0,1 0-25 0,-8 1-46 16,1-4-57-16,-6 6-76 0,-1-4-69 0,-5 2-46 15,-3 3-4-15,-4-3 60 0</inkml:trace>
  <inkml:trace contextRef="#ctx0" brushRef="#br0" timeOffset="5922.29">11552 3099 8 0,'-4'-5'9'16,"3"1"10"-16,-1 0 18 0,2 0 20 15,0 1 6-15,0-1-3 0,0 1-4 0,0 1-5 16,2-3 4-16,-2 3 4 0,0-1 12 0,0 1 11 16,0 1 6-16,0 1 5 0,0 0-2 0,0 1-11 15,0 1-10-15,0 1-3 0,-2 4-1 16,1-1-6-16,-1 6-3 0,-5 16 30 16,-11 28-14-16,6-16-63 15,8-23-10-15,-1 1-2 16,1 0-11-16,0 0-34 0,3-1-67 0,-1-1-75 15,2-3-69-15,3-2-34 0,1-2 26 0</inkml:trace>
  <inkml:trace contextRef="#ctx0" brushRef="#br0" timeOffset="6744.54">18267 2685 415 0,'13'-15'389'16,"-3"3"-109"-16,-7 5-105 0,-3 2-82 15,-1 5-40-15,-1 5 0 0,-1 5 27 0,-2 4 50 16,0 2-15-16,-1 4-20 0,2 3-4 0,-1 3-23 16,1-1-58-16,1 3-10 0,2-1 0 0,-1-2 0 15,0-2 0-15,2 1 0 0,0 15 0 16,4-22 0-16,-3-2 0 0,-1-3 0 15,0-3 0-15,0-3 0 0,0 0 0 0,3-3 0 16,-1-6 0-16,0-15 0 16,-2 5 0-16,1-4 0 0,-1-2 0 0,4-5 0 15,-4-32 0-15,1 25 0 16,-1-4 0-16,2 0 0 0,-2 1 0 0,0 3 0 0,0 3 0 16,0 6 0-16,1 4 0 0,5 6 0 15,-1 4 0-15,1 5 0 0,1 4 0 0,3 8 0 16,2 5 0-16,4 8 0 0,3 2 0 15,25 35 0-15,-19-27 0 0,2 1 0 16,3-2 0-16,-1 0 0 0,-1-1 0 0,2-5 0 16,0-1 0-16,-1-5 0 0,-1 0 0 0,-1-7 0 15,-4-2 0-15,0-4 0 0,-3-1 0 16,-1-5 0-16,-4-3 0 0,0-3 0 0,-2-2 0 16,-2-3 0-16,0-4 0 0,-1 1 0 0,-4-1 0 15,1-2 0-15,-2 0 0 0,-3-4 0 0,-2 1 0 16,0-4 0-16,-2 0 0 0,-1-3 0 0,-3-1 0 15,3 1 0-15,-2-4 0 0,2 3 0 16,-2 0 0-16,4 3 0 0,1 4 0 0,0 4 0 16,0 2 0-16,0 5-160 0,3-2-327 15,-2 12 249-15,3 2 12 0,2 2 16 16,1 2 22-16,2 2 31 0,-1 1 22 0,1-1 25 16</inkml:trace>
  <inkml:trace contextRef="#ctx0" brushRef="#br0" timeOffset="7016.96">19002 2675 31 0,'1'10'77'16,"-1"2"44"-16,0 1-4 0,-5 18 74 16,2-14-100-16,0 3 8 0,1 1 13 15,1 0 20-15,1 1 15 0,5-1-11 0,-1 0-25 0,1 2-17 16,4-2-17-16,3-2-26 16,2 0-15-16,0-3 8 0,3-5 6 0,3 0 2 0,-2-4-5 15,4-2-15-15,-1-2 14 0,1-3 2 0,0-4-17 16,-3-2 9-16,3-2-6 0,0-3-34 15,-5-1 0-15,0-5 0 0,-3 3 0 0,-2-1 0 16,-2-2 0-16,-3-3 0 0,-3 0 0 16,1-2 0-16,-7-3 0 0,-4 3 0 0,-2-2 0 0,-2 2 0 15,-3 0 0-15,-4 3 0 0,0 1 0 0,0 4 0 16,-7 0 0-16,0 4 0 0,-1 3 0 16,3 2-45-16,0 4-218 0,0 2-75 0,3 4-60 15,1 2-1-15,3 0-204 0</inkml:trace>
  <inkml:trace contextRef="#ctx0" brushRef="#br0" timeOffset="8819.83">20889 2525 289 0,'12'-7'382'0,"-2"2"-107"16,-1 0-115-16,-2 5-78 0,-6 3-39 0,2 4-3 16,1 7 37-16,-1 5 19 0,0 5 18 15,0 5 14-15,1 2-18 0,-2 0-24 0,-2 3-10 0,0 0-17 16,0 0-29-16,3-1-30 0,-1 1 0 15,0-4 0-15,1-2 0 0,-2-3 0 0,3-2 0 16,-1-3 0-16,0-3 0 0,0-4 0 16,1-3 0-16,-3-2 0 0,3-2 0 0,0-3 0 15,22-10 0 1,-16-1 0-16,1-4 0 0,3-1 0 16,2-4 0-16,-2-4 0 0,2-3 0 0,5-1 0 15,-2-5 0-15,-2-1 0 0,2-3 0 0,-4 3 0 16,0-1 0-16,-5 2 0 0,-1 2 0 0,-3 7 0 15,-1 3 0-15,-3 5 0 0,-2 2 0 16,0 3 0-16,-2 4 0 0,0 4 0 0,-2 0 0 16,-4 5 0-16,2 5 0 0,-1 4 0 15,-1 3 0-15,-1 5 0 0,4 2 0 0,2 2 0 16,2 1 0-16,1-4 0 0,0 5 0 0,3-4 0 16,12 21 0-16,-7-26 0 15,4 0 0-15,1-5 0 0,0-2 0 0,5-1 0 16,-4-4 0-16,3-3 0 0,1 1 0 0,2-5 0 15,1-2 0-15,0-1 0 0,-3-1 0 16,3-2 0-16,1-1 0 0,-1 1 0 0,-3-4 0 16,-2 4 0-16,2-3 0 0,-6 4 0 0,2 0 0 15,-6 0 0-15,0 5 0 0,-4 0 0 16,-1 0 0-16,-1 0 0 0,2 3 0 0,-3 1 0 16,-1 1 0-16,0 3 0 0,0 1 0 0,0 0 0 15,0 1 0-15,4 1 0 0,-3-2 0 0,2 1 0 16,-1-1 0-16,-2 1 0 0,2-3 0 0,-2 1 0 15,1-2 0-15,-1-2 0 0,0 1 0 0,0-2 0 16,0 0 0-16,0-2 0 0,0-1 0 16,0-1 0-1,0-2 0-15,0 1 0 0,0-3 0 16,0 0 0-16,-1-4 0 0,1 0 0 0,0-1 0 16,-4-2 0-16,3-3 0 0,-1 0 0 0,2-3 0 15,0 0 0-15,0-3 0 0,0-2 0 16,3-3 0-16,1-3 0 0,1 0 0 0,3-2 0 15,1-3 0-15,-3 0 0 0,5 1 0 0,2 0 0 16,1 2 0-16,2 2 0 0,0 3 0 0,3 1 0 16,-3 7 0-16,-1 0 0 0,1 3 0 0,-2 1 0 15,1 4 0-15,-1 4 0 0,-5 1 0 16,4 1 0-16,-4 4 0 0,1 0 0 0,-4 1 0 16,2 2 0-16,-5 2 0 0,0 1 0 15,1 2 0-15,-4 13 0 0,-4-8 0 16,1 2 0-16,-2 0 0 0,-4 3 0 0,0 0 0 15,-3 3 0-15,-2-2 0 0,1 0 0 0,-4 1 0 16,1 0 0-16,2-2 0 0,-2 2 0 16,4-3 0-16,2 3 0 0,1-2 0 15,-1 2 0-15,6-3 0 0,-1 3 0 0,3-2 0 16,5 2 0-16,1-4 0 0,2 2 0 0,5-2 0 16,-2 1 0-16,3-2 0 0,2-1 0 0,0-4 0 15,3 0 0-15,-1-2 0 0,3-2 0 0,-2-2 0 16,3-1 0-16,-2-2 0 0,2-1 0 15,-2-3 0-15,4 1 0 0,-4-1 0 0,2 0 0 16,-1-4 0-16,-3 0 0 0,1 1 0 0,-2 0 0 16,-3-1 0-16,0 0 0 0,6-8 0 15,-14 13 0-15,-3 0 0 0,-1 4 0 16,-1-2 0 0,-3 2 0-16,1 3 0 0,-3 0 0 0,3 0 0 15,-2 4 0-15,0-3 0 0,0 4 0 16,4-3 0-16,-1 1 0 0,2-1 0 0,0 1 0 15,3-3 0-15,1 2 0 0,2-2 0 16,1-2 0-16,2 1 0 0,12-3 0 16,15-6-9-16,-20 2 2 15,-5-4-7-15,1 2 0 0,-1 1 6 0,3-1 3 16,-4 0 5-16,-2-1-6 0,0 1 4 0,1-1 5 16,-2 2 0-16,-2-1-3 0,-2-1 3 15,2 1-5-15,-4-2 2 0,3 2 1 0,-2-2-6 16,0 0 5-16,-2-1-5 0,0 2 6 15,-4-1-3-15,3-1-5 0,-2 2-7 0,2 0 9 16,-3 1-4-16,3 2-15 0,-1-2-4 0,1 1-10 16,1 1-12-16,0 3-2 0,0-2-2 0,0 2 4 15,-2 0-28-15,0 0 51 0,1 0 1 16,1 0 6-16,-2 2 5 0,0-2 8 16,1 0 1-16,1 0 4 0,0-2-8 0,0-1 6 15,-2-1 2-15,1 1-4 0,1-1 6 0,-2 1 0 16,0-3 4-16,1-1-2 0,-2 0-2 15,3 2 4-15,0-4 3 0,0-1 0 0,0-2-7 16,0-2 2-16,0-1 0 0,0 0 3 16,-1-1 0-16,1-3-1 0,-4-1 4 0,4 1-2 15,0 0 6-15,-1-1 1 0,1 2 9 16,-2 2 19-16,2-11 44 0,0 8 22 16,0 15-48-16,-1 1-8 0,-3 3-10 15,3 2-5-15,-3 1 10 0,1 2-13 0,0 8-33 16,-3 1 0-16,1 4 0 0,0 4 0 15,-1 3 0-15,0 2 0 0,1 1 0 0,-1 2 0 16,3 2 0-16,-1-4 0 0,1 3 0 0,2-2 0 16,1-1 0-16,0-3 0 0,1 0 0 0,2-1 0 15,1-4 0-15,-1-1 0 0,0 0 0 16,5-4 0-16,0-2 0 0,0 1 0 0,4-4 0 16,-1-1 0-16,2-2 0 0,6-3 0 0,0 1 0 15,2-5 0-15,1 0 0 0,1-4 0 0,-1-1 0 16,2 0 0-16,-2-5 0 0,0 0 0 15,-2-2-269-15,-5 0-39 0,2-2-22 0,-5-1 1 16,-1 2 35-16,-1-2 55 0</inkml:trace>
  <inkml:trace contextRef="#ctx0" brushRef="#br0" timeOffset="9011.94">22300 2868 193 0,'-17'3'218'0,"4"1"2"0,0-3-46 16,0 1-44-16,3-2-27 0,-4 0 107 16,11 0-53-16,3-3-121 15,19-4-8-15,-3 2-38 16,1-1-17-16,3 0-39 0,3 0-35 0,2-2-41 16,2-1-36-16,-2 1-21 0,-5-3 8 15,0-2 10-15,-5 2 24 0</inkml:trace>
  <inkml:trace contextRef="#ctx0" brushRef="#br0" timeOffset="9770.52">22287 2566 88 0,'-13'0'160'0,"1"-3"14"16,0 0-38-16,2-1-23 15,-7-9 123-15,17 11-194 0,8-2-18 16,20-5-2-16,-9 4-11 15,7 0-4-15,4 3-1 0,1-3-1 0,3 2-2 16,-4 1 10-16,0 4 10 0,0-1 10 0,-2 3 7 16,-3 1-5-16,0 2 17 0,-1 0-1 15,-3 3 2-15,-2 4 4 0,-3 1 7 0,-2 5-5 0,-3-1 19 16,0 5-10-16,-6 1 1 0,-1 3 2 16,-4 3-9-16,-3 1-2 0,0-3-18 0,0 1-3 15,-5-1-8-15,3-1-11 0,1-3-20 0,0-1 0 16,-1-3 0-16,1-1 0 0,-1-3 0 15,1-2 0-15,0-3 0 0,1-3 0 0,2-2 0 16,-1-2 0-16,2-1 0 0,-2-3 0 0,2 1 0 16,0-6 0-1,0-2 0-15,0-3 0 0,0-3 0 0,-1 0 0 16,1-5 0-16,-2 0 0 0,0 0 0 0,1-5 0 16,-1 1 0-16,2-5 0 0,0-1 0 0,5-2 0 15,0-2 0-15,1-1 0 0,2-4 0 16,3 1 0-16,0-4 0 0,2 3 0 0,0-1 0 15,1 3 0-15,2 1 0 0,2 5 0 0,-2 5 0 16,18-15 0-16,-17 24 0 16,-3 3 0-16,0 4 0 0,-1 2 0 0,-3 1 0 0,1 4 0 15,-3 4 0-15,-2 1 0 0,5 7 0 16,-6-2 0-16,-4 3 0 16,-1 1 0-16,-1 3 0 0,-1 2 0 0,-1 0 0 0,-5 2 0 15,0 0 0-15,2 0 0 0,-2 2 0 16,-1 0 0-16,1-1 0 0,-1-1 0 0,1-1 0 15,3 0 0-15,0-1 0 0,2-3 0 0,1-1 0 16,2 2 0-16,2-2 0 0,2 0 0 16,1 1 0-16,3-4 0 0,0 1 0 0,-2-1 0 15,4 2 0-15,1-2 0 0,-2-2 0 16,-1 1 0-16,3 0 0 0,-1 1 0 0,-2-3 0 0,-2 3 0 16,0-2 0-16,-1 0 0 0,0-1 0 0,-4 0 0 15,2-1 0-15,-3-3 0 0,0 2 0 16,0-2 0-16,-1-2 0 0,-1 4 0 0,-1-2 0 15,0-2 0-15,-2 4 0 0,-1-3 0 0,-2 1 0 16,-2-1 0-16,1 1 0 0,-2-2 0 16,-2 1 0-16,1 0 0 0,1 0 0 0,-1-3 0 15,0 1 0-15,-1 0 0 0,-1-2 0 0,3 0 0 16,-2-2 0-16,-11-5 0 0,12 3 0 16,1-3-98-16,3-1-207 0,1-1-61 15,0-2-20-15,2-13-498 0</inkml:trace>
  <inkml:trace contextRef="#ctx0" brushRef="#br0" timeOffset="10166.57">23940 2656 309 0,'-7'-6'310'0,"-16"-4"165"15,-7 2-202-15,11 5-144 16,3 2 5-16,-18 1 92 0,17 0-153 16,1 0-26-16,2 4-21 0,5 0-8 0,-4 3-13 15,5 0 3-15,2 1-5 0,1 0 0 0,3 1 1 16,2 3-2-16,4-1-2 0,0 1-5 16,4 2-1-16,3-2 8 0,4 2 0 0,-1-2-4 15,2 1-2-15,2-2-1 0,2 2 2 0,2-1-4 16,-2-2 9-16,18 11-10 0,-21-10 8 15,-1-3 0-15,-4 2 1 0,0-2 4 16,-2 1-5-16,-5-1 6 0,0-1 8 0,-1 0-9 16,-3 0 0-16,-2 1-5 0,-3-1 0 15,-1-1 0-15,-2 2 0 0,-4-3 0 0,-3 2 0 16,-1 1 0-16,-3-3 0 0,-3-1 0 0,-1 3 0 16,-4-4 0-16,1 2 0 0,0-3 0 0,-2-1 0 15,-3 3 0-15,4-4-39 0,-5-2-180 0,-2-2-51 16,6-2-45-16,-3-4-16 0,1-2 22 0,4-2 51 15</inkml:trace>
  <inkml:trace contextRef="#ctx0" brushRef="#br0" timeOffset="10355.49">23691 2153 267 0,'2'-20'262'16,"-2"5"-52"-16,-2 3-59 0,-1 3-43 15,-4-2 81-15,2 11-106 0,0 0-18 16,0 7-5-16,-1 4-21 0,-3 1-18 0,2 6-9 16,-1 3-5-16,0 3-6 0,1 5-4 0,-1 4-30 15,-2 0-58-15,0 1-100 0,-5 1-99 16,-2 4-41-16</inkml:trace>
  <inkml:trace contextRef="#ctx0" brushRef="#br0" timeOffset="11161.66">19008 4938 265 0,'-8'-23'202'0,"3"1"-64"0,-1 4-29 16,-1 4-16-16,2 2-6 0,0 4-18 0,0 6 5 15,3 3 11-15,2 8 12 0,-1 3 15 0,1 8-5 16,0 0-13-16,0 3-21 0,1 3-9 15,2-2-2-15,-1-2-16 0,-2 0 1 0,0-2 1 16,2-2-2-16,-2-3-8 0,0-1-6 0,0-4-3 16,0-2-11-16,0-1-6 0,0-2-12 15,0-2 0-15,0-8 0 16,0-1 0-16,1-3 0 0,-1-3 0 0,0-3 0 16,4-3 0-16,-4 0 0 0,2-2 0 15,0-5 0-15,3 1 0 0,-4-2 0 0,4 0 0 16,-2-1 0-16,2 3 0 0,1 4 0 0,-1 5 0 15,0 2 0-15,1 5 0 0,0 4 0 0,5 4 0 16,0 5 0-16,2 5 0 0,6 8 0 16,1 2 0-16,6 6 0 0,-4 3 0 0,7 3 0 0,1-1 0 15,-4-2 0-15,4 3 0 0,2-5 0 16,-2-1 0-16,2-4 0 0,-1-1 0 0,-4-3 0 16,-2-4 0-16,-1-2 0 0,-3-2 0 0,-4-5 0 15,-1-2 0-15,-2-2 0 0,-3-4 0 0,0-1 0 16,-3-3 0-16,0-1 0 0,0-6 0 15,0-1 0-15,-2-3 0 0,-1 0 0 0,-2-3 0 16,-3 0 0-16,0-1 0 0,-1-3 0 0,-3-3 0 16,0 1 0-16,-1-1 0 0,-3-4 0 15,0 2 0-15,0 0 0 0,2 3 0 0,-2 1 0 16,2 4 0-16,1 4 0 0,0 3 0 0,2 7 0 16,1-1 0-16,2 2 0 0,0 4 0 0,-1 1-43 15,1 2-182-15,0 2-48 0,1 5-23 0,4-2-12 16,6 10-241-16</inkml:trace>
  <inkml:trace contextRef="#ctx0" brushRef="#br0" timeOffset="11462.49">19879 4810 529 0,'-8'15'316'0,"1"-4"-192"15,3 2 19-15,-4 3 30 0,3 0-1 0,2 2-8 16,1 1-28-16,1 3-23 0,7 21 32 15,3-25-113-15,3 1-32 0,-1-2 0 16,4-1 0-16,2-3 0 0,16 14 0 16,-14-18 0-16,-2-1 0 0,-3-5 0 15,3 0 0-15,-1-3 0 0,2-3 0 0,10-8 0 16,0-15 0-16,-16 12 0 16,-3-2 0-16,-1-2 0 0,1-23 0 15,-9 20 0-15,-3-2 0 0,-2-1 0 16,-4 2 0-16,-2 2 0 0,-3-1 0 0,-4 2 0 15,1 6 0-15,0 1 0 0,-5 3 0 0,-26-1 0 16,24 7 0-16,-26 6-372 16,23 2 23-16,0 0-37 0,2 4 18 0,4-2-199 15</inkml:trace>
  <inkml:trace contextRef="#ctx0" brushRef="#br0" timeOffset="12045.15">21373 4561 414 0,'15'-5'587'0,"-3"2"-207"0,-3-4-182 0,-3 4-105 16,-3 1-43-16,2 4 42 0,-3 1 28 15,-2 4-7-15,-2 5-113 0,2 0 0 0,-1 4 0 16,-3 5 0-16,3 0 0 0,-1 2 0 0,0 5 0 16,-1 1 0-16,2 3 0 0,-4-1 0 0,4 3 0 15,-1-3 0-15,2 1 0 0,0-4 0 0,0 0 0 16,3-4 0-16,2-3 0 0,1 1 0 16,1-5 0-16,-1-2 0 0,0-2 0 0,4-1 0 15,-4-3 0-15,2-2 0 0,1 0 0 0,2 0 0 16,2-2 0-16,6-2 0 0,1 1 0 0,3-1 0 15,2 0 0-15,4-3 0 0,1 0 0 0,0 0 0 16,1 0 0-16,-1 0 0 0,-1-3 0 16,-3 1 0-16,-2-3-199 0,0 5-95 0,-5-3-6 15,1-2 14-15,-2-2 37 0,1 3 43 0,-2-5 48 16,-3 2 37-16,4-4 31 0,-6 1 30 16,1 0 23-16,0-2-3 0,-2-2 40 0,0 0 6 15,-3-1 12-15,1 0 24 0,-1-4 41 0,2-1 15 16,-2-1 9-16,-2 1-1 0,0-6 2 0,0 3 6 15,-1 0 12-15,-2 1 15 0,1 3 33 0,-3 1 5 16,-1 3-10-16,0 2 1 0,-1 5-4 16,1 1-33-16,-2 0-33 0,0 4-100 0,2 1 0 15,-1 2 0-15,-2 2 0 0,-1 6 0 0,3 1 0 16,-1 3 0-16,-2 1 0 0,4 7 0 0,-2 3 0 16,2-1 0-16,0 2 0 0,0 1 0 15,0-2 0-15,0 1 0 0,0-2 0 0,0 0-141 16,-1-2-122-16,1-4-55 0,0-1-27 0,1 0 20 15,1-3 47-15</inkml:trace>
  <inkml:trace contextRef="#ctx0" brushRef="#br0" timeOffset="12585.92">22367 4819 124 0,'6'-14'178'15,"0"-1"19"-15,-3 6-6 0,-3-1-9 16,0 4-25-16,0 5-33 0,0-2-31 15,-3 6 101-15,3 4-92 0,0 3-12 0,0 6-11 16,-1 0-33-16,1 2-9 0,0 0 7 16,0 1-9-16,0 0 1 0,-3-1-15 0,1-4-3 15,1 0-4-15,-1-2-1 0,1-2-1 0,1-2-1 16,0-3 0-16,-2-1 17 0,0-1-18 16,2-2-10-16,0-1 0 0,-1-4 0 15,-3 0 0-15,3-4 0 0,-1-2 0 0,1-2 0 16,1-2 0-16,0-1 0 0,0-1 0 15,3 0 0-15,0-5 0 0,0 5 0 0,1-3 0 16,0-2 0-16,2 2 0 0,14-39 0 16,-16 41 0-16,10-6 0 15,-11 15 0-15,-1 4 0 0,-2 1 0 16,7 3 0-16,-4 4 0 0,2 5 0 0,0 3 0 16,4 5 0-16,0 1 0 0,3 4 0 0,-2 1 0 15,3 2 0-15,-1 1 0 0,1-1 0 0,1-2 0 16,-1-2 0-16,3 0 0 0,-5-4 0 0,2-3 0 15,1-2 0-15,0-1 0 0,0-4 0 0,-3-2 0 16,2-4 0-16,-2-2 0 0,-1-3 0 16,0-1 0-16,-2-6 0 0,10-18 0 15,-9 13 0-15,-2-3 0 0,-3-2 0 0,3-3 0 16,-4 3 0-16,3-4 0 0,-4 1 0 0,-1-2 0 16,-1-1 0-16,0-2 0 0,-1 2 0 0,-3-2 0 15,3 5 0-15,-2 1 0 0,-2 2 0 0,2 4 0 16,1 5 0-16,-1 2 0 0,2 2 0 15,1 4 0-15,0 1 0 0,0 0 0 0,-2 4 0 16,-1 2-106-16,0 1-133 0,-10 10-360 16,10-5 304-16,-2 0 31 0,4 2 41 15,1-3-95-15</inkml:trace>
  <inkml:trace contextRef="#ctx0" brushRef="#br0" timeOffset="13049.11">22911 4568 158 0,'6'-7'175'0,"-3"2"8"16,3-5 160-16,-6 10-193 0,0-3 94 16,0 4-135-16,0 3 9 0,0 1 16 0,3 7-27 15,1 0-13-15,-3 4-19 0,2 2-3 0,-1 6-6 16,0-1-47-16,-2 3-19 0,1 1 0 0,-1 0 0 16,0 0 0-16,0 1 0 0,0-3 0 15,0-3 0-15,0-1 0 0,0-1 0 0,0-4 0 16,0-2 0-16,0-4 0 0,3 0 0 0,-3-5 0 15,0 2 0-15,0-5 0 0,4 0 0 0,-3-1 0 16,4-1 0-16,-4-1 0 0,4-3 0 16,0-3 0-16,1-3 0 0,4-1 0 15,1-1 0-15,-2-3 0 0,3-1 0 0,-2-3 0 16,2 0 0-16,1-2 0 0,0 1 0 0,-1-5 0 0,0 1 0 16,-1 0 0-16,2 0 0 0,-4 0 0 15,1 2 0-15,1 0 0 0,-3 3 0 0,0 4 0 16,-4 4 0-16,0 3 0 0,0 2 0 0,-2 2 0 15,-2 0 0-15,0 8 0 16,-5 0 0-16,2 4 0 0,-3 0 0 0,-1 4 0 16,1 2 0-16,-2 3 0 0,0 2 0 0,2-1 0 15,-1 0 0-15,3 2 0 0,-2-3 0 0,4 3 0 16,2-2 0-16,3 0 0 0,3-1 0 16,2 0 0-16,3-1 0 0,3-2 0 0,4-3 0 15,2 3 0-15,2-6 0 0,4 0 0 0,-1-1 0 16,5-1 0-16,5-3-127 0,-4 0-146 0,4-3-76 15,2 0-46-15,-6-3 35 0,-2 0-182 0</inkml:trace>
  <inkml:trace contextRef="#ctx0" brushRef="#br0" timeOffset="13912.5">18500 6828 184 0,'5'-10'338'0,"-3"1"-17"15,-4-1-6-15,-1 7-259 0,0 3-16 16,-1 5 23-16,1 3 32 0,2 6 32 0,-1 5 10 16,-1 3-18-16,3 3-32 0,0 4-26 0,0 1-8 15,5 0-12-15,-2 1-31 0,0 1-10 0,0-3 0 16,1-1 0-16,-3-1 0 0,-1-2 0 0,2-4 0 15,-2-1 0-15,0-6 0 0,0 1 0 16,0-7 0-16,1-2 0 0,-1-1 0 16,0-4 0-16,0-4 0 0,0-3 0 0,0 0 0 0,0-7 0 15,0-4 0-15,-3 1 0 0,2-5 0 16,-3-2 0-16,3-1 0 0,-4-29 0 16,2-5 0-16,3 26 0 0,0 4 0 15,3 0 0-15,0 5 0 0,0 5 0 16,2 3 0-16,-2 5 0 0,1 2 0 0,-1 5 0 0,3 3 0 15,2 5 0-15,3 3 0 0,22 21 0 16,-9-10 0-16,1 0 0 0,3 5 0 16,2-2 0-16,0 2 0 0,4-1 0 0,1 0 0 15,-2 1 0-15,0-4 0 0,-1-4 0 0,-1-1 0 16,-2-3 0-16,-2-2 0 0,-4-1 0 0,-2-6 0 16,-5-1 0-16,-1-2 0 0,-2-2 0 0,-3-3 0 15,-3-1 0-15,1-5 0 0,-5-1 0 16,1-1 0-16,-3-5 0 0,-1 1 0 15,4-3 0-15,-4 0 0 0,0-1 0 0,-4-1 0 0,3-2 0 16,-3 0 0-16,1 2 0 0,-2-3 0 0,1 3 0 16,-2 2 0-16,3 0 0 0,-1 6 0 15,1-1 0-15,1 3 0 0,-1 2 0 0,3 3 0 16,-1 0 0-16,1 4 0 0,0-1 0 0,0 1 0 16,1 3-58-1,2 3-145-15,1 4-38 0,2 0-24 0,2 1-30 16,0 1 1-16,1 0 33 0,-1 0 57 0</inkml:trace>
  <inkml:trace contextRef="#ctx0" brushRef="#br0" timeOffset="14228.3">19364 6856 78 0,'0'2'173'0,"0"1"18"16,-2 0-29-16,-1 1-34 0,0 4-13 0,-1 0 9 15,-1 4 23-15,2 2 28 0,2 1 16 0,1 5-16 16,0-1-39-16,3 2-51 0,0-1-8 0,4 2-26 15,-1 1-12-15,3-3-39 0,6 0 0 0,0 1 0 16,1-3 0-16,5 0 0 0,0-3 0 16,0-1 0-16,1-4 0 0,0-1 0 0,-1-3 0 15,1-2 0-15,0-4 0 0,-1-4 0 16,1-4 0-16,0-1 0 0,-1-4 0 0,-4 0 0 16,0-5 0-16,-4-2 0 0,-3 1 0 0,-1-4 0 15,-2 0 0-15,-6-2 0 0,-1 0 0 0,-1 0 0 16,-6-3 0-16,-4 1 0 0,0-2 0 0,-2-1 0 15,-6 4 0-15,1 0 0 0,-3 3 0 0,-4 4 0 16,-2 2 0-16,-2 3 0 0,-4 2 0 0,-3 4-34 16,-1 5-94-16,-2 3-36 0,4 3-53 15,2 3-50-15,3 3-53 0,5 5-7 0,5-1 43 16</inkml:trace>
  <inkml:trace contextRef="#ctx0" brushRef="#br0" timeOffset="14917.64">22751 6733 220 0,'-7'-6'369'0,"-3"0"-103"0,-3 3-111 0,-3 3-79 16,0 3-36-16,1 3 6 0,0 3 34 16,0 6 25-16,5 5 16 0,3 4-16 0,4 2-28 15,3 3-18-15,5 1-24 0,2 2-8 0,5-1-17 16,2-1 0-16,4-1-1 0,4-5 5 0,2-2-7 16,2-2-5-16,4-5 4 0,0-3 2 0,2-5-8 15,1-5 11-15,1-2 1 0,-3-5-9 0,2-4 4 16,-1-3 0-16,-2-1-5 0,-3-6 5 15,-2 0-4-15,-3-2 4 0,-6-2 4 0,0-4-5 16,-7 1-1-16,-4-4 2 0,-3-2-2 0,-4-3-7 16,-4 1 5-16,-19-35-8 15,7 36 9-15,-4 4 1 0,-28-19 0 16,23 28-9-16,-2 4 2 0,-1 8 2 0,5 0 0 16,-4 5 5-16,1 3-8 0,-31 11-16 15,6 9-95-15,26-6-12 16,5 1-57-16,3 3-68 0,3-3-32 0,6 3-8 15,4-2 23-15,4-2-139 0</inkml:trace>
  <inkml:trace contextRef="#ctx0" brushRef="#br0" timeOffset="15148.67">23164 6675 207 0,'22'-4'285'16,"-5"1"-59"-16,-3 3-88 0,3 0-62 0,-2 3 8 15,4 4 26-15,3 3 21 0,2 4 10 0,3 4-15 16,1 3-31-16,-1 0-42 0,1 4-23 0,2 1-11 16,-1 1-5-16,1-2-9 0,0 1-4 0,-3 1 2 15,-1-2-8-15,0-2 5 0,-4 3-3 16,2-4 6-16,-4-3-11 0,-4 1-18 0,1-3-29 16,-5-4-49-16,0-1-31 0,-2-3-37 15,-4-4-28-15,-1 0-5 0,0-3-8 0,-4-2 15 16,4-3 19-16</inkml:trace>
  <inkml:trace contextRef="#ctx0" brushRef="#br0" timeOffset="15366.58">23853 6770 174 0,'-8'-2'279'15,"-5"-1"-1"-15,-1 3-68 0,-3 2-64 0,-3 1-29 16,0-1-14-16,-4 4 33 0,5 3 21 0,-3 2-10 15,0 4-22-15,-3 2-41 0,4 0-24 0,-3 4-29 16,1 0-31-16,-1 0 0 0,7 2 0 0,-4-1 0 16,2-1 0-16,2 0 0 0,0 0 0 15,2-1-23-15,0 0-65 0,0-3-70 16,0 1-67-16,0-3-55 0,0 0-28 0,2 0-8 0,0-3 37 16</inkml:trace>
  <inkml:trace contextRef="#ctx0" brushRef="#br0" timeOffset="15545.49">23845 7036 274 0,'8'-5'233'0,"7"-5"116"16,-12 9-312-16,1-1-16 15,-3 0-10-15,-1 1-7 0,4 1-15 16,-4-1-50-16,1 1-59 0,2 0-52 0,1 0-28 15,-1 0-158-15</inkml:trace>
  <inkml:trace contextRef="#ctx0" brushRef="#br0" timeOffset="16086.18">25230 6499 693 0,'-3'5'391'0,"-4"2"-175"16,-1 3-110-16,-3 7-50 0,6 4-10 16,1 6 35-16,0 7 45 0,4 0 9 0,0 4-24 15,0-1-36-15,0 2-64 0,0-1-11 0,0 1 0 16,0-3 0-16,0 0 0 0,2-2 0 0,0-5 0 15,-1-1 0-15,-1-5 0 0,0-3 0 0,3-1 0 16,-3-5 0-16,0-3 0 0,0-4 0 16,0-1 0-16,0-5 0 0,0 1 0 0,0-4 0 15,-1-2 0-15,-1-3 0 0,1-5 0 0,-3-4 0 16,1-3 0-16,-2-1 0 0,2-2 0 0,0-2 0 16,0-3 0-16,3-1 0 0,5-6 0 15,-2 2 0-15,3-2 0 0,2-6 0 0,0 0 0 16,6-2 0-16,-2-3 0 0,1-1 0 0,4-3 0 15,0-1 0-15,0-1 0 0,4 2 0 0,-1 6 0 16,4 4 0-16,-5 6 0 0,1 6 0 0,-2 4 0 16,-1 7 0-16,-2 4 0 0,-1 5 0 0,-5 3 0 15,4 8 0-15,-5 4 0 0,-2 6 0 16,1 4 0-16,-3 5 0 0,1 4 0 0,-4 1 0 16,-2 4 0-16,-5-2 0 0,-1 3 0 0,1 1 0 15,-4-3 0-15,-2-1 0 0,1 0 0 0,-5-3 0 16,0 0 0-16,-3-3 0 0,2-2 0 15,-5-2 0-15,1-1 0 0,0-3 0 16,3-3 0-16,-3-3 0 0,7-1-19 0,0-2-215 0,2-2-54 16,4-5-45-16,4 0-11 0,-1-4 34 0,5-1 62 15</inkml:trace>
  <inkml:trace contextRef="#ctx0" brushRef="#br0" timeOffset="16533.91">25687 6501 305 0,'7'3'243'0,"-5"-1"-63"0,-2 5-67 16,0 3-29-16,0 4 8 0,0 5 30 0,1 4 25 15,2 3-2-15,1 3 5 0,-3 5-44 0,4-2-32 16,-2 1-19-16,1 2-23 0,-3-2-1 16,5-1-12-16,-4-3-11 0,-1 0 8 0,-1 1-6 15,0-3 6-15,0-4-8 0,0-1 4 0,-1-4-10 16,-3-3 14-16,0-2-6 0,4-6 4 0,0 0 22 15,-1 0-35-15,-1-7-1 16,-1-2 0-16,-9-35 0 16,9 22 0-16,-2-25 0 15,1 19 0-15,4-4 0 0,0-4 0 0,6 0 0 16,0-5 0-16,3-3 0 0,3-3 0 16,15-47 0-16,-10 43 0 0,0-3 0 0,1 0 0 15,1 1 0-15,0 2 0 0,3 5 0 0,0 5 0 16,-1 5 0-16,0 5 0 0,-1 7 0 15,0 5 0-15,0 5 0 0,-3 4 0 0,-3 6 0 16,2 2 0-16,5 17 0 0,-9 13 0 16,-10-13 0-16,-2 3 0 0,-4 0 0 15,0 0 0-15,-5 1 0 0,-3-1 0 0,3-1 0 16,-7 1 0-16,2-5 0 0,-4 1 0 16,-4-2 0-16,-2-4 0 0,-3 0 0 0,1 1 0 15,-4-4 0-15,0 1 0 0,0-2-66 0,0-3-254 16,0-1-90-16,6-1-32 0,4-5 65 15</inkml:trace>
  <inkml:trace contextRef="#ctx0" brushRef="#br0" timeOffset="17163.58">27659 6765 215 0,'-16'15'348'0,"-3"1"-74"0,3-1-107 0,1-1-84 15,-1-1-29-15,2-1 16 0,4-1 21 0,2-4 13 16,2 1-14-16,1-5-20 0,4-1-6 0,1-2-3 15,0 0-5-15,1-1-26 0,6-2-14 0,3-3 0 16,2-3-5-16,2-1-3 0,3-2-2 16,1-3-3-16,-2-2 10 0,2-2-5 15,-5-2 4-15,3-4 9 0,-2 3-7 0,-1-4 2 0,-2-1-4 16,3-4-12-16,-3-1 8 0,0 1-6 16,0-1 1-16,21-55 54 15,-24 68-44-15,0 4-1 0,-2 2-10 0,3 5 4 16,7 5-1-16,6 22 1 15,-9 3-6-15,0 7 0 0,12 50 0 16,-7 83 0 0,-18-99 0-16,0 3 0 0,-9 147 0 15,1-135 0-15,-2-1 0 0,-5 1 0 16,4-7 0-16,-3-4 0 0,0-5 0 16,-4-5 0-16,1-4 0 0,0-10 0 0,-2-4 0 15,1-9 0-15,-1-6 0 0,5-5 0 0,-2-6 0 16,8-3 0-16,-2-5 0 0,-10-10 0 15,10-5 0-15,1-3 0 0,-8-34 0 16,6-16 0-16,9 25 0 16,2-4 0-16,5-4 0 0,4-4 0 0,20-61 0 15,-8 53 0-15,1-1 0 0,8 1 0 16,1-2 0-16,4 6 0 0,6-2 0 16,3 4 0-16,4 1 0 0,3 3 0 0,4 1 0 15,-2 4-37-15,1 2-211 0,-5 5-46 0,0 4-42 16,-4 4-12-16,-6 5 38 0,-6-1-162 0</inkml:trace>
  <inkml:trace contextRef="#ctx0" brushRef="#br0" timeOffset="30117.14">27453 6760 62 0,'4'0'85'16,"-1"-2"2"-16,-2-1-7 0,-1-1 0 16,0 3 0-16,0-3 9 0,0 4 6 0,0 0 2 15,0 0-6-15,-3 0-15 0,2 0-4 0,-3 2-8 16,0 1-7-16,-1 1-7 0,2 3 5 0,-2 1 4 15,0 0 6-15,2 3-7 0,-2 2-2 0,4 1 6 16,-4 3-17-16,1-3-6 0,2 1-11 16,0 2-5-16,1-3-2 0,1 1-14 0,0-2-3 15,1-1 2-15,4-2 0 0,3 1-4 0,0-4 2 16,1-2-3-16,5 0 1 0,2-5 7 16,2 0-9-16,1-3 4 0,1-2-8 0,2-2 6 15,-2-1-4-15,2-3 4 0,-4-1 1 0,-2 2-5 16,2-4 3-16,-9-1-5 0,1 2-6 15,-3-2 6-15,-3 2-6 0,-8-18-5 16,-5 16 11-16,0 2-4 0,-4-1-4 0,-6 4-4 16,-1 3-1-16,-3-2-5 0,-1 6-4 15,-1 1-27-15,-2 4-30 0,1 3-28 0,-4 2-33 16,3-2-31-16,0 5-33 0,3 0-20 0,4-1 5 16,2 3-124-16</inkml:trace>
  <inkml:trace contextRef="#ctx0" brushRef="#br0" timeOffset="30730.84">29479 6596 423 0,'-20'-3'940'16,"10"6"-857"-16,-2 6-47 0,3-1-2 15,-2 4 25-15,3 3 28 0,0 3-2 0,0 0-19 0,5 2-25 16,2-2-25-16,-1-1 0 0,2 2-10 16,0-4 1-16,2-2-9 0,-2-1 4 0,3-3 1 15,-2-2-6-15,-1 0 8 0,0-4-15 0,5-1 18 16,-4 1 19-16,-1-3-7 0,0-3 0 15,0-2-10-15,2-2 2 0,1-3 1 0,-3-2-10 16,2-2 1-16,-1-1 20 0,3-4-15 16,8-56-6-1,1 34-3-15,-7 19 0 0,2 3 0 16,8-14 0-16,-10 20 0 0,1 3 0 16,-3 5 0-16,6 1 0 0,-4 4 0 0,2 4 0 15,3 4 0-15,-2 3 0 0,4 2 0 16,0 3 0-16,-2 4 0 0,2 2 0 0,1 0 0 15,-5 2 0-15,4-2 0 0,0-1 0 0,-1-3 0 16,1-2 0-16,0-1 0 0,1-1 0 0,-3-3 0 16,1-4 0-16,-1-1 0 0,-1-4 0 15,1-2 0-15,-3-2 0 0,1-2 0 16,4-4 0-16,-5 1 0 0,0-3 0 0,0-4 0 16,3 2 0-16,-3-3 0 0,-3-2 0 0,-1 3 0 15,1-5 0-15,-5 3 0 0,3-2 0 0,-2 0 0 16,-1 2 0-16,0-1 0 0,-1 0 0 0,-3 1 0 15,0 0 0-15,1-1 0 0,0 2 0 16,0 0 0-16,3 2 0 0,-4 1-118 0,4 0-81 16,0 0-30-16,0 4-23 0,2-2-4 15,6-1-206-15,-1 8 281 0,0 1 36 0,3 2-56 16</inkml:trace>
  <inkml:trace contextRef="#ctx0" brushRef="#br0" timeOffset="31402.43">30041 6465 28 0,'10'3'62'15,"-4"1"36"-15,2-1 0 0,-4 2-15 0,-4-1-14 16,2 5-5-16,-2-1 1 0,0 9 10 0,0-2 13 16,0 4 10-16,-2 3 9 0,-1 0-9 15,-3 3-14-15,2 0-11 0,-4 0-4 0,-1 1-3 16,-1-2-4-16,-3-4-8 0,3 1 15 16,0-3-14-16,1-3-2 0,1-4 1 0,-1-1-6 15,3-1 0-15,1-4 21 0,2-2 8 0,0 1 17 16,-1-4-55-16,3-4-39 0,-1-1 0 0,1-2 0 15,-4-3 0-15,5-3 0 0,0-1 0 0,0-2 0 16,2-2 0-16,4-2 0 0,-1 1 0 16,3-2 0-16,0-1 0 0,2-3 0 0,0 0 0 15,0 0 0-15,2-3 0 0,-1 1 0 0,3-2 0 16,-2 3 0-16,0 1 0 0,4 1 0 16,-5 5 0-16,2 4 0 0,-2 5 0 0,-2 3 0 15,2 4 0-15,-1 3 0 0,3 4 0 0,-3 5 0 16,3 4 0-16,3 5 0 0,-3 4 0 0,-4 2 0 15,5 2 0-15,1 3 0 0,-1-1 0 0,0 0 0 16,2 1 0-16,-3 0 0 0,1-4 0 16,0-1 0-16,-2-1 0 0,0-4 0 0,-3-1 0 15,-1-4 0-15,0-1 0 0,-5-4 0 16,-1-2-39-16,-2 0 11 0,-5-3 8 0,-3-1 8 16,-3-2 6-16,-3-1 3 0,-4-2 1 0,1-1 4 15,-4-2-5-15,1-1-2 0,1 0 8 16,-2 0-3-16,3-1-2 0,-2-2 6 0,1 2 3 15,3-2-7-15,-1 1 3 0,2 0 0 0,3-1-3 16,3 3 3-16,1-3-9 0,3 3 1 0,2-2-11 16,3 1-13-16,3 0-18 0,8-3-3 0,4 3-9 15,3-3-2-15,6 2 1 0,0-2 5 16,5-2-3-16,-3 1-4 0,4-3 14 0,-1-1 13 16,-2 0 17-16,1-1 7 0,-1-1 7 15,-4-2 2-15,-2 1 9 0,1 2 21 0,-1 1 21 16,-5 1 16-16,-1 2 19 0,0-1 10 0,-4 5-9 15,-2 2-7-15,-2 2-19 0,-1-1-31 16,2 4-11-16,-4 2-1 0,0 2 1 0,0 5 23 16,1 2-2-16,2 7-22 0,2 1-16 0,-4 3 0 15,-1 3 0-15,1-2 0 0,0 2 0 16,-3 0 0-16,-2-2 0 0,0 2 0 16,0-4-32-16,-2 1-82 0,-3 1-44 0,-1-5-45 0,-2-2-37 15,-5 0-20-15,4-4-4 0,-2 1 27 16,-2-5 34-16,4 1 48 0</inkml:trace>
  <inkml:trace contextRef="#ctx0" brushRef="#br0" timeOffset="31710.26">30568 6521 68 0,'3'-28'162'0,"0"0"38"16,5-23 140-16,-5 30-188 0,-3 1 14 15,1 5 17-15,1 0-2 0,1 3-23 0,2 3-43 16,2 2-49-16,-1 2-24 0,5 0-15 0,0 5 1 15,4 3-2-15,2 2-4 0,3 3 1 0,0 2-7 16,0 5 4-16,0 3 0 0,-1 3-10 16,0 0-6-16,-3 2 6 0,-2-1-7 0,2 2-3 15,-7 0 3-15,1 0-1 0,-4 0-2 16,2-1 0-16,-3 0 0 0,-2-1 0 16,-1-3 0-16,-2-2 0 0,0 0 0 0,-2 2 0 15,-1-6 0-15,-2-1 0 0,-3-3 0 0,0 0 0 16,0-1 0-16,-1 0 0 0,-20 1 0 15,12-4 0-15,-3 0 0 0,0-5 0 0,-2 2 0 16,2-2-64-16,1-2-128 0,-2-1-56 16,4-4-59-16,-4 2-28 0,6-4 15 0,3-2 49 15</inkml:trace>
  <inkml:trace contextRef="#ctx0" brushRef="#br0" timeOffset="32277.7">31025 6396 208 0,'4'-13'329'16,"0"-2"-58"-16,0 3-78 0,-4 2-44 0,0 3-18 15,1 1-20-15,-1 3-33 0,4 0-22 0,-4 4 5 16,1 5 56-16,2 5-9 0,2 3-47 0,3 7-19 16,1 2-17-16,-2 4 0 0,-1 2 4 15,-1 2-12-15,-2 0 4 0,-1 1-10 0,-2-2-7 16,-2-1-4-16,1-2 0 0,-2-2 0 15,-1-2 0-15,-1-2 0 0,2-2 0 0,0-3 0 16,-1-4 0-16,1 0 0 0,-1-4 0 0,1-3 0 16,0 1 0-16,1-3 0 0,1-2 0 0,-1 2 0 15,0-3 0-15,2 0 0 0,-1-2 0 0,1 0 0 16,-2-3 0-16,1-2 0 0,1 0 0 16,0-3 0-16,0 0 0 0,0 1 0 0,3-2 0 15,-2-1 0-15,4 0 0 0,3-1 0 0,1-2 0 16,1 0 0-16,1 0 0 0,2 0 0 15,-2-1 0-15,4-1 0 0,-2 1 0 0,0 3 0 16,4 0 0-16,-4 1 0 0,3-1 0 0,-2 1 0 16,2-1-8-16,-5 0-1 0,1 1 2 15,0-1 7-15,-3-2 0 0,0 1-11 0,0-1 14 16,-3-2-2-16,0 4-1 0,-1-3 0 16,-1 4 6-16,0-2 2 0,-3 3 9 0,1 4-17 15,-2-1 0-15,0 2 0 0,0 4 0 0,2-1 0 16,-2 1 0-16,0 5 0 15,0 1 0-15,-2 5 0 0,-1 3 0 16,1 4 0-16,0 5 0 0,1 1 0 0,-2 2 0 16,3 1 0-16,0 2 0 0,0 1 0 0,4-1 0 15,-2 2 0-15,0 0 0 0,1 0 0 16,2-1 0-16,-2-1 0 0,2-2 0 0,-2 1 0 16,3-2 0-16,-1-3 0 0,0 1 0 0,-2-2 0 15,-2-3-152-15,3 0-121 0,-4 0-73 16,-4-1-37-16,0-3 20 0</inkml:trace>
  <inkml:trace contextRef="#ctx0" brushRef="#br0" timeOffset="32919.75">20612 8246 119 0,'-1'-13'253'15,"-1"1"17"-15,1 1-44 0,-3 0-48 0,1 2-34 16,0 2 1-16,0 3-5 0,1 1-24 16,0 1-1-16,2 2-8 0,0 7-7 0,2 2-21 15,1 4-24-15,2 4-55 0,-2 4 0 0,2 1 0 16,4 29 0-16,-4 2 0 16,-3-29 0-16,-1 3 0 0,3-2 0 15,-4-2 0-15,0-3-80 0,-4-1-77 0,3-1-58 16,-2-2-56-16,-1-2-28 0,-5-2-3 0,4-2 29 15,-3-3 59-15</inkml:trace>
  <inkml:trace contextRef="#ctx0" brushRef="#br0" timeOffset="33120.64">20593 8085 145 0,'-2'-27'219'0,"-2"2"-32"16,-4 0-60-16,2 3-26 0,-2 2-29 0,1 5 13 15,-2 2 17-15,4 5-25 0,2 1-25 0,0 2-22 16,1 2-19-16,1 3-6 0,-1 0-12 16,2 6-11-16,0 0-31 0,2 0-31 0,-1 2-31 15,2 4-28-15,-1-3-20 0,3-1 1 16,-2 4 3-16,3-4 15 0,-3-2-56 0</inkml:trace>
  <inkml:trace contextRef="#ctx0" brushRef="#br0" timeOffset="33439.46">20815 8099 100 0,'15'16'126'0,"0"1"-1"16,7 15 75-16,-13-13-107 0,-1 0 18 0,1-1 14 15,-1 0 4-15,-3 0 2 0,3-1-13 16,0-2-20-16,0-2-21 0,-2-1-3 0,1-2-11 16,0-2-14-16,-2-1-3 0,0-2 8 0,-2-3-1 15,2 1 11-15,-2-3 0 0,4 0 8 0,-3-3-12 16,1 1-45-16,0-3-15 0,-1 0 0 0,3-2 0 15,5-9 0-15,-5 7 0 16,-3 0 0-16,1 0 0 0,2 1 0 0,-2 1 0 16,-1 0 0-16,1 2 0 0,1 0 0 15,-1 0 0-15,1 5 0 0,2 0 0 0,0 2 0 16,1 3 0-16,5 0 0 0,-1 3 0 0,1 3 0 16,1-1 0-16,0 2 0 0,0 0 0 0,2 1 0 15,-1-1 0-15,1 2 0 0,20 9 0 16,-19-13 0-16,-2-2 0 0,2 0 0 15,-2 1-87-15,-1-6-146 0,-2-3-51 0,4 2-34 16,-1-4-6-16,1-1 27 0,-2-6 57 0</inkml:trace>
  <inkml:trace contextRef="#ctx0" brushRef="#br0" timeOffset="36767.94">23290 8208 342 0,'5'-6'322'0,"-5"-1"-75"15,-5 2-83-15,-4 1-39 0,-4 4 1 16,-4 0 15-16,0 2 26 0,-1 3-13 15,2 1-20-15,-2 0-38 0,-23 22-67 16,26-10-29-16,7-3 0 16,8-11 0-16,1 3 0 0,9 2 0 15,1-7 0-15,0 2 0 0,2-4 0 16,4 0 0-16,0-2 0 0,-1 0 0 0,3 0 0 16,-3-1 0-16,3 2 0 0,-6-1 0 15,1 2 0-15,-2 0 0 0,1 3 0 0,-2 0 0 16,-1 3 0-16,0 1 0 0,2 5 0 0,1 3 0 15,-3 4 0-15,5 3 0 0,-3 2 0 0,-2 5 0 16,-2 3 0-16,-3 4 0 0,-5 3 0 0,0 7 0 16,-7 0 0-16,-1 11 0 0,-6 5 0 0,-4 5 0 15,-2 1 0-15,-4-1 0 0,0-1 0 16,-2 0 0-16,-1-5 0 0,-2-2 0 0,1-7 0 16,1-2 0-16,0-9 0 0,-1-4 0 0,3-6 0 15,-1-6 0-15,2-2 0 0,2-5 0 0,2-2 0 16,1-5 0-16,3-6 0 0,3-4 0 0,-1-2 0 15,5-7 0-15,1-2 0 0,1-26 0 16,7 12 0-16,5-4 0 0,3-3 0 16,3-5 0-16,5-4 0 0,2-4 0 0,5-4 0 15,2-6 0-15,5-3-3 0,0-5-76 16,5-8 7-16,2-1 8 0,5-3-1 0,1 1 14 16,4-2 8-16,2 1 14 15,184-217 11-15,-177 223 14 0,0 4 4 16,-9 2 5-16,-1 6 1 0,-8 4-2 0,-6 5 9 15,-7 6 5-15,-3 5 11 0,-8 4 13 0,-4 7 13 16,-1 4 3-16,-7 4-12 0,-2 5-3 0,-5 3-11 16,-4 1 4-16,-1 1-12 0,-3 5-7 15,-4 3-17-15,-2 0 0 0,-2 4 0 0,-1 2 0 16,1 4 0-16,-3 1 0 0,1 1 0 0,1 5 0 16,4 3 0-16,2 3 0 0,-2 3 0 0,4 2 0 15,-2 2 0-15,7 3 0 0,1 0 0 0,0 0 0 16,3 1 0-16,2 0 0 0,2-3 0 15,1-1 0-15,6 0 0 0,1-4 0 0,0-3 0 16,3-2 0-16,-2-4 0 0,2-3 0 16,2-2 0-1,41 9 0-15,-37-25 0 0,3-1 0 0,1 1 0 16,1-6 0-16,1 1 0 0,2-2 0 16,-1 2 0-16,0-2 0 0,1 2 0 0,-1-2 0 15,-2 1 0-15,-2 1 0 0,0 0 0 0,-5 2 0 0,2 0 0 16,-5 3 0-16,0 0 0 0,-5 2 0 15,1 1 0-15,-4 0 0 0,2 1 0 0,-4 1 0 16,2 0 0-16,2 2 0 0,-4 2 0 0,1 1 0 16,1 3 0-16,4 7 0 0,-1 3 0 15,5-1 0 1,-3-4 0-16,-5-11 0 0,2 1 0 16,1 0 0-16,2-3 0 0,-2 2 0 0,2-4 0 15,2 0 0-15,1 0 0 0,-2-1 0 0,4-2 0 16,-1 1 0-16,1-5 0 0,1 4 0 0,-2-6 0 15,-3 4 0-15,3-3 0 0,0 1 0 0,-3 1 0 16,-3 1 0-16,2 2 0 0,-3 0 0 16,0 3 0-16,0 1 0 0,2 4 0 0,1 3 0 15,0 1 0-15,2 5 0 0,-4 7 0 0,0 1 0 16,-1 5 0-16,-2 4 0 0,1 5 0 16,-4 3 0-16,-2 5 0 0,-3 2 0 0,-3 5 0 15,0 4 0-15,-4 5 0 0,-3 5 0 0,-2 4 0 16,1-4 0-16,-3 0 0 0,1 0 0 0,1-3 0 15,-1-2 0-15,3-5 0 0,-2-4 0 0,4-3 0 16,-1-6 0-16,5-7 0 0,-3-4 0 0,2-4 0 16,2-7 0-16,0-8 0 0,-2-4 0 0,2-4 0 15,0-8 0-15,0-1-48 0,-1-9-8 0,1-2 16 16,2-7 6-16,-1-2 12 0,1-4 4 16,3-4 3-16,2-1-19 0,1-4-11 0,1-2-13 15,7 1-23-15,1-5-22 0,4 1-19 0,4-2-2 16,5-3-6-16,-1-2 5 0,8-2 4 0,2 2 16 15,3-2 16-15,5 6 15 0,-1 0 13 0,1 2 15 16,2 0 19-16,2 1 9 0,-2 2 14 16,3 2 5-16,-2-1 5 0,-4 3 9 0,-1 1 7 15,-4 4 16-15,1-2 4 0,-6 5 25 16,-3 4 13-16,30-25 224 16,-45 41-205-16,-3 2-13 0,-3 2-8 0,-2 2-14 15,-2 3-2-15,0 0-2 0,-2 3 3 0,-2 2-10 16,0 2-8-16,-4 0-19 0,-1 2 6 0,3 1-16 15,-1 2-3-15,-1 0-4 0,2 0-9 0,3 1 8 16,2-1-10-16,1-2 4 0,3 0-11 16,3-1 6-16,0 0-14 0,2-1-3 0,4-3-15 15,5 0-10-15,-3-1-10 0,7-1 2 16,-3-3-3-16,2 0 11 0,0-3 8 0,0-1 13 0,0-1 7 16,-3 0 8-16,2-1 9 0,-7-2 2 15,1 1 1-15,0 1 2 0,-2 0 5 0,-3 2 15 16,-1 0 9-16,-2 1 7 0,-2 3 2 0,-1 0 4 15,0 0-17-15,-2 2-3 0,1-1-6 0,3 4 5 16,0-1-9-16,4 2-6 0,-2 2-6 0,2-1 1 16,2 1-3-16,2-1 0 0,0-1-2 15,0 1 1-15,-1-5-2 0,4 1-3 0,-1 1-1 16,-2-4 1-16,2 0 1 0,-2-2-2 0,-3-1 7 16,2-1-8-16,-1-3 6 0,4-6-3 15,-10 5 5-15,0-2 0 0,-4 0 4 16,0 0 5-16,-2 0 11 0,-1 0 2 0,-3-2-2 15,-2 2-1-15,-2 0 6 0,1 2-4 0,-5 0 2 16,1-2 10-16,-3 5-11 0,3-2 1 0,-4 2-1 16,3 3-8-16,0-1-12 0,3 3 2 0,-2 0-10 15,5 0 6-15,2 0-5 0,2 1 3 16,1-1-7-16,2 2-7 0,1 0-4 0,3 1-2 16,2 2-11-16,1-1-13 0,6-1-2 0,1-1 2 15,0 0 1-15,4-2 6 0,1-2 0 0,-2 0 1 16,2-5 9-16,-1 2 0 0,0-5 12 0,2-2 7 15,0-1 5-15,3-3-1 0,0-3 7 16,-1-2-4-16,1-3 7 0,3-2-9 0,-3-3-4 16,4-1 3-16,-3-5 3 0,2-1 0 0,-3-1 0 15,-1-4 0-15,0 2 3 0,-3 2 2 16,-2 0 2-16,0 5 6 0,-5 2-2 0,-3 4 15 16,0 5 16-16,-7 4 21 0,-1 5-6 0,-1 1-6 15,-7 2-16-15,-8 3 24 16,-50 29 68-1,45-8-126-15,3 4-1 0,-2 5 0 0,-25 65 0 16,25-18 0 0,16-32 0-16,7 75 0 15,21-7 0 1,17-26 0-16,-11-44 0 16,-16-25 0-16,2-1 0 0,-2-5 0 15,3-3 0-15,-1-2 0 0,3-1 0 0,-1-4 0 16,1-1 0-16,1 0 0 0,-2-2 0 0,0 2 0 15,-5-2 0-15,0 4 0 0,-5-2 0 16,-2 4 0-16,1 0 0 0,-6 1 0 0,3 0 0 16,-2 2 0-16,-2 1 0 15,2 2 0-15,1 2 0 0,0 2 0 0,2-2 0 16,0 2 0-16,0 0 0 0,2 0 0 16,-4-3 0-16,4 0 0 0,-1-1 0 0,1-2 0 15,-1 2 0-15,2-5 0 0,1 2 0 0,4-2 0 16,-4 0 0-16,4-2 0 0,3-1 0 0,-2-2 0 15,2 0 0-15,-2 0 0 0,3 0 0 0,-1 0 0 16,0-1 0-16,-2 1 0 0,0-2 0 0,-1 1 0 16,1-1 0-16,-3 5 0 0,1-1 0 0,-3 1 0 15,-1 4 0-15,-2 3 0 0,2 0 0 16,1 6 0-16,-4 1 0 0,2 6 0 0,-6 2 0 16,3 5 0-16,-3 3 0 0,2 6 0 0,-3 4 0 15,0 3 0-15,0 1 0 0,0 4 0 16,-9 60 0-16,-16 15 0 15,10-60 0-15,-5 1 0 0,-2-3 0 16,-2-2 0-16,-3-3 0 0,-3-6 0 0,-2-4 0 0,2-6 0 16,0-7 0-16,2-5 0 0,-1-7 0 0,6-3 0 15,2-6 0-15,2-3 0 0,2-4 0 0,2-3 0 16,1-4 0-16,1-4 0 0,1-4 0 16,2-5 0-16,6 0 0 0,10-29 0 15,2 18 0-15,4-2 0 0,5-4 0 0,6-2 0 16,7-5 0-16,3-3 0 0,10-6 0 15,52-62-115-15,-46 54-17 0,3-8 2 0,2 0 16 16,-2 0 31-16,-1-2 41 0,-1 5 16 0,-5 0 14 16,-2 3 8-16,-4 5 9 0,-8 5-2 15,21-35 30-15,-31 50 18 0,-10 8 30 16,-3 2-7-16,-3 7 5 0,-4 5-5 0,-1 3-27 16,0 3-14-16,0 5-17 0,0-1-7 0,-1-1-3 15,-4 6 1-15,-2 0-6 0,1 3 7 16,-3 2-1-16,1 1-9 0,1 1 5 0,3 2-3 15,-1 2 2-15,2 16-19 0,3-14 2 16,4 13-25-16,1-15 3 16,2 2-3-16,1-3 2 0,2 1-4 0,0-3 0 15,0 2-3-15,-1-4 3 0,0 4 18 0,-2-4 5 16,-1 4 5-16,0-3 6 0,-3 1 6 16,1-1-10-16,-4-2 14 0,0 1-2 0,-2-3 0 15,-3 2 0-15,-1-2 8 0,0 0 5 0,-1 0-1 16,-2-3 4-16,0 2 8 0,-3-3 4 0,4-1-4 15,-4 0 0-15,2-1-7 0,-1 0 9 0,-1-2-8 16,1-1 5-16,-2-1-11 0,5 2-6 16,-1-4-8-16,0 2 3 0,0 0 2 0,5-1 3 15,0 1 9-15,1-1-7 0,1 2 6 0,-1-1-2 16,3 1 12-16,3 0-5 0,1 0-19 0,1-1 9 16,1 0-13-16,5-2 7 0,-2 2-1 0,4-2 4 15,6-1-2-15,0 5 8 0,0-4-12 16,5 0 12-16,-1 1-4 0,1 0-2 0,0-1-2 15,1 2 4-15,0 0 0 0,1 1-3 0,-1-1 4 16,36-2 28 0,-1 9 39-1,-50 0-76-15,-2-2 0 0,1 0 0 0,-2 0 0 16,-2 3 0-16,-2-3 0 0,-2 0 0 16,3 2 0-16,-3-2 0 0,2 0 0 15,-3 0 0 1,0 2 0-16,0 3 0 15,2-1 0-15,-2 2 0 0,0 2 0 0,0 0 0 16,4 1 0-16,0 0 0 0,0-2 0 0,0 3 0 16,0-1 0-16,1-4 0 0,3 3 0 0,-3-3 0 15,-2 0 0-15,11 3 0 16,-6-8 0-16,0 0 0 0,1-1 0 16,1-1 0-16,1-3 0 0,0 0 0 0,5-3 0 15,-2-1 0-15,2-1 0 0,0-2 0 0,-1-1 0 16,1 0 0-16,2-2 0 0,-4 0 0 15,3 0 0-15,-2 0 0 0,-1 2 0 0,-1 1 0 0,-1-1 0 16,-1 4 0-16,-1 1 0 0,-3 1 0 0,1-1 0 16,7-1 0-1,-14 7 0-15,3 4 0 0,0 0 0 16,-1 3 0-16,0 0 0 0,4 3 0 0,-2 1 0 16,-1 1 0-16,0 0 0 0,0 2 0 15,1-1 0-15,0 2 0 0,-2 1 0 0,2-1 0 0,-4-1 0 16,2 2 0-16,1-4 0 0,2 1 0 0,-5-3 0 15,-1 2 0-15,0-5 0 0,0 2 0 16,0-5 0-16,0 3 0 0,0-3 0 0,-1-2 0 16,1 1 0-16,-2-1 0 0,-2 0 0 0,0 0 0 15,-4 0 0-15,0 0 0 0,-2 0 0 0,-3 0 0 16,-3-1 0-16,2-2 0 0,-3-1 0 16,0-3-24-16,-3-2-242 0,-3-1-66 0,0-3-50 15,-2-3 1-15,-4 0 65 0</inkml:trace>
  <inkml:trace contextRef="#ctx0" brushRef="#br0" timeOffset="36936.85">26859 7791 244 0,'-9'-8'487'0,"-4"1"-64"16,2-2-168-16,-21-15 97 15,24 18-195-15,2 2-28 0,2-1-129 16,0 1 0-16,3 3 0 0,1 2 0 15,1 4-62-15,3 2-148 0,-3 2-86 0,-1 1-62 16,-1 3-31-16,-4 1 48 0</inkml:trace>
  <inkml:trace contextRef="#ctx0" brushRef="#br0" timeOffset="37610.5">22253 10167 371 0,'8'-4'269'0,"-5"1"-101"0,-3 1-83 16,-2 2-43-16,-1 0-12 0,-1 5 26 16,1 2 48-16,-2 5 24 0,2 6-3 0,3 5-13 0,0 7-20 15,3 53 44-15,2-31-75 16,0 6 3-16,0 5 3 0,0 4 10 0,-2 3-17 16,2 5-60-16,-5 2 0 0,0 3 0 0,-1 6 0 15,-4 6 0-15,-2 4 0 0,0 3 0 0,-3 1 0 16,4 4 0-16,-2-5 0 0,-1-3 0 0,1 2 0 15,-1 1 0-15,0-2 0 0,-2-3 0 16,1-7 0-16,1-2 0 0,-4-7-22 0,2-8-124 16,-1-5-23-16,1-5-22 0,-1-8-14 0,2-5-4 15,0-4 13-15,0-6 7 0,1-6 15 16,4-6 16-16,-3-5 18 0,2-7 27 0</inkml:trace>
  <inkml:trace contextRef="#ctx0" brushRef="#br0" timeOffset="37994.68">21698 12215 136 0,'3'-11'169'0,"-1"0"10"0,0 2-5 16,-2 1-13-16,0 3-1 0,0-1 5 0,0 1-3 15,0 4-6-15,0 1-24 0,0 0-32 0,0 1-11 16,0 4 15-16,3 1 0 0,3 7-48 16,2 1-56-16,0 4 0 0,3 0 0 15,-2 4 0-15,1 2 0 0,1 0 0 0,-2 0 0 0,-1 1 0 16,5-2 0-16,-2 1 0 0,0-3 0 0,1-1 0 16,1-2 0-16,1-2 0 0,-2-5 0 15,-1 3 0-15,4-6 0 0,0-1 0 0,0-4 0 16,3-1 0-16,-1-4 0 0,4 0 0 0,0-4 0 15,1-4 0-15,1 1 0 0,2-3 0 0,-1-1 0 16,5 0 0-16,-2-3 0 0,1-1 0 16,1 0 0-16,24-18 0 0,-28 17 0 0,2-1 0 15,-1-1 0-15,-1 2 0 0,0 0 0 16,0 1-49-16,2 0-326 0,-5 1-57 0,2-1-2 16,-5 2 72-16</inkml:trace>
  <inkml:trace contextRef="#ctx0" brushRef="#br0" timeOffset="38692.68">20870 14322 285 0,'8'-16'503'16,"0"-3"-122"-16,-4 4-144 0,-1-2-114 0,-1 2-45 15,1-1 1-15,0 3 11 0,5-1 24 0,3 4-15 16,4 3-41-16,5 0-58 0,4 4 0 16,3 3 0-16,5 5 0 0,2 2 0 0,28 22 0 15,-35-7 0-15,-3 2 0 16,10 34 0-16,-13 8 0 0,-20-29 0 16,-12 36 0-16,-3-33 0 15,-4-3 0-15,-30 32 0 0,18-37 0 16,-2-1 0-16,0-5 0 0,1-1 0 0,-1-4 0 15,4-6 0-15,3-1 0 0,1-1 0 16,6-4 0-16,-5 1 0 0,16-7 0 16,2 0 0-16,2-3 0 0,0 0 0 15,3 0 0-15,-1 0 0 0,1 0 0 0,1-3 0 16,7 0 0-16,33-18 0 16,-19 12 0-16,70-21 0 15,-56 21 0-15,4 0 0 0,2 2 0 0,1-1 0 16,4 4 0-16,0-2 0 0,-2 2 0 0,5 3 0 15,-2 0 0-15,-2 1 0 0,2 0 0 16,-7 0-235-16,1 1-207 0,-4 0-19 0,-3 1 57 16</inkml:trace>
  <inkml:trace contextRef="#ctx0" brushRef="#br0" timeOffset="39333.48">22457 14100 336 0,'6'-3'495'0,"-2"0"-160"0,-2 3-157 15,-2 4-90-15,0 5-46 0,0 6-16 0,-2 6-4 16,0 4 43-16,0 1 44 0,-1 4-9 0,0 3-33 15,-2 1-12-15,4 6-30 0,-4-3-15 0,1 1-1 16,-1-3-4-16,1 1-3 0,0-7 1 16,-5 1 9-16,5-6-3 0,-1-1-4 0,-1-5-2 15,3-4 7-15,0-6 11 0,1 0-6 16,0-4-15-16,2-2 0 0,0-1 0 0,-1-2 0 16,1-4 0-16,-4-4 0 0,1-3 0 0,2-5 0 15,-4-2 0-15,3-3 0 0,2-5 0 0,2-2 0 16,3-3 0-16,-1-2 0 0,3-4 0 0,-1 1 0 15,5-4 0-15,-3-2 0 0,3-1 0 16,2 1 0-16,-4-1 0 0,3 5 0 0,2-2 0 16,0 5 0-16,0 2 0 0,0 6 0 15,2 3 0-15,-1 5 0 0,2 5 0 0,-4 5 0 16,2 4 0-16,0 6 0 0,0 3 0 0,0 6 0 16,3 7 0-16,3 5 0 0,0 6 0 0,2 4 0 15,-1 5 0-15,-2 2 0 0,0 2 0 0,-3 5 0 16,-2-2 0-16,0 1 0 0,-4 2 0 15,1-2 0-15,-2-1 0 0,-3-3 0 0,-1-2 0 16,-1-4 0-16,-2-4 0 0,0-5 0 0,2-3 0 16,-4-6 0-16,3-4 0 0,-4-3 0 0,0-2 0 15,0-5 0-15,0 1 0 0,-2-3 0 16,-1-3 0-16,-3-2 0 0,-2-2 0 0,-2-2 0 16,-4-3 0-16,1 0 0 0,-4-3 0 0,-1 0 0 15,-2-2 0-15,-2 1 0 0,1-2 0 0,-1 1 0 16,0 1 0-16,0 1 0 0,1 2 0 0,-1-1 0 15,6 2 0-15,1 2 0 0,3 1 0 16,6 4 0-16,0 2 0 0,5 0 0 0,-1-1-117 16,2 1-248-16,3-4-66 0,5 0 13 0,1-2 77 15</inkml:trace>
  <inkml:trace contextRef="#ctx0" brushRef="#br0" timeOffset="39713.24">23152 13915 397 0,'-4'-4'592'0,"0"1"-165"0,3-9 49 32,47 3-391-32,-18 7-78 0,10 2-2 15,5 0 0-15,1 2-13 0,3 1 1 0,0-2-35 16,-2 1-40-16,-4-1-32 0,-2 1-21 0,-5-1-14 15,-4-1-4-15,-8 0 26 0,-1-1 35 16,-8-2 34-16,-3-3 10 0,-11 1 52 16,-4 0 14-16,-4 0 7 0,-3 1 15 0,-1 1 20 15,0-2 6-15,-4 1 8 0,-1 4-4 16,2 0-8-16,-1 0 2 0,-1 2 8 0,2 5-1 16,2 0 10-16,2 3-17 0,-1 5 11 0,4 3 0 15,-1 7-11-15,1 0-11 0,-1 3-23 16,-4 37-30-16,5-29 0 0,2 0 0 15,1 2 0-15,1-1 0 0,0 1 0 16,-4 39 0-16,7-39-11 0,1-3-115 0,-3 2-73 16,3-4-75-16,-1-3-57 0,2-2-17 0,0-6 30 15</inkml:trace>
  <inkml:trace contextRef="#ctx0" brushRef="#br0" timeOffset="40199.96">23951 14035 209 0,'5'2'277'0,"-1"2"-45"16,-4 5-75-16,0 2-67 0,-2 6-4 16,2 5 15-16,0 3 32 0,0 3 13 0,0 0-20 15,0 2-27-15,-2 2-41 0,2 0-19 0,-2-1-11 16,0 3-18-16,2-5-3 0,-1 2 1 15,-1-5-4-15,2-1 4 0,-1-3-3 0,1-2 2 0,-2-4-4 16,2-4 3-16,0-2 24 0,-2-5 31 16,2-1 40-16,0-4-85 0,-1 0-16 0,-1 0 0 15,1-7 0-15,-3-3 0 0,0-4 0 0,-4-4 0 16,3-1 0-16,-3-5 0 0,2-5 0 0,-1 0 0 16,1-6 0-16,2-2 0 0,-3-1 0 15,6-2 0-15,1-3 0 0,1-1 0 0,6-4 0 16,2-2 0-16,0-2 0 0,6-1 0 0,4-3 0 15,3 2 0-15,2 0 0 0,1 3 0 0,3 5 0 16,4 5 0-16,-2 4-1 0,2 11-1 0,-2 6 0 16,-2 5 4-16,-3 5-2 0,0 3 0 15,-3 7 1-15,-4 7-3 0,-1 3 4 0,-4 5 0 16,-1 5-2-16,-2 3 0 0,-3 7 0 16,-4 0 0-16,-3 1 0 0,-2 2 0 0,-3 3 0 15,-1-1 0-15,-6-2 0 0,0 3 0 0,-2-5 0 16,-3-1 0-16,-4-5 0 0,0 0 0 0,-1-2 0 15,-3-4 0-15,2-1 0 0,-3-3 0 16,2-2 0-16,1 1 0 0,-1-4-290 0,-1 0-125 16,1-5-55-16,2-2 54 0</inkml:trace>
  <inkml:trace contextRef="#ctx0" brushRef="#br0" timeOffset="40937.44">26213 13800 282 0,'4'-14'359'0,"1"4"-70"0,-2 2-122 0,1 4-86 15,-4 5-30-15,1 5-2 0,3 6 34 0,1 5 35 16,3 5 8-16,0 7-33 0,2 2-26 0,1 2-26 16,-5 2-20-16,1 1 1 0,-4-3-8 15,0-1-12-15,0-2 4 0,-3-3 2 0,0-1-4 16,0-4 4-16,0-6-7 0,1-1 2 0,-1-6 4 16,0-2 17-16,0-2 17 0,0-4 30 15,0-1-62-15,0-3-9 0,0-3 0 0,0-3 0 16,0-2 0-16,2-6 0 0,1-3 0 0,0-1 0 15,4-3 0-15,-2-1 0 0,1-2 0 0,3-4 0 16,-1 2 0-16,0-2 0 0,3-1 0 16,-1-1 0-16,-1 1 0 0,2 4 0 0,0 3 0 15,-1 6 0-15,2 6 0 0,0 1 0 0,5 9 0 16,-3 6 0-16,3 4 0 0,4 6 0 16,0 4 0-16,2 7 0 0,-1 5 0 0,-1 0 0 15,1-1 0-15,-1 2 0 0,-4 0 0 0,0-2 0 16,0-4 0-16,0-1 0 0,-1-5 0 0,-2-1 0 15,-1-1 0-15,-1-5 0 0,-2-3 0 16,-1-3 0-16,-1-1 0 0,0-2 0 0,-2-4 0 16,1-4 0-16,2-2 0 0,0-2 0 0,-1-3 0 15,-1-4 0-15,2-4 0 0,-3 1 0 16,-1-4 0-16,-2 1 0 0,1-2 0 0,-3-2 0 16,-1-1 0-16,-1 0 0 0,1-1 0 0,0 1 0 15,0-1 0-15,0 1 0 0,0 5 0 0,0 3 0 16,1 1 0-16,1 6 0 0,0 2-137 0,-2 5-116 15,0 2-31-15,4 4 7 0,-4 4 9 0,1 5 33 16,-1 5 31-16,0 3 30 0</inkml:trace>
  <inkml:trace contextRef="#ctx0" brushRef="#br0" timeOffset="41453.15">27013 14069 143 0,'3'-1'207'0,"0"-6"13"16,-3 1-25-16,0-3-43 0,0-4-9 0,2 2-4 15,-1-3-1-15,2 2-5 0,3-3-21 0,-1 3-13 16,2 0-21-16,-3 2-18 0,3-1-15 16,0 3-3-16,-2 1 9 0,-2 1 6 0,1 2-25 15,-4 4-31-15,0-2-1 0,0 4 0 16,-4 1 0-16,1 2 0 0,-3 4 0 0,-2 3 0 16,3 3 0-16,-1 2 0 0,0 1 0 15,2 0 0-15,1 1 0 0,3-2 0 0,3 0 0 16,2 0 0-16,3-2 0 0,5-3 0 0,-1-2 0 15,7 0 0-15,1-4 0 0,0-1 0 16,3-2 0-16,2-3 0 0,1-3 0 0,1-3 0 16,3-2 0-16,-1-6 0 0,-1 0 0 0,1-2 0 15,24-29-51-15,-28 20 11 0,-1-3 8 16,-2-2 9-16,0-5-9 0,-2-2 0 16,-3-5 7-16,0 1 11 0,15-47 3 15,-19 46 9-15,-2 0 2 0,0 4 13 0,-5 3 8 16,0 7 3-16,-1 3 12 0,-2 6 12 0,-3 2 11 15,0 5 1-15,-1 3-59 0,1 4-1 0,0 1 0 16,-2 4 0-16,2 2 0 0,-1 6 0 16,-3 6 0-16,3 4 0 0,-2 6 0 0,-1 4 0 15,1 7 0-15,2 2 0 0,-3 4 0 16,3 1 0-16,-1 0 0 0,2 1 0 0,0 0 0 16,0 0 0-16,3-4 0 0,4-1 0 0,-2-4 0 15,-1-3 0-15,4-4 0 0,2-1 0 16,-1-7 0-16,-1-1 0 0,1-3 0 0,1-1 0 15,1-5 0-15,0-2 0 0,-1-2 0 0,-2-2 0 16,2-3-57-16,-2 0-269 0,4-2-37 16,-2-4-7-16,-3-3 37 0,3-4 61 0</inkml:trace>
  <inkml:trace contextRef="#ctx0" brushRef="#br0" timeOffset="41653.05">27543 13769 383 0,'-17'-1'357'0,"4"-2"-83"16,1-1-90-16,4 4-45 0,2-3 25 16,2 3 27-16,2-2 1 0,6-3-29 15,2 3-163-15,7-3 0 0,4 1 0 0,5-1 0 16,4 1 0-16,4 0 0 0,0-3-34 16,4 2-75-16,0-3-26 0,-3 0-18 0,-1-1-34 15,0 0-30-15,0 0-29 0,-5-5-11 0,0 3 16 16,-2-5 24-16</inkml:trace>
  <inkml:trace contextRef="#ctx0" brushRef="#br0" timeOffset="43201.53">20733 13288 62 0,'-23'5'146'0,"1"-1"1"15,5-2-39-15,2-1-35 0,6 1-27 16,1-2-19-16,3 0-9 0,5 0 0 0,2 0-5 16,6-2 6-16,8 1 18 0,6-2 7 0,8 1 17 15,3-1 5-15,10 0-14 0,9-2-5 16,8 3-2-16,11-4-10 0,10 1-7 0,9 0-7 15,16-4-7-15,16-1-6 0,18 0-8 0,17 1 3 16,16-3-6-16,12-2 3 0,12-1 5 16,11-1-9-16,15-1 5 0,6-1-1 0,11 0 0 15,12 0-2-15,12 0 2 0,3-1-3 0,6-1 3 16,10 2 1-16,5 0-6 0,3 2-2 0,4 1 2 16,7 0-2-16,-5 4 2 0,-6 3 8 15,277 3-4-15,-301 5 3 0,-11 7-4 16,-12 0 4-16,-14 5 2 0,-13 1-2 0,-19 0-6 15,-18 1 1-15,-18-1 1 0,-19 0-2 0,97 7 1 16,12-5 7 0,-114-13-4-1,-112-5-2-15,-9 0 10 0,-6 0-4 16,-6-2-2-16,-2 2 2 0,-5 0-4 0,1-2 5 16,-4 3-5-16,0 1 5 0,-2 1 4 15,-1 1-6-15,1 1 2 0,1 3 2 0,-2 0 0 16,3 2 7-16,1 5 1 0,-1 2-3 0,-2 3 1 15,3 3-1-15,-1 4 6 0,4 3 2 0,-1 3 2 16,0 5-5-16,2 5-3 0,0 5 4 16,-1 2 9-16,-1 8 8 0,-1 5 0 0,-3 6 3 15,-2 4-4-15,-3 2 12 0,0 5-4 0,-2-2 13 16,0 1-9-16,0 1 0 0,1 0 9 16,1-1-4-16,-1 1 1 0,0 0-16 0,3 1-20 15,0-3-4-15,0 0-3 0,1-3 12 0,0-1 4 16,4-5 6-16,-4-5-30 0,2 0-1 0,-1-5 0 15,1 0 0-15,-3-2 0 0,1 0 0 16,0-3 0-16,-1-4 0 0,-1-4 0 0,-3-2 0 16,1-7 0-16,-1-4 0 0,-6-3 0 15,1-4 0-15,-4-4 0 0,0-1 0 0,-4-4 0 16,0-3 0-16,-9-1 0 0,-3-2 0 0,-5-1 0 16,-9-3 0-16,-4-1 0 0,-8-2 0 15,-4 1 0-15,-7-2 0 0,-3 0 0 0,-4-2 0 0,-3 1 0 16,-2 0 0-16,-1-1 0 0,-2 0 0 15,-1 0 0-15,-7 0 0 0,-2 1 0 0,-3-1 0 16,-6 2 0-16,-3 0 0 0,-4 0 0 0,-2 2 0 16,4 1 0-16,-12 1 0 0,-13 0 0 15,-10 1 0-15,-4 1 0 0,-7 1 0 0,5 0 0 0,-8 1 0 16,-6 2 0-16,-3-1 0 0,-2 1 0 16,-1 2 0-16,7-3 0 0,-3 3 0 0,-2-1 0 15,-3-1 0-15,-1 1 0 0,5 2 0 0,3-1 0 16,2 0 0-16,0-1 0 0,4-1 0 15,-1 0 0-15,3 2 0 0,3-4 0 0,4 1 0 16,1-1 0-16,-4-2 0 0,2-2 0 0,-4-1 0 16,2 0 0-16,-1-1 0 0,10 1-12 15,-2-3-8-15,-1 0 7 0,3-2 8 0,-1 1 0 16,-140-6 0-16,148 3 12 16,-130-3-9-16,138 2 9 0,-133-3-6 15,140 4-4-15,2 1 5 0,4 1 4 16,8-1-6-16,14 1 0 0,5 0-4 0,4-1 8 15,11 1-2-15,6-1 1 0,6 1-3 0,9-3 3 16,6 2-1-16,8-1 3 0,7-2-4 0,6 1 5 16,6-1 9-16,4-1-10 0,5 0-5 15,6-1 0-15,0 1 0 0,5-4 0 0,4 0 0 16,5-11 0-16,1 10 0 16,4-12 0-16,-5 10 0 0,0 1 0 15,-2 2 0-15,2-2 0 0,-3 1 0 0,1-5 0 16,1 0 0-16,-4-2 0 0,0-2 0 0,1-5 0 15,-1-2 0-15,0-4 0 0,0-6 0 16,3-6 0-16,-1-4 0 0,5-6 0 0,-3-3 0 16,7-5 0-16,4-5 0 0,5-8 0 0,3-5 0 15,8-10 0-15,0-4 0 0,7-2 0 16,0-4 0-16,6 1 0 0,1-2 0 16,0 6 0-16,-3 1 0 0,-6 4 0 0,-3 3 0 0,-6 4 0 15,-6 10 0-15,-7 3 0 0,-3 11-38 0,-6 7-8 16,-4 5 7-16,2 7 16 0,-3 8 12 15,0 7-2-15,0 5-21 0,0 5-47 0,0 5-52 16,2 4-54-16,-2 1-26 0,0 5-25 0,3 3-27 16,2 1 10-16,7 3 30 0</inkml:trace>
  <inkml:trace contextRef="#ctx0" brushRef="#br0" timeOffset="44582.44">26347 13746 12 0,'3'-6'39'0,"-1"-1"37"16,0 5 14-16,-2-2 10 0,0 0 8 0,4 3-5 15,-4-1-5-15,0 0-15 0,0 2 1 16,0 0-6-16,0 2 9 0,0 1-1 0,-3 4-3 16,2 0-17-16,1 6-12 0,0 2-5 15,0 3-14-15,0 1-8 0,0 0-6 0,0 0 1 16,0 2-6-16,0-1-4 0,0-2-1 0,0-1-4 15,0 0-4-15,-4 0-1 0,3-2 0 0,-1-2 4 16,1 0-1-16,-3-1-1 0,3-4 0 16,-3 0-2-16,3-2 1 0,-1-1 10 0,2-4-8 0,0 0 10 15,-1-1-1-15,1 0 4 0,-2 0 6 16,0-1-11-16,2-3-5 0,-4-3 1 0,4 2-9 16,-1-4-2-16,1-1 6 0,0-2-4 15,1 0 3-15,-1-3-3 0,4-2-3 0,0 1-1 16,-3-2 4-16,2-1-3 0,2-3-2 0,2-2-6 15,-2 1 5-15,4 0 6 0,-3-4-6 16,7-21 4-16,-1 9 4 16,1 12 4-16,-10 20-3 15,2 0-6-15,0 3 1 0,-1 3 5 0,1 2 3 16,3 3 1-16,5 8 2 0,-4 2 8 0,6 6 2 16,0 1 4-16,0 3 10 0,3 0-14 15,1 2-6-15,1 0-6 0,2-2-2 0,0 1 0 0,0-3-5 16,2-3 2-16,-1-1-2 0,1-2 0 15,-2-2 0-15,-1-3 3 0,-3-2-10 0,-1-2 10 16,0-1-3-16,-3-3-2 0,10 2 2 16,-15-5-2-16,13 0 7 0,-12-3-3 15,1 1 1-15,7-4 3 16,-8-1-6-16,-5 1 0 0,-2-1 2 16,-1 0-4-16,-2-1 4 0,0-1-4 0,0-3 9 15,-2 2-11-15,1-3-1 0,-1-1-1 0,-3 0 0 16,2-3-9-16,-3-3-4 0,1 2-14 15,0 0-19-15,1-3-15 0,-3 2-20 0,2-1-21 16,1 0-14-16,-1 1-32 0,0-1-33 0,2 1-8 16,2 2 8-16,-3 0-3 0,4 0-120 15</inkml:trace>
  <inkml:trace contextRef="#ctx0" brushRef="#br0" timeOffset="45184.16">26976 14125 55 0,'-5'3'75'0,"4"2"12"0,-1-4-3 16,0 1-9-16,2-2-7 0,0 0-2 0,0 0 0 16,4 0 6-16,1-2-6 0,-1-1-4 0,4-2 4 15,1 1-13-15,3 0-9 16,1-2-10-16,-1-1-6 0,-1-3 9 0,3 0 0 0,-1-1 13 16,-2 1 5-16,2-3-11 0,0 2 2 15,-3-2-5-15,1-1-6 0,1-1-11 0,0-2-6 16,-2 1-5-16,-1-2 4 0,0-1-4 0,0 2 3 15,-3-1 4-15,-3 0-14 0,0 1 11 16,-3 3 4-16,0 3 10 0,0 0-10 0,-3 4-6 16,2-1 2-16,-4 4-1 0,-2-1-6 0,-3 4-3 15,-2-1-7-15,-1 2 10 0,0 0 5 16,-2 3-12-16,-34 18 18 16,22 1-21-16,16-7 3 15,0-3 2-15,0 1-7 0,5 0 4 0,-1 1-2 0,4-1-4 16,-1 1-5-16,4-1-12 0,0 1-30 0,4-1-44 15,-1-2-59-15,5 1-64 0,4-4-58 16,-2 1-17-16,2-2 31 0</inkml:trace>
  <inkml:trace contextRef="#ctx0" brushRef="#br0" timeOffset="45982.68">19321 13325 88 0,'1'6'120'0,"3"-4"-4"0,0 1-21 0,1 1-25 16,3-4-4-16,1 0 22 0,31 5 112 15,-10-3-101-15,7-2-18 0,8 1-31 0,10-1-27 16,5-3-3-16,8-2-15 0,10 3 2 0,4-3-5 16,5 0 0-16,11-2 7 0,13 0-2 15,10-1-10-15,11 1-26 0,166-9-228 16,39 3-228-16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99 230 416,'8'-25'6206,"-6"19"4768,0 22-4154,-2-8-6830,2 17 607,-1-1 0,-2 1 1,0 0-1,-2-1 0,-1 1 0,-1-1 0,0 0 1,-2-1-1,-1 1 0,-1-1 0,-1-1 1,-1 1-1,-16 24 0,25-45-597,-12 15 0,9-18 0,3-11 0,5-40 0,2 1 0,3 1 0,2-1 0,2 1 0,2 1 0,2 0 0,30-61 0,-40 97 0,0 1 0,1 0 0,0 1 0,1-1 0,0 1 0,19-18 0,-25 26 0,0 1 0,1 0 0,-1 0 0,0 0 0,1 0 0,-1 1 0,1-1 0,0 1 0,0-1 0,-1 1 0,1 0 0,0 0 0,0 0 0,0 1 0,0-1 0,0 1 0,0-1 0,1 1 0,-1 0 0,0 0 0,0 1 0,0-1 0,0 1 0,0-1 0,0 1 0,0 0 0,0 0 0,0 0 0,-1 0 0,1 1 0,0-1 0,0 1 0,-1 0 0,1 0 0,3 3 0,3 5 0,0-1 0,0 2 0,-1-1 0,-1 1 0,0 0 0,0 1 0,9 23 0,28 95 0,-26-69 0,8 13 0,20 72 0,-45-146-125,-1 0-1,0 1 1,0-1 0,0 0-1,1 1 1,-1-1 0,0 0-1,0 1 1,0-1 0,0 0-1,1 0 1,-1 1 0,0-1-1,0 1 1,0-1 0,0 0-1,0 1 1,0-1 0,0 0-1,0 1 1,0-1 0,0 0-1,0 1 1,0-1 0,0 0-1,0 1 1,-1-1 0,1 0-1,0 1 1,0-1 0,0 0-1,0 1 1,-1-1 0,1 0-1,0 0 1,0 1-1,-1-1 1,1 0 0,0 0-1,0 1 1,-1-1 0,1 0-1,0 0 1,-1 0 0,1 0-1,0 1 1,-1-1 0,1 0-1,0 0 1,-1 0 0,1 0-1,0 0 1,-1 0 0,1 0-1,0 0 1,-1 0 0,1 0-1,0 0 1,-1 0 0,1 0-1,0 0 1,-1-1 0,-25-13-12552,18 9 9986,-7-4-1450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80 1265,'-67'-4'19184,"60"5"-10218,43 2-6185,68-2-2059,5-10-3759,-3-12-5062,-82 15 3279,0-2-1,26-13 1,-35 13 2154,-2 1 412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63 944,'1'-6'2095,"-2"-29"6500,1 34-8087,0 0-1,0 0 0,0 1 1,0-1-1,0 0 0,0 0 1,0 0-1,0 0 0,-1 0 1,1 0-1,0 0 0,0 0 1,-1 1-1,1-1 0,-1 0 0,1 0 1,-1 0-1,1 1 0,-1-1 1,1 0-1,-1 0 0,0 1 1,1-1-1,-1 1 0,-1-2 1,1 8 431,1 0 1,0 0-1,0 0 1,0 0-1,1 0 1,1 8-1,4 36-502,-3 2-1,-4 81 1,-1-41-522,-1-28-5152,2-58 3391,0 1-1,0 0 1,-1-1 0,0 1 0,0-1 0,0 1-1,-5 6 1,-6-3-5024,5-10 4082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3 645 2065,'-1'-26'4118,"0"15"-2028,0 0 0,1 0 0,1 0 0,1-14 0,-1 23-1835,-1 0-1,1 0 0,-1 0 1,1 0-1,0 0 0,-1 0 1,1 1-1,0-1 0,0 0 1,1 0-1,-1 1 0,0-1 1,0 0-1,1 1 1,-1-1-1,1 1 0,0 0 1,-1-1-1,1 1 0,0 0 1,0 0-1,-1 0 0,1 0 1,0 1-1,0-1 0,0 0 1,4 0-1,11 0-130,0 0-1,0 1 1,0 1-1,0 0 1,-1 2 0,1 0-1,0 0 1,-1 2 0,0 0-1,0 1 1,-1 0 0,1 2-1,-1-1 1,-1 2 0,27 19-1,-30-19 346,1 1-1,-2 0 0,1 1 0,-2 0 0,1 0 0,11 20 1,-15-19-357,0 0 1,-1 0 0,0 0-1,-1 1 1,-1-1 0,0 1 0,0 0-1,-1 0 1,-1 0 0,0 1 0,-1-1-1,-1 0 1,0 0 0,0 0-1,-1 0 1,-1 0 0,0 0 0,-1-1-1,-8 19 1,8-22-57,0 0-1,-1-1 1,0 1 0,0-1-1,-1 0 1,0 0-1,0-1 1,-1 0 0,0 0-1,-1 0 1,1-1 0,-1 0-1,0-1 1,-1 0-1,1 0 1,-1 0 0,0-1-1,0-1 1,0 1 0,-1-2-1,1 1 1,-1-1 0,0-1-1,0 1 1,1-2-1,-17 0 1,2-4-2326,18 2 525,0 0 0,1 0 0,-1-1 0,0 0 0,1 0 0,0 0 0,0-1 1,0 0-1,-6-6 0,-7-12-2982,11 5 760</inkml:trace>
  <inkml:trace contextRef="#ctx0" brushRef="#br0" timeOffset="1">604 35 3970,'7'-18'4661,"-1"2"430,-6 16-4959,0 0 1,0 0-1,0 0 1,0 0-1,0 0 1,0 0-1,0 0 0,0 1 531,1-1-531,-1 0 1,0 0-1,0 0 0,0 0 1,0 0-1,0 0 1,0 0-1,0 0 1,0 0-1,0 0 1,1 0-1,-1 0 0,0 0 1,0 0-1,0 0 1,0 0-1,0 0 1,0 0-1,0 0 1,0 0-1,1 0 0,-1 0 1,0 0-1,0 0 1,0 0-1,0 0 1,0 0-1,0 0 1,0 0-1,0 0 0,1 0 531,-1 0-531,0 0 1,0-1-1,0 1 0,0 0 1,0 0-1,0 0 1,0 0-1,0 0 1,0 0-1,0 0 1,8 32 1134,-1 0 1,-2 0 0,0 38 0,-4-38-1365,-1 0 1,-2 0-1,-8 41 0,0-35-4717,9-36 4028,1 0-1,-1 0 0,0 0 1,0 0-1,0-1 0,0 1 1,0 0-1,0-1 0,0 1 1,-1 0-1,1-1 0,0 0 1,-1 1-1,1-1 0,-1 0 1,0 0-1,-2 2 0,-4-3-2510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79 1105,'-13'-15'6811,"7"3"8578,12 10-9702,9 0-4062,61-3-981,37-3 2239,-38 0-3717,-14-2-3873,-1-4-5341,-43 12 1292,-10 2 4560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23 118 2145,'-2'-30'3821,"-5"-24"3012,-6 21 639,36 92 213,-10 7-3613,-5 75-3627,-5-42-3667,-4-65-4616,1-33 7247,0 0 0,0 1 0,0-1 0,0 0 0,-1 0 0,1 0 0,0 0 0,-1 0 0,1 0 0,-1 0 0,1 0 0,-1 0-1,1 0 1,-1 0 0,0 0 0,0-1 0,1 1 0,-1 0 0,0 0 0,0 0 0,0-1 0,0 1 0,0-1 0,0 1 0,0-1 0,0 1 0,-1 0 0,-6-1-1760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86 672,'-16'-16'11327,"16"7"60,13 7-3459,11 5-7201,20 2-337,1-1 0,67-4 0,-84-2-2051,0-2 1,50-13-1,57-24-20701,-114 35 16607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1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75 3073,'1'-48'7971,"0"22"2908,0 34-6024,39 251 1134,-19 104-5989,-22-362 0,1-1 0,0 0 0,-1 1 0,1-1 0,-1 0 0,1 0 0,0 1 0,-1-1 0,1 0 0,-1 0 0,1 0 0,-1 1 0,1-1 0,0 0 0,-1 0 0,1 0 0,-1 0 0,1 0 0,-1 0 0,1 0 0,-1 0 0,1 0 0,-1 0 0,1-1 0,0 1 0,-1 0 0,1 0 0,-1 0 0,1 0 0,-1-1 0,1 1 0,0 0 0,-1 0 0,1-1 0,0 1 0,-1 0 0,1-1 0,0 1 0,-1-1 0,-18-11 0,15 10 0,1 0 0,-1-1 0,1 0 0,0 0 0,0 0 0,0 0 0,0-1 0,1 1 0,-1-1 0,1 0 0,0 1 0,0-1 0,0 0 0,1 0 0,-1 0 0,1-1 0,0 1 0,0 0 0,1 0 0,-1-1 0,1 1 0,0 0 0,0-1 0,0 1 0,1 0 0,-1-1 0,1 1 0,2-7 0,1 4 0,-1-1 0,1 1 0,1 0 0,-1 0 0,1 0 0,0 1 0,1 0 0,-1 0 0,1 0 0,1 1 0,-1 0 0,1 0 0,0 0 0,8-4 0,24-12-704,-1-1 0,-1-2 1,43-36-1,-71 53 554,-1-1 0,0 0 0,0-1 0,0 0 0,-1 0 0,-1 0 0,0-1 0,0 0 0,0 0 0,-2-1 0,1 1 0,-1-1 0,-1 0 0,0 0 0,0-1 0,-1 1 0,1-21 0,-11-11 1270,2 6 3222,-7 106-4276,1-8-79,-8 430 13,22-468-1420,0-1 0,1 0 0,2 0 1,8 26-1,-15-35-10575,-2-9 6070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9:2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159 116 384,'-4'-2'1003,"0"-1"-1,0 1 1,0 1 0,0-1-1,0 0 1,-1 1-1,1 0 1,-8-1 0,-28-12 9153,38 13-10017,1 0 0,0 0-1,0 0 1,0 0 0,0 0 0,0 0 0,0 0 0,0 0 0,1 0 0,-1 0 0,0-1 0,1 1 0,-1 0 0,0-1 0,1 1 0,0 0 0,-1-1 0,1 1 0,0-1 0,0 1 0,0-1-1,0 1 1,0-1 0,0 1 0,0 0 0,0-1 0,0 1 0,1-1 0,-1 1 0,1 0 0,-1-1 0,1 1 0,0 0 0,-1-1 0,1 1 0,0 0 0,0 0 0,0 0 0,0 0-1,0 0 1,0 0 0,0 0 0,0 0 0,0 0 0,2-1 0,0-1 218,0 0 0,1 1-1,-1-1 1,1 1 0,0-1-1,-1 1 1,1 0 0,0 1 0,0-1-1,0 1 1,1-1 0,-1 1-1,0 1 1,0-1 0,5 0 0,-4 2-355,0 0 0,0 0 0,0 0 0,-1 1 0,1-1 0,-1 1 0,1 0 0,-1 1 0,1-1 0,-1 1 0,0 0 0,-1 0 0,1 0 0,0 0 0,-1 1 0,1 0 0,-1-1 0,0 1 0,-1 0 0,1 0 0,-1 1 0,1-1 0,-1 1 0,0-1 0,-1 1 0,1 0 0,-1-1 0,1 8 0,0-1 1,-1-1 1,0 1-1,0-1 0,-1 1 1,-1 0-1,0-1 0,0 1 0,-1-1 1,0 1-1,-1-1 0,0 0 1,-6 13-1,-2-6 69,0 0-1,0 0 1,-2-1-1,0 0 1,-1-1 0,0-1-1,-2 0 1,1-1 0,-2 0-1,1-2 1,-2 0 0,1-1-1,-20 8 1,98-23-72,-15 2 28,69 5-1,-24 1-394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51:35.0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22356 8783 10 0,'-2'0'8'0,"0"0"3"0,2 0 1 0,0-2 0 15,0 2-2-15,0-3-5 16,0-1-26-16,0 1-25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0:3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3554,'-3'16'4465,"3"-15"-4418,-1-1 0,1 0 0,0 0 0,0 1 0,0-1 0,0 0 0,0 0 0,0 1 0,0-1 0,-1 0 0,1 0 1,0 1-1,0-1 0,0 0 0,0 0 0,-1 0 0,1 0 0,0 1 0,0-1 0,-1 0 0,1 0 0,0 0 1,0 0-1,-1 0 0,1 0 0,0 0 0,0 1 0,-1-1 0,1 0 0,0 0 0,-1 0 0,1 0 0,0 0 1,0 0-1,-1 0 0,1 0 0,0-1 0,0 1 0,-1 0 0,1 0 0,0 0 0,0 0 0,-1 0 0,1 0 0,0 0 1,0-1-1,-1 1 0,1 0 0,0 0 0,0 0 0,0-1 0,-1 1 0,1 0-47,0 0 75,0 0-38,0 0-15,0 0 7,0 0-10,0 0-59,0 0-51,0 0-149,0 0-398,0 0-389,0 0-347,-2 0-1878,0 0 1555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07:36.5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4133 3128 322 0,'3'0'318'0,"-3"0"-55"0,-1 0-81 16,-1 0-67-16,-1 0-54 0,1 0 0 0,1 5 43 15,-3 2 27-15,1 0-21 0,-1 3-10 0,-1 2-12 16,2 3-11-16,-2 1-8 0,3 4-23 15,1 3-46-15,1 0 0 0,-2 1 0 0,2 2 0 16,0-2 0-16,-1 1 0 0,-1 0 0 0,0-2 0 16,-1 1 0-16,2-4 0 15,-2 1 0-15,-5 16 0 0,0-9 0 16,6-18 0-16,-1-2 0 0,3-1 0 0,-3-2 0 16,3-4 0-16,-2 0 0 0,1-3 0 15,-4-12 0 1,2 2 0-16,0-6 0 0,1-1 0 15,-3-37 0-15,5 22 0 0,5-5 0 16,0-4 0-16,6-5 0 0,0 1 0 0,2-3 0 16,21-49 0-16,-14 51 0 15,25-40 0-15,1 9 0 16,0 16 0-16,47-8 0 16,-71 62 0-16,-4 6 0 15,12 4 0-15,-15 6 0 16,23 25 0-16,-26-19 0 15,2 22 0-15,-10 0 0 16,-32 47 0 0,-7-47 0-1,20-26 0-15,0 0 0 0,1-3 0 16,0-2 0-16,0 1 0 0,1-1 0 0,0-3 0 16,2 3 0-16,0-3 0 0,0 2 0 15,3 0 0-15,0-1 0 0,2-1 0 0,1-1 0 16,-1 4 0-16,3 0 0 0,0-1 0 15,1 2 0-15,0 4 0 0,2-2 0 0,0 6 0 16,2-2 0-16,8 21 0 16,39 72 0-1,-18-60 0-15,-12-22 0 16,0-2 0-16,3-2 0 0,0-3-44 0,2-2-58 16,25 8-91-16,-22-16 118 15,-2-2 4-15,2-3 5 0,1-3 11 0,-5-2 15 16,48-16 3-16,-15-17 54 15,-41 27 6 1,-1-4 7-16,-3-2 8 0,8-17 58 16,2-28 72-16,-14 41-111 15,-2 2 1-15,-2-2-3 0,4-14 81 16,-6 21-131-16,1 2-5 0,1-2 0 16,-3 6 0-16,0 1 0 0,0 2 0 15,0-1 0-15,-3 5 0 0,3 1 0 0,-5 4 0 16,-3 21 0-1,-6 30 0-15,8-32 0 16,1 3 0-16,-3 1 0 0,2 0 0 16,3 0 0-16,-2 0 0 0,2 21 0 15,3-25 0-15,5 13 0 0,-1-20 0 16,4-1 0-16,22 13 0 16,-17-21 0-16,4-2 0 0,-1-1 0 15,4-4 0-15,0 0 0 0,0-4 0 0,4-1-36 16,-2-3-205-16,16-10-278 15,-22 7 255-15,-1 0 21 0,-3 1 25 0,-3-2 32 0,-3-1 39 16,-4 2-45-16</inkml:trace>
  <inkml:trace contextRef="#ctx0" brushRef="#br0" timeOffset="181.78">4990 3278 191 0,'-111'7'902'31,"102"-7"-786"-31,-1 2 70 15,9-4-117-15,12-1-62 16,0 1-9-16,0 0-9 0,8-1-6 16,0 1-27-16,3-3-15 0,0 0-18 0,3 1-23 15,-1-2-23-15,0 0-6 0,-2-1-16 16,1-1-9-16,-5-1 2 16,20-14-303-16</inkml:trace>
  <inkml:trace contextRef="#ctx0" brushRef="#br0" timeOffset="397.97">4925 3073 310 0,'-11'-3'179'0,"0"3"-27"0,0-4-27 0,3 3-24 16,1-2 8-16,-2-4 161 15,9 7-227-15,2-2-26 0,3-1-7 0,2 3-2 16,14-7-5-1,-4 5-1-15,2-3-8 0,2 3-13 0,4-1-18 0,0 0-19 16,112-7-665 0,-111 10 535-16</inkml:trace>
  <inkml:trace contextRef="#ctx0" brushRef="#br0" timeOffset="804.28">5509 3138 218 0,'0'-10'240'0,"0"-2"-25"0,-2 4-31 16,-1 1-25-16,-1 3-20 0,1 0 5 0,0 2 14 15,0 1-23-15,1 1-38 0,2-2-37 16,-1 2-26-16,-1 2-15 0,2 4-3 0,0 2-10 15,0 4-1-15,2 5-1 0,-2 3 1 0,3 1-11 16,0 3 6-16,0 0 3 0,0 1-8 16,-3 1-27-16,0-2-41 0,0-2-30 0,-1-1-27 15,-1-1-25-15,1-2-27 0,-1-2-22 0,-1-1-8 16,0-3-1-16,1-5 17 0,2 2 41 16</inkml:trace>
  <inkml:trace contextRef="#ctx0" brushRef="#br0" timeOffset="1463.61">5453 3188 103 0,'-8'-17'220'15,"-13"-24"278"-15,14 31-411 0,5 1-7 16,2-1-9-16,2 2 5 0,3 1-17 16,4 2-11-16,2 0-24 0,3 2-6 0,2 0-9 0,4 3-4 15,4 0 0-15,0 2 4 0,1 1-1 16,-1 3-1-16,3 1 0 0,-4 2-7 0,1 2 6 15,-2 4-4-15,-1 0 1 0,-3 1 0 0,-3 1-1 16,-4 0 6-16,-4 0 20 0,-1-2 22 16,-6 1 23-16,-4 16 81 0,-11-3 19 15,2-15-90-15,-1-3-5 16,0 0-28-16,-5-1-50 0,0 0 0 0,0-3 0 16,0 0 0-16,3-1 0 0,-3 0 0 0,5-1 0 15,-3-3 0-15,4 2 0 0,0-4 0 0,2 0-33 0,0 0-117 16,3-2-21-16,0-1-22 0,3 0-11 15,5-1 7-15,0-4 1 0,2-2 23 0,1-1 18 16,4-2 21-16,2 1 23 0,5-2 23 16,2 1 20-16,6-2 17 0,0-2 16 0,2 2 15 15,-2 0 10-15,2 0 10 0,-2-2 12 0,3 2 21 16,38-26 172-16,-9 10 21 16,-41 23-143-1,-2 0 16-15,0 4 8 0,-3 1-4 0,-3 1-4 16,1 2-18-16,0 2-17 0,-3 2-6 0,1 3-9 15,0 5-2-15,3 0-6 0,-1 5-15 0,0-1-3 16,2 2-3-16,-1 3 2 0,-1-1-7 0,1 0-9 16,0-2-3-16,1 2 5 0,-1-3-3 15,-1-2-8-15,0-1-1 0,0-2 10 0,-1 0-9 16,0-2 7-16,25 20 5 31,-24-32 2-31,5-5-2 16,-6 1 0-16,38-66 54 31,-40 59-44-31,6-22-4 16,-6 16-13-16,-1 1 5 0,-2-2-4 15,0 2-7-15,0 0 2 0,0 0-8 0,0 1-14 16,0 1-14-16,0 3-19 0,2-1-12 0,-2 4-11 16,1 3-30-16,-1-1-23 0,0 4-24 0,0 1-13 15,0 3 0-15,0 0 8 0,0 3 17 16,3 2 20-16,-1 0-56 0</inkml:trace>
  <inkml:trace contextRef="#ctx0" brushRef="#br0" timeOffset="1761.35">6351 3121 131 0,'3'-1'205'0,"0"-1"11"0,-3 0-16 15,0 2-37-15,-3 0-45 0,2-3-25 16,-3 3-2-16,1-2 12 0,-2 2 7 0,-2 0-7 0,-1 2-20 31,-49 23 218-31,17 6-171 16,27-19-130-16,1 0 0 0,2 2 0 15,2-1 0-15,-1 2 0 0,6-1 0 0,0 0 0 16,3 1 0-16,23 57 0 16,-5-49 0-1,-4-12 0-15,-3-4 0 0,3-1 0 16,2 0 0-16,1-3 0 0,1-1-111 15,1-2-62-15,0 0-49 0,0-2-48 0,1-1-11 16,4-1 10-16,-3-2 15 0,4-1 37 0</inkml:trace>
  <inkml:trace contextRef="#ctx0" brushRef="#br0" timeOffset="2198.69">6518 3123 213 0,'-14'-3'325'0,"1"-1"-37"15,4 1-74-15,3 1-84 0,3 2-52 16,1-2 6-16,15 2-5 16,2-1-71-16,0 1-5 0,8 0-9 15,34 1-48-15,10-1-39 16,1-3-44-16,-38 0 53 15,-2 0 2-15,-4 0 7 0,-2 0 14 0,-3 2 18 16,-8-4 18-16,-3 2 14 0,-2 0 9 16,0-4 35-16,-20-6 82 15,8 8-45-15,0 1-3 0,-4 1 0 16,-6-1 64-16,8 3-73 0,-1 1 4 16,-10 3 59-16,10-1-61 0,-9 8 60 15,9-3-68-15,-1 2 4 16,1 3 2-16,-2-1 4 0,3 1-11 0,-2 2-8 0,1 2-1 15,1 0-14-15,-2 2-26 0,-4 20-2 16,-3 22 0 0,10-22 0-16,4-18 0 0,1-1-19 15,1-2-71-15,-2 0-30 0,3-4-25 0,-1 1-31 16,1-2-18-16,10 16-654 16,-5-26 666-16,0-1-85 15</inkml:trace>
  <inkml:trace contextRef="#ctx0" brushRef="#br0" timeOffset="2733.8">6928 3238 142 0,'20'-42'499'16,"-17"32"-345"-16,-1-1-3 0,-2 7 10 16,0 1-2-16,0 0 237 15,-2 1-262-15,2 4-101 0,0 1-8 16,0 4-6-16,0 1-6 0,0 4-3 0,0 1-2 0,0 2-8 15,0 0-4-15,0 3 9 0,2-1-10 16,1-2-19-16,-1-2-25 0,-1 1-38 0,1-3-36 16,1-1-27-16,-1 0-13 0,1-3-11 0,0 0 0 15,2-2 16-15,-2 0 24 0,3-3 21 0,1-2 14 16,-1 0 16-16,5-2 14 0,-1-1 16 16,-1 1 17-16,5-6 19 0,-3 0 17 0,3-1 16 15,-2 0 17-15,-3 0 19 0,2 0 11 0,-1 0 3 16,-4 2 9-16,1 0 18 0,8-8 387 31,-15 13-184-31,0 4-175 16,0 3-76-16,2 2-13 0,1 1-11 15,3 12 4-15,8 1-14 16,-7-8-9-16,1-2 3 0,2-1-5 16,3-1 3-16,0-2-6 0,36 15 8 15,-30-19-9-15,0-1 1 0,3 0-4 0,0-2 5 16,-1-2 0-16,-1 0-2 0,2-1-1 15,-4-3 5-15,-1 0-2 0,-4-4 7 0,-1 3-3 16,4-12 10-16,-10 9 14 0,2-29 64 16,-8 25-45-1,-1-1 7-15,-2-1 0 0,-1 1 13 0,-3 0-2 0,0 4-34 16,-13-14-29-16,-26 1 0 16,-39 23-87-1,61 4-41-15,3 5-44 16,-1 1-49-16,0 1-42 0,6 2-32 0,2 0 1 15,1 0 35-15</inkml:trace>
  <inkml:trace contextRef="#ctx0" brushRef="#br0" timeOffset="3281.48">7698 3186 202 0,'-3'-8'251'16,"-4"-5"308"0,6 13-486-16,-4 10 138 15,5-1-167-15,0 3-22 0,0 2-9 16,0 2-6-16,1 2-1 0,1 1-6 0,1 0-5 16,-1 0 10-16,-2-2-5 0,0-2 1 0,0-3-4 15,0-2-1-15,0 0 10 0,0-3-1 0,0 0-7 16,0-4 14-1,1 0 149-15,-1-4-88 16,0-4-4-16,0 2-13 0,2-18 76 16,1-1-62-16,-1 10-43 15,-1-2-2-15,-1-1 6 0,5 1-31 16,1-17 0-16,4 1 0 16,-4 13 0-16,-2 3 0 0,1 3 0 0,3-7 0 15,-4 14 0-15,0 1 0 0,9 3-64 16,-5 4 27-16,0 3 2 0,15 15-84 15,36 39-198 1,-45-46 261-16,0 1 22 0,4-1 16 16,1 2 11-16,1 0 4 0,1-1 3 15,4-3 1-15,-3 1 1 0,3-3 3 0,14 5-5 16,-13-10 13-16,6-20 275 31,-32 7-225-31,0-2 6 0,-2-4-11 0,2 1 4 16,-3-4-11-16,2-2-6 0,-1 2-12 0,-4-4-33 15,3 1 0-15,-4-22 0 16,1-3 0 0,3 23 0-16,1-1-32 0,1 2-71 0,1 2-37 0,0 0-58 0,0 1-50 15,3 3-45-15,0-1-25 0,2 4 14 0</inkml:trace>
  <inkml:trace contextRef="#ctx0" brushRef="#br0" timeOffset="3548.07">9337 3311 830 0,'5'-2'371'0,"12"-7"28"15,-7 6-360-15,2 3 27 0,6-2 45 0,4-1 0 16,131 1-30 0,-71 0-308-1,-36 2 41-15,5-1-26 0,57-4-281 16,-52 1 220-16,-2 4 13 0</inkml:trace>
  <inkml:trace contextRef="#ctx0" brushRef="#br0" timeOffset="4363.66">4535 8533 131 0,'-18'-38'526'16,"9"26"-292"-1,-1 7-34-15,-8 10 35 16,11 3-162-16,2 4-8 16,-1 2-22-16,1 2-12 0,3 5-6 0,-1 2-4 15,3-1 4-15,5 2 1 0,3 1 11 0,19 21 33 16,-8-22-55-16,2-2-8 16,4-1 11-16,30 13-2 0,-25-19-9 15,2-5-7-15,1-3 0 0,0-3 0 0,2-4-5 16,-2-2-3-16,2-4 1 0,-1-2 7 15,-5-7-7-15,0 1 2 0,20-18 1 0,-27 11 2 16,-8-1 4-16,0 0-2 0,-6-2 1 0,-3-1 2 16,-5-1-1-16,-5-2-2 15,-72-100 25 1,31 90 11-16,-8 9-36 16,27 19 2-16,-3 3-7 0,2 3-11 15,-4 4-24-15,2 1-31 0,3 2-18 0,-1 4-31 16,-34 20-484-16,48-15 350 15,1 10-378-15</inkml:trace>
  <inkml:trace contextRef="#ctx0" brushRef="#br0" timeOffset="4598.84">5200 8479 640 0,'0'0'383'16,"2"11"16"-16,4-3-223 16,40 38 273-1,-30-29-449-15,23 23 0 16,-20-20 0-16,5 4 0 0,-2-4 0 0,1 3 0 16,22 19 0-16,-25-23-67 0,-2 1-92 15,-2-3-26-15,-3-1-27 0,-1-1-8 0,-4-3 0 16,-2 0 0-16,-2-2 10 0,-1 0 16 0,-3-5 33 15</inkml:trace>
  <inkml:trace contextRef="#ctx0" brushRef="#br0" timeOffset="4847.05">5554 8518 160 0,'-6'-8'248'0,"-2"1"-3"15,0 4-51-15,-3 1-29 0,-5 2-20 0,3 2 10 16,-2 3-16-16,-3 2-25 0,-2 2-16 16,1 3 1-16,0 4-10 0,-3 3-12 0,1 1-22 0,-1 2-16 15,1 1-23-15,0-1-7 0,1 0-9 16,0 2 0-16,-47 61-265 16,53-66 94-16,3-4-36 15,3-2-30-15,2-2-20 0,3-1-1 0,1-3 18 16</inkml:trace>
  <inkml:trace contextRef="#ctx0" brushRef="#br0" timeOffset="5084.6">5736 8520 187 0,'11'-8'278'16,"-6"1"-1"-16,2-3 302 15,-7 10-445-15,0 0 97 0,0 5-99 16,2 10 97-16,1-3-229 0,-3 2 0 16,-1 3 0-16,-1 21 0 15,-4 9 0-15,3-25 0 0,-3 24 0 16,-4-1 0-16,-1-3-231 16,6-25 28-16,-3 10-269 15,5-6-37-15,1-9 84 16</inkml:trace>
  <inkml:trace contextRef="#ctx0" brushRef="#br0" timeOffset="5333.13">6016 8596 150 0,'6'-14'225'0,"-1"0"4"0,-3 4-22 0,-2 1-12 15,0 1-4-15,0 6-15 0,0-1-22 0,0 2-33 16,-2 1-29-16,2 1-19 15,0 7 49-15,0-1-89 0,0 15-6 0,0-7-27 16,2 2 0-16,-2 2-2 0,1 0-7 0,-1 0-20 16,3-1-33-16,0-2-30 0,-3-1-30 15,0 2-37-15,-2-3-26 0,1-1-16 16,-5 11-226-16,4-17 219 0,1 2 20 0,-1-4 41 16</inkml:trace>
  <inkml:trace contextRef="#ctx0" brushRef="#br0" timeOffset="5588.01">5976 8551 103 0,'-3'-33'398'0,"1"18"-242"16,0-9 94-16,4 15-133 0,0 0-4 16,3 3-8-16,1 0-3 0,2 2-14 0,6 1 0 15,-1-1-22-15,4 4-7 0,1 2-18 0,2 1 2 16,2 2 1-16,1 2-16 0,0 4 5 15,1-1 0-15,-2 4-10 0,-1-1 3 0,-2 2-2 16,-2 0 2-16,-3 1 1 0,-3 1 11 0,0 0-22 16,-4 1-16-16,-3-2 0 0,0 0 0 0,-3-1 0 15,-1 2 0-15,0-2 0 0,0 1 0 16,-1-1 0-16,-3-1 0 0,0-1 0 16,-14 13 0-16,-23 8-150 15,21-22-114-15,2-5-49 0,-5 0-27 0,-1-1-6 16,-1-1 49-16</inkml:trace>
  <inkml:trace contextRef="#ctx0" brushRef="#br0" timeOffset="6255.2">6735 8541 447 0,'-2'0'272'0,"-4"0"-116"16,-2 7-74-16,2-1-37 0,-4 1-10 15,1 5 8-15,-1 1-7 0,2-1-10 0,-1 4-6 16,1 1 5-16,3 0 4 0,-1 2-3 0,1-3-12 0,-1 2-9 15,-20 55 11 1,22-61-10-16,1-3 6 16,1-2 7-16,1-1 12 0,-4 1 131 15,3-7-77-15,1 0 1 0,-1-5-10 16,0 0-36-16,1-2-4 0,-1-1-10 0,2-3-13 16,-1-2-5-16,1-2 10 0,0 0-5 0,1-3 1 15,4-4 3-15,2 2 6 0,-1-1-2 16,3-3-1-16,1-1-4 0,-1 2 7 0,5 1-18 15,-2 0-5-15,2 1 0 0,-2 3 0 0,1 4 0 16,3-1 0-16,-5 4 0 0,3 2 0 16,-3 1 0-16,3 2 0 0,7 2 0 15,-9 7 0-15,1 1 0 0,3 4 0 0,-2 2 0 0,4 6 0 16,-2 1 0-16,2 3 0 0,-3 2 0 16,2 3 0-16,-1-1 0 15,11 27 0-15,-13-26 0 0,22 63 0 16,-31-68 0-16,0 32 0 31,-8-46 0-31,-7-6 0 16,-7-6 0-16,-10-7 0 15,-4-6 0-15,11 11 0 16,-127-76 0 0,112 66 0-1,-10-6 0 1,38 20 0-1,6 4 0-15,-1-3-104 0,2 1-134 16,0-1-36-16,5-1-31 0,-2 1-10 0,4-2 17 0,0-3 55 16</inkml:trace>
  <inkml:trace contextRef="#ctx0" brushRef="#br0" timeOffset="6653.05">7046 8445 610 0,'2'-2'149'15,"3"1"-40"-15,1-1-17 0,33-2 146 16,-18 1-200-16,3 2-18 0,6-1-4 0,0 0-9 16,5 1-7-16,0-1-4 0,2 0-9 15,-2 2-8-15,0-3-1 0,-5 3 6 0,0-2-1 16,65-5-2-1,-97-5 101 1,-33-11 101 15,25 20-129-31,0-2-4 0,-20 4 52 16,8 7-68-16,-2 9-10 16,-12 20-9-1,26-18-9-15,-1 1-6 0,2 2 2 0,1 2-4 16,1 2 5-16,-1 0 2 0,1 1-2 0,2 1-6 15,0 1 3-15,0 0-10 0,2-1-25 16,-2-1-30-16,-12 71-477 16,12-45-23-1,5-39 383-15,2-2 31 0</inkml:trace>
  <inkml:trace contextRef="#ctx0" brushRef="#br0" timeOffset="7201.99">7608 8577 140 0,'12'-21'219'0,"-2"0"-3"0,-1 3-37 15,-3 1-15-15,-4 3-4 0,3-6 212 16,-5 15-209-16,0 0-25 0,1 3-14 16,-1 0 48-16,0 4-172 0,0 2 0 0,-1 4 0 15,-1 2 0-15,2 4 0 0,-2 3 0 16,2 22 0-16,0-15 0 0,-3 19-18 15,3-20-111-15,-1-4-24 0,-4 2-24 16,5-2-12-16,0-1-8 0,3-1 4 0,5 8-157 16,5-10 71-16,4-11 100 15,-6-8 129-15,2 0 23 0,9-11 20 16,-9 7 32-16,33-34 219 16,-36 29-180-1,5-7 84-15,7-10 364 16,-19 28-277-1,0 9-139 1,1-2-68-16,0 5-4 0,1-3-16 16,24 26 9-16,-17-23-23 15,-1 2 6-15,3 0-5 0,-1-1-3 16,19 4-6-16,1-7 2 16,-16-7 12-16,1-1 2 0,1-1-4 0,-2-4 2 0,2-1 4 15,0-1 1-15,-3-4 2 0,1 1 18 0,-3-1 16 16,0-2-3-16,6-13 79 15,-13 12-61-15,-2-1 4 0,-3 0-7 0,-2 1 10 16,-2 0 8-16,-3-1-19 0,-23-26-52 16,12 30 0-16,0 2 0 0,-6 0 0 15,-3 1 0-15,-92 4 0 16,87 7 0-16,3 1-55 16,-36 22-636-16,48-13 391 15,5-1 4-15,3 2 19 0,6-2-144 0</inkml:trace>
  <inkml:trace contextRef="#ctx0" brushRef="#br0" timeOffset="7750.91">8276 8470 165 0,'8'-14'243'0,"-3"3"-8"0,-2 2-41 16,0 1-33-16,-3 3-21 0,0 2-24 15,0 19 188-15,0-3-255 16,0 4-16-16,0 0-21 0,0 5-6 0,3 0-3 16,-1 0 6-16,-2 2-9 0,3 14-2 15,-4-4 2-15,-1-22 2 0,2-2-2 16,-2-3 0-16,1-1 4 0,1 0 11 16,0-4 48-16,0-5-26 15,-2-5 12-15,2 2-18 0,-1-3-4 16,1 0-3-16,0-1 2 0,0-4 0 0,0 1 8 15,0-2-9-15,0-18-9 16,6-22-16-16,-1 21 0 16,7-7 0-1,-7 33 0-15,-2 1 0 0,0 2 0 0,2 3 0 16,-2 2 0-16,5 2 0 0,0 5 0 16,65 66 0-1,-13 2 0 1,-38-44 0-1,0-9-31-15,-14-15 25 0,0 0 6 16,52-54 37 15,-55 34-37-15,-2-2 0-16,0-2 0 0,-3 0 0 16,3-2 0-16,2-55 0 15,-4 40 0-15,-1 19 0 16,5-11 0-1,-3 8-80-15</inkml:trace>
  <inkml:trace contextRef="#ctx0" brushRef="#br0" timeOffset="8128.26">4995 9294 810 0,'-53'7'584'0,"-102"10"-72"31,133-17-477-31,5 1-11 0,9-1-13 0,5 0-4 15,11 0 19-15,7-1-1 0,12-4-12 0,11 2-13 16,16-1 0-16,12 1 0 0,14-1-11 16,17 2-11-16,13-3 17 0,12 2 2 0,12-1 10 0,8 1-2 15,8 0-7-15,5-2 2 0,6 1-3 16,-1 1-1-16,5 1-3 0,-1 2 7 0,-6 0-6 16,-3 0 3-16,-7 0-2 0,-10 0 1 0,108 0-50 15,-143 0 20-15,-13 0-5 0,54-5-54 16,14-10-341-1,-153 13 294-15,-2-1-31 16,-6-2-40-16,-7 1-60 0,-5-1 18 16</inkml:trace>
  <inkml:trace contextRef="#ctx0" brushRef="#br0" timeOffset="8902.02">4873 4281 380 0,'-3'0'242'0,"3"0"-107"0,17-6 40 16,2 1-123-1,10-2-11-15,16 0 1 0,15-1 13 16,100-10 88-16,313-22 238 16,138 21-225-1,-441 17-143 1,5 4 1-16,-3 1-5 0,-4 1-6 0,-7 1-1 0,439 17 9 31,-530-20-10-31,80-2 60 16,-135 0 7-16,-5 0-5 15,-3 0-63-15,-14 0 0 16,-2-2 0-16,-2 0-102 0,-4 1-63 16,-22 1-296-16,-4 0-134 15,17 0 300-15</inkml:trace>
  <inkml:trace contextRef="#ctx0" brushRef="#br0" timeOffset="12287.02">11831 3275 94 0,'13'-47'480'15,"-13"12"-90"-15,-2 28-261 0,2-4 133 16,0 8-143-16,0 3-18 0,0 3 38 16,0 1-115-16,0 3 13 15,0 3 10-15,2 6 13 0,-1 1-11 0,-1 3-7 16,7 28 18-16,-6-21-46 15,-5 60-14 1,2-56 0-16,-6 109-261 16,8-118 97-16,-2-2-42 15,2-3-21-15,0 24-497 16,4-32 521-16</inkml:trace>
  <inkml:trace contextRef="#ctx0" brushRef="#br0" timeOffset="12498.9">12060 3633 216 0,'2'-4'230'16,"1"2"3"-16,-3-1-33 16,0 0-53-16,-1-2 242 15,1 5-383-15,1 0-17 16,2 0-26-16,-1 0-27 0,1-1-21 0,-1-1-23 15,2 2-37-15,-1 0-24 0,2 0-218 16,-3 0 209-16</inkml:trace>
  <inkml:trace contextRef="#ctx0" brushRef="#br0" timeOffset="13464.91">13903 3384 166 0,'20'-14'201'16,"-3"-1"-35"-16,-3-2-33 0,5-15 116 15,-12 16-126-15,-6 1-13 0,2-2-16 16,-1 3 5-16,-2 1-1 0,0 2-6 0,-2 3-1 16,2-1 2-16,-1 6-4 0,-1-2 0 0,2 1-28 15,-1 4-26-15,-6 0-15 0,1 0-13 0,-5 4-4 16,-2 1 4-16,-2 5-13 0,0 2-1 15,-4 0 7-15,3 3 4 0,-3-1-4 0,2 5 0 16,1-1-3-16,3-2 0 0,1 1 3 0,4-1-8 16,3 0-14-16,0 5-70 15,5-11 23-15,5-2 8 0,2-1-3 0,1-3-1 0,4-1 16 16,2-1 12-16,2-2 15 0,2-5 6 16,0 1 12-16,38-19 7 15,-39 14-1-15,27-20 104 16,-37 24-58-16,-2 0 14 15,-1 3-5-15,-2 0 0 0,1 0-4 0,-3 2-6 16,4 11 43 0,3 4-81-1,-2-5-7-15,1-1-2 0,1 0-3 0,0 2 0 16,8 10-59-16,35 19-701 16,-37-34 555-1,10-1-185-15,-8-4 213 16</inkml:trace>
  <inkml:trace contextRef="#ctx0" brushRef="#br0" timeOffset="13760.26">14438 3292 51 0,'3'-9'101'16,"-1"-8"167"-1,-7 7-29-15,3 4-115 0,-2 3 11 0,-6-1 230 16,4 4-178-1,4-2-113-15,-1 2-8 0,0 0-10 0,1 2 8 16,-31 38 253 0,22-16-317-1,3-10 0-15,-8 30 0 16,13-28 0-16,1-1 0 0,1-2 0 16,-1 1 0-16,2 0 0 0,3-3 0 0,2 1 0 15,2-1 0-15,1-3 0 0,26 13 0 16,-5-11-110-16,9-8-324 15,22-8-250 1,-18-7 291-16</inkml:trace>
  <inkml:trace contextRef="#ctx0" brushRef="#br0" timeOffset="14916.84">14808 3261 17 0,'-2'-21'442'15,"1"17"-302"-15,-2 3-20 0,-4 0-5 16,2 1-8-16,-17 4 206 16,14-1-213-16,0 2-10 0,-3 2-15 0,2 1-5 15,-3 1-7-15,2 3-12 0,-11 16 7 16,12-13-37-16,1 0-12 0,1-2-1 16,1 1-12-16,2-2 8 0,2 2 0 0,2-4-2 15,3-2-9-15,3 4-25 0,-1-5-8 0,1 1-3 0,2-1-9 16,0-2-8-16,5-2 7 0,-2-2-4 15,3-1 9-15,0-1-13 0,2-2 1 0,0-2 1 16,3-2 6-16,-1-3-2 0,2 2 0 0,0-3 14 16,-4-1 15-16,2-1 12 0,-2-1 7 0,-1 1 0 15,1-1 7-15,8-13 5 16,-9 1 57 0,-7 7 51-16,-4 11-29 0,-4 3 5 0,0 0 12 15,0 2 22-15,-2 0-8 0,-17 3 133 16,13 2-228-1,-10 8 3-15,0 6-18 16,3 20-10-16,12-22 2 16,4 11-75-16,0-10 2 0,4-2-11 15,19 17-215 1,49-10-97 0,-36-23 304-16,-21-1 70 0,1-4 7 15,-1 3 15-15,-2-4 8 0,0-2 6 16,-3 2 17-16,-2 0 22 0,0 1 17 0,-2-4 8 15,-4 5 13-15,0 0-1 0,1-1 6 16,-3 1 9-16,0 1-1 0,-1-2 3 0,0 4 7 0,-2-1 1 16,1 2-3-16,-1 0-77 0,0 1-32 15,0 2 0-15,0 0 0 0,-1 0 0 16,-1 0 0-16,2 2 0 0,-8 61 0 16,5-40 0-1,0 1 0-15,-5 57 0 16,6-54 0-16,-1 0 0 0,0-1 0 15,0 1 0-15,-4 16 0 0,2-23-92 16,1-3-72-16,1-2 1 0,-3 20-346 16,2-22 187-16,1-4-41 15,3-9 281-15,3-2 16 16,-1-3 13-16,0-12 10 0,-2 7 51 16,1-1 10-1,2-53 218-15,-3 43-172 0,0 1 3 0,0-4-6 16,2 0 3-16,-2-3-2 0,2-4-10 15,8-58 108 1,-3 59-122-16,12-26 12 0,-5 33-42 16,2 1-3-16,1 5-4 0,-1 0 7 15,75-19 27 1,-76 36-2-16,0 4 10 0,-3-1 19 0,-1 4 5 16,0 3-12-16,-3-1 0 0,-2 5-1 0,-2-1-8 15,-4 1 9-15,-2 3 2 0,-3-3-3 16,0 3 7-16,-4-2-9 0,0 1 1 0,-3-2 2 15,-2-1-11-15,3-1-4 0,-4-3-6 0,2 0-34 16,-13 3 0-16,1-2 0 16,20-10-61-16,2 0-45 0,2-3-34 15,1 2-23-15,-2-3-11 0,0-3-2 16,2 0-12-16,10-15-156 0,-1 8 202 16,2-3 14-16,1 0 18 0,2-3 17 0,0-1 19 15,3-1 17-15,-2-4 21 0,0-1 13 0,3-5 12 16,-1 0 8-16,-1-3 9 0,3-1 16 0,-2 1 36 15,2-2 40-15,-1 2 15 0,-4 3-4 16,21-57 186 0,-28 65-193-16,1 4 19 0,-3 1 15 0,0 4 5 0,-2 4 21 15,-3 5-10-15,0-6 109 16,0 12-184-16,0 3 3 0,-1 6-53 16,1 2 3-16,0 7 2 0,0 4-25 15,0 5-7-15,0 4 0 0,0 3 0 0,0 1 0 0,1 3 0 16,-1 2 0-16,0-3 0 0,5 1 0 0,-4-3 0 15,1 0 0-15,-1-2 0 0,7 27 0 16,-4-36 0-16,1-3 0 0,4 11-166 16,8 5-597-1,-13-32 532-15,-1-2 1 0,0-3 6 16,-3-3 32-16</inkml:trace>
  <inkml:trace contextRef="#ctx0" brushRef="#br0" timeOffset="15106.45">15517 3058 192 0,'-10'-3'289'16,"-19"-2"400"-16,21 5-413 0,10-5-30 16,17 1-250-1,-5 1-17-15,8 1-32 0,5 0-43 16,3-3-64-16,40-3-368 15,8-10-28-15</inkml:trace>
  <inkml:trace contextRef="#ctx0" brushRef="#br0" timeOffset="15671.13">15925 4348 592 0,'0'20'-390'0</inkml:trace>
  <inkml:trace contextRef="#ctx0" brushRef="#br0" timeOffset="16561.66">16210 2847 7 0,'8'-22'37'16,"5"3"113"-16,2-3 98 15,-10 14-169-15,-4-3 94 0,1-1 19 16,-2 9-91 0,0 3 235-1,0 5-275-15,-2 5 4 0,-1 4-1 0,3 3 10 16,-1 10 14-16,-3 1 18 0,-1 7-8 0,0 5 8 16,-2 7-44-16,-1 2-62 0,-1 8 0 15,-7 6 0-15,2 3 0 0,-4 1 0 16,-143 473 0 15,145-487 0-31,-7 40 0 0,13-51 0 0,1-7 0 16,-1-5 0-16,-2 22 0 15,5-31-127-15,2-1-46 0,1-5-29 0,1-1-23 16,1-4-16-16,-3 3-467 16,5-13 528-16</inkml:trace>
  <inkml:trace contextRef="#ctx0" brushRef="#br0" timeOffset="17468.16">16936 3266 335 0,'6'-13'268'15,"-12"-11"133"-15,-1 17-251 0,-1 2-25 16,-3 1-11-16,-5 4-8 0,3-1-1 0,-4 2 1 16,1 2-15-16,-1 1-24 0,-2 4-18 15,5 0-21-15,-2 2-12 0,3 2-10 0,2-4-8 16,0 4 2-16,3-2 0 0,2-1-8 0,-2 0-3 16,5-2-6-16,2 1-1 0,-1-4-6 0,2 0 6 15,0 0-3-15,3-1-3 0,0-3 14 16,0 0 8-16,4 2-3 0,-4-2 5 0,2 0 3 15,1 0 6-15,3 0-7 0,2 2 1 0,2-2 1 16,1 0 1-16,1 0-9 0,3 0 5 0,-1 1-1 16,1 3 0-16,19 11-3 15,4 11-1-15,-27-6 4 0,2 2 0 0,-4 6 3 16,-2 2 2-16,-1 4-5 0,-6 4 0 0,-6-1 3 16,-3 4-3-16,-5 1-2 15,-51 106-1 1,2-62 10-16,22-42 4 15,21-28 3-15,1-1 16 0,0-3-2 0,0-3-2 16,1-3 6-16,4-2-4 0,-5 1-10 16,6-5-7-16,1 0-5 0,-2-2-2 0,1-1-4 15,4-4-12-15,-1-1-2 0,2-2-7 16,0-4-5-16,2-2 0 0,3-3 5 0,1-3-6 0,6-2-1 16,2-6-11-16,4 0-11 0,5-2-7 0,5-3-8 15,5-1-7-15,6-2-11 0,3 1-2 16,1-2-1-16,5 1 9 0,53-35-44 15,-48 35 84-15,2 4 5 0,1-1 19 0,51-32 1 16,-55 38 12-16,-2 2 5 0,-7 1-1 16,-3 4 7-16,-5 5 19 0,-8 0 18 15,-6 2 17-15,-2 4 27 0,2-11 408 16,-17 19-419 0,-16 3 19-16,5 0-66 0,-4 3-3 0,-19 4-25 15,-7 7-6-15,23-6 0 16,-3 4 0-16,-20 10 0 15,-6 14-11-15,38-26-43 0,-9 19-201 32,17-22 151-32,1 1-7 0,2-2 3 0,4 0 4 0,4-2 14 15,1-1 17-15,3 0 18 0,1-3 20 16,0 0 9-16,43-14 7 0,-38 9 19 16,-1-3-3-16,2 0 7 0,-4 3-4 15,5-5 9-15,-3 3 2 0,17-8 27 16,-19 8-7-16,5 1-7 0,10-6 29 15,50-1 57 1,-67 13-106-16,-2 1 11 16,1 3-8-16,0-2 1 0,-2 1-2 0,-1 1 7 15,0 2-4-15,0 0 3 0,0 0-6 0,-4 1-2 16,3 10-2-16,-6 0-5 16,1-10-8-16,-4-1-28 0,-2 0-26 0,0 0-31 15,1 2-24-15,-4-1-195 16,3-4 135-16,0-1 2 0,0 1 21 0</inkml:trace>
  <inkml:trace contextRef="#ctx0" brushRef="#br0" timeOffset="17656.06">17733 3130 85 0,'-10'-17'193'0,"0"3"21"15,-1 0-40-15,0 1-51 16,-37-31 150-1,44 40-262-15,-1 1-15 0,4 1-20 0,-1-1-120 16,2 3 15-16,0 2-205 16,0 1 169-16,3-2 34 0</inkml:trace>
  <inkml:trace contextRef="#ctx0" brushRef="#br0" timeOffset="17997.22">17845 3096 98 0,'-4'29'613'16,"-1"-9"-458"-16,1-9-89 0,0 1 1 16,3 1-6-16,-1 1-7 0,2-1-5 0,0-1-14 15,0 2-15-15,2-4-8 0,-1 2-4 0,3-3-6 16,-3-1 1-16,4-3-5 0,-3 0 4 16,3 2 10-16,-4-7 2 0,1 0 15 15,-2 2 15-15,1-2 16 0,4 0 7 0,-1-2 7 16,1-1 0-16,2-2-5 0,2 1-8 0,4-3-3 15,39-29 142 1,-39 29-158-16,20-14-42 16,-18 14 0-16,-10 3 0 15,2 4 0-15,-4 0 0 0,0 0 0 0,2 4 0 16,-2-1 0-16,5 4 0 16,4 11 0-16,-3-10 0 0,-2 3 0 0,-1 0 0 0,1-1 0 15,-1 2 0-15,3-2 0 0,1 0-132 16,-2-1-96-16,0-2-23 0,5 2-19 0,3-3-11 15,-2-1 1-15,3 0 27 0,5-1-98 16</inkml:trace>
  <inkml:trace contextRef="#ctx0" brushRef="#br0" timeOffset="18578.89">18908 3171 60 0,'0'-6'162'0,"-3"0"33"0,2 3-22 0,-4 3-36 0,-7 1 50 16,7 2-107-16,0 2-12 0,0 1-25 16,2 1-13-16,-1 3-11 0,4 2-7 15,0 0-4-15,0-1-8 0,2 2-4 0,1 1 4 16,1-3 3-16,0 3-6 0,0-6-7 0,1-1-12 16,0 0-6-16,0-3 7 0,-2-1 7 0,2-1 6 15,-2-2 4-15,3-3-3 0,-1-2 5 0,13-20 24 16,-12 10-9-1,30-71 84 1,-21 46-47 0,8-34 17-16,-12 47-39 15,0 0 5-15,0-2-4 0,1 1-5 0,2-1 6 16,-1 2-6-16,8-23 15 16,11-6 31-16,-21 38-61 15,-6 14-9-15,-2 4-5 16,2 15 26-16,0 27 3 15,-4 74-18-15,-28 51 5 16,-44 115 131 0,52-207-114-16,-12 69-7 15,15-76-17-15,-15 56 4 16,18-67-12-16,-2-3 4 0,1-5-3 16,4-8 9-16,-45 69 73 15,37-110 36 1,8-6-110-16,-22-32-5 15,21 20 0-15,0-3 0 0,2-2 0 16,1 0 0-16,1-5 0 0,1 3 0 16,5-2 0-1,18-126 0-15,8 87-101 16,-9 33-61-16,30-35-302 0,12-7-120 16,-21 37 294-16,4-2-153 15</inkml:trace>
  <inkml:trace contextRef="#ctx0" brushRef="#br0" timeOffset="19107.89">20726 2872 67 0,'8'-27'125'0,"0"-2"36"0,-4 1-6 0,3 3 2 16,-5 0-2-16,-2-16 174 15,0 12 71-15,0 19-173 0,0 3-21 0,0 2-141 16,-2 2-65-16,0 3 0 0,2 13 0 16,4 4 0-1,-1 100 0-15,-3-77 0 16,-2 2 0-16,1 4 0 0,-1-1 0 0,-3 2 0 16,0-2 0-16,-4 0 0 0,-4 36-69 15,7-42-172-15,-1-8-11 0,-11 47-447 16,11-59 514-1,-2 5-118-15,7-17 189 0,-1-1 31 0</inkml:trace>
  <inkml:trace contextRef="#ctx0" brushRef="#br0" timeOffset="19489.66">20686 3266 111 0,'0'-19'100'16,"-1"1"14"-16,-2-18 78 0,1 21-113 16,0 2-7-1,-2-29 148-15,7 37-211 0,0 3-7 16,20-11-9-16,5 4-28 15,13-1-26-15,-22 2 28 16,3 2 5-16,41-23-37 16,-23 4 56-1,-21 10 5-15,-4 1 2 0,-2-7 2 0,0 2 5 16,-1-3 8-16,0-3 3 0,-3 1 4 0,4-1 2 16,-7-1 15-16,11-51 119 15,-10 35-13-15,-7 23-51 16,0 3 9-16,0 3 24 0,0-5 180 15,0 12-135-15,-2 0 17 0,0 3-187 16,2 3 0-16,-1 1 0 0,-7 29 0 16,5-8 0-16,1 3 0 15,-2 39 0-15,4-27 0 16,-4 82 0-16,4-81 0 0,-1 1 0 16,1-3 0-16,0 63 0 15,1-71 0-15,3-3 0 0,-3-3 0 16,-1-1 0-16,0-3-17 0,0-2-250 0,0 1-42 15,-5 7-365-15,2-14 355 16</inkml:trace>
  <inkml:trace contextRef="#ctx0" brushRef="#br0" timeOffset="20486.45">11550 4774 134 0,'0'-8'192'0,"2"-3"77"0,1 5-187 15,0 1-13-15,4 1-9 0,20-11 94 16,-14 12-109-16,3 1-7 15,-2 2-5-15,2 2-7 0,1 3-13 0,-1 0-5 16,-2 6-5-16,-1 1-3 0,28 72 11 16,-41-65-11-1,-2 1 0 1,-34 49 21-16,22-56-5 0,0-1 17 16,0-1 21-16,1-3 9 0,-3 0 9 0,5-1 19 15,0-2-9-15,-8-1 68 16,14-4-71-16,-6 0 95 15,10 0-126-15,-1 0-21 16,4 0-27 0,-2 0 0-16,1 0 0 15,3 0 0-15,2 0 0 0,-2 0 0 0,4 0 0 16,4 0 0-16,2 3 0 0,2-3 0 0,2 0 0 16,4 2 0-16,2-2 0 0,0 0 0 15,5 0 0-15,-1 0 0 0,-1 0 0 0,-2 0-87 16,0 2-115-16,0-2-42 0,-4 1-19 15,1 1-5-15,13 0-251 0,-23-2 307 16</inkml:trace>
  <inkml:trace contextRef="#ctx0" brushRef="#br0" timeOffset="20697.59">12130 5035 169 0,'-5'-3'273'15,"2"2"-3"-15,-14-10 293 16,12 9-415-16,4 2-14 16,-6-3 58-16,5 3-88 15,2 0-136-15,0 0-43 0,0 0-50 16,0 0-52-16,0 0-293 16,0 3 206-16,0-3-203 0</inkml:trace>
  <inkml:trace contextRef="#ctx0" brushRef="#br0" timeOffset="21624">13716 5015 312 0,'-2'0'268'0,"1"0"-65"0,-1 0-58 0,2-4-35 31,42-47 320-31,1 14-358 16,-13 14-51-16,0 1-4 0,3-5-5 0,2 0-5 16,36-38-4-16,-4-1 3 15,-39 30-2-15,0 0-2 0,-2-2 1 0,-7 1 0 16,0-3-3-16,-6-1 4 0,4-38 54 16,-12 41-5-16,-5 4 23 0,-7-27 150 15,-23 3-214 1,16 58-12-16,1 3 0 15,-4 6 0-15,-1 3 0 0,0 5 0 0,-1 7 0 16,1 3 0-16,1 4 0 0,3 3 0 0,1 0 0 16,-11 152 0-1,32-120 0 1,0-36-130-16,4-4-12 0,1-2 14 0,2-2 9 16,0-6-1-16,3-3-6 0,-4-4 20 0,19 6-53 15,-16-10 116-15,-4-3 23 16,47-7-2-1,-44 3 31-15,-8 2 13 16,-2 0 5-16,12 4 17 16,18 17-43-1,19 1 0 1,-39-19-1-16,1 0-5 16,0-1 10-16,33-4-4 15,-36-1-6-15,0 0 0 0,-2-1 5 16,-2-2 2-16,-2 1-8 0,-1 1 12 0,-4-2 8 15,0-1 17-15,-3 2 1 0,-1-5 5 0,-1 2 9 16,-1-1-1-16,-4 1-4 0,1-1 6 16,-5-1 8-16,2 1 3 0,-3 0-21 0,0 3 0 0,-1-1 5 15,-36-3 56 1,32 8-80-16,-1 2-11 0,-2 0 6 0,1 0-13 16,0 0 0-16,3 5 0 0,0-1-17 0,4-1-16 15,-1-1-27 1,-5 15-403-16,22-11 314 0,12 4-153 15,34-2-91 1,-26-8 295-16,1-2 22 0,-1-1-19 0</inkml:trace>
  <inkml:trace contextRef="#ctx0" brushRef="#br0" timeOffset="22261.62">14570 4698 8 0,'43'-23'94'16,"-22"11"29"-16,37-46 613 16,-55 46-596-16,1 1 4 15,-4 1-8-15,0 3-9 0,0-2 9 16,-2 1-1-16,0 1-7 0,-1 2-7 0,0 0-102 15,0 4-19-15,2 1 0 0,-1 0 0 16,0 0 0-16,-1 1 0 0,2 2 0 0,-1 3 0 16,0 7 0-16,2-1 0 15,2 1-22-15,1 2-75 0,11 16-111 16,-3-12 99-16,13 12-119 0,-13-16 119 16,3-1 6-16,-1-2 9 0,-3 3 18 0,21 24-24 15,-29-34 116 1,-2-1 26-16,0 1 22 0,-3-2 17 15,-2 1-10-15,-5-1 2 0,0 1-3 0,-48 11 226 16,13-9-180 0,33-5-105-16,-6 1-9 15,14-1-25-15,1-1-27 0,2 0-17 16,1-1-9-16,1-1-3 0,10-4-94 16,43-22-186-1,-37 17 279-15,1-2 19 0,2-1 9 16,0 0 15-16,-2-1 14 0,1-2 5 0,-1 2 8 15,-3-2 10-15,-2 1 3 0,-1-2 11 0,-2 2 5 16,-2 2 13-16,-3-1 24 0,3-35 357 31,-13 41-321-31,2 3 7 0,0 0 0 0,-2 2 0 16,0-1-20-16,2 2-15 0,0 2-15 0,-1 1-28 16,0 0-15-16,4 1 0 0,-1-1-11 15,-1 9-15-15,9 9-40 16,0-6 14-16,-1 3-4 0,2 1-17 15,3 0-1-15,0 0-10 0,2 1 0 0,1 0 1 0,-2-3 4 16,24 25-104-16,-6-10 126 16,-24-23 51-1,-3 1 7-15,0-1 26 0,-3 5 107 16,0-8-56-16,-3-2 2 0,1 1 11 0,-2-1-7 16,-4 1-1-16,-32 2 62 15,-16-1-105-15,35 0-46 16,4 1-5-16,-1-4 2 0,6 0-27 0,-1 3-35 15,4-3-41-15,2 0-60 0,2 2-66 0,2-2-52 16</inkml:trace>
  <inkml:trace contextRef="#ctx0" brushRef="#br0" timeOffset="22846.33">16156 4565 232 0,'-14'10'338'16,"4"2"-94"-16,-5 0-108 0,0 0-65 0,2 3-36 15,1-3-15-15,2 2-10 0,6-3 0 0,0 1 9 16,4-1 0-16,0-1-5 0,2-3-9 0,4 1-1 15,3-1-12-15,-3 0-10 0,5-4-6 0,-2-1 3 16,4-2 5-16,0-3 0 0,-2-2 13 0,0-2-2 16,0-2 6-16,-2-1 2 0,2-2 6 0,-3-1 10 15,4-5 8-15,-2 0 6 16,65-164 262 0,-47 120-253-1,-15 34-22-15,47-54 7 16,-10 57-46-1,-40 29 12-15,1 6 7 16,0 3 0-16,0 10-4 0,21 77-59 16,-16 103-145-1,-107 325 128 17,74-468 65-32,-51 141-14 15,49-163 27 1,-1-6 9-16,-66 30 234 15,31-62 107 1,37-7-223-16,1-5 1 0,3-3-21 0,-15-23-105 16,9-7 0-16,13 21 0 15,4-4 0-15,19-68 0 16,74-63 0 0,89-23-373-1,-114 136 135-15,9 1-21 0,7 5-18 16,11 2-10-16,5 1 29 0</inkml:trace>
  <inkml:trace contextRef="#ctx0" brushRef="#br0" timeOffset="23464.09">18512 4461 405 0,'-12'0'458'15,"4"0"-307"-15,-1 3-38 0,-1 1 4 16,2 4-21-16,-2 2-3 0,2 4 0 0,3 4 4 16,2 3-16-16,3 1-11 0,3 4-27 15,3 2-7-15,7 0-17 0,-1 1 2 0,7-2-11 0,2 2-7 16,3-4 7-16,4 0-10 0,1-5-13 16,1-3-4-16,1-4 4 0,1-4 0 0,-2-3-4 15,2-1-2-15,-1-4-6 0,1-4 6 0,-4-6-1 16,2-3 9-16,54-39 2 15,-61 30 17-15,-2-1-8 0,-3-3 6 16,12-94-5 0,-32 85-4-16,-4-1 3 0,-7 0-3 0,0 1 10 15,-27-29-2-15,17 34 2 0,-29-13-10 16,25 27-1-16,-3 6-7 16,-1 3-25-16,-3 3-23 0,-2 6-48 0,-1 6-53 15,-2 3-54-15,3 3-50 0,-1 7-30 0,1 0 13 16</inkml:trace>
  <inkml:trace contextRef="#ctx0" brushRef="#br0" timeOffset="24483.91">11475 6312 219 0,'0'-7'260'16,"0"0"-61"-16,0 2-70 0,0-2-37 0,2 1-23 15,1 2-4-15,0-2 6 0,2 1 4 0,22-13 70 16,-14 14-110 0,12 1 32-16,2 6-38 0,-15 1-27 15,-2 2 7-15,1 2-3 0,-3 1 3 0,0 2-4 16,-5 1 17-16,0 3 5 0,-3-2 8 15,-1 0-5-15,-3 2 22 0,1 0 8 0,-4 1 6 16,0-3-1-16,-2 2-2 0,1-2-8 16,-11 16 28-16,0-6-80 0,13-12-3 15,-6 10 0-15,7-10 0 16,4 8 0-16,2-8 0 16,54 64 0-1,-15-38-25 1,-28-24 28-16,-3-1-13 0,0-2 11 15,-1 0 6-15,-3-2-7 0,-3-1 3 0,1 5 18 16,-6 1-21 0,-2-10 0-16,0-3 0 0,-3 2 0 15,-2 0 0-15,-2-2 0 0,-2 1 0 16,0-1 0-16,3 2 0 0,-5 0 0 0,3-2 0 16,-41 3 0-1,29-3 0-15,19 0 0 16,-1 0-85-16,0-3-532 0,5 3 273 15,2-4 13-15,0 3 41 0</inkml:trace>
  <inkml:trace contextRef="#ctx0" brushRef="#br0" timeOffset="24669.82">11887 6697 211 0,'1'-1'432'0,"-1"-2"-20"15,-3 0-107-15,0 0-72 0,-2 1-30 16,-1 0 48-16,2-1-251 0,3 1 0 0,-2 2 0 16,2-2 0-16,1 1 0 0,1-1-102 15,3 2-143-15,-2 0-65 0,1-2-46 0,0 2-14 16,2-3 54-16</inkml:trace>
  <inkml:trace contextRef="#ctx0" brushRef="#br0" timeOffset="25727.6">14163 6392 470 0,'-19'-41'794'15,"3"29"-621"-15,-3 3 4 16,-37-9 256-16,36 15-433 16,-2 2 0-16,6 1 0 0,-3 1 0 0,2 0 0 15,1 2 0-15,6 1 0 0,-7 7 0 16,11-6 0-16,3 1 0 16,1 1 0-16,2 3 0 0,5 2 0 0,1-2 0 0,-1 0 0 15,3-1 0-15,3 0 0 0,0-1 0 0,1-1 0 16,0-2 0-16,-1 0 0 0,1-3 0 0,0-1 0 15,-4 1 0-15,12 1 0 0,-12-1 0 16,-1 3 0-16,0-1 0 0,-1 1 0 0,12 12 0 16,-10-5 0-16,0 2 0 0,6 25 0 15,-10-15 0-15,1 3 0 0,-5 3 0 16,0 3 0-16,-5 1 0 16,-7 41 0-16,2-37 0 0,-1-1 0 0,-6-1 0 15,-19 34 0-15,14-36 0 0,-4-6 0 16,-23 24 0-16,25-30 0 0,-23 12 0 15,-26-2 0 1,58-28 0-16,0-1 0 0,1-3 0 16,3 0 0-16,0-5 0 0,0 0 0 15,1-2 0-15,1-1 0 0,0-4 0 0,2 0 0 16,2-3 0-16,2-1 0 0,3-1 0 0,3-3 0 16,1-1 0-16,5-3 0 0,2-1-68 15,112-129-597 1,-37 86 407-16,113-65-39 15,55-20 218 17,-211 124 79-32,-5 6 3 0,27-22 40 15,-36 27 4-15,-6 3 21 0,-4 2 21 16,12-19 389 0,-31 28-369-16,-12-1 63 0,3 5-108 15,-3 0-2-15,-5 2-4 0,1 1-9 0,-1 0-3 16,-2 1-15-16,1 2-6 0,0 1-9 0,2 2-9 15,2-1-7-15,2 0 0 0,3-1 0 16,-5 21-65 0,29-4-189-1,-5-17 203-15,3-4 4 0,1 0 3 0,0-3 13 16,5-1 6-16,-3-1 2 0,4-1 7 0,-1-1-7 16,1-1 9-16,-2 0 10 0,1 0-5 0,0-2 5 15,-1-3 4-15,-2 4 0 0,1 0 0 16,-3-3 0-16,0 1 0 0,-1 1 3 15,-1 1-2-15,1-2 5 0,-1 3 1 0,0 2 3 0,29-6 44 16,-19 11 3 0,-15 1-34-16,-1 1-6 15,1-1 7-15,2 1-7 0,-5 1-3 16,4 5 1-16,-3-2-8 0,3 2-5 0,-2 0 2 0,-1 3-1 16,19 47-226-1,-18-42-82 1,-3-11 105-16,-3-2-10 0,0 4-182 15,0-6 234-15</inkml:trace>
  <inkml:trace contextRef="#ctx0" brushRef="#br0" timeOffset="25926.05">14970 6139 132 0,'-22'-71'530'16,"14"51"-414"-16,2 3-20 0,-3 3-8 0,-1 2-16 15,4 0 2-15,-2 3-7 0,5 5-15 0,-3-3-17 16,4 7-46-16,0 0-20 0,2 8-192 16,-1 8-19-1,1-5 124-15,0 22-252 16,0-23 268-16,1 2 26 0</inkml:trace>
  <inkml:trace contextRef="#ctx0" brushRef="#br0" timeOffset="26245.86">15002 6155 15 0,'3'5'31'16,"2"3"38"-16,0-1 28 0,-2 2-2 0,0 0-14 0,2-1-14 16,-5 0-2-16,0 33 208 15,9-11-46 1,-1-17-120-16,-3-6-67 16,3-2 7-16,-2-2-1 0,5 2 48 15,-4-3-41-15,0-2 1 0,1 0 4 0,8-5 82 16,-6 3-60-16,-2-1-2 0,1-2-1 15,2 1 4-15,0-3-9 0,1-1-72 0,-2 3 0 16,0 0 0-16,-2-1 0 0,1 2 0 0,-1 1 0 16,-1 0 0-16,1 0 0 0,2-2 0 15,-5 5 0-15,2 0 0 0,-6 0 0 16,4 0 0-16,0 3 0 16,14 13 0-16,-13-9 0 0,0 0 0 15,4-1 0-15,-2 1 0 0,0 3 0 0,-1-1 0 16,9 2-370-16,-8-3 54 0,5-2-14 15,21 2-700 1</inkml:trace>
  <inkml:trace contextRef="#ctx0" brushRef="#br0" timeOffset="26809.54">16317 6133 122 0,'-18'0'539'16,"6"3"-310"-16,1 2-75 0,0 0-44 0,2 0-38 16,1 4-16-1,-9 42 77-15,30-15-122 16,4-17-47 0,-2-6-40-16,-8-11 36 0,-3 1 16 15,1-1 4-15,2-4 10 0,0-1 7 16,14-22 24-16,-12 14-4 0,-1-6 5 15,2-2 1-15,12-20 36 0,-9 15-34 16,-1 1-2-16,3-3-1 0,0-3 8 0,0 1 3 16,2-2-1-16,0-4-13 0,23-34 8 15,-20 33-17-15,26-32 29 16,-22 37-23-16,-3 2 6 0,69-27 72 31,-73 83-12-31,-14-3-35 0,-11 137 31 31,-27 20-80-31,-10 40 93 16,6 21-91 0,11-90 0-1,1-14 0-15,14-76 0 0,-2-5 0 0,-1-2 0 16,-3-5 0-16,2-6 0 0,-20 28 0 16,-4-26 0-16,22-32 0 0,2-6 0 15,-2-7 0-15,0-2 0 0,5-7 0 0,-2-3 0 16,2-3 0-16,-2-3 0 0,-20-49 0 15,29 43 0 1,10-91 0-16,9 80 0 0,3-5 0 16,7-1 0-16,5-3 0 0,5 0 0 15,97-96 0-15,-69 91-222 16,5 2-87-16,12-4-48 0,6 1 3 0,7 0 29 16,7 5-154-16</inkml:trace>
  <inkml:trace contextRef="#ctx0" brushRef="#br0" timeOffset="27292.43">18697 6289 88 0,'1'0'131'0,"3"-3"-9"15,1-2-31-15,27-21 39 16,-16 11-116-16,4 0-6 0,1-2-1 0,1-2-1 15,0 0-5-15,22-25-1 16,7-31 16-16,-37 52 7 0,-7 0 20 16,-3-40 331-1,-7 54-237-15,-5 2 2 0,-4 3-10 16,-3 3-3-16,-2 2 1 0,-1 2-5 0,-2 2-6 16,-2 7-19-16,-18 17-97 0,20-9 0 15,4 2 0-15,0 1 0 0,5 2 0 0,3 1 0 16,2-2 0-16,6 1 0 0,6 1 0 0,2-1 0 15,3-1 0-15,8-2 0 0,-1-2 0 16,4-2 0-16,1-3 0 0,3-1 0 0,-3-5 0 16,49 5-435-16,-49-12 232 15,44-17-493-15,-50 5 462 16,4-1 28-16</inkml:trace>
  <inkml:trace contextRef="#ctx0" brushRef="#br0" timeOffset="27567.05">18627 5760 239 0,'-13'1'679'16,"7"-1"-458"-16,1-3-77 0,5 1 66 15,3 0-117-15,3-4 7 0,2 4-2 16,4-4-11-16,3 2-22 0,5-2-23 0,5 1-27 16,3-1-6-16,2 2-18 0,0-1-53 0,2 0-61 15,-1 1-50-15,0-1-51 0,-1-2-35 0,-2 4-26 16,-1-2-13-16,-4 3 32 0</inkml:trace>
  <inkml:trace contextRef="#ctx0" brushRef="#br0" timeOffset="30896.96">9503 9040 182 0,'-27'-3'847'15,"13"1"-466"1,11 2-236-16,-2-2 100 0,3 2-149 16,2-1-12-16,0 1-21 0,5 0-59 0,0 0-4 15,45 0 0-15,-23 0 0 16,3 1 0-16,82-2 0 16,-72-1 0-16,1 0 0 0,-3 1 0 15,33-3 0-15,-8 0-33 16,-12 3-18-16,-32 1 14 0,-2 0 0 15,-4 0-7-15,6 0-66 0,-16 1 32 16,2-1-140-16,-5 1 70 16,0 2-27-16,0-3-236 0,0 2 190 0,0-2 14 15</inkml:trace>
  <inkml:trace contextRef="#ctx0" brushRef="#br0" timeOffset="32795.58">11594 8742 162 0,'0'-9'173'0,"0"-1"-12"16,0-2 102-16,0 5-149 15,-2-3 214-15,0 7-230 0,0 1-13 16,2 1-18-16,-2 1-20 0,2 0-21 0,0 3-11 16,0 2 0-16,2 2-3 0,2 3 4 0,-2 5 0 15,0 5 4-15,-1 1 3 0,2 5 1 0,-3-3-1 16,0 5-12-16,0-1-5 0,-1 1-3 15,-1 2-1-15,-13 100-24 16,-5-40-430 15,13-58-119-31,5-25 373 16,2-4 18-16,0 0 41 0</inkml:trace>
  <inkml:trace contextRef="#ctx0" brushRef="#br0" timeOffset="33046.11">11823 9110 173 0,'0'-2'285'16,"0"-1"-6"-16,2 0-63 0,-2-1-48 0,0 4-26 15,-2-4-16-15,2 3-16 0,-1-1-9 0,-1 2 0 16,2 0-26-16,0-1-20 0,0-1-27 15,2 2-13-15,-2 0-11 16,0 0-11-16,0 0-10 0,0 0-13 0,0 0-21 16,0 0-19-16,0 0-278 15,0 0 175-15,0 0-26 0,0 0-24 16,0-3-244-16</inkml:trace>
  <inkml:trace contextRef="#ctx0" brushRef="#br0" timeOffset="36520.94">16117 8433 189 0,'9'-10'247'0,"-4"2"-15"0,-2 1-37 0,0 0-34 15,-4 4-21-15,-1 0-24 0,-4 4 94 16,-20 28 103 0,11 32-174-1,13-34-95-15,2 4-10 0,4 3-7 0,5 33-27 16,-3-36 0-1,30 59 0-15,-20-63 0 0,2-5 0 0,2-6 0 0,4-1 0 16,-1-5 0-16,57-5 0 16,32-45 0-1,-63 2 0-15,14-34 0 16,-49 44 0 0,-2-2 0-16,-3-3 0 0,-5 0 0 0,-5-3 0 15,-4 0 0-15,-6 2 0 0,-2-1 0 16,-72-71 0-16,57 87 0 15,-34-4 0-15,-8 18 0 16,32 7-26-16,-2 4-82 0,-41 19-240 16,37-6 101-16,-37 27-351 0,43-17 304 15</inkml:trace>
  <inkml:trace contextRef="#ctx0" brushRef="#br0" timeOffset="37326.98">11363 10318 239 0,'0'-12'217'16,"0"-13"69"-16,0 15-187 0,2-1-10 31,18-28 246-31,-10 31-252 0,-2 4-16 0,4-1-17 0,-2 5-4 16,3 0-8-16,12 6 8 15,-9 2-30-15,-5 2-2 0,1 2-2 0,-2 5 0 0,-2-1-4 16,3 26 16 0,-11-19-11-16,-13 27-5 0,-30 30 7 15,23-54-9-15,-2-2 9 0,0-4 14 16,-2-1 13-16,2-3 11 0,0-1 15 0,6-2 1 16,0-6-21-16,7 0-48 0,-1-2 0 0,4-2 0 15,1 0 0-15,2-2 0 0,2 0 0 16,1-1 0-16,0-1 0 0,1 0 0 15,4-3 0-15,2 0 0 0,5 1 0 0,-1-2 0 16,19-4 0 0,9 1 0-16,29-4 0 0,-43 9 0 15,2 0 0-15,-1-1 0 0,-1 4 0 16,52 0 0-16,-53 0-119 16,0 0-166-16,0 0-21 0,-2 2-16 15,0 0 7-15,-3-1 28 0</inkml:trace>
  <inkml:trace contextRef="#ctx0" brushRef="#br0" timeOffset="37511.08">12035 10571 230 0,'-6'-2'349'0,"-1"-3"-39"16,-2-1-78-1,-30-17 694 1,37 21-926-1,2 2-19-15,0 0-111 0,3 0-40 0,2 2-40 16,0-2-37-16,2 0-30 0,1 0-19 0,5-2 10 16</inkml:trace>
  <inkml:trace contextRef="#ctx0" brushRef="#br0" timeOffset="39792.93">16369 10141 183 0,'-4'0'188'0,"-4"0"-19"0,0 0-35 0,-2 2-34 16,0 3-27-16,0 0-9 15,0 2-7-15,1 1-9 0,1 1-6 0,-1 12 4 16,5-9-36-16,3-1-9 0,1 1 3 0,1 2-1 16,3-1 1-16,0-2-4 0,3-3-5 0,-1-1 5 15,2 1-4-15,-2-1 0 0,2-5 2 0,0-2-7 16,1-2 4-16,-1-1 0 0,2-2 0 0,-1-4 1 16,-1-4 1-16,2 0 6 0,-1-3 10 0,-1 0-6 15,2-4 4-15,-2 0 12 0,2-2 13 16,-2-1 9-16,1-2 8 0,-2-1-4 0,1-3 8 15,0 3-9-15,-1-4 2 0,-1-2-7 0,3 1 5 16,-1-2-7-16,0 0-12 0,5 1-7 0,-4 2 0 16,1 4 9-16,1-1 0 0,0 7-13 0,-1 5-2 15,-1 4-6-15,5-1-19 16,14 42 29-16,-18-7-15 16,4 11 1-16,-3 7-2 0,2 6-2 0,-2 8 0 15,0 6-2-15,-2 4 5 0,-2 4-7 0,-2 4-3 16,-13 157-5-1,-3-154-22-15,0-2-23 0,-4-5 0 0,-2-5 11 16,-2-5 8-16,1-6 17 0,-2-6 12 0,2-5 0 16,-2-6 7-16,-2-4 7 0,4-7 16 0,-2-5 20 15,1-5 12-15,1-5 17 0,3-3-2 0,2-4 0 16,-1-6-4-16,4 1-15 0,2-8-10 0,-1 0-41 16,5-5 0-16,0-1 0 0,3-3 0 0,-1-25 0 15,7 18 0-15,1-1 0 0,3-3 0 16,1-3 0-16,1-1 0 0,5-4 0 0,-2-1 0 15,5 0 0-15,1-3 0 0,3 0 0 16,1 0 0-16,2 0 0 0,-2 4 0 0,4-3-4 16,-4 7-72-16,4 0-26 0,-2 4-36 0,-1 2-41 15,57-42-619 1,-52 48 504-16,0 3-159 0</inkml:trace>
  <inkml:trace contextRef="#ctx0" brushRef="#br0" timeOffset="51702.82">13502 8890 126 0,'30'-24'397'16,"-17"2"-97"-16,-13 11-180 0,-2 2 0 31,-22-24 561-31,18 30-572 0,-3 1-37 15,-1 2-26-15,-1 2-17 0,-3 3-12 0,0 0-3 16,-2 2-1-16,3 3-10 0,-14 8-3 16,16-5 0-16,2-1 0 0,1 3 0 0,1-3-1 15,4-1-7-15,0-1-2 0,1 0-7 16,2-5 7-16,2 0-22 0,1 0-11 0,0 0 18 16,2-3 2-16,3 0 4 0,1-6 7 0,1 1-1 15,1 1 4-15,3-5 9 0,-1 3-7 0,1-2 11 16,2-2 2-16,1 3-11 0,-1 0 11 15,2-1 1-15,-4 3 6 0,0-1-2 0,1 4-3 16,-3 0 0-16,-1 7 9 0,0-1-4 0,2 6 2 16,10 28 19-1,-2 97 2-15,-39 2-31 16,6-90-5-16,-18 48 2 16,12-52-4-16,1-1 8 0,-5-2-6 15,3-7-2-15,-23 32 14 0,21-40 3 16,-1-5 5-16,-2-2-20 0,2-6 0 0,1 1 0 15,3-6 0-15,-3-4 0 0,5-2 0 0,1-1 0 16,0-2 0-16,-7-10 0 0,4-22 0 16,17 2 0-1,4 9 0-15,2-3 0 16,15-31 0-16,-7 26 0 0,27-37-29 16,-15 34-15-16,35-36-48 15,103-66-72 1,-116 100 130-16,2 2 17 0,49-31-8 15,-50 31 16-15,79-47 0 16,-62 36 6-16,-42 26 1 0,-3 3 7 16,5-5 4-16,-13 3 72 15,-12 12-33-15,-4 1-5 0,-26 1 168 16,-22 14-180 0,8 13-31-1,9 3 0 1,13 4-29-1,20-25-25-15,4 11-63 16,3-10 45-16,12 5-50 0,-2-9 69 0,-2-1 11 16,5-1-1-16,-1-2 5 0,0-2 19 15,1-3-4-15,1 2 9 0,0-4-4 0,2 2 10 16,40-21 1-16,-42 18 4 16,19-13 3-16,63-35 16 15,-80 46-10 1,-2 1 4-16,15-6 27 15,-19 8-6-15,-3 3 12 0,0 0-3 0,-4 3-4 16,-2 1 6-16,1 0 4 0,6 11 27 16,-9-6-67-16,-1 2-3 0,17 38-39 31,-12-27-120-31,-3-10 30 16,3 1-36-16,-7-2-30 0,2 1-22 0,-1-3 3 15</inkml:trace>
  <inkml:trace contextRef="#ctx0" brushRef="#br0" timeOffset="52198.16">14441 8704 100 0,'-8'-16'130'0,"0"2"7"16,-1 3-12-16,1 1-30 0,2 2-23 15,-1 1-16-15,-1 2-22 0,2 1-13 0,3 1-11 16,0 1-10-16,1 2-7 0,2 0-13 0,0 0-19 15,3 0-21-15,1 4-10 0,0-1-6 0,2 2-4 16,-1 2-2-16,2-2 5 0,-3 2 8 0,1-4 12 16,0 1 13-16,4 1 14 0,-2-1 12 0,1 1 10 15,-2-1 8-15,3-1 11 0,-1 0 17 16,-1 0 29-16,-1 2 19 0,3 0 4 0,-4 0-1 16,-2-3-6-16,0 5-4 0,-1 0 10 15,3 43 290 1,2-17-206-16,-5-25-119 15,0-1-1-15,1 2-12 0,0-1-1 16,0-1 6-16,2-1 7 0,-2-1-6 0,1-2 4 0,-3 2 6 16,5-3 13-16,-3-2 3 0,2 0-2 15,-2 0 0-15,2 0 2 0,-2-2 11 0,2 2 0 16,1 0 7-16,-1-3-50 0,-2 1-31 0,2 0 0 16,0-1 0-16,0 0 0 0,0-1 0 15,0 2 0-15,-2-1 0 0,12-7 0 16,-4 2 0-1,-5 10 0-15,-3-1 0 0,2 4 0 16,0-3 0-16,1 3 0 0,2 1 0 0,0 1 0 16,22 19 0-16,-20-15 0 15,0-4-69-15,0 1-122 0,3-3-37 0,-1 0-10 16,0-2-17-16,1-1 6 0,4-2 20 16,-2-5 27-16,3 0 40 0,-1-2-60 0</inkml:trace>
  <inkml:trace contextRef="#ctx0" brushRef="#br0" timeOffset="52726.87">15097 8748 44 0,'22'-25'232'16,"-11"-6"487"-16,-11 27-533 0,-3 2-21 15,1-1-38-15,1 3-31 0,-2 0-31 0,-1 3-28 16,-5 10-5-16,6-1-26 0,1 0-4 16,2 0-2-16,0 1 4 0,-1 2-1 15,1 22-80-15,6-19-27 16,3 0-54-1,-4-16 110-15,0-2 10 0,1 0 15 0,-1-3 5 16,2-3 11-16,0-2-6 0,0-1-1 0,-1-5 5 16,2 2 3-16,1-4 3 0,1 1 3 0,-2-2 0 15,1-1 2-15,-1-1 2 0,0-2 14 0,2 1-6 16,-3-4 11-16,1 4 5 0,0-4 3 16,33-105 125-1,-33 103-136-15,0 2-5 0,4 2-1 16,-3 5 1-16,-1 3-5 0,-2 3 3 0,1 2-3 15,-3 5 8-15,1 1 10 0,-1 6 7 0,1 6 0 16,0 7-4-16,12 63 19 16,-14-40-42-16,-1 3-13 0,-2 7 11 15,-8 58-20-15,2-42 8 0,-2 3 0 16,-2 0 4-16,2 2-5 0,-4 2 7 0,2-2 0 16,1-4-3-16,-4 0-4 0,1-6-14 0,-6-7-26 15,1-7 7-15,-4-3 26 0,3-6 17 0,-2-6 21 16,0-7 26-16,3-5 21 0,2-6 35 0,4-3 19 15,-3-5-67-15,4-3-58 0,2-7 0 0,-1-2 0 16,1-5 0-16,3-3 0 0,2-6 0 16,2-1 0-16,2-5 0 0,12-35 0 15,9-13 0-15,54-111 0 16,17 30 0 0,33 5-296-1</inkml:trace>
  <inkml:trace contextRef="#ctx0" brushRef="#br0" timeOffset="55229.58">13513 10636 146 0,'8'-3'172'0,"0"-2"-19"0,12-15 24 15,6-10-63-15,-12 10-51 16,7 0 6-16,-1-7-3 0,4 1-4 0,1-3-6 15,5-2-6-15,2-4-9 0,61-74 65 16,-63 70-81-16,22-43 40 16,7-40 109-16,-48 85-93 15,1 7 14-15,-4 4 23 0,-1 4 40 16,-4 8-102-16,0 1-56 0,-3 8 0 0,0 0 0 16,-6 5 0-16,-4 5 0 0,-7 5 0 0,1 5 0 15,-5 4 0-15,0 7 0 0,-2 2 0 0,1 6 0 16,3 3 0-16,0 1 0 0,0 3 0 15,3 2 0-15,2 1 0 0,4-1 0 0,4-2 0 16,2 0 0-16,4-4 0 0,6 0 0 16,0-6 0-16,7-2 0 0,1-5 0 0,2-5 0 0,1-4 0 15,-1-5 0-15,3-2-36 0,1-5-38 0,0-3 20 16,40-19-15 0,-38 9 60-16,66-47 11 15,-75 49 6-15,-1 1 11 16,0 2 9-16,3-2 39 0,-2 4-3 15,0 3-10-15,-6 3-54 16,1-3 0-16,1 4 0 0,24 6 0 16,-23-7 0-16,0 2 0 15,9-1 0-15,-13-3 0 0,1-1 0 16,-2 0 0-16,-1-2 0 0,-2 1 0 0,1-2 0 16,2-4 0-16,-4 2 0 0,2-2 0 15,-3-2 0-15,0 1 0 0,0 0 0 0,-1-1 0 0,-1 0 0 16,1 1 0-16,-9-6 0 15,-7-6 0-15,6 15 0 16,-8 1 0-16,8 4 0 0,1 0 0 16,-1 1 0-16,0-1 0 0,-11 6 0 15,16-3 0-15,1-1 0 0,2 3-36 16,1-1-55-16,6-1 4 0,-3 2 23 16,4-3 5-16,4 3 12 0,32 7-24 15,-15-12 57 1,5-5 15-16,-12 1-1 15,0-1 7-15,0 2 3 0,5-2-1 0,-3 1 17 16,1 1-1-16,120-2 162 31,-81 40-118-15,-45-15-59 0,-11-10 1-16,1 3-11 0,-4-4 8 0,-2-1 1 15,-2 2 1-15,0-2 4 0,-5 0-4 0,2-1 0 16,-5 1-2-16,2-3-5 0,-4 0 2 0,-1 2 0 15,-1-5 1-15,0 3 4 0,-2 0-6 0,0-5 7 16,1 2-10-16,3 0-1 0,-2-1 0 16,6-1 0-16,4 0 0 0,-1 0-5 0,2 0-34 15,3 0-3-15,0-1 3 0,4-3-7 0,4-1-1 16,2-2 6-16,7 0-6 0,4-1-8 0,0 0-4 16,0-4-3-16,5-1 9 15,50-30-74-15,21-23 94 16,-77 48 29-16,0 2 4 15,18-18 8-15,-21 14 0 0,-2 5 9 16,-1-1 9-16,-3-1 12 0,-3 3 14 0,0 4 8 16,-4-3 12-16,1-6 93 15,-5 12-64-15,0 1 0 0,0 2-50 16,-1 0-51-16,-6-1 0 0,6 7 0 16,-1 1 0-16,-1 1 0 0,2 12 0 15,13 19 0 1,2-6 0-16,-3-12 0 0,0-3 0 15,2 3 0-15,1 0-33 0,-1-2-4 0,-1-2 7 16,1 2 16-16,-5 0 7 0,1-2 7 0,-2-1 2 16,1 7 2-16,-6-12 21 0,-2 10 65 15,-2-12-90-15,-3 2 0 0,-3-2 0 16,-3 2 0-16,0-2 0 0,-6 0 0 0,-19 5 0 16,16-7 0-16,-2 2 0 0,0-2 0 15,0-1 0-15,3-1 0 0,2 1 0 16,2-2-70-16,5 0-232 0,3 0-53 0,6-9-397 15,7-1 189-15</inkml:trace>
  <inkml:trace contextRef="#ctx0" brushRef="#br0" timeOffset="55776.36">18263 9816 210 0,'5'-35'225'0,"9"-61"346"16,-14 34-19-1,-2 48-343-15,2 5-12 0,0 3-114 16,0 6-83-16,0 0 0 0,0 7 0 16,0 6 0-16,0 8 0 0,2 7 0 0,-2 4 0 15,2 8 0-15,1 3 0 0,-3 4 0 0,0 0 0 16,-2-1 0-16,-1 2 0 0,1-1 0 0,-2-4 0 15,-2-1 0-15,1-5 0 0,-2-2 0 0,-1-5-114 16,-1-4-158-16,1-1-9 0,-1-6 8 0,2-4 17 16,1-6 24-16,1 0 27 0</inkml:trace>
  <inkml:trace contextRef="#ctx0" brushRef="#br0" timeOffset="56090.18">18247 10148 46 0,'-1'-65'628'31,"1"53"-553"-31,4 1-11 0,0 1-11 0,2-1-11 16,32-18 35-16,-17 20-63 16,25-17-7-16,10-2-5 15,-24 11-2-15,-2-2-2 0,0-1 2 0,-1 1 3 16,-1-2-8-16,-3-2 9 0,-3 2 8 16,-1-1 15-16,-4 0 35 0,-1 1 25 0,10-28 299 15,-23 34-210-15,-1 6 12 16,-2-2-87-16,0 4-101 0,0 2 0 0,0-3 0 15,0 8 0-15,-2 4 0 16,0 2 0-16,2 6 0 0,-1 4 0 0,-1 3 0 16,2 6 0-16,0 3 0 0,0 7 0 0,0 2 0 15,0 3 0-15,0 47 0 16,0-4 0-16,0-40 0 16,0-2 0-16,-2 37 0 0,-2-7-40 15,-3-40-289-15,1 0-31 0,-3-2 7 16,-1-3 12-16,-1-3 55 0</inkml:trace>
  <inkml:trace contextRef="#ctx0" brushRef="#br0" timeOffset="57022.46">11371 11954 92 0,'-9'-14'780'16,"7"8"-590"-16,-1 1-40 0,3 1-13 0,0-1-27 16,3 0-6-16,2 0-29 0,3 0-7 0,3 0-13 15,2-2-9-15,2 5-15 0,1 2-7 16,3 0-1-16,0 0-11 0,2 0 3 0,-4 4 3 15,-3-1 0-15,0 2 6 0,-4 0 20 0,-2 3-13 16,-2 1-31-16,0 1 0 0,-3 1 0 0,-4 4 0 16,-3-1 0-16,-3 1 0 0,1-4 0 0,-1 4 0 15,-2 0 0-15,-4 0 0 0,4-1 0 16,-2 1 0-16,1-2 0 0,4 0 0 0,-1 2 0 16,0-3 0-16,5 1 0 0,2-3 0 0,2 4 0 15,5-4 0-15,0 3 0 0,1-1 0 0,3 3 0 16,-2-2 0-16,4 0 0 0,-2-1 0 15,-3 1 0-15,0-1 0 0,0 0 0 0,-1-2 0 16,-2-1 0-16,0 0 0 0,5 14 0 16,-10-19 0-16,0 1 0 0,0 0 0 15,-2 0 0-15,2 0 0 0,-3-2 0 0,1 2 0 16,-1 0 0-16,-2-1 0 0,-3 2 0 0,-1-1 0 16,-10 3 0-16,3-1 0 0,3-2 0 15,-4-2 0-15,1 2 0 0,-1-3 0 16,-30 7 0-16,34-8 0 15,2-1 0-15,0 0 0 0,5 0 0 0,1 0 0 16,0-1 0-16,5-1-1 0,0 0-348 0,2-3-28 16,2 0 3-16,3 0 29 0</inkml:trace>
  <inkml:trace contextRef="#ctx0" brushRef="#br0" timeOffset="57208.85">11902 12365 540 0,'0'0'518'16,"-1"-3"-86"-16,-1 3-109 15,-10-2-89-15,7 2-234 16,2-2 0-16,1 2 0 0,5 0 0 16,-3 0-142-16,2 0-213 15,-2 0-20-15,1 0 5 0,1 0 32 0</inkml:trace>
  <inkml:trace contextRef="#ctx0" brushRef="#br0" timeOffset="59096.94">13429 12165 222 0,'10'-11'244'0,"1"-2"-29"0,-2-5-49 16,3-1-50-16,2-3-10 0,0-2-9 0,8-3-9 15,0-3-18-15,6-5-14 0,-1 1-26 0,37-42 0 16,0-7-25-1,-32 39 0-15,-2 2-3 0,-3-4 0 0,-6 1 12 16,-4 0 12-16,-4 4 27 0,-6 1 34 0,-7 8 28 16,0 3 13-16,-4 6-6 0,-4 5-74 0,-2 5-48 15,-1 7 0-15,-23 8 0 16,14 7 0-16,-5 4 0 0,2 5 0 0,-2 4 0 16,-17 35 0-16,25-24 0 0,7 5 0 0,1 0 0 15,7 3 0-15,4 2 0 0,4-2 0 16,5 1 0-16,3-2 0 0,6-1 0 0,2-4 0 15,4 0-29-15,1-4-147 0,0-4 3 0,1-5 5 16,-1-4 28-16,-3-2 30 0,-3-6 28 16,-1-4 30-16,-4-2 33 0,-2 0 16 0,-4-3 26 15,-2-1 36-15,-2 0 24 0,-3-3 17 0,-1 3-2 16,-2-2 1-16,1 1-12 0,-1-2-13 16,0 3-28-16,0 0-11 0,0 0-15 0,0-4-6 0,0 4-3 15,0 4 1-15,3-4 0 0,1 3-5 0,1 0-5 16,3 0 1-16,4-1 2 0,1 0-1 15,1 1-7-15,2-3 6 0,-1 0-10 16,1 0-7-16,2-3 2 0,-1-1-2 0,2-1 3 0,13-5 1 16,-17 4 5-16,-2-1 5 0,-3 1-4 15,-1-2 4-15,-3 3 3 0,-1-2 1 0,-3 0-10 16,-2 0 17-16,-2-1-8 0,1-1 11 16,-4 0 2-16,-4 3-2 0,1-2 5 0,-4 0-6 0,-2 2-5 15,1-1 8-15,1 0-2 16,-36-5 8-16,31 10-18 0,4 1 0 15,0-3-1-15,0 4-7 0,1 0 5 0,3 0-7 16,4 0-15-16,-1 2-34 0,4 0 12 16,2-1-7-16,2 1 3 0,1 3 3 15,2-5 8-15,4 2 2 0,-1 1 5 0,17 1-20 16,-10-4 29-16,16-2-2 16,-15-1 20-16,0-1 2 0,1 1-2 0,-2-2-2 15,2-2 6-15,-3 2-2 0,0-1 1 0,2 0-1 16,0-2 0-16,0 2 6 0,-2 1 3 15,0 0 2-15,4 0-5 0,-4 0 4 0,15-2 12 16,-16 6-4-16,-1 0-2 0,-3 1 3 0,4 0 1 16,-5 1-1-16,-2-1-4 0,2 1 2 15,1 4 47-15,-9-3-38 16,2 1-7-16,-2-1-3 0,0 3-2 0,0 0 3 16,0-3-12-16,0 4 5 0,0 0-7 0,-2-1-3 15,2 1 5-15,0-3-8 0,0 0 3 0,0 1 5 16,0-1-9-16,0-2 5 0,0-1 8 0,0 0-9 15,0 2 3-15,0-2 0 0,0 0-2 16,0 0 7-16,0 0 11 0,0 0-8 0,0 0 8 16,0 0 1-16,0 0 1 0,0-2 0 15,0 1-7-15,0 1-9 0,0 0 9 0,0 0-11 16,-1 0-5-16,-1-2 4 16,2 2-2-16,0-1 0 0,0 0 0 15,-2 1 0-15,2-3-2 0,0 3-2 16,0 0 6-16,-1 0 2 0,1-3-4 0,0 3 0 15,-2 0 0 1,2 0 0-16,0 0 0 16,0 0 0-16,0 3 0 15,0-3 0-15,0 0 0 32,0 3 0-32,0-2 0 0,0 2 0 15,0-2 0-15,0 3 0 0,0-1 0 0,0 2 0 16,0-1 0-16,-1-1 0 0,-2-1 0 0,1 3 0 15,-1-5 0-15,2 3 0 0,-1-1 0 0,0 1 0 16,2-1 0-16,-1-2 0 0,-1 1 0 0,2 0 0 16,0 0 0-16,0-1 0 15,-1 4 0-15,1-3 0 16,0-1 0-16,0-1 0 16,-2 1 0-1,0 0 0-15,1 0 0 16,-1 1 0-16,-3 1 0 0,4-1 0 0,-4-1 0 15,2 2 0-15,0-1 0 0,0 2 0 0,-1-1 0 16,1-1 0-16,2 0 0 0,-1-1 0 0,0-1 0 16,2 2 0-16,-6 3 0 15,-13 2 0 1,11-2 0-16,2-4 0 16,3 0 0-16,0 0 0 0,1 0 0 15,1 0 0-15,-1 0 0 0,2 0 0 0,-2 0 0 16,6 0 0 15,0-1-7-31,4 1 1 0,0-3 4 16,0 1-2-16,16-4-13 15,-11 2 3-15,2-1-3 0,1-1-9 0,1-1 6 16,1-1-8-16,1 0-14 0,1-1 7 0,-1-3 1 16,3 1 1-16,0-1 15 0,0-2 3 0,-1 2 7 15,91-97 0 16,-91 63 47-31,-18 34-7 16,0 2 14-16,-3 0 13 0,0 3 9 0,0 2 15 16,0 0-76-16,-3 4-7 0,1-1 0 0,-1 2 0 15,-1 0 0-15,-15 12 0 16,15-4 0-16,1 0 0 0,3 4 0 16,0 0 0-16,3 4 0 0,5 14 0 15,5-1 0-15,-4-11-45 16,1-1-18-16,0-1 12 0,0 0 3 0,0-1 1 15,0-2 0-15,-1 1 7 0,-1-5 12 0,-3 2 14 16,1 8 0-16,-6-12 14 0,0-4 10 16,-1 1 16-16,-3-1 13 0,-1-2 1 0,-3-1 7 15,-1 0 3-15,-2 0 5 0,-4-3 0 16,-2 2 12-16,-1-1-59 0,-2 0-8 0,2-1 0 16,0-2 0-16,-18-2 0 15,21 5 0-15,3-1 0 0,3-1 0 0,-4-1-365 16,9 2 66-16,4 1-48 0,0-1-11 15,2 0 44-15</inkml:trace>
  <inkml:trace contextRef="#ctx0" brushRef="#br0" timeOffset="59660.8">15594 11618 198 0,'-4'0'425'0,"1"0"0"16,-3 4-110-16,-1 0-105 0,0 2-54 0,0 0-21 0,4 2-16 15,0-1-55-15,1 3-64 0,2-2 0 0,3 3 0 16,2-2 0-16,2 1 0 0,0-1 0 0,1-1 0 16,0 0 0-16,0-1 0 15,3 1 0-15,-3-6 0 16,0-7 0-16,-3 0 0 0,1-3 0 15,-1-2 0-15,0-2 0 0,3-2 0 0,-2-4 0 0,3 0 0 16,2-1 0-16,-3-4 0 0,5 0 0 0,-2-3 0 16,5 0 0-16,12-32 0 15,-14 28 0-15,2 0 0 0,-2 1 0 0,2 3 0 16,-3 1 0-16,-3 4 0 0,3 4 0 0,-4 5 0 16,-1 4 0-16,-1 3 0 0,1 5 0 0,-1 5 0 15,1 8 0-15,20 95 0 16,-25-64 0-16,0 53 0 15,-6-39 0-15,-2 2 0 0,-3 5 0 16,0 3 0-16,-2 7 0 0,-2 1 0 0,1 1 0 16,-1 1 0-16,0-2 0 0,-1-1 0 0,-2-4 0 15,-2-7 0-15,-2-2 0 0,-47 79 0 16,13-84 0 0,25-37 0-16,-1-9 0 0,2-5 0 0,1-4 0 15,0-7 0-15,6-2 0 0,-2-5 0 0,3-5 0 16,3-4 0-16,2 0 0 0,6-2 0 0,4-5 0 15,4 1 0-15,9-3 0 0,0-3 0 0,7-4 0 16,57-95 0-16,-40 81 0 16,46-56 0-16,-34 52-45 15,3-2-329-15,4-1-49 0,3 3 1 0,4 1 60 16</inkml:trace>
  <inkml:trace contextRef="#ctx0" brushRef="#br0" timeOffset="60110.94">17593 11680 133 0,'-8'7'210'0,"3"-3"-14"16,-1-2-44-16,5 0-44 16,7-5 31-16,2-2-78 0,4-2 5 15,31-15 32-15,-16 10-59 0,-2-2-13 0,4-1-11 16,1-2-4-16,-2 0-5 0,24-23 1 16,16-40 51-1,-63 63-11-15,1-13 126 16,-9 20-42-16,-1 1 30 0,-4 3 1 0,-4 1-114 15,-5 4-48-15,-2 2 0 0,-2 4 0 0,-1 4 0 16,-22 15 0-16,22-6 0 0,3 1 0 16,5 2 0-16,-15 51 0 15,29-47 0-15,2 1 0 16,28 39 0-16,-16-46 0 0,4-4 0 16,21 10 0-16,-15-16 0 15,-1-2 0-15,1-2 0 0,-1-5-10 0,0 0-240 0,-1 0-26 16,0-5-18-16,-1-2-3 0,-1 0 10 0,1-3 34 15,-2-1-119-15</inkml:trace>
  <inkml:trace contextRef="#ctx0" brushRef="#br0" timeOffset="60339.68">17587 11238 283 0,'-13'0'347'0,"4"-2"-45"0,-6 1 60 16,13-2-244-16,2 1-11 15,5-3-7-15,5 2-8 0,7-2-9 0,4-2-9 16,8 0-25-16,4 0-23 0,4 0-11 0,5 2-23 0,0-3-48 16,-1 2-59-16,0-1-50 0,-2 1-54 15,-2-3-42-15,0 2-31 0,-7-1-9 16,-4-2 41-16</inkml:trace>
  <inkml:trace contextRef="#ctx0" brushRef="#br1" timeOffset="84193.7">8535 15130 22 0,'10'-4'35'0,"-1"-3"28"0,-1 0 9 0,3-5 77 15,-4 6-82 1,5-8 77-16,-9 7-58 0,2 2 11 0,0-2 8 15,0-1 9-15,-2 3 15 0,0-3 1 0,-3 2-6 16,0 0-6-16,1 0-1 0,-1 0 8 0,-1 0-1 16,-3 3-18-16,-3-1-29 0,-1 1-34 15,0 0-43-15,-22 4 0 0,11 3 0 16,-4-1 0-16,-3 5 0 0,-31 18 0 16,25-7 0-16,-2 5 0 0,1 6 0 15,-59 90 0-15,65-73 0 0,5-1 0 16,3 2 0-16,3-3 0 0,5 2 0 15,6-4 0-15,4-1 0 0,6-3 0 0,4-3 0 16,8-3 0-16,5-3 0 0,5-2 0 16,168 61 0-1,-151-83 0-15,0-3 0 0,-2-6 0 0,43-9-56 16,-44 3-162-16,0-1-21 0,-1-5-42 16,-2 1-24-16,-1-1-2 0,-2 0 30 15</inkml:trace>
  <inkml:trace contextRef="#ctx0" brushRef="#br1" timeOffset="84834.79">10276 15279 105 0,'11'-18'188'0,"-3"1"22"0,-2 1-5 0,-3 1-3 16,1 0-11-16,-4 4-9 0,0 1-2 0,0 1 1 15,1 1 8-15,-1 1-16 0,0 2-132 0,0 3-41 16,0-1 0-16,3 0 0 0,-3 3 0 15,0 7 0-15,0 1 0 0,2 6 0 0,1 3 0 16,-2 5 0-16,-1 2 0 0,0 5 0 0,0 3 0 16,0 0 0-16,0 1 0 0,-6 35 0 15,2-4 0-15,0-32 0 16,1-4 0-16,0-2 0 0,-2-2 0 16,2-2 0-16,-5 14-302 0,4-23 21 15,-3 12-283-15,4-16 305 0,1-3 31 0,1-1 47 16</inkml:trace>
  <inkml:trace contextRef="#ctx0" brushRef="#br1" timeOffset="85101.82">10108 15481 233 0,'-19'-10'567'0,"8"6"-324"0,0 2-23 16,0-1-14-16,3 1 13 0,3 0 21 0,-1-1-121 15,-2 3-119-15,7 0 0 0,2-2 0 16,4 2 0-16,2 0 0 0,5 2 0 16,2-2 0-16,7 3 0 0,2-3 0 15,2 2 0-15,4-2 0 0,1 0 0 0,3-5 0 16,2 5 0-16,0-4 0 0,3 1 0 0,-2 1 0 16,130-23-375-1,-81 10-246-15,-43 6 301 16,-3 2 31-16,2 0-148 0</inkml:trace>
  <inkml:trace contextRef="#ctx0" brushRef="#br1" timeOffset="86165.82">12125 15237 179 0,'5'-19'201'0,"0"-1"-8"15,1 0-24-15,-5 4-16 0,-1 0-20 0,0 0 4 0,0 1 2 16,0 2 10-16,0 4 7 0,0 1-3 0,-1 1-13 16,-1 2-12-16,0 4-111 0,0 2-17 15,0 6 0-15,1 3 0 0,-2 5 0 16,1 6 0-16,0 6 0 0,1 3 0 0,1 2 0 16,1 3 0-16,3 0 0 0,22 67 0 15,-12-73 0-15,2-2 0 16,3-1 0-16,2-5 0 0,1-3 0 0,2-1 0 15,-1-5 0-15,1-5 0 0,0-1 0 0,3-3 0 16,42-12 0-16,15-37 0 16,-64 31 0-1,-5-3 0-15,10-24 0 16,-3-41 0-16,-17 53 0 16,-5-4 0-16,-2-4 0 0,-2 1 0 0,-6-2 0 15,-1 0 0 1,-37-60 0-16,26 72 0 0,-53-29 0 15,-14 42 0 1,56 15 0-16,-32 14 0 0,35-3-86 16,3 2-55-16,1 3-54 0,6 4-49 0,3 0-42 15</inkml:trace>
  <inkml:trace contextRef="#ctx0" brushRef="#br1" timeOffset="86982.32">12849 15548 114 0,'0'-5'203'0,"0"0"27"16,-5-19 466-1,10 1-332-15,10 7-167 16,-6 13-165-16,0 2-5 15,1 1-9-15,4 2 3 0,-3 2-17 0,3 3 0 16,-3 2-1-16,10 20 7 16,-10 5 2-16,-11-14 6 0,0 0 3 15,-22 43 48-15,-3-20-65 16,10-22-4-16,-2-1 0 0,1-1 0 16,-1-1 0-16,1-3 0 0,2-2 0 15,3 0 0-15,-10 8 0 0,15-16 0 16,1 1 0-16,0-3 0 0,4-1 0 15,-3 1 0-15,3-3 0 0,-2-3 0 0,3 0 0 16,0 0 0-16,4-2 0 0,-2 0 0 0,3-2 0 16,27-27 0-1,-9 20 0 1,-7 7 0-16,21-2 0 0,-17 5 0 16,2 2 0-16,71-5 0 15,-25 9 0 1,-17 3-567-16,1-3-119 15,2 1-106-15</inkml:trace>
  <inkml:trace contextRef="#ctx0" brushRef="#br1" timeOffset="87777.35">14514 15486 213 0,'-8'1'350'0,"3"-1"11"0,0 0-82 16,2 0-81-16,-3 0 71 15,20-7 108-15,3 5-377 16,12-1 0-16,6 3 0 0,63 0 0 16,-37 2 0-16,9 1 0 0,9 0 0 0,3 0 0 15,88 4 0-15,-84-5 0 0,0 1 0 16,-3 0 0-16,-3-3-82 0,-5 0-98 15,-5 0-1-15,-7 0 0 0,-8 0 19 0,-6-3 26 0,-7 0 14 16,-11 1 34-16,-4-1 33 0,-5 0 27 16,-8 0 12-16,-1-1 18 0,-7-1 5 0,-6 1 3 15,-1 0 5-15,-7-3 11 0,0 2 6 0,-2-2 8 16,-4-1-4-16,-70-21 193 16,65 23-194-1,-1-2 6-15,-1 2-1 0,-53-17 186 31,47 16-87-31,10 0 53 16,33 7-136 0,106 17-34-1,-91-12-26-15,-1 2 2 0,0 0 2 16,-1 0 0-16,-3 1 0 0,-2-1 5 0,-2 1-7 16,-6 1 7-16,21 34 76 15,-47-4-81 1,0-25 0-16,-23 16 0 15,11-15 0-15,-49 27 0 16,-37 17-543 0,94-50 292-16,3-1-31 15,3-1-16-15,3-4 17 0</inkml:trace>
  <inkml:trace contextRef="#ctx0" brushRef="#br1" timeOffset="88628.82">18382 14989 450 0,'-3'-15'376'0,"-2"2"-67"0,-3 4-73 31,-103 28 440-16,96 3-676-15,0 3 0 0,1 5 0 0,3 4 0 16,1 3 0-16,1 4 0 0,4-3 0 0,5 1 0 16,2 0 0-16,5-3 0 15,36 64 0-15,71-4 0 16,-43-67 0 0,-36-22 0-16,133-16-581 15,-140 0 458 1,-5-3 30-16,0-1 22 0,14-19 25 15,2-26 210 1,-33 30 137-16,-6 21-181 16,3 3-2-16,-3 0-15 0,0 1-21 15,0 3-56-15,4 3-26 16,16 23 0-16,4-2 0 16,-12-12 0-16,7 1 0 0,-1-1 0 0,1-4 0 15,20 6 0-15,-15-10 0 16,-2-1 0-16,0-3 0 0,-1-1 0 0,64-32 0 31,-64 9 0-31,-14 9 0 0,-3-2 0 16,-3-1 0-16,-1-3 0 0,-3 0 0 15,-2-3 0-15,-4 2 0 0,-1-4 0 0,-1 1 0 16,-4-1 0-16,-3 2 0 0,-1-1 0 0,-4 3 0 16,-3 3 0-1,-90-20 0-15,25 48 0 16,17 47 0-1,55-26 0-15,23 166-1584 16</inkml:trace>
  <inkml:trace contextRef="#ctx0" brushRef="#br1" timeOffset="89042.59">19205 15601 202 0,'5'-15'336'0,"-3"0"31"0,-1 2-54 0,1 2-66 15,2 1-33-15,0 3-8 0,0-2-44 0,3 1-162 16,12-4 0-16,-10 9 0 0,3 3 0 16,0 0 0-16,1 0 0 0,1 3 0 15,-1 1 0-15,-1 2 0 0,1 1 0 0,-4 3 0 16,-1 2 0-16,-2 1 0 0,-2 2 0 0,-6 0 0 15,-42 50 0 1,-31-5 0 0,53-48 0-16,6-2 0 0,-4-1 0 15,3-2 0-15,2-2 0 0,1 2 0 0,3-3 0 16,3-1 0-16,2-3 0 0,0 2 0 0,3-1 0 16,1 1 0-16,0-2 0 0,6 0 0 0,-1 0 0 15,4-5 0-15,5 2 0 0,0 1 0 16,7-3 0-16,2 3 0 0,5-1 0 0,4-1 0 15,35-3 0-15,2-3 0 16,-34 7 0-16,33-8 0 0,-34 8 0 16,69 2-251-1,-35 5-225-15,-36-1 193 0,-4 0-10 0,-5 0 10 16,-3-1 60-16</inkml:trace>
  <inkml:trace contextRef="#ctx0" brushRef="#br1" timeOffset="95807.93">14699 14428 290 0,'-7'-6'352'0,"-2"2"-29"0,-39-2 443 16,34 9-578 0,3 1-60-16,1 5-128 0,3 4 0 0,2 2 0 15,2 6 0-15,1-1 0 0,6 4 0 16,2 2 0-16,3-2 0 0,2-1 0 0,1 1 0 15,2-2 0-15,0-3 0 0,5-2 0 0,-2 0 0 16,2-5 0-16,0-2 0 0,-1-1 0 0,0-3 0 16,1-3 0-16,44-8 0 15,-50-1 0-15,14-14 0 16,-16 8 0-16,16-41 0 16,-19 34 0-16,-3-1 0 0,-2-26 0 15,-5 22 0-15,-7-23 0 16,1 26 0-16,-2 0 0 0,0 1 0 0,-3 4 0 15,-3 3 0-15,3 1 0 0,-4 3 0 0,1 2 0 16,-1 3 0-16,-1 2 0 0,0 2 0 16,1 2 0-16,-1 2 0 0,3 3 0 0,3 5-163 15,2-3-86-15,4 6-17 0,1-2-1 0,5 5 6 16,6-3 9-16,2 2 20 0,2 0 58 16</inkml:trace>
  <inkml:trace contextRef="#ctx0" brushRef="#br1" timeOffset="96055.02">15092 14506 218 0,'0'-9'253'0,"0"-1"229"0,7 8 612 31,5 17-1094-31,-1-4 0 0,2 2 0 16,3 3 0-16,-4 4 0 0,17 14 0 15,-15-15 0-15,0-1 0 0,-1 0 0 16,-1-2 0-16,6 16 0 0,-7-19 0 16,-1-1-19-16,-4-1-167 15,11 12-432-15,-14-16 401 0,1-5 7 0,-1 1 5 16,0 1 12-16,-3-4 30 0,0 0-68 16</inkml:trace>
  <inkml:trace contextRef="#ctx0" brushRef="#br1" timeOffset="96278.89">15347 14491 203 0,'-5'-14'468'15,"0"10"-236"-15,-3 3-19 0,-6 1-18 16,-8 5 213-16,-13 19-80 16,22-7-328-16,-4 0 0 15,-8 23 0-15,-27 50 0 16,39-69 0-16,2 0 0 15,3-3 0-15,-1-2 0 0,2-1 0 0,3 1 0 16,-1-3 0-16,3 19-990 16,23-26 205-1</inkml:trace>
  <inkml:trace contextRef="#ctx0" brushRef="#br1" timeOffset="96515.01">15615 14383 186 0,'5'-9'289'15,"-3"0"286"-15,-20 17 229 16,17 24-611 0,2-19-193-16,-1 3 0 0,2 1 0 15,-1 0 0-15,-1 0 0 0,2 1 0 0,-2 0 0 16,0 1-92-16,0-3-63 0,0 0-38 15,0-1-21-15,0-1-11 0,0-2-11 0,-2-2 9 16,2 10-324-16</inkml:trace>
  <inkml:trace contextRef="#ctx0" brushRef="#br1" timeOffset="96816.84">15612 14415 110 0,'0'-53'543'15,"0"26"-216"1,2 10-26-16,4 5 88 16,-1 12-275-16,16 5 62 15,-10 2-107-15,4 3-51 0,52 52-18 16,-42-22 0 0,-6 5 0-16,-11-23 0 0,-5 0 0 15,0-1 0-15,-3 1 0 0,-1-1 0 0,-3-3 0 16,1-1 0-16,-3 0 0 0,2-2 0 0,-3-4 0 15,1-1 0-15,-2-1 0 0,-18 8 0 16,18-16 0-16,-1 1 0 0,1 0 0 16,-1-2 0-16,-2-2 0 0,1-1 0 15,-1-1 0-15,-9-3 0 0,8 1 0 16,2 0 0-16,-20-25-1248 16,30 23 921-1,4 0-144-15</inkml:trace>
  <inkml:trace contextRef="#ctx0" brushRef="#br1" timeOffset="97044.68">16181 14572 385 0,'0'-3'449'0,"-1"2"-26"16,1-1-104-16,-5-1-83 0,4 0-31 0,-1 3-175 15,2-3-30-15,0 2 0 0,0 0 0 16,8-6 0-16,-7 6 0 16,2-1 0-16,-6 4-171 15,-3-1-141-15,-2-1-41 0,-3 4-21 16,-5-1 17-16</inkml:trace>
  <inkml:trace contextRef="#ctx0" brushRef="#br1" timeOffset="100015.89">15527 14408 7 0,'-3'0'10'0,"0"0"8"0,1 0 12 15,-3 0 57-15,-9-5 153 31,11 4-191-31,3-3 6 0,0 3 5 16,0-8 70-16,3-3 10 16,2 1-2-16,4 1 4 15,-6 5-67-15,2-1 3 0,0 2 8 0,3-5 94 16,1 1-16 0,-6 7-104-16,1-3-13 0,0 4-11 0,-2 0-12 15,8 0-2-15,-3 0-22 0,4 0 3 0,2 0-5 16,56 13-113-1,-51-9 19-15,1 1-28 16,-3-1-31-16,1 2-25 0,-4-1-28 0,1-1-11 0,-3 2-2 16,0-2 12-16,-3 3 42 0</inkml:trace>
  <inkml:trace contextRef="#ctx0" brushRef="#br1" timeOffset="100592.07">15448 14702 6 0,'0'0'16'0,"-3"-2"13"0,1 2 19 0,-1 0 80 15,2-2-67-15,1 2-4 0,-2 0-10 16,0-1 2-16,1 1 5 0,1-2 7 0,0 2 12 15,-2 0 14-15,2-2-1 0,-2 2 9 0,2 0 5 16,0 0 3-16,0 0 3 0,0 0-12 16,0 0-6-16,0 0-8 0,0 0-14 0,0 0 2 15,2 0-6-15,1 0-20 16,27 4 11-16,-17-4-48 16,14 0-19-16,5 0-109 15,-14 0 1-15,0-2-56 0,-2 0-49 16,17-3-288-16,-16 3 271 0</inkml:trace>
  <inkml:trace contextRef="#ctx0" brushRef="#br1" timeOffset="104999.93">8965 16912 170 0,'18'-44'612'0,"-12"16"-182"16,-3 18-257-16,-3 2-63 0,0 3-34 0,-1 5-10 16,-20 44 184-1,-7 50-219 1,7-12-28-16,10-40 0 0,0-1-8 16,3-1 5-16,-3-2-17 0,2-4-21 0,-9 27-125 15,12-35 59-15,1-4-26 0,0-1-15 16,0-4-2-16,-2-1-5 0,4-3-4 0,0-1 0 15,1-5 9-15,0-4 6 0,2 0 18 16,0-3 19-16,0-5 14 0</inkml:trace>
  <inkml:trace contextRef="#ctx0" brushRef="#br1" timeOffset="105242.8">8839 17108 26 0,'8'-38'71'0,"0"1"62"15,28-145 591 1,-30 153-584-16,-1 5 3 0,0 3-1 0,-2 5 2 15,2 5-17-15,3-1-18 0,-4 7 4 0,31 31 62 32,-22-5-175-32,26 33 0 0,-21-22 0 15,4 2 0-15,-2 0 0 0,-2 2 0 0,1-2 0 16,71 111 0 0,-27-62 0-1,-48-69-108-15,-3-2-101 16,-1 0-8-16,0-4-5 0,-1 0-9 0,-4-4 8 15,0-1 23-15,-1-3 9 0,1 0 26 16,-3-5 37-16</inkml:trace>
  <inkml:trace contextRef="#ctx0" brushRef="#br1" timeOffset="105481.66">9409 16875 260 0,'4'-20'276'0,"-4"2"-14"0,0 3-24 16,-2 4-12-16,-1 0-28 0,0 2-28 0,-2 2-11 15,2 3-30-15,0 0 0 16,1 36-129 0,2-13 0-16,2 5 0 15,-1 4 0-15,-1 5 0 0,0 0 0 0,0 2 0 16,-1-2 0-16,-1 4 0 0,-1-3 0 0,1 0 0 16,-1-1 0-16,-5 25 0 15,2-5 0-15,6-10-161 16,0-24-125-16,0 0-28 0,0-4-5 0,2-3 9 15,1-2 36-15,-2-2-108 0</inkml:trace>
  <inkml:trace contextRef="#ctx0" brushRef="#br1" timeOffset="105930.03">9564 17359 137 0,'4'-9'333'0,"0"-1"34"0,-2 0-59 16,6-15 308-1,-2 16-478-15,2 0-1 0,2 2-126 16,-1 0-11-16,7 2 0 0,-3 2 0 0,-1 0 0 0,3 3 0 31,38 28 0-31,-46-19 0 16,-1 32 0-16,-14-8 0 15,0-15 0-15,-3 3 0 16,-48 50 0-16,45-54 0 0,0-2 0 16,-10 8 0-16,2-8 0 15,14-10 0-15,3-5 0 0,-1 4 0 16,4-4 0-16,-2 1 0 0,2-1 0 16,1-1 0-16,1-3 0 0,9-10 0 15,-4 6 0-15,6-8 0 16,11 1 0-1,24-4 0-15,16 6 0 16,-39 10 0-16,23 2 0 16,-25 1 0-16,2 0 0 0,-1 2 0 15,30 10 0-15,-2 3-496 0,2-1-159 32</inkml:trace>
  <inkml:trace contextRef="#ctx0" brushRef="#br1" timeOffset="106210.02">10665 16873 238 0,'0'-24'435'0,"0"5"11"0,-4-10 219 15,-5 11-402-15,3 15-263 16,-1 11 0-16,3 4 0 0,0 5 0 16,0 3 0-16,2 6 0 0,0 3 0 0,-3 37 0 15,1 5 0 1,1 27 0-16,1-70 0 16,-2 25-316-16,-3-7-213 15,6-27 252-15,-3 12-248 16,4-19 332-16</inkml:trace>
  <inkml:trace contextRef="#ctx0" brushRef="#br1" timeOffset="106448.88">10491 17098 320 0,'-11'-3'366'0,"-1"2"-17"0,-2 1-65 16,2 0-44-16,1 0-34 0,4 0-15 0,3 0-100 15,0 0-91-15,4 0 0 0,5 0 0 0,2 1 0 16,5 0 0-16,2 4 0 0,8-2 0 0,5 1 0 16,35 0 0-16,-29-4 0 15,2 0 0-15,0 0 0 0,31-7 0 16,-34 3 0-16,-2-1-160 0,22-5-230 16,38-14-564-1,-70 20 728-15</inkml:trace>
  <inkml:trace contextRef="#ctx0" brushRef="#br1" timeOffset="107024.93">12059 16774 236 0,'6'-16'303'0,"-3"0"-9"0,2-17 657 15,-5 33-807 1,0 4-25-16,0 1-119 0,0 10 0 0,0 4 0 16,2 5 0-16,2 5 0 0,-4 6 0 0,0 4 0 15,-1 2 0-15,-4 1 0 0,2 0 0 0,-2-1 0 16,0 0 0-16,-1-2-111 0,0-6-82 15,-2 0-14-15,3-3-14 0,0-3-5 0,1-2 15 16,2-5 16-16,2-2 19 0,2-5 24 0,-1 0 22 16,6 0-93-16</inkml:trace>
  <inkml:trace contextRef="#ctx0" brushRef="#br1" timeOffset="107330.75">12040 17258 21 0,'-5'-17'48'15,"2"-1"51"-15,0 1 40 0,-2 1 5 0,3 1 1 0,-1 0-10 16,-1-20 200-1,5 26-254-15,2 1-20 0,2 1-8 0,1 0-14 16,4 1-22-16,1-2-7 0,2 1-7 0,2 1-1 16,0-2-2-16,2 1 3 0,-1-2 2 15,4-1-3-15,15-14-2 0,-16 13 4 16,-3-3 11-16,1 0 27 0,-1-3 31 0,-2 0 23 16,-1 1 25-16,7-16 161 15,-12 17-210-15,-1 1-72 0,-1 1 0 0,-1 3 0 16,-1-1 0-16,-2 3 0 0,1 2 0 0,-3 0 0 15,2 2 0-15,-2 3 0 0,3 2 0 16,2 13 0-16,1 1 0 0,0 3 0 16,-1 4 0-16,3 5 0 0,-3 3 0 0,0 4 0 15,-2-2 0-15,-3 1 0 16,0 102-16-16,0-101-265 16,0-6-14-16,0 2 1 0,4-5 16 15,-1 1 31-15,2-6 31 0,2 1 41 0,1-4-65 16</inkml:trace>
  <inkml:trace contextRef="#ctx0" brushRef="#br1" timeOffset="107693.55">12525 17340 112 0,'5'-16'201'15,"-1"3"60"-15,1-2 12 0,-5 2-12 0,0 0-21 16,0 4-42-16,0-1-29 0,0 0-46 16,3-1 10-16,-1 7-105 0,5 2-9 0,6 4 5 15,2 5-22 1,-5-2 1-16,-1 3-6 0,-1 0 5 0,-2 0-6 15,-3 3 6-15,-1-1-2 0,-2 2-5 0,0 3 8 16,-2-2 2-16,-4 1-5 0,0-1 0 0,-1-1 0 16,-2 0 0-16,-2 0 0 0,1-2 0 15,-2 2 0-15,0-4 0 0,0 1 0 0,3-4 0 16,-1-1 0-16,1-1 0 0,2 0 0 0,-1-1 0 31,-6-10 0-15,15 6 0-16,4-3 0 0,0 3 0 0,1-3 0 15,6 1 0-15,0 1 0 0,3 1 0 16,3-1 0-16,1-2 0 0,24-4 0 16,-19 6 0-16,22-5 0 0,-23 4 0 15,1 2 0-15,-5 1 0 0,25-2 0 16,-22 3 0-16,-6 0 0 0,3 1-244 16,-3 1-131-16</inkml:trace>
  <inkml:trace contextRef="#ctx0" brushRef="#br1" timeOffset="108352.89">14525 17047 389 0,'-7'-6'414'16,"4"3"-58"-16,0 2-108 0,1 0-94 0,1-2-54 15,6 3-16-15,1 0-7 0,13-3 13 16,5 3-6-16,9 0-33 0,11 0-51 0,8 3 0 16,8-3 0-16,3 4 0 0,7-1 0 15,3 2 0-15,164 8 0 0,-160-9-8 16,-1-1-77-16,-3-1-5 0,-7-2-12 15,-4 0-5-15,-7 0-5 0,-7-2 31 16,-6-1 9-16,-8-1 28 0,-9-1 21 16,-4 2 7-16,-7-4 10 0,-3-6 34 0,-11 8 3 15,-10-11 60-15,0 8-28 0,-2 0 6 16,-5-2 0-16,-1 2 10 0,-2-2 8 16,-13-9 95-16,-7 0-135 15,31 15-47-15,3 1 0 0,2 1 0 16,3 1 0-16,10 1 0 15,32 9 0-15,-22-3 0 16,0 0 0-16,3 2 0 0,-1 4 0 0,-1 0 0 16,-1 2 0-16,-3 0 0 0,0 1 0 0,-3 1 0 15,-1 0 0-15,-2 0 0 0,-1 48 0 16,-12-51 0 0,-3 3 0-16,-2-4 0 0,-13 13 0 15,10-14 0-15,-5-1-64 0,-1 1-160 16,1-2-45-16,-17 10-379 15,6-5 71-15</inkml:trace>
  <inkml:trace contextRef="#ctx0" brushRef="#br1" timeOffset="109059.83">17828 16837 207 0,'-1'-10'273'0,"1"0"4"0,-2 1-41 0,2 5-60 15,-1 0-51-15,1 0-12 0,0 4 6 0,0 0 7 16,-5 15 89-16,1 10-86 16,2-7-95-16,0 1-17 0,1 3-17 15,-1 1 0-15,-1 0 0 0,1-2 0 0,-1 0 0 16,0-3 0-16,0-3 0 0,1-1 0 0,-2-3 0 15,2-2 0-15,0-6 0 0,2 2 0 16,-1-5 0-16,1-3 0 0,0-2 0 16,0-4 0-16,0-2 0 0,0-3 0 0,5-18 0 15,1 15 0-15,-3-4 0 0,2-1 0 16,-1 0 0-16,3-1 0 0,2-1 0 16,23-43 0-1,-2 12 0-15,-22 43 0 16,0 2 0-16,-2 4 0 0,3 2 0 0,1 7 0 15,12 14 0-15,-8 2 0 0,4 2 0 16,-1 2 0-16,4 4 0 0,-1 2 0 0,-1-1 0 16,45 62 0-1,-25-35 0-15,-25-30 0 0,3-5 0 16,-4-2 0-16,-5-6 0 0,1-2 0 0,-2-3 0 16,2 1 0-16,-7-8 0 15,1-1 0-15,2-6 0 0,-4 0 0 0,1-3 0 16,-2-20 0-16,0 12 0 0,0-4 0 15,0 0 0-15,0-2 0 0,0-2 0 0,1-2 0 16,-1 0 0-16,4-1 0 0,-4-1 0 16,0 2 0-16,0-1 0 0,1 0 0 15,11-41 0-15,-6 41-122 16,-2 19-161-16,7 3-319 0,-2 7 315 16,-1 1 27-16,1 0 44 0</inkml:trace>
  <inkml:trace contextRef="#ctx0" brushRef="#br1" timeOffset="109552.55">18552 16658 160 0,'0'-3'242'0,"0"-1"26"0,0 1-21 0,0 3-40 16,-1 0-13-16,-2 2-22 0,3 2 5 0,0 0 6 16,4 5-4-16,6 29-161 15,1 58-18 1,-11-66 0-16,0 0 0 0,-1-1 0 15,-3-1 0-15,1 0 0 0,0-2 0 0,-4 20 0 16,0-6 0-16,5-25 0 16,-1-2 0-16,-2 9 0 15,2-15 0-15,2-2 0 0,-1 0 0 0,-5 0 0 16,4-4 0-16,2-1 0 0,-1 0 0 16,-1-3 0-16,2 0 0 0,1-2 0 0,0-3 0 15,1-1 0-15,4-3 0 0,-1 0 0 0,13-20 0 16,6-4 0-1,-10 15 0-15,4 1 0 0,0-4 0 0,1-1 0 16,-1-1 0-16,3-1 0 0,-2 2 0 16,-1-1 0-16,-2 0 0 0,0 3 0 0,-2 5 0 15,-1-3 0-15,-2 3 0 0,-2 3 0 0,2-11 0 16,-4 14 0 0,2-10 0-16,-6 16 0 0,-2 5 0 0,0 2 0 15,-2 5 0-15,0 16 0 16,2-3 0-16,-1 2 0 15,-1 6 0-15,-1 32 0 16,2-25 0-16,-1 36 0 0,1-34 0 0,1 1 0 16,0-3 0-16,1 0 0 0,-1-4 0 0,3-1 0 15,0-1 0-15,0-4-229 16,10 36-703-16,-8-45 640 0,3-3 39 16</inkml:trace>
  <inkml:trace contextRef="#ctx0" brushRef="#br1" timeOffset="109880.36">19049 17038 76 0,'6'-17'227'0,"-1"3"84"0,1 2-1 0,-3 1-32 16,2 2-57-16,-2 1-41 0,2-1-18 0,3 2-12 0,1 2-36 16,-1 0-96-16,4 5-18 0,-2 0 0 15,0 0 0-15,0 0 0 0,2 5 0 0,-4 0 0 16,-2 5 0-16,-1-1 0 0,0 1 0 0,-1 0 0 15,-4 1 0-15,0 1 0 0,-4 0 0 16,-2 0 0-16,-11 13 0 16,-17 7 0-16,20-23 0 0,2 0 0 15,3-3 0-15,1 1 0 0,3-2 0 16,2-1 0-16,5 13 0 16,4-10 0-16,1 1 0 0,2-1 0 15,-1-1 0-15,2 2 0 0,0 0 0 16,0 0 0-16,0 0 0 0,-1-1 0 0,2 4 0 15,0-2 0-15,2 4 0 0,-1 1 0 16,1-2 0-16,-4 1 0 0,-1 1 0 0,-3-2 0 16</inkml:trace>
  <inkml:trace contextRef="#ctx0" brushRef="#br1" timeOffset="111676.8">19003 17518 26 0,'0'-3'71'16,"-1"0"50"-16,-1 1 27 0,0 2 8 0,2-2 1 16,0-1-3-16,0 1 0 0,0 1-8 15,0-1-14-15,0 2-13 0,0 0-9 16,0-2-3-16,0 2 4 0,0-3 8 0,2 3 1 0,0 0-24 16,2-4-96-16,-1 3 0 0,5-2 0 15,3 2 0-15,2-4 0 0,0 0 0 0,5 2 0 16,-1 0 0-16,1-1 0 0,3-1 0 15,-2-1 0-15,1 2 0 0,-2-4 0 0,2 1 0 16,-1 1 0-16,0-1 0 0,2 0 0 16,-1-1 0-16,-2 3 0 0,-3-2 0 0,2 2 0 15,-5 0 0-15,-2-1-22 0,-4 3-197 0,-3 2-16 16,0 1-23-16,-3 0-18 0,-3 3-5 0,-3 1 11 16,-6 1 41-16</inkml:trace>
  <inkml:trace contextRef="#ctx0" brushRef="#br1" timeOffset="112573.14">8592 17769 8 0,'-1'-3'4'0,"1"3"2"0,-2 0 1 0,0 0 0 15,1 0-2-15,-1 3 0 0,-2-3-2 16,4 1 0-16,0 0-3 0,0 1 0 0,0-1 0 16,4 1 0-16,-2 0 0 0,-2-1 2 0,0 1-1 15,0 0-1-15,1-2 0 0,3 3 1 16,-3-3-1-16,2 0 0 0,-3 0-2 0,2 0 0 15,0 2 2-15,-2-2-2 0,0 0 3 16,0 0 1-16,0 0 5 16,0-2 2-16,-2 2 7 0,2 0 10 15,0 0 8-15,0 0 8 0,0 0 10 0,0 0 5 16,3 0 12-16,-3 0 0 0,0 0 0 0,0 0 2 16,0 0-6-16,0 0-5 0,0 0-8 0,0 0-3 15,2-3-8-15,1 1-1 0,2 0-8 16,2-1-7-16,0 1-1 0,1-1 6 0,6 2 6 15,0-3 11-15,3 1 9 0,0 0-2 0,1-1 0 16,0 2 5-16,2-1 5 0,-1 1-1 16,1 1-11-16,-2-1-5 0,0 1-21 0,1 1-16 15,-2 0-13-15,-1 0-5 0,1 0-14 0,-4 0-27 16,6 0-29-16,-5 0-28 0,3 0-32 16,-2-2-37-16,0 2-21 0,0 0-17 0,0-1 6 15,-3 1 34-15</inkml:trace>
  <inkml:trace contextRef="#ctx0" brushRef="#br1" timeOffset="113961.68">14514 16331 343 0,'-10'7'311'15,"2"3"-45"-15,0 4-63 0,-4 1-65 0,2 3-41 16,4 3-25-16,0 0 1 0,2 3 4 0,3-2 0 16,-2 0-13-16,3 3-21 0,0-1-20 0,3-3-10 15,-3 1-8-15,1-3-3 0,-1-2-4 16,4-2 6-16,-3 0-4 0,-1-3-7 0,0-4 7 15,0-1-4-15,2-2 6 0,-2-2 4 0,0-2 1 16,0-1 7-16,0-1 2 0,0-2 8 16,0-1 15-16,0-3 7 0,-2 0 11 0,2-3-19 15,0-2-38-15,-1-2 0 0,1 0 0 0,0-1 0 16,0-2 0-16,0-3 0 0,0 0 0 16,1-2 0-16,2-3 0 0,-1 1 0 0,1-2 0 15,2-2 0-15,1-1 0 0,2 0 0 0,0-2 0 16,0 2 0-16,0 2 0 0,4 1 0 0,-2 3 0 15,2 2 0-15,-2 4 0 0,1 3 0 0,3 4-24 16,-2 2-9-16,-3 4 12 0,3 4-4 16,1 2 13-16,-2 4-15 0,0 0 1 0,-1 6 5 15,2 0-2-15,-4 1-8 0,-3 1-2 0,0 2 7 16,1 12-29-16,-6-12 36 16,-3-3 0-16,2 2-2 0,-3-1 1 0,-2-2 7 15,0 0-4-15,-4-2-3 0,-2 0 5 16,-14 10-19-16,13-11 34 0,1 0 0 15,-1-2 2-15,0 1-2 0,-1-1 6 0,3 0 2 16,1-2-6-16,1 0-1 0,0 0 2 0,2-1 2 16,0 1 0-16,4-1 1 0,-1 1-1 0,4-1-4 15,2 7 8-15,1-3-13 0,2 1 7 16,4 1-6-16,1 0 3 0,0-2-6 16,0 2-4-16,1 1 0 0,3-2-1 0,-1-4-13 15,-3 3-2-15,27 8-27 16,-27-15 34-16,1-1 14 0,3 0 0 0,-4-1 3 15,15-6 2-15,-3-5-3 16,18-24 11 0,-32 24-3-16,4-8 5 15,-7 6 0-15,0 4 2 0,-2-1 10 0,-1 2 13 16,-2 0 10-16,0 2 7 0,0-1 6 16,0-3 101-16,0 6 0 15,-2 7-74-15,0 3-85 0,-4 9 0 16,1 8 0-1,3-9 0-15,-3 18 0 0,5-14 0 16,0 1 0-16,0-2 0 0,0 1 0 16,3-1 0-16,1-3 0 0,1-2 0 0,1 2 0 0,1-3 0 15,-1-1 0-15,5-2 0 0,-3 0 0 16,3-2 0-16,2-2 0 0,-2-3 0 0,0 0 0 16,2-3-68-16,-4 1-154 0,2-5-17 0,-3 3-9 15,2 0 5-15,-4-3 9 0,2 2 14 0,-7-2 20 16,2 3 39-16</inkml:trace>
  <inkml:trace contextRef="#ctx0" brushRef="#br1" timeOffset="114160.63">14863 16545 92 0,'-6'0'159'16,"-1"0"35"-16,2 0 6 0,-2 0-15 15,5 0-24-15,-2 0 84 0,4 0-175 0,3 0-39 16,0 0-7-16,16 0-56 15,9-4-102-15,-15 3 23 0,4 0-16 16,-2-1 0-16,13-1-123 16,-1-4 32-16,-19 2 126 0,1 1 11 0,-4 1 16 15,-2-4 15-15,-1 4-18 0</inkml:trace>
  <inkml:trace contextRef="#ctx0" brushRef="#br1" timeOffset="114427.46">14890 16458 11 0,'-6'-3'20'0,"-4"0"24"0,2 1 22 0,2-3 9 0,1 2 3 16,0-1-7-16,2 1-11 0,1 1-4 16,2-1-6-16,0-2 11 0,4 3 10 0,2-3 6 15,1 1 2-15,2 1-4 0,4 0-5 0,-2 0-9 16,1 2-3-16,1-2 2 0,1 3 6 16,-1 0 5-16,-2 0 13 0,3 0 1 0,1 3 9 15,-5-1-5-15,-2 3 3 0,4 2 7 16,-2 0-2-16,-2 1 3 0,0 4-73 0,9 9-27 15,1 33 0 1,-15-41 0-16,-1-1 0 0,-2-2 0 16,3 1 0-16,-3-1-105 0,-3 1-77 0,3-3-17 15,-2 2-3-15,2-3-12 0,-3 2-2 16,-2-1 2-16,2-1 16 0,2-2 23 0,-1-1 36 16,0-1-56-16</inkml:trace>
  <inkml:trace contextRef="#ctx0" brushRef="#br1" timeOffset="114716.81">15027 16501 22 0,'-9'-63'591'16,"9"50"-412"-16,0 2-17 15,0 1-22-15,3 1-12 0,2 3 2 16,-1 0-17-16,3 0-14 0,1 1-32 0,3 3-17 16,-2-1-14-16,3 3-13 0,2 1 6 0,12 4 45 15,-14 2-21-15,-3 0 21 0,4 4 3 16,-7-1-77-16,2 0 0 0,0 19 0 15,-6 0 0-15,-4-14 0 16,-8 12 0-16,2-15 0 0,2 3 0 16,-5-5 0-16,3 1 0 0,0-1 0 15,-3-3 0-15,3 2 0 0,-3-1 0 0,2-2 0 0,-1 0 0 16,4-2 0-16,-1 0 0 0,-2-1 0 0,3-3 0 16,4 0 0-16,-1 0 0 0,2 0-126 0,1-2-164 15,0-3-5-15,1-2-5 0,1-2 17 16,3-1 33-16,4 0 43 0,-1-4-84 0</inkml:trace>
  <inkml:trace contextRef="#ctx0" brushRef="#br1" timeOffset="115255.76">15345 16326 135 0,'0'3'267'0,"-3"2"47"0,-2 2-23 0,-1 5-52 15,-2 2-43-15,2-1-16 0,1 2-21 0,0-1-11 16,0 3-30-16,2 0-118 0,-3-1 0 0,1 1 0 15,2-2 0-15,2 2 0 0,-3 0 0 16,3-5 0-16,-1 0 0 0,-3-2 0 0,4-1 0 16,-1-1 0-16,-1-1 0 0,0-3 0 15,3-1 0-15,0-3 0 0,-1-2 0 16,1 1 0-16,0-3 0 0,0-1 0 0,0-3 0 0,1 1 0 16,2-2 0-16,0-2 0 0,-1-2 0 15,1 0 0-15,2-3 0 0,0 1 0 16,7-16 0-16,-6 16 0 0,1 0 0 15,-1 1 0-15,2 2 0 0,0 3 0 0,1-3 0 16,-2 6 0-16,-4 7 0 0,2 1 0 16,1 4 0-16,0 2 0 0,-1 1 0 15,1 2 0-15,1 3 0 0,0-4 0 0,0 4 0 16,-1 0 0-16,2 1 0 0,-3-5 0 0,4 2 0 16,-2 0 0-16,7 8 0 15,-3-10 0-15,-5-2 0 0,2-2 0 0,0-2 0 16,-2 1 0-16,-1-5 0 0,2 1 0 15,-1-1 0-15,-1-3 0 0,-1 0 0 0,1-3 0 0,-2 0 0 16,0 0 0-16,1-3 0 0,-1 0 0 16,0-3 0-16,0 0 0 0,2-2 0 0,-5 1 0 15,1 0 0-15,-1-2 0 0,0-2 0 0,0 0 0 16,3-1 0-16,-1 2 0 0,1-1 0 0,2 0 0 16,0-1 0-16,0 3 0 0,1 0 0 15,-2 2 0-15,1 1 0 0,0 5 0 0,2 0 0 16,-3 2 0-16,2 1 0 0,-3 4-192 0,2 0-17 15,-2 3-17-15,1 3-14 0,1 3-6 0,-1 1 14 16,2 2 17-16,-1 1 29 0,-2 1 45 0</inkml:trace>
  <inkml:trace contextRef="#ctx0" brushRef="#br1" timeOffset="115446.93">15761 16564 103 0,'3'0'211'0,"3"-1"364"0,-6-1-302 16,2-1-28-16,-2 0 1 0,3 2 19 0,-1-4-136 16,0-1-129-16,1 0 0 0,1 2 0 0,-1-2 0 15,0 1 0-15,-1 1 0 0,0 3 0 0,-1-4 0 16,-1 3 0-16,0 0 0 0,-1 2 0 16,-4 0-90-16,-6 4-268 0,-2 1-39 0,-4 0-3 15,-1 3 48-15</inkml:trace>
  <inkml:trace contextRef="#ctx0" brushRef="#br1" timeOffset="119827.97">27593 13168 785 0,'5'-18'221'0,"-1"1"-69"0,1 4-23 15,0-21 631 1,-2 39-760 0,-3 4 0-16,1 6 0 0,1 2 0 0,0 5 0 15,1 7 0-15,-5 31 0 0,1-28 0 16,-4-3 0-16,0 5 0 0,-24 72 0 31,14-62 0-31,2-13 0 16,5-10 0-16,4-15 0 0,2-4 0 0,1 0 0 15,1-2 0-15,0-4 0 0,0-1 0 0,-2-3 0 16,2-6 0-16,-2-4 0 0,1-5 0 0,-1-3 0 16,1-6 0-16,1-2 0 0,0-7 0 0,3-2 0 15,2-3 0-15,2-6 0 0,3-2 0 16,28-117 0-16,-19 113 0 16,-2 0 0-16,7 2 0 0,1 3 0 15,3 7 0-15,6 3 0 0,1 6 0 0,-1 6 0 0,6 7 0 16,-6 4 0-16,1 7 0 0,105 14 0 31,-100 49 0-15,-41 32 0-1,-26-13 0-15,7-32 0 0,-36 35 0 16,23-35 0-16,-3-3 0 0,-2 1 0 0,-122 91 0 31,135-110 0-31,3-3 0 0,-10 4 0 16,22-11 0-16,0-1 0 0,-2-1 0 15,11-2 0-15,-1-1 0 16,1-1 0-16,1 0 0 0,4 2 0 16,1 2 0-16,2 4 0 0,3-1 0 0,3 6 0 15,3 1 0-15,1 1 0 0,4 2 0 16,117 84 0 0,-71-64 0-16,-34-21 0 15,32 10 0-15,-31-13 0 0,-6-7 0 16,29 3 0-16,-9-11 0 15,34-28 0 1,-64 17 0-16,16-15 0 0,-20 11 0 16,2 0 0-16,-3-3 0 0,-1-1 0 15,-1-1 0-15,0 0 0 0,7-23 0 16,-12 22 0-16,-1 1 0 0,1-52 0 31,-7 72 0-31,-3 2 0 0,1 4 0 16,-3 3 0-16,-11 20 0 0,5-9 0 15,1 2 0-15,-1 5 0 0,2 1 0 0,0-1 0 16,0 3 0-16,3-2 0 0,2 2 0 0,4-1 0 16,1-2 0-16,35 85 0 15,-26-95 0 1,32 18 0-16,-25-28 0 16,5 0-66-16,-4-3-217 0,4-2-34 0,1-5 2 15,17-15-244-15,-18 9 334 0</inkml:trace>
  <inkml:trace contextRef="#ctx0" brushRef="#br1" timeOffset="120011.86">28438 13296 200 0,'-6'4'212'0,"-1"-2"-32"0,3 0-43 0,3-2-52 16,1 2-32-16,5-2-27 0,4-2-10 15,2-2-16-15,20-3-68 0,30-11-262 16,-21 3 59 0</inkml:trace>
  <inkml:trace contextRef="#ctx0" brushRef="#br1" timeOffset="120312.96">28511 13161 76 0,'-136'-36'807'31,"96"14"-493"-15,147-24-293 15,-74 40-30-31,3 0 0 16,42-11 11-16,-2 0 29 16,29 0 256-16,-53 10 42 15,-31 5-160-15,-4 4-140 0,-1 2-29 16,-2 4 0-16,29 52 0 15,-35-40 0-15,-3 4 0 16,-2 1 0-16,0 0 0 0,-1 0 0 0,-1 3 0 16,2-1 0-16,1 0 0 0,-3 0 0 0,3-3 0 15,1 1 0-15,-1-4 0 0,0 0-42 0,-2-3-215 16,0-3-15-16,-1 0-7 0,3-4-5 16</inkml:trace>
  <inkml:trace contextRef="#ctx0" brushRef="#br1" timeOffset="120614.79">29000 13056 134 0,'-5'-18'247'16,"2"1"16"-16,0 5-32 0,1 2-53 0,-1 2-41 16,3 1 61-16,0 4-115 0,0 1-10 0,1 2-6 15,6 3 2-15,1 3-5 0,7 2-16 16,0 5-3-16,7 2-13 0,-2 3 1 0,21 26 59 15,-23-18-39-15,-4-1-53 0,5 28 0 16,-14-25 0-16,-2-1 0 0,-3 0 0 16,-2 0 0-16,-3-2 0 0,1 2 0 0,-5-3 0 15,-1 0 0-15,-1-1 0 0,-3-2 0 0,-1-3 0 16,-2-1 0-16,-1-2 0 0,-2-4 0 0,1 0 0 16,0-2 0-16,-1-2 0 0,2-2 0 15,-1 0 0-15,4 0 0 0,-17-2 0 16,24-6-83-16,1-7-243 0,3 2-16 15,0-4 17-15,4-3 31 0,4-3 30 16,0 0 64-16</inkml:trace>
  <inkml:trace contextRef="#ctx0" brushRef="#br1" timeOffset="120925.61">29282 13108 846 0,'-3'18'521'16,"0"-4"-330"-16,-1 0 1 0,2 5-1 0,2 16-85 15,2-15-106-15,4 0 0 0,-2 2 0 16,12 14 0-16,-3-18 0 0,9 15 0 16,-9-18 0-16,-4-4 0 0,5-1 0 15,-4 0 0-15,0-5 0 0,0 2 0 16,20-7 0-16,-17 0 0 16,-2-7 0-16,2-1 0 0,-2-1 0 15,22-29 0-15,-24 21 0 0,1-1 0 16,0-1 0-16,-5-2 0 0,0 0 0 0,-3-3 0 15,-2 4 0-15,-4-19 0 16,-1 23 0-16,-2 2 0 0,-1 1 0 0,-53-32 0 31,47 40 0-31,-1 2-155 0,1 2-116 16,3 1-43-16,0 0-38 0,2 0 8 0,1 2 56 16</inkml:trace>
  <inkml:trace contextRef="#ctx0" brushRef="#br1" timeOffset="121227.43">29826 13023 253 0,'-7'-5'472'15,"2"0"-72"-15,-8 3-25 0,6 9 5 16,7-2-213-1,20 31-167 1,19 31 0-16,-12-10 0 16,-13-27 0-16,-4 0 0 0,1-1 0 0,-2-1 0 15,-1 0 0-15,0-2 0 0,0 0 0 16,-3-3 0-16,-1 0 0 0,1-2 0 0,-1-3 0 16,-1 42-493-1,-3-52 234-15,0-5 1 0,1 1 3 16,-1-4 5-16,0-1 29 0,0-2-89 0</inkml:trace>
  <inkml:trace contextRef="#ctx0" brushRef="#br1" timeOffset="121430.32">30082 13042 354 0,'-52'29'719'0,"-8"25"-259"16,39-33-292-16,1 1-20 0,-18 25 21 16,-6 1-140-16,21-24-29 15,3 0-19-15,-2 1-77 0,1-1-70 16,-1-1-64-16,0 2-49 0,-1-2-27 0,2-1-6 16,-4-2 30-16</inkml:trace>
  <inkml:trace contextRef="#ctx0" brushRef="#br1" timeOffset="121993">28438 13261 49 0,'-1'2'90'0,"-1"-2"154"16,1 0-35 0,4 2 66-16,5 0-84 15,-3 1-107-15,0-3-10 0,4 0-12 0,-1 2-9 16,30-2 52 0,-23 0-90-16,6 1-7 0,-2-1-8 0,1 0 0 15,5 0-14-15,-4 0-36 0,25 0-158 16,-24 0 56-16,14 0-209 15,-7-1-23-15</inkml:trace>
  <inkml:trace contextRef="#ctx0" brushRef="#br1" timeOffset="122387.58">26749 13940 146 0,'-3'8'296'15,"4"-1"-42"-15,8-5-101 0,4-1-74 16,9-1-45-16,10 0-18 0,12-1 1 0,15-1 32 15,11-3 24-15,15-1-6 0,10 2-26 0,13 0-18 16,11 1-9-16,16 1 10 0,15 2 38 0,11 4-10 16,13 1-21-16,9 2-8 0,11 1-8 15,-1 2-4-15,6 1-11 0,380 31-27 16,-223-16-37 0,-40-2-76-16,-182-16 41 0,-12-1-3 0,-18-4 8 15,-17 1 24-15,38-6 19 16,-84 0 64-16,-9-1 21 0,-12 1 8 0,-9-1-13 15,-3-2-17-15,-9 0-20 0,-6 1-25 16,-2-2-33-16,-21-5-189 0,11 8 69 16,0 0 0-16</inkml:trace>
  <inkml:trace contextRef="#ctx0" brushRef="#br0" timeOffset="-177667.05">16946 10746 103 0,'0'0'133'0,"0"0"-28"0,0 0-43 16,2-3-25-16,3 1-22 0,1 0-7 0,7 1 3 15,1-1 12-15,8 0 8 0,5 0 2 0,6-2 1 16,5 2 2-16,5-1-2 0,9 0-13 0,5-1-8 16,6 1 0-16,7-2 1 0,7 2 23 15,5-1 6-15,8 1-9 0,3-2-17 0,2 4-11 16,0-3 2-16,94 1-5 0,-13-4 0 15,134 0-12 1,-245 5-1-16,-5 2-15 16,-8 0-8-16,-4 0-22 0,-9-1-9 15,-6-3 2-15,28 1-77 16,-53 3 101-16,-7 0-40 16,-17-2-24-16,-19-3-18 0,12 5 66 15,-6-1-30-15</inkml:trace>
  <inkml:trace contextRef="#ctx0" brushRef="#br0" timeOffset="-177395.19">17458 10765 104 0,'-34'8'182'0,"8"-1"-34"0,1-1-57 15,8-1-40-15,-7 0-13 16,27-1-24-16,5-4-13 0,5-4 9 15,7 3 8-15,9-3 8 0,4 2-2 0,7-2-3 16,9 1-7-16,6-2-2 0,76-2 11 16,-52 2-13-16,5 3-7 15,6-3 2-15,4 2-5 0,1-1-2 0,95-3 5 16,-96 6-1-16,-6-1-5 0,-1 0 3 16,-6 2-4-16,-2 0 8 0,-8 0-13 0,-4 2-14 15,-6 1-19-15,43 4-98 0</inkml:trace>
  <inkml:trace contextRef="#ctx0" brushRef="#br0" timeOffset="-176405.82">24216 9535 119 0,'3'-9'198'0,"-3"3"-14"0,0 2-46 0,-1-1-50 16,-1 2-30-16,1 3-9 0,-3 2 6 0,-9 24 293 31,4 3-225-31,5-9-80 0,0 1-7 0,0 1-10 16,0 2-8-16,-5 22 33 15,4-24-31-15,1-3-2 0,-1 1 4 0,0-2-12 16,2-3 7-16,-2-4 8 0,2 0 0 0,0-4 14 15,-2 3 298 17,5-58-337-32,0 33 0 15,3-3 0-15,2 0 0 0,1-4 0 16,-1 0 0-16,3-2 0 0,-2-2 0 16,3-3 0-16,-2 0 0 15,17-48 0-15,-15 59 0 0,-1 1 0 0,-3 5 0 16,2 5 0-16,-2 3 0 0,8 7 0 15,-5 5 0-15,5 5 0 0,-4 5 0 0,8 3 0 16,-2 2 0-16,21 32 0 16,24 29 0-16,-38-56 0 0,0-6 0 15,-1-1 0-15,0-3 0 0,1-4 0 0,-5-2 0 16,1-4 0-16,-2-2 0 0,7-3 0 16,21-41 0-1,-36 24 0-15,8-45 0 16,-11 34 0-16,-2-1 0 15,0-4 0-15,0-2 0 0,-1 2 0 0,0-4 0 16,1 1 0-16,-2 0 0 0,3 0 0 0,0 3 0 16,1 2 0-16,-1 3 0 15,22-42 0-15,-13 53-6 16,-1 18-391 0,-7 3 216-16,-4 2-30 0,-1 2-19 15,4 1-7-15,-1 0 17 0,-2 1 14 0</inkml:trace>
  <inkml:trace contextRef="#ctx0" brushRef="#br0" timeOffset="-175800.44">25245 9633 390 0,'0'-44'875'15,"-39"33"-256"1,3 21-456-16,-7 12-163 16,-29 29 0-16,50-34 0 15,4 3 0-15,3 0 0 0,-7 26 0 16,25-25 0 0,4-14 0-16,4-2 0 0,1-4 0 0,6-2 0 15,-1-6 0-15,26-7 0 16,1-9 0-16,-20 11 0 0,-1-1 0 15,-2 0 0-15,0 1 0 0,-3 2 0 0,0 1 0 16,-2 1 0-16,-3 1 0 0,-3 2 0 0,-2 2 0 16,0 0 0-16,-3 2 0 0,3 1 0 0,-4 0 0 15,0 1 0-15,1 2 0 0,1 0 0 0,0 0 0 16,2 0 0-16,-2 2 0 0,1-2 0 0,-1 0 0 16,3 1 0-16,-1-3 0 0,0 1-7 0,2-1-24 15,-1-1 1-15,2 0 5 0,1-1 4 16,-2-2 9-16,38-24-29 15,-23 7 39-15,-3-8-2 16,23-46 56 0,-23 31 14-1,-3-2-11-15,-3 2-55 16,-2 2 0-16,-10 22 0 16,0 2 0-16,-3 2 0 0,3 3 0 0,-1 5 0 15,-3-1 0-15,0 5 0 0,0-1 0 0,0 2 0 16,0 4 0-16,0 2 0 15,0 2 0-15,0 45 0 16,0-38 0-16,-5 62 0 31,5-27-443-31,-2-4-216 16,1-29 421-16,-7 13-195 16</inkml:trace>
  <inkml:trace contextRef="#ctx0" brushRef="#br0" timeOffset="-174961.06">25037 9551 13 0,'3'-16'34'0,"0"-2"36"0,0 0 31 0,1 0 7 16,0 0-8-16,-1-1-15 0,0-1-4 0,-1 1 15 15,-1 2 25-15,-1 2 7 0,0 3 16 0,0 2 15 16,0 1-10-16,0 4-18 0,-1 1-37 16,-1 3-2-16,-3 2 15 0,0 6 28 0,-3 4-36 15,-1 5-99-15,-3 7 0 0,-2 5 0 16,-37 79 0-16,10-23 0 16,21-42 0-16,0-4 0 0,3-1 0 15,-32 83 0 1,40-99 0-16,4-5 0 0,2-3 0 0,-1 9 0 15,6-24 0 1,4-11 0 0,-1 2 0-16,3-3 0 0,-2-1 0 0,2-5 0 0,0-2 0 15,5-2 0-15,25-72 0 16,-20 58 0-16,-1-2 0 0,1-1 0 16,2-1 0-16,0 0 0 0,0 0 0 0,1 6 0 0,0 1 0 15,-3 2 0-15,0 7 0 0,-1 1 0 16,-2 6 0-16,0 2 0 0,-3 5 0 0,-4 3 0 15,-3 5 0-15,4 2 0 0,-5 5 0 0,15 21 0 16,-3 22 0 0,1 21 0-16,0 106 0 15,-8-84 0 1,-5-6 0-16,0-47 0 0,-3-5 0 16,2-2 0-16,2-4 0 0,-1 16 0 15,0-3 0 1,-4-28 0-1,-1-15 0-15,-1 0 0 0,-3 0 0 16,-1-4 0-16,-2-4 0 0,-3 0 0 0,-16-19 0 16,14 12 0-1,-60-58 0-15,8 30 0 16,44 32 0-16,-1 5 0 16,0 2 0-16,6 1 0 0,-2 0 0 0,4 4 0 15,3 1 0-15,3 0 0 0,3 2 0 0,-3 1 0 16,15 1 0-1,-2 2 0-15,15 3-30 16,-6-1-250-16,5-5-23 0,3 1-21 16,1-1 10-16,7-1 23 15,-2 1 52-15</inkml:trace>
  <inkml:trace contextRef="#ctx0" brushRef="#br0" timeOffset="-174682.22">25672 9292 120 0,'11'-10'225'15,"3"-2"4"1,6-23 430-16,-16 31-479 0,-3 1-11 16,-1 3-9-16,-4 32 145 15,3-13-305-15,-3 3 0 0,3 5 0 0,-2 2 0 16,-2 4 0-16,1 0 0 0,1 3 0 15,0 0 0-15,0 0 0 0,0 0 0 0,3-2 0 16,0-2 0-16,4 1 0 0,0-5 0 0,-3 0 0 16,2-5 0-16,-1 0 0 0,-2-6 0 15,3-3 0-15,-1 0-197 0,0 4-580 16,-2-14 518-16,3-13-372 16</inkml:trace>
  <inkml:trace contextRef="#ctx0" brushRef="#br0" timeOffset="-174378.35">25726 9333 445 0,'-13'-27'366'0,"9"15"-233"0,-5-3 165 16,9 7-141-16,9-3 183 16,0 11-270-16,8 2 1 0,5 1-25 15,7 2-8-15,1 4-1 0,36 13 0 16,-32-7-28-16,-4 2-9 0,-2 2 0 15,-4 2 0-15,-4 4 0 0,-4-2 0 0,-5 3 0 16,3 29 0 0,-55 113 0-1,30-144 0-15,-2-1 0 0,-4-4 0 16,3 1 0-16,-5-3 0 0,-1-2 0 0,-1-4 0 0,-1 1 0 16,-4-3 0-16,1-1 0 15,0-1 0-15,-2-1 0 0,1-3 0 0,-4 1 0 0,5-1 0 16,-2-3 0-16,2 0 0 0,2-3 0 15,-19-10-708-15,27 4 253 0,4-4 53 16</inkml:trace>
  <inkml:trace contextRef="#ctx0" brushRef="#br0" timeOffset="-173759.64">26366 9245 305 0,'2'0'379'0,"-2"0"-90"0,-4 3-123 0,1 4-67 16,-3 3 4-16,1 7 55 0,2 0 64 0,-2 4 23 15,-12 95-164 1,12-79-81-16,1 1 0 0,-1 2 0 15,-7 35 0-15,7-41 0 0,1-3 0 16,1-2 0-16,0-4 0 0,1-2 0 0,-1-6 0 16,0 0 0-16,0-5 0 0,-1-1 0 0,-3 2 0 15,4-8 0-15,-1-4 0 0,1 1 0 16,2-2 0-16,-3-3 0 0,1-4 0 16,-2 2 0-16,0-3 0 0,1-1 0 0,-1-3 0 0,4 0 0 15,-1-1 0-15,2-1 0 0,5-1 0 0,0-1 0 16,2-1 0-16,1 0 0 0,2-3 0 0,6 3 0 15,-3-1 0 1,176-147 0 15,-125 115 0-31,-46 32 0 16,3 2 0-16,-7-2 0 0,2 3 0 0,-2-1 0 16,0 1 0-16,-3 0 0 0,-3 1 0 15,3 1 0-15,0-7 0 0,-2 5 0 16,-6 10 0-16,-3 1 0 15,0 8 0-15,-2 1 0 0,-3 7 0 16,0 0 0-16,-1 5 0 0,1 7 0 0,-2 0 0 16,-1 4 0-16,0 3 0 0,0 1 0 15,-10 73 0-15,15-70 0 16,0 32 0-16,5-37 0 0,1-2 0 0,-2-2 0 16,4-4 0-16,-2 0 0 0,2-5 0 15,0 0 0-15,-2-2 0 0,0-4 0 0,0-1 0 16,0 5-494-16,-3-15 68 15,-1-2-6-15,1-6-256 0</inkml:trace>
  <inkml:trace contextRef="#ctx0" brushRef="#br0" timeOffset="-173038.95">27455 9589 402 0,'-9'0'379'0,"-14"-7"156"31,81-8-324-15,-19 11-90-16,10-1-10 0,14 0-26 0,15 3-21 16,13-4 10-16,17 5-9 0,7 1-65 0,16 1 0 15,5 5 0-15,7-4 0 0,0 1 0 0,-2 1 0 16,0-1 0-16,537 4 0 31,-606-7 0-31,-10-5 0 0,-16 0 0 0,-13 5 0 16,-6-4 0-16,10-4 0 15,-32 0 0-15,-18-7-230 16,3 12 72-16,-1 1-27 16,0-1-17-16,0 3-45 0,-3 0-12 0,3 2 10 15,-3-2 29-15</inkml:trace>
  <inkml:trace contextRef="#ctx0" brushRef="#br0" timeOffset="-172337.56">29544 9390 214 0,'-9'-9'190'0,"-3"4"-26"16,-1-2-34-16,-30-22 504 15,39 24-451-15,0 2-14 16,-2-1 62-16,5 4-106 16,1 0-118-16,0 0-7 0,0 2 0 15,3 0 0-15,5 1 0 0,0 2 0 0,1 1 0 0,8 3 0 16,23 10 0-16,-16-10 0 16,-1 1 0-16,2 0 0 0,0 2 0 15,1-4 0-15,0-1 0 0,-1 2 0 0,-2-1 0 16,2-2 0-16,-3 1 0 0,-2-1 0 0,-2-2 0 15,-3 2 0-15,0-4 0 0,-5 3 0 0,-2-1 0 16,-1 1 0-16,-1-4 0 0,2 1-12 0,-5-1-195 16,-3 1-24-16,0-1-14 0,0 1-23 0,-2-2-12 15,-3 2 4-15,-4 0 33 0</inkml:trace>
  <inkml:trace contextRef="#ctx0" brushRef="#br0" timeOffset="-171825.58">27566 9856 52 0,'-16'-1'98'0,"-3"1"16"0,-1-2-17 0,0 0-30 16,-2 2-32-16,-4-3-14 0,-1 1 0 0,0 0 35 15,3 2 34-15,4 0 37 0,2 0 8 16,7 0-21-16,5 0-35 0,2 0-25 0,8 0-6 16,4 0-1-16,10 2 16 0,5 0 10 15,10-2 12-15,6 3-18 0,8-3-17 0,8 2-16 0,6 1-3 16,12 1 36-16,9-1 9 0,12 2-8 16,247 12 21-1,-215-8-80-15,2-3-2 0,2 3-11 0,127 5-11 16,-128-7-12-16,-8-2-23 0,107 8-99 15,-125-10 39-15,-13-1-21 0,-12 2-18 16,-11-4-10-16,-13 0 6 0,-11 0 7 0,-12-4 10 16,-11 3 24-16,-7 0 26 0,-9 0 14 0,-11 1 7 15,-8-2-5-15,-8 1-8 0,-13-1-9 16,-3-1 10-16</inkml:trace>
  <inkml:trace contextRef="#ctx0" brushRef="#br0" timeOffset="-171343.93">27379 9942 4 0,'-1'-2'2'0,"-4"-5"13"16,2 4 1-16,1 0 14 0,-1 2 18 0,0-2 19 15,-3-1 2-15,1 1 5 0,0 0 2 0,0 1 3 16,0 2 1-16,2-1 5 0,2 1 8 0,-2-1 0 16,3 1-5-16,0 0-4 0,0 0-10 0,0 0-17 15,3 0 1-15,1 1 16 0,1 2 15 16,5 0 12-16,2 4 2 0,3-2-2 0,0 5-9 16,5 0 0-16,2 2-12 0,0-1-7 0,4 4-23 15,0 0-50-15,3-1 0 0,1 1 0 16,1-1 0-16,38 15 0 15,-31-17 0-15,-3 1 0 0,-1 0 0 0,-1-3-46 16,-5 4-101-16,1-5-52 0,23 10-334 16,-33-12 222-16,1-1 5 0,-1 0 59 0</inkml:trace>
  <inkml:trace contextRef="#ctx0" brushRef="#br0" timeOffset="-170712.25">30141 9463 433 0,'-3'-2'445'0,"-2"6"-366"16,-2 4-38-16,0 2-9 0,2 3 36 0,0 5 37 16,0 3 25-16,1 4-18 0,0 1-43 0,0 2-23 15,2 0-21-15,1-1-16 0,-1-1 1 16,2-1-8-16,0-4 3 0,-1-2-3 0,1-2 2 16,0-4-1-16,0-1-6 0,1 3 12 15,-1-11 41 1,2-18 119-16,-1-8-78 15,-1-10-20 1,10-4-31-16,-7 13-40 0,2-4 0 0,-1 2 0 16,3-4 0-16,0 1 0 0,3-2 0 15,0 1 0-15,0 1 0 0,2 3 0 0,-1 3 0 16,1 6 0-16,-1 1 0 0,13 0 0 16,-11 11 0-16,2 6 0 0,0 3 0 0,2 5 0 15,-1 5 0-15,3 3 0 0,1 4 0 16,87 135 0-1,-85-126 0-15,-2-3 0 16,16 22 0-16,-20-30 0 0,2-6 0 0,-7-2 0 16,1-2 0-16,-4-4 0 0,0-4 0 0,-1-2 0 15,2-1 0-15,-4-3 0 0,-1-4 0 16,3-2 0-16,-1-4 0 0,2-2 0 0,-2-2 0 16,1-1 0-16,-2-3 0 0,1 0 0 0,1-4 0 15,-3 1 0-15,1-4 0 0,1-29 0 16,-1 29 0-16,-4 3 0 0,3-2 0 15,-2 4 0-15,2 3 0 0,-1 1 0 0,0 4 0 16,0 4-22-16,-1 2-151 0,-2 2-17 0,3 4-30 16,-3 1-24-16,3 3-5 0,0 2 10 15,1 1 11-15,2 4 27 0</inkml:trace>
  <inkml:trace contextRef="#ctx0" brushRef="#br0" timeOffset="-170285.87">31016 9410 195 0,'0'-2'205'0,"0"2"-36"15,0 2-55-15,-3 0-31 0,0 3-2 16,0 4 33-16,-26 79 580 16,20-62-625-16,1 1-21 0,-1 0-11 15,-2 2-11-15,3-3 4 0,0 0-1 16,-3-3-4-16,1 1-2 0,2-7-3 0,3-3-2 0,1 1-4 15,-2-6 0-15,3-1 9 16,-2-1-7-16,5-4-16 0,0-1 0 0,-3-11 0 16,3 1 0-16,0-3 0 15,0-2 0-15,0-4 0 0,3 1 0 0,0-5 0 16,9-29 0-16,-4 21 0 0,5 0 0 16,0 0 0-16,-1-5 0 0,6 4 0 15,-2-3 0-15,1 3 0 0,-3 0 0 0,3 3 0 16,-4 3 0-16,3 4 0 15,15-19 0-15,-24 39 0 16,18 29 0-16,0 18 0 16,-13-16 0-16,2 0 0 0,-2 6 0 15,0 1 0-15,-2-1 0 0,2 1 0 0,-3-1 0 16,2-3 0-16,-5-2 0 0,3-3 0 0,-1-3 0 16,-1-2-270-16,3-2-19 0,-2-5-25 0,1-3-21 15,-3-4 13-15,1-2 69 16</inkml:trace>
  <inkml:trace contextRef="#ctx0" brushRef="#br0" timeOffset="-169925.08">30993 9589 135 0,'-20'-4'286'15,"33"-3"-76"1,27 7-171-1,-15 0-33-15,4-2-4 0,31-3-1 16,3-3 2-16,-31 1 0 0,-1-1 8 16,-2-4 19-16,1 1 21 0,50-31 229 15,-57 25-155-15,-1 0 0 0,-4 0 3 16,16-14 183-16,-20 13-140 16,37-38-41-1,-38 42-130 1,-9 19 0-16,2 14 0 15,19 100 0 1,-21-85 0 0,-4-4 0-16,-6 92 0 15,-1-95 0-15,-14 60-1102 16,11-58 618 0</inkml:trace>
  <inkml:trace contextRef="#ctx0" brushRef="#br0" timeOffset="-169627.25">31545 9424 154 0,'10'-29'177'15,"2"6"0"-15,-3 2-39 0,0 2-26 16,12-10 149-16,1 14 86 16,-10 10-169-16,0 5-33 0,2 2-12 0,20 10 58 15,-16-1-157-15,3 4-34 0,0 4 0 16,-1 0 0-16,16 28 0 15,-18-23 0-15,-5 0 0 0,-4 3 0 0,0 0 0 16,-2-1 0-16,-2 3 0 0,-4-5 0 0,-2 0 0 16,-3 1 0-16,-1-5 0 0,1 0 0 15,-5-3 0-15,1-2 0 0,-4-1 0 0,-2-2 0 16,3-3 0-16,-17 6 0 16,-24-2 0-1,34-13 0-15,-2 3 0 0,1-2 0 0,-1-2 0 16,-58-25-1148-1,46 0 252-15</inkml:trace>
  <inkml:trace contextRef="#ctx0" brushRef="#br0" timeOffset="-169345.57">31990 8810 206 0,'10'-20'331'0,"-4"1"-95"0,-1 3-96 0,-4 3-32 16,2 3 19-16,-1 1 30 0,0 6 4 15,1-2 124-15,-2 13-12 16,-1 1-250-16,4 25-23 0,-4-10 0 16,0 3 0-16,0 0 0 0,0 2 0 15,0 0 0-15,1 0 0 0,3 0 0 0,-4 0 0 16,0-2 0-16,0 20 0 15,0-29-13-15,0-1-159 0,1 0-29 0,1-5-25 16,-2-1-14-16,1-4-9 0,4-1 10 0,-4-3 19 16,1-3 30-16</inkml:trace>
  <inkml:trace contextRef="#ctx0" brushRef="#br0" timeOffset="-169140.05">31920 8940 133 0,'-10'-2'196'16,"0"0"4"-16,0-1-25 0,1 1-15 0,1 0 7 16,3-1 40-16,1 1 238 15,7-1-114-15,5 2-298 0,7 1-33 16,5 0 0-16,7 0 0 0,3 0 0 0,0 0 0 0,5 0 0 16,-1 0 0-16,4-1 0 15,-2-2 0-15,-2 1 0 0,-1-1-155 0,-2 2-104 16,0-1-46-16,-5-1-47 0,3 0-11 0,-6 2 61 15</inkml:trace>
  <inkml:trace contextRef="#ctx0" brushRef="#br0" timeOffset="-168510.14">32387 9545 36 0,'5'-17'100'0,"10"-35"309"16,-11 36-286-16,-1 1 3 0,3-7 197 15,-6 14-138-15,2 3 6 0,-2 0-19 16,0 2-38-16,0 2-32 0,0 1-23 0,3 0-12 16,0 5-67-16,1 4 0 0,0 4 0 0,-1 6 0 15,2 2 0-15,-4 4 0 0,3 2 0 16,-1 5 0-16,-3-1 0 0,2 0 0 16,-2 3 0-16,0-4 0 0,-2 30 0 15,-1-35 0-15,-1 0-174 0,3-5-87 0,1-2-21 16,-2-3-5-16,2-1 13 0,-1-4 26 0,1-3 34 15,0-5-90-15</inkml:trace>
  <inkml:trace contextRef="#ctx0" brushRef="#br0" timeOffset="-168282.27">32365 9651 363 0,'-8'-3'189'0,"-3"-3"105"15,5 4-158-15,3 0 12 0,-1-1 15 0,3 1-19 16,1-1-21-16,0 1-38 0,1 1-32 0,3 0-26 16,3 1-13-16,3 0 1 0,3 0-8 0,2 0 1 15,3-3-11-15,5 3 7 0,3-4-16 16,-1 3-25-16,2 1-57 0,1-4-31 0,0 1-36 16,3-2-25-16,-1 2-22 15,61-15-390-15,-63 10 441 0</inkml:trace>
  <inkml:trace contextRef="#ctx0" brushRef="#br0" timeOffset="-167756.91">33062 9342 68 0,'19'-19'365'16,"-14"9"-197"-16,-2 3-15 0,-1-5 136 15,-4 9-144-15,2 1-10 0,0 2 0 0,-3 5-4 16,1 2 18-16,0 5-10 0,1 5-28 15,-2 4-52-15,-1 2-59 0,3 6 0 0,-2 1 0 16,-3 3 0-16,1-1 0 0,-2 1 0 16,3 1 0-16,0-2 0 0,0-3 0 15,1-3 0-15,1-2 0 0,1-2 0 0,1-3 0 16,-2-4 0-16,0-3 0 0,1-3 0 16,1-3 0-16,-2-2 0 0,2-1 0 0,-1-1 0 0,1-6 0 15,0 1 0-15,0-2 0 16,0-3 0-16,0-1 0 0,3-2 0 15,0-15 0-15,4 10 0 0,0-1 0 16,-1-3 0-16,6 1 0 0,2-2 0 16,-1-2 0-16,0 0 0 15,76-87 0 1,-38 60 0-16,-37 37 0 16,24-26 0-1,-33 34 0-15,-2 1 0 16,2 2 0-16,-5 2 0 15,0 6 0-15,0 12 0 16,0-4 0-16,0 2 0 0,-2 5 0 16,2-1 0-16,-1 53 0 15,1-46 0-15,0 3 0 0,0-6 0 16,0 29 0-16,3-9 0 16,0-22 0-16,1-6-87 0,-1-1-68 15,1-3-22-15,1-2-5 0,-1-2-13 16,0-1-9-16,0-5-5 0,2 0 3 0,-3-2 10 15,2-4 18-15,2-3-78 0</inkml:trace>
  <inkml:trace contextRef="#ctx0" brushRef="#br0" timeOffset="-167474.07">33615 9042 60 0,'2'-19'134'0,"-2"4"-4"16,0 3-37-16,0-1-20 0,0 4-7 15,0 3 21-15,0 0 6 0,0 2-10 0,0 3 57 16,0 4-109 0,3 7-11-16,0-1-10 0,0 4-7 0,-1 5 2 15,-1 0 0-15,-1 2-5 0,0 2-2 16,0 1-3-16,-1-1-7 0,-1-2-27 0,1-2-25 15,-4-2-27-15,0 0-20 0,4-5-18 16,-2 0-2-16,1-2-4 0,2-3 11 0,-2-2-63 16</inkml:trace>
  <inkml:trace contextRef="#ctx0" brushRef="#br0" timeOffset="-167254.19">33516 9126 93 0,'-12'-3'127'0,"2"0"14"0,-8-2 95 16,7 0-130-16,-10 0 283 16,17 3-243-16,2 1-13 15,-1-1-23-15,3 2-13 0,0 0-20 0,9-2 43 16,15-1-55 0,-6 2-50-16,4 0-12 0,4-2-7 0,38-1-24 15,-29 3-42 1,3-3-44-16,0-1-43 0,-2 1-38 0,0 1-29 15,-4-2-21-15,-1 2-9 0</inkml:trace>
  <inkml:trace contextRef="#ctx0" brushRef="#br0" timeOffset="-164592.62">28132 8760 224 0,'-8'-9'190'0,"-1"0"-37"0,0 2-46 16,0 0-26-16,-4 2-5 0,1 5 15 0,0 4 20 16,2 2 24-16,-3 4 7 0,-1 3 3 15,3 4-20-15,-1 5-22 0,5 1-23 0,-1 5-19 16,1-1-15-16,6 1-6 0,-1 0-16 0,2-2-7 15,5-2-8-15,1-2 1 0,7-3 0 0,-4-2-10 16,4-3 0-16,6-4 5 0,-1-1 4 0,4-5-7 16,0-2-5-16,1-4 6 15,45-18-3-15,-44 8-2 16,-5-3 2-16,14-23 6 0,-11-3-4 16,-15 19-2-16,-7-48 1 15,-13 29 0 1,3 19 2-16,-13-11-5 0,10 19 0 15,-12-5-51-15,9 12-3 0,3 0-36 16,3 0-39-16,-24 7-471 16,28 0 354-16,-1 5 0 0,4-5 23 0,0 2-116 15</inkml:trace>
  <inkml:trace contextRef="#ctx0" brushRef="#br0" timeOffset="-164377.72">28420 8665 196 0,'7'-3'283'0,"0"1"-19"16,-4-1-69-16,-2 1-70 0,-1 0-51 0,0 2-5 16,4 2 32-16,-1 1 52 0,3 2 12 0,2 3-20 15,1 4-36-15,4 1-36 0,4 6-32 16,1 3-20-16,1 2-7 0,1 1-14 0,2 1 5 16,1 1-7-16,-1-1-12 0,-4-1-24 0,0-5-36 15,-1 1-29-15,-4 0-31 0,4-3-38 0,-5-5-18 16,-3 0-8-16,-1-3-4 0,-2 0 6 15,-3-3 9-15,-3-2 13 0,0-1 23 0</inkml:trace>
  <inkml:trace contextRef="#ctx0" brushRef="#br0" timeOffset="-164170.55">28765 8691 224 0,'-9'-8'235'0,"0"4"-34"0,-4 1-58 0,-3 3-38 15,2 3-1-15,-55 43 469 16,51-25-452-16,-2 3-46 16,2 4-35-16,-3 3-15 0,-12 30-7 15,2-1-23-15,15-33-28 0,3-1-44 16,1-4-40-16,4-2-38 0,0-4-36 16,0 9-261-1,6-13 6-15,5-10 270 0</inkml:trace>
  <inkml:trace contextRef="#ctx0" brushRef="#br0" timeOffset="-163956.68">28928 8668 647 0,'4'-3'213'0,"-4"5"-116"15,-2 4-10-15,2 1 1 0,0 5-9 0,0 2-16 16,0 3-21-16,2 5-20 0,-1 0-10 0,3 2-4 15,1 0-6-15,-1 2-7 0,0-4-20 0,0 1-34 16,-3-4-40-16,-1-1-23 0,3 12-188 16,-3-18 143-16,0-4 7 0,0-2 13 15</inkml:trace>
  <inkml:trace contextRef="#ctx0" brushRef="#br0" timeOffset="-163678.49">28917 8711 24 0,'-3'-20'73'0,"3"5"49"16,0 1 3 0,2-19 202-16,2 28-255 0,8 5 89 15,-2 2-94-15,-2 3-4 0,4 0-19 16,32 29 33-16,-5 16 13 16,-26-32-44-16,4 20 39 15,-9 1 37-15,-4-21-52 16,-4 0 8-16,-2-1 5 0,0-2-9 0,-2 0-10 15,-1-2-10-15,-2 0-2 0,0-4-9 16,0 1-12-16,-1-5-31 0,2 2 0 0,-3-2 0 16,1 0 0-16,0-5 0 0,0 3 0 0,-14 0-180 15,12-3 37-15,-1 0-34 0,0-3-38 16,1 0-28-16,0-2-19 0,2-2 4 16,-9-8-307-16</inkml:trace>
  <inkml:trace contextRef="#ctx0" brushRef="#br0" timeOffset="-162162.82">27951 10645 6 0,'4'3'16'0,"-3"2"12"0,7 13 146 16,-3-8-104-16,-4-1-8 0,2 3 5 15,1 0-4-15,-3 2 7 0,1 1 10 0,3 22 119 32,-12 41 231-32,2-58-335 0,2-2-6 0,-3 1-10 15,2-2-12-15,-1-4-2 0,0 1 1 16,-15 24 172-1,11-28-155 1,9-10-83-16,0-2 0 0,0-1 0 16,0-2 0-16,0-4 0 0,4 1 0 0,2-15 0 15,2-11 0 1,-5 12 0-16,10-27 0 0,-4 23 0 16,2-5 0-16,0-1 0 0,23-38 0 15,44-62 0 1,-58 106 0-16,17-13 0 15,-17 29 0-15,-3 4 0 0,-3 3 0 0,2 4 0 16,20 17 0-16,-20 9 0 16,-11-10 0-1,-12 37 0-15,-2-35 0 0,-2 0 0 0,-5-3 0 16,-45 26 0 0,-8-13 0-1,14-12 0-15,42-14 0 0,4 1 0 16,1-1 0-16,3-3 0 0,-3 9 0 31,16-1 0-31,11 9 0 0,-8-6 0 16,3 1 0-16,1-1 0 0,4 5 0 0,-3-1 0 15,2-2 0-15,2 2 0 0,0-2 0 16,0 1 0-16,42 16-56 0,-38-22-11 16,-3-2-3-16,1-4 10 0,0 2 8 15,0-4-2-15,24-4-60 0,-24-1 70 16,-3-1 4-16,0 1 5 0,-5-5 22 0,2 0 3 15,-7-2 5-15,4 0 5 0,-5-3 0 16,5-16 5-16,-1-24 33 16,-9 35-7-16,0-1 7 0,2 2 10 15,0 1 12-15,-3-1 8 0,-2 7 3 0,0 0 5 16,0 5 2-16,0 1-12 0,0 3-25 0,0 5-41 16,-3-1 0-16,-1 5 0 15,-1 1 0-15,-3 17 0 0,5-10 0 16,-3 3 0-16,5 0 0 0,-1 5 0 0,1 0 0 15,1-2 0-15,0-1 0 0,3 0 0 16,9 34 0-16,-6-39 0 0,3-2 0 16,0-2 0-16,-1-1 0 0,1 0 0 0,1-3 0 15,1 0 0-15,-2-3 0 0,3-1-36 16,2-2-167-16,-2 0-21 0,4-3-21 0,-5-2-14 16,5-3 0-16,-5 1 18 0,-1-2 27 15,0 1 45-15</inkml:trace>
  <inkml:trace contextRef="#ctx0" brushRef="#br0" timeOffset="-161987.92">28683 10833 37 0,'-11'0'103'0,"0"-3"48"0,-19-1 327 16,26 1-401 0,2 3-4-16,2-2-12 0,0 2-21 0,2 0-20 15,2 0-12-15,2 0-2 0,4-2-9 0,3 2-14 16,2-1-31-16,1 1-22 0,40-7-262 15,-23 2 98-15,-19-1 129 16,2-2-54-16</inkml:trace>
  <inkml:trace contextRef="#ctx0" brushRef="#br0" timeOffset="-161708.08">28743 10746 8 0,'-12'-3'15'0,"-1"-2"22"0,4-1 32 0,-5 0 17 15,-10-7 84 1,0-2-73-16,14 5-63 0,3 3 7 0,4-1-3 15,-1 3 3-15,4-2-3 0,8-4 35 16,13-1 4-16,-8 6-47 16,2 0 5-16,1 3-1 0,1-2 2 0,1 2 5 15,-1 1 2-15,-1-1 3 0,-2 3 3 0,2 0 0 16,-3 0 8-16,1 3 4 0,-5 1 6 0,3 1 3 16,-2 1 18-16,0 4-21 0,20 28 66 15,-22-21-109-15,0 3-15 16,8 18-5-16,-7 22-15 15,-5-21-64-15,-4-23 1 16,0 14-158-16,-9 12-371 16,8-36 452-1,-6 0-258-15,6-6 311 16</inkml:trace>
  <inkml:trace contextRef="#ctx0" brushRef="#br0" timeOffset="-161396.26">28919 10751 89 0,'-3'-19'140'0,"-1"0"24"0,3-1-4 16,-2 3-24-16,2 0-19 0,1 2 1 0,0 1-2 16,1 2-1-16,2 4-2 0,-2-1-15 0,4 2-16 15,-2 2-15-15,2 2-12 0,2 3-8 16,56 24 109 0,-44-14-152-16,-5 2-1 0,5 0 3 15,0 3 2-15,-5-1-3 0,2 5-5 0,-3-3 4 16,-2 1-1-16,0 1 11 0,-2-1-2 0,-2-1 11 15,0-1-5-15,-2 1-8 0,-2-2 14 16,-1 0-9-16,-1 9 17 0,-1-12-6 16,-3-2 0-16,-3 7 15 0,2-9-41 15,-3 0 0-15,1-2 0 0,-6-1 0 16,-28 4 0-16,25-3 0 16,-2-5 0-16,-1 2 0 0,3-1-25 0,0-1-73 15,0 0-40-15,3 0-35 0,3-3-46 0,0 0-49 16,-1-1-21-16,4-1-5 0,1 0 42 0</inkml:trace>
  <inkml:trace contextRef="#ctx0" brushRef="#br0" timeOffset="-161221.36">29562 10886 161 0,'5'-2'265'0,"-3"0"-20"0,-2-2-97 15,5-3-40-15,-4 3-94 0,5 1-8 16,-1-1-13-16,-4-1-21 0,4 0-45 0,-1 2-53 16,0-4-48-16,0 2-32 0</inkml:trace>
  <inkml:trace contextRef="#ctx0" brushRef="#br0" timeOffset="-152793.32">25029 9732 16 0,'-11'3'46'0,"0"0"29"0,-11 3 85 16,12-5-100-16,-6 0 33 15,12-1-48-15,0 0 0 0,3 0-5 16,1 0-4-16,0-2-5 0,1 2-1 0,3-3-2 0,0 1 0 16,4-1-6-16,22-3 40 15,-19 4-45-15,-1 0 3 0,1-1-7 16,-3 0-1-16,0 1 1 0,7 2 3 16,-8 0-7-16,1-1-1 0,1-1 0 0,0 0 4 15,0 2-2-15,0-3-3 16,20-1 13-16,-14 1-18 15,-8 3 1-15,-3 0 0 0,0-2-2 0,-3-1 1 16,-1 3 0-16,0 0 6 0,-1 0-5 16,-1 0-3-16,-8 0 7 15,-3 0-7-15,3 0-3 0,0 0 3 0,-4 0-3 16,3 3 4-16,-2-3-1 16,-24 4 6-16,25-4-6 0,4 1 0 15,-15 3-5 1,19-4 7-16,3 0-2 0,-1 0 0 15,2 0 0-15,0 0 4 0,2 0-4 16,-1-2 0-16,4 0 0 0,2 2-4 16,0 0 6-16,3-1-2 0,0-1-2 0,0 2 0 15,1-2-10-15,1-4-12 0,-2 5-24 16,2-2-17-16,-6 0-17 0,10 1-109 16,-11 2 77-16,-1-1-5 0,-2 0-3 0,-2-2 15 15</inkml:trace>
  <inkml:trace contextRef="#ctx0" brushRef="#br0" timeOffset="-152100.12">24891 9701 16 0,'-3'-3'20'0,"2"3"12"0,-3 0 18 0,-1 0 9 15,1 3 54 1,-15 9 10-16,12-5-98 15,3 0 1-15,-10 10 29 0,2 7-5 16,6-11-26-16,-1-1-2 16,2 3-1-16,-2-2 2 0,-6 31 50 15,7-33-45-15,2 1-5 0,-1-2 0 16,2-2-6-16,-1 2 3 0,0-3-5 16,-1 1 0-16,-1-1 0 0,3-3-3 0,-4 5 0 15,2-2-5 1,4-5-9-16,1-1 2 0,0 1-12 15,0-2-13-15,0 0-14 0,0 0-18 0,0-2-17 16,1 1-18-16,7-6-128 0,-3 4 100 16,0-4 7-16</inkml:trace>
  <inkml:trace contextRef="#ctx0" brushRef="#br0" timeOffset="-151810.91">24896 9744 43 0,'-3'1'391'16,"3"-1"-315"-16,0 0-13 15,0 0 0-15,3-1 0 0,1 1-2 0,1 0-4 0,2 0-6 16,-2 0-9-16,1 0-11 0,3-2-12 15,1 2 1-15,-1 0-5 0,2 0-9 0,-1 0-2 16,1 0-2-16,3 0-1 0,10-3-4 16,-12 2-9-16,0-1-16 0,2 2-16 0,-5-1-25 15,5 1-21-15,-3 0-23 0,-1-2-18 16,9 1-155-16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09:48.8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2489 2701 318 0,'3'-9'243'0,"-3"4"-63"0,0-3-44 15,-1 4-16-15,-1 0-5 0,0 1-44 0,1 1-37 16,1 2-16-16,-2 2 7 0,2 5 15 0,-3 0 24 15,1 4 7-15,1 6-7 0,-2 2 3 16,2 5-10-16,-1 4-4 0,-1 2-14 0,1 0-11 16,-3 0-9-16,0-1 4 0,-1 3 4 0,0-3-3 15,-2-2-7-15,0-2 3 0,0-4-3 16,3-2-7-16,-2-2 0 0,2-5 2 0,2-3 6 16,-2-1 0-16,3-4 7 0,2-1 13 0,-1-1-12 15,-1-2-26-15,0 0 0 0,1-2 0 0,-3-4 0 16,0-4 0-16,-2-5 0 0,1-2 0 0,0-5 0 15,0-3 0-15,2-4 0 0,0-4 0 16,3-6 0-16,0-3 0 0,6-6 0 0,-1-4 0 16,2-3 0-16,2-4 0 0,5-2 0 15,-1-2 0-15,3 1 0 0,1 3 0 0,27-55 0 16,-23 60 0-16,4 4 0 16,-1 7 0-16,3 2 0 0,-2 9 0 0,0 3 0 15,-2 6 0-15,0 5 0 0,1 5 0 0,-4 4 0 16,-2 5-5-16,-1 4-4 0,-1 5 12 0,0 4-10 15,-3 5 4-15,-1 2 6 0,-2 2-5 16,-1 4-3-16,-4 1 5 0,-2 0-3 0,0-1-6 16,-3 2 12-16,0-1-3 0,-4-1-7 15,-1 1 7-15,-2-1-2 0,-1-2 2 0,0 1 0 0,-4-2 2 16,-1-1 0-16,-1 2 3 0,0-4-4 16,-2 3-1-16,-2-4-10 0,0 3 10 0,-1 0 0 15,0 1 0-15,-3 0 3 0,0 2-5 16,1-1 4-16,-1 1 0 0,3 1-6 0,1-2 2 15,1 4 5-15,4-3-1 0,1-1-1 16,4 2-3-16,1 0 10 0,4-1-5 0,0 2 0 16,3-2 5-16,5 1-5 0,1-1 2 0,6-1-5 15,3 0 0-15,4-1 10 0,0-1-10 0,5-2 0 16,3-2-3-16,1-1-4 0,2-1 8 16,3-3-8-16,-1 0 3 0,3-4-3 15,68-5-20-15,-69-5 16 0,1-4 5 16,-2 2-5-16,-1-3 9 0,-4-2-6 15,2-2 2-15,-5-1 4 0,-2 0 4 16,18-18 1-16,-27 16-3 0,0-1 2 0,-4-2-2 16,-1 5 1-16,-2-2 6 0,-3 2 0 15,-2 3 3-15,-2 0-5 0,0 2 15 0,0 3 6 16,-2 2-9-16,-5-2-17 0,3 7 0 16,-10 3 0-16,3 1 0 15,-8 6 0-15,7-3 0 0,0 5 0 16,1 2 0-16,-1-1 0 15,-12 74 0 1,24-70-33-16,6-1-25 0,2-2-4 0,2-3-4 16,2 1-8-16,3-2 10 0,3-3 7 15,0-4 3-15,26-1-29 0,-23-4 42 16,1-3 13-16,0-2 6 0,-4 2 11 0,0-5 0 16,1 1 4-16,14-9-1 15,-20 9 5-15,1 1 10 0,-1 3-5 0,-3-2 9 16,5 0 10-16,-7 7 14 15,0 5 4-15,-2 0-25 0,-1 0-3 16,0 3-6-16,-2 1-7 0,0 1 7 0,-1 1-2 16,1 11 3-16,-3-10-4 0,0-2-2 15,0 0 0-15,0-1 5 0,0 0-7 16,-3-3 6-16,0 1-4 0,-4-2-3 0,1 0 1 16,1 2-6-16,-1-5-7 0,0 1-1 0,-4-3 8 15,2 0-10-15,-1 0 1 16,-18-17-92-16,24 9 66 15,1-2 2-15,2-4-2 0,3 0 3 16,7-5-1-16,1-2 12 0,2 0 6 0,4 0 6 16,5-1 12-16,27-21 2 0,-24 25 3 15,1-1-3-15,-3 1 6 0,-2 3 2 16,1 4 5-16,-5-1 6 0,-1 3 10 0,-2 4 4 16,-4 2 7-16,0 3 5 0,-1 5 1 15,7 17 36-15,-10-6-36 0,-2 7-9 0,1 3 4 16,-3 5-2-16,1 4 5 0,-1 3 9 15,-2 4 0-15,1 5-21 0,-1 0-8 0,0-1-15 16,-3 2-6-16,0 0 0 0,0-5 3 0,-3 2-5 16,-1-7 9-16,3 1-7 0,-3-5-8 0,-1-3 8 15,-6 22 9-15,1-14-11 16,7-25 0-16,2-4 6 0,0-2 2 16,3-4 5-16,-1-3 9 0,2-1-10 0,-2-1-5 15,1-3 4-15,-1-4-7 0,2-2-5 16,-3-21 3-16,3 7-9 0,0-3 15 0,0-1-6 15,3-6-2-15,-1-3-6 0,1-7-1 16,14-52-9-16,20-64-17 16,-17 104 29-16,1 3 4 15,4 3-10-15,0 1 12 0,2 6 0 0,2 5-2 16,-4 6 2-16,3 7-3 0,-7 6-1 0,1 4 7 16,-3 4-9-16,-3 6 6 0,-5 2 0 0,0 3 2 15,-3 3 16 1,14 49 71-16,-22-34-68 15,0 24 31-15,-3-20-22 0,-16 43 99 16,11-44-75-16,-14 15-50 16,9-20-4-16,-1-1 0 0,1-2 0 15,1-1 0-15,-1 0 0 0,0-4 0 16,-1-2 0-16,3 0 0 0,-11 2 0 16,11-8 0-16,-44-23-1062 31,51-1 523-31,6 9 322 0</inkml:trace>
  <inkml:trace contextRef="#ctx0" brushRef="#br0" timeOffset="241.86">4291 2741 362 0,'0'0'541'16,"0"2"-371"-16,-1 0-57 0,1-2-41 15,-2 1 11-15,2-1 27 0,0 2 21 16,0 0-15-16,0-2-32 0,0 0-25 0,0 3-30 16,0-3-2-16,-2 2-12 0,2 1-6 0,0-1-5 15,2 1-2-15,1-1 7 0,-3 0-12 0,0-1-6 16,0-1-19-16,2 0-33 0,-2 0-40 16,0 0-33-16,2 0-38 0,-2 0-12 0,-2 0-29 15,2 0-10-15,0 0-6 0,0 0 13 0,0-1 43 16</inkml:trace>
  <inkml:trace contextRef="#ctx0" brushRef="#br0" timeOffset="607.73">4365 2494 83 0,'-7'9'134'0,"4"1"1"0,-2-2-22 16,0 1-12-16,0 3-21 0,0 2-5 0,2 1 1 15,0 2 16-15,2 0 10 0,-1 3 0 16,2 1-11-16,0-1-21 0,-3 2-16 0,3-1-15 16,0-2-13-16,0 19 7 15,0-20-29-15,0-3-4 0,0-1 0 0,0-2 3 16,0 0-11-16,0-2-20 0,0-3-36 0,0-1-38 16,0-1-34-16,0-2-28 0,0 0-17 0,-2-2-3 15,2-1 3-15,0 0 23 0</inkml:trace>
  <inkml:trace contextRef="#ctx0" brushRef="#br0" timeOffset="806.84">4359 2271 265 0,'-4'-14'244'0,"0"2"-74"0,0 4-40 16,-1-1-22-16,0 2-20 0,0 2 1 15,1 0-2-15,4 0-11 0,0 3-31 0,0 1-19 16,0 1-22-16,0 0-26 0,1 0-45 0,2 1-37 16,0 1-43-16,2 5-43 0,0-3-38 0,-2 0-13 15</inkml:trace>
  <inkml:trace contextRef="#ctx0" brushRef="#br0" timeOffset="1267.33">4568 2618 421 0,'-8'-3'468'15,"3"3"-238"1,2 2-173-16,1 3-21 0,1 1-3 0,-1 2 20 16,2 5 2-16,-2-1-8 0,1 2-13 15,1 17 12-15,0-16-34 0,3 5-6 16,-3-4 1-16,0-1 1 0,3-2-2 0,-3-2 1 16,2-1 0-16,-2-3-4 0,0 1-2 0,0-4 5 15,0-1 8-15,0 1 17 0,0-4 23 16,0 0 17-16,2 0-2 0,-2 0-2 0,1 0-6 15,-1 0 3-15,3-4-19 0,-1 1-18 0,1 1-26 16,5-13-1-16,-2 3 0 0,12-16 0 16,-8 10 0-16,2-1 0 15,2-2 0-15,2 1 0 0,-2-4-3 0,2 4-43 16,0-1-15-16,1 4-21 0,-1 2-15 0,-3 3-20 16,-2 2-13-16,1 4-14 0,1 0-1 0,-1 1-3 15,-2 5 6-15,1 2 9 0,3-1 10 0,-1 3 0 16,3 3 7-16,-2-1 4 0,3-1 10 0,-1 2 16 15,3-2 23-15</inkml:trace>
  <inkml:trace contextRef="#ctx0" brushRef="#br0" timeOffset="2745.05">5118 2625 29 0,'9'-2'61'0,"-2"1"45"16,-4 1 25-16,0 0 12 0,-3 0-3 16,0 0-20-16,-3-4-21 0,1 4-10 0,2 0 10 15,-1 0-10-15,-1 0-4 0,-1 2-15 0,-2 0-10 0,-1-2-15 16,1 1-18-16,-1 1-5 15,-2 1-8-15,1-2-4 0,-2 2-6 0,0 1 0 0,-1 1-4 16,1 0 7-16,1 0-6 0,-7 10-3 16,8-6-3-16,2-2-8 0,0 1-20 15,2-3-3-15,1 3 1 0,1-1-7 0,1-1-9 16,1-1-14-16,4 2-21 0,0-2-2 0,4-2 16 16,2-1-3-16,2-2 6 0,3-4 7 15,84-35-164 1,-80 26 214-16,3-3 7 15,-2-1 8-15,1-3 8 0,0 1 10 0,-1-3 7 16,-2-1 10-16,1-1 8 0,1-4 2 0,-2-3 3 16,1-1-2-16,-3 0 5 0,1-1-3 15,-3-2 5-15,0 2 6 0,-2-1 3 0,0 2-8 0,-4 2-2 16,-2 5 9-16,-1 2 19 0,-3 7 9 16,0 4 7-16,-3 2-14 0,0 4-14 0,0 2-16 15,-4 7 23-15,-1 3-42 0,0 6-4 16,-1 5 4-16,-1 4-10 0,1 6 7 0,0 1-6 15,-1 7-3-15,3 1-2 0,-1 4-11 0,0 1-11 16,1-3 0-16,0 0 0 0,3-5 0 16,1-1 0-16,0-4 0 0,3-2 0 0,0-5 0 15,3-3 0-15,-3-3 0 0,4 6 0 16,-4-16 0-16,2 0 0 0,-2-1 0 0,-1-4 0 16,-1 3 0-16,5-3 0 0,-1 0 0 15,6-3 0-15,-7 1 0 0,0 2 0 16,2 0 0-16,-1-3 0 0,-2 3 0 0,-1-2 0 15,3 2 0-15,-2-2 0 0,2 2 0 0,-1-3-22 16,-1 3-8-16,2-4 0 0,0 3 2 16,0 1 1-16,0-2-1 0,-2-1 5 0,3 1-2 15,-3 2 3-15,3-1 11 0,-2 1-6 0,0 0 6 16,-2 0 11-16,1 0 0 0,-1 0-8 0,-2 0 16 16,1 0-4-16,-1 0-7 0,0 0 6 15,0-1 4-15,0 1-3 0,0 0 6 16,0 0 0-16,0-3-4 0,6 3 1 0,-4-3-5 15,-2 0 2-15,2-1 2 0,-2 0-3 0,1 0-1 16,-1-1-2-16,3-1 4 0,-3 1-1 0,2-2 6 16,0 2-1-16,-1-2 2 0,2-3 11 15,-1-2 2-15,1 9-14 16,-1 0-9-16,1-2 0 0,0 2 5 0,-3 0-10 16,0 0 11-16,0 3-10 0,1 0 2 0,-1-1-6 15,0 1 2-15,0 0 6 16,0 0 5-16,0 1-5 15,0 1 0-15,0-1-5 0,0 1 8 16,0 2 9-16,0 2-4 0,2 2-3 0,0 1 8 16,-1 3-7-16,4 27 7 15,-2-27-13-15,-1 5 5 0,1-5-7 0,0 1-2 16,-1-1 8-16,1-2-1 0,1-1-9 16,1 0 1-16,0-4-9 0,6 3-15 15,-2-6 14-15,-2 0 6 0,2-2-10 0,4 0 4 16,-2-4 4-16,0 1-6 0,2-4 7 0,-2 1 7 15,4-1-2-15,-2-2-1 0,0 0-1 0,1-1 2 16,-4-1-1-16,2 0 13 0,-4 2-10 0,2 0 5 16,-2 2-2-16,1-1 4 0,-4 2-6 15,0 2 9-15,-2 1-4 0,0-1-5 0,0 3 2 16,-1 1-2-16,-2 0 0 0,0 0 3 16,2 1-1-16,0-1 6 0,3 5-6 0,-2 0-6 15,2 1 6-15,0 0 0 0,1 0-2 0,3 2-3 16,-2 1 5-16,-1-2-9 0,4 1 1 0,-1-3-11 15,-1 2-18-15,0-4-6 0,0 2-3 16,1 0-7-16,-1-4 0 0,-1 2 8 16,13-1-57-16,-7-5 62 15,-10 0 27-15,2 1 10 0,-4-2-1 16,2 0 0-16,-3 2 1 0,0-1 6 0,0 0-1 16,0-2 2-16,0 0 2 0,0 1 9 0,0-1-11 15,0-2-2-15,-3 1-1 0,2-1 1 0,-4-1-4 16,2 2-4-16,0-3-1 0,1 2-2 15,-3-1 9-15,1 0-6 0,0 1 0 0,-2 2 6 16,-5-8-11-16,-8-2 22 16,13 11-7-16,4 1 4 15,-1-2-2-15,3 2 2 0,-1 1-3 16,1 0 0-16,0 1-1 0,1-2 1 0,2 3-8 16,-3 0 4-16,2 0 3 0,4-2-4 0,0-1-6 15,7 4 2-15,-6 1 1 0,2 0-1 16,-1 2 4-16,1 0-4 0,2 2 9 0,-3 0-5 15,2 2 1-15,-1-2-4 0,-1-1-3 16,0 3 3-16,8 8 4 16,-12-11-1-16,1 2 2 0,2-4 0 0,-2 0-1 0,-1 1 3 15,2-1 0-15,-4 0-2 0,3-3 11 16,-2 1 1-16,0-1 6 0,0 0 7 0,-1 0 13 16,3 0 7-16,-2 0 10 0,3-3-3 0,-3 0 13 15,2-2 2-15,-2 4-3 0,2-3 8 0,-2 3-11 16,-1-3 2-16,1 3-52 0,1 1-13 0,-2 0 0 15,-1 0 0-15,1 0 0 0,1 0 0 16,-1 1 0-16,1 1 0 0,0 0 0 0,2 1 0 16,-2 0 0-16,3 4 0 0,-1-3 0 15,0 3 0-15,1 1 0 0,2-2 0 0,0 2 0 16,-2-3 0-16,-1 2 0 0,0-2 0 0,0-2-52 16,-2-1-83-16,3 0-33 0,-3 1-37 15,2-3-40-15,1-3-29 0,-1 0-6 0,0-1 24 16,1-5 48-16</inkml:trace>
  <inkml:trace contextRef="#ctx0" brushRef="#br0" timeOffset="2923.8">6454 2232 80 0,'-2'-19'200'0,"-1"5"27"0,0 1-38 0,-2-1 77 15,3 4-90 1,2 6-101-16,-1 3-23 0,-1-1-31 0,1 2-38 15,1 0-45-15,0 0-25 0,0 2-35 16,-2-1-27-16,0 1-18 0,-4 0-3 0,3 0 7 16,-5 2 19-16,0 3-60 0</inkml:trace>
  <inkml:trace contextRef="#ctx0" brushRef="#br0" timeOffset="3152.13">5489 2322 254 0,'-17'6'333'0,"4"-3"-51"0,4 0-75 0,1-1-74 16,5 0 38-16,3 0-86 16,5-2-6-16,3 0-1 0,7 0-1 0,7 0-22 15,5 0-25-15,6 1-13 0,7 1-9 0,1-2-10 16,5 0-23-16,0-3-62 0,1-2-54 0,-1-1-35 15,1 0-32-15,-2-2-33 0,-1-2-15 0,-4 1 5 16,-6 1 47-16</inkml:trace>
  <inkml:trace contextRef="#ctx0" brushRef="#br0" timeOffset="3667.73">1345 3448 179 0,'-8'3'242'15,"-2"-1"-18"-15,-2 1-33 0,4-3-44 0,3 1-50 16,0-1-26-16,3 0-22 0,2 0-8 0,7-1-4 15,4-1 5-15,11-1 21 0,13 0 29 16,15 0 16-16,15-2-5 0,22 0-7 16,18-2-12-16,23 2-35 0,19-2-22 0,17-1-10 15,13-3-9-15,17 2-1 0,12-1-5 0,7-3-5 16,7-2-1-16,5 1-14 0,5-1-18 16,0-2-6-16,2 3 3 0,2-1 11 0,-5 3 8 15,210-1-29-15,-241 9 19 0,-13 1-15 16,-16 3-33-16,-19 0-15 0,-15 0-21 0,89 3-142 15,-137-3 102-15,-16 1-11 0,-14 1 8 32</inkml:trace>
  <inkml:trace contextRef="#ctx0" brushRef="#br0" timeOffset="4218.46">2644 4755 383 0,'0'-14'308'15,"-11"-7"48"-15,-3 16-245 0,-1 1-11 16,-5 1-16-16,0 1 1 0,-3 4 18 0,1 1 22 15,0 1-3-15,3-1-24 0,0 4-37 16,-8 9 8-16,16-7-55 0,0 5-7 16,5 0 2-16,4 5-1 0,7 17-4 15,6-13-7-15,5 1-4 0,3-1 5 16,3 0-3-16,2 3-5 0,1-3 8 0,2 0-2 16,-2-3 2-16,-4 2-2 0,1-4 4 15,-5-2-2-15,-4-4 2 0,-2 0-5 0,-5-3 7 16,-3-1 8-16,-3-2 16 0,0-1-18 0,-3 2-8 0,-3-3 0 15,-5 0 0-15,-2 3 0 0,-2-4 0 16,-5 1 0-16,0 1 0 0,-5 0 0 0,1-2 0 16,0 1 0-16,0-1 0 0,2 0 0 15,2-1 0-15,4-2 0 0,2 2 0 0,-1-2-64 16,4-2-207-16,-1-1-41 0,2-2-22 0,-1-16-262 16,11 10 376-16</inkml:trace>
  <inkml:trace contextRef="#ctx0" brushRef="#br0" timeOffset="4533.63">3009 4759 219 0,'5'5'203'0,"-5"2"-31"0,-3 3-27 16,0 2-34-16,-2 5-31 0,-2 1-15 0,0 0 20 15,0 4 18-15,1 0 0 0,0-3-16 0,1 3-27 16,-1-3-17-16,3 0-18 0,1-1-9 0,0-2-6 15,4 13-10-15,3-17 8 16,-1-3-3-16,1-1-3 0,-2-4 8 0,2 0-10 16,0-2 6-16,1-2-4 0,2 0 6 15,0-3-4-15,1-1 5 0,1-2-3 0,1-2 5 16,-2-1 6-16,1-2-10 0,1-4 5 0,0-1 1 16,0 0-9-16,2-4 1 0,-2 0-3 0,0-4-2 15,6-23-3-15,-10 26-2 0,2-2-1 16,-4 3-10-16,3-17-104 15,-2 12-110-15,-4 19 62 16,-2 1-32-16,0 1-16 0,0 3-6 0,-2 1 21 16</inkml:trace>
  <inkml:trace contextRef="#ctx0" brushRef="#br0" timeOffset="5250.61">3423 4911 78 0,'3'-10'97'0,"1"3"10"0,-3 0-6 0,-1 2-4 15,0 3 0-15,0 0 8 0,0 2-2 0,2-1-7 16,-2 1-27-16,0 0-8 0,0 0 0 16,-2 3 3-16,1 2 8 0,-1 4 2 0,-1 2-17 15,0 2-6-15,-2 2 5 0,2 4-7 0,0 0-1 16,0 0-1-16,1 2-2 0,-1 0-6 0,1 0-6 15,1-3-4-15,-1-1-8 0,0-2-2 16,2-2-6-16,-1-3-1 0,1 0-8 0,0-3 6 16,0-2-6-16,0-2 12 0,0-1 5 0,0 0 18 15,0-2 12-15,0 0-1 0,0-4-1 0,1 2-47 16,3-3-2-16,-1-9 0 16,0 3 0-16,0-3 0 0,-1-1 0 0,4-4 0 15,0 1 0-15,4-24 0 0,-4 21 0 16,-1 0 0-16,-2 0 0 0,2 1 0 0,-4 4 0 15,-1 1 0-15,2 5 0 0,-2 1 0 16,0 3 0-16,0 2 0 0,3 1 0 0,-1 1 0 16,-1 2 0-16,2 0 0 0,1 2 0 15,2-2-15-15,3 3-46 0,3-1-7 0,3 3-1 16,1-2 0-16,22 1-43 16,-19-1 83-16,22-6-11 0,-22 1 40 0,-3-3-4 15,3-2 4-15,-6 0-4 0,2-1 11 16,-2 1 2-16,-2-2 17 0,8-13 191 15,-15 15-112-15,-2 4 2 0,1 0-107 16,-3-1 0-16,0 3 0 0,-1 1 0 16,-1 3 0-16,2 2 0 0,-2 2 0 15,0 3 0-15,0 1 0 0,2 5 0 0,-1 3 0 16,1 0 0-16,0 5 0 0,0 0 0 0,-2 24 0 16,0-3 0-1,2-24-24-15,0-2-236 0,-1-2-45 0,1-4-4 16,0-1 1-16,3-1 25 0,0-6 44 0</inkml:trace>
  <inkml:trace contextRef="#ctx0" brushRef="#br0" timeOffset="5829.83">3988 4890 142 0,'6'-10'187'15,"-3"3"7"-15,-3 2-23 0,0 5-33 0,0-3-30 16,0 3-14-16,-3 3-14 0,3 2-5 0,0 2-15 15,-1 0 0-15,-1 2-9 16,2 14 5-16,0-7-38 0,0-1-9 0,0 3 1 16,0-3-2-16,-3 33 30 15,1-33-9-15,2-3-10 0,-1-2-6 0,1-2 1 16,0 1 8-16,0-4 2 0,-2-2 11 16,2 2 0-16,0-1 3 0,0-3 13 0,0-1 12 15,0 0 12-15,-2 0 9 0,2-1-38 16,0-3-46-16,0 3 0 0,0-3 0 15,-1 1 0-15,1-2 0 0,-2-4 0 0,2-1 0 16,-1 0 0-16,-1-2 0 0,2-1 0 16,0-17 0-16,0 15 0 0,0-3 0 15,2 0 0-15,-1-1 0 0,1 3 0 0,-2 0 0 16,3 0 0-16,-3 5 0 0,0 0 0 0,0 1 0 16,0 3 0-16,0 3 0 0,0 1 0 15,0 5 0-15,2-2 0 0,-1 1 0 16,2 3 0-16,5 3 0 0,0 0 0 0,5 0 0 15,2 1 0-15,2 1 0 0,1 2 0 0,0-4 0 16,66 12 0 0,-67-20 0-16,-1-2 0 15,-1-1 0-15,-2-1 0 0,1-1 0 0,-4-3 0 16,0 3 0-16,0-2 0 0,-2-1 0 0,-3 4 0 16,0-2 0-16,-2 2 0 0,-1 0 0 15,2 0 0-15,-4 4 0 0,0-2 0 0,0 5 0 16,-2-1 0-1,0 5 0-15,2 1 0 0,-2 5 0 16,-1 0 0-16,1 2 0 0,-1 3 0 0,1 1 0 16,1 4 0-16,-1-2 0 0,-1 1 0 0,3-2 0 15,0 0 0-15,0-5-339 0,0 0-69 16,0-4-3-16,3-1 45 0,0-2-152 0</inkml:trace>
  <inkml:trace contextRef="#ctx0" brushRef="#br0" timeOffset="6245.3">4618 4856 154 0,'-1'-5'204'15,"-1"0"0"-15,-1 5-33 0,-2 3-38 0,-1-1-21 16,1 8-24-16,1-1-25 0,-3 3-5 16,2 3-10-16,-1 3-6 0,2 0-12 0,-1 2-8 15,2-1-6-15,-1 0-7 0,1 3 0 0,2-3-3 16,-3-2 3-16,-2-1-3 0,0-5 17 15,4 1 10-15,-1-5 7 0,0 1-2 0,3-4-4 16,-2-1 21-16,2-1 1 0,0-2 25 0,0 1 0 16,0-1 6-16,0 0-5 0,0-3-29 0,0 0-53 15,0-1 0-15,0-2 0 0,0-1 0 16,0-2 0-16,0-1 0 0,0 0 0 0,2-2 0 0,3-2 0 16,-2-3 0-16,3 0 0 0,0-1 0 15,2-3 0-15,-1 2 0 0,3-3 0 0,0 2 0 16,1 1 0-16,2 2 0 0,-2 1 0 0,13-9 0 15,-15 17 0-15,-1 2 0 0,24 2 0 16,-18 8 0 0,-3 4 0-16,5 5 0 0,-2-1 0 0,0 5 0 15,11 20 0-15,-13-16 0 0,-3 1 0 16,2 0 0-16,-3 0-25 0,0 0-104 0,-2-1-20 16,2-2-29-16,-2-1-24 0,-1-4-16 15,0-2-14-15,-2 1 5 0,-1-4 17 16,1-2 27-16,1-1 44 0</inkml:trace>
  <inkml:trace contextRef="#ctx0" brushRef="#br0" timeOffset="6936.61">4631 4987 125 0,'-6'-4'169'15,"1"-1"7"-15,0 2-23 0,2 0-29 0,3 0-21 16,0 2-22-16,2-2-32 0,1 0-16 0,5-2-10 15,4 1-3-15,3-2-11 0,3 2 2 0,5-3-9 16,2 2-2-16,4 0 3 0,1-2 2 16,-2 2-8-16,2-3 3 0,-2 2 5 0,-1 0 11 15,-3 2 28-15,-5-1 4 0,0 1 7 0,-5 1 10 16,0 3 14-16,-2 0 5 0,-2 2 14 16,-2 0 6-16,0 3 1 0,-1 4-12 0,12 26 75 15,-13-4-168 1,-3 15 0-16,-4-31 0 15,-1-3 0-15,-1 3 0 0,0-4 0 0,-1 1 0 16,1-2 0-16,0 0 0 0,-2-5 0 16,1 2 0-16,1-2 0 0,1-3 0 0,-1 1 0 15,3-2 0-15,-2-1 0 0,2-1 0 16,-1-1 0-16,-1-1 0 0,-1 0 0 16,-2-11 0-16,3 4 0 0,2-15 0 15,0 7 0-15,4-2 0 0,0-1 0 0,1-2 0 16,3 0 0-16,5-4 0 0,-2 0 0 0,4-2 0 15,-2 0 0-15,4 3 0 0,-2 1 0 0,2 4 0 16,-4 3 0-16,2 5 0 0,-2 3 0 16,-1 2 0-16,0 6 0 0,-4 2 0 0,2 0 0 15,0 5 0-15,-2 3 0 0,2 11 0 16,-7-5-27-16,-4 17-66 16,-4-13 57-16,-8 20-43 0,1-21 45 15,-1 0 0-15,0-1-2 0,-4-1 8 0,1 0 20 16,0-3 2-16,1-2 4 0,3-3 5 0,1-4 9 15,2 0 8-15,4-1 15 0,-1-2 8 16,1 0 3-16,2 0 16 0,1-3 1 16,0 0 21-16,2 1-69 0,0-1-15 0,0-1 0 0,2 1 0 15,1 1 0-15,-1 1 0 0,3-3 0 16,26 11 0 0,-18-2 0-16,3 2 0 0,-2 2 0 0,3 3 0 15,0 1 0-15,-2 2 0 0,2 1 0 0,-2-2 0 16,0 3 0-16,0-1 0 0,24 31 0 15,-17-25 0-15,-12-12-178 16,2-2-31-16,-2-4-22 0,-2-1-25 16,-1-3-4-16,2 0 20 0,-1-5 23 0,2-2 34 15,0-1 52-15</inkml:trace>
  <inkml:trace contextRef="#ctx0" brushRef="#br0" timeOffset="7313.78">5502 4830 101 0,'0'-22'153'0,"-2"7"29"15,-1 3-19-15,0 4-16 0,1 0-8 16,1 4-19-16,-1 1-17 0,2 1-20 0,0 2-18 16,0-1-17-16,0 1-20 0,0 0-14 15,-1 1-5-15,2 2 0 0,2 2-8 0,1 0 9 16,-1 4-10-16,3-1 3 0,-1-1-2 0,-2 3-5 16,5-5 1-16,0 8 8 0,-3-10-2 15,-2-2 0-15,0 0 0 0,3 1 2 0,-1-2-5 16,1-3 0-16,1-1 10 0,-1-2 0 0,3-1 9 15,-1 2 14-15,-1-5 9 0,-1 2 4 0,3-3 12 16,-4 2 9-16,0 0 17 0,-2 3 13 0,2-3 7 16,-2 3-18-16,0-1-86 0,2 2 0 0,-5 2 0 15,1 1 0-15,-1 2 0 16,0 4 0-16,0 2 0 0,0 1 0 16,-1 2 0-16,1 6 0 0,-3 4 0 0,3 1 0 15,0 6 0-15,-3 1 0 0,1 3 0 0,-3 0 0 16,1-1 0-16,-3-1 0 0,2-3 0 15,-4 2 0-15,4-3 0 0,-1 0 0 0,1-2 0 16,0 0 0-16,-2-4 0 0,4 0 0 0,-1-3 0 16,-2 0 0-16,1 10-632 15,3-16 255-15</inkml:trace>
  <inkml:trace contextRef="#ctx0" brushRef="#br0" timeOffset="7888.98">7845 4668 20 0,'5'-20'47'0,"4"0"39"0,-3 3 28 16,-1 0-6-16,1 3-9 0,1 2 1 16,-3 2 1-16,-1 5 12 0,-1-2 251 15,-4 14-279-15,2 0 15 16,-1 3 24-16,-1 3 11 0,0 4-7 0,0 4 5 15,0 1 3-15,1 3-82 0,-1 1-54 0,0 2 0 16,1-1 0-16,-1 0 0 0,1 0 0 16,1-2 0-16,0-2 0 0,3-2 0 0,0 0 0 15,2-5 0-15,1-1 0 0,0 1 0 0,2-6 0 16,5 0 0-16,-1-2 0 0,3-2 0 16,5-2 0-16,1 1 0 0,2-2 0 0,1-2 0 15,28-4-60-15,-26 0-192 0,-1-2-15 16,-3 0-11-16,0-3-2 0,-3 0 22 0,9-14-159 15</inkml:trace>
  <inkml:trace contextRef="#ctx0" brushRef="#br0" timeOffset="8080.02">8027 4818 132 0,'-20'0'162'0,"0"0"4"0,3 0-19 15,2 0-10-15,0 0-6 0,3 0-6 0,4 0-9 16,1 0-8-16,2 0-18 0,3 0-34 15,2-3-19-15,0 3-18 0,5-2-14 0,4 1-1 16,4-1-12-16,4 0-4 0,26-1-73 16,-19 1 8-16,3-3-21 0,-2 0-24 15,26-7-177-15,-26 4 142 16,-1-1 9-16,-4 0 8 0,-4-2 22 0,0 2-48 16</inkml:trace>
  <inkml:trace contextRef="#ctx0" brushRef="#br0" timeOffset="9170.61">8091 4591 126 0,'-41'-9'283'16,"16"4"-46"-1,22 3-179-15,4-3 21 16,7 4-65-16,5 0-1 0,1 1 5 16,10-3-9-16,3 3 0 0,3 0-2 0,3-4-1 15,2 4-1-15,1 0 0 0,-1 0 15 0,1 0 9 16,-4 0 14-16,-2 0 14 0,-4 2 3 0,-3 0 1 15,-1 3-4-15,-5 0 9 0,10 8 76 16,-16-4-73-16,-3 3 3 16,3 19 70-16,-6-14-64 0,-4 1-22 15,-1 3-1-15,0 3 2 0,-3 3 0 0,3-1-6 16,-3-1-45-16,2 2-6 0,-1-1 0 0,1 1 0 16,1-2 0-16,3-2 0 0,4 1 0 0,3 16 0 15,0-24 0-15,0 0 0 0,3-3 0 16,-3-4 0-16,4 0 0 0,-3-3 0 0,3-1 0 15,1-4 0-15,-2-1 0 0,2-4 0 16,-1-2 0-16,0-2 0 0,-1 1 0 0,1-3 0 16,-3-5-15-16,3 1 0 0,-4-1 1 0,0-3-2 15,-1 0 1-15,-3-1-2 0,2-1-6 0,-3-1 19 16,0-1-4-16,-1-5-1 0,-1 4 4 0,-3-5 7 16,0 2-8-16,-1-1 6 0,-5 1 5 15,1 4 7-15,0 1 8 0,-1 3 5 0,-2 3 14 0,-1 1-12 16,-1 4-10-16,0 2-17 0,-2 4 0 15,2 1 0-15,-1 3 0 0,-1 3 0 16,-1 1 0-16,2 4 0 0,0 2 0 0,-2 4 0 16,4 4 0-16,3 1 0 0,2 5 0 0,4 2 0 0,2 2 0 15,4 3 0-15,5-2 0 0,2 0 0 16,4-3 0-16,-2-1 0 0,3-1 0 16,-2-7 0-16,3 0 0 0,-1-2 0 0,-1-4 0 0,0-2 0 15,-1-3-58-15,3-2-30 0,-3-1 9 16,-2-1-7-16,2-2-1 0,-2-2 0 0,1-1-7 0,0 0 8 15,10-9-80-15,13-14 4 16,-26 14 123 0,11-13 2-16,-13 10 33 0,2 0 4 0,-2-2 9 15,7-12 43-15,-12 14-15 0,1-2 13 16,-1 3 14-16,2-1 10 0,-3 1 14 0,-1 0 8 16,0 4-3-16,-3 2 11 0,2 3 19 15,-2 0-26-15,0 1-5 0,0 4-11 0,-2 0-68 16,1 2-13-16,-4 6 0 0,2 1 0 15,0 1 0-15,0 7 0 0,-4 26 0 0,4-17 0 16,0-3 0-16,1 4 0 0,-1-1 0 0,0 0 0 16,2-1 0-16,-2-5 0 0,-1-1 0 15,4-3 0-15,-3-3 0 0,3-4 0 0,-3-2 0 16,3-4 0-16,0 0 0 0,0-3 0 0,2-3 0 16,-2-1 0-16,0-4 0 0,1 0 0 15,2-4 0-15,-1-2 0 0,1 0 0 0,0-1 0 16,3-4 0-16,-3 1 0 0,17-42 0 15,-3-7 0 1,-11 49 0-16,1 1 0 0,-3 3 0 16,1 5 0-16,-2 0 0 0,0 3 0 0,-3 3 0 15,2 3 0-15,1 3 0 0,2 3 0 0,0 3 0 16,4 5 0-16,1 3 0 0,-1 2 0 16,2 2 0-16,-3 1 0 0,0 0 0 0,-1 0 0 15,0 0 0-15,1 0 0 0,-3-1 0 0,1-4 0 16,5 13 0-16,-6-19 0 15,0-3 0-15,3 2 0 0,-2-8 0 16,0-4 0-16,-3-1 0 0,2-4 0 0,0 0 0 16,1-1 0-16,-2-1 0 0,3-2 0 15,-2-1 0-15,0-3 0 0,0-1 0 0,-1-3 0 16,1 1 0-16,1-2 0 0,1 2 0 0,-3-6 0 16,3 2 0-16,-4 0 0 0,0-1 0 15,2 2 0-15,-2 1 0 0,0 2 0 0,0 2 0 16,0 3 0-16,-1 3 0 0,1 2 0 0,-3 2 0 15,2 1 0-15,-2 3 0 0,-2 3 0 16,2 1-162-16,-1 3-146 0,-1 0-23 16,2 2-11-16,-2 1 12 0,2 0 58 0</inkml:trace>
  <inkml:trace contextRef="#ctx0" brushRef="#br0" timeOffset="9384.54">9636 5020 261 0,'-5'2'347'0,"0"-2"-10"15,-1 1-39-15,1-1-42 0,5 0-21 16,-1 0-19-16,-1 0-119 0,2-1-97 0,-1 1 0 16,-1 0 0-16,2 0-143 15,0 0-138 1,0 0-40-16,0 0-22 0,-2-2-3 15,-3 0 57-15</inkml:trace>
  <inkml:trace contextRef="#ctx0" brushRef="#br0" timeOffset="10242.59">2529 5758 16 0,'-40'-2'20'0,"-40"0"48"0,40-1-28 16,0 3 2-16,1 0 3 0,4 0 8 16,0 0 3-16,4 0 5 0,2 3-5 15,6-3 4-15,4 0 0 0,3 0 3 0,6 0 0 16,4 0-1-16,3 0-18 0,0 0-18 0,1 0 3 15,2 0-13-15,6-3-7 0,-1 3 0 16,5 0 2-16,1 0-2 0,3 0-1 0,0 0-3 16,5 0 0-16,5 0 0 0,3-3 3 0,4 3 7 15,4-2 4-15,5-1 6 0,7 0 4 16,6 0 2-16,8-1-7 0,5-2-4 0,9 0 0 16,8 0 0-16,6-2-5 0,7 1-7 15,7 0 2-15,8 2-6 0,4-2 2 16,7 2-4-16,4 2 8 0,4-2-4 0,4 2-4 0,2 3 2 15,3 0-3-15,5 0 4 0,7 3-1 0,2-2 0 16,6 3 1-16,6-4-4 0,2 3 4 16,1-3-11-16,2 0 7 0,-2-3-3 0,1 3 2 15,-1-4-8-15,-1 2 5 0,0-3 0 16,3-1 5-16,4 2-5 0,0-1 3 0,1 4-3 16,169-4 13-16,-21 4 19 15,-21 2 49-15,109 4 32 16,-286-5-78-16,-5 0-14 15,-11 1 0-15,-3-1-8 0,-8 0-6 0,-8-1 3 0,-3-2-4 16,-11 1-3-16,-3 1 2 0,-10-2-2 0,-6 1 0 16,-9-1-3-16,-6 1 5 0,-7 2-2 15,-8 0 0-15,-7-2 0 0,-6 2-3 0,-2 0-1 16,-4 0-1-16,-1 0-9 0,-4 0-19 0,-1 0-33 16,0 0-24-16,-6-2-954 15,1 2 765 1</inkml:trace>
  <inkml:trace contextRef="#ctx0" brushRef="#br0" timeOffset="10419.83">9675 5668 82 0,'3'-1'170'16,"-3"-1"6"-16,0-1-55 0,-3 2-56 0,3-2-33 15,-3 0-26-15,0 3-17 0,-2-2-16 0,4 1-12 16,-1-1-16-16,0 2-25 0,-1 2-34 16,-2-1-16-16</inkml:trace>
  <inkml:trace contextRef="#ctx0" brushRef="#br0" timeOffset="20189.34">5944 7655 138 0,'0'-17'320'0,"0"3"-5"0,-7 3-85 0,-1 1-54 16,-2 2-33-16,-7 1-15 0,3 2 5 0,-5 2 6 16,1 3 2-16,1 3-7 0,-2 1-84 0,0 6-50 15,-3 4 0-15,0 4 0 0,-1 4 0 16,1 10 0-16,0 4 0 0,2 4 0 0,1 4 0 16,2 4 0-16,4 1 0 0,0-3 0 0,7 3 0 15,1-3 0-15,5-1 0 0,5-3 0 0,7-4 0 16,0-2 0-16,2-5 0 0,8-3 0 0,0-3 0 15,5-5 0-15,1-5 0 16,77 13 0-16,-67-25 0 0,3-3-85 16,-3-3-185-16,1-1-22 0,0-1 2 0,-2 1 19 15,-1-3 24-15,-2-1 30 0,-4 3 46 0</inkml:trace>
  <inkml:trace contextRef="#ctx0" brushRef="#br0" timeOffset="20546.04">6479 8128 67 0,'0'-8'198'0,"-2"-1"61"16,-1 6 4-16,-2-1-32 0,-3 1-48 0,-4 3-19 15,2 0 6-15,-4 2 1 0,2 1 5 0,-3 2-11 16,1 7-165-16,0 1 0 0,-2 2 0 16,2 5 0-16,1 4 0 0,0-1 0 0,1 5 0 15,4 1 0-15,3 1 0 0,0 1 0 0,5-2 0 16,2 1 0-16,1-2 0 0,4-3 0 0,2-2 0 15,2-1 0-15,2-4 0 0,1-3 0 0,0-3 0 16,2-4 0-16,-2-1 0 0,2-2 0 0,-2-5 0 16,2 0 0-16,-2 0 0 0,0-7 0 15,-2 2-2-15,-3 0-12 0,0-3 6 0,-2 1 8 16,-1-2 0-16,-4 0 3 0,1-4 13 0,-3 4-11 16,-2-3-5-16,1 4 0 0,-4 0 0 0,-3 1 0 15,-1 1 0-15,1 3 0 0,-5-1 0 16,-29 2 0-1,-6 6 0-15,34-1 0 0,-2 2 0 16,2-1-47-16,3 0-247 0,-10 9-439 16,13-9 361-16,2-1 77 0</inkml:trace>
  <inkml:trace contextRef="#ctx0" brushRef="#br0" timeOffset="20932.55">6817 7668 146 0,'-1'-18'193'16,"-1"1"7"-16,2 2-12 0,-3 5-4 0,1-1-6 15,-1 2-3-15,0 4-4 16,1-2 148-16,2 7-201 0,-1 3-9 0,-1 6-43 0,0 5-66 16,1 5 0-16,1 73 0 15,5-52 0-15,-2 6 0 0,-1 1 0 16,-1 2 0-16,2 0 0 0,-3 0 0 0,2 83 0 15,-2-93 0-15,0-4-72 16,0-3-184-16,0-2-7 0,0-5 3 0,0-5 5 16,0-2 23-16,2-4 23 0,-2-3 35 15,0-2 38-15,0-5-46 0</inkml:trace>
  <inkml:trace contextRef="#ctx0" brushRef="#br0" timeOffset="21262.48">6817 8241 20 0,'-6'-14'26'0,"1"0"38"16,-6-11 112-16,9 16-85 15,-2 0-12-15,4 3-29 0,-2 2-22 0,2-2-13 16,0 1-8-16,2-1 0 0,4 1-5 0,2 0-4 16,0-1 2-16,4-1-4 0,0-2-2 15,2 2-5-15,22-14-16 0,-17 9 21 16,0-1 0-16,3-2 6 0,-3-2 6 0,0-3 11 16,0 1 7-16,0-3 13 0,0 1 26 0,-3-2 17 15,1 2 18-15,-4 0 2 0,-1 2 16 0,0-1-6 16,-4 0 7-16,-2 5 5 0,0 1 12 0,-3 5 20 15,0-2 7-15,-1 3-2 0,-2 4-113 0,0 1-46 16,0 6 0 0,0 5 0-16,0 2 0 0,0 7 0 0,0 4 0 15,0 4 0-15,0 4 0 0,0 2 0 0,0 2 0 16,0 4 0-16,-2-1 0 0,1 3 0 0,-1-1 0 16,-1-1 0-16,1 1 0 0,-2-3 0 0,3-2 0 15,-1-3 0-15,0-1 0 0,2-4-244 16,0-2-119-16,0-1-5 0,2-4 21 0,1-3 46 15,3-4-120-15</inkml:trace>
  <inkml:trace contextRef="#ctx0" brushRef="#br0" timeOffset="21484.54">7386 8156 146 0,'2'-8'255'0,"-2"-3"309"16,-2 10-330-16,-3 1-43 0,2 2-29 15,-9 12 144-15,7-2-153 0,2 5-117 16,1 1-36-16,-3 3 0 0,2 0 0 0,2 6 0 16,-3 0 0-16,3 2 0 0,-5 30 0 15,4-31 0-15,1-1 0 0,-1 1 0 0,0-4 0 16,1-3 0-16,-1-1 0 0,1-3-163 0,-1-2-80 16,2-1-27-16,-2-5-1 0,2 0 7 15,0-3 18-15,0-2 31 0,2-3 48 0</inkml:trace>
  <inkml:trace contextRef="#ctx0" brushRef="#br0" timeOffset="21845.39">7490 8305 145 0,'8'-15'185'0,"2"3"15"0,-5 4-18 16,0-1-18-16,-1 6-28 0,1-1-20 0,-2 1-9 15,0 1-14-15,4-1-7 0,-1 5-22 0,5-1-24 16,-3 4-10-16,3-1-13 0,1 3-8 0,-2-2-8 15,1 5 2-15,-3-3 0 0,0 4-5 0,-3-1 2 16,-2 2 2-16,-3 1 1 0,0-1-3 16,-5 14 22-16,-1-14-13 0,-2 1 3 15,-5 2 8-15,2-3 30 0,-1 0 25 0,-11 7 125 16,11-13-125-16,4 0-75 0,1-2 0 16,3-3 0-16,-1 2 0 0,2-3 0 0,0 0 0 15,3 0 0-15,-2 0 0 0,2-3 0 16,2 2 0-16,4 0 0 0,3-2 0 0,1 3 0 15,4-2 0-15,2 2 0 0,4-1 0 16,4-1 0-16,-3-1 0 0,3 1 0 0,-1 1 0 16,2 1 0-16,1 1 0 0,-1 1 0 0,4 0 0 15,-2-1 0-15,-1 2 0 0,1-1 0 0,-5 1 0 16,-3-3-194-16,-1 0-134 0,-4 0-29 16,3 0 8-16,-4-3 24 0,-1 3-161 0</inkml:trace>
  <inkml:trace contextRef="#ctx0" brushRef="#br0" timeOffset="22271.75">8075 7623 165 0,'-6'-11'265'0,"0"4"7"0,1 2-45 16,0 5-52-16,1 0-52 0,-1 0-29 0,0 6 1 16,-3 3 16-16,4 5 4 0,0 3 5 0,1 7-5 15,3 2-19-15,0 7-22 0,8 42-74 16,-1-34 0-16,2 1 0 0,34 116 0 16,-12-95 0-1,-14-36 0-15,-1-7 0 0,3-2 0 16,-3-5 0-16,0-1 0 0,3-7 0 0,-2 0 0 15,4-3 0-15,-4-5 0 0,4-4 0 0,-1 0 0 16,-1-5 0-16,2-3 0 0,15-19 0 16,-17 13 0-16,-4-4 0 0,-2 0 0 15,-3-3 0-15,-2-4 0 0,-2 1 0 0,-3-3 0 16,-3 0 0-16,-3-2 0 0,-12-34 0 16,3 36 0-16,-3 5 0 0,0 1 0 0,0 4 0 15,-3 4 0-15,-26-12 0 0,19 20 0 16,-2 4 0-16,0 2-99 0,-3 5-60 15,-2 1-41-15,-1 1-46 0,3 2-47 0,-26 11-329 16</inkml:trace>
  <inkml:trace contextRef="#ctx0" brushRef="#br0" timeOffset="22693.39">8896 8058 346 0,'-2'-5'445'0,"2"2"-62"0,-5-2-109 16,-2 5-98-16,-1 3-43 0,-4 1-24 0,-1 4 24 15,-2 0-85-15,-4 5-48 0,3 5 0 0,-6 3 0 16,2 1 0-16,-1 5 0 0,-1 3 0 0,3 1 0 15,3 2 0-15,-1 0 0 0,2 0 0 16,3 0 0-16,7-1 0 0,2-3 0 0,3-1 0 16,3-5 0-16,4-2 0 0,3-3 0 15,3-1 0-15,4-3 0 0,3-5 0 16,-1-1 0-16,1-4 0 0,1-3 0 0,1-1 0 0,-2-3 0 0,-4-2 0 16,3-2 0-16,-4-3 0 0,0 2 0 15,-4-4 0-15,-1 1 0 0,-3-4 0 0,-2 1 0 16,-1-1 0-16,-6-2 0 0,0 3 0 0,-3-1 0 15,-2-1 0-15,-1 3 0 0,-2 1 0 0,-2 1 0 16,1 3 0-16,-4 1 0 0,-4 2 0 16,-61 2-111-1,39 16-568-15,24-8 285 0</inkml:trace>
  <inkml:trace contextRef="#ctx0" brushRef="#br0" timeOffset="23182.84">10993 7681 155 0,'0'-16'218'0,"0"2"4"0,0 1-18 0,0 4-28 15,-3 1-25-15,3 2-16 0,-3 2-9 0,3 1-15 16,-2 1-9-16,2 4-9 0,0 2 3 16,0 5 1-16,2 45 64 15,-2-28-161-15,2 6 0 0,-2 3 0 0,0 5 0 16,0-2 0-16,0 3 0 0,-2 1 0 0,0-1 0 15,1-3 0-15,-4-1 0 0,2-5-51 0,0-1-91 16,0-3-30-16,-2-3-27 0,0-3-24 0,0-2-9 16,-1-5 6-16,0-2 13 0,1-3 21 15,2-2 31-15</inkml:trace>
  <inkml:trace contextRef="#ctx0" brushRef="#br0" timeOffset="23413.78">10858 7977 124 0,'-7'-9'175'0,"-1"2"27"0,-1 0-2 0,-1 4-15 16,-23-4 573-1,28 7-547-15,5 0-126 16,0 0 9-16,4 0-81 0,2 2-13 16,3 1 0-16,6 2 0 0,3 2 0 0,3-3 0 15,5 1 0-15,4 0 0 0,1-3 0 0,2-1 0 16,5-1 0-16,2 0 0 0,-1-1 0 0,4-1-49 15,-2-3-103-15,0 1-46 0,2 0-43 0,-4-5-48 16,-1 0-35-16,1-4 10 0,-4 3-165 0</inkml:trace>
  <inkml:trace contextRef="#ctx0" brushRef="#br0" timeOffset="23994.22">13026 7543 138 0,'-9'-13'886'15,"1"17"-749"1,-14 13 76-16,1 18 13 15,12-13-95-15,3 8-4 0,4 2-10 0,0 2-45 16,6 3-72-16,2 2 0 0,3 1 0 16,4 0 0-16,20 35 0 0,-11-42 0 15,3-2 0-15,1-4 0 0,2-3 0 0,-1-7 0 16,6-3 0-16,-3-4 0 0,2-5 0 16,1-3 0-16,0-4 0 0,0-3 0 0,1-5 0 15,-3 0 0-15,1-6 0 0,-4-1 0 0,-1-5 0 16,-2 1 0-16,-5-6 0 0,-3-3 0 0,-3 1 0 0,-3-1 0 15,-4-3 0-15,-6-1 0 0,-2-4 0 0,-8 1 0 16,-3-2 0-16,-4 2 0 0,-3-1 0 16,-3 5 0-16,-25-26 0 15,-5 14 0-15,26 32 0 0,-4 2 0 0,0 5 0 16,2 6 0-16,-1 3 0 0,-1 5-85 0,5 4-61 16,-4 5-41-16,2 3-42 0,5 4-25 0,1 2-8 15,4 5-1-15,2 1 19 0,4 1-128 0</inkml:trace>
  <inkml:trace contextRef="#ctx0" brushRef="#br0" timeOffset="24390.69">13693 8140 259 0,'8'-4'404'16,"-3"1"-24"-16,-2 0-106 0,1 0-86 15,-3 1-23-15,32 4 212 16,-24-1-377-16,1 4 0 16,1 0 0-16,-2 2 0 0,1 3 0 0,-2-1 0 0,0 3 0 15,-4 0 0-15,-2 0 0 0,-2 0 0 16,-3 2 0-16,-5-1 0 0,0 2 0 0,-5-1 0 16,-4 0 0-16,1-3 0 0,-3 1 0 0,-1-3 0 15,2-2 0-15,-2 1 0 0,-12 1 0 16,18-4 0-16,-27 0 0 15,38-5 0 1,1 0 0-16,4-3 0 16,12-2 0-16,10-2 0 0,-7 5 0 15,4-3 0-15,-1 2 0 0,6-1 0 16,0 1 0-16,1-2 0 0,3 2 0 0,-1 0 0 16,-1 2 0-16,2-2 0 0,-1 1 0 0,-3 2 0 15,0-1 0-15,-1 1 0 0,2 0 0 0,-5 0 0 16,2 1 0-16,17-1-143 0,0-1-644 15,-22-1 388-15,-2 1 63 16</inkml:trace>
  <inkml:trace contextRef="#ctx0" brushRef="#br0" timeOffset="25328.94">15865 7782 471 0,'-66'-5'1041'16,"47"1"-927"0,14 2-84-16,2 2 11 0,1-3 50 0,2 2 34 15,5 1 8-15,8 0-132 0,4 1-1 16,9-1 0-16,8 3 0 0,14-1 0 0,10-1 0 16,12 2 0-16,13 2 0 0,9 1 0 0,13 0 0 15,10-1 0-15,7 0 0 0,6 2 0 0,9-2 0 16,2-1 0-16,0 1 0 0,1 2 0 0,-1-5-71 15,-5 2-63-15,-5-2-19 0,-7-2-19 16,96 3-212-16,-126-3 189 16,58-3-194-16,-91 0 228 0,-15-1 161 0,18-6-248 15,-42 7 203-15,-7-1 38 0,-5-1 41 16,-8-2 16-16,-6 2 41 0,-20-8 156 16,7 9-114-16,-3-5-8 0,-1 3-21 15,-5-2-16-15,3 2-25 0,-3 1-9 0,-1-3 6 16,2 1 14-16,-1 2 18 0,1 0 17 0,4 1 13 0,0 1 3 15,-10-2 113-15,20 4-144 0,5 1-38 16,4 0-56-16,-1 0 0 0,2 0 0 16,2 0 0-16,5 1 0 0,2 1 0 0,4 4 0 15,7-1 0-15,4 4 0 0,6-4 0 0,4 5 0 16,39 3 0-16,-32-4 0 0,35 4 0 16,-39-5 0-16,-2-3 0 15,0 3 0-15,-5 0 0 0,-4-4 0 0,-4 3 0 16,-5-2 0-16,-3 1 0 0,-5 0 0 0,-2 5 0 0,-6 1 0 15,-3 4 0-15,-4 0 0 0,-4 1 0 16,-4 2 0-16,-51 40 0 16,8-20 0-16,28-23 0 0,1 1 0 15,2-2 0-15,1-1 0 0,1-2-166 0,4 0-153 16,3-2-44-16,5-2-16 0,3-3 33 0</inkml:trace>
  <inkml:trace contextRef="#ctx0" brushRef="#br0" timeOffset="26104.14">21183 7421 334 0,'8'-14'313'0,"-4"-10"242"0,-5 16-362 16,-8 3-41-16,-1 2-4 0,-1 3 24 0,-2 1 8 16,-3 3-180-16,1 5 0 0,-6 3 0 15,4 4 0-15,-5 4 0 0,0 7 0 0,2 3 0 0,-2 2 0 16,4 4 0-16,1-2 0 0,4 1 0 0,1 0 0 15,6-3 0-15,3 2 0 0,-1 0 0 16,9-1 0-16,3 1 0 0,6-1 0 16,51 55 0-16,-38-64 0 0,3-6 0 15,2-4 0-15,-2-3 0 0,1-5 0 0,2-4 0 16,-6-2 0-16,3-5 0 0,-1 0 0 16,-3-2 0-16,-3-4 0 0,-3 0 0 0,0-1 0 15,-3 0 0-15,-4-2 0 0,2 3 0 0,-3 1 0 16,-2 2 0-16,-3 1 0 0,-1 2 0 0,1 2 0 15,-4 1 0-15,-3-1 0 0,1 3 0 0,2 0 0 16,0 0 0-16,1 0 0 0,17 13 0 16,-4-6 0-16,3 1 0 0,-1 0 0 15,3-1 0-15,51 8 0 16,-44-14 0-16,-3-1 0 0,1-3 0 0,0 0 0 16,-2-4 0-16,-1-1 0 0,-2 1 0 0,-1-6 0 15,-1 0 0-15,-4-1 0 0,1-1 0 0,-4-1 0 16,0-2 0-16,-5 1 0 0,-4-2 0 15,1 0 0-15,-5-2 0 0,-1 1 0 0,-6 0 0 16,-1 3 0-16,-3-1 0 0,0 2 0 16,-16-13 0-16,-33 1 0 15,35 24 0-15,0 4 0 0,-2 2 0 16,-3 4 0-16,0 3 0 0,-1 1 0 0,5 2 0 0,0 5 0 16,1 1-158-16,-11 22-639 0,19 4 84 15</inkml:trace>
  <inkml:trace contextRef="#ctx0" brushRef="#br0" timeOffset="26503.97">22071 8033 464 0,'5'-10'553'16,"-4"3"-55"-16,-1 2-114 0,0-1-236 0,0-1-148 15,0 1 0-15,4 1 0 0,-1 1 0 0,3-1 0 0,1 2 0 16,2 5 0-16,0-1 0 0,4 3 0 16,1 2 0-16,2 4 0 0,-2 0 0 0,-1 5 0 15,-2-1 0-15,-5 2 0 0,1-1 0 0,-9 0 0 16,-3 1 0-16,-1 0 0 0,-5-1 0 0,-2-2 0 16,-4-1 0-16,-1-1 0 0,0-1 0 0,-3 0 0 15,2-1 0-15,0-2 0 0,5-1 0 0,-2-3 0 16,5-1 0-16,2 2 0 0,2-3 0 0,4-1 0 15,2 0 0-15,1 0 0 0,0 0 0 16,1 0 0-16,6-3 0 0,0 1 0 0,3 1 0 16,4 0 0-16,3 0 0 0,4 1 0 0,23-2 0 15,-19 2 0-15,2 0 0 0,0 0 0 16,0 0 0-16,0 0 0 0,2 0 0 0,-3 0 0 16,1 0 0-16,3 0 0 0,-1 2 0 0,58 8-672 15,-53-4 441 1,1 1 29-16,8 1-29 0,0 0-15 0,4-1 27 0</inkml:trace>
  <inkml:trace contextRef="#ctx0" brushRef="#br0" timeOffset="26900.5">24250 7522 331 0,'0'-26'388'0,"0"3"-24"0,0 6-82 16,0 4-61-16,-2 0-25 0,0 6-7 0,1 0-113 15,-3 4-76-15,4-1 0 0,-1 4 0 0,-1 0 0 16,1 4 0-16,-1 3 0 0,2 9 0 16,0 3 0-16,0 8 0 0,3 4 0 0,2 5 0 15,0 5 0-15,0 2 0 0,-2 2 0 0,-3-2 0 16,0 3 0-16,0-2 0 0,0-1 0 0,-2-4-251 15,-1-5-42-15,0 0-12 0,0-7 2 0,-1-4 15 16,3-1 30-16</inkml:trace>
  <inkml:trace contextRef="#ctx0" brushRef="#br0" timeOffset="27130.78">24061 7791 377 0,'-9'-5'357'0,"-12"-5"249"32,-1 2-45-32,21 5-415 0,-1 1-146 0,2 1 0 0,2 1 0 15,3 0 0-15,4 0 0 0,3 0 0 0,7 0 0 16,5 3 0-16,6 0 0 0,6 0 0 31,260 2-281-31,-237-10-27 16,1-3-23-16,0 1-11 0,2 1 37 0,-2-3 76 0</inkml:trace>
  <inkml:trace contextRef="#ctx0" brushRef="#br0" timeOffset="27516.85">26424 7176 187 0,'7'-17'319'0,"-2"3"62"0,-1-8 265 16,-4 8-214-16,0 11-350 0,0 6-82 15,-3 4 0-15,2 5 0 0,-3 5 0 16,1 6 0-16,-2 7 0 0,4 5 0 0,-2 5 0 16,3 5 0-16,-3 4 0 0,1-2 0 0,1 1 0 15,-3 1 0-15,1-3 0 0,2-1 0 0,-3-2 0 16,0-4-307-16,-1-2-40 0,1-3 1 15,0-3 29-15,3-5 41 0,-3-4 67 0</inkml:trace>
  <inkml:trace contextRef="#ctx0" brushRef="#br0" timeOffset="27826.71">26366 7724 66 0,'-3'-17'116'0,"-1"-15"135"16,4 18-159-16,4-3-27 0,-3 3-15 0,6-1-7 15,7-13 46-15,-3 12-46 0,2 3-7 16,2-3 4-16,1-1 2 0,3 0 1 16,-1 0 4-16,2-1 13 0,24-18 101 15,-24 17-50-15,0 2 15 0,-4 0 17 0,12-12 126 16,-17 17-115-16,-3 3-154 0,7-5 0 16,-6 5 0-1,-9 6 0-15,0 4 0 0,0 4 0 0,0 4 0 16,-2 1 0-16,2 7 0 0,0 1 0 15,0 4 0-15,-1 4 0 0,-4 5 0 0,5 2 0 0,-1 2 0 16,1-1 0-16,0 4 0 0,0 1 0 16,-2 36 0-16,2-38 0 15,3 2 0-15,-3-1 0 0,-1-2-335 0,-1-1-53 0,-1-3-3 16,1-2 26-16,1-1 87 0</inkml:trace>
  <inkml:trace contextRef="#ctx0" brushRef="#br0" timeOffset="28202.69">26866 7888 126 0,'1'-10'319'0,"3"1"60"16,-4 0-54-16,1 3-96 0,2 1-79 0,-2 1-46 16,4-1-6-16,3 1 2 0,-1 1 5 0,3 2-24 15,3 1-50-15,0 1-31 0,3 2 0 0,-3 4 0 16,2 1 0-16,-4-1 0 0,2 4 0 0,-7-1-29 15,-3 4-11-15,-3 0 0 0,-1 0 4 16,-37 45-4 0,24-46 49-16,-2-2 13 0,-1-2 18 0,4 1 7 0,-3-4 4 15,3 3-35-15,-1-2-16 0,5-2 0 0,2-2 0 16,1-1 0-16,-3 0 0 16,7-1 0-16,0-1 0 0,1 0 0 0,1-1 0 15,1-1 0-15,4 0 0 0,4 2 0 0,3 0 0 16,1-1 0-16,4 1 0 0,3-2 0 0,3 0 0 15,25-3 0-15,6 0 0 16,-27 3 0-16,1-1 0 0,0 3 0 0,-3-4 0 16,2 4 0-16,-5-3 0 0,1 1-58 15,-2 1-167-15,1-1-24 0,-2 1-24 0,0-3-13 16,-2 1 1-16,3 1 27 0,-5-1 58 0</inkml:trace>
  <inkml:trace contextRef="#ctx0" brushRef="#br0" timeOffset="28647">27419 7327 254 0,'-6'-6'266'0,"-2"3"-2"15,-1 0-45-15,0 2-55 0,0 1-38 0,-1 1-16 16,1 2 4-16,1 3 24 0,2 2-4 16,-4 18 86-16,7-9-182 0,3 26-38 15,3-16 0-15,11 29 0 16,-4-24 0-16,6-2 0 0,-4 0 0 0,4-2 0 16,3-3 0-16,-3-1 0 0,3-4 0 15,-2 0 0-15,4-4 0 0,17 8 0 0,-16-18 0 16,-5-1 0-16,7-5 0 0,-2-3 0 0,-2-2 0 15,0 0 0-15,0-5 0 0,0-2 0 16,-2-1 0-16,1-1 0 0,-1-2 0 16,0-2 0-16,3-1 0 0,-7-1 0 0,2-3 0 15,-5-1 0-15,6-28 0 0,-10 21 0 16,-4 0 0-16,-3-1 0 0,-2-3 0 0,-4-1 0 16,-3 3 0-16,-1 1 0 0,-22-22 0 15,15 31 0-15,-4 7 0 0,-2 1 0 0,-4 3-33 16,-2 3-52-16,-1 6-46 0,0 4-54 0,-1 6-43 15,-1 2-50-15,1 0-32 0,-3 4 4 0,3 3-179 16</inkml:trace>
  <inkml:trace contextRef="#ctx0" brushRef="#br0" timeOffset="35500.68">5507 9115 112 0,'0'0'137'0,"-2"0"-34"16,1 0-51-16,-3 0-25 0,1 0-15 0,0 0-7 16,0 0-2-16,1-5-2 0,1 5 6 15,1 0 13-15,0 0 14 0,0 0 7 0,1-2-8 16,2 1-12-16,-1-1-1 0,1 0-6 0,2-1 2 15,3 1 0-15,4-1 11 0,3 2 7 0,5-2 5 16,32-2 14-16,-20 4-32 16,6-3-4-16,3 4-4 0,5-3 3 0,3 1 2 15,5 0-1-15,3 1-2 0,3 0-7 16,3-1 9-16,4 1-9 0,3-2 10 0,2 3-4 16,2-2 1-16,3 1-5 0,5-1-8 0,94-1 4 15,-80 0-8 1,2 2 5-16,5-2-7 0,3 0 6 0,0-2-2 0,3 2 4 15,2-2-4-15,1 0 0 0,0-2-3 16,3 2 0-16,-2-2 4 0,1 2-1 0,-1 0-3 0,-3 0 1 16,-3 1 4-16,-6 0 0 0,-4-1-2 0,-7 2 0 15,-6 2-5-15,-9-2 8 0,-5 0-3 16,-5 1-3-16,-8 1 3 0,-7 1-15 0,-7-2-12 16,-8 2-11-16,31 0-215 15,-66 0 175-15,-5-1-18 16,-3 1-22-16,-9 0-18 0,-4-2 10 0</inkml:trace>
  <inkml:trace contextRef="#ctx0" brushRef="#br0" timeOffset="36316.3">5197 9318 78 0,'6'1'117'0,"1"3"-21"16,-1-4-43-16,-3 0-27 0,0 0-13 0,2 0-4 15,3 0-8-15,4 0-1 0,1 0 4 16,3 0 1-16,2 0 3 0,2-3 9 0,2 2 2 16,2 1-1-16,3-1-4 0,1-1 3 0,5 1-7 15,5 1 1-15,0-2-3 0,3 0 5 16,5-1 0-16,52-1 4 0,-43 1-11 16,2 1 1-16,3 0 2 0,0-3 8 15,5 2 3-15,3 2-8 0,0-2-4 0,2 0 2 0,6 1-3 16,0 1 0-16,4 1 1 0,2 0 1 15,5 0-4-15,3 0-5 0,98-2 2 16,7-1 1-16,-97 0-5 0,3 0 2 16,-3 0 0-16,0-2 2 0,3 0-2 0,2-2 3 15,-2 3-5-15,2-2 2 0,0-1 1 16,-4 0 1-16,1 2-2 0,178-12-2 16,-193 11 5-16,-7 3-2 0,-7 0-1 15,-6 0-5-15,39 1 0 0,-63 2 8 16,-5 0-5-16,-10 0 2 0,-6 0 0 15,-4 0 2-15,-6 0-2 0,-7 0 2 0,-6 0 1 16,-4 0-6-16,-5 0 4 0,-1 0-3 16,-2 0 0-16,-2 2-23 0,-1-2-17 15,0 3-28-15,1-3-37 0,2 0-32 0,0 0-3 16</inkml:trace>
  <inkml:trace contextRef="#ctx0" brushRef="#br0" timeOffset="48933.85">8885 9445 85 0,'-2'-4'159'0,"1"-2"194"0,-1 4-220 15,2 1-36-15,0-3-31 0,0 3-14 16,0 1 0-16,-1 0 4 0,-1 1 1 0,0-1 0 16,1 0-11-16,1 2-12 0,0 0-1 0,1-1-2 15,1 2 8-15,3 5 14 0,10 9 84 16,71 75 136-1,-61-69-232-15,5 1-5 16,6 2-6-16,4-1 9 0,6 0 12 0,61 25-14 16,-43-25-37-16,4 0 0 0,7-3 0 15,9-1 0-15,202 34 0 16,-71-28 0-16,-101-17 0 0,3-2 0 16,1 0 0-16,1-2 0 0,245 3 0 15,-246-9 0-15,-1-2-13 16,-6 0-25-16,-7-5 4 0,0-1-2 0,-4-4-11 15,-7 1-6-15,-6-4 7 0,-3-3 5 0,-5-1-3 0,-5-3 4 16,-4-2 3-16,0-2 10 16,-5-2 5-16,-1-2 5 0,105-68-1 15,-115 66 13-15,-6 0 7 0,-3 2-2 16,39-28-3-16,85-68 6 31,-142 103-6-31,22-19 1 0,-28 25 2 0,-1 0-3 0,-1 0-6 16,11-8 9-1,-12 6-14-15,-15 10-3 0,1 5-13 0,-4 1-19 16,-4 0-11-16,1 1-19 0,-5 2-21 16,-2 0-19-16,-1 2-29 0,0 0-23 0,-3 1-17 0,-2 2-12 15,-3-2-133-15</inkml:trace>
  <inkml:trace contextRef="#ctx0" brushRef="#br0" timeOffset="49463.84">10113 10456 280 0,'-12'11'349'0,"0"0"-76"0,1 2-124 0,-3 0-67 15,3 4-47-15,1 0-15 0,1-2-10 0,3 3-4 16,2-3-3-16,4 2 2 0,2-3-1 0,3 1 4 31,126 43 42-15,-36-68-47 0,-29-28 19-1,-55 26-7-15,-3 0 12 0,0-1 12 16,-11-41 79-1,-5 41-81-15,-3 1-8 0,0-1-16 0,-2 1-2 16,-3 2-7-16,-1 4-6 0,1 1-6 0,-3 1-3 16,1 3-6-16,1 1-26 0,-3-2-30 15,4 2-25-15,-1 3-36 0,1-3-32 0,-10 6-254 16,14-3 198-16</inkml:trace>
  <inkml:trace contextRef="#ctx0" brushRef="#br0" timeOffset="49694.78">10535 10373 391 0,'3'-4'437'16,"0"3"-107"0,4-3 207-1,-2 9-389-15,4 6 11 0,2 6-114 0,6 0-45 16,4 5 0-16,1 2 0 0,2 2 0 15,1 2 0-15,-3 1 0 0,2-3 0 0,-4-1 0 16,-2-1-58-16,-1-1-81 0,-4-4-26 0,-1-1-37 16,-4-3-5-16,-3-3-9 0,0-1 10 0,-3-2 6 15,-1-2 14-15,1-3 18 0,-2-1 30 16</inkml:trace>
  <inkml:trace contextRef="#ctx0" brushRef="#br0" timeOffset="49931.75">10905 10385 335 0,'-11'-5'313'0,"-49"13"384"32,39-3-584-32,1 5 14 0,0 1 10 0,0 3-9 15,1 4-25-15,0 3-13 0,-1 0-86 0,-1 2-4 16,2 4 0-16,0-1 0 0,-1 1 0 0,2 0 0 15,-1 0 0-15,3-3 0 0,-1 0-2 0,4-3-106 16,1-3-57-16,2-4-43 0,1 0-28 0,1-1-27 16,3-3 5-16,2-2 8 0,2-3 28 15,1-1-105-15</inkml:trace>
  <inkml:trace contextRef="#ctx0" brushRef="#br0" timeOffset="50163.75">11055 10363 229 0,'3'-2'515'0,"-6"5"-313"0,1 2-70 16,-1 2-53-16,0 2-14 0,-1 4 15 16,1 2 22-16,1 1 5 0,0 3-2 15,1 3-31-15,1-1-37 0,0 2-12 0,0 1-17 0,0-1-7 16,3 0-18-16,-1-1-27 0,-1-2-42 0,3-1-27 15,-4-3-28-15,2 8-217 16,-2-8-49-16,2-12 217 0,-2-1 27 16</inkml:trace>
  <inkml:trace contextRef="#ctx0" brushRef="#br0" timeOffset="50434.61">11003 10419 197 0,'0'-16'188'15,"0"5"14"-15,3-13 47 0,0 15-182 16,1 1-20-16,2 3-2 0,2 0 19 0,3 0 9 16,36 8 180-1,-29 3-178-15,2 3-12 0,21 18 48 16,27 47 140 0,-52-11-89-1,-16-43-162-15,-3 0 0 0,-4 1 0 0,-1-4 0 16,-1 0 0-16,-4 0 0 0,-1-3 0 0,0-4 0 0,1 2 0 15,-2-2 0-15,0-1 0 0,0-4 0 16,2 2 0-16,-3-4 0 0,-22 4-277 16,28-7-4-16,0-2-27 0,2-3-3 15,3 0 26-15,2-2 48 0</inkml:trace>
  <inkml:trace contextRef="#ctx0" brushRef="#br0" timeOffset="51005.57">11450 10323 326 0,'0'0'300'0,"-1"2"-46"0,-3 0-88 15,0 4-72-15,-2 2-33 0,1 2-4 16,0 2 25 0,-3 59 353-16,8-50-389 0,0 20-9 15,0-21-32-15,3 31 1 16,-3-37-6-16,0-4 0 0,0 4 5 15,-1-9-2-15,-1-5 1 0,2 3 2 0,0-3 3 16,0 0-1-16,0 0 1 0,0-3 1 0,-2-2-8 16,2-4-6-16,-3 1 10 0,-1-1-1 15,1-3 1-15,1-2 1 0,0 1 8 0,1-4-1 16,1 3-5-16,0-6-2 0,1 3 0 0,1-4 5 16,1 1 7-16,-1 3-4 0,2 0-11 0,-1 1-4 15,2 3 0-15,0-1 0 0,-2 5 0 0,2 2 0 16,0 1 0-16,1 4 0 0,0 4 0 15,4 1 0-15,35 26 0 16,-27-12 0-16,3 0 0 0,-3 1 0 0,2 0 0 16,-3-1 0-16,-1 0 0 0,-2 0 0 15,0-2 0-15,0-2 0 0,-1 0 0 0,-2-1 0 0,2-3 0 16,-2-3 0-16,0-1 0 0,-2-2 0 16,1-1 0-16,9-5 0 0,8-22 0 15,-18-1 0 1,-4 12 0-16,1-4 0 15,2-20 0-15,-5 16 0 0,-3 0 0 0,3-2 0 16,-3-1 0-16,0 1 0 0,-3 0 0 0,0-3 0 16,1 4 0-16,1-2 0 0,-4 2 0 15,2 3 0-15,2 0 0 0,-1 4 0 0,2 1 0 16,0-11 0-16,0 23 0 16,0 0 0-16,3 4 0 15,-3 2 0-15,0 3-169 0,0 0-86 0,2 2-53 16,-2 2-26-16,1 0-3 0,-1 2 44 15</inkml:trace>
  <inkml:trace contextRef="#ctx0" brushRef="#br0" timeOffset="51244.44">12225 10421 552 0,'-6'-2'547'0,"-1"-1"-118"0,2 0-155 0,-1 0-102 16,-5-4-99-16,10 6-73 0,-1 0 0 15,2 2 0 1,-5 4-340 15,-8 1-529-31</inkml:trace>
  <inkml:trace contextRef="#ctx0" brushRef="#br0" timeOffset="55362.58">10281 10425 40 0,'-2'-6'72'0,"-3"-11"202"16,-9 0 72-1,12 17-251-15,-1 0-4 16,0 0-11-16,0 0-7 0,-2 0-9 0,-1 0-2 16,-1 0-7-16,-2 0 7 0,-24 3 154 15,20 2-120-15,-2-1 6 0,-3 0-8 16,-19 6 114 0,-45 27-191-16,62-25-17 0,-1 1 0 15,2 0 0-15,2 2 0 0,-24 29 0 16,31-29 0-16,0 1 0 15,-2 16 0-15,7-15 0 0,4-1 0 16,-1 3 0-16,2-1 0 0,5 1 0 16,0 0 0-16,3-1 0 0,14 16 0 0,-11-17 0 15,3-2 0-15,1-4 0 16,57 28 0 0,-56-39 0-16,19 2 0 0,-15-4 0 15,1-1 0-15,-2-4 0 0,1 0 0 0,2 0 0 16,-1-5 0-16,1 2 0 0,-3 0 0 0,0-4 0 15,0-1 0-15,-2 1 0 0,-1-3 0 0,-2 2 0 16,-4-2 0-16,1 0 0 0,-2 0 0 16,-4-1 0-16,0 0 0 15,-13-96 0 1,5 94 0-16,-3 4 0 0,1 1 0 0,0 1 0 16,-3 0 0-16,-36-28 0 15,33 38 0-15,-2 3 0 16,-3 2 0-16,-1 3 0 0,-2 0 0 15,0 2 0-15,0 1 0 0,-25 14 0 16,-59 53 0 0,71-40 0-1,15-16 0-15,4 0 0 0,1-1 0 16,2 2 0-16,1-2 0 0,1 1 0 0,3-4 0 0,2 3 0 16,0 0 0-16,1-2 0 0,2-2 0 0,4 2 0 15,0-3 0 1,28 30 0-16,-7-28 0 15,-11-12 0-15,19 5 0 0,70-15 0 32,-82 2 0-32,0-2 0 0,39-16 0 15,-42 12 0-15,1-2 0 0,-3 3 0 16,1-3 0-16,-4 1 0 0,0-2 0 0,-4-2 0 16,1 0 0-16,-2-1 0 0,0-3 0 0,-4-3 0 15,-2 4 0-15,-2-3 0 0,0 0 0 16,0 2 0-16,-2 0 0 0,-1 1 0 0,0 3 0 15,-41-46 0 1,11 55 0-16,12 6 0 16,0 4 0-16,-2 3 0 15,-74 36 0-15,75-26 0 16,0 2 0-16,5 1-135 0,1 0-92 0,6-1-45 16,1 0-39-16,3 2-9 0,6-5 7 0,4-2-155 15</inkml:trace>
  <inkml:trace contextRef="#ctx0" brushRef="#br0" timeOffset="93269.87">9424 13040 280 0,'14'-9'186'0,"-3"-4"-66"15,-3 3-38-15,-3-2-24 0,-1 0-5 16,-2 0 15-16,-4 2 31 0,1-2 45 0,-5 3 5 16,-1 2-25-16,-4 0-20 0,-1 4-2 15,-3 3-11-15,-7 3 2 0,0 4-1 0,-95 67 110 31,81-45-202-31,3 0 0 0,-1 3 0 0,1 2 0 0,3 0 0 16,5 1 0-16,7 0 0 0,4-1 0 16,6 28 0-16,13-32 0 0,6-3 0 15,8-3 0-15,8-5 0 0,6-2 0 0,5-5 0 16,5 0 0-16,1-7 0 0,5-5 0 0,0 0 0 16,2-9 0-16,-1 1 0 0,-2-6 0 15,-3-1 0-15,110-54 0 16,-96 34 0-16,-36 21 0 0,-5 0 0 15,-1 4 0-15,-6 2 0 0,-4 2 0 16,0 3 0-16,-3 3 0 0,-1 3 0 0,-3 3 0 16,1 2 0-16,-1 2 0 0,45 93 0 31,-25-86 0-31,-1-6 0 16,4-1 0-16,2-2 0 0,3-2 0 0,-1-3 0 15,3-3 0-15,0 0 0 16,87-29 0-1,-68 0 0-15,-27 12 0 0,-3 0 0 0,-4-2 0 16,-2-3 0-16,-6 0 0 0,-1-2 0 0,-6 1 0 16,-3-4 0-16,-5 2 0 0,-3-1 0 0,0 2 0 15,-6 3 0-15,-1 1 0 16,-47-28 0-16,40 37 0 0,-2 4 0 16,-1 0 0-16,-4 7 0 0,2 0 0 0,-1 7 0 15,-1 2 0-15,-25 16 0 0,19 11-45 16,19 8-481-16,18-20 221 15,6-2 2-15,18 24-243 0</inkml:trace>
  <inkml:trace contextRef="#ctx0" brushRef="#br0" timeOffset="93665.64">10423 13440 296 0,'6'-3'365'0,"-1"3"-69"0,-1-2-116 0,-2 2-68 15,-2-2-25-15,0 2 10 0,2 0 24 0,-1-1 20 16,2 1 2-16,2 1-19 0,0 3-39 0,3 0-85 16,1 2 0-16,-2 2 0 0,1-2 0 0,-2 4 0 15,0 1 0-15,-1 2 0 0,-2-1 0 16,-11 20 0-16,1-14 0 0,-16 15 0 16,-9-2 0-1,-8-2 0-15,20-17 0 0,-2-2 0 0,2-1 0 16,2-1 0-16,4-1 0 0,1-2 0 15,1 0 0-15,7-4 0 0,-1 0 0 0,4 1 0 16,-1-2 0-16,3 0 0 0,-2-3 0 0,2-1 0 16,4-1 0-16,-1 3 0 0,5-4 0 0,4 2 0 15,0-2 0-15,2 0 0 0,6 0 0 16,62-12 0 0,-58 16 0-16,66 2 0 15,-69 4 0-15,-1-2 0 0,-1 1 0 16,0 2 0-16,2-2 0 0,-3 1 0 15,0 2 0-15,-1-1-30 0,0-2-263 0,0 3-8 16,-1-1-23-16,-1 0 2 0,1-1 33 0,3 0 54 16</inkml:trace>
  <inkml:trace contextRef="#ctx0" brushRef="#br0" timeOffset="93953.67">11932 13075 470 0,'0'-16'367'16,"-1"2"-122"-16,-3 0-93 0,-1 1-58 0,-2 4-6 15,4 3 5-15,-2 2 30 0,3 4 45 0,1 3 16 16,-1 6-121-16,-1 3-63 0,1 5 0 0,1 3 0 15,-2 6 0-15,2 3 0 0,-1 3 0 16,0 2 0-16,-1 0 0 0,1-1 0 0,-1 1 0 0,2-1 0 16,-1 0 0-16,2-3 0 0,0-1 0 15,-2-4-93-15,-1 1-178 0,2-1-19 0,-1-4 5 0,2-1 3 16,0-4 11-16,-2-3 29 0</inkml:trace>
  <inkml:trace contextRef="#ctx0" brushRef="#br0" timeOffset="94178.54">11750 13328 374 0,'-47'-17'1087'16,"34"14"-650"0,15-3-288-16,6 3-149 15,21-2 0-15,-8 5 0 0,5 0 0 16,1 2 0-16,6-1 0 0,-2 2 0 0,4 1 0 15,0 0 0-15,2-1 0 0,34 6 0 16,28 4-97 0,-72-8-243-16,-3-3-27 0,0-2 8 0,-2 0 22 15,-2 0 71-15</inkml:trace>
  <inkml:trace contextRef="#ctx0" brushRef="#br0" timeOffset="94915.54">13855 12915 374 0,'11'-32'319'0,"-2"3"-87"0,-4 4-70 15,-2 4-6-15,-1 6 21 0,-2 3-13 0,0 5-1 16,0 5 24-16,0 6-74 0,0 6-113 0,0 7 0 16,1 9 0-16,-1 4 0 0,0 6 0 15,0 0 0-15,-1 5 0 0,-3 0 0 0,1 3 0 16,-2-2 0-16,-1-1 0 16,-10 35 0-16,-1-9-88 15,8-39-200-15,0 1 1 0,3-4 13 0,0-4 27 16,0 8-153-16,4-16 250 0,1-4 37 0,-1-5 32 15,2-1 32-15,0-3 24 0,-2-4-18 16,2-4 47-16,-1-2 1 0,-1-2 2 0,2-2 16 16,-2-1 24-16,2 0 34 0,0-1 22 0,2 1-2 0,1 0-11 15,1-1-11-15,2-12 40 16,0 15-62-16,3 0-1 0,1-1-10 0,1 3-4 16,5-2-15-16,0-1-4 0,3 1-2 15,3 1 2-15,1-3 2 0,0 1 4 0,2 1 4 16,0-3-1-16,1-1 2 0,-1 0 8 0,19-19 66 15,-22 15-32-15,-1 0 21 0,-5 2 15 16,1 0 30-16,-6-1 14 0,0 2 15 16,-3 1-137-16,-5 4-34 0,0 4 0 0,1-1 0 15,-3 6 0-15,-1 1 0 0,0 5 0 0,0 0 0 16,-1 6 0-16,-6 1 0 0,2 6 0 0,-2 3 0 16,0 3 0-16,2 3 0 0,-1 5 0 0,1 0 0 15,1 0 0-15,-1 2 0 0,4 1 0 16,1 0 0-16,0-1 0 0,0 1 0 0,6 53 0 15,3-10-961 1,-6-54 637-16,4-2 44 16</inkml:trace>
  <inkml:trace contextRef="#ctx0" brushRef="#br0" timeOffset="95259.79">14406 13363 144 0,'8'-10'234'0,"-2"0"25"0,-3-1-49 16,1-7 94-1,2 3 47-15,-3 13-295 0,1 2-20 0,0 0 5 16,6 3-5-16,-2 1-8 0,3 3-15 16,3 3-13-16,-3 2 2 0,0 2 4 15,-2 1 1-15,-1 3-2 0,-3-2-9 0,-3 3 6 0,-4 3-6 16,-7 16 1 0,-15 3 10-16,-8-7 0 15,16-19 7-15,-2-3 15 0,0-2 34 0,-12 3 141 16,19-8-204-16,1-4 0 0,1 1 0 0,3-2 0 15,1 0 0-15,2 0 0 0,1 0 0 16,1 0 0-16,2-3 0 16,2 1 0-16,1-1 0 0,4 2 0 0,2-4 0 15,24-2 0-15,10-1 0 16,67-3 0 0,-83 11 0-16,27-3 0 0,-7 3 0 15,-24 0-55-15,15 0-491 16,-20 0 242-16,-4 0-5 0,2 0 21 15,-3-4 47-15</inkml:trace>
  <inkml:trace contextRef="#ctx0" brushRef="#br0" timeOffset="95642.68">14910 12786 180 0,'-12'0'312'0,"-1"4"-40"0,-4 4-89 0,1 6-66 15,-14 23 106-15,10 14 117 16,13-23-148-16,4 4-15 0,3-1-126 0,3 1-51 16,5-1 0-16,4-1 0 0,1 1 0 0,4-5 0 15,3-2 0-15,3-1 0 0,-1-4 0 0,25 10 0 16,-22-19 0-16,1-3 0 0,-2-3 0 15,1-4 0-15,-1-1 0 0,0-6 0 16,-2-1 0-16,0-2 0 0,1-3 0 0,-2-4 0 16,1-3 0-16,-2-5 0 0,-1-2 0 15,-4-2 0-15,6-38 0 0,-16-3 0 16,-7 34 0-16,-6 1 0 0,-1 2 0 16,-7 3 0-16,-24-27 0 0,15 35 0 15,-37-17 0-15,29 22 0 16,-5 5 0-16,-101-5-748 15,109 19 391-15,3 3-15 0</inkml:trace>
  <inkml:trace contextRef="#ctx0" brushRef="#br0" timeOffset="96420.21">17406 12836 145 0,'-30'0'344'0,"5"-1"0"0,-11-2 34 16,22 0-312-16,7 2-32 16,4-2-22-16,10-2-3 0,6 0 2 15,144-10 183 1,96 13-95-16,-13 7-41 16,-99 2-27-16,11 3-16 0,9-4-3 15,11 4-17-15,5 3 5 0,6-1-6 0,2 1-5 16,0 1 2-16,0-2 9 0,-4-1 0 0,-8-1-4 15,142 7-15-15,-49-7-133 16,-155-8 21-16,-15-2-29 0,-16-4-18 0,-18 1 21 16,-15-4 54-16,-13 2 48 0,-17-2 44 0,-11-1 49 15,-40-20 204 1,8 14-157-16,-4 1-9 0,-4-4 1 0,1-1-9 16,-4 4-2-16,5-3-11 0,-1 0-10 0,3 2-7 15,5 3-6-15,1 1 5 0,7-1 0 16,-13-3 58-16,26 13-78 15,14 2-7-15,28 5-6 16,61 17 3-16,-61-12-13 16,2 1 6-16,2 1 2 0,-5-2 0 0,-2 2-2 15,-5 0-2-15,-2-2-2 16,-4 4 4-16,12 27 85 16,-33-26-15-16,-9 16 50 0,-38 18-120 15,26-33 0 1,-30 16 0-16,21-14 0 0,-2-2 0 0,4-1 0 0,-1 1 0 15,-65 44-197 1,55-37-380-16,9-1-107 16,17-13 398-16</inkml:trace>
  <inkml:trace contextRef="#ctx0" brushRef="#br0" timeOffset="97294.54">24221 12326 228 0,'5'-58'992'16,"-16"48"-880"-1,-6 3 8-15,-3 5 38 0,-2 2 36 0,-1 1 17 0,-4 7-179 16,-2 4-32-16,-1 6 0 0,-1 4 0 15,1 6 0-15,-80 115 0 16,92-102 0-16,-3 82 0 16,25-82 0-16,6 1 0 0,7-4 0 15,7-1 0-15,3-2 0 0,3-3 0 0,4-2 0 16,0-5 0-16,35 15 0 16,-34-26 0-16,38 4-290 0,-34-13 59 15,42-5-134-15,-38-3 219 16,69-26-83-16,-78 17 211 0,-8-1 25 15,1-3 27-15,14-9 140 16,-8-5 302 0,-23 15 109-16,-10 9-582 15,-2 6-3-15,1 0 0 0,-7 1 0 0,0 3 0 16,0-1 0-16,-2 4 0 0,-2-1 0 16,-37 41 0-1,24 2 0 1,21-31 0-16,6 18 0 0,4-20 0 0,2 0 0 15,5-3 0-15,1-3 0 0,3-3 0 0,1 2 0 16,1-4 0-16,1-2 0 0,1-3 0 0,0-3 0 16,0-1 0-16,-1-2 0 0,0-1 0 0,13-10 0 15,-19 8 0-15,6-15 0 16,-19 19 0-16,-1-2 0 16,0 2 0-16,-1 0 0 0,-6 2 0 0,-1-2 0 15,-3 2 0-15,-3 0 0 0,-2 0 0 0,0 3 0 16,-1 0 0-16,-19 3 0 15,15-1 0-15,2 2 0 0,-23 6 0 0,21-2-86 16,2-1-239-16,-13 5-437 16,23-7 395-16</inkml:trace>
  <inkml:trace contextRef="#ctx0" brushRef="#br0" timeOffset="97842.6">25171 12246 650 0,'0'-14'592'16,"0"0"-179"-16,-3 3-191 0,-3 4-114 0,-6-2-46 15,0 16-62-15,6 2 0 0,1 7 0 16,-2 5 0-16,2 6 0 0,0 5 0 15,-8 85 0-15,6-32 0 16,6-40 0-16,-1-4 0 0,0 1 0 0,2-5 0 16,-1-3 0-16,-1 0 0 0,0-4 0 15,-2-5 0-15,4-3 0 0,-1-3 0 0,-1 6 0 16,1-18 0-16,1 0 0 16,0 0 0-16,17-37 0 46,-9 16 0-46,5-2 0 0,21-25 0 16,-12 16 0-16,0-1 0 0,4-5 0 16,-1 1 0-16,71-78 0 15,-78 84 0-15,-1 4 0 0,-1 0 0 16,-3 1 0-16,1-6 0 0,-5 7 0 16,-9 13 0-16,2 0 0 15,-2 3 0-15,0 2 0 0,0 2 0 16,-3 13 0-1,-8 59 0-15,8-46 0 16,-1 2 0-16,0 1 0 16,-9 69 0-16,5-66 0 0,2-3 0 0,3-1 0 15,-2 0 0-15,2-3-188 16,1 23-486-16,4-31 348 0,2-1 34 0,0-3 57 16,0-3-90-16</inkml:trace>
  <inkml:trace contextRef="#ctx0" brushRef="#br0" timeOffset="98055.49">25530 12853 143 0,'6'-18'207'0,"5"-14"406"16,-12 8-40-16,1 16-326 0,-2 2-1 0,0 1-228 15,-4 1-18-15,2 8 0 16,2 2 0-16,0 3 0 0,1 2 0 16,-1 3 0-16,1 1 0 0,1 5 0 15,-2-1 0-15,2 1 0 0,0 1 0 0,0-1 0 16,0-1 0-16,0 0 0 0,-2-2 0 15,2 10-294-15,4-8-224 0,-4-11 259 16,4 1-176-16,-2-4 272 16,-2-3 36-16,3-2 27 0,-1-2 35 0,4-3-18 15</inkml:trace>
  <inkml:trace contextRef="#ctx0" brushRef="#br0" timeOffset="98334.32">25579 12990 10 0,'8'-12'25'16,"1"-1"32"-16,17-11 179 0,-16 12-94 0,3 1-7 15,-1 0-10-15,-3 2-11 0,-1 1-5 0,1 1-2 16,4-1-11-16,-4 4-7 0,3-1-18 0,-3 2-18 15,0 3 3-15,3 0 13 0,-3 3 22 0,0 2 20 16,1 2-12-16,1 2-28 0,-3 1 3 16,-2 0-6-16,-1 4-29 0,-2 1-39 0,2-1 0 15,-7 6 0-15,-2-5 0 0,-3 2 0 0,1-3 0 16,-2 1 0-16,-5-1 0 0,4-3 0 0,-3-1 0 16,0 1 0-16,-1-2 0 0,4-2 0 15,3-2 0-15,-6 3 0 0,8-6 0 16,4-2 0-16,1-1 0 15,6-3 0-15,1 1 0 0,2 1 0 16,7 0 0-16,0 1 0 0,2-1 0 0,5 0 0 16,1 2 0-16,3 0 0 0,1 2 0 0,1 0 0 15,0-1 0-15,-2-1 0 0,-1 0 0 0,-3-1-17 16,0-3-368-16,-2 1-42 0,0-1-3 16,-1-2 62-16</inkml:trace>
  <inkml:trace contextRef="#ctx0" brushRef="#br0" timeOffset="99100.31">26420 12291 74 0,'-6'-4'181'0,"-1"-1"20"15,1 1-36-15,-6 4-48 0,0 0-37 16,3 4-7-16,-18 9 106 0,-10 37 109 15,28-25-207-15,4 35 31 16,9-27-75-16,1 0-8 0,15 32 10 16,-5-35-24-16,5-2-8 0,3-4-1 15,4-2 8-15,1-5-1 0,6-5 0 0,-1-3 6 16,3-6-2-16,2-3 3 0,0-5-15 0,32-14 20 16,-39 7-7-16,-5-8-4 15,-1 1 8-15,-8-3 13 0,1 0 10 0,-7-7-6 0,-4-3-17 16,-7-1-12-16,-6-6 0 0,-5-2-5 15,-3 0 2-15,-8-5-1 0,-5 5-2 16,-68-75-4-16,60 84 0 0,-2 6 0 16,-30-9 0-16,36 27 0 0,0 6 0 15,5 4 0-15,-1 9 0 0,6 6 0 16,2 5 0-16,6 5-112 0,4 4-87 0,8 6-48 16,6 0-29-16,7 3-24 0,6-2 7 0,5 2 35 15</inkml:trace>
  <inkml:trace contextRef="#ctx0" brushRef="#br0" timeOffset="99468.71">27383 12538 120 0,'4'-9'232'16,"1"2"43"-16,-5 1-13 0,-8 2-62 0,2 0-53 15,-36 9 232 1,-18 28 53-16,16 4-432 15,2 6 0 1,-19 59 0-16,53-76 0 16,3 1 0-16,5 0 0 0,2-3 0 15,5 0 0-15,2-2 0 0,5 0 0 0,2-4 0 16,5-3 0-16,-2-2 0 0,3-4 0 16,2 1 0-16,19-2 0 0,-25-6 0 0,3-2 0 15,6-2 0-15,1-11 0 16,-26-1 0-1,-26-37 0 1,15 41 0-16,-1-1 0 16,0 2 0-16,1 2 0 0,-2-1 0 0,0 2 0 15,-1 2 0-15,-1 0 0 0,-24 2-313 16,23 2-28-16,6 1-29 16,2 0-2-16</inkml:trace>
  <inkml:trace contextRef="#ctx0" brushRef="#br0" timeOffset="99762.78">29137 12226 390 0,'6'-13'562'16,"-1"0"-190"-16,-5 4-172 0,-1 2-101 16,-6 6-53-16,-18 33 332 15,20-11-378-15,0 36 0 16,5 16 0-16,0-35 0 0,0 3 0 16,2 0 0-16,-2-4 0 0,0 1 0 0,0-1 0 15,0-2 0-15,0-2 0 0,0-2 0 0,0-3-276 16,-2-2-53-16,-1-2-6 0,0-4 22 15,-2 0 27-15,-2-7 54 0</inkml:trace>
  <inkml:trace contextRef="#ctx0" brushRef="#br0" timeOffset="99991.73">28903 12563 448 0,'-17'-2'433'15,"-2"-1"-94"-15,3-1-119 16,-23 0 264-16,34 1-361 0,2 2-123 16,6-1 0-16,2 1 0 0,8-1 0 0,5 2 0 15,7 0 0-15,7 2 0 0,5-1 0 0,3-1 0 16,3 0 0-16,3 2 0 0,1-2 0 0,2 0 0 16,1-2 0-16,-2-1-88 0,1-2-151 0,-3 1-26 15,0-2-39-15,-3 0-10 0,-2-1 21 0,-2-1 44 16</inkml:trace>
  <inkml:trace contextRef="#ctx0" brushRef="#br0" timeOffset="100412.19">30718 12093 368 0,'-8'-5'286'16,"-14"5"22"-16,9 5-243 0,1 2 11 0,0 9 41 15,0 3 28-15,2 6-1 0,1 6-14 0,1 6-30 16,-1 1-30-16,4 3-14 0,1 2-9 0,4 40 30 16,5-42-41-16,2-3-14 15,3-3-22-15,2-2 0 0,2-3 0 0,2-4 0 16,15 16 0-16,-12-27 0 0,0-5 0 15,0-2 0-15,0-3 0 0,0-5 0 16,28-12 0-16,1-6 0 16,-23 4 0-16,-1-3 0 0,0-2 0 0,-3-1 0 15,0-4 0-15,0-2 0 0,-5 0 0 0,1-6 0 16,-6-1 0-16,2-2 0 0,-7-4 0 16,1 0 0-16,-6-41 0 15,-7 44 0-15,-4 3 0 0,-4 1 0 0,-4 7 0 16,-5 2 0-16,-7 6 0 0,-2 1 0 0,-4 6 0 15,-5 4-91-15,0 3-58 0,-3 6-51 0,-111 41-994 16</inkml:trace>
  <inkml:trace contextRef="#ctx0" brushRef="#br0" timeOffset="100802.97">31132 12665 421 0,'0'-7'521'0,"0"4"-108"0,1-2-149 15,1 1-106-15,6-1 112 16,22 5-270 0,10 14 0-16,-26-3 0 15,5 14 0-15,-12-10 0 0,-2 2 0 0,-5 2 0 16,-1 0 0-16,-4 1 0 0,-4-1 0 15,-29 32 0-15,22-36 0 16,-2-1 0-16,1 1 0 0,1-4 0 0,1 1 0 16,2-2 0-16,3-2 0 0,-1 2 0 0,3-3 0 15,-1 5 0-15,3-2 0 16,10-9 0 0,2 2 0-16,4-1 0 0,2-1 0 0,5 1 0 15,5-1 0-15,31-1 0 16,143 2 0-1,-153-2 0-15,1 0 0 0,-6-2 0 16,-1-1 0-16,30-3-385 16,-14 2-469-16</inkml:trace>
  <inkml:trace contextRef="#ctx0" brushRef="#br0" timeOffset="102583.37">25215 12318 52 0,'-3'-27'285'31,"3"23"-228"-31,0-3-1 0,0 2 2 0,2-2 100 16,-2 5-68-16,0 4 1 0,0 1 14 0,1 4 8 15,-1 16 78-15,3-5-108 16,-3 6 13-16,0 29 109 0,0-21-99 16,-3 0 10-16,2 3 0 0,-4-1-47 15,-12 73-69-15,10-71 0 0,2-4 0 16,-5 32 0-16,5-36 0 0,0 1 0 15,2-4 0-15,1 0 0 0,1-3 0 16,1-1 0-16,0-3 0 0,0-4 0 0,0 1 0 16,0-2 0-16,0-3 0 0,0-1-177 0,0-2-35 15,0 0-26-15,0-3-8 0,0-1-1 0,0-3 9 16,-2 0 15-16,0-3 31 0,2-1-80 16</inkml:trace>
  <inkml:trace contextRef="#ctx0" brushRef="#br0" timeOffset="103112.82">25192 12718 167 0,'0'-7'161'0,"0"0"-28"16,0-4 40-16,17-15 139 15,-11 22-244 1,16-6 1-16,-11 7-48 0,4 1-9 0,0-1-4 15,-2 1 3-15,5 0-11 0,-6 2 2 16,4-5 0-16,-2 5-9 0,0-3 7 16,21-8 1-16,-27 7-4 0,1 1 4 15,-2-1-1-15,-1-1 0 0,7-19 3 16,-9 15-6 0,1-24 3-16,3-4 14 15,-6 25-13-15,-1-1 5 16,4-9 32-16,-5 13-6 0,4-6 53 15,-3 1 96 1,3 12-117-16,-4-1-1 0,0 1-7 0,0-1 0 16,0 1-11-16,0 0 2 0,0 2-5 0,0 0-11 15,0 0-3-15,-2 2 0 0,-5 10 45 16,2-2-47-16,2 4-26 0,-2 1 0 16,1 4 0-16,-2 3 0 0,-1 2 0 0,2 0 0 15,-3 3 0-15,2 0 0 0,-1-1 0 0,2 3 0 16,-22 102 0-1,20-91 0-15,3 12 0 32,0-26 0-32,4-15 0 0,-1-1 0 0,-1-2 0 15,1-3 0-15,1 0 0 16,-2 5-259-16,2-8-505 16,-2-4 498-16,1-3 22 0,-4-2 33 15,1-1-90-15</inkml:trace>
  <inkml:trace contextRef="#ctx0" brushRef="#br0" timeOffset="103606.47">25057 12321 21 0,'-2'-3'34'16,"2"-14"163"-16,4 11-134 16,-4 1-12-16,1-2-7 0,2 2 1 0,1-2 6 15,-3 2 13-15,3 0 4 0,0 0 9 16,0 0 98-16,-4 5-102 0,0 5 106 16,0 14-1-16,2-3-93 15,1 4-5-15,-3 5 7 0,0 4 8 0,0 0 10 16,-1 5-6-16,-3 31 77 15,-1 3-176-15,-2-7 0 0,6-30 0 16,-6 48 0-16,7-57 0 16,0 0 0-16,0 17 0 15,-1 11-146 1,1-30-203-16,0-5-74 16,0-5-183-1,0-9 428-15,0-3 27 0</inkml:trace>
  <inkml:trace contextRef="#ctx0" brushRef="#br0" timeOffset="104023.93">25136 12301 57 0,'2'-9'100'0,"0"4"19"0,-2-29 380 32,-2 31-420-32,0 3-9 15,2 1-5-15,-1 2-6 0,-4 18 52 16,2-4-51-16,-10 87 162 16,10-72-154-16,2 1 1 15,-3 2 1-15,3 1-20 0,-1-2 0 0,2 1-5 16,-1 0-10-16,1-4-1 0,0-1 5 15,0-2-11-15,0 0-1 0,0-3-11 0,0 0 5 0,0-3-7 16,-2-3-6-16,0 0 5 0,2-2-5 16,0 0-10-16,-1-3 2 0,-3 23 12 15,1-27-23-15,2-3-2 16,-1 1-29-16,-5 12-512 16,7-19 421-16,0-1 8 0,0 2-124 15,0-2 127-15,-4-2-121 16,4-2 125-16,-1-1 3 0,-2-1 12 15,-1-1 17-15,-1 0-41 0</inkml:trace>
  <inkml:trace contextRef="#ctx0" brushRef="#br0" timeOffset="104367.14">25080 12526 16 0,'0'-9'40'0,"2"2"35"0,0 2 21 16,-2-5 160-16,0 8-190 0,0 0-12 15,0 2 1-15,0 0 8 0,0 0 0 0,0 0-6 16,-2 0-6-16,2 0-4 0,0 0-7 0,-2 0 2 16,2 5 6-16,0 2 1 0,0 5 6 0,0 2 1 15,0 3 2-15,2 3 2 0,-2 4 6 0,0-3-2 16,0 4-8-16,0 2-1 0,-2-2-6 0,-2 0-14 15,3 0-4-15,-2-3-6 0,-6 58-8 16,6-47-20 0,3-18 11-16,-1-2-8 0,1 2-2 15,-2 0-1-15,0 0 3 0,1-1-3 16,-1 1-3-16,0-3-23 0,-2 1-35 16,3-2-32-16,-2 2-17 0,-1-2-25 0,4-1-19 0,-1-4-9 15,1 2-12-15,0-2 4 0,0-3 3 0,0 0 16 16,1-2 29-16</inkml:trace>
  <inkml:trace contextRef="#ctx0" brushRef="#br0" timeOffset="105040.76">25111 12808 47 0,'0'-8'86'0,"0"3"30"16,0 0-6-16,0-14 212 15,0 16-251-15,3-2-7 16,-2 2-9-16,3 0-19 0,-1 0-8 0,2 0-7 16,0-1-5-16,-1 2-5 0,5-1 1 0,1 1-2 15,1-1-7-15,2-1 1 0,-2 1 4 0,3 1-2 16,0-1-1-16,2-1 1 0,-2 1-2 16,47-7 2-1,-23 2-3 1,-34 7-2-16,2-4 1 0,-1 4-2 15,-2-2-2-15,-1 3 4 0,0-2-2 0,2-4 1 16,0 2 1-16,-4-1 0 0,1 2-2 16,2-2-3-16,2-2 5 0,0-10 2 15,-2 9-7 1,0-14 0-16,-3 14 1 0,0 0-1 0,2-2 7 16,-2 0-1-16,1 1-5 0,-1 1-1 15,0-3 1-15,0-7 2 0,0 11 2 16,0-2-2-16,0 1 4 0,0 1-2 0,0 0-4 15,0-1 4-15,-1-4 9 16,1 7-4-16,0 0-3 0,0 0-1 0,0 2-2 16,0-2 2-16,0 2-1 0,0 0 1 0,0 1 4 15,0-1 3-15,0 1 6 0,0 0 62 16,0 2-54 0,-2 0-10-16,0 5 13 0,2-1 1 0,-1 4 4 15,1 1 2-15,-3 4-2 0,-1 6 6 0,-2-2-3 16,3 4 5-16,-3 25 36 15,-7 34 27 1,10-51-76-16,-3-2-5 0,-7 48 41 16,10-53-40-16,-1-1-11 0,3-1 2 15,-1 14-7-15,1-20-6 0,-2 0-1 16,3-3 0-16,0 0 0 0,0-4 0 0,-2-1-2 16,2 1 2-16,0-3 0 0,-1 1 0 15,1-2 0-15,0-3-4 0,0 0-16 16,0 0-9-16,0 0-15 0,0 0-28 0,0 0-15 15,0 0-24-15,0-3-20 0,0-2-32 0,0-2-19 16,0-2-15-16,-2-1-2 0,2-2-5 16</inkml:trace>
  <inkml:trace contextRef="#ctx0" brushRef="#br0" timeOffset="118343.31">4765 12226 138 0,'-6'0'223'0,"-21"28"329"15,22-12-512 1,1 2 16-16,2 1 27 0,-1 5 22 0,3 3-1 15,0-1-16-15,0 3-20 0,0-1-29 16,0-1-10-16,0 0-3 0,0-2-1 0,0-2-8 16,0-3 8-16,-1-1 3 0,1-3 10 0,0-3-9 15,0-3 5-15,-2-5-1 0,2 0 11 16,-2-2 22-16,2-1 16 0,0-2-7 0,-1 0-75 16,1 0 0-16,0-5 0 0,0-1 0 0,-2-1 0 15,2-4 0-15,-2-1 0 0,1-1 0 0,1-3 0 16,0-4 0-16,0-1 0 0,0-4 0 0,1 0 0 15,3-3 0-15,1-6 0 0,1-1 0 16,6-5 0-16,50-132 0 16,-40 127 0-16,73-108 0 15,-51 103 0 1,56 0 0 0,-81 63 0-1,-14 1 0-15,-2 1 0 0,-8 55 0 16,-28 12 0-1,18-56 0-15,-3 2 0 0,-3-4 0 16,2-4 0-16,-1 1 0 0,-39 32 0 16,41-41 0-16,1 3 0 15,-2-3 0-15,5-3 0 0,-14 7-192 16,16-10-91-16,3-3-39 0,4 1-3 0</inkml:trace>
  <inkml:trace contextRef="#ctx0" brushRef="#br0" timeOffset="118762.35">5561 11992 635 0,'-15'-12'854'15,"-54"42"-296"16,34-2-558-15,13-12 0-16,4-2 0 0,-40 34 0 16,42-34 0-16,-3 15 0 15,17 7 0 1,17-13 0-16,75 42 0 16,-54-41 0-1,-4-2 0 1,4 11 0-16,-26-25 0 15,-1 8 0-15,-9-8 0 0,0-1 0 16,0 0 0-16,-1 1 0 0,-1-3 0 0,-3-1 0 16,0 3 0-16,-4-1 0 0,-4-1 0 0,-85 20 0 31,48-18 0-31,23-3 0 0,2 0 0 16,2-1 0-16,0-3 0 0,-19 5 0 15,24-5 0-15,1 0 0 0,-13 0 0 16,18 0-226-16,-1 0-152 0,-12 0-698 15</inkml:trace>
  <inkml:trace contextRef="#ctx0" brushRef="#br0" timeOffset="119103.03">4231 12900 400 0,'-25'9'748'0,"-8"3"151"15,50-6-899 1,18-8 0-16,12-2 0 0,16 1 0 16,12-4 0-16,12 5 0 0,11-3 0 15,9 1 0-15,10-1 0 0,3 0 0 0,5-2 0 16,-2 2 0-16,1 1 0 0,-6-2 0 0,-5 1 0 15,-8 0 0-15,-8-2 0 0,-12 3 0 0,-9 0 0 0,-10-1 0 16,34-4 0-16,-65 6 0 16,15-6 0-16,-35 7 0 0,-6-1 0 15,-1 1 0-15,-5-1 0 0,0-4 0 16,-3 5 0-16,-3-1 0 0,0-2-138 0,-3 1-146 16,-2 1-21-16,0-1-22 0,-6 1 5 15,1 3 36-15</inkml:trace>
  <inkml:trace contextRef="#ctx0" brushRef="#br0" timeOffset="131047.61">9936 14097 71 0,'-11'-4'357'16,"7"1"-295"-16,-8-4-16 15,9 2-38-15,0 1 8 0,-1 1 13 0,1 0 12 16,2 0 19-16,-1 2 16 0,0-2-2 0,2 1-4 16,0 1-11-16,0-2-5 0,2 3-8 15,3-5 36-15,0 5-40 0,0 0-8 16,-1 0 9-16,5 0 0 0,-2 1-7 0,4 3-7 15,-1 0 1-15,2 1 0 0,-1 0 2 0,3 2-2 16,-4-2-6-16,1 2 3 0,2-1 1 0,-2 2 13 16,1-2-8-16,-1 2 6 0,2 0 2 15,1-2-6-15,-1 0-6 0,-1 1-1 0,3 1-3 16,0-3-2-16,-2 4 1 0,3-2 0 16,0 1-6-16,0-1 5 0,0 2-2 0,1 0-4 15,-1 1-10-15,3-1-4 0,-2 0 7 0,2 1 2 16,1 0 1-16,0 0-11 0,0 1-2 0,2-2 0 15,24 11 0-15,1-3 0 16,31 6 0-16,-23-8 0 31,23 1 0-31,-53-9 0 0,-1-2 0 0,3-1 0 16,1 3 0-16,-1-4 0 0,0 0 0 0,1 1 0 16,-1-3 0-16,3 4 0 0,0-3 0 15,60 5 0-15,-57-5 0 16,-1-2 0-16,1 1 0 0,35 0 0 15,-36 1 0-15,3 0 0 0,-2 1 0 0,1-3 0 16,-2 0 0-16,35-2 0 0,-6 1 0 16,-1-3 0-1,-6 0 0-15,-28 1 0 0,2 2 0 16,-3-4 0-16,2 2 0 0,50-7 0 16,-26 0 0-1,-24 6 0-15,-2-1 0 0,0 0 0 0,-1 2 0 16,2-4 0-16,24-1 0 0,1 0 0 15,-26 4 0-15,-3-1 0 0,2 1 0 16,23-5 0-16,-24 6 0 16,0-2 0-16,-2 3 0 0,1-1 0 0,-1-2 0 15,2 1 0-15,-3-1 0 0,23-3 0 16,1 1 0-16,-23 2 0 0,1 0 0 16,0 1 0-16,-1 0 0 0,3-2 0 0,-4 2 0 15,4-1 0-15,-3 2 0 0,2-4 0 16,37-8 0-16,-38 10 0 0,-4 1 0 15,2-1 0-15,1-1 0 0,-4-1 0 0,4 3 0 16,18-8 0-16,97-20 0 31,-35 3 0 1,-82 24 0-32,-3 1 0 0,1-3 0 15,0 2 0-15,-2-1 0 0,0-1 0 0,2 2 0 16,14-7 0-16,-15 4 0 15,0 2 0-15,17-6 0 16,-17 6 0-16,2 0 0 0,-3 2 0 0,1-2 0 0,1 0 0 16,-1 2 0-16,2-3 0 0,-4 2-1 0,3 0 1 15,-1 0 0-15,-2-2-12 0,16-3 16 16,-17 5-7-16,1-1 8 0,1-1-5 16,-3 1-4-16,-1-1-2 0,0 0 7 0,3 0-3 15,-2 0 2-15,1-1 2 0,2 1-4 0,12-6-1 16,-13 5 1-16,0 1-3 15,2-1-2-15,1 0 12 0,-1 1-5 0,-1 2 0 0,2-2-3 16,14-3-2 0,12-7-8-16,-18 8-4 15,-15 4 13-15,2 2 4 0,1-2 0 0,-3 1-7 16,-1-1 4-16,-1 0-1 0,7-4 9 31,7-4-5-31,-16 10 2 0,1 0-2 0,0-2 1 0,-2 2-1 16,1 0-10-16,-1-1 6 0,2 1 4 15,0-1-4-15,16-6-15 16,-10 2 13-16,-5 4-1 0,-1 1 9 16,0 1-6-16,0-1 4 0,7-9-15 15,-12 12 19 1,1-1 0-16,-2 1-9 0,-1 0 7 0,0-4-2 0,0 4 0 16,3 0-2-16,-3 0 2 0,0 0-8 15,0 0 3-15,0 0 8 0,-1 0-9 16,-1 0-8-16,2 0-3 0,0 0-55 15,-1 0 10-15,-2 0-21 0,0 0-17 16,-12 5-385-16,7-3 275 16,-1-1-8-16,3 1 4 0,2 1 24 0</inkml:trace>
  <inkml:trace contextRef="#ctx0" brushRef="#br0" timeOffset="139725.37">11330 15053 255 0,'0'-5'260'0,"-15"-13"769"31,13 21-995-31,0 12 73 15,2-5-76-15,0 8-5 0,-1 2 4 16,-1 3 1-16,2 5-11 0,-3-2-3 16,1 2-2-16,-3 1 0 0,2-1 5 0,-2-3-12 15,-2 0 6-15,2-5-3 0,2 0-6 16,-2-3 3-16,2-2 3 0,-2 7 20 16,3-16-18-16,1 0 2 0,1-4 6 0,-3 0-1 15,2 0-20-15,1-4 0 0,0-1 0 16,-4-7 0-16,1-12 0 15,1 4 0-15,1-2 0 0,-1-3 0 16,2-2 0-16,5-37 0 0,-2 25 0 16,2-1 0-16,1 1 0 0,0-1 0 0,3-3 0 15,-3 4 0-15,18-35 0 16,-11 38 0-16,35-46 0 16,-15 46 0-16,-17 20 0 0,-2 6 0 0,13-1 0 15,-13 9 0-15,-3 0 0 16,-1 5 0-16,1 2 0 0,-3 2 0 0,-2-1 0 15,2 3 0-15,-3 1 0 0,-4 1 0 0,-1 2 0 16,-1 2 0-16,-5-1 0 0,-2 2 0 0,-2-2 0 16,-1 3 0-16,0-4 0 0,-29 34 0 15,15-20 0 1,13-16 0-16,1-1 0 0,1-1 0 16,2-1 0-16,-4 2 0 15,8-5 0-15,1-5 0 0,2 1 0 0,-1-1 0 0,2-1 0 16,0 2 0-16,0 0 0 0,0 0 0 0,3 5 0 15,0 1 0-15,2 0 0 0,2 1 0 0,2 0 0 16,0 2 0-16,1-2 0 0,2 0 0 16,-2-2 0-16,6-1-22 0,-2 1-5 0,-1-5 2 15,6 2-7-15,36 0-66 16,-19-11 20-16,-17-1 48 0,31-16-63 16,23-55 56 15,-56 49 35-31,-4-5 3 15,-8 16 2-15,0 0-6 0,0 0 3 16,-2 0 5-16,3 2 2 0,1-15 27 16,-6 17-13-16,2 5 8 0,-1 1 14 15,-2 2 5-15,0 3-6 0,0 0 2 0,0 0-2 16,0 3-2-16,0 2-1 0,0 1 2 0,-2 7-33 16,-2 12-8-1,0-6 0-15,3 20 0 0,1-14 0 16,-2 3 0-16,2-3 0 0,0 2 0 0,3-2 0 15,2 2 0-15,2-3 0 0,-1-1 0 0,2-3 0 16,3-3 0-16,-2-2 0 0,5-3 0 16,-2-1 0-16,-1-1 0 0,4-4 0 0,0-3 0 15,2 0 0-15,38-18-344 16,-37 9 113-16,2 0-9 0,-1-3-4 0,-4 0 10 16,0-1 8-16,-4-3 33 0,-1 2 48 0</inkml:trace>
  <inkml:trace contextRef="#ctx0" brushRef="#br0" timeOffset="139910.26">11909 14997 161 0,'-12'5'181'16,"3"-2"7"-16,-4 2 131 0,9-5-204 0,2 0-14 16,-1 0-11-16,3 2-28 0,0-2-26 15,1 0-16-15,4 0-14 0,5-2-9 0,0 2-21 16,5-5-18-16,1 0-28 0,3 1-25 0,1-4-29 15,3 0-18-15,0-1-6 0,-2-1-9 16,-1 1 7-16,-1 0 21 0,-1 1-59 0</inkml:trace>
  <inkml:trace contextRef="#ctx0" brushRef="#br0" timeOffset="140225.07">11970 14819 55 0,'-13'0'122'0,"-12"0"181"15,7 0-96-15,11 0-132 0,4 0-4 16,1-1 1-16,2-2-14 0,2 0-25 0,4-1-21 16,2-1-4-16,6 1 0 0,2-2-5 15,5 0-7-15,53-18 11 16,-17 7 14-16,-30 10 15 0,1 1 19 16,-4-1 14-16,1 5 8 0,-2 0 7 0,-3 2 5 15,-3 2 14-15,-1 2 5 0,0 2-8 16,-5 3-4-16,0 1-4 0,-2 5-9 0,0-1-79 15,-5 4-4-15,6 32 0 16,-6-31 0-16,-2-1 0 0,1 1 0 0,0 0 0 16,-1-1 0-16,-2 0 0 0,2-3-86 15,-2-1-59-15,0 3-22 0,0-5-27 0,0 12-246 16,0-16 220-16,-2 9-346 16,0-12 342-16</inkml:trace>
  <inkml:trace contextRef="#ctx0" brushRef="#br0" timeOffset="140519.91">12264 14773 52 0,'2'-43'574'16,"1"23"-278"-16,0 10-191 0,2 3-4 16,0 2 4-16,1 0 4 0,3 2-5 15,-1 3-18-15,5 0-10 0,3 5-13 0,-2 0-14 16,4 3-10-16,0 4-3 0,-2 0 1 15,2 2 3-15,24 32 75 16,-29-28-65-16,-4-1-40 0,-2 1-10 0,-1-1 0 16,-4 0 0-16,-2 0 0 0,0-2 0 0,-3 2 0 15,-4-3 0-15,-6 16 0 16,-15 10 0-16,14-29 0 0,1 1 0 16,-1-1 0-16,-4-4 0 0,1 3 0 15,0-2 0-15,-15 6 0 0,2-4 0 16,11-7-457-16,11-3 148 15,-3-8-334-15,7 1 372 0</inkml:trace>
  <inkml:trace contextRef="#ctx0" brushRef="#br0" timeOffset="141112.57">12604 14618 296 0,'3'-3'290'0,"-3"-1"-52"0,0 4-64 0,2 0-48 16,0 4-8-16,1 4-8 15,0 4-4-15,2 0-6 0,9 27 67 16,-9-15-115-16,3 22 8 16,9 46-41-16,-14-74-17 0,0-1-7 15,0-6 9-15,-1 0-9 0,-2-3 5 16,3-3 2-16,-3 4 2 0,0-4-4 15,0-2 7-15,0-3 10 0,0 0 10 0,-1 0-18 16,1-5 3-16,-4-4 10 16,1-1-19-16,-2 0 1 0,2-2-4 0,0-2 8 15,1-1-6-15,1 0 4 0,-1-2 4 0,2 0 5 16,24-101 32 0,-8 80-47-1,-11 29 0-15,1 4 0 16,-1 1 0-16,2 2 0 0,19 13 0 15,-12-2 0-15,15 12 0 16,-15-7 0-16,2 1 0 0,-2 1 0 16,16 14 0-16,-18-16 0 0,0 1 0 15,3-4 0-15,-2 1 0 0,-2 0 0 0,5-3 0 16,-3 0 0-16,2-2 0 0,1 0 0 0,0-2 0 16,-3-2 0-16,-1-3 0 0,-4 0 0 0,0-2 0 15,-1-3 0-15,-1-3 0 0,-3 1 0 0,0-3 0 16,-1-2 0-16,-2-2 0 0,0-3 0 15,0 1 0-15,0-4 0 0,-4 0 0 0,1-2 0 16,-2-4 0-16,-9-23 0 0,-6-26 0 16,17 51 0-16,0 5 0 15,1 0 0-15,0-10 0 0,2 19 0 16,2 3 0-16,-2-4-10 0,0 9-167 16,0 2-27-16,-2 2-45 0,2 1-25 15,2 9-305-15,1-2 332 16</inkml:trace>
  <inkml:trace contextRef="#ctx0" brushRef="#br0" timeOffset="141366.74">13386 14845 336 0,'-4'-2'455'15,"1"-2"-31"-15,1 1-109 0,-2 0-104 0,0 0-35 16,1-1-46-16,1-1-130 0,-2-4 0 16,2 2 0-16,2 3 0 15,0-1 0-15,0 3 0 0,3 2 0 16,-3 0-269-16,-3 0-59 16,-3 0-19-16,-2 0-8 0,-5 0 35 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12:43.2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7618 3420 271 0,'9'-14'226'16,"-3"1"-66"-16,-4-8 80 0,-4 14-113 0,2 2-5 16,-3 0-13-16,1 3-21 0,-3 2-18 15,0 4-4-15,-1 4-8 0,0 2 7 0,-2 6 6 16,-2 4-1-16,0 9-8 0,0 2-7 0,0 1-10 15,-3 5-6-15,1 1 3 0,-2 3-12 0,-2 0-6 16,1-5-17-16,0 1-7 0,-2-2 0 16,3 0 0-16,-2-5 0 0,3-2 0 0,3-1 0 15,-2-3 0-15,2-3 0 0,2-1 0 0,-1-3 0 16,5-2 0-16,0-3 0 0,-1-3 0 0,2-4 0 16,0 0 0-16,1 0 0 0,2-3 0 0,0-2 0 15,0-2 0-15,0-1 0 16,0-4 0-16,2-1 0 0,-2-5 0 15,3-2 0-15,-3-7 0 0,0 0 0 0,3-6 0 16,2-2 0-16,0-3 0 0,4-4 0 16,1 0 0-16,1-4 0 0,1-1 0 0,1 0 0 0,3-1 0 15,-2 1 0-15,3 1 0 0,-2 1 0 0,2 3 0 16,1 2 0-16,40-58 0 16,-37 68 0-16,-1 3 0 15,-4 5 0-15,1 3 0 0,-2 4 0 0,0 4 0 0,-2 3 0 16,0 5 0-1,47 37 0-15,-41-18 0 0,-2 7 0 16,32 77 0-16,-33-63 0 16,39 183 0-1,-37-142 0-15,18 60 0 32,-27-111 0-32,6 20 0 0,-9-29 0 15,2-3 0-15,3 9-30 16,-4-8-276-16,-6-13 138 0,2 0-205 15,-3-3-216 1,-3-8 403-16,0 0 24 0,-2-4-68 0</inkml:trace>
  <inkml:trace contextRef="#ctx0" brushRef="#br0" timeOffset="299.31">7519 3736 89 0,'-8'0'120'0,"-27"0"387"16,34 0-442-1,-1-1 70-15,1 1-74 16,-1 0-6-16,2 0-4 0,3 0 17 0,2 1 3 15,0 3 3-15,4-2-11 0,1 1-11 0,1 0-17 16,4 0-10-16,0 0-10 0,5-1-3 16,110 0-45-1,-102-3-36-15,56 1-326 16,-59-1 213-16,-5-1-11 0,0 2-3 16,-7 0 14-16</inkml:trace>
  <inkml:trace contextRef="#ctx0" brushRef="#br0" timeOffset="1757.29">9721 3500 15 0,'3'-7'50'15,"2"-24"515"1,-7 26-452-16,-1 1 86 15,3 4-104-15,-3 0 45 16,3 1-59-16,0 4-31 0,3 13 68 16,0-4-50-16,-1 7 6 0,0 25 69 15,-1-17-77-15,2 0-11 0,-3 37 23 16,2 3-53 0,-4-34-21-16,2-1 0 0,0-1-4 15,0-3 0-15,-1-1 4 0,1-1 0 0,0 0-7 0,0-6 0 16,1 2-1-16,-1-5-13 0,0 0-30 0,0-3-38 15,0 9-208 1,0-3-344-16,0-19 409 0,-3-6-176 16</inkml:trace>
  <inkml:trace contextRef="#ctx0" brushRef="#br0" timeOffset="2062.91">9547 3758 180 0,'0'4'432'16,"0"-3"-237"-1,0-1-119-15,3 2 192 16,54 14 137 15,-36-11-378-31,-1-1-8 0,1-3-3 0,4 3-12 0,4-1 4 16,2-2-8-16,2 0-3 0,4-1 0 15,2 0-5-15,84 0-142 16,-10 0-233-16,-80 0 210 16,0 0-5-16,-6-1-8 0,20 0-154 15</inkml:trace>
  <inkml:trace contextRef="#ctx0" brushRef="#br0" timeOffset="5641.16">11877 3378 23 0,'3'-2'69'0,"-3"1"43"0,0-2 5 16,-1 1-21-16,-1-1-21 0,2 1-16 0,-2 0-14 16,1 2-5-16,-1-1-1 0,2 1-5 0,0 0-1 15,-1 0-7-15,-1 0-8 0,0 3 5 0,1 2 6 16,-2 4 8-16,0 0 3 0,1 6 0 0,-3 0-1 15,2 7 7-15,0 1-8 0,1 4 1 0,1 3 0 16,-1 0-12-16,2 3 7 0,0-1-8 16,3 1 4-16,2-3-10 0,0-2-11 0,3 1 8 15,1-2 7-15,4-3-3 0,-1 1-5 0,3-4 2 16,2 0-3-16,2-1 1 0,52 22 50 16,-47-35-49-16,1 1-3 15,29-2 2-15,-24-6-12 0,0-3 0 16,0 0-1-16,0-5 3 0,-1 2-4 15,-1-3-2-15,27-10 2 0,-31 6-5 16,-2-1 8-16,0 0-3 0,0-2-2 0,-4-2-2 0,-2-2 6 16,-4-2 0-16,-2-2 2 0,6-65-11 15,-26-20-8 1,-1 70 10-16,-2-2-7 16,0 0 2-16,-4 1 3 0,-1 2 5 0,0 4 3 0,-6 3-5 15,2 2 2-15,-4 2-3 0,0 8-8 0,-1 2 4 16,-3 7-5-16,-3 3 6 0,-2 7-7 0,-3 3-6 15,0 6-11-15,0 3-30 0,-1 8-32 0,-1 0-35 16,6 5-33-16,0 2-22 0,7 2-26 16,7 0-13-16</inkml:trace>
  <inkml:trace contextRef="#ctx0" brushRef="#br0" timeOffset="6411.91">12702 3940 112 0,'0'-4'142'0,"4"-1"-3"0,-3-1-25 0,-1 2-15 16,0-2-15-16,0-1-6 0,3 2 6 0,3 0 12 15,-3 0 4-15,-1 0-3 16,13-5 121-16,-11 7-175 0,1 3-1 0,4 0-4 15,-1 0-12-15,2 0 2 0,-1 3 8 16,42 26 44 0,-34-8-79-1,-12-8 6-15,0 16-1 0,-7-12 2 0,-1 2-8 16,-2-1-3-16,-1 1 9 0,-2-2-6 16,-1-1 1-16,-3-1 5 0,0 2-3 15,-11 10-5-15,0-6 40 0,12-13-16 16,2-1-12-16,0 0 15 0,1-2 5 0,-7 0 80 15,12-5-64 1,1 0-1-16,0 0-13 0,2-2-32 16,2 2 0-16,0-1 0 0,-2-1 0 15,0 1 0-15,8-3 0 16,-1 2 0-16,4-1 0 0,1-2 0 16,3 2 0-16,1 2 0 0,5-2 0 0,2 0 0 15,-2 0 0-15,1 1 0 0,2 2 0 0,1 0 0 16,0-3 0-16,-1 3 0 0,-2 0 0 0,0 1 0 15,-1 1 0-15,-2 0 0 0,0-1 0 0,-2 1-40 16,-3 1-50-16,1 0-5 0,-1-3-27 16,-5 1-12-16,-2 2-27 0,-1-3-22 0,0 3-18 15,-3-3-13-15,-1 2-3 0,-2-2 4 0,0 0 32 16</inkml:trace>
  <inkml:trace contextRef="#ctx0" brushRef="#br0" timeOffset="7477.38">14463 3520 46 0,'5'-13'124'16,"-2"-3"41"-16,0 4-11 0,-3-1-14 16,0 1-18-16,-1 3-18 0,-1-1 6 0,-1 0-7 15,1 3 7-15,-1 2 11 0,2 1-1 16,-1-2 86-16,0 5-124 0,2 1-21 0,0-2-15 16,0 1-5-16,-1 1-14 0,1 0 36 15,0-2-40-15,1 4-12 16,-1-2-7-16,0 0-7 15,0 1 3-15,0 1-7 0,0-1 5 16,0-1 2-16,0 1 7 0,0 6-1 16,0-5-8-16,0 1-5 0,0 1 7 0,0-1 0 15,0-1 1-15,0 3 4 0,0-3-7 16,0-1-1 0,0-1 9-16,0 0-13 15,0 0-2-15,0 0-3 16,0 2-88-16,0 0-194 0,0-2 73 0,-1 0-54 15,1 0-26-15,0 0-3 0</inkml:trace>
  <inkml:trace contextRef="#ctx0" brushRef="#br0" timeOffset="9212.74">14462 3499 7 0,'0'0'2'0,"0"-3"1"0,0 2 1 0,0-3 6 16,0 4-3-16,0-1 1 0,0 1 0 15,1-2 11-15,2 0-19 0,-1 2 0 16,0-3 0-16,-1-1 0 0,-1 3 0 16,3-2 0-16,-3 0 0 0,0 2 1 0,0-2 3 15,2 1 3-15,-2-1 6 0,3 2 6 0,0-2 5 16,-3 0 2-16,2 0-4 0,-1-2 2 0,2 2 1 16,-3-2-2-16,2 3 0 0,0-3-5 15,2-10 61-15,-2 10-47 16,0 1 6-16,-1-3 56 0,2-1 15 15,-3 0 22 1,0 6-56-16,0-1 2 0,0 1 4 0,0 1-5 16,-1 1-4-16,-1 0-5 0,2 0-11 0,-1 0-5 0,-1 1-15 15,2-1-2-15,0 0 3 0,-2 5 6 16,-1 1-1-16,-2 15 34 0,2-7-22 16,-2 8 2-16,-1 0-1 0,-2 32 56 15,5-24-66-15,2 4-2 0,-3-3 0 0,1 1-6 16,-6 33-37-16,6-33 0 15,1-2 0-15,-1-4 0 0,1 0 0 0,-2-2 0 16,2-2 0-16,0 0 0 0,-1-4 0 0,0-2 0 16,1 1 0-16,-2-4 0 0,2-1 0 0,2 0 0 15,-3-1 0-15,3-1 0 0,-1-2 0 0,-1-3 0 16,0 0-23-16,2-1-78 0,-1-4-22 16,1 3-182-16,0-3 128 0,1 0-17 15,-1-3-17-15,0-1-9 0,0-2 10 16,0-4 16-16</inkml:trace>
  <inkml:trace contextRef="#ctx0" brushRef="#br0" timeOffset="9566.51">14256 3657 80 0,'-6'0'171'0,"-1"-1"24"15,-1-2-30-15,2 3-42 0,2 0-21 0,0 0-24 16,3 0-16-16,-1-3-11 0,1 3 10 0,1 0 7 16,0 0 5-16,1 0-7 0,2 0-3 0,4 0-10 15,3 3-2-15,3 1-16 0,6-1-5 16,2 2-15-16,6 0 5 0,0 0 1 0,4-1 0 15,1 0-8-15,4 0 2 0,0-1-10 0,-1-2-5 16,2 1 5-16,-1-2-3 0,1 0 0 0,0-3-2 16,-4 0-2-1,82-6-27-15,-59 1-115 16,-43 8 59-16,-4 0-22 0,-4 0-15 16,3 0-205-16,-8 0 139 15,3 0-6-15,-1 0 3 0</inkml:trace>
  <inkml:trace contextRef="#ctx0" brushRef="#br0" timeOffset="10517.53">15852 3353 337 0,'4'-7'268'0,"-3"1"-76"15,-1 2-63-15,0 1-39 0,-6 3 52 16,3 5-70-16,-2 2 18 0,2 5 0 15,2 4 9-15,-1 5 2 0,-1 6-14 0,0 3-23 16,-1 5-26-16,1 1-15 0,0 3-1 16,-2 3-1-16,-1-4-7 0,-2 2-1 0,5-3-2 15,-2-1 6-15,0-4-8 0,-1 2-9 0,-11 77-6 32,13-98 10-32,1 1-1 0,0-2 1 15,0-6-4-15,2 0 16 0,-1-3 0 0,2 2 24 16,-2-2-24-16,2-3 7 0,0 1-21 15,0-2-2-15,0-2 0 16,-1-4 0-16,1 2 0 0,-2-5 0 0,-1-2 0 16,1-4 0-16,-1-2 0 0,2-3 0 15,-1-33 0-15,12-12 0 16,-4 27 0-16,2-3-11 0,3-2-6 16,0-6 12-16,1 0 0 0,3-3-2 0,0 1 3 15,2 1-3-15,1 0 3 0,22-42 4 16,-20 52 0-16,2 2 0 0,-1 8-6 0,1 2 9 15,0 4-9-15,2 6 6 0,-5 4 0 0,76-11-3 32,-63 38 5-32,13 56 15 31,-73 191-21-15,11-229 10-1,-1 0-5-15,-1-3 2 0,-17 22-4 16,20-30 8-16,3-1-16 0,0-2 9 15,4-2 0-15,-19 25 2 16,25-30 0-16,1-5-2 0,1 2-5 16,-1-1 8-16,0-3-2 0,2 1-1 0,0 1-3 15,5 0 3-15,0 0-6 0,4-1 4 0,2-1 0 16,2 1-3-16,4 1-1 16,4-4-4-16,82 13-31 15,40 17-13 1,-117-20 52-16,18 14-7 15,-22-10 9-15,-6-1-3 0,-2 1 0 0,-3-1 3 16,-4 2 4-16,-15 45 54 16,-2-45-21-16,-4 0 4 15,0-1 3-15,-8-1-35 0,-2 0-9 0,-4-1 0 16,-2 0 0-16,0 1 0 0,-102 20 0 16,41-19 0-1,35-8 0 1,34-6 0-16,-2-3 0 0,-17-4 0 15,-13-9-278-15,37 8 59 16,1-1-18-16,4 2-29 0,2-2-9 16,2-10-230-16</inkml:trace>
  <inkml:trace contextRef="#ctx0" brushRef="#br0" timeOffset="10909.97">17293 3573 115 0,'5'-14'222'0,"-1"1"-21"0,-4-1-44 16,-1-18 261-1,-2 22-117-15,1 13-97 16,2 3-148-16,0 2-6 0,2 5-4 16,-2 4 4-16,1 5 8 0,-1 2-8 15,0 5-12-15,-1-1-14 0,-1 2-7 0,-1 0-4 16,0 1-7-16,-1-2-2 0,1 0 2 0,0-3-6 15,0 0-6-15,-3-2 6 0,3-1-10 0,-2-3-18 16,2-1-32-16,-6 41-520 16,6-41 166-1,2-4-8-15,-1-11 238 0,0-1 38 16</inkml:trace>
  <inkml:trace contextRef="#ctx0" brushRef="#br0" timeOffset="11152.55">17147 3772 302 0,'-1'0'204'0,"-7"-1"126"0,5 1-201 16,3 0-31-16,-2 0-7 0,2-3 18 0,0 1 9 15,2 2-20-15,-1 0-29 0,2 0-20 0,1 0 7 16,2 2-7-16,6-2 2 0,4 1-10 0,3 1-18 15,5-1-13-15,1 2-5 0,2-1-4 0,9-1 3 16,-1-1-17-16,127-1-456 16,-123-2 242-16,38-5-273 15,-42 4 252-15,-1-2-131 0</inkml:trace>
  <inkml:trace contextRef="#ctx0" brushRef="#br0" timeOffset="11972.72">18728 3411 323 0,'4'-15'212'0,"-2"1"-56"0,-2 2-32 15,0-1-12-15,0 2-16 0,0 1 6 0,0 3-4 16,0-1 181-16,0 9-204 16,0 6 0-16,2 9 8 0,-1 4-17 0,2 9-22 15,1 5-24-15,-3 6-2 0,-1 4-9 16,-3 47-10-16,0-44 5 0,-9 43-16 16,-5-5-76-16,9-46-36 15,-2-3-33-15,0-3-25 0,0-1-11 0,1-3-13 16,1-2 2-16,0-3 5 0</inkml:trace>
  <inkml:trace contextRef="#ctx0" brushRef="#br0" timeOffset="12359.58">18655 3855 160 0,'3'-6'167'0,"-1"1"-31"0,1-2-41 15,1 2-33-15,1-2-24 0,3 2 4 0,1 0-3 16,2 0 0-16,4-2-2 0,2 2-7 0,3-3-12 16,3-1-7-16,-1 2-6 0,5-1-2 15,-3-1-3-15,5 0-5 0,-2 1 9 0,25-14-10 16,-31 10 0-16,0-1 6 16,-3-1-3-16,-4-2 1 0,0-2 5 0,-4 0-3 15,-4-3 3-15,2 2 4 0,1-27 38 16,-6 25-1-16,2-20 106 0,-5 27-64 15,4-13 82-15,-4 17-79 0,0 5-14 16,-2 0-5-16,0 2-20 0,2 3-7 16,-1 8 14-16,-1 6 16 0,0 5 2 0,2 6 6 15,-3 6-17-15,3 3-64 0,-3 44 0 16,-2-37 0 0,-17 152 0-16,17-127 0 15,2-34 0-15,3 27-267 16,0-31 72-16,0-5-24 0,0 0-6 0,0-2-12 15,0-3 6-15,2-3 13 0</inkml:trace>
  <inkml:trace contextRef="#ctx0" brushRef="#br0" timeOffset="12763.28">19232 4075 58 0,'5'-7'164'16,"-2"-1"43"-16,0 1-19 0,-3-1-24 15,2 3-21-15,2 0-32 0,-2-2-21 16,8-3 89-16,21 0 32 16,-18 10-159-16,4 0-13 0,-1 3-13 0,2 1-8 15,-3 4-17-15,1 1 6 0,9 11-7 16,-17-9 4-16,-3 0-4 0,-2 23 7 16,-6-20-7-1,-28 32 11-15,19-33-16 0,-2-1 7 16,2-5-4-16,0 1 4 0,0 0 0 15,2-2-2-15,-12 8-2 16,17-11 7-16,4-3-9 0,-2 1 21 16,1-1 1-16,0 0 3 0,2 0 10 15,0 0-1-15,0 0 2 0,0 0-3 0,0 0 0 0,0 0-17 16,0-1-2-16,5 1 9 0,-2 0-15 16,2-3 5-16,2 0 4 0,3 1 1 0,11-3 0 15,31 1-6 1,17 4-6-16,-41 0-2 15,0 0-24-15,32 0-149 16,2 0-219-16,-30 0 113 0,-1-1-32 0,-1-2 1 16,0 0 64-16</inkml:trace>
  <inkml:trace contextRef="#ctx0" brushRef="#br0" timeOffset="13253.53">20096 3757 428 0,'-17'-6'450'15,"13"3"-334"-15,0 0-42 0,3-2-25 0,4 0-22 16,5 1 17-16,7-2 16 0,3 4 9 0,9-1-4 16,6 1-14-16,12 2-8 0,8 0-17 0,9 0-8 15,12 3-7-15,7 0-7 0,12 1 6 0,7 1-10 16,4 0 0-16,570 17-218 31,-93-4-193-15,-391-18-79-1,-86-9 165 1,-82 5 225-16</inkml:trace>
  <inkml:trace contextRef="#ctx0" brushRef="#br0" timeOffset="13536.34">22201 3672 4 0,'-90'-31'104'15,"26"9"215"1,36 13-19-1,34 6-7 17,29 11-140-32,2-1-101 15,5 4 3-15,3-1 21 16,-20-4-38-16,-5 1-10 0,33 12 61 31,-13 8 30-31,-19-6-46 16,-7 1-7-16,-11-2-14 15,-6 6-36 1,-2-17-11-16,-17 11 1 0,-9 0-70 16,-56 15-407-1,47-22 231-15,-5-1-22 0</inkml:trace>
  <inkml:trace contextRef="#ctx0" brushRef="#br0" timeOffset="17209.07">18138 6864 204 0,'-9'-66'809'31,"7"77"-668"1,2 10-63-32,3-4-15 0,-4 27 75 15,-15 45 5 1,8-55-112-16,-17 39 20 15,-4 2 2-15,17-36-36 0,-4-3 1 16,2-2-4-16,-42 100 19 16,48-114-36-1,2-3 9-15,-3 8-4 16,2-6 1-16,7-17 56 16,4-7-59-1,-3-2 8-15,2-4-6 0,4-17 1 16,-1 7 0-16,5-27 0 15,-3 19-5-15,12-39-1 16,48-135-9 0,-36 120 6-16,-16 44 1 15,-2 3 1-15,2 2 4 0,12-26 3 16,-15 37-6-16,37-40-1 16,-20 66 35-1,-4 15 4-15,8 14-13 16,-16-11-9-16,1 1-3 0,0 5-2 15,2 0-1 1,105 207 37 0,-101-164-50-16,-1-6-7 15,-10-9-21-15,0-8-70 16,-10-27 23-16,4 11-133 16,-5-18 85-16,0 11-370 15,-3-19 309-15,0-3 1 0,0 0 3 16,0-2 23-16</inkml:trace>
  <inkml:trace contextRef="#ctx0" brushRef="#br0" timeOffset="17524.08">18213 7108 143 0,'-7'0'197'16,"-14"0"255"-16,17 0-350 15,-1 0-21-15,2 0-5 0,2 1 14 0,37 16 496 32,-1-8-537-17,62 6-28 1,-41-15-44-16,-27 0-29 0,-1-3-43 15,1 1-27-15,-3 2-20 0,0 0-10 0,-1-2-6 16,-6 2-9-16,1 0-5 0,-2 0-7 0,-4-3 1 16,-6 0 18-1</inkml:trace>
  <inkml:trace contextRef="#ctx0" brushRef="#br0" timeOffset="20721.21">18872 6843 42 0,'6'-8'122'16,"0"-2"27"-16,1-1-25 0,-6 1-16 16,-1-1-17-16,3 1 2 0,-1 0 2 0,-2 2 6 15,0 1 21-15,0 0 7 0,0 2-15 0,0 2-24 16,0 1-16-16,0 2-37 0,0 0-6 0,0 5 24 15,0 4 29-15,2 1 20 0,-1 8-7 0,3 3 4 16,-3 1-17-16,-1 5-84 0,0 1 0 16,-5 36 0-16,2-33 0 0,-2 1 0 15,4-1 0-15,-6 0 0 0,3-2 0 0,-1 1 0 16,0 0 0-16,2-3 0 0,-2-1 0 0,2-1 0 16,-2-3-75-16,-1-1-74 0,1-1-25 0,2-3-13 15,0-2-13-15,0-4-2 0,1 0 5 16,1-3 6-16,-6 2-145 0,6-7 198 15,1-6-57-15</inkml:trace>
  <inkml:trace contextRef="#ctx0" brushRef="#br0" timeOffset="21103.24">18815 7155 68 0,'2'-10'106'16,"-1"-2"10"-16,4 2-19 0,-4 0-24 15,2 1-16-15,9-12 53 16,-8 15-79-16,5-1-6 0,1 2 0 0,0-2-7 15,2 4-7-15,4-2-5 0,1 0 0 0,1 1-6 16,3-1 2-16,40-8-1 16,-21 4 1-16,-20 4-4 0,-5-1 2 15,0 0 0-15,0-3 5 0,-1 1-5 0,-3-4 3 16,0 0 13-16,-2 1 3 0,-1-4 17 0,0 0 22 16,16-44 209-1,-21 45-195-15,-1 2-4 0,1 0 19 16,1 2-5-16,-4 1-3 0,2 3 4 0,-2 0-10 15,0 2-1-15,2 1-18 0,-2 1-10 16,0 1-18-16,0 2-2 0,0 1 0 0,0 7 14 16,0 1 5-16,1 5-21 0,-1 6-22 15,3 59 0-15,-7-15 0 16,0-31 0-16,0 0 0 0,-1 1 0 16,2 0 0-16,-2-1 0 0,0-2 0 0,1 1 0 15,-6 23-103-15,2 17-499 16,-5-5-345-1</inkml:trace>
  <inkml:trace contextRef="#ctx0" brushRef="#br0" timeOffset="21899.02">19404 7425 57 0,'0'-5'89'16,"-1"1"22"-16,-1-3 2 0,-1 3-2 0,2-2-4 15,-1 0-6-15,2 0-4 0,0 0 2 16,3 0-7-16,2 1-1 0,-2 0-4 0,0-2-18 0,2 3-9 15,0 0-11-15,10-3 19 16,-7 5-35-16,26 6 38 16,-11 12-57-1,-15-9-6-15,5 46-2 32,-34 17-10-17,11-57 2-15,-27 21 2 16,4-11 4-16,15-13 6 15,-7-2 226 17,23-8-171-32,2-1 4 0,0-1 6 15,0 2-14-15,0-1-61 0,2 1 0 0,1-2 0 16,0 0 0-16,1 0 0 0,-1-1 0 0,3 0 0 16,3-1 0-16,4 2 0 0,1-3 0 0,2 1 0 15,3-1 0-15,0 2 0 16,141-15 0-1,-96 21-9 1,-5 2-513 0,22 1-990-1</inkml:trace>
  <inkml:trace contextRef="#ctx0" brushRef="#br0" timeOffset="22233.83">21013 6828 384 0,'4'-12'284'0,"-3"1"-91"0,-1 4-65 0,0-1-34 16,0-1 41-16,0 8-64 0,0 1 134 16,-1 6-89-16,-1 3-15 15,2 4-18-15,0 24 12 0,5 14-57 16,-5-22-30-16,0 0-8 0,0 0 0 16,0-1 0-16,0 0 1 0,0 1-8 0,0-4-12 15,0 0-13-15,2-1-49 16,-1-2-44-16,-1-4-35 0,0 28-484 15,0-35 411-15,0 1-174 16</inkml:trace>
  <inkml:trace contextRef="#ctx0" brushRef="#br0" timeOffset="22464.7">20897 7051 210 0,'-29'-6'475'0,"7"2"-154"16,9 2-118-16,10-1-105 0,0 3 19 0,3 0-12 16,6 0-6-16,2 0-18 0,5 2-13 0,4 1-18 15,4 1-17-15,1 1-13 0,7-2-10 16,2 2-10-16,1-1 2 0,1 1-6 0,3-4-7 0,1 1-45 16,-4 0-30-16,0 1-53 0,2-3-51 15,27-5-314 1</inkml:trace>
  <inkml:trace contextRef="#ctx0" brushRef="#br0" timeOffset="23385.56">24177 7045 74 0,'-5'-48'630'0,"2"34"-461"16,0 9-61-1,1 7 2-15,1 20 88 16,2-9-154-16,3 5-12 0,-3 4-1 15,-17 209 192 17,10-214-210-32,1 1-6 15,-14 16 28-15,14-27-21 16,2-1 7-16,-5 1 81 16,5-7-10-16,-5-14-71 15,-19-107-3 16,24 91-17-31,2-1 1 0,2-81 0 16,28-21-14 0,-14 85 16-16,1-1-4 15,27-52-6-15,11 6 5 0,6 15-2 16,-29 47-3-16,3 6-1 0,117-19 1 31,-129 53 6-31,-1 4 2 0,-7 6-2 0,3 30 11 16,-13-19-7-16,-4 3 3 15,-5 3 0-15,-3 0 4 0,0 0-8 0,-5 1 7 16,-4 2-8-16,-1-5 2 0,-3-1 2 0,-1 0-1 16,-4-4 0-16,2 2 1 0,1-6-1 0,-23 17-3 15,-2 7-1 1,38-36-1-16,3 3 0 0,1-6 0 16,4 1 1-16,5 9 4 15,29 6-3-15,1-5-13 16,10 0-6-16,21 20-35 15,-43-26 31-15,15 13-13 16,-23-14 21-16,0 0 9 0,-1-2 9 16,0 1-1-16,-4 0-7 0,-1-2-1 15,0 8 4-15,-9-11 4 0,-12 12 34 16,4-13-15-16,-3 0 4 0,-4 0 2 16,-52 11-2-1,39-13-25-15,-129 11 7 16,129-12-9-16,5-2-10 15,0 0-9-15,5-2-33 0,4-1-43 16,5-45-1362 0</inkml:trace>
  <inkml:trace contextRef="#ctx0" brushRef="#br0" timeOffset="23798.34">25060 6770 315 0,'-18'3'222'0,"-47"28"121"16,44-14-269-16,-14 27 123 0,24-18-88 15,1 4-5-15,-3 32 33 0,16 35-70 16,7-63-58-16,2-1-7 15,1-1-2-15,4-3 0 16,21 24-1-16,-15-31 4 0,-1-5-5 0,3-2 5 0,-2-3-13 16,2-3-3-16,1-4 1 0,-1-1 4 15,-3-4 4-15,-1-2-7 0,2-2 6 0,-2-3 1 16,-2-2-4-16,0-5 10 0,-5 0 2 16,3-3-7-16,-4-3 0 0,9-30 4 15,-14 21 4-15,1 0-3 0,-2-5-4 0,-2 1-4 0,-4-5 6 16,-1 2-3-16,0-2 3 15,-22-100 1-15,9 109-3 16,-2 3-2-16,-1 6-5 0,-6 1 3 0,-2 7 0 16,-4 5-14-16,-4 3-24 0,0 6-41 0,-2 7-56 15,-1 3-55-15,-2 7-43 0,6 3-24 16,1 3 27 0</inkml:trace>
  <inkml:trace contextRef="#ctx0" brushRef="#br0" timeOffset="24264.6">25639 7433 447 0,'-16'-29'563'0,"13"20"-482"16,0-5 115-16,6 3 27 15,2 4-139-15,1 2-27 0,7 2-5 16,18 9-31 0,-6 3-11-16,-13-1-12 0,23 18 11 15,-25-16-1-15,8 29-4 16,-21 3 1-1,-4-26 0-15,-41 36 10 16,35-39-9-16,-4-1 0 16,0 0 0-16,0-4 1 0,-26 11 29 15,23-11 11-15,15-5-27 16,4-3 2-16,-4 3 18 16,5-3-9-16,-3 0 17 0,6 0-48 15,0 0 0-15,16-3 0 16,-3 3 0-16,31 0 0 0,-20 0 0 15,4 0 0-15,42-2-169 0,-31-1 41 16,0 2-29-16,1-2-27 0,1 1-36 16,-1-2-25-16,0 1-9 0,-3-2 7 15,-1 1 39-15</inkml:trace>
  <inkml:trace contextRef="#ctx0" brushRef="#br0" timeOffset="26310.29">7800 4428 64 0,'0'4'278'15,"2"-4"-181"-15,-2 1 28 16,0-1-84-16,0 2 64 16,-2-2 184-16,2 0-199 0,0 0-15 15,0 0-7-15,0-2-7 0,0 2-9 16,0 0-5-16,0 0 59 0,0 0-42 15,0-1 59-15,0 1-62 16,0 0 29-16,0 0-40 0,0 0-12 16,-1 0 40-16,-1 0-49 0,0 0-13 15,1 0-16-15,1 0 0 16,-3 1 0 0,3-1 0-16,-3 2 0 31,3-2 0-16,0 0 0 1,6 0 0 0,-9 0 0-16,3 0 0 0,-1 0 0 15,-1 0-1-15,2 0-130 0,0 0-37 16,-3 0-47-16,-1 0-27 0,0 0-30 0,0 0-8 16,-8 0-217-16</inkml:trace>
  <inkml:trace contextRef="#ctx0" brushRef="#br0" timeOffset="28830.05">7941 4459 32 0,'-3'-3'99'0,"0"-2"43"0,-2 3-33 16,-3-7 28-16,6 6-89 15,-1 1 3-15,-1-1-4 0,-1 3 88 16,5 1-83-16,0 1 4 16,3 0-5-16,-1 4 2 0,7 7 54 15,-3-3-67-15,1 2-8 0,5 3 1 0,-1-1-7 0,1 4-2 16,3 0-6-16,3 4-2 0,-1-2-4 15,5 4-1-15,1 0-3 0,3 1 4 0,3 3-5 16,2 1 0-16,7 2-7 0,45 36 52 31,147 80 83-31,-160-109-116 0,4 1-15 16,2 0-1-16,6-2 5 0,5 1-14 0,1 1 8 16,4-3-2-16,1 3-4 0,2-3 2 0,3 0 3 15,1-2 2-15,6 0-1 0,3 0-5 0,7-1 3 0,5-3-7 16,258 57 8-1,-248-62 2-15,475 95-9 16,-491-98 6-16,0 0 4 16,0-2-8-16,-1 0 4 0,1 0 0 15,3 0-2-15,0-3-3 0,3 1 2 0,2-3 3 16,1 0-8-16,-1-1 4 0,257 19-12 16,-251-24 9-16,4-2 9 0,-1 0-10 15,3 0 8-15,-1-2 0 0,1 0-3 16,-6-3 3-16,-1 1 0 0,-5 1-2 0,-4-2-4 15,220 5 4-15,-229-2 2 16,-3-4-5-16,0 2-9 0,0-1 0 16,1-1-1-16,108 0-20 0,-107-1 27 15,1-1 6-15,1 0-5 0,-3-2 3 0,2 0-3 16,-5-2 7-16,106-4-2 0,-108 5 2 16,0-1 0-16,-2 3 0 0,-4-3-2 0,1 0 2 15,-4 0 0-15,1-2 0 0,-4 2 0 0,0 0 0 16,170-15-6-16,-97 4 4 15,-81 6-1-15,-1 1 8 16,-3-3-5-16,0 1-2 0,-2 0 5 0,2-1-6 16,73-13 0-16,-74 11 6 0,-3 1-5 15,-2 1 2-15,-2-2 2 0,3 2-2 0,-5-5-2 16,195-58-20 0,-201 51 17-16,60-30 5 15,-62 28 3-15,51-28-2 0,-57 27 0 16,-1-1-6-16,-4 4 3 0,-3 1 5 0,0 0-2 15,-5 1-5-15,-3-1 0 0,-2 4 0 0,-2 1-8 16,-2-2-4-16,-3 4-12 0,20-16-41 16,11-19-10-1,-46 36 64-15,-1-1 1 0,-3 1 7 0,-4 0-2 16,2 1-15-16,-5 4-10 0,-3-1-17 0,0 3-29 16,-3 1-23-16,-2 2-19 0,-6 5-17 15,-2 0-11-15,-4 0 0 0,-4 4-91 0</inkml:trace>
  <inkml:trace contextRef="#ctx0" brushRef="#br0" timeOffset="30614.29">11406 6703 290 0,'2'-15'228'16,"-2"3"-64"-16,-2 0-62 0,-1 3-46 0,-2 2-20 15,2 2-3-15,0 5 4 0,-2 2 14 16,3 4 18-16,1 4 10 0,-1 4 4 0,0 4-18 0,-2 4-5 15,1 28 1 1,1-1-39-16,-1-21-22 0,0-4 12 0,0 1-14 16,0-1 10-16,-1-5-4 0,3-2-7 0,-3-2 7 15,0-3 3-15,1-3 1 0,0-1 5 0,1-3 13 16,-1-2 15-16,3-1 22 0,-2-2-9 16,2-3-30-16,-1-2 4 0,-1-2-7 0,0-3-10 15,-1-4-3-15,3-1 3 0,-1-3-3 0,1-3 0 16,0-2-8-16,0-4 10 0,3-2-9 0,0-5 3 15,4-2-4-15,2-3 0 0,2-2 0 16,0-2-5-16,1-1 5 0,1 0-3 16,17-38-1-16,-12 43 10 0,-1 5-12 0,0 8 2 15,1 3 2-15,-1 3 5 0,1 7-6 16,-1 3-4-16,0 1 8 0,-4 6-7 0,11 3 9 31,4 46-5-31,-29-29-5 0,-4 5 10 16,0 0 0-16,-3 2-6 0,0 2-1 15,-20 25 10-15,11-22-6 0,-1-4-4 16,-4 0 12-16,2 0-5 0,-1 0-7 0,0-4 4 16,1 3 6-16,4-3-11 0,0-2 11 0,5 2-6 31,-3 68-1-31,23-74 3 0,1 0-4 0,6-2 6 16,1 0 2-16,4 2-9 0,1-6-5 15,2 1-6-15,1-4-31 0,0-2-10 0,2 1-2 16,-2-5 6-16,2-2-6 0,-3-1 12 0,1-1 0 15,2-4 14-15,-5 0 6 16,0-1 2-16,27-22 0 16,-17-11 25-16,-30 33 10 15,-2 0-4-15,0 2 5 0,-2 0 9 16,-1 2 11-16,-4 2-13 0,-49 6 108 31,44 1-124-31,0 2-2 0,-18 33 11 16,27-27-13-1,3 3 0-15,3-1 0 0,2-1 0 0,2 3-9 0,5-3-8 16,3-1-22-16,1-2-20 0,3-1 2 16,2-2-12-16,2-4-2 0,4 1 6 0,3-4 5 15,-1-2 7-15,29-10-10 16,24-17 33-16,-56 17 33 16,-1 0-1-16,-1-1 9 0,-2 1-4 0,-5-3 3 15,1 1 12-15,-4 0-1 0,22-37 114 16,-34 41-90-16,-2 1-2 15,-8 1 4-15,-5-6 48 16,-12 9-14-16,-7 10-16 16,12-2-38-16,4 4 1 0,-3 0-14 0,1 2-1 15,1 1-4-15,4 1-6 0,1 1-3 16,4-1 0-16,2 1 2 0,2 0-6 0,6 13-4 16,3-15-2-16,1 1-18 0,7-6-22 15,-4 2-5-15,18-2-60 0,6-7 36 16,-17-3 54-16,3-1 10 0,-4-1 3 15,0-4 14-15,0-1-4 0,-3-3 0 0,-1-2 2 16,3-2 0-16,-4 0 0 0,-1-3 7 16,-1 0 0-16,-2-3 8 0,15-115 77 31,-21 80 64-31,-3 36-24 16,2 24-101-16,-4 4 5 15,0 6 12-15,-3 2-6 0,0 5-3 0,2 5-2 16,-1 0-8-16,3 4-5 0,0 4-4 0,1-2-8 15,2 2-2-15,1-2-8 0,0-1-4 16,3 1 11-16,0-4-13 0,3-1 2 0,1-3 3 16,2-2-1-16,-1-3 0 0,3-3 4 0,2-4 4 15,-1-1-8-15,1-4 0 0,1-3 2 0,1-1 3 16,2-3-5-16,-1-3-9 0,3-1 9 16,0-2 3-16,-2 0 2 0,4-1-5 0,-3-1 1 15,-2 2-5-15,2-2 4 0,-4 4-5 0,0 1 7 16,-1 1 1-16,-5 1-3 0,1 2-2 0,-6 3 2 15,4 3 3-15,-4 15-6 16,-3 0 3 0,0-7 0-16,0-1 0 0,0-1-4 0,0 1-2 15,0-2 3-15,3-2-7 0,0 0-1 0,1-1 11 16,0-3-12-16,2 1 7 0,2-3 6 0,0-3-1 16,3 1-2-16,10-10 6 15,34-24 1 1,-25 16 25-16,-1 3 20 15,-18 9-50-15,1 1 0 0,-2 2 0 0,1 2 0 16,-2 0 0-16,-2 0 0 0,-1 1 0 0,-1 2 0 16,-2 2 0-16,3 1 0 0,1 1 0 15,-1 1 0-15,-1 1 0 0,1 1 0 0,2 0 0 16,-2 2 0-16,4 1 0 16,17 20 0-1,9 10 0-15,-28-30 0 0,-2-3 0 0,1 6 0 16,-4-10-114-16,-3 0-159 15,0 0-35-15,0-1-27 0,0-2-2 0,0 0 34 16</inkml:trace>
  <inkml:trace contextRef="#ctx0" brushRef="#br0" timeOffset="30795.18">13426 6816 391 0,'-5'-2'476'0,"-4"-1"-99"15,-15-9 141-15,18 9-436 16,1 0 47 0,7-1-100-1,5 6-564-15,-5-2 247 0,-2-1-22 16,0-2-2-16,0-4 46 0</inkml:trace>
  <inkml:trace contextRef="#ctx0" brushRef="#br0" timeOffset="31819.15">12204 2733 139 0,'5'-4'191'16,"-2"0"-63"-16,-1-3-58 0,-2-4-36 0,3 1-17 16,67-69 111-1,-40 61-82-15,3-6 4 16,9 1-1-16,6-5-8 0,7-1-13 0,5 0-2 15,8-2 4-15,13-2 2 0,7 1-4 0,14 1 8 16,8-1-2-16,10 3-7 0,7 3-4 0,4 1-3 16,5 0-1-16,-5 4-10 0,123-13 5 15,-132 19-4-15,0 3-7 16,348 1 24-16,-357 16-22 16,2 5-1-16,-3 3 6 0,1 6 2 0,1 3-1 15,-2 5 5-15,-3 6 4 0,0 3-4 0,-8 7-1 16,-4 2-4-16,-9 5-3 0,-4 2-1 15,-8 1-6-15,-5 0 4 0,-8-2-8 16,-6 0 3-16,-6-3 3 0,33 40-2 16,-51-47 1-16,-5-3-7 0,-2-4 6 0,-4-5 4 0,-5-2-5 15,-3-1-7-15,-3-5 9 0,-2-5-4 16,-2-2 4-16,-4-2-7 0,0-1-19 0,-3-5-29 16,0 0-28-16,0-2-41 0,0-1-38 0,0-1-35 15,-3-2-33-15,-3-2 3 0</inkml:trace>
  <inkml:trace contextRef="#ctx0" brushRef="#br0" timeOffset="32863.25">13929 1630 198 0,'-6'-13'215'0,"-1"2"-49"16,-4 1-38-16,-1 2-25 0,0 1-30 0,0 2-15 15,-1 1-8-15,-7 7 48 16,15 3-82-16,3 4 5 16,-1 19 18-16,8-10-24 0,4 1-8 0,1-1-3 15,20 20 3-15,-12-21-3 0,3-2 3 16,1-4-5-16,2 0 0 0,-3-7 5 16,4 0-5-16,-1-4 2 0,-1-1-1 0,3-4-8 15,-6-3 5-15,2 2 2 0,-3-5-4 0,-3-2 4 16,1 1 1-16,-4-1-3 0,-1-3 7 0,-2-2 0 15,-2 2 3-15,-1-3-4 0,-4-1 10 0,1-2-2 16,-6-1-1-16,-2 2 2 0,1-1-10 16,-5-1 0-16,-2 1-3 0,-3 1 2 0,-2 3 1 15,0 3-2-15,-3 1-3 0,-1 2 3 16,0 4-5-16,-2 4-1 0,-2 3 3 0,2 2 2 16,-4 2-5-16,-1 4-2 0,1 2-10 15,2 4-32-15,2-1-35 0,5 5-34 0,4 0-36 16,5 0-27-16,4 3-11 0,6-4 3 0,2 0 22 15</inkml:trace>
  <inkml:trace contextRef="#ctx0" brushRef="#br0" timeOffset="33063.14">14316 1617 114 0,'25'-29'645'16,"-23"25"-550"-1,3 1-22-15,-2 1-17 0,0 2-2 16,3 5 10-16,2 2-1 0,4 2-11 0,1 4-22 16,2-1-10-16,2 4-15 0,2 0-5 15,-1-2 0-15,2 6 2 0,-4-3-14 0,1 0-8 16,1-1-39-16,-3 1-39 0,-2-4-28 0,0 1-25 16,-2-4-8-16,-3-1-5 0,1-3 2 15,-3-2 22-15</inkml:trace>
  <inkml:trace contextRef="#ctx0" brushRef="#br0" timeOffset="33278.3">14670 1636 84 0,'-3'-1'173'0,"-16"1"158"15,6 0-207-15,-1 3-20 0,-2 0-22 0,-1 1-23 0,-1 4-8 16,-2-1 1-16,1 4-18 0,0 2-12 15,-1 1-7-15,-1-1-5 0,4 4-6 0,-1 1-1 16,-2-1-8-16,6 0-15 0,-35 45-452 16,41-49 294-1,4-5-5-15,1-3-104 0</inkml:trace>
  <inkml:trace contextRef="#ctx0" brushRef="#br0" timeOffset="34075.89">14944 1625 184 0,'0'0'226'0,"-4"-3"-45"0,-5 3-44 0,0 3-36 16,-3-3-27-16,0 5-9 0,-1 0 8 0,-4 4 5 15,4 0-4-15,-2 1-11 0,0 2-21 16,0 1-11-16,3-1-21 0,1 1-2 0,4 0-4 15,0-1-1-15,2-2 1 0,5 2-4 0,2-1 0 16,1-2-3-16,2 0 3 0,2-3-7 0,3 2-11 16,-2-4-7-16,13-1-25 15,-12-3 32-15,3-3 9 0,0-1 2 16,11-13 1-16,-10 6 0 0,12-18 6 16,2-6 3-1,-2-7 6-15,-12 17-9 0,-3-3 0 0,2-1 5 16,0-3-2-16,0-2-1 0,-1 2 4 15,-1-1 2-15,20-59 61 16,-15 43 12-16,-10 30-7 0,-2 2 19 16,-3 5-6-16,0 5-30 0,0 2-22 0,0 2-9 15,-3 6-9-15,-6 17 51 16,-10 18 13-16,9-10-33 0,-18 106 18 31,21-30-66-31,7-73 0 16,3 1 0-16,1-5 0 0,1-3 0 0,3-1 0 15,1-4 0-15,-3-3 0 0,2-4 0 0,0 0 0 16,1-5 0-16,23 0 0 16,-21-8-12-16,2-2 6 15,1-5 6-15,-1 2-9 0,2-2 4 0,2-2 8 0,-2 0-2 16,-2-1-5-16,1 2 4 0,-3-1 5 0,-1 2-5 16,1 1 4-16,-3 1-4 0,-4-1 0 15,1 5-4-15,-3 0 4 0,-1 2-5 0,-1 2 8 16,3-1-7-16,0 3 4 0,1 1-4 0,-3 2 4 15,2 3 0-15,1-2-4 0,-1 2 8 0,2 0-7 16,0 2 6-16,-1-2-9 0,1 0 6 16,-1 0-10-16,1-4-3 0,3 0 2 0,0-1-2 15,1-2 3-15,-1-2 8 0,2 1-2 0,2-2 8 16,1-3-4-16,0 0 1 0,0-2 1 0,0-1 8 16,-3 0-4-16,1 1 10 15,33-24 51 1,-34 24-67-16,-4 3 0 15,-1 2 0-15,0 0 0 16,-2 2 0-16,2 0 0 0,1 1 0 0,0 1 0 16,-1 2 0-16,3 1 0 0,-2 0 0 0,1 0 0 15,-2 1 0-15,-1 0 0 0,2 2 0 16,-1-1 0-16,0 0-88 0,-2 0-95 0,0-1 27 16,1 4-6-16,0-4-36 0,1 1-36 0,-1-1-9 15,1-1 9-15,3-2 24 0,0-3 48 16</inkml:trace>
  <inkml:trace contextRef="#ctx0" brushRef="#br0" timeOffset="34220">15909 1842 180 0,'5'-7'249'0,"0"2"-9"16,-3-19 360-16,-2 18-532 16,0 1-20-16,0 2-20 0,0 2-13 15,0-1-13-15,0-1-22 0,0 3-65 0,0 0-72 16,1 2-56-16,-1 1-48 0,0-2-23 0</inkml:trace>
  <inkml:trace contextRef="#ctx0" brushRef="#br0" timeOffset="38346.15">1025 2217 217 0,'5'22'136'0,"-5"4"-44"0,-5 2-23 0,-1 2-7 15,-3 1-11-15,2 2 4 0,-1 1 16 16,-1 0 11-16,-4 24 79 0,5-33-101 16,2-3-9-16,0-1-3 15,1-2-5-15,0-6-10 0,2-3 6 0,1-1 23 16,1-5 25-16,-1 0 4 0,2-4 0 0,0-2-14 15,0-2-3-15,0-2-33 0,-1-5-3 16,-1-20 21-16,2 8-33 0,0-3 1 16,0-8-1-16,0-2-10 15,3-5-4-15,2-3-2 0,0-4 5 0,3-5-6 16,4-3-9-16,1-2 8 0,4-3-13 0,3-5 9 16,2 0-7-16,1 0 0 0,2 4 3 15,2 2 1-15,-1 6-1 0,2 7-2 16,-1 7-5-16,0 11 0 0,-2 4 5 0,45 0-6 15,-34 38 5 1,-19 4-1-16,-5 5 1 0,0 4 6 16,-7 5-13-16,-2 2 4 0,-6 5-17 0,-5-1-13 15,-6 1 4-15,-2 4-8 0,-5-4 7 16,-4 3-5-16,-2-4-8 0,-3 1 7 0,2-4 15 16,-2-3 2-16,-26 21 7 15,33-29 17-15,-18 8-5 0,18-11 0 16,9-7-1-1,13-6 4-15,1-2 5 0,1 1-4 0,4 0 7 16,4 2 1-16,1-1-1 16,31 25 6-16,-22-17-4 15,0 0-8-15,3-1 2 0,0 0-7 0,0 2 3 0,2 1 3 16,27 15 1 0,23 6 1-16,-49-29-9 15,-2-3 5-15,0-2-4 0,-4-1 0 0,2-3 3 16,-1-3-2-16,70-48 8 15,-71 37-9 1,-3-2 3-16,-2-4-2 0,2 0 2 0,-4 1-5 16,0-1 7-16,-1-1 6 0,-2-2-8 15,-1 2-3-15,-1-1 6 0,-1 1 5 0,5-15 8 16,-2-1 123 0,-10 34-119-16,1 3 9 15,-2 3-9-15,-1 1 15 0,-2 7 11 0,-2 1-5 16,0 5-41-16,-1-1 0 0,-2 6 0 15,1 2 0-15,1-1 0 0,2 0 0 0,-1-1 0 16,2 1 0-16,3-1 0 16,17 86 0-1,-5-91 0-15,0 1 0 0,2-5 0 0,1-1 0 16,4-1 0-16,-2-3 0 0,2-3 0 16,2-2 0-16,0-3-117 0,6 0-33 15,2-3 0-15,3-2-38 0,3-2-40 0,-3-2-47 0,-1-1-13 16</inkml:trace>
  <inkml:trace contextRef="#ctx0" brushRef="#br0" timeOffset="38527.25">1811 2278 350 0,'-22'1'248'0,"1"1"-48"0,2-2-54 16,0 0-44-16,4 0-24 15,2 0 29-15,10 0-73 0,11-2-29 16,6-1-8-16,5 1-21 0,5-1-59 0,4 0-60 16,4 0-43-16,-1-2-20 0,-1-2-2 15,2-3 23-15</inkml:trace>
  <inkml:trace contextRef="#ctx0" brushRef="#br0" timeOffset="38811.18">1817 2111 178 0,'-22'-1'177'16,"-24"-6"152"-1,37 2-271-15,4-4 1 0,12 3-36 16,65-14 50 0,-14 13-60-16,-24 4 1 15,-3 3 20-15,-1 0 14 0,-1 3 11 0,-1 1 2 0,-4 3-4 16,0 1 5-16,-4 3 7 15,34 44 197-15,-41-33-168 16,1 3-29-16,-6 0-12 0,-2 3-25 0,-1-1-14 16,-2 3-11-16,-3 0-2 0,0 0-3 15,-1 2 4-15,-3-4-10 0,1 0-30 0,0-1-59 16,-2-1-61-16,0-4-58 0,-4-2-34 16</inkml:trace>
  <inkml:trace contextRef="#ctx0" brushRef="#br0" timeOffset="39093.01">2100 2225 120 0,'2'-29'222'0,"-2"0"-22"0,0 4-39 16,0 1-23-16,0 3-12 0,3 2-22 0,2 1-7 16,1 4 15-16,2 5-5 0,22-10 97 15,3 26-123 1,9 11-44-16,-22-3-28 15,2 5 3-15,14 20 16 0,-23-16-19 16,-2 0-5-16,-3 0 2 0,3 72 9 16,-14-74-15-1,-2-1 0-15,-3-4 3 0,3 3-1 0,-4 1-6 16,1-5 0-16,-3-1 5 0,-5-2 4 16,2-1-21-16,-3 0-19 0,-1-2-27 0,-1 0-18 15,1-4-31-15,-16 1-222 16,20-5 122-16,1-2-21 0,4-2-6 0,1-2 26 15</inkml:trace>
  <inkml:trace contextRef="#ctx0" brushRef="#br0" timeOffset="39447.25">2535 2153 165 0,'3'-3'261'0,"-3"3"-29"0,-4 3-36 16,-1 1-57-16,-3 2-48 0,1 6-15 15,-2 1 21-15,1 2 11 0,2 3 11 0,-1 6-2 16,1-1-27-16,0 4-42 0,1-2-17 16,4 1-14-16,-1 3-5 0,5 0-12 0,2 0 2 15,1-4 2-15,0 1-6 0,2-6 7 0,2 1-8 16,2-6 5-16,0-4-2 0,0-2 6 16,-1-3-4-16,4-3 0 0,0-3 3 0,0-3-2 15,3-3-6-15,1-4 3 0,-1-2 5 0,1-1-1 16,14-24 2-16,-17 16-6 15,-2-1-3-15,6-28 4 0,-13 25-1 16,-4-2 2-16,0 0-7 0,-3-1-4 0,-1 3 12 16,-4-1-3-16,-2 2 0 0,-2 4-5 0,-4 3 5 15,-2 3-9-15,0 2-4 0,-5 0-10 0,-2 7-4 16,-27-2-87-16,22 7 16 16,3 5-41-16,1-1-48 0,3 6-48 0,2 0-26 15,-6 11-448-15</inkml:trace>
  <inkml:trace contextRef="#ctx0" brushRef="#br0" timeOffset="39713.15">2846 2164 280 0,'3'-6'344'0,"1"3"-65"0,-3-2-73 0,1 3-63 16,1 0-61-16,0 2-27 0,2 2 15 15,6 3 38-15,-1 0 4 0,1 5-22 0,19 15 15 16,-15-7-61-16,1 1-24 0,0 1-7 16,-3 1-3-16,4 4-5 0,8 25 4 15,-14-25-17-15,2-1 11 0,3 19-14 16,-8-21-4-16,-1-4-21 0,1-3-45 16,-1 0-16-16,-1-3-32 0,-1-3-44 15,1-1-32-15,-3-2-27 0,1-2 4 0,-1-1 6 0,0-3 19 16,0-7 42-16</inkml:trace>
  <inkml:trace contextRef="#ctx0" brushRef="#br0" timeOffset="39929.32">3224 2118 165 0,'-1'-11'280'0,"-3"2"-9"15,1 3-47-15,-3 0-42 0,-3 5-34 16,1 1-40-16,-2 3 11 0,-4 4 53 0,1 4 22 15,-4 4-10-15,-1 2-184 0,-4 7 0 0,-3 0 0 16,-2 3 0-16,-3 2 0 0,-1 0 0 0,-1 5 0 16,2-3 0-16,-2 4 0 0,2-2 0 15,2 1 0-15,0-2 0 0,1-1 0 0,4 0 0 16,-2-3-171-16,0 3-240 0,1-5-26 0,-1-2 23 16,2-2-197-16</inkml:trace>
  <inkml:trace contextRef="#ctx0" brushRef="#br0" timeOffset="40342.33">708 3036 567 0,'-16'5'308'0,"5"-5"-121"0,3 0-93 0,8 0-49 16,8-5-24-16,9 0 7 0,13-1 39 15,10 0 26-15,10-3-15 0,157-13 36 16,228 0 11 0,-299 17-83-16,6 3-23 15,2-1-14-15,-2 0 0 0,-7 1-3 0,-9 0-2 16,-7 0-11-16,-14-1-14 0,-13 0-6 15,-16 0-4-15,-12 3 22 0,-14-4 7 0,-12 2 6 16,-11-1 7-16,-7 3 15 0,-7-1 33 16,-5 1 45-16,0-3 33 0,1-4-82 15,-9 6-51 1,0-1 0-16,0-1 0 16,0 3-98-1,0 1-161-15,-5 1-359 16,4-2 293-16,-4 2-419 15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44:19.0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4868 3261 417 0,'0'-2'464'16,"-5"6"-344"-16,1 4 11 0,-3 3 18 15,2 4-11-15,-1 3-32 0,0 37 88 16,3-23-85-16,1 4 0 0,-1 4-7 0,3 4-94 16,-2 47-8-16,2-44 0 15,0-3 0-15,0 2 0 0,-1-3 0 0,-1-1 0 16,2-2 0-16,-3 78 0 16,-3-51 0-16,1-38 0 0,2-3-92 15,-5 15-263-15,6-26 126 0,2-3-23 16,-1-5-6-16,-1-2-240 15,0-10 140-15</inkml:trace>
  <inkml:trace contextRef="#ctx0" brushRef="#br0" timeOffset="252.85">4849 3243 340 0,'0'-15'259'15,"0"2"-46"-15,-4 5-35 0,-1-4 75 16,3 3-24-16,2 9-123 16,0-3-16-16,0 1-16 0,3 2-22 15,10-2 89-15,-2 4-80 0,3-2-23 0,4 0-25 16,2 0-13-16,-2 2 0 0,5-2 0 16,1 0 0-16,1-4 0 0,0 0 0 0,1-2-5 15,3 0-70-15,-1 0-41 16,92-23-694-16,-93 26 550 15,18-4-217-15</inkml:trace>
  <inkml:trace contextRef="#ctx0" brushRef="#br0" timeOffset="485.33">4944 3522 136 0,'-12'9'227'0,"2"-3"-13"16,-6 6 244-16,19-11-350 16,2-1 13-16,1 0-23 0,4 2-31 0,5-2-21 15,3 0-23-15,1-2-8 0,5 1-9 16,-1-2-6-16,0 1-14 0,2-2-24 0,-2-1-39 16,3 2-36-16,-4-1-41 0,0-1-23 0,0 2-17 15,0 3-5-15,-4-3 8 0,1 3 24 16</inkml:trace>
  <inkml:trace contextRef="#ctx0" brushRef="#br0" timeOffset="940">5307 3978 63 0,'0'3'165'0,"0"-1"35"0,0-2-25 15,0 0-28-15,2 0-26 0,0-1-36 16,1-2-17-16,3-1-8 0,2-1-12 0,3 0-10 16,2-4-7-16,1-1-7 0,2 0-9 0,4-4-3 15,-4-1-6-15,5 1-2 0,-2-4 7 0,-2 4-5 16,-1-4 4-16,-2 0 4 0,2 0 8 16,-5 0 2-16,-3 0 4 0,0 1 1 0,-4 1-5 15,0 1 5-15,-3 0 16 0,1 3 4 0,-2 1 11 0,0 1 8 16,0 2 11-16,-5-2 68 15,0 9-74-15,2-2-14 0,-11 3-51 16,-11 10-8-16,12-3 0 0,-4 2 0 16,2 3 0-16,-3 3 0 0,0 2 0 0,2 2 0 15,2 4 0-15,0-2 0 0,4 4 0 16,-10 29 0 0,7-3 0-16,10-27 0 0,3 1 0 0,0-3 0 15,3-1 0-15,5-4 0 0,2 1 0 0,4-1 0 16,2-2 0-16,3-1 0 0,1-2 0 0,4-2 0 15,1-1 0-15,51 3 0 16,-30-13 0-16,1-8 0 16,-23 5 0-16,-5-4 0 0,3-1-30 15,-3-2-220-15,-3-1-31 0,1 0-33 0,-4-1-14 16,0-4 10-16,-1-1 60 0</inkml:trace>
  <inkml:trace contextRef="#ctx0" brushRef="#br0" timeOffset="2410.3">6289 2891 44 0,'0'-3'121'16,"0"-6"202"-16,0 5-180 0,-3-5 146 16,3-1-31-16,0 4-159 0,2 1-7 15,-1 1-14-15,2 0-3 0,7-5 63 16,-2 4-82-16,1 2-10 15,-1-1-7-15,1 4-13 0,1 0-6 0,-2 2 4 16,4 3-16-16,-4 0 3 0,1-1-3 0,-3 5-10 0,3 1 4 16,-1 2-6-16,-3 0 6 0,1 4 1 0,-4 0-5 15,-12 55 11 1,-1-54-9-16,0 3 3 0,0-4 2 16,-17 18-8-16,14-21 5 0,1-1-4 15,0-3 2-15,-9 5 5 16,6-6 4-16,10-6 2 0,3 0-1 15,1-2 11-15,1 0-4 0,-1 0 13 0,2 0 3 16,0-2-33-16,3 2 0 16,-1 0 0-16,3-5 0 15,4 3 0-15,2-1 0 16,-1 1 0-16,0-1 0 0,3-1 0 0,0 3 0 0,3-2 0 16,-2 2 0-16,52 3 0 31,-48 0 0-31,-1 1 0 0,-1-3 0 0,4 2 0 0,-1-1 0 15,0 1-4-15,18 3-314 0,-17-5 127 16,14 2-265-16,-19-2 223 0,-4 0 8 16,2-2 18-16,-2-3 33 0</inkml:trace>
  <inkml:trace contextRef="#ctx0" brushRef="#br0" timeOffset="2712.31">6904 2821 137 0,'0'-8'190'0,"-11"-19"498"31,6 19-335-31,2 8-282 0,3 0-11 0,-2 0-14 16,2 0-18-16,0 1 5 0,0 4 7 0,2 1 3 15,1 3 23-15,0 3-9 0,-1 2 1 0,0 2-3 16,-2 3-9-16,1 41 30 15,1 36-76 1,1-64 0 0,-1-1-56-1,-2-22-36-15,1-4-38 0,-1-1-25 0,0-1-10 0,0 0-21 16,0-2-234-16,0-5 214 16,-6-6-140-16,3 2 218 0</inkml:trace>
  <inkml:trace contextRef="#ctx0" brushRef="#br0" timeOffset="2922.18">6768 2941 16 0,'-17'-5'166'0,"12"4"-20"15,2 1 4-15,-2 0-15 0,0 0-3 0,4 0 6 16,-4 0 1-16,5 0 68 16,-3 0-90-16,3 0-68 0,2 0 3 15,1 0 32-15,3 0 13 0,0 3-2 0,2-1-23 16,6 1-23-16,2 0-16 0,1 0-19 0,4-2-7 15,1 0-2-15,2 1-10 0,4-1-13 16,2-1-36-16,2-1-46 0,1-1-33 0,-3 0-41 0,4-1-47 16,-1 0-33-16,-2-2-10 0,-2 1 4 15,1-2-153-15</inkml:trace>
  <inkml:trace contextRef="#ctx0" brushRef="#br0" timeOffset="3823.99">11113 3561 211 0,'-9'0'258'15,"-5"0"249"-15,17 0-486 16,7 0 7-16,5-2 20 0,9 1 32 16,6-1-8-16,5 0-7 0,6 2-16 0,9 0 5 15,6 2-4-15,5-2-16 0,7 2-15 0,5 1-7 16,8-1-3-16,7 0-2 0,7 1-7 0,5 0 3 15,2-1-8-15,3-1 6 0,1-1-3 0,99 4-15 16,-104-4 0-16,-6 0-3 16,-3 0-14-16,-5 0-10 0,-10 0 1 15,61-4-52-15,-83 1 37 0,-11-3 5 0,-7 2 22 16,-12 1 20-16,-4-2 6 0,-9 2 10 16,-1-4 42-16,-11 2-29 15,-19-11 71-15,8 9-49 0,-17-5 41 16,-1-1 6-1,14 6-59-15,2 1 1 0,-1 0-8 0,1 1 7 0,3 1 13 16,1 2 11-16,0-1 0 0,5 0-3 0,1 2-13 16,3 1-14-16,0 1-21 0,2-1-5 15,1 2 7-15,5-1 2 16,41 17 44-16,-28-12-36 0,4 3-5 16,0 0-11-16,2 0 6 0,44 21-2 15,-49-19 10-15,-3-1-4 0,-1 1 11 16,-3 1 2-16,19 21 28 15,-30-23-31-15,0 1-1 0,-4 2 0 0,-4-2-16 16,1-1 0-16,-5 1 0 0,-1-2 0 16,-4 1 0-16,-2 1 0 0,-5-1 0 0,-5 2 0 15,-3 0 0-15,-4-3-87 0,-52 14-324 16,-11 0-173-16,-6-1-20 16</inkml:trace>
  <inkml:trace contextRef="#ctx0" brushRef="#br0" timeOffset="4418.21">7753 3753 245 0,'-13'-2'357'0,"3"1"-49"0,-2-1-94 0,-7-1 322 31,15 0-196-31,4 3-293 0,0 0-47 16,10 0 0-1,-2 3 0-15,5-3 0 0,4 3 0 0,4-1 0 0,1-1 0 16,4 1 0-16,2 1 0 0,4-2 0 15,29 2 0-15,34-1 0 16,-62-2-15-16,2 0-196 0,1-2-45 16,-3 0-39-16,2 2-20 0,0-1 7 0,0 1 34 15</inkml:trace>
  <inkml:trace contextRef="#ctx0" brushRef="#br0" timeOffset="4866.22">8755 3786 191 0,'0'3'251'0,"0"-1"-28"0,0-2-50 0,2 0-38 31,34-8 244-31,10-7-265 15,-32 9-99-15,34-20 4 16,-34 15-14-16,0 1-4 0,-3-1 3 0,0 1-4 16,0-2 7-16,2-10-5 15,-9-2 30-15,-6 4 18 16,-1 11-8-16,-2 0 10 0,-2 1 24 0,-2 1 12 16,-2 2-13-16,3 1-10 0,-3 1-17 0,-5 2-48 15,3 1 0-15,-1 0 0 0,-2 3 0 0,1-1 0 16,2 6 0-16,-3-1 0 0,3 4 0 0,-1 0 0 15,1 4 0-15,2 1 0 0,2 4 0 16,1-1 0-16,2 2 0 0,2 1 0 0,1 1 0 16,3-2 0-16,5 1 0 0,3-2 0 0,2-2 0 15,4-1 0-15,3-2 0 0,2-1 0 0,3-1 0 16,48 9 0-16,-45-20 0 16,0-1 0-16,0-1 0 0,21-9-208 15,-24 2-88-15,-1-4-27 0,19-14-293 16</inkml:trace>
  <inkml:trace contextRef="#ctx0" brushRef="#br0" timeOffset="5154.33">8829 3350 465 0,'-12'-2'427'0,"4"-1"-106"0,0 1-79 15,0 0-33-15,2 1-27 0,1-1-47 16,3 2-69-16,2-2-66 0,0 2 0 0,2-2 0 16,3 1 0-16,3 1 0 0,6 0 0 15,2 0 0-15,4 0 0 0,4 0 0 0,6 0 0 16,0-2 0-16,0 0 0 0,3 1-69 0,-1-2-156 15,-2 2-52-15,0-1-46 16,25-1-349-16</inkml:trace>
  <inkml:trace contextRef="#ctx0" brushRef="#br0" timeOffset="5725.32">15125 3120 166 0,'0'-12'327'0,"-1"4"-8"0,-2 1-84 16,-1 4-65-16,0 1-53 0,2 2-33 15,2-2-41-15,-3 2-14 0,2 2 9 0,-1 6 23 0,2 2 25 16,0 7-10-16,0 2 5 0,0 7-32 16,0 6-8-16,2 3-20 0,-2 5-7 0,1 1-5 15,2 3-9-15,-1-1 0 0,0 2 0 0,0-2 3 16,-2-2-19-16,0-2-40 0,0-3-63 0,0-3-60 16,0-3-42-16,0-1-30 0,0-4-9 0,0-2 2 15,4-5 22-15,-6-2 56 0</inkml:trace>
  <inkml:trace contextRef="#ctx0" brushRef="#br0" timeOffset="5968.25">15121 3046 118 0,'1'-21'287'0,"-1"5"7"0,0 0-73 0,0 8-49 15,-1-2-17-15,-1 6-21 0,0-1-39 16,2 0-30-16,0 2-9 0,4 1 3 0,2-1 14 16,4 1 6-16,5 1-25 0,5 0-27 0,1-1-4 15,6 1-17-15,3-2-6 0,4 1 0 0,-3 2-13 16,4-3-35-16,-2 3-48 0,-3 0-59 0,-4 0-56 16,-3 0-50-16,-4 0-20 0,-5 2-5 15</inkml:trace>
  <inkml:trace contextRef="#ctx0" brushRef="#br0" timeOffset="6185.96">15254 3174 294 0,'-12'2'367'15,"3"3"-58"-15,1-2-120 0,2-1-68 0,1 0 1 16,3-2-60-16,2 0 12 0,3 0-1 15,4 0-9-15,4 0-24 0,3 3-20 0,4-1-6 16,4-2-17-16,1 2-25 0,4-1-52 16,0-1-56-16,43 4-488 15</inkml:trace>
  <inkml:trace contextRef="#ctx0" brushRef="#br0" timeOffset="6553.92">15563 3590 199 0,'0'7'209'0,"4"3"316"16,13-17-420 0,11-8-27-16,9-9-46 15,-19 10-25-15,2 1-5 0,-1-1 0 0,-1-3-2 16,8-14 5-16,-14 16 3 15,-4 3 11-15,-1-15 80 0,-7 18-13 16,-3 0 16-16,-1 2-1 0,-2 0 9 0,-2 3-4 0,-1 1-18 16,-2-1-10-16,-3 2-1 0,-1 2-68 15,-2 2-9-15,1 2 0 0,-3 2 0 0,3 3 0 16,1 3 0-16,2 2 0 0,0 3 0 0,2 0 0 16,1 4 0-16,1 65 0 15,25-43 0-15,-5-22 0 16,54 42 0-1,-45-52 0-15,-1-2 0 0,2-2 0 16,-1-2 0-16,45-1-168 16,-43-8-106-16,3-2-13 0,2-2 1 0,-1-2-6 15,2-3 3-15,3-3-157 0</inkml:trace>
  <inkml:trace contextRef="#ctx0" brushRef="#br0" timeOffset="7030.64">16254 2729 457 0,'-5'-36'669'16,"4"28"-552"-1,1 1-35-15,3-5 54 0,0 9-53 0,0-1 8 16,2 3 4-16,4 1-4 0,-1 3-15 0,-1 2-14 15,2 0-16-15,2 3-4 0,-3 1-42 16,0 1 0-16,-1 2 0 0,0-1 0 0,-4 4 0 16,-3-1 0-16,0-2 0 0,-1 1 0 0,-2-2 0 15,-10 24 0 1,10-24 0-16,1-3 0 0,2-1 0 0,-1 2 0 16,1-2 0-16,3 1 0 0,3 0-14 0,2 1-41 15,2-1-2-15,-1-1 6 0,13 10-28 16,-10-8 43-16,-2-3 20 0,1 2 0 15,-2 0 11-15,6 16 3 16,-12-16 7-16,-4 13 136 16,-1-15-57-16,-1-1 16 0,0 1-99 0,-5-2-1 15,2 0 0-15,-2 1 0 0,-2-1 0 0,-2-1 0 16,-14 6 0-16,15-6 0 0,-4 2 0 16,2-1 0-16,-17 0 0 0,15 0 0 15,3-4 0-15,1 0 0 16,-18 2 0-16,21-4 0 0,1-1 0 0,0 1 0 15,4-3-133-15,1 0-167 16,1 0-14-16,1-2 8 0,1 0 9 0,3-1 30 0,2 1 63 16</inkml:trace>
  <inkml:trace contextRef="#ctx0" brushRef="#br0" timeOffset="7307.31">16736 2671 128 0,'8'-10'201'0,"0"-8"216"0,-3 11-227 15,-5 2-14-15,0-1 201 16,1 6-277-16,-1 0-13 0,0 1 1 0,0 4 7 16,2 2-13-16,-2 4-10 0,0 1-38 0,1 5-34 15,-1 0 0-15,0 3 0 0,0 1 0 0,0 1 0 16,0-1 0-16,0 1 0 0,0 0 0 15,0-3 0-15,0 18 0 16,2 10-40-16,-2-33-104 0,0-4-36 16,2 1-30-16,-2-4-23 0,0 0-14 15,0 3-226-15,0-8 275 16,0-1 48-16</inkml:trace>
  <inkml:trace contextRef="#ctx0" brushRef="#br0" timeOffset="7540.3">16713 2813 189 0,'-5'-4'248'0,"-2"1"27"0,1 1-22 0,3-1-26 16,-2 2-13-16,2 0-26 0,2-2-24 0,-1 3-16 16,2 0-7-16,2 0-141 15,-1 0 0-15,4 0 0 0,-2 0 0 0,6 0 0 16,-1 3 0-16,35-1 0 15,-7 0 0 1,2-1-71-16,-16-1-159 0,-1-3-50 0,1 2-47 16,0-3-28-16,-3 1 26 0</inkml:trace>
  <inkml:trace contextRef="#ctx0" brushRef="#br0" timeOffset="10637.68">5759 6315 299 0,'-4'-42'485'16,"-2"22"-361"-16,-45-34 325 15,18 39-177 1,-2 9-12-16,16 6-166 0,-3 5-30 16,0 2-64-16,-5 4 0 0,0 9 0 0,0 4 0 15,0 2 0-15,-1 11 0 0,-1 3 0 0,1 4 0 16,1 3 0-16,0 4 0 0,1 2 0 0,2 0 0 16,5-1 0-16,3-2 0 0,6 2 0 0,4-4 0 15,4-4 0-15,6-3 0 0,5-3 0 0,5-3 0 16,5-4 0-16,92 45 0 15,-76-67 0-15,1-6 0 16,2-3 0-16,0-3 0 0,-3-4 0 0,1-3 0 16,-1-4 0-16,1 0 0 0,0-2 0 15,-4-2 0-15,1-4 0 0,-1 2 0 0,23-23 0 16,-9-1 0-16,-27 25 0 16,-3-1 0-16,-2 3 0 0,-4 2 0 0,-2 2 0 15,-1 3 0-15,-5 0 0 0,1 5 0 16,-3 0 0-16,0 1 0 0,-2 4 0 15,-1 9 0-15,-4 8 0 16,0-5 0-16,4 3 0 0,0 2 0 0,0 2 0 16,1 1 0-16,0-1 0 0,2 19 0 15,4-20 0-15,-1 0 0 0,3-5 0 0,4-1 0 16,-1-2 0-16,40 9 0 16,-19-24 0-1,-1-9 0-15,-14 4 0 0,-2-2 0 16,1 2 0-16,1-2 0 0,-4 1 0 0,1 0 0 15,-2-1 0-15,15-13 0 16,-22 22 0-16,-3 2 0 16,0 2 0-16,0 8 0 15,2-2 0 1,3 17 0-16,5 34 0 16,-5-45 0-16,2 2 0 15,-1 0 0-15,3-2 0 0,-1-3 0 0,-1 0 0 0,4-1 0 16,0-2 0-16,0-4-248 0,5-3-114 0,1 0-31 15,2-2 7-15</inkml:trace>
  <inkml:trace contextRef="#ctx0" brushRef="#br0" timeOffset="12225.93">6556 5983 115 0,'2'-7'156'0,"-2"1"-8"0,-2 1-24 16,2 1-14-16,-3-2 158 15,1 6-215-15,1 0-15 0,-2 24 147 16,7-10-138-1,-2 3-14-15,1 0-5 0,-1 2-5 16,-2 3-7-16,0-2-5 0,0 3-4 0,0-3-2 0,1 4-2 16,-1-6-6-16,0 2 7 0,0 0-1 15,0-3-1-15,0-4-8 0,0 0-3 0,-1-1-14 16,1-1-41-16,0-4-39 0,-2 0-39 0,1-4-27 16,-1 1-1-16,2-3-2 0,-3-1-1 0,0 0 23 15</inkml:trace>
  <inkml:trace contextRef="#ctx0" brushRef="#br0" timeOffset="12451.34">6461 6148 157 0,'-3'-2'184'0,"-1"2"0"16,-1-3 265-1,2 3-184 1,4-2-123-16,1 2-63 0,1 0 12 0,0 2-10 15,5-2-24-15,0 3-27 0,2-1-4 0,2 0-14 16,-1-1 0-16,5 3-14 0,0-4 2 16,1 0 0-16,2 0-6 0,3 0-14 0,46-5-282 15,-41 1 65-15,24-1-294 16,-25 0 268-16,-3 2-144 16</inkml:trace>
  <inkml:trace contextRef="#ctx0" brushRef="#br0" timeOffset="13386.28">7001 5959 27 0,'7'-12'178'0,"-7"7"-58"0,0 0-18 15,-3-10 184 1,0 2-15-16,2 10-181 0,1 2 1 15,0 1-9-15,0-1 115 16,0 1-128-16,0 4 4 0,4 1-4 16,-1 0 17-16,-1 5-2 0,3 2-14 0,-2 1-3 15,2 2 3-15,1 20-55 16,-4 23-15-16,-4-36 0 16,-1 36 0-1,1-39 0-15,2-2 0 0,-1-1 0 0,-1-1 0 16,-3 14-250-16,5-16 36 0,0 20-584 15,0-20 525-15,4-4 37 16</inkml:trace>
  <inkml:trace contextRef="#ctx0" brushRef="#br0" timeOffset="15465.96">8232 6861 190 0,'-5'3'357'0,"0"-2"28"16,-1 0-85-16,3 1-78 0,-2-2-56 0,4 0-44 31,-3 0 183-31,8-2-305 15,2 2 0-15,29-2 0 16,-13 0 0-16,5 2 0 0,3-1 0 0,3 1 0 16,2-3 0-16,2 0 0 0,2 1 0 0,0-1 0 15,1 1 0-15,4 2-136 0,0-1-140 0,0 0-28 16,-1 1-22-16,1 0 23 0,2 0 61 0,6 0 62 16</inkml:trace>
  <inkml:trace contextRef="#ctx0" brushRef="#br0" timeOffset="15877.38">10081 6915 169 0,'0'3'295'16,"0"-3"-8"-16,0 0-70 0,0 0-85 0,3-3-66 15,2 0-28-15,3-4-20 0,1 0-7 0,6-2 10 16,4-1 9-16,0-3-3 0,3 2-1 16,18-18 0-16,0 1-16 15,-8-2-8-15,-19 15 8 0,-1 0 18 16,4-23 185-16,-16 28-122 16,-3 0 7-16,-2 3-25 0,-15-5 59 15,5 9-105-15,-2 3-27 0,0 0 0 0,-4 3 0 16,-47 21 0-1,45-11 0-15,-1 4 0 0,2 2 0 0,3 2 0 16,0 1 0-16,4 0 0 0,3 2 0 16,-2 41 0-16,40-7 0 15,-9-40 0-15,6-2 0 0,4 0 0 16,1-6 0-16,4 0 0 0,4-3 0 16,-1-3 0-16,221-44-1344 31,-203 7 648-31</inkml:trace>
  <inkml:trace contextRef="#ctx0" brushRef="#br0" timeOffset="16105.25">10067 6431 337 0,'-16'0'440'0,"2"0"-82"0,5 0-125 0,1 0-71 16,0 0 31 0,5 0-18-16,7 0-74 0,1 2-53 0,6-2-48 0,3 1 0 15,4-1 0-15,9 4 0 0,3 1 0 16,3-2 0-16,5 1 0 0,4-3-50 0,1-1-146 16,3 0-46-16,0 0-49 0,4-1-36 0,50-13-290 15</inkml:trace>
  <inkml:trace contextRef="#ctx0" brushRef="#br0" timeOffset="16768.06">12906 6736 372 0,'-27'0'402'15,"-17"0"55"-15,30 0-369 16,-10-3-31-16,36 3-53 16,6 0 6-16,15 0 10 0,15 0 9 0,13 0-5 15,14 3-11-15,12-3-10 0,9 3 2 0,11-1-15 16,5 3-2-16,3-3-26 0,-3 1-10 15,-5 1-5-15,-7-1 27 0,78-1-6 16,-37-2-118-16,-87 0 32 0,44-9-73 16,-81 8 198-16,-10-3 27 15,-7-1 16-15,-4 0 17 0,-5 0 18 16,-23-8 85-16,12 6-86 0,-2-1 14 16,1 1-1-16,-61-25 270 15,68 26-307-15,-4-3 27 16,9 0-52-1,6 9-37-15,6 0-4 0,1 0 9 0,4 0-3 16,7 3 0-16,2 0 0 0,0 2 0 0,4 0-5 16,0 3 5-16,1 1-5 0,32 24-2 15,-4 23 18 1,-42-40-8-16,1 15 5 16,-10-2-8-16,-4-17 0 0,1 2 0 15,-3-2 0-15,-1-2 0 0,-3 4-13 0,-2-4-57 16,-1 1-31-16,-5 1-44 0,-3-2-33 15,-3 2-35-15,-3-3-50 0,-4 0-13 0,-1 1 3 16</inkml:trace>
  <inkml:trace contextRef="#ctx0" brushRef="#br0" timeOffset="17535.09">15969 6033 111 0,'-42'-103'932'32,"36"96"-802"-17,-1 2 44-15,-23 5 236 16,16 4-332-16,-2 7-15 0,-3 3 11 0,-24 32 1 16,21-16-75-16,-3 5 0 15,-22 43 0-15,6 12 0 16,25-45 0-16,-10 185 0 15,65-116 0 1,39-32 0 0,-46-61 0-16,39 2 0 0,-33-16 0 15,-2-5 0-15,1-6 0 0,-4-1-8 16,4-6-1-16,49-34 10 16,-59 24 3-16,-5 3 1 0,-1-1 2 0,-2 0-7 15,21-33 0 1,-32 42 0-16,-3-1 0 0,2 4 0 0,-4 2 0 0,-1 0 0 15,-1 3 0-15,-1 4 0 16,0-2 0-16,0 0 0 0,0 5 0 0,0 0 0 16,4 2 0-16,-3 1 0 0,2 1 0 0,-1 0 0 15,4 0 0-15,-1 0 0 0,1 1 0 16,2 1 0-16,0-3 0 0,1 2 0 0,-1-3 0 16,2-1 0-16,1 0 0 0,-3-2 0 0,0 0 0 15,-2-1 0-15,0-2 0 0,1-1 0 0,-1 0 0 16,1-1 0-16,0-2 0 0,-1-1 0 0,-1 0 0 15,8-10 0-15,1-1 0 16,-1 0 0 0,-7 8 0-16,0 0 0 0,20-25 0 15,-15 23 0 1,-10 9 0 0,7 4 0-16,-3 1 0 0,6 1 0 15,-1 2 0-15,26 15 0 16,-6-7 0-16,29 2-163 15,-41-15-128-15,0-2-18 16,2-1-16-16,-1-2 15 0,0-3 40 16</inkml:trace>
  <inkml:trace contextRef="#ctx0" brushRef="#br0" timeOffset="17924.84">16910 5731 225 0,'6'-16'312'15,"1"1"-60"-15,-2 3-68 0,-1 3-65 0,0 3-43 16,-3 1-15-16,4 2 14 16,14 7 312-16,-13 3-324 0,3 2-21 15,-1 3-17-15,0 1-13 0,2 4-1 16,-4 20 18-16,-8-14-21 0,1-2-3 15,-7 1 1-15,0 1 4 0,-1-3 1 0,-4 0 1 16,2 0 13-16,-2-3 33 0,-1-1-19 16,5-1-39-16,-4-5 0 0,5-1 0 0,2-3 0 15,3 1 0-15,-2-4 0 0,3-2 0 0,2 0 0 16,0 1 0-16,3-4 0 16,4 1 0-16,2 1 0 0,7-1 0 0,0-2 0 15,4-1 0-15,6 1 0 0,-3-2 0 16,3 3 0-16,-1-1 0 0,2-2 0 0,1 0 0 15,24-3 0-15,40 0-623 16,-55 4 178 0,-22 1 228-16,0 0 11 0,-6 0 27 0,4 1 32 15,-4-3 41-15</inkml:trace>
  <inkml:trace contextRef="#ctx0" brushRef="#br0" timeOffset="18155.72">17483 5796 12 0,'4'-16'39'15,"-1"-1"46"-15,0 0 34 0,0 1 13 16,-1-1-6-16,-2 1 8 0,0 2 4 0,0 0 0 16,0 6 4-16,-2-1 17 0,2 3 6 0,-1 0-7 15,-1 3-11-15,2 1-16 0,-1-1-15 0,1 6-40 16,-2-1-46-16,2 4-30 0,-2 1 0 0,-2 4 0 16,4 1 0-16,-1 8 0 0,-3-3 0 15,1 4 0-15,0 2 0 16,-4 49 0-16,1-8 0 15,0-28-341-15,1-6-191 16,4-18 253-16,-1-4 6 0,1 0 32 0,-1-3 59 16</inkml:trace>
  <inkml:trace contextRef="#ctx0" brushRef="#br0" timeOffset="18350.84">17263 5840 187 0,'-27'3'751'16,"22"-3"-598"-16,2 0-58 0,1-4-4 16,2 4-10-16,5 0-15 0,2 0 5 0,6-3-15 15,4 1-21-15,5 1-21 0,4-1-6 0,4 1-3 16,5-3-14-16,0 4-39 0,3-5-57 16,0 4-51-16,-2-4-45 0,-3 1-34 0,-3-1-13 15,-1 1 13-15,-6-2 51 0</inkml:trace>
  <inkml:trace contextRef="#ctx0" brushRef="#br0" timeOffset="18958.3">12939 6361 221 0,'-8'-10'645'16,"8"10"-535"-16,8-3 0 15,17-2-27-15,32 2 80 16,33-1-22-16,-35 2-106 0,6 1-21 15,8-2 6-15,8 3-2 0,6 1 22 16,7 1-3-16,103 4-8 16,-3 1-24-16,-100-2-3 0,-5-2-22 0,-9 1-38 15,-8-1-55-15,-9 0-51 0,-12 1-33 0,-11-1 0 16,-6-3 14-16,-9 2 17 0,-7-2 22 0,-4 2 19 16,-4-1 19-16,-6-1 18 0</inkml:trace>
  <inkml:trace contextRef="#ctx0" brushRef="#br0" timeOffset="19432.53">13325 6151 16 0,'26'-10'378'15,"-26"10"-277"1,0 0-9-16,-2 0-1 0,-11 5 163 16,3-1-170-16,-4 1-19 0,-20 8 42 15,12-8-69-15,-4 5-16 0,2-2-1 0,-6 2 0 16,0-3 10-16,-58 22 105 15,34-13-7-15,-3 1 20 16,22-6-76 0,15-1-49-1,18-10-26-15,2 0 6 0,0 2 4 16,0 1-3-16,4 1 19 0,2 1 9 16,0-1 11-16,5 4 2 0,3-2-2 0,2 4-35 15,3-4-9-15,0 3 0 0,3 1 0 0,4 0 0 16,0-3 0-16,4 2 0 0,2-1 0 0,-2 0 0 15,105 26 0 1,-69-17-161 0,-36-9 37-16,-1-2-33 0,-1 1-24 0,-3-2-35 0,-1-2-28 15,-2 1-12-15,-6-2-1 0,-1-1 43 0</inkml:trace>
  <inkml:trace contextRef="#ctx0" brushRef="#br0" timeOffset="20135.18">11320 3085 319 0,'0'3'279'16,"2"-3"16"-16,4 0-238 0,20-4-8 15,-4 1-32-15,10 0 7 0,7 0 18 16,62-5 50-16,-41 3-49 16,92-4 67-16,-59 6-24 0,11 3-18 0,9 0-31 15,6 0-18-15,1 3-4 0,1 1-8 16,1-1-7-16,-2 2 2 0,-8 0 1 0,-7-3-10 16,-9 1-11-16,-12 1-42 0,-13-1-57 15,-11 0-13-15,24 2-160 0,-37 1 17 16,-34-3 155-16,-24 4-318 15</inkml:trace>
  <inkml:trace contextRef="#ctx0" brushRef="#br0" timeOffset="20667.2">11730 2813 69 0,'5'-4'133'0,"0"3"30"0,-1-1-11 15,-4 0 458 1,-3 2-521 0,-5 7 118-16,2-2-156 0,-2 4-13 0,-3 3-6 15,-2-2 3-15,-1 3-2 0,-2 2 1 0,-1-2-6 16,1 4 4-16,-3-4-9 0,2 4 6 0,-4-3-6 16,2 0 6-16,2-2-6 0,-2 1 0 0,3-1 6 15,0-3-3-15,0-2-8 0,4-1 5 0,1 0 3 16,0-1-8-16,1-2-4 0,4 2 0 15,-1-5 9-15,3 2-23 0,-1-2 0 0,2 2 0 16,1-2 0-16,2 0 0 0,2 0 0 16,1 0 0 15,2 1 0-31,-1 3 0 0,3-1 0 16,2 2 0-16,4 2 0 0,0 0 0 0,2 0 0 15,3 2 0-15,2 0 0 0,20 10 0 16,9 3 0-1,-24-13 0-15,1 1 0 0,49 16-154 16,-50-18-43-16,-1 1-30 0,-5-1-28 16,0 1-25-16,-4 0-6 0,0-1 20 0</inkml:trace>
  <inkml:trace contextRef="#ctx0" brushRef="#br0" timeOffset="26167.96">9831 11216 144 0,'5'-7'302'0,"-2"3"-47"0,-3 0-92 0,-1 4-80 0,-4 4-40 16,-1 4-11-16,1 2 10 0,0 6 40 0,1 4 24 15,0 2 21-15,-2 72 272 16,4-55-306-16,1 4-16 0,-2-1-25 16,-5 88-5-16,5-88-47 15,0-4 0-15,-1-1 0 0,-16 103 0 32,18-121 0-32,-2-6 0 0,2 1 0 0,0-6 0 15,2-2 0-15,-1-2 0 0,1-1 0 16,0-2 0-1,-2-27 0-15,-1-11 0 16,1 11 0-16,-2-6 0 0,1-46 0 16,3 27 0-16,3-4 0 15,1-9 0-15,4-3 0 0,0-6 0 0,5-5 0 16,-2-4 0-16,25-80 0 0,64-113 0 16,-18 135 0-1,-33 88 0 1,-9 24 0-16,-22 23 0 0,-1 5 0 15,0 5 0-15,16 17 0 0,-3 16 0 16,-19-13 0-16,0 0 0 16,-3 4 0-16,-2 0 0 0,-1 3 0 0,-5 0 0 15,-1-1 0-15,-3 0 0 0,-2-2 0 0,0 0 0 16,-3-2 0-16,0-2 0 0,0 1 0 16,-4-4 0-16,-38 55 0 15,20-47 0-15,15-17 0 16,0 0 0-16,-14 4 0 15,15-8 0-15,0-1 0 0,1-1 0 0,1-1 0 0,-1 2 0 16,2-3-190-16,-1 5-85 0,2-2-14 0,0 1 1 16,0 1 18-16,3 0 22 0,3 2 36 15</inkml:trace>
  <inkml:trace contextRef="#ctx0" brushRef="#br0" timeOffset="26565.82">10111 11523 248 0,'5'5'244'0,"0"-1"-60"16,-2 3-67-16,-1 1-17 0,1 1 1 0,0 3 6 15,1-1 16-15,1 5 21 0,0 0-7 0,0 2-14 16,3 2-10-16,1-1-24 0,-2 2-14 16,-1 0-2-16,2-2-16 0,1 2-45 0,-2-5-12 15,-3 0 0-15,1-5 0 0,0 2 0 0,-2-3 0 16,0-3 0-16,0 0 0 0,-1-5 0 0,-1-1 0 15,-1 3 0-15,0-4 0 16,2 0 0-16,-2-4 0 0,0 1 0 16,0 1 0-16,3-5 0 0,-1-1 0 0,-1-1 0 15,3-2 0-15,-1-3 0 0,0-1 0 0,3 1 0 16,0-5 0-16,-1 3 0 0,2-2 0 0,-1 3 0 16,2-1 0-16,-2 0 0 0,2 0 0 15,0 4 0-15,3-2 0 0,-3 4 0 0,3 0 0 0,0 0 0 16,32-14 0-1,-32 21 0-15,1 2 0 0,-2 1 0 16,2 0 0-16,-2 0 0 16,40 25-945-1,-42-19 746-15,13 18-352 16,-13-19 400-16</inkml:trace>
  <inkml:trace contextRef="#ctx0" brushRef="#br0" timeOffset="27016.74">10703 11623 81 0,'-2'0'138'0,"1"0"27"0,-3 2-27 15,1-1-35 1,-44 65 409 0,36-34-458-16,7-15-42 15,1 18 2-15,3-18-8 0,3-2-6 0,1-2-2 16,2-2 3-16,1-1 4 0,0-1-4 15,4 1-1 1,6-3 14-16,-10-7-14 0,1-3 6 0,0-5-8 16,1 1 6-16,1-3 1 0,1-5-2 15,9-17-2-15,-10 14 0 0,4-4 1 16,-3-3-5-16,51-103 8 16,-45 90-4-16,2-6-4 15,2-4 6-15,23-55-6 0,2-5 5 16,-23 59 3-16,1 5 3 15,-3 6 8-15,-1 7 16 0,-1 6 3 0,-6 6 4 0,-2 5 10 16,-2 7 56-16,-4 7 58 0,0 3 12 0,0 8-46 16,-4 6-102-16,1 5-27 0,-2 7 0 0,0 7 0 15,0 7 0-15,0 2 0 0,-3 2 0 0,-2 5 0 16,0 0 0-16,0 0 0 0,-1-2 0 16,2 0 0-16,0-3 0 0,0-1 0 0,2-2 0 15,0-6 0-15,2 1 0 0,0-6 0 0,2-3 0 16,-2-3 0-16,3-1-251 15,2 47-1259-15</inkml:trace>
  <inkml:trace contextRef="#ctx0" brushRef="#br0" timeOffset="27206.25">11027 11403 195 0,'-10'-12'532'15,"4"7"-325"-15,4 4-47 0,1-4 95 16,1 2-155-16,3-3-30 0,6 2-22 0,2 0-25 16,28-9-5-16,-13 6-18 0,4 2-19 15,0-1-58-15,2 0-47 0,1 0-40 0,-1 0-33 16,1 2-19-16,-3-1 2 0,19 0-160 16</inkml:trace>
  <inkml:trace contextRef="#ctx0" brushRef="#br0" timeOffset="27648.01">11406 11733 71 0,'0'17'355'16,"0"-12"-157"-16,0-3-31 0,2 1 111 16,2-3-173-16,-1-3-22 0,1 1-21 0,2-5-17 15,0 0-12-15,4-3-7 0,-1 0-9 0,1-1 5 16,-2 1 4-16,4-1 9 0,-5 0 21 0,-1 0 24 15,-3 2 27-15,2 1 30 0,-5 1 7 0,0 4-144 16,-3-1 0-16,1 2 0 0,-2 2 0 16,-3 0 0-16,-3 2 0 0,0 2 0 0,-2 2 0 15,-3-1 0-15,0 4 0 0,3-1 0 0,-4 4 0 16,6-1 0-16,1-1 0 0,1 4 0 0,3-3 0 16,4 1 0-16,1 0 0 0,3-2 0 0,5-2 0 15,1 0 0-15,4-2 0 0,0-2 0 0,2-2 0 16,4 0 0-16,14-7 0 15,2-2 0-15,-17 2 0 0,-1-1 0 16,34-11 0 0,-17 5 0-16,-26 12 0 0,5-2 0 15,-5 2 0-15,0 2 0 16,-5-2 0-16,2 4 0 0,-2-1 0 16,14 15 0-16,-10-11 0 15,-4 2 0-15,3-2 0 0,0 0 0 0,-1 1 0 16,0 0 0-16,-2 0 0 0,-1-4 0 15,1 3 0-15,-1-3-137 0,-2 1-205 0,0-5-23 16,3 0-6-16,-3 0 41 0,4-5 86 0</inkml:trace>
  <inkml:trace contextRef="#ctx0" brushRef="#br0" timeOffset="27817.91">11746 11416 103 0,'-9'-9'194'0,"2"3"10"15,-1 2-58-15,2 0-51 0,-3 2-35 0,2 0-22 16,-6 4-15-16,7 0-27 0,3 3-17 16,2 1-22-16,-1 2-28 0,2-2-37 15,0 6-25-15,0-4-12 0,2 4 10 0,-1-2-64 16</inkml:trace>
  <inkml:trace contextRef="#ctx0" brushRef="#br0" timeOffset="28123.73">11811 11595 84 0,'6'10'137'16,"2"-1"24"-16,-2 2-12 0,0 0-12 16,2 16 132-16,-3-15-140 15,11 38 312-15,-13-39-348 0,2-2-12 16,0 1-16-16,-1-7 9 0,-2 3-16 0,1-2-13 16,-1-2-5-16,1 0 1 0,1-1-9 0,3-1-21 15,-2-3-11-15,13-7 0 16,-10 5 0-16,-1-2 0 15,1 2 0-15,-1-2 0 0,-2 0 0 0,2 4 0 16,-2 2 0-16,-1-3 0 0,-2 4 0 0,1-3 0 16,3 3 0-16,-1 3 0 0,1 0 0 0,2-1 0 15,0 1 0-15,2 4 0 0,-1-2 0 16,24 16 0-16,-22-15 0 0,-1 1 0 16,0 0 0-16,-2 1 0 0,2-2 0 0,-2-1 0 15,2 0 0-15,2 0 0 0,8 1-312 16,0-5-389-16,2-6 36 15</inkml:trace>
  <inkml:trace contextRef="#ctx0" brushRef="#br0" timeOffset="29488.91">14156 10906 369 0,'-17'-18'346'0,"-7"6"-95"15,-3 5-94-15,-38 11 45 16,-15 24 32-16,-32 54 151 15,55-7-282-15,36-30-103 16,-1 48 0-16,54 93 0 16,-7-147 0-16,76 63 0 15,-62-75-4-15,-2-6-52 16,1-4 15-16,32 3-14 16,12-6 38-1,-62-13 27-15,-4 1-9 0,-4-2 16 0,-2 0 4 0,0 1 28 16,-4-1 18-16,3 2-59 0,-2-1-8 15,-1 2 0-15,4 0 0 0,-1 0 0 0,2 2 0 16,5-2 0-16,2 1 0 0,0-1 0 0,3-2 0 16,1 1 0-16,4-2 0 15,51-7 0-15,31-20 0 16,-63 5 0 0,-8 1 0-16,-25 10 0 0,1-1 0 0,-4 1 0 15,-4-1 0-15,-5-15 0 16,-13 14 0-16,1 7 0 15,-2-2 0-15,-5 2 0 0,-26-1 0 16,18 4 0-16,-3 1 0 0,-1 2 0 0,-1 2 0 16,-56 8 0-1,61-5 0-15,2-1 0 0,4 1 0 0,5-2 0 16,2 0 0-16,6 0 0 16,2 4 0-16,7-4 0 0,6 0 0 0,5 1 0 0,6-1 0 15,5-1 0-15,6 1 0 0,3-3 0 16,-1 0 0-16,4 0 0 0,0 0 0 0,1-3 0 15,-3 1 0-15,0-1-11 0,1-2-12 0,-3 1 4 16,-1 0 8-16,-3 0 2 0,-2 1 7 0,-2 1 0 16,0 1-4-16,-4-1 8 0,14 2 0 15,-20 2 4-15,-1-1-4 0,20 14 5 16,-25-8 13 0,-1 1 4-16,2 1-4 0,0-3-20 0,-4 1 0 15,4 9 0-15,-6-9 0 16,3 15 0-16,-5-10 0 15,0-7 0-15,0 0 0 0,0 1 0 16,0-4 0-16,0 0 0 16,0 1 0-16,0-4 0 15,0-3 0-15,0 3 0 16,0-5 0-16,0 3 0 16,17-27 0-1,-2 9 0-15,6 2 0 16,-11 11 0-16,2-1 0 0,-2 4 0 15,0-1 0-15,12 0 0 16,27 6 0-16,-40 0 0 16,1 0 0-16,2 2 0 0,-4-2 0 0,0 0 0 15,1 0 0-15,-1-2 0 0,0 1 0 0,-1-2 0 16,2-1 0-16,-1 4 0 0,0-3 0 16,3 1 0-16,-2-1 0 0,0 0 0 0,-3 2 0 0,0-1 0 15,16 2 0-15,-14 2 0 16,2 1 0-16,-2 1 0 0,3 1 0 15,1 2 0-15,-1-2 0 0,2 0 0 0,1 2 0 16,-1-4 0-16,1 2 0 0,2-3 0 0,-2 1 0 16,1-1 0-16,2-2 0 0,-3-2 0 0,32-6 0 15,-33 3 0 1,1 1 0-16,-3-3 0 0,0 1 0 0,0-1 0 16,-3 1 0-16,3-2 0 0,-5 2 0 0,2 0 0 15,-3 0 0-15,-2 2 0 0,2 1 0 0,-1 1 0 16,-4 2 0-16,2 0 0 0,-1 0 0 0,1 0 0 15,-2 0 0-15,3 6 0 0,1 1 0 16,-3 7 0-16,2 0 0 0,2 7 0 0,-2 3 0 16,-1 3 0-16,-2 5 0 0,0 4 0 15,-2 46 0-15,1-36 0 0,-2 3 0 0,-1 3 0 16,1 0 0-16,0 1 0 0,-2-2 0 0,2-2 0 16,-3-3 0-16,0-3 0 0,-9 54-822 15,12-75 504-15,0-3 35 16,3-7 48-16,0-3 59 0</inkml:trace>
  <inkml:trace contextRef="#ctx0" brushRef="#br0" timeOffset="30268.46">15630 11875 41 0,'6'-55'72'16,"-1"-1"44"-16,1 2 18 0,1 3-1 0,3 5-17 16,2 4 3-16,-1 4-10 0,3 8 1 15,0 5-5-15,43-28 312 16,-41 49-298-16,9 8 118 15,-11 4-127-15,-2 0-8 0,1 1-95 0,-4 4-7 16,0 0 0-16,0 1 0 0,-4 0 0 16,-2 3 0-16,1-2 0 0,-8 17 0 15,-4-2 0-15,-1-17 0 0,3-1 0 16,-2-1 0-16,-2-2 0 0,-1-1 0 16,-22 8 0-16,6-12 0 15,24-5 0 1,-2-19-72-16,10 8-25 0,3-1 24 0,3-5 7 15,3-1 18-15,0-4 5 0,4-3 14 16,2-4 3-16,-1-3 7 0,27-46 6 16,-17 32 11-16,-1-5-3 0,0-5 1 0,2 0 4 15,0-2 2-15,1 2-2 0,-1 0 5 0,-2 3 6 16,0 5 3-16,-2 5 7 0,-5 6 17 0,-3 3 18 16,-3 7 25-16,4-14 141 15,-35 22-175 1,-14 40-47-16,11-2 0 15,-5 6 0-15,0 4 0 0,-4 4 0 0,-2 3 0 16,0 3 0-16,2 4 0 0,3 0 0 0,0 4 0 16,8 0 0-16,4 0 0 0,4-1 0 0,9-3 0 15,6-2 0-15,5-1 0 0,8-5 0 0,90 72 0 16,-79-92 0 0,-1-2 0-16,-1-5 0 0,1-4 0 0,-3-3 0 15,0-5 0-15,45-19-31 16,-4-18 11-1,-58 35 26-15,-3 0 8 0,-1 3 1 16,-2 3 1-16,-3 2-16 0,-2 1 0 16,-1 2 0-16,0 1 0 0,-2 2 0 0,-9 10 0 15,3 3 0-15,6-8 0 16,2-2 0-16,0 0 0 0,3 0 0 16,5 0 0-16,-2-3 0 0,3 1 0 0,2-1 0 15,5-1 0-15,9 1 0 0,-8-4 0 16,1-3 0-16,-2 0 0 0,0-3 0 0,3 0 0 15,-3 1 0-15,1-3 0 0,13-2 0 16,-10 2 0-16,0 1 0 16,15-5 0-16,-14 6 0 0,-1 1 0 0,-1 2 0 15,1 0 0-15,-1 0 0 0,1 0 0 0,-2 3 0 16,-1-1 0-16,0 2 0 0,0-1 0 0,1 3 0 16,0-1 0-1,49 22 0-15,-48-20 0 0,34 13-102 16,-40-16-168-1,4 2-312-15,-10-4 310 0,-2-2 23 0,1-2 31 16,-3 1 52-16</inkml:trace>
  <inkml:trace contextRef="#ctx0" brushRef="#br0" timeOffset="30466.35">16906 11346 103 0,'-12'-3'182'0,"3"3"54"16,-17 3 262-16,13 2-255 15,-19 15 263-15,-3 13-227 16,17-13-279-16,-21 26 0 16,0 2 0-16,20-23 0 0,1 0 0 0,-1 2 0 15,3-5 0-15,-1 1 0 0,3-4 0 0,-2 0 0 16,5-5 0-16,0 0-246 16,-5 8-623-16</inkml:trace>
  <inkml:trace contextRef="#ctx0" brushRef="#br0" timeOffset="30781.35">18473 11377 325 0,'-9'3'419'0,"0"-1"-91"16,-1-2-34-16,10 0-204 16,19-2 289-16,-6 2-261 0,5-3-24 15,29 3-94-15,11 0 0 16,-26 0 0-16,1 0 0 0,0 0-90 0,1 0-74 15,-5 0-40-15,-2 0-43 0,0 0-32 16,-5 0-10-16,-3 3 11 0,-5-3 46 0</inkml:trace>
  <inkml:trace contextRef="#ctx0" brushRef="#br0" timeOffset="30970.72">18529 11550 381 0,'-16'6'380'16,"5"-2"-79"-16,0 1-114 0,3-2-84 0,3 0-24 16,4-3 6-16,1 3 23 0,6-2-9 0,6-1-30 15,121 8-190 1,-93-7-51-16,4 0-48 0,2 2-53 16,5-3-22-16,-6 0 11 0,-2 0-142 0</inkml:trace>
  <inkml:trace contextRef="#ctx0" brushRef="#br0" timeOffset="31587.14">21581 10990 385 0,'-8'10'316'16,"-1"3"-120"-16,-4 3-96 0,-1 6-47 0,0 7-26 15,1 4-4-15,-7 39 89 16,12-32-13-16,0-1 3 0,-2 2-18 0,6-3-21 0,-4-1-30 16,1-3-12-16,1-3-15 0,0-3 0 0,-1 17 3 15,4-28-3-15,2-5-10 0,1-3 4 16,0-3 10-16,0-3 19 0,0-2 3 16,3-2-18-16,-2-5-4 0,3-3 2 15,0-5-3-15,2-2 10 0,-2-8-4 0,0 1 4 0,1-7-16 16,3-6-3-16,1-3 5 0,-1-4-5 0,0-7 2 15,3-3-2-15,0-6 0 0,1-3 0 0,2-1-2 16,3-6 0-16,0 1-2 0,1 0 2 16,4 0 0-1,89-174 0-15,-80 197 8 0,2 8-3 16,-2 7-2-16,-1 7 15 0,-4 8 27 0,-4 6 33 0,-1 5 24 16,-4 7-100-16,-4 7 0 0,0 5 0 0,-9 4 0 15,0 3 0-15,-4 5 0 16,-5 2 0-16,-17 34 0 0,7-30 0 0,-63 93 0 15,56-101 0 1,1 1 0-16,0-2 0 0,3-3 0 0,0-3 0 16,-1-1 0-16,0 0 0 0,5-3 0 0,-2-1 0 15,2 1-85-15,2-2-119 16,-22 25-460-16,21-13 234 16,10 20-82-16</inkml:trace>
  <inkml:trace contextRef="#ctx0" brushRef="#br0" timeOffset="32285.86">21853 11163 260 0,'30'3'408'15,"-19"-2"-265"-15,3 8 113 16,-9-3-96-16,0 5 26 0,-1-1-15 16,9 47 292-16,-13-39-463 15,3 0 0-15,1 0 0 0,-3 18 0 16,-1-9 0-16,0-6 0 15,0-9 0-15,0-9 0 16,0-2 0-16,0-1 0 0,4-5 0 16,5-9 0-1,2-6 0-15,-3 8 0 16,3-5 0-16,0 0 0 0,17-16 0 16,2 1 0-16,-17 19 0 15,3 3 0-15,-3-1 0 0,1 3 0 0,-3 2 0 16,-1-1 0-16,0 3-33 0,1 0-168 0,-1 3-7 15,-1 1-3-15,3 1 4 0,1 1 13 0,2 0 18 16,0 1 20-16,2 2 19 0,1-2 19 16,16 1-68-16,-18-1 120 15,15 1-16-15,-17-1 64 0,-2-3 10 0,0 0 9 16,7 3 52-16,-14-1 17 0,1-1 27 16,-1 2 12-16,-4 1-5 0,-1 1-9 0,3 3-1 15,-3 0 9-15,0 3 3 0,0 2-2 16,2-1-6-16,-2 5-9 0,2 0-2 0,3-1-15 15,23 59 133 1,4-45-168 0,-10-22-16-16,-13-5-17 0,4-3 1 15,-4-2 4-15,21-9 25 16,-14-12 11 0,-10 9-10-16,1-1 21 0,-3-1 6 0,1-3 6 0,-1-4-4 15,-3-2-3-15,2-1-48 0,0-3-13 0,0-4 0 31,13-129 0-31,5 77 0 0,-12 43 0 16,5 2 0-16,1 5 0 0,0 4 0 0,1 5 0 16,2 3 0-16,12-8 0 0,-19 20 0 15,-1 5 0-15,0 4 0 0,-2 5 0 0,4 9 0 16,-3 0 0-16,-1 8 0 0,-2 6 0 0,1 5 0 16,-2 4 0-16,-3 3 0 0,-4 5 0 0,0-1 0 15,-1 3 0-15,-1 1 0 0,0 0 0 0,-1 1 0 16,-2-4 0-16,6-4 0 0,-3 2 0 15,0-8 0-15,4-3 0 0,-1-1 0 0,1-5-209 16,0-7-35-16,0 0-23 0,0-6-14 0,0-4 2 16,1-1 16-16,3-3 40 0</inkml:trace>
  <inkml:trace contextRef="#ctx0" brushRef="#br0" timeOffset="32471.76">22859 11063 119 0,'-12'-17'274'0,"3"5"28"0,-2-1-38 0,0 5-69 16,-1 0-31-16,3 3 8 0,4 0 16 0,1 2-15 16,0-1-44-16,3 1-62 0,1 2-67 0,3 1 0 15,2 0 0-15,5 0 0 0,3 1 0 0,5-1-3 16,4 3-119-16,2-3-52 0,-1 4-45 0,4-3-47 16,-3-1-25-16,5 2 0 0,-4 0 22 0,-2-1-138 15</inkml:trace>
  <inkml:trace contextRef="#ctx0" brushRef="#br0" timeOffset="32884.51">23144 11350 811 0,'-14'-82'1207'47,"14"53"-1178"-32,-1 26-29-15,-1 2 0 0,1 1 0 16,-6 0 0-16,-1 3 0 0,-3 2 0 0,0 2 0 16,-42 41 0-1,44-33 0-15,9 65 0 16,100-28 0 15,36-130 0 0,-117 57 0-31,2 4 0 0,12-19 0 16,14-18 0 0,-44 50 0-1,2 2 0-15,-5 2 0 0,0 6 0 16,0 0 0-16,2 0 0 0,1 3 0 0,0 2 0 16,-1 11 0-16,-1-10 0 0,3-1 0 15,-1 1 0-15,-1-2 0 0,2-2 0 0,-4 2 0 16,1 0-235-16,-1-3-122 0,2 0-17 15,-2-4 28-15,1 5-383 0</inkml:trace>
  <inkml:trace contextRef="#ctx0" brushRef="#br0" timeOffset="33058.37">23424 11013 73 0,'-8'-16'191'0,"-12"-10"200"16,-10 1-108-1,14 17-194-15,11 5-83 16,1 1-36-16,0 2-34 0,4 0-33 0,0 2-33 16,0 2-23-16,4 1-8 0,-3 1 5 0,2 0-78 15</inkml:trace>
  <inkml:trace contextRef="#ctx0" brushRef="#br0" timeOffset="33324.21">23492 11130 27 0,'5'46'335'15,"-5"-29"-212"-15,2-2-17 16,-1-1-6-16,-1-3-2 0,5 1-5 0,-4-3-13 16,3-1-11-16,0-2-6 0,1-1-6 15,2 0-8-15,2-3-12 0,-3-1-3 0,2 1-4 16,0-2 4-16,3-3 5 0,12-2 86 16,-13 1-33-16,2-3 7 0,-3 3 14 0,3-2 10 15,0 0-2-15,-2 0-121 0,2 3 0 16,-6-1 0-16,1 1 0 0,-2 1 0 0,0 2 0 0,0 0 0 15,2 5 0-15,2 1 0 0,2 0 0 0,-1 1 0 16,-2 1 0-16,12 10 0 0,-12-7 0 16,1-2 0-16,-2 1 0 0,-1-2 0 15,1 3 0-15,8 11-219 16,-12-15-196-16,5-2-5 0,5 0 58 0,3 0 74 16</inkml:trace>
  <inkml:trace contextRef="#ctx0" brushRef="#br0" timeOffset="33738.83">25773 10942 241 0,'0'-12'278'15,"0"-1"-17"-15,-1 4-60 0,-2-6 147 16,-1 15-68 0,4 7-153-16,2 3 2 0,0 5-42 15,-1 4-23-15,7 30-33 0,-2-19-31 16,2 35 0-16,-3-32 0 0,-2 1 0 16,0-1-1-16,2 1-82 0,1-6-50 0,-4-3-52 15,-1 0-32-15,-1-2-33 0,0-5-16 16,0 12-237-16,0-19 309 0</inkml:trace>
  <inkml:trace contextRef="#ctx0" brushRef="#br0" timeOffset="33943.07">25645 11134 281 0,'-1'-3'299'0,"-4"0"-22"0,2-2-69 16,-1 3-66-16,4 2-23 0,0 0 24 15,0 0 7-15,5 0-7 0,3 0-13 0,9 0-27 0,1 0-51 16,9 0-52-16,5 0 0 0,2 0 0 16,7 0 0-16,4 0 0 0,3 0 0 0,3 2-66 15,1-4-103-15,2 0-67 0,-2-3-56 0,-3 1-41 16,2-2-11-16,-5-1 52 0</inkml:trace>
  <inkml:trace contextRef="#ctx0" brushRef="#br0" timeOffset="36497.5">27978 10477 451 0,'-5'5'546'15,"1"-4"-178"-15,-1 1-190 0,4-2-95 0,1 0-44 16,1 0-15-16,5-2 19 16,54-6 246-16,-26 5-263 0,7-1-26 0,8 1 0 15,3 3 0-15,7 0 0 0,1 0 0 16,0 0 0-16,3 0 0 0,60 2-112 16,-66-1-78-16,-3 1-47 0,-5 1-27 0,-8 0-8 15,-6-2 13-15,-5 2 25 0,-7-3 37 0</inkml:trace>
  <inkml:trace contextRef="#ctx0" brushRef="#br0" timeOffset="36711.01">28388 10467 50 0,'-10'1'158'0,"2"1"42"15,-37 23 542 1,29 3-425-1,11-9-146-15,-4 3-20 0,2 5 3 0,1 5-50 16,-1 1-104-16,-2 3 0 0,4 1 0 0,-3 2 0 16,2 2 0-16,-2-2 0 0,4-1 0 0,-1 3 0 15,-2-2 0-15,4 0 0 0,-2-3 0 16,-1-2-143-16,2-3-97 0,0-2-21 0,1-1-19 0,2-3-2 16,-1-5 10-16,2-3 32 0</inkml:trace>
  <inkml:trace contextRef="#ctx0" brushRef="#br0" timeOffset="37055.25">28522 10950 175 0,'5'-5'259'0,"-4"4"-18"16,-1 1-65-16,-1 0-62 0,-1 4-27 0,-1 2-8 15,0 3 15-15,0 1 9 0,3 2-7 0,0 3-13 16,0-1-29-16,0 0-16 0,3 2-7 15,-2-2-10-15,3 0 5 0,-3-1 5 0,2-1-8 16,1-2 12-16,-3-3-5 0,1-2 12 0,-2-3 22 16,2 0 14-16,-2-2-11 0,3 0-67 0,-3 0 0 15,1-2 0-15,1 2 0 0,2-3 0 16,3-8 0-16,-3 4 0 0,1-1 0 0,3-1 0 16,1-1 0-16,0 0 0 0,2-3 0 15,3 1 0-15,-1-3 0 0,0 0 0 16,0 2 0-16,17-13 0 0,-3 7 0 15,0 4 0-15,-14 10 0 0,1 0-57 16,22 2-493 0,1 8-74-16,-12 7 258 15,-11-6 206-15,0 2 31 0</inkml:trace>
  <inkml:trace contextRef="#ctx0" brushRef="#br0" timeOffset="38517.41">29107 11043 48 0,'11'0'552'15,"-11"-5"-169"1,-1 4-250-16,-20-7 414 16,13 8-482-16,2 0-19 0,-2 0-11 15,0 0-13-15,-1 2-7 0,-1-1-8 0,-7 6 3 16,10-2-12-16,3-3 2 16,-1 3 3-16,1-3-11 0,1 3 2 0,2 0 1 15,1-1 5-15,0 1-11 0,3-2 3 0,2 2-9 16,0-2-14-16,13 5-73 0,-3-7 51 15,0 1-2-15,1-2 3 0,6 0-4 0,0-3 2 16,3-2-16-16,-2 1 6 0,2-3 3 0,4 0 12 16,-2-1 7-16,1 1 11 0,0-2 21 15,1 0 2-15,1 2 4 0,-3-4 10 0,0 2-2 16,1-1 5-16,51-17 66 16,-54 20-42-16,1 2 8 0,17-4 21 15,-25 7-20-15,-2 2 6 0,3 0 10 16,-4 2 15-16,0 2-14 0,9 11 37 15,9 33 35 1,-30-36-118-16,0 2 2 0,-3-2 10 16,0-2-7-16,-1 0-8 0,-2-2-6 0,-2 0 2 15,-3-4-3-15,-1 1 6 0,2 1-5 0,-28-3-22 32,32-6-16-32,-3-2-3 0,1-1-15 0,1-3-11 15,2 0-12-15,2 0 1 0,2-3-16 0,2 0 5 16,3-1-5-16,4-2 6 0,1-1 21 15,4 1 14-15,2-1 16 0,4 3 11 0,-4 1 8 16,38-12-6-16,-40 19 20 16,7 3 12-16,-16 2 15 15,1 4 8-15,3 2-4 0,-3 1-8 0,-2-1-3 0,0 3-1 16,-1 0-7-16,3 0 0 16,-5-3-12-16,10 8 1 0,-7-7-4 15,13 5-7-15,-11-7-4 0,3-2-9 0,-2-2-11 16,4 1-5-16,1-4-2 0,1-2-1 0,-1-3-10 15,0 0 4-15,2-1 6 0,14-15-13 16,0-7 39-16,0-9 16 16,30-65 83-1,-12-5 66 1,-33 67-78-16,44-140 317 16,-33 59 185-1,-22 107-569-15,-4-3-4 16,-13 31 0-1,-30 145 0 1,35-110 0-16,1 2 0 16,-12 99 0-16,14-58 0 15,5-46 0-15,0-5 0 0,1-5 0 16,4-2 0-16,0-6 0 0,1-4 0 0,1-7 0 16,0-3 0-16,0-3 0 15,11 0 0-15,-6-9 0 16,31-14 0-16,-26 6 0 0,-1 0 0 0,0 0 0 15,-4 0 0-15,2-1 0 0,1-1 0 0,-1 1 0 16,-3 4 0-16,14-5 0 16,43-2 0-1,-49 12 0-15,-4 2 0 0,2-2 0 16,13 1 0-16,-17 0 0 0,1 1 0 16,-5 0 0-16,-1-2 0 0,-1 0 0 0,0 0 0 15,0-2 0-15,7 0 0 16,-2 2 0-1,-7 0 0-15,2 2 0 0,1 0 0 16,-1-2 0-16,0 1 0 0,1-1 0 0,0 2 0 16,2-1 0-16,2-1 0 0,-3 0 0 0,17 2 0 15,16-1 0 1,-29-1-54-16,14 0-45 16,-14 0 62-16,-3 0 20 0,0-1 4 0,0 1 18 15,-1-2-12-15,-5-1 13 0,0 2-6 16,-3 1 15-16,-1-4 5 0,4 2 9 0,-1-3 15 15,-3 1-2-15,0-1 11 0,0 0-40 0,-2 3-13 16,1-3 0-16,-1 0 0 0,-1 0 0 0,-2 2 0 16,0-4 0-16,-2 2 0 0,2-2 0 0,0 3 0 15,-2 0 0-15,-1-1 0 0,-2-1 0 16,-3 2 0-16,5-1 0 0,-13-1 0 16,4 1 0-16,12 1 0 0,1 1 0 15,0 1 0-15,3-1-11 0,-1 3-33 0,2 0-11 16,0 0 0-16,0 0 5 0,3-2 10 15,4 0 16-15,1 1 16 0,4-1-1 0,-1 0 14 16,5 2-7-16,-2-3-3 0,4 1 5 0,-4 0 0 16,5 2 0-16,11 0-5 0,0 0 1 15,6 7 6 1,-2 2-5-16,-26-6 8 16,1-1-1-16,7 5 3 15,-6-4 2-15,-5-1 0 0,7 3 42 16,-6-4-6-16,-1-1-5 0,2 2 11 15,0-1-4-15,15 7-7 16,-12-6-40-16,6 3 0 16,6 3 0-1,-18-8 0-15,1 2 0 0,3-2 0 0,-2 2 0 0,1-1 0 16,-3 3 0-16,1-1 0 0,3-1 0 16,-3 1 0-16,-1 1 0 0,1-1 0 0,0-1 0 15,1 3 0-15,-4-2 0 0,1-1 0 16,-3 1 0-16,1-1 0 0,-1 3 0 0,0-3-226 15,-1 1-371-15,-2-2 272 16,1-1 13-16,-2-1 46 0</inkml:trace>
  <inkml:trace contextRef="#ctx0" brushRef="#br0" timeOffset="38702.31">31278 10485 131 0,'-12'-13'212'0,"4"1"-9"16,-2 3-39-16,2-1-34 0,3 3-29 16,0 2-27-1,-2-5-52-15,7 10-83 0,0 0-45 0,0 2-38 0,0 0-37 16</inkml:trace>
  <inkml:trace contextRef="#ctx0" brushRef="#br0" timeOffset="38924.3">30065 10680 226 0,'-26'5'308'0,"4"-2"-56"16,7-3-95-16,5 2-58 0,4-2-17 0,4-2 7 15,4-1-5-15,4 1-14 0,8-3-25 16,106-14-28-1,-75 16-53-15,4 0-27 0,0 0-27 0,1-2-27 16,97-8-396 0,-66-1 118-16</inkml:trace>
  <inkml:trace contextRef="#ctx0" brushRef="#br0" timeOffset="39120.33">29634 10330 358 0,'-30'2'318'0,"-18"-1"-43"0,27 2-252 16,5 0-19-16,6-1-8 0,5 2-1 0,6 11-202 15,15 5-164 1,-6-7 181-16</inkml:trace>
  <inkml:trace contextRef="#ctx0" brushRef="#br0" timeOffset="40597.9">28489 12088 173 0,'0'-2'285'0,"0"1"-17"0,0 1-85 0,0 0-84 16,-11 5 209 0,9-2-258-16,2 7 6 15,0 0-41-15,0 0 3 0,2 0-5 16,-2 0 5-16,0 3 1 0,0-3-4 0,0 0 9 15,0 0-11-15,0-1-2 0,0-1 6 0,0-3-9 16,0-1 10-16,0-1-5 0,0-1 10 16,0-1 17-16,0-1 2 0,0 0 6 0,0 0 3 15,0 0 3-15,0 0-17 0,0 0 9 0,2 0-12 16,-2 0-8-16,1 0-4 0,4 0-22 16,-5-1 0-1,0 0 0-15,0 1 0 16,0 1 0-1,0 0 0-15,0-1 0 16,0 0 0 15,0 2 0-31,0 0 0 16,0-2 0-16,-3 0 0 0,3 1 0 16,-2-1 0-16,2-1 0 15,5-3 0 1,-5 4 0-16,0-2 0 15,3 1 0-15,0 1 0 16,2-3 0-16,1-1 0 0,1 1 0 0,2-2 0 16,-3-2 0-16,2 0 0 0,2-1 0 0,1-1 0 15,-2-1 0-15,-1 1 0 0,1-1 0 16,1-1 0-16,0 0 0 0,-1 4 0 0,1-1 0 16,-2 1 0-16,0 4 0 0,1-2 0 0,-1 3 0 15,3 2 0-15,-5 0 0 16,-1 4 0-16,0-1 0 0,1 3 0 0,0 3 0 15,2-1 0-15,-2 1 0 0,-1-1 0 16,2 2 0-16,-1-2 0 0,6 12 0 16,-5-16 0-16,-2-1 0 15,0 2 0-15,-5-4 0 0,3 1 0 0,-2-2 0 16,2 0 0-16,-1 0 0 16,1-2 0-16,-2-1 0 0,4 0 0 15,-2 0 0-15,4-3 0 0,4 2 0 16,-3-2 0-16,1 1 0 0,4-2 0 0,-4 1 0 15,3 2 0-15,2-3 0 0,-2 2 0 0,2 0 0 16,-1 1 0-16,0 1 0 0,3 1 0 0,-3 0 0 16,0 2 0-16,2 0 0 0,-1-1 0 0,-1 1 0 15,2 0 0-15,0 0 0 0,0-2 0 0,0 0 0 16,0-1 0-16,1 2 0 0,5-3 0 16,-2 2 0-16,-2-2 0 0,0-1 0 0,1 2 0 15,-1-1 0-15,-4-1 0 16,11-2 0-16,-10-1 0 0,-6 5 0 15,-5-2 0-15,0 5 0 0,-3-2 0 16,-1 2 0-16,1 0 0 16,-2 0 0-16,0 0 0 0,1 2 0 0,-3-2 0 15,0 4 0-15,-1-3 0 0,-1 4 0 0,-2 1 0 16,0 1 0-16,-1 2 0 0,1 2 0 0,1-3 0 16,2 4 0-16,2-2 0 0,-3 0 0 0,6 0 0 15,-1 3 0-15,1-3 0 0,5-1 0 0,0 0 0 16,0-2 0-16,3 2 0 0,0-4 0 15,5 0 0-15,-2 0 0 0,0-4 0 0,5 0 0 16,-3-1 0-16,17-2 0 0,-16-1 0 16,14-9-10-16,-13 5 0 15,11-8-9 1,23-22 6-16,-39 28 13 0,-1 0 3 16,1-1-3-16,-2-3 0 0,0 3-2 0,-2-4 7 15,5 3-5-15,-5-4-10 0,2-1-12 16,1 0-3-16,-1-2-11 0,2-2-3 0,-2-1-8 15,1 0 6-15,7-26-48 16,-2-6 35-16,-4-3 24 16,-4-1 22-16,-2 32 1 0,-1-2 13 15,1 0-3-15,-2 7 2 0,-1 1 1 0,-1 3 17 16,0 3 28-16,0 3 18 0,-1 4 0 0,-3 1-20 16,2 4-7-16,-1 2 2 0,-1 4 9 0,-2 4-19 15,-1 4-34-15,-1 8 0 0,-2 0 0 0,2 6 0 16,0 5 0-16,-3 1 0 0,1 4 0 15,4-2 0-15,-2 0 0 0,0 1 0 0,3 1 0 16,4-1 0-16,-1 25 0 0,5-35 0 16,2-2 0-16,3-3 0 0,0-3 0 0,1-1 0 15,3-2 0-15,3-6 0 0,0 1 0 0,0-4 0 16,83-17-1479 15,-82 2 1229-31</inkml:trace>
  <inkml:trace contextRef="#ctx0" brushRef="#br0" timeOffset="40818">29600 11801 187 0,'-17'-1'294'16,"-5"-3"-5"-16,1 1-51 0,4 0-69 0,-1-1-8 15,6 3 28-15,-1 0 9 0,7-1-20 0,3 2-43 16,-1-4-126-16,25-2-9 15,38 1 0 1,-4 1-189-16,-23-1 54 16,-1 2-35-16,-1-2-33 0,29 0-254 15,-9 1 24-15,-10 1-24 16</inkml:trace>
  <inkml:trace contextRef="#ctx0" brushRef="#br0" timeOffset="41516.75">30027 12050 215 0,'-3'-4'303'16,"-4"-1"14"-16,3 2-56 0,-1 1-69 0,-4-1-36 16,2 1 9-16,-1 2 12 0,2 0 23 0,-5 2-139 15,3-1-61-15,-2 3 0 0,0-1 0 0,-3 2 0 16,2 2 0-16,0 0 0 0,1-1 0 0,0 3 0 15,1 0 0-15,1-2 0 0,4 1 0 16,0-1 0-16,4 0 0 0,4 0 0 0,-1-2 0 16,3 0 0-16,2-2 0 0,6 1 0 0,157-55-186 47,-8-69-55-32,-124 83 189 1,42-41-67-16,-43 35 68 0,-2-5 13 15,-1-1 14-15,-1 1 12 0,-3-2 12 0,-6 3 0 16,-3 4 23-16,-6 5 27 0,-3 8 17 0,-5 3 32 0,-7 5 29 16,-1 7 18-16,-6 6 20 0,-7 4-122 15,-6 8-44-15,-4 3 0 0,-6 9 0 16,-2 5 0-16,-3 7 0 0,-65 79 0 16,69-64 0-16,4 2 0 0,4 1 0 15,-8 45 0-15,22-47 0 0,5-1 0 16,3-2 0-16,3-2 0 0,5-3 0 0,3-7 0 15,0 0 0-15,2-4 0 0,1-5 0 0,0-6 0 16,-3-2 0-16,1-1 0 0,0-5 0 0,1-5 0 16,1-3 0-16,0-2 0 15,24-14 0-15,-17 3 0 0,66-64 0 16,-65 55 0-16,-3 2 0 16,0 0 0-16,0 2 0 0,-2 1 0 15,-1 4 0-15,-3 3 0 0,-4-1 0 0,7-3 0 16,-10 12 0-16,-3 0 0 0,1 3 0 15,-1 2 0-15,4 9 0 16,-3-1 0-16,4 27 0 16,-5-20 0-16,-2 19 0 15,-1-19 0-15,-4 40 0 16,-6-21 0-16,-15 7 0 16,14-29 0-16,1-4 0 0,-3-2 0 15,1 0 0-15,-1-3 0 0,-2-2 0 0,-1 1 0 16,-3-2 0-16,3-4 0 0,-5-1-154 15,-15-12-572-15,17 1 314 0,0-1 54 16</inkml:trace>
  <inkml:trace contextRef="#ctx0" brushRef="#br0" timeOffset="42320.65">31325 10826 151 0,'1'0'188'0,"-1"0"10"0,0 0-3 0,-1 0-24 16,-2 4-18-16,-7 6 120 0,2-2-140 16,2 2-5-16,0 3-14 0,-1 2-27 0,0 2 2 15,2 0-24-15,-2 2-1 0,2-2-26 0,1 0-38 16,0 0 0-16,3 0 0 0,-3-3 0 16,4-3 0-16,0-2 0 0,0-4 0 0,0 2 0 15,0-4 0-15,4 0 0 16,1-9 0-1,-1-1 0-15,1 0 0 16,2-1 0-16,0-4 0 0,1 1 0 0,0 0 0 0,4-3 0 16,-2-1 0-16,3 0 0 0,3 0 0 0,-3 0 0 15,1 1 0-15,-2 1 0 0,1 3 0 16,36-12 0 0,-39 22 0-16,0 2 0 0,2 2 0 0,-3 2 0 15,2 2 0-15,-1 2 0 0,-1 4 0 16,2-2 0-16,-1 1 0 0,-2 2 0 15,22 25 0-15,-19-30 0 0,-3 0 0 16,0-1 0-16,2 0 0 0,-2-3 0 0,2 0 0 16,0-3 0-16,-1 0 0 0,1-3 0 0,1-1-35 15,1-3-183-15,1 2-43 0,-1-3-48 16,0-1-19-16,-3-1 13 0,0-1 44 0</inkml:trace>
  <inkml:trace contextRef="#ctx0" brushRef="#br0" timeOffset="48540.59">11226 2037 232 0,'0'1'241'0,"0"-1"-74"0,0 3-55 0,0 2-12 16,0-1-4-16,-1 2-2 0,1 4-12 0,0-1-23 15,0 5 11-15,0 1 11 0,0 2-3 0,1 0-7 16,3 3-14-16,-4 0 5 0,2-2-15 15,1 4-5-15,0 53 138 16,-4-30-6 0,-1-33-172-16,2-3-2 0,-3-2 0 0,1 2 0 15,1-4 0-15,-5 2 0 16,6-7 0-16,0-2 0 0,0-1 0 16,0-1 0-16,-2-11 0 15,-4-38 0 1,4 31 0-16,2 2 0 0,0-6 0 0,7-30 0 15,-2 25 0-15,0-3 0 0,2-1 0 16,1-1 0-16,30-113 0 16,-2 58 0-1,-15 49 0-15,2 15 0 16,6 9 0-16,-15 12 0 16,0 3 0-16,1 3 0 0,-1 2 0 0,-1 0 0 15,-3 3 0-15,1 1 0 0,-2 2 0 0,-3 1 0 16,1 1 0-16,1 14 0 15,-6-12 0-15,-29 74 0 32,-41-21 0-17,27-27 0 1,30-27 0-16,3 0 0 0,2-1 0 16,1 0 0-16,-1 1 0 0,6-2 0 0,0 4 0 0,3-2 0 15,3 2 0-15,2-2 0 0,0 1 0 0,4 0 0 16,3 1 0-16,2-3 0 0,1 2 0 15,2 0 0-15,58 19 0 16,-39-20 0-16,-23-7 0 16,1-1 0-16,-1-1 0 0,25-4-19 15,-20-3 10 1,-12 0 9-16,-2 0 0 0,-1 2 0 0,11-22 4 31,-15 20-4-31,-2-3 0 0,1 1-3 0,-1 0-4 0,0-1 11 16,0 3-4-16,0-2 2 0,0 4-6 15,-1 1-1-15,-1 1 2 0,-1 4-19 32,0 8 27-32,0-5 9 0,-5 23 29 15,8-15-43-15,-2-4 0 16,-1 15 0-16,3-15 0 0,3 2 0 16,2-2 0-16,22 28 0 15,-19-33 0-15,4 3 0 16,23 4 0-16,3-10-295 15,-22-4 106-15,0-1-22 16,1-2-18-16,15-7-233 0,-4-5 62 16</inkml:trace>
  <inkml:trace contextRef="#ctx0" brushRef="#br0" timeOffset="48730.48">11817 2182 108 0,'-14'0'585'16,"11"0"-399"-16,3 0-82 15,0 0-86-15,17-7-74 16,3 0-140 0,-7 2 65-16</inkml:trace>
  <inkml:trace contextRef="#ctx0" brushRef="#br0" timeOffset="49014.32">11839 2043 46 0,'-27'-14'401'16,"22"13"-342"-16,1-2-13 0,-1-4 31 16,5 3-54-16,0 1-14 0,5 0-2 15,4 0-4-15,2-2-2 0,7 3-1 0,1-1 1 16,9 0-1-16,1-1 2 0,2 1-4 15,-1 2 2-15,52 1 42 16,-39 4 62-16,-9 3 30 16,-19-2-60-16,-2 3 2 0,-2 0 5 15,10 13 67-15,-12-9-81 0,-1 2-4 0,-2 1-17 16,11 31 8 0,-2 21-41-1,-10-37-71-15,-5-13-13 0,1-2-27 16,2 10-184-16,-3-15 96 0,0 7-193 15,0-12 203-15,0 0 32 0</inkml:trace>
  <inkml:trace contextRef="#ctx0" brushRef="#br0" timeOffset="49316.14">12195 2071 132 0,'-14'-21'323'0,"5"3"-86"15,6 14-131-15,3-2-21 0,3 1-21 16,15 1 47 0,59 9 2-16,53 37-95 31,-83-20-10-31,-29-11 0 0,-1 2 8 16,-4-1 1-16,-1-1 12 0,9 41 175 15,-21-40-143-15,-3-2-7 0,-2 0-13 16,0 2 7-16,-3-2-16 0,-4 0-4 15,-1-1-7-15,-4-2-11 0,-1 0 2 16,0 0-8-16,-3-1-9 0,0-1-30 0,3-3-29 0,-3 2-38 16,5-3-44-16,-1-1-33 15,-20-10-532-15,29 5 482 0</inkml:trace>
  <inkml:trace contextRef="#ctx0" brushRef="#br0" timeOffset="49659.48">12620 2086 139 0,'0'0'183'0,"-5"5"121"0,-11 29 55 31,16-24-305-31,0 3-5 0,4-1-22 0,0 0 0 16,4-2-15-16,0 1-7 0,3 0-2 0,0 1 1 15,2-3-2-15,15 7-6 16,-15-10 6-16,0-2 2 0,32 2 2 15,-35-9-1-15,-2 0-3 16,1 0-1-16,11-6 9 0,-13 2 6 16,1 0-5-16,17-33 21 15,-20 28-20-15,2-28 15 16,-9 11-10 0,0 16-4-16,-4 0 6 0,-2 1 0 0,-4-1-10 15,-1 3-1-15,-6 2-1 0,-22-4-4 16,20 9-6-16,3 3 3 0,1 2-7 15,-35 14-246 1,38-1-55-16,12-8 122 16</inkml:trace>
  <inkml:trace contextRef="#ctx0" brushRef="#br0" timeOffset="49933.13">13026 2029 159 0,'0'-7'438'0,"-1"3"-242"0,1 3-31 16,0-2-20-16,-4 2 91 0,3 1-148 15,1 1 120-15,8 7 61 16,-2-2-159-16,4 3-77 16,2 0-33-16,29 28 0 0,-25-23 0 15,0 2 0-15,0-1 0 0,0 0 0 0,-1-1 0 0,-2 1 0 16,3-2 0-16,-3 1 0 15,-1 0 0-15,1-2 0 0,0 2 0 0,-1 0-54 0,-1-1-73 16,1 0-19-16,-2-1-17 0,-2-3-23 0,-3-1-8 16,-2-1-4-16,-1-4 10 0,1 1 15 15,-3-3 7-15,0-2 6 0,0-3 31 0</inkml:trace>
  <inkml:trace contextRef="#ctx0" brushRef="#br0" timeOffset="50166.99">13292 2000 58 0,'-10'-2'293'0,"4"2"-129"15,-2 0-5-15,0 2-10 0,0-2 5 0,-3 5-4 16,-1 1-6-16,-1 1-6 0,0 4 15 16,-2 1 21-16,-3 3-15 0,1-1-16 0,-2 2-134 15,1 1-9-15,-1 1 0 0,1-1 0 0,-2 3 0 16,0-2 0-16,2-1 0 0,0-2 0 0,2 0 0 15,2-1 0-15,1-1 0 0,-1-3 0 0,-1 1 0 16,5 1 0-16,-2-2-137 0,6-3-108 0,0 1-40 16,-4 2-364-16,7-5 342 15</inkml:trace>
  <inkml:trace contextRef="#ctx0" brushRef="#br0" timeOffset="51429.38">12606 5343 146 0,'1'3'277'16,"-1"1"-58"-16,-4 1-80 0,-3 2-50 0,-2 5-15 15,1 2 2-15,0 3 18 0,-6 27 178 16,6 7-28-16,3-25-167 16,0 32 30-16,2-29-84 0,1-1-11 15,2-1 2-15,0-2-2 0,0-2 5 0,0-3 7 16,0-2 7-16,0-4 0 0,0-2-9 15,0-5 14-15,0-1-25 16,0-1-11-16,0-7 0 0,-2-6 0 16,0 0 0-16,-1-4 0 0,1-2 0 0,2-4 0 15,0-25 0-15,2 15 0 16,3-2 0-16,2-1 0 0,1-4 0 0,0-1 0 16,3-1 0-16,2-1 0 0,4 1 0 0,-4-3 0 15,22-31 0-15,-16 37 0 0,0 5 0 16,1 1 0-16,2 5 0 0,-2 5 0 0,0 1 0 15,0 5 0-15,17-1 0 16,-4 11-4-16,-19 5 1 0,-4 3-6 16,-2 2 5-16,0 2-1 0,-2 2 1 0,-3 2 6 15,-3 2 3-15,-2 2-7 0,-2 0-2 0,-3 3 7 16,-2-3-7-16,-32 42 0 16,3-18 2-16,19-22 11 15,0 1-9-15,0-3-6 0,3 1 9 0,-1 0-7 16,4-2 6-16,2 0-8 0,0 0 4 0,5 1 2 15,1-2 6-15,3 0-6 0,2 2-3 16,7-1-2-16,-1-2-4 0,3 0 4 0,-1-2-17 16,5-1-14-16,3 0-3 0,1-3 0 0,4 0-19 15,-1-2 7-15,3-2-10 0,-1-3 2 0,3-2-8 16,-2 0-6-16,123-39-229 31,-124 30 277-31,-1-5 15 0,-1 1-3 0,-2-2 6 16,-1-1 5-16,-4 2 4 0,-1 0 1 0,-2 1 4 15,-4 1 10-15,2-11 50 16,-8 14-17-16,0 3 15 0,-3 0-2 0,1 3-9 16,-2 2 45-16,0 1-47 0,-1 3 2 15,-1 0 3-15,-3 1 8 0,2 4 8 0,1 2-10 16,1 0-10-16,-12 33 22 16,17-28-75-16,0-1 0 0,2 1 0 0,3 1 0 15,4-1 0-15,-1-3 0 0,1 1 0 0,2 1 0 16,4-4 0-16,-3-1 0 0,6 0 0 15,0-1 0-15,-2-4 0 0,3 1-44 0,0-2-77 16,3-3-19-16,0 0-32 0,2-2-8 0,-3-2-18 16,23-5-196-16,-28 1 203 15,3 1 16-15,-6-1 19 0,-1-2 32 0</inkml:trace>
  <inkml:trace contextRef="#ctx0" brushRef="#br0" timeOffset="51604.28">13317 5604 87 0,'-41'0'520'16,"31"-6"-259"0,10 4-235-1,7-1-17-15,-1 2-12 16,6-1-6-16,1 2-21 0,2-1-24 0,2-2-26 0,-2 0-12 16,0-2-15-16,1 0-8 0,-2 1-1 15,8-5-82-15</inkml:trace>
  <inkml:trace contextRef="#ctx0" brushRef="#br0" timeOffset="51876.13">13306 5539 21 0,'-6'-1'60'0,"-2"-2"45"16,0-1 96-16,6 1-137 0,1-2-18 16,4-4 17-16,4 3-44 0,14-6 15 15,33-6-5 1,-29 12-24-16,0-1 5 0,55-7 53 15,-55 11-16-15,0-2 6 0,-3 4 1 16,-4 1 0-16,-1 0-2 0,10 2 62 16,-16 2-72-16,-1-1-3 0,1 4 2 0,-5 3-9 15,2-1-3-15,2 1-14 16,20 49 6-16,-23-42-19 16,1 3-4-16,-3-2-20 0,0 3-28 0,-2-2-44 15,0-1-27-15,-3-1-18 0,0-4-17 0,0 3-5 16,0-6 0-16,-3-2 15 15</inkml:trace>
  <inkml:trace contextRef="#ctx0" brushRef="#br0" timeOffset="52159.98">13720 5555 25 0,'-3'-17'61'0,"0"0"47"0,2 4 19 0,1 1-19 0,0 1-12 15,0 3-2-15,1-1 0 0,16-3 103 16,13 12-19-1,-17 4-134-15,-1-1-18 0,0 2-7 16,0-1-8-16,-1 4 3 0,-1 0 1 0,1 1 5 16,-2 2 4-16,-1 0 2 0,2 1 4 0,-2 3-3 15,-4-1 0-15,-2-1 5 0,0 3 2 0,-1-1 3 16,-4 13 38-16,-2-14-48 16,0-2 3-16,-4-2-14 0,0 1-5 15,-1-4-5-15,-2 0 3 0,0 1-3 0,-2-2-9 0,2-3 3 16,-3 0 0-16,0-1-37 0,0-2-36 15,-10-2-159-15,-8-15-566 16,33 7 598 0,4 0-104-16</inkml:trace>
  <inkml:trace contextRef="#ctx0" brushRef="#br0" timeOffset="52463.83">14044 5480 51 0,'-8'11'309'15,"-14"55"304"1,22-51-530-16,0 0-19 0,0-1-17 16,5-1-18-16,1-1-9 0,1 2-6 0,1-1-3 15,1-1-5-15,2-1-6 0,-1-1 0 0,1-3-2 16,1 0 6-16,-1-2 4 0,0-3-5 0,-1 1 3 16,-1-8 0-16,2 3 8 0,-3-4 0 15,0-2 11-15,0 2 9 0,1-4 0 0,-4 2 3 16,0-1 1-16,-2-3-4 15,4-14 11-15,-7 12-32 0,-2-24 21 16,1 27-34-16,-6-1-2 16,-8-8 0-16,3 12 2 0,1 2-15 0,-3 0-17 15,1 0-23-15,-1 2-14 0,-10-2-122 16,1 6-93-16,1 4-269 16,18-2 382-16</inkml:trace>
  <inkml:trace contextRef="#ctx0" brushRef="#br0" timeOffset="52728.68">14294 5433 94 0,'0'0'171'0,"0"0"10"16,0 0 177-16,0 3-256 15,5 1 5-15,-2 2-8 0,3-1 0 16,-1 4-10-16,3-1-13 0,1 4-14 0,12 14 12 15,-10-13-53-15,0 3-6 0,0 2-10 16,0 0-2-16,0 0-1 0,-1-1-2 0,2 3 3 16,-2 0-5-16,2-2-2 0,-4-1-7 0,2-1-33 15,-4-3-21-15,4-1-18 0,-6-1-21 0,0-4-28 16,0-1-28-16,-2-1-23 0,1-5-1 16,-1 0-3-16,-2 0 18 0</inkml:trace>
  <inkml:trace contextRef="#ctx0" brushRef="#br0" timeOffset="52938.33">14492 5393 76 0,'-5'-4'160'16,"-2"5"37"-16,0 2-11 15,-33 25 485-15,2 15-94 16,24-25-397-16,0 3-180 0,-2-1 0 15,2 4 0-15,0-2 0 0,1 1 0 16,0-1 0-16,1-1 0 0,2 0 0 16,-30 54 0-16,23-42-170 15,9-19-140-15,-3-1-51 16,3-1-17-16,-1 0 23 0</inkml:trace>
  <inkml:trace contextRef="#ctx0" brushRef="#br0" timeOffset="55231.16">4830 15373 7 0,'5'-1'2'0,"0"-3"-1"0,2 1-1 0,1 1 0 16,2-3 4-16,2 1 12 0,1-2 17 0,3 1-1 15,0-1-5-15,31-9-30 0</inkml:trace>
  <inkml:trace contextRef="#ctx0" brushRef="#br0" timeOffset="55713.88">5184 15210 458 0,'8'-4'437'16,"-8"6"-336"-16,-3 5-30 0,-2 6-13 15,-1 3 3-15,0 7 10 0,-2 0-12 0,1 6-3 16,1 3 0-16,0 0-6 0,1 1-10 0,0 1-14 16,2 0-5-16,0-4-8 0,1 0-5 15,2-4-4-15,-1 16 5 0,2-26-5 16,-1-4 1-16,2-1 9 0,-2-4 4 0,0-2 29 15,0-2 33-15,0-3 19 0,0 0-13 16,0-3-18-16,0-5-41 0,0 1-27 0,-2-5 0 16,1-2 0-16,-1-3 0 0,2-4 0 0,-2-2 0 15,2-3 0-15,0-5 0 0,4-1 0 16,-1-1 0-16,0-3 0 0,2 1 0 16,6-30 0-16,-2 35 0 0,1 5 0 0,-4 7 0 15,2 1 0-15,11-3 0 16,-7 21 0-16,1 9 0 0,2 4 0 15,27 27 0-15,-17-14 0 0,-4 3 0 16,5 2 0-16,-3 5 0 0,-1-4 0 0,1 2 0 16,0-2 0-16,-1-3 0 0,2-2 0 0,-5-2 0 15,3-3 0-15,-2-6 0 0,15 7 0 16,-23-17 0-16,0-3 0 0,-4-3 0 16,-2-4 0-16,1-4 0 0,0-2 0 0,0-5 0 15,-1-2 0-15,-3-5 0 0,1 1 0 16,-3-1 0-16,-1-63 0 15,0 54 0-15,0-1 0 0,-1-1 0 0,-3 1 0 16,1 0 0-16,-2-3 0 0,2 7 0 16,0 0 0-16,1 5 0 0,2 4 0 0,-1 3 0 15,1 5 0-15,-3 0 0 0,3 6 0 0,0 1 0 16,4 6-97-16,1 1-160 0,5 1-24 0,1 0-25 16,3 2 9-16,2 3 20 0,3-4 41 0</inkml:trace>
  <inkml:trace contextRef="#ctx0" brushRef="#br0" timeOffset="56481.78">6008 15194 281 0,'-2'0'284'0,"-1"0"-55"0,-3 4-53 16,1-1-49-16,0 1-9 0,1 5 17 0,-3 2 24 16,2 2 12-16,-1 4-15 0,2 1-5 15,-3 7-91-15,2 0-60 0,2 3 0 0,-4 6 0 16,0-3 0-16,1 3 0 0,-1-1 0 15,1-2 0-15,-2-1 0 0,-1 26 0 16,4-33 0-16,-2-3 0 0,0-2 0 0,2-1 0 16,0-3 0-16,-1-3 0 0,1-2 0 15,0-1 0-15,1-5 0 0,2 0 0 0,1-3 0 0,-1 0 0 16,2-2 0-16,-2-4 0 0,2-1 0 0,0-7 0 16,2 0 0-16,1-6 0 0,5-2 0 15,0-2 0-15,0-4 0 0,4-5 0 0,1-1 0 16,0-5 0-16,2-4 0 0,0-3 0 15,4 0 0-15,-1 1 0 0,0 1 0 0,-1 7 0 16,-2 5 0-16,-3 7 0 0,-1 7 0 0,-1 4 0 0,-1 4 0 16,6 13 0-16,-6 4 0 15,2 8 0-15,-1 6 0 0,2 4 0 0,-2 6 0 16,1 2 0-16,0 2 0 0,-2 3 0 0,-2-1 0 16,-1 1 0-16,3-1 0 15,-1-3 0-15,0 0 0 0,-1-3 0 0,2-3 0 16,-1-5 0-16,-2-1 0 0,-1-3-159 0,-3-5-70 0,-2 1 11 15,-2-7 5-15,-29-6-779 32,7-21 879-32,11 6 91 0,0 0 17 15,-20-17 58-15,-8-2 84 16,-22-4 143 0,43 27-174-16,4 1 12 0,4 3-1 0,2 1-10 15,-3-2 39-15,9 6-78 16,4 0 8-16,2 3 2 0,3 0-9 0,20 4 4 15,-9-4-65-15,6 1 3 0,111-11-31 32,36-71-23-17,-101 18 71 1,25-76 511 15,-88 125-539-15,6-2 0-16,-11 5 0 15,0 9 0-15,-2 3 0 0,2 1 0 16,-1 5 0-16,-3 5 0 0,2 1 0 0,2 7 0 16,0 1 0-16,11 60 0 15,-7-24 0-15,-2-32 0 0,1-2 0 16,-1 3 0-16,-2-6 0 0,-2 0-294 16,2-3-16-16,-3-1-13 0,1-4 14 0,1-5 31 15</inkml:trace>
  <inkml:trace contextRef="#ctx0" brushRef="#br0" timeOffset="56767.03">6484 15365 130 0,'0'-118'1104'16,"7"108"-969"0,-2 1-8-16,3 2-12 0,0 0-20 0,6 4-1 15,2 3-4-15,3 3-12 0,3 4-12 16,-3 2-53-16,3 1-13 0,-3 2 0 0,-1 4 0 15,2 2 0-15,-4 1 0 0,0 3 0 0,-2-1 0 16,-3 3 0-16,-3-3 0 0,-3 1 0 16,1-1 0-16,-7 18 0 0,-7 0 0 15,-5-6 0 1,-6-7 0-16,6-15 0 0,-4 1 0 16,-113 35 0-1,58-36 0 1,35-10 0-1,-4-8-1096 1</inkml:trace>
  <inkml:trace contextRef="#ctx0" brushRef="#br0" timeOffset="57305.13">6800 15194 337 0,'3'-7'367'0,"-3"3"-80"15,2-1-81-15,1 4-34 0,0 2 0 0,0 4 5 16,0 2 26-16,13 38-77 16,-11-25-126-16,0 4 0 0,-2 2 0 0,0 0 0 15,0 2 0-15,-3 3 0 0,0-1 0 16,0 0 0-16,-3-2 0 0,0-1 0 0,1-2 0 16,-3-3 0-16,2-1 0 0,0-3 0 0,-5 12 0 15,2-11 0 1,4-11 0-16,-1-2 0 0,-2-6 0 15,2-6 0-15,0 1 0 0,1-1 0 16,2-1 0-16,0-3 0 0,0 0 0 16,0-4 0-16,2-1 0 0,3-1 0 0,1-1 0 15,3 2 0-15,1-5 0 0,1 2 0 0,2-2 0 16,13-16 0-16,-11 18 0 16,0 2 0-16,-2-1 0 0,3 2 0 0,-2 0 0 15,16-13 0-15,21-22 0 16,-42 40 0-1,1 1 0-15,1 0 0 0,8-18 0 16,-14 16 0 0,-1 8 0-16,-2 0 0 0,-2 0 0 15,0 6 0-15,0 2 0 0,-2 3 0 16,-9 90 0 0,8-74 0-16,2 5 0 15,-1-1 0-15,2 1 0 0,-2 0 0 0,2-1 0 16,0 30 0-16,0-31 0 15,0-1 0-15,0-2 0 0,0-2 0 0,0-4 0 16,0 1 0-16,2-4 0 0,0-2 0 0,-1-3 0 16,2-2 0-16,-3-3 0 0,0 3-371 15,0-8-19-15,0 0-24 0,0-3 35 0</inkml:trace>
  <inkml:trace contextRef="#ctx0" brushRef="#br0" timeOffset="58465.92">8376 15385 89 0,'-4'0'167'16,"-3"2"27"-16,2-2-19 0,-6 4 81 15,0-2-111-15,6-1-86 16,2 2 30-16,1 0 52 0,2 2 56 0,5-1 2 16,12 1-9-16,7 1-44 0,11 0-146 0,11-2 0 15,12 0 0-15,16 0 0 0,15-2 0 0,12-2 0 16,16 0 0-16,11 0 0 0,10 0 0 0,7 0 0 16,165-1 0-16,-146-2 0 15,3 1 0-15,0-1 0 0,-1 1 0 0,0-1 0 16,-5 0 0-16,-6 1 0 0,-5 1 0 15,-8 1 0-15,-7-2 0 0,-8 2 0 0,-11-2 0 16,-7 0 0-16,71-1 0 0,-110 0-37 16,-13 1-88-16,-11-1-17 0,11 0-77 15,-40 1 154-15,-10 2 27 0,-6-2 29 0,-4 0 0 16,-7-1-1-16,-2 0 0 0,-3 0-2 16,-2 1-3-16,-2-5-2 0,-35-6-45 15,37 8 36-15,1 1 6 0,-1 1-1 16,3-2 11-16,-2 2 1 0,3 0 2 15,1 2 4-15,2-2 4 0,2 0-1 0,3-2 0 16,-1 4 14-16,3-1 10 0,0 0 4 0,3 1 20 16,-2 1 15-16,1-3 18 0,1 3-12 0,0 0 1 15,3 0-6-15,6 0-7 0,-1 0 0 0,5 0 9 16,4 0 1-16,-1 0 0 0,3 0 3 16,1 3-50-16,-2-2-20 0,4 3 0 0,-2 2 0 15,1-2 0-15,-2 4 0 0,1-2 0 0,-2 6 0 16,-1-2 0-16,1 0 0 15,-4 1 0-15,0 0 0 0,-3 0 0 0,-3 2 0 16,5 47 0 0,-59-12 0-1,26-35 0-15,-4-1 0 0,1 2 0 16,-5-1 0-16,-4-1-25 0,2 0-255 0,0 0-25 16,0-1-25-16,5-4-12 0,5-2 22 0</inkml:trace>
  <inkml:trace contextRef="#ctx0" brushRef="#br0" timeOffset="59012.48">13666 15036 303 0,'12'-24'964'16,"-11"15"-643"-16,-1 2-113 0,-5 1-82 0,2 5-25 16,-3 1-77-16,-1 4-24 0,1 5 0 15,0 1 0-15,-2 5 0 0,1 4 0 0,2 6 0 16,1 4 0-16,1 1 0 0,2 6 0 16,1-1 0-16,1 1 0 0,2 0 0 0,-1-1 0 0,-2-3 0 15,2-1 0-15,0-5 0 0,1 0 0 16,-1-3-71-16,-2-4-225 0,3 25-623 15,-3-35 648-15,0-1 54 16</inkml:trace>
  <inkml:trace contextRef="#ctx0" brushRef="#br0" timeOffset="59347.89">13624 15358 82 0,'0'-10'232'15,"-2"2"54"-15,2 1-48 0,-1 1-62 0,-1 1-47 16,2 1-29-16,0-1 2 0,5 2-15 0,1-2-13 15,2-2-20-15,5-1-19 0,4 1-14 16,8-3-7-16,2-1-9 0,0 1-4 0,6-5-1 16,-3 1 6-16,0-1-3 0,-1 0 6 0,0-1 12 15,-3-1-3-15,-4 0 13 0,0-3 12 16,-6 3 20-16,1-1 20 0,-7 2 24 16,9-16-80-16,-9 5-27 0,-7 19 0 15,-3-1 0-15,0 1 0 0,0 0 0 16,0 4 0-16,0 2 0 0,0 1 0 0,0 1 0 0,0 3 0 15,-2 1 0-15,2 4 0 0,-1 4 0 0,-3 3 0 16,3 4 0-16,-1 3 0 0,-1 2 0 0,1 4 0 16,-1 3 0-16,1-1 0 0,2 2 0 15,-2 2 0-15,0-4 0 0,2 1 0 0,-1-4 0 16,-1 1 0-16,2-4 0 0,0-2-196 0,0-1-103 16,0-1-5-16,3-3-2 0,-3-4 24 15,4-3 30-15,1-2 60 0</inkml:trace>
  <inkml:trace contextRef="#ctx0" brushRef="#br0" timeOffset="60136.31">15782 14990 130 0,'-3'-7'210'0,"1"0"15"0,0 4-14 0,-1-1-54 15,1 4-36-15,-1 0-8 0,0 4-12 16,-2 3 5-16,2 2-9 0,0 2-7 0,0 5-15 16,1 4-17-16,2 0-22 0,-1 4-18 0,1 4-12 15,0 30 3-15,0-28-41 0,0 0-45 16,0-1-49-16,-2-4-45 0,2 3-28 0,-3-6-30 15,0-1-13-15,-2-1 6 0,-1-6 33 0</inkml:trace>
  <inkml:trace contextRef="#ctx0" brushRef="#br0" timeOffset="60341.21">15546 15222 88 0,'-3'-9'235'0,"-2"2"64"15,2 2-35-15,1 2-56 0,-1-1-45 16,3 3-16-16,0-2 0 0,5 3 17 0,33-4 168 16,11-2-332-1,-16 3 0-15,4 1 0 0,3-1 0 16,93-6-175-16,-85 6-50 0,-1 0-57 16,0-1-46-16,-2-1-11 0,-1 0 28 15</inkml:trace>
  <inkml:trace contextRef="#ctx0" brushRef="#br0" timeOffset="61050.11">17678 14985 209 0,'0'-5'283'0,"0"5"-24"0,-5 0-63 16,-2 6-67-16,-4 4-33 0,-1 1-5 15,-22 43 298 1,5 24-55-16,7 5-273 16,17-61-61-16,2 1 0 0,0-7 0 15,-1-1 0-15,0-3 0 0,3-3 0 0,-1-3 0 16,1-3 0-16,1-3 0 0,-2-3 0 15,0-4 0-15,-1-3 0 16,0-5 0-16,1-2 0 0,1-4 0 0,-1-2 0 0,2-1 0 16,5-66 0-1,6-4 0-15,-8 66 0 16,2 3 0-16,3 3 0 0,1-9 0 16,-4 23 0-16,5 4 0 0,15 13 0 15,-5 6 0-15,2 1 0 0,4 5 0 0,-4 2 0 16,7 6 0-16,1 0 0 0,-4 3 0 15,4 3 0-15,24 28 0 0,-26-33 0 16,-4-3 0-16,43 31 0 16,-25-32 0-1,-33-23 0-15,0-3 0 0,-5-3 0 0,1-3 0 16,0-2 0-16,2-4 0 0,-3-1 0 16,-1-5 0-16,0-1 0 0,0-2 0 0,-3-5 0 0,0 2 0 15,0-2 0-15,0-2 0 0,0 1 0 0,0 1 0 16,0-51 0-1,5 29 0-15,0 29-102 0,15-16-325 16,-8 20 204-16,3 1-8 0,3 4 13 16,2 2 22-16,2 2 18 0,-1-1 26 15,1 4 26-15,0-1 36 0</inkml:trace>
  <inkml:trace contextRef="#ctx0" brushRef="#br0" timeOffset="61416.9">18437 14815 211 0,'3'6'157'0,"0"-1"-5"16,-3 5-6-16,-3 2 2 0,2 2-1 0,-6 2 3 15,0 4 17-15,-1 0 9 0,-4 5 5 0,2 0-8 16,-2 3-11-16,-1-2-85 0,-2 5-77 16,0 3 0-16,2-4 0 0,1 0 0 0,2-2 0 15,-2 1 0-15,3-3 0 0,-2-4 0 0,3-3 0 16,1-1 0-16,1-2 0 0,-5 12 0 16,10-24 0-16,1-1 0 0,0 0 0 15,0-3 0-15,0-1 0 0,0-4 0 0,1-10 0 16,4-28 0-1,-4 22 0-15,2-5 0 0,2-2 0 16,2-3 0-16,1-2 0 0,2-1 0 0,0-1 0 16,1-2 0-16,2 0 0 0,0 2 0 0,17-29 0 15,20-6 0 1,-15 43 0-16,-18 22 0 16,-3 3 0-16,18 13 0 0,-15 2 0 15,-1 5 0-15,16 33 0 0,-18-20 0 16,-1 0 0-16,-2 1 0 0,1 5 0 15,0 0 0-15,-2 2 0 0,2-3 0 0,-3 0 0 16,4-1 0-16,-4-4-148 0,-1-1-167 0,1-3-17 16,-1-6 10-16,-3-1 21 0,0-5 43 0,2-2-109 15</inkml:trace>
  <inkml:trace contextRef="#ctx0" brushRef="#br0" timeOffset="61749.81">18473 15198 94 0,'-23'-8'188'0,"4"2"20"0,1 2-29 0,4-1-39 0,3 2-35 16,3 0-20-16,5 0-9 0,3 0-11 0,3 0-14 15,7 0-7-15,4 1-3 0,5 0-17 0,6-3-7 16,5 0-8-16,4-2-9 0,0-3 4 0,4 1 0 16,-2-2-2-16,2 1 8 0,1-1-2 15,-2-3 19-15,0-4 17 0,-4 2 12 0,0-2 3 16,-3-3 17-16,0 3 15 0,-5-1 0 15,18-20 99-15,-22 20-131 0,-5 3-59 16,10-8 0-16,-15 16 0 0,-4 1 0 16,-4 4 0-16,-2 8 0 15,-1 5 0-15,0 1 0 0,0 7 0 0,0 3 0 0,2 4 0 16,1 2 0-16,-3 4 0 0,2 1 0 0,0 4 0 16,7 34 0-16,-5-35 0 15,0 0 0-15,0-6-11 0,1 0-268 0,-1-3-25 16,0-6-23-16,-2-2-2 0,2-5 27 0,-1-4 67 15</inkml:trace>
  <inkml:trace contextRef="#ctx0" brushRef="#br0" timeOffset="62032.65">19099 14952 93 0,'-10'-22'224'0,"-2"2"45"15,4 3-27-15,-1 7-39 16,-4-13 415-16,18 23-501 15,3 8-16-15,8-1-9 0,0 7-18 16,4 0-60-16,2 5-14 0,2-1 0 0,-3 3 0 16,1 1 0-16,0 2 0 0,-5-1 0 0,4 3 0 15,-7 5 0-15,0-1 0 0,-3 0 0 0,-7 0 0 16,-3-1 0-16,-1 0 0 0,-3-2 0 16,-4-1 0-16,-2-4 0 0,-3-1 0 0,0-4 0 15,-7 0 0-15,3-2 0 0,-4-4 0 0,-4 0 0 16,0-4 0-16,1-1 0 15,-71 2 0 1,55-19-170-16,22 4-222 0,-1-5-26 0,7-1 29 16,3-2 71-16</inkml:trace>
  <inkml:trace contextRef="#ctx0" brushRef="#br0" timeOffset="64488.24">13926 15992 4 0,'0'-2'4'0,"0"0"6"16,0 2 4-16,-2-1 7 15,2 1 4-15,0-3 3 0,0 2-1 0,0 1-4 0,0 0-5 16,0 0-5-16,0 0-5 0,0 0-4 16,0-3-2-16,0 3-4 0,0 0-3 0,0 0-5 15,4 0-8-15,-3 0-10 0,-2 0-6 16,1 3 0-16,0-3 4 0</inkml:trace>
  <inkml:trace contextRef="#ctx0" brushRef="#br0" timeOffset="74534.07">13873 15870 187 0,'4'-8'216'0,"-3"4"-37"0,-1 1-68 0,-5 0-40 16,-15 4 168-16,12 7-134 15,-3 4-11-15,-2 3-10 0,-1 6 9 0,0 4 2 16,-5 5-7-16,1 4-9 0,-2 4-21 16,-3 3-2-16,-3 0-14 0,1 3-1 0,-6-1-3 15,1 1-15-15,-3-1 0 0,-3-2-6 16,1-2-7-16,-3 0 3 0,0 0-9 0,-1-3 2 16,0-1-3-16,0-2-3 0,3-4 1 0,1 2 5 15,-1-4-6-15,6 0 5 0,0-2-13 16,6-4-7-16,2-2-28 0,5-2-40 0,2-3-34 15,7-5-25-15,-1-2-38 0,4-1-16 0,2-1-10 16,2-3 0-16,1-2 2 0,0 0 13 0,1-2 27 16,4-1-67-16</inkml:trace>
  <inkml:trace contextRef="#ctx0" brushRef="#br0" timeOffset="74918.16">13170 16558 132 0,'3'-9'148'0,"-6"3"-24"16,2 0-36-16,-4 0-26 0,0 2-9 15,-1 2 0-15,1-1 1 0,0 2 11 16,-1 2 5-16,1 2-1 0,-1 2-4 0,-9 11 32 16,6-4-64-16,1 0 9 0,2 1-7 15,-3 4-3-15,-1-1 2 0,0-1-10 0,2 0-3 16,-2 2-3-16,0 0 11 0,0-2-10 15,3 1 4-15,0-2-4 0,3-1 5 0,0-1 4 0,1-4-5 16,1 1 3-16,-1-3-8 0,-1 0 23 16,4-2 23-16,6-1 13 0,-1-1-6 0,1 1 4 15,2-3-20-15,5 0-11 0,-2-2-9 16,4-1-11-16,1 0 7 0,0-1-29 0,0-1-2 16,4-1 0-16,-5 2 0 0,2-1 0 0,-1 1 0 15,1 1 0-15,2 1 0 0,-4 2 0 16,2 0 0-16,0 0 0 0,1 2 0 0,1-1 0 15,0 2-35-15,1 2-73 0,-1-1-51 16,2 1-35-16,1 1-38 0,-1 0-25 0,2-2-13 16,-2 1 4-16,1-1 27 0</inkml:trace>
  <inkml:trace contextRef="#ctx0" brushRef="#br0" timeOffset="75616.25">14285 16005 249 0,'-2'-9'286'0,"-1"0"-63"0,-5 0-78 16,-1 2-30-16,-7-3 123 15,9 7-126-15,4 1-23 0,-1 4 5 0,2 3 4 16,2 3 6-16,6 5 6 0,0 5-16 0,1 4-11 16,2 4-76-16,2 4-7 0,0 3 0 0,2 4 0 15,3 1 0-15,1 2 0 0,-1 0 0 0,3 4 0 16,-1-1 0-16,0-3 0 0,20 41 0 15,-19-42 0-15,-1 0 0 16,27 65-58-16,-33-75-83 0,-2 0-2 16,-3-2-14-16,-1-5-7 0,-1-1-4 15,-2-3 2-15,1-4 9 0,1-2 13 0,-3-2 17 16,-2-4 25-16,-2-1 18 0,-13-7-57 16,-4-8 121-1,9 2 24-15,-2-1 5 0,-4-1 8 16,-32-29 94-16,31 27-62 15,-26-28 93-15,31 28-79 16,1 1 5-16,-2 2 15 0,4 0 0 0,1-1 2 16,1 2-2-16,0 4-8 0,2-3 2 15,2 1 5-15,1 2-13 0,0 4-6 0,1 0-19 16,-1 0 9-16,2 0 18 0,0 4 2 0,0 2-4 16,3 3 2-16,-1 1-3 0,1 6-4 0,0-1-4 15,2 2-24-15,1-2-36 0,1 5 0 0,-1-3 0 16,4-1 0-16,10 13 0 15,-10-17 0-15,4 0 0 0,-1-5 0 0,0 1 0 16,2-5 0-16,2-1 0 0,-2-2 0 16,2-2 0-16,-3-3 0 0,3-1 0 0,1-1 0 15,-1-2 0-15,2-4 0 0,0-3 0 16,37-33 0-16,-20 13-151 16,-19 19-5-16,-1 4-20 0,-2 2-13 15,-1 3-28-15,-1 1-21 0,-2 5-7 0,-2 2 5 16,-5 4 36-16</inkml:trace>
  <inkml:trace contextRef="#ctx0" brushRef="#br0" timeOffset="76422.32">14748 17209 105 0,'2'-18'235'16,"-2"2"8"-16,0-2-38 0,-2 1-37 0,-3 4-16 15,0 2-10-15,0 3 7 0,2 0-9 16,2 3-35-16,-1 5 0 0,0 3-14 0,2 7-3 16,-1 7-1-16,1 1-55 0,-2 8-32 15,2 5 0-15,-2 4 0 0,-2 5 0 0,1 1 0 0,0 4 0 16,-2 2 0-16,2 3 0 0,-4 0 0 15,1-4 0-15,0-1 0 0,0-3 0 16,2-3-48-16,1-4-83 0,2-4-19 0,1-4-7 16,0-5-6-16,3-4-1 0,0-5-9 0,0-6 11 15,0-1 15-15,2-6 23 0,6-12-41 16,-5 3 114-16,-2-4 18 0,-1-2 11 16,-3-4 13-16,0-1 9 0,0 1 4 0,-2-2 13 15,1-1 11-15,-1 1 15 0,0 3 5 16,1-1 5-16,-2 1 3 0,1 4 8 0,0 2-4 15,1 2-9-15,-1 3 3 0,2-1-8 16,0 4-12-16,0 2-16 0,0 0 1 16,3 1-12-16,1 1 3 0,2 0-2 0,2-2-8 15,1-1 2-15,2 1-1 0,2 0 2 16,0-4-3-16,0 3-3 0,2-3-6 0,0-2-1 16,0-1-1-16,0 0 5 0,0-3-1 0,0 0 1 15,-2-4 6-15,0 4 0 0,-3-6 3 16,2 1 1-16,-2-3 11 0,-2 3 4 0,3-3 15 15,-5 1 11-15,2 0-1 0,-3 0 8 0,-2 0 0 16,3 1-4-16,-3-1 20 0,1 3 7 16,-3 3 7-16,2 1 3 0,-3 2 11 0,0 2 0 15,2 0-1-15,-2 5-21 0,-2 0-18 16,1 20 26-16,6 16-82 16,-2-10 0-1,-3 36 0-15,0-24 0 0,-2 1 0 16,-3 88 0-16,2-83 0 15,0 0 0-15,1-3 0 0,1-1-2 0,1-6-190 16,1-1-36-16,1-3-6 0,1-6-14 16,2-1-9-16,-3-4 3 0,1-6 23 15,0-4 43-15</inkml:trace>
  <inkml:trace contextRef="#ctx0" brushRef="#br0" timeOffset="76702.23">15337 16855 292 0,'3'-6'236'16,"-3"2"-56"-16,-1-1-53 0,-4 4 51 15,2 5-85-15,-1 16 79 0,4-4-94 16,-2 5-11-16,0 2-7 0,2 5-11 15,-1 2-12-15,-1 2-17 0,0 2-10 0,1-1-1 16,-1 0-9-16,-1-1 2 0,0-2-1 16,0-2 1-16,1-2-7 0,-3-2-35 0,1-2-24 15,-1-4-32-15,0-3-29 0,0-3-23 16,1-2-14-16,-1-3-16 0,-1-4-9 0,1-2-3 16,2-4 14-16</inkml:trace>
  <inkml:trace contextRef="#ctx0" brushRef="#br0" timeOffset="76948.05">15138 17045 100 0,'-3'0'199'0,"-2"0"2"0,2 0-30 0,1 0-23 16,-1 0-14-16,3 0-5 0,0 0-11 0,3 0-8 15,4 0 2-15,4 0-3 0,3 0-29 16,2 0 3-16,4 2-4 0,2 1-22 0,2-1-16 15,0 1-19-15,3 0-10 0,-2-3-8 0,4 1 9 16,-1-1-11-16,0 0-2 0,-1 0-21 16,2-1-26-16,-3-4-37 0,2 2-32 0,-3-2-39 15,3 0-24-15,-4-2-30 0,0-1-18 0,-5 1-1 16,-2-2 3-16,-1 4 26 0</inkml:trace>
  <inkml:trace contextRef="#ctx0" brushRef="#br0" timeOffset="77816.17">12840 17544 139 0,'0'5'157'0,"0"2"-11"0,0-5-17 16,-2 3-19-16,4 0 102 0,1-5-113 0,3 0-8 15,1-3-11-15,1 0-19 0,-1-3-15 16,16-6 27-16,-11 6-48 0,1-3-8 16,-1 0-1-16,3-1-8 0,0 0-2 15,9-16-4-15,-13 15-2 0,-3-3 0 16,-1 1 2-16,-3 2-2 0,-2-2 3 0,-2 2 2 15,-2 1 7-15,-1 0 3 0,-2 3 8 0,-1 1 12 16,-1 1 11-16,-3 1-5 0,-1 4 1 16,-1 0 5-16,0 3 10 0,-3 2 9 15,0 1 1-15,2 1 5 0,-1 4 11 0,-2 4-69 16,2-1-14-16,1 6 0 0,2 1 0 0,0 1 0 16,5 5 0-16,1-4 0 0,5 6 0 0,0-1 0 15,3-2 0-15,4 3 0 0,2-6 0 16,5 0 0-16,1-3 0 0,0-4 0 0,6-1 0 15,-2-3 0-15,71-3 0 16,-65-14 0-16,22-11-149 16,-29 4-78-16,2-2 5 0,-2 1-9 15,-2-4-6-15,-2 1 6 0,-2-1 7 0,-3-3 24 16,-5 0 44-16</inkml:trace>
  <inkml:trace contextRef="#ctx0" brushRef="#br0" timeOffset="78065.17">12804 17163 356 0,'-10'3'313'15,"-14"-3"129"-15,15 0-315 0,-1 3-18 16,4-3-8-16,3 0-12 0,3 0-8 0,2 1-2 15,5-1-13-15,4 0-16 0,5 0-18 0,2-1-19 16,5-2 0-16,2 0-10 0,5-2-21 0,4 2-19 16,0-3-58-16,3 2-46 0,-1-4-54 15,2 2-50-15,0 0-41 0,38-11-269 16</inkml:trace>
  <inkml:trace contextRef="#ctx0" brushRef="#br0" timeOffset="79131.92">29604 15150 134 0,'5'-7'196'0,"-1"-1"-16"0,-4-1-39 16,-4 0-42-16,2 3-14 0,-1 0 24 0,-2 1 24 15,2 2 5-15,-1 0-17 0,-1 3-25 0,1 2-28 0,-5 2-8 16,4 2-5-16,-2 3 10 15,1 2 23-15,-1 9 17 0,2-1 14 0,0 3-64 0,-2 5-55 16,1 35 0-16,-1 7 0 16,7-31 0-16,0-1 0 0,5 1 0 15,0 0 0-15,5 1 0 0,0-3 0 0,5 1 0 16,5-2 0-16,0-2 0 0,6-1 0 16,0-1 0-16,4-3 0 0,0-4 0 0,1-1 0 15,3 0 0-15,2-5 0 0,3-2 0 0,2-1 0 16,4-5 0-16,4-3 0 0,3-2 0 0,1-4 0 15,5-1 0-15,-1-4 0 16,-1-5 0-16,1-1 0 0,-2 0 0 0,1-2 0 0,-5-4 0 16,-1 1 0-16,-3-4 0 0,-2 0 0 15,-4-3 0-15,0 0 0 0,-6-3 0 0,-1-1 0 16,-4-3 0-16,1-3 0 0,-1-2 0 0,42-84 0 16,-50 74 0-16,0-3 0 15,-4-1 0-15,-2-2 0 16,-3 0 0-16,-1 0 0 0,-4 3 0 0,-6 1 0 0,-4 4 0 0,-5 1 0 15,-6 5 0 1,-89-81 0-16,62 95 0 0,-5 1 0 16,-4 4 0-16,-7 2 0 0,-7 1 0 0,-6 6 0 15,-6 0 0-15,-3 5 0 0,0 3 0 16,-4 4 0-16,0 4 0 0,1 6 0 0,0 0 0 16,8 8 0-16,3 0 0 0,5 2 0 0,3 5-6 15,9 0-204-15,5 2-58 0,8 0-45 16,8 4-31-16,7-3-4 0</inkml:trace>
  <inkml:trace contextRef="#ctx0" brushRef="#br0" timeOffset="80365.73">29884 15322 65 0,'0'-6'177'0,"0"2"32"16,-1-3-26-16,-3 2-36 0,0 1-26 15,1-2 1-15,-2 5 4 0,2 0-7 0,2 1-29 16,-1 1-25-16,0 3-10 0,2 3 0 0,0 5-5 15,0 3-3-15,-3 54 96 16,0-42-115-16,-1 0-7 0,0 1-13 16,3-1-1-16,-6 1-9 0,2-3 7 0,1-2-11 15,0 1 6-15,-1-4 0 0,1-2-9 0,0-2-25 16,0-2-31-16,3 0-32 0,-4-4-41 16,0 1-11-16,2-3-16 0,-3-3-14 0,3 0-6 15,-4-1 8-15,4-1 4 0,0-3 16 16,0 0 157-16,-1-3-304 0</inkml:trace>
  <inkml:trace contextRef="#ctx0" brushRef="#br0" timeOffset="80660.56">29867 15402 43 0,'12'-26'82'16,"10"-23"149"-16,-13 27-137 0,0 0-16 0,1 4-7 15,0 0 7-15,0 3 6 0,2 5-3 0,-1-1-4 16,1 1-13-16,13 1 48 0,-10 7-56 15,-1 2 4-15,-1 3-4 0,2 2-5 16,-2 1-2-16,-2 1-14 0,2 3 0 0,-4-1-3 16,-1 1 1-16,-2 2 6 0,-4 1 3 15,-2 1 10-15,-2-3-4 0,0 4-2 0,-5-1-4 16,2 0-4-16,-4-1 1 0,-2 0-2 0,0 1-19 16,-1-2-8-16,-1-3-6 0,1 2-1 0,0-2 9 15,1-2-7-15,-4 1-3 0,1-3-4 16,-8 4-38-16,11-5-25 0,1-3-29 15,1-1-26-15,3 0-33 0,-1 0-18 0,1-1-26 16,1-3-10-16,-1 1-5 0,5-1 6 16,1-2 19-16,0-3-93 0</inkml:trace>
  <inkml:trace contextRef="#ctx0" brushRef="#br0" timeOffset="80942.28">30297 15064 65 0,'4'-8'190'0,"-3"3"41"0,-1-3-22 16,0 4-54-16,-5-7 82 0,2 8-118 16,2 2-19-16,-3 1-22 15,6 20 141-15,0-8-187 16,-2 4-7-16,0 20-5 0,0-14-11 15,0-1-4-15,-2 1-7 0,0-2 6 0,1 1-9 16,-2-3 11-16,-1 0-18 0,3-3-23 16,-1 0-42-16,-1-2-39 0,0-3-33 0,0-3-22 15,1-1-19-15,1-1 0 0,-2-3 3 0,1-2 7 16,0 0 21-16,-1-2-69 0</inkml:trace>
  <inkml:trace contextRef="#ctx0" brushRef="#br0" timeOffset="81130.17">30215 15175 122 0,'-4'-6'172'0,"0"2"15"0,-1 1-18 16,1-2-27-16,-1 3-7 0,2-2-2 0,-2 1-7 15,4 2 38-15,1 1-126 0,0 0-12 16,6 0-12-16,2 1-5 0,0 2-5 16,4 1-4-16,1-2 0 0,4 1-13 15,-2-1-11-15,2-1-41 0,-1 2-33 0,-1 0-28 16,0 0-20-16,0-2-14 0,-2 1-7 15,-1 0-9-15,0-1 3 0,-3 2 32 0</inkml:trace>
  <inkml:trace contextRef="#ctx0" brushRef="#br0" timeOffset="81398.25">30206 15487 78 0,'-7'2'192'0,"2"-1"28"16,-4 2 142-16,5-3 46 15,8 0-325-15,4-3-21 16,0 3-18-16,2 0-8 0,2 0-16 0,-1-1-12 16,5-1 0-16,-3 1-1 0,-2 1-10 15,3 0 0-15,-3 0-15 0,0 0-10 0,-2 0-28 16,1 0-35-16,-2 1-24 15,4-1-193-15,-5 3-47 0,-6-3 180 0,-1 1 22 16,0 1-67-16</inkml:trace>
  <inkml:trace contextRef="#ctx0" brushRef="#br0" timeOffset="81588.42">30193 15580 142 0,'-9'1'183'16,"2"1"28"-16,-2-2 163 0,5 0-246 15,3 0-38-15,1 0-34 0,0 0-11 0,1 0-12 16,4 0-13-16,3 0-1 0,0 0-12 0,6 0-5 16,-1 0-2-16,3 0-4 0,0-2-17 0,-1 1-18 15,0 0-22-15,0-2-28 0,0 3-22 16,-1-3-9-16,-1 0-9 0,1-1-4 0,-3 2-6 16,-1-1 8-16,3-3 10 0,-1-1 24 0</inkml:trace>
  <inkml:trace contextRef="#ctx0" brushRef="#br0" timeOffset="81872.28">30631 15270 41 0,'2'-14'268'15,"-2"8"-102"-15,0 2-17 0,-2-1-9 16,0 2-10-16,1 2-10 0,1-1-19 0,-2 2-26 15,-4 33 255 1,-5 11-106 0,8-26-157-16,-4 0-13 15,4 2-18-15,-3-1-9 0,1-1-15 0,2 0-4 16,-3-1-4-16,2 1 1 0,0-4-2 16,0 1-3-16,1-1-17 0,2-1-5 0,-3-1-54 0,4-1-38 15,-1-2-43-15,-1-3-33 0,1 0-30 16,-4-2-19-16,5 0-6 0,0-2 5 0,-1-2 35 15</inkml:trace>
  <inkml:trace contextRef="#ctx0" brushRef="#br0" timeOffset="83514.53">31465 14523 220 0,'-6'-11'187'0,"-2"-1"-59"0,0 2-57 16,0-2-24-16,-2-1-2 0,-10-9 139 15,10 12-77-15,1-1-34 0,0 2-23 16,0 1-21-16,-3 1-11 0,3-1 3 0,-5 1-6 16,1 0 2-16,-19-4 19 0,17 5-18 15,-6 2-7-15,-1-2-3 0,-2 0 5 0,1 1-3 16,-6-1 2-16,3 1-5 0,-4-4-2 15,0 2 5-15,-1-1-10 0,-3-2 9 0,0 1-8 16,-1 0 5-16,-1 0-5 0,-1 0 2 0,-2 0-3 16,0 1 0-16,-3 1 2 0,0 0-4 0,1 2 2 15,-2 2 0-15,-1 0 4 0,1-1-2 0,-3 1-2 16,2 3-2-16,-2-3 2 0,-44 4-3 16,3 1 5-1,44-1-2-15,1 4-2 0,-6 0 2 0,4 0 5 0,0 2-7 16,-1 0-1-16,0 2 5 0,-1 0 2 15,-1 1 4-15,-1 0 0 0,1 3 2 0,-1 1 6 16,1-2 2-16,-2 3-9 0,3-1 3 16,-1 1 13-16,0 0 10 0,0 4-2 0,4-2-3 15,-1 3-6-15,2 1-5 0,2 5 7 0,1-3 5 16,-101 75 82 0,110-73-82-16,-1 2 2 0,1-1-7 15,-26 31 31-15,30-29-26 0,0 1 3 0,1-1-3 16,3 2-13-16,-4 2-18 0,3-1 0 15,-1 2 0-15,2-1 0 0,1-1 0 0,1 5 0 16,0 1 0-16,0 1 0 0,2-1 0 0,1 0 0 16,0-1 0-16,3-2 0 0,-2 1 0 15,3-2 0-15,-35 95 0 16,31-68 0-16,4-2 0 16,8-29 0-16,2 0 0 15,-1-2 0-15,3 0 0 0,1 0 0 0,0-1 0 16,-2 3 0-16,0-1 0 0,2-3 0 0,0 0 0 15,4 1 0-15,-3-2 0 0,-1 0 0 16,4-1 0-16,-3 0 0 0,1 1 0 0,-1-4 0 0,3 4 0 16,-1-2 0-16,2-3 0 0,-2 0 0 15,4-1 0-15,0 1 0 0,2 0 0 16,4 0 0-16,30 33 0 16,-26-36 0-16,-1-1 0 0,1-1 0 0,1 1 0 15,2 0 0-15,-1-1 0 0,-1 1 0 0,0-1 0 16,-2 0 0-16,5-2 0 0,-2 1 0 0,-2 2 0 15,4-2 0-15,18 14 0 16,26 9 0-16,-41-26 0 16,28 10 0-16,-24-13 0 0,164 33 0 31,-157-34 0-31,3-2 0 0,1 1 0 16,-1-2 0-16,-2 1 0 0,1-1 0 15,2 0 0-15,-3-1 0 0,2 3 0 0,-1-5 0 16,-2 4 0-16,1-3 0 0,-1 1 0 0,-2-2 0 15,0 2 0-15,-1-2 0 0,1 0 0 16,-1 0 0-16,1 0 0 0,-2 0 0 0,3 0 0 16,-3 0 0-16,-1-2 0 0,5 2 0 0,-2 0 0 15,-2 0 0-15,3 0 0 0,-3 0 0 16,3-2 0-16,-3-1 0 0,-1 1 0 16,70-8 0-16,-33 3 0 15,-32 4 0-15,-1-1 0 0,-3 0 0 16,3 3 0-16,-3-2 0 0,-1 1 0 0,-1-1 0 15,1 0 0-15,-2 0 0 0,1-1 0 0,1-2 0 16,-2 1 0-16,-1-3 0 0,3-1 0 0,-1 2 0 16,31-11 0-16,28-12 0 15,-59 20 0-15,1 0 0 16,28-14 0-16,-29 13 0 0,1-1 0 16,-4-2 0-16,1 0 0 0,-2 2 0 15,2-3 0-15,-3 2 0 0,2 0 0 0,-1-2 0 16,-3 1 0-16,0-1 0 0,2-1 0 15,-1 1 0-15,-1 0 0 0,1-2 0 0,1 0 0 0,-1 2 0 16,-1-1 0-16,2-1 0 16,19-20 0-16,22-21 0 15,-24 17 0-15,-21 17 0 16,-3 0 0-16,3 0 0 0,-2-1 0 0,-1-2 0 16,1 1 0-16,1 0 0 0,-1-2 0 15,1 3 0-15,-2-2 0 0,2 1 0 0,-2 1 0 0,-1-1 0 16,0 1 0-16,-2 1 0 0,0 0 0 15,-1-2 0-15,-2 1 0 0,2 1 0 16,-4-2 0-16,-2 1 0 0,2-1 0 0,-1-1 0 16,5-27 0-16,-7 26 0 0,2-2 0 15,-2 0 0-15,1 1 0 0,-3-2 0 16,4 1 0-16,-2 0 0 0,1-2 0 0,-2 4 0 16,-2-1 0-16,-2 1 0 0,-1 0 0 15,0-1 0-15,-1 5 0 0,-4-1 0 0,2-1 0 16,-10-25 0-16,-4 1 0 15,-7-1 0 1,-3-1 0-16,14 24 0 0,-2 3 0 0,0 1 0 16,-3 0 0-16,-2 2 0 0,0 3 0 15,-4-1 0-15,2 0 0 0,-5 5 0 0,-3 2 0 16,-2 3 0-16,1 1 0 0,-7 1 0 16,2 1 0-16,-2 2 0 0,0 1 0 0,0 1 0 15,0 1 0-15,3 0-24 0,0 2-90 0,5 0-37 16,3 0-39-16,1 0-29 0,2-1-31 0,3 1-11 15,2-3 5-15,2-2 18 16</inkml:trace>
  <inkml:trace contextRef="#ctx0" brushRef="#br0" timeOffset="84953.7">30947 14343 75 0,'0'0'158'0,"0"0"23"0,-3-2-19 0,0 1-34 15,-2 1-34-15,-1 0 4 0,-1 0 21 16,-2 1 29-16,1 2-10 0,0 2-23 0,1 1-23 15,-2 3-29-15,1 1-5 0,4 2-4 16,0 2-7-16,3 1-7 0,9 28 64 16,-2-28-87-16,2-3-5 0,0 0-2 15,3-3-8-15,1-1 5 0,3-3 8 16,-1 0-6-16,0-3 0 0,2-2-6 0,-2 0-3 0,3-2 2 16,-2-4 3-16,4 0-5 0,-3-1 0 15,-2-2 4-15,2-2-2 0,-1-1-5 0,0 0 3 16,-1-1-3-16,-3-2 8 0,0-3-5 15,0 1 0-15,-1 0 3 0,-6-3-3 16,0-21-5-16,-8 4 3 16,0 19 8-16,-9-9 17 0,-4 8 25 15,4 14-44-15,-1 2-4 0,-1 1 0 16,-2 2 0-16,-1 2 0 0,0 5 0 0,-4-1 0 16,2 3 0-16,-2 1 0 0,-12 22 0 15,15-14 0-15,4 4 0 0,1-2 0 16,5 1 0-16,1 1 0 0,2-2 0 0,3 1 0 15,1 0 0 1,37 62 0-16,-21-71 0 16,0-4 0-16,2-1 0 0,0-2 0 0,-1-5 0 15,3 0 0-15,-1-3 0 0,4-2 0 0,-4-2 0 16,4-2 0-16,-1-1 0 0,-2-2 0 16,1 0 0-16,-5 0 0 0,0-5 0 0,-1 2 0 15,6-20 0-15,-13 15 0 0,-3 0 0 16,1 1 0-16,-4 0 0 0,-4 1 0 0,3 2 0 15,-4-1 0-15,-2 3 0 0,-8-6 0 16,5 13 0-16,-2 2 0 16,1 2 0-16,-16 1 0 0,12 2 0 15,0 2 0-15,-1 5 0 0,-1-1 0 0,2 1 0 0,-4 4 0 16,5 1 0-16,-2 3 0 0,3 5 0 16,-1-1 0-16,5 2 0 0,-2-1 0 0,5 2 0 15,1 0 0-15,3-1 0 0,1 1 0 0,4-5 0 16,-2 0 0-16,6-4 0 0,0-1 0 15,1-1 0-15,2-6 0 0,1 2 0 0,0-4 0 16,16-1 0-16,-14-6 0 16,2-1 0-16,0 2 0 0,0-6 0 0,0 2 0 0,0-2 0 15,0-1 0-15,0-2 0 0,-3-1 0 0,-3-2 0 16,2 1 0-16,-1-1 0 0,-4-2 0 16,-1 0 0-16,1 0 0 0,-6 1 0 0,0 2 0 15,-2-1 0-15,1 3 0 0,-4 2 0 16,-4-5 0-16,-7 10 0 15,-5 6 0-15,-7 10 0 16,14-3 0-16,-1 1 0 0,2 1 0 0,1 0 0 16,2 4 0-16,4-1 0 0,-1 1 0 15,3 0 0-15,3-1 0 0,1-2 0 0,0 2 0 16,1-4 0-16,7-1 0 0,-3 1 0 16,-1-2 0-16,5-2 0 0,-1-1 0 0,1 0 0 15,0-4 0-15,1 0 0 0,1-4 0 0,0 0 0 16,30-24 0-1,-28 19 0-15,-4 0 0 0,-1-1 0 0,1-1 0 16,-2 1 0-16,-1-2 0 0,-2 0 0 16,0 1 0-16,-4-1 0 0,0 2 0 0,-1 0 0 15,-2 4 0-15,-1-1 0 0,-1 2 0 16,1 5 0-16,-25-2 0 0,15 4 0 16,3 5 0-16,-2-2 0 0,-2 1 0 15,-2 4 0-15,4-2 0 0,-2 3 0 16,-7 12 0-16,16-11 0 0,1-1 0 0,-3 3 0 15,7-3 0-15,1 0 0 0,0 1 0 16,3 0 0-16,4-3 0 0,0-1 0 0,-1 0 0 16,4-2 0-16,-1-4 0 0,1 3 0 15,-1-3 0-15,2-2 0 0,0-3 0 0,4-2 0 16,-1 1 0-16,0-2 0 0,3-2 0 0,1-1 0 16,-2-1 0-16,1-2 0 0,-4 1 0 0,0-1 0 15,-1 0 0-15,-2-1 0 0,-4 0 0 16,0-1 0-1,-15-49 0-15,2 56 0 16,1 0 0-16,-4 2 0 0,0 4 0 0,-2 1 0 16,-2 0 0-16,1 1 0 0,-2 6 0 0,0-2 0 15,-3 4 0-15,2 3 0 0,-3-2 0 0,3 4 0 16,0 1 0-16,2 0 0 0,-3 1 0 0,-35 55 0 31,43-48 0-31,9-14 0 16,0-1 0-16,0-1 0 0,4-3 0 0,1 0 0 15,4-4 0-15,0 0 0 0,1-2 0 0,4-1 0 16,-1-3 0-16,1 0 0 0,-1 0 0 16,0-3-52-16,-1 0-82 0,-1-1-52 15,1-1-27-15,-2 1-17 0,-2-2-13 0,0-1-19 16,-2 0 3-16,0-2 36 0</inkml:trace>
  <inkml:trace contextRef="#ctx0" brushRef="#br0" timeOffset="86006.96">31391 14327 44 0,'-14'-7'94'0,"-2"2"24"16,0-2-11-16,-3 2-21 0,-1-4-22 15,1 2-6-15,-3 1 13 0,0 0 15 0,1-1 13 0,-1 1 2 16,1 1-1-16,1 0-13 0,1 3-17 16,0 2 0-16,1 2-6 0,3 1 2 0,-1 2-6 15,2 3 13-15,1 4-9 0,1 2-5 16,4 7-12-16,3-1-9 0,1 3-17 0,4 0-2 16,4 1-10-16,1-3-1 0,3 1-2 0,4-2 1 15,-1-1-3-15,5-1 3 0,0-4-7 0,-1 0 3 16,1-4-1-16,3-1 0 0,-3-4-1 15,3-2 1-15,0-1 0 0,-1-2 0 0,2-2-2 16,2-3 0-16,-1 2 5 0,-2-4-3 16,1 0-2-16,46-34-5 15,-53 29 7-15,0-3-4 16,-4 1 4-16,-2-3 0 0,-2 0-6 0,-1-3 2 16,-4-1 6-16,0-1-12 0,-1 1 11 0,-4 1-3 15,-2 0 0-15,-2 5 0 0,-3 0-3 0,-5 3-2 16,-1 3 7-16,-4 2-2 0,-1 2 0 0,-4 1 8 15,0 4 3-15,1 2 8 0,-1 1 3 16,2 1-4-16,-2 4 4 0,-41 27 37 16,46-20-45-16,2 2-3 0,2 1 6 15,2 2 4-15,0 1-11 0,5 2-9 0,0-1-1 16,5 0 0-16,1 0 0 0,2 0 0 16,3-2 0-16,4-2 0 0,1-1 0 0,8-2 0 15,-1-2 0-15,6-1 0 0,-2-3 0 0,4-4 0 16,-2-1 0-16,4-1 0 0,-3-3 0 15,4-3 0-15,0-2 0 0,0-1 0 16,44-21 0-16,-47 15 0 16,-1-1 0-16,-3-1 0 0,-1-1 0 0,8-18-8 15,-12 16-5-15,-6 1 9 0,-2-2 0 16,-3-1-1-16,0-1 0 0,-3 2 0 16,-2-1-6-16,-6 1 9 0,1 1-7 0,1 4 4 15,-4-2 3-15,-1 6 0 0,-2 1 2 0,2 4-3 16,-3 0 7-16,1 3-4 0,-5 1-5 0,7 1 6 15,-5 4-3-15,-1 1 10 0,-37 26 14 16,24 0-14 0,20-14-2-16,1 4 1 0,0-2-5 0,4 0 3 15,2 0 1-15,2 0-6 0,3-1 7 0,1 0-7 16,5-2 2-16,1-2-7 0,4-2 13 16,4-1-4-16,-3 0-4 0,4-4 0 0,19 4 0 15,1-9 0-15,-18-6 0 16,4-1 0-16,1 0 0 0,-3-2 0 0,1 0 0 15,1-2 0-15,-4-1 0 0,1-3 0 16,-2 2 0-16,14-24-25 16,-24 20 17-16,-3-10 4 15,-6 12-3-15,-3 3 4 0,-1-1-3 0,-2 2 6 16,-5 3 1-16,-2 0 1 0,0 2-8 16,-2-1 9-16,-18 8 1 0,14-1-12 15,3 0 11-15,1 2-13 0,1 0-50 0,3 0-66 16,0 1-71-16,4 0-50 0,4 0-30 0,0-3-14 15,1 1-227-15</inkml:trace>
  <inkml:trace contextRef="#ctx0" brushRef="#br0" timeOffset="86481.19">31585 14013 156 0,'0'2'180'15,"0"-2"-22"-15,2 0-35 0,-2 0-30 0,2 0 12 16,-2 0 18-16,3 0 6 0,2-2-13 16,9-3 22-16,-3 3-98 0,-2 2-10 15,3-3-4-15,2-1-2 0,-1 1-5 0,0-2-10 16,2 0-3-16,-1 2 2 0,-1-4-8 15,-4 0 4-15,4 3-2 0,-5-4-7 0,-2 1 1 16,2 0 11-16,-3-3-11 0,-1 1 9 0,0 0-9 16,-4-1 7-16,0 1-1 0,-2 1-4 0,-1 2 10 15,0 1-5-15,-6-2 0 0,-1 5 1 16,-15-3 35-16,12 5 0 0,-3 2 26 16,0 1-1-16,-1 2-4 0,1 3-18 0,0 1-1 15,2 1 0-15,-3 4 0 16,4 0-1-16,-9 21 30 0,14-17-70 15,3 2 0-15,3-1 0 0,2 1 0 0,4-1 0 16,2 0 0-16,4-3 0 0,2 2 0 16,2-4 0-16,4 0 0 0,-2-3 0 0,1-4 0 15,1 0 0-15,-1-2 0 0,5-3 0 0,-5-2 0 16,5 0 0-16,-1-2-51 0,-2 0-79 0,1-3-18 16,-1 0-25-16,-1-2-21 0,-1-1-24 15,-2-1-14-15,-2-1 1 0,-1-2 7 0,-4-2 29 16</inkml:trace>
  <inkml:trace contextRef="#ctx0" brushRef="#br0" timeOffset="86765.23">31660 13648 154 0,'-3'-1'180'0,"-4"-3"-31"0,2 1-47 16,0-1-27-16,1 1 15 0,1 3 27 16,1-2 18-16,1-1 87 0,6 1-80 15,1 2-90-15,3 2-1 0,3-2 0 16,19 0 12-16,-10 0-50 16,-2-2-2-16,4 0-14 0,-2 1 3 0,1-3-8 15,-3 3-13-15,1-1-46 0,-3 1-34 16,-2 1-39-16,-4-4-37 0,2 4-38 0,-5-3-17 15,0 3-9-15</inkml:trace>
  <inkml:trace contextRef="#ctx0" brushRef="#br0" timeOffset="89780.27">13132 16552 29 0,'0'-3'80'0,"0"-1"34"0,0-1-11 0,-1 2-23 16,-1-1-19-16,0-2-12 0,-1 1-9 15,2 0 6-15,1-2 1 0,1 2-5 0,-1 1-8 16,3 1-13-16,-1-2-2 0,1 3-7 0,1-3-1 16,-1-1 8-16,1 2 0 0,1-1 1 0,0 2 9 15,1-3 12-15,-1 2-4 0,-2-1 2 16,3 2 16-16,-3-4-1 0,0 2-2 0,-1 0 6 16,1 2-2-16,-3-1-8 0,0 1-16 0,0 1 5 15,0-3-12-15,0 3 0 0,0 1 0 16,0-1 0-16,0 2-9 0,0 0 4 0,-1 0-11 15,1 0 0-15,0 0 2 0,-2 2 4 16,0 1-4-16,-1 2-4 0,2 2 2 0,-4 0 4 0,-1 3 4 16,1 0-3-16,0 1 5 0,-1 2 2 15,-2-1-1-15,2 2 2 0,-1 1 4 16,-1-2 0-16,2 2-5 0,-5 0-14 0,2-2 4 16,-1 1 3-16,1-2-5 0,-1 1-5 0,4 1-4 15,-1-2 2-15,0-2-2 0,0 1 4 0,3 2 1 16,0-5-10-16,1 0 5 0,-2 0 0 0,1 0 3 15,1-2-5-15,0-1 9 0,-1 0-9 0,1-2 0 16,0 0 2-16,0 1 0 0,1-2 0 16,0 0 0-16,-1-1-2 0,3 1 2 0,-1 0 0 15,-2 1 2-15,3-1 6 0,4-2-1 16,1 3 1-16,5 0-1 0,-2-1 0 16,3-1-3-16,-2-1-6 0,4 0 6 15,1 0-4-15,4-1 3 0,-1-1-7 0,2 1 6 16,-2-1-8-16,4-1 6 0,1 1 3 0,-3 2-10 15,5 0 4-15,-2 2 5 0,-2 1 0 16,-1 0 3-16,3 2-10 0,-4-2 3 0,-1 1 4 16,-2 1 1-16,0-1-6 0,-2 1 4 15,-1-2-1-15,-2 1-5 0,0-2 5 0,-3 1 0 16,1-3 3-16,-5 0-3 0,1 2 2 16,0 0 3-16,-4-2-9 15,0-2 1-15,-3 0-2 0,0 2-7 16,1-3-10-16,-1-1-10 0,-2 2-22 0,0-1-16 15,-2 0-32-15,2 0-21 0,0 3-28 0,-1 0-24 16,1-3-25-16,-1 1-18 0,1 1-12 16,1-1 14-16</inkml:trace>
  <inkml:trace contextRef="#ctx0" brushRef="#br0" timeOffset="102748.64">12617 16871 191 0,'-2'4'141'0,"-1"-1"-20"0,0-2-33 16,0 3-27-16,0-4-9 0,-1 0 10 0,1 0 23 15,0 0 7-15,2 0 10 0,-1 0-2 0,2 0-14 16,-1-3-12-16,1 3 0 0,0 0-13 16,0-1-4-16,0 1-7 0,0 0 16 0,0 0-1 15,0 0 2-15,0 0-8 0,0 0 9 0,0 0 3 16,0-1 3-16,0-1-3 16,-2 1-62-16,2-1-9 0,0 0 0 0,-2-1 0 0,2-2 0 15,-3-4 0-15,3 3 0 16,0 1 0-16,0-1 0 0,0 2 0 0,0-1 0 15,0-1 0-15,0 2 0 0,0-1 0 0,0 0 0 16,-3-2 0-16,3 2 0 0,-2 0 0 0,2 0 0 16,0-11 0-1,0-1 0-15,0 9 0 16,0 3 0-16,0-2 0 0,0-3 0 0,0 1 0 16,2 0 0-16,-2 2 0 0,0-1 0 15,0-2 0-15,3 0 0 0,-3 0 0 0,3 1 0 16,-3-3 0-16,0 2 0 0,0-1 0 15,0-36 0 1,0 6 0-16,2 28 0 16,-2-3 0-16,2 3 0 0,1 1 0 15,1-14 0-15,-1 9 0 0,1 2 0 16,-1 2 0-16,0-2 0 0,0 2 0 0,0-2 0 16,8-16 0-16,8-27 0 15,-14 43 0-15,1 0 0 16,-1 0 0-16,-2 0 0 0,4-2 0 15,-3 2 0-15,3-16 0 0,-1 14 0 16,-1-2 0-16,3-17 0 0,-3 18 0 16,-2-1 0-16,0-1 0 0,3 2 0 0,-3-1 0 15,0-1 0-15,2 1 0 16,8-40 0-16,-6 38 0 0,0 1 0 0,-1-2 0 16,7-24 0-16,-5 24 0 15,-2-3 0-15,-1 0 0 0,1 0 0 0,2-4 0 16,-2 3 0-16,-1-3 0 0,2-1 0 0,-1 1 0 15,2-3 0-15,0 0 0 0,-2 2 0 16,0-1 0 0,18-65 0-16,-16 65 0 0,0 1 0 0,-2-2 0 0,0 2 0 15,3 0 0-15,0 2 0 0,0 1 0 0,-1 1 0 16,27-46 0 0,-10 20 0-16,-11 29 0 0,14-29 0 15,-13 29 0-15,2-2 0 0,-2 2 0 16,0 1 0-16,0 0 0 0,-1 0 0 15,-1 1 0-15,0 1 0 0,0-2 0 0,-1 3 0 16,0-1 0-16,53-84 0 16,31-14 0 15,-18 47 0 0,-56 53 0-31,27-17 0 0,-25 20 0 0,1-3 0 16,1 1 0-16,0 0 0 0,1 1 0 0,0 1 0 15,1-2 0-15,2 2 0 0,4 3 0 16,-1-4 0-16,2 2 0 0,1 1 0 0,3 0 0 16,1-1 0-16,1 1 0 0,2-1 0 0,1 1 0 15,3-1 0-15,0 2 0 16,5-2 0-16,0 1 0 0,164-37 0 16,-108 25 0-16,-53 13 0 15,54-9 0-15,56-8 0 16,-107 21 0-16,69-10 0 15,-61 10 0-15,5-1 0 0,0 1 0 16,79-9 0-16,-71 10 0 0,-3-1 0 16,3 0 0-16,1 1 0 0,-2 0 0 0,3 2 0 15,-3-1 0-15,236-12 0 16,-146 11 0-16,-86 2 0 16,0 1 0-16,3 1 0 0,1-1 0 15,174-5 0-15,-170 5 0 16,4 1 0-16,1 0 0 0,-2 1 0 0,2 0 0 15,1 1 0-15,-1 1 0 0,93-1 0 16,-6 1 0 0,-95 1 0-16,2-1 0 0,-1 1 0 0,-1 3 0 15,0-3 0-15,0 1 0 0,-3 1 0 0,1 0 0 16,0-1 0-16,2 3 0 0,-2-2 0 0,2 1 0 16,-1 0 0-16,3 0 0 0,91 5 0 15,3-2 0-15,1 1 0 16,-93-2 0-16,3 0 0 0,173 12 0 15,-181-10 0-15,1-3 0 16,2 2 0-16,-1-2 0 0,1 3 0 0,-1 0 0 16,0-1 0-16,-2-1 0 0,1 1 0 0,0 1 0 15,3-2 0-15,-1 2 0 0,-1 0 0 16,274 21 0 0,-272-21 0-16,0 0 0 0,-1 2 0 0,-2-2 0 15,-2 1 0-15,2 1 0 0,-1 0 0 0,-1 0 0 16,2 1 0-16,-2 0 0 0,2-1 0 0,433 46 0 31,-344-41 0-15,-89-7 0-16,1 1 0 0,-1-1 0 0,0 1 0 15,-3-1 0-15,1-1 0 0,1 1 0 16,-4-2 0-16,159 13 0 16,-163-14 0-16,3 3 0 0,-4-3 0 0,4 2 0 0,-1 2 0 15,1-4 0 1,85 7 0-16,-84-7 0 0,-3-1 0 0,84 4 0 15,223 5 0 1,-311-11 0-16,72 0 0 16,-1-2 0-16,-73 0 0 15,331 3 0 1,-339-3 0-16,0-3 0 16,60-1 0-16,-65 3 0 0,0-3 0 15,112-6 0-15,-118 6 0 16,0-1 0-16,-3 1 0 0,1-2 0 0,-4-1 0 15,0 1 0-15,-1-1 0 16,175-30 0 0,-99 9 0-1,-83 17 0-15,-3 2 0 0,0-2 0 0,-1 1 0 16,-1 1 0-16,-2-3 0 0,1 0 0 0,-1 0 0 16,-2-1 0-16,88-43 0 15,-92 42 0-15,-2-3 0 16,-2 3 0-16,3-4 0 0,-5 1 0 0,-1-2 0 15,20-19 0-15,-20 20 0 0,-1-1 0 16,17-17 0-16,-20 16 0 16,78-100 0-1,-57 56 0 1,-14 26 0-16,-13 18 0 16,2-2 0-16,-4 1 0 0,1 1 0 0,0 3 0 15,0-4 0-15,0 2 0 0,0 1 0 0,-1 1 0 16,0-2 0-16,0 2 0 0,0 0 0 15,0-3 0-15,24-72 0 16,-20 57 0 0,-6 18 0-16,6-18 0 0,-6 17 0 15,3 2 0-15,-2-3 0 0,1 1 0 16,-3 2 0-16,0-1 0 0,2 0 0 0,-1 3 0 16,1-3 0-16,-2 2 0 0,-1 1 0 0,-1 2 0 0,0-1 0 15,2-8 0-15,-5 12 0 16,0 0 0-16,0 3 0 0,0-9 0 15,0 10 0-15,0 1 0 0,0 1 0 0,0 0 0 16,0 1 0-16,-2 2 0 16,2 2 0-1,-3-1 0-15,3 1 0 0,-1-2 0 16,1 2 0-16,-2-2 0 0,2 1 0 0,0 1 0 16,-2 0 0-16,1-2 0 0,-2 0 0 0,-2 5 0 15,0-2 0-15,2-1 0 16,-20 8 0-16,13-7 0 15,-4 0 0-15,1 2 0 0,0-1 0 0,-4 1 0 16,3-1 0-16,-5 1 0 0,-1-1 0 0,0 2 0 16,0 0 0-16,0 0 0 0,0 1 0 0,1-2 0 15,-1 2 0-15,6-2 0 0,-32 16 0 32,43-18 0-32,-4 0 0 15,6-1 0-15,1-1 0 0,3-4 0 31,0 0 0-31,2-1 0 0,2-2 0 16,10-6 0-16,-5 5 0 16,32-22 0-16,-9 11 0 15,-16 9 0-15,-1 1 0 0,-3 2 0 16,1-2 0-16,2 1 0 0,-4 2 0 0,2 0 0 16,1 0 0-16,10-4 0 15,-11 6 0-15,-3 3 0 0,0 0 0 0,-1 0 0 0,0 1 0 16,-2 3 0-16,-2 1 0 0,2 3 0 0,2 1 0 15,-4 3 0-15,2 2 0 0,2 2 0 16,26 40 0 0,-23-38 0-16,-2 1 0 0,3-1 0 0,-2-1 0 0,2-2 0 15,-3-1 0-15,0 0 0 0,0-1 0 16,9 6 0-16,-5-7 0 16,-13-9 0-16,1 0 0 0,-1 0 0 0,-4-2 0 15,0 1 0-15,0-1 0 0,0-1-20 0,0-3-272 16,-5-3-398-16,3 2 343 0,0-1 35 15</inkml:trace>
  <inkml:trace contextRef="#ctx0" brushRef="#br0" timeOffset="107255.57">27047 8350 188 0,'2'-5'180'0,"-2"1"-53"0,-2-1-48 0,1 2-21 16,-2-1 198-1,3 1-157-15,0 3-14 0,-2 3-21 0,0 1 8 16,-1 4-8-16,2 4 3 0,-3 3 4 0,3 3-9 15,-4 4 8-15,2 5 13 0,0 1-8 0,-3 4-12 16,-2 2-21-16,-1 2-9 0,0 0-4 0,1 3-11 16,-1-2-6-16,0 4 4 15,1-3-6-15,-2 1-4 0,-14 62-3 16,16-73 1-16,3 0-10 0,0-4 11 0,1-4-19 16,3-1-10-16,-3 20-295 15,3-32 156-15,-1-2-14 0,2-1-3 16,0-4-14-16</inkml:trace>
  <inkml:trace contextRef="#ctx0" brushRef="#br0" timeOffset="107579.25">27054 8275 48 0,'3'-7'134'16,"-3"0"27"-16,0 2-32 0,-8-15 393 31,8 13-316-31,0 4-119 0,0 0-12 16,20-8 195-1,-10 9-203-15,4 0 3 0,2-1-12 16,1 1-18-16,3 1-12 0,3-2-15 0,2-1-9 0,1 2 7 15,0-3-5-15,31-4-6 0,19 0-41 16,-52 5 6 0,-2 2-26-16,36-7-378 15,-51 9 276-15,-1 3-184 16,-6 0 186-16,0 0 2 0,-3 3 0 16,-2-2 4-16</inkml:trace>
  <inkml:trace contextRef="#ctx0" brushRef="#br0" timeOffset="107865.08">27090 8521 162 0,'-6'5'179'0,"3"-4"-40"0,-1 1-42 16,3 0-28-16,-1-2-1 15,14 2 206-15,-3-2-190 0,0 0-25 16,3 0-18-16,1 0-12 0,4 3-4 0,0-1 10 16,1-2-3-16,3 1-9 0,-2 1-1 0,2-2-12 15,-4 0-7-15,0 3 2 0,-2-3-7 0,0 0-2 16,-3 0-14-16,2 1-13 0,-5-1-28 16,-1 0-22-16,0 0-39 0,0-4-27 0,-3 4-26 15,0-2-27-15,-5-8-320 0</inkml:trace>
  <inkml:trace contextRef="#ctx0" brushRef="#br0" timeOffset="108920.72">27493 8885 83 0,'3'5'115'16,"-3"4"100"-16,0-4-135 0,3-3-10 15,1 0 1-15,1 1 8 0,2-3-1 0,-1 3-6 16,4-1-7-16,2-2-14 0,0 0 5 0,-3 0-9 15,4-2 2-15,-4-1-4 0,1-2 2 0,-1 3-2 16,15-16 59 0,-15 10-78-16,7-9 15 0,-7 5-31 15,-2 1-10-15,-1-1 5 0,1-2-3 0,12-50 1 32,-15 36 1-32,-4 14-4 0,-1 2-3 15,-1-1 6-15,1 3-1 0,-3 0-2 0,-1 4 0 16,-5-4 15-16,-35 13 38 31,31 2-47-31,5 2 11 0,-4-2-4 0,1 4-4 0,-1 0 6 16,0 4 5-16,4-3 2 0,-3 7-1 15,3 0 6-15,1 1 13 0,3 3 11 0,2 2 1 16,0-1-1-16,1 0-4 0,6 2 1 16,20 63 27-1,16-34-75-15,-23-40 0 16,17 10 0-16,-13-15 0 0,1-1 0 15,22-1 0-15,-18-6 0 0,-5 0-50 16,3-3-116-16,16-7-230 16,-21 4 160-16,35-36-721 15</inkml:trace>
  <inkml:trace contextRef="#ctx0" brushRef="#br0" timeOffset="109500.6">28160 8154 193 0,'7'-11'297'0,"-3"0"-60"16,7-25 148 0,-8 26-247-16,2 3-8 0,0-1-7 0,0 0-15 15,0 5-38-15,4 0-14 0,-1-1-14 0,0 4 12 16,0 4-17-16,3 0-10 0,0 0 3 0,-2 4-6 16,4 0-5-16,-7 2-6 0,2 0-2 15,1 14 6-15,-5-11-10 0,-4 0 6 16,-2 0-16-16,-1 2 12 0,-1-3-2 0,-5 0-4 15,5-2-3-15,-3 1 0 0,2-2 0 0,-1-1 0 16,2 0 0-16,-3-1 0 0,4-2 0 0,0 0 0 16,3-1 0-16,0-1 0 0,0 1 0 15,3-3 0-15,0 3 0 0,4 0 0 0,0 0 0 16,3-1 0-16,-2 2 0 0,3-2 0 16,31 17 0-1,-27-5 0-15,-9-8 0 0,-1-1 0 16,-2 0 0-16,-2 1 0 0,-1 1 0 15,0-2 0-15,-3 4 0 0,-2-5 0 16,0 0 0-16,-2 0 0 0,-12 5 0 16,6-8 0-16,2 1 0 0,-4 1 0 0,-1-4 0 15,0 3 0-15,-2-1 0 0,-19 1 0 16,-9-1 0-16,32-2 0 16,-7-3 0-16,-4-4-255 15,21 3 63-15,3-4-282 16,2 1 227-16,3 0 11 0,0-1 18 15,5-1 32-15</inkml:trace>
  <inkml:trace contextRef="#ctx0" brushRef="#br0" timeOffset="109778.43">28558 8040 108 0,'34'-30'332'0,"-11"6"-71"15,-15 15-145-15,-1 0 13 0,-2 3 9 0,0 0-8 16,-1 3-22-16,-4 1-18 0,0 2-21 16,-2 22 227-1,2-12-225-15,-2 5 1 0,2 0-20 0,-3 20 23 16,3-16-75-16,-2 0 0 0,2 1 0 16,0-1 0-16,0 1 0 0,0-1 0 0,-2 0 0 15,0-3 0-15,1-2 0 0,-1 2-63 16,1-4-49-16,-3 1-15 0,3-1-5 0,-2-1-22 15,-11 17-636 1,9-23 413-16,2-5 238 16</inkml:trace>
  <inkml:trace contextRef="#ctx0" brushRef="#br0" timeOffset="110014.3">28522 8166 62 0,'-11'-3'296'16,"2"-2"-52"0,4 1-37-16,3 2-93 0,1 1-4 15,1-1-15-15,0 1-20 0,3 1-28 0,0-2-10 16,2 2 5-16,1 0 7 0,3 0-4 0,3 0-17 16,-1-1-9-16,3-1-13 0,0 1 3 0,2-3-13 15,0 2 7-15,3-1-10 0,1 0-19 0,1 0-16 16,1 1-38-16,2-3-23 0,-2 3-36 15,46-8-399-15,-51 8 338 16,4-1-141-16</inkml:trace>
  <inkml:trace contextRef="#ctx0" brushRef="#br0" timeOffset="110565.31">28993 8578 60 0,'2'-8'130'0,"0"-1"32"0,-2 4-14 16,-4-16 348-1,3 19-377-15,1-2 60 0,0 4-78 16,0 0-63-16,0 1 14 16,1 2 6-16,1 3 6 0,10 28 105 15,-10-20-117-15,-2 3-20 0,0 22 15 16,-2-19-34-16,2 3-9 0,-1-3 3 15,-3 6 0-15,2-3-7 0,-1 1-6 0,-1 0 2 16,3-3 0-16,-2-1-10 0,1-1-31 0,-1 14-155 16,-9 16-727-1,11-46 716 1,1-3 14-16,-6 0 38 0</inkml:trace>
  <inkml:trace contextRef="#ctx0" brushRef="#br0" timeOffset="110819.28">28860 8703 54 0,'-3'-2'145'0,"-2"2"38"0,-1 0-12 16,2 0-25-16,0 0-26 0,1 0 2 0,0-2-2 15,3 1-10-15,0 1 1 0,3-2-25 0,16 5 117 16,-9-3-131-1,15 2 28-15,-11 0-76 0,7-1-7 16,-3-1-7-16,2 0-2 0,-2 0-5 0,4 0-10 16,1 0-14-16,1 0-30 0,-1 0-50 0,1 0-36 15,-3-1-43-15,1-1-26 0,-2 0-22 0,-1 1-5 16,2-2 7-16,-3-1 33 0</inkml:trace>
  <inkml:trace contextRef="#ctx0" brushRef="#br0" timeOffset="111254.04">29497 8760 146 0,'0'1'158'0,"-1"1"-12"15,1-2-30-15,0-3-32 0,3-1-18 16,2 2-5-16,10-7 56 0,-5 2-78 15,1 1-7-15,2-1-8 0,-2 0-5 0,2 0-4 16,1-3 6-16,-5 1 4 0,4 0-1 16,-5-1 6-16,0-1-3 0,-2 1 17 0,0-1 1 15,-3 1 0-15,-1-2 1 0,-2-1-7 0,-2 3 6 16,1 0 1-16,-5 1 2 0,1 0 9 0,-1 2-7 16,-3-1-6-16,1 1 14 0,-1 2 2 0,0 2 3 15,1 1-6-15,-5 2-7 0,4 0-12 0,-3 2-4 16,2 1-6-16,-2 4-28 15,0-1 0-15,1 5 0 0,0 2 0 0,-2 2 0 0,-1 21 0 16,7-17 0-16,1 4 0 16,5-2 0-16,1 2 0 0,0-2 0 0,3-1 0 15,3 3 0-15,0-4 0 0,2 1 0 0,2-5 0 16,2 1 0-16,0-4 0 0,0 0 0 16,2-3 0-16,15-1 0 0,-12-6 0 0,-1-2-16 15,1-2-116-15,1-2-39 0,1-4-27 16,-3 0-29-16,3 1-22 0,-2-5-6 0,-1 0 7 15,-4-3 27-15,-1-2-107 0</inkml:trace>
  <inkml:trace contextRef="#ctx0" brushRef="#br0" timeOffset="111514.31">29483 8319 148 0,'-6'0'258'0,"0"0"-6"0,-2 0-57 15,0 0-57-15,2-3-20 0,1 3 0 0,2 0 9 16,3-2-15-16,0 2-32 0,3 0-31 16,2 0-15-16,4 0-4 0,0 0-19 0,4 0 5 15,6 0-4-15,1 0-11 0,1 2-7 0,3 1 6 16,3-2-15-16,-2 0-44 0,2 1-47 0,-2-1-59 15,1 1-62-15,-1 0-40 0,-2-2-16 0,3-2 23 16</inkml:trace>
  <inkml:trace contextRef="#ctx0" brushRef="#br0" timeOffset="112325.27">30293 8706 249 0,'-8'2'204'0,"-2"1"-28"16,7-3-56-16,2 0-42 0,1 0-25 0,4 0 13 0,6 0 25 16,1 0 15-16,4-5-8 0,5 5-21 15,2 0-27-15,3 0-3 0,3 5-11 0,2-5-1 16,4 2-9-16,2 0 0 0,0-1-14 0,5-1-8 15,0 2 2-15,1 0-4 0,2-2-2 0,0 0-3 16,2 0-7-16,-3-2-15 0,-1 0-13 0,-2 1-23 16,28-3-114-1,-11-3-26-15,-4-5 2 16,-33 3 152-16,-15 2 36 0,-1 1 5 16,-6-1 1-16,-4-1 5 0,1 1 4 15,-3-3 6-15,0 3 12 0,-1-3 1 0,0 2 4 16,-3-1 5-16,2-2 3 0,0 4 5 0,0-1 10 15,0 3 7-15,-11-10 158 16,17 11-152 0,6 4-26-16,9 4-7 15,-3-4-15-15,6 5 8 0,-2 0-12 0,1 0 9 16,4 2 9-16,-2-1-8 0,1 3 6 0,1 0 8 16,-1-2 15-16,3 2-3 0,-3 2 2 15,0-1-10-15,19 23 65 16,-24 13-13-1,-13-34-83-15,-4-1 2 0,-2 1-4 0,-2 0-6 16,-5 0 3-16,0 0 0 0,-2 2-1 16,-2-4-10-16,-17 11-79 0,20-13-33 15,2 2-41-15,-1-3-37 0,5 2-36 0,2-6-22 16,1 2-11-16,4-3 2 0,1 0-151 16</inkml:trace>
  <inkml:trace contextRef="#ctx0" brushRef="#br0" timeOffset="112648.09">31963 8231 250 0,'8'-10'331'15,"0"-11"195"-15,-8 19-445 16,0-1 16-16,0 8 157 0,-3 3-127 16,3 2-18-16,0 5-28 0,0 6-24 0,0 3 3 15,0 3-23-15,0 4-14 0,-1 3-9 16,-3 0-14-16,1 4 0 0,-2-2 0 0,-1-1 0 16,-1 1 0-16,2 1 0 0,-2-4-13 0,1-2-43 15,-2 0-43-15,-1-1-32 0,1-4-31 16,0-2-30-16,1-2-30 0,0-2-17 0,0-3 2 15,1-4 12-15,2-2 30 16</inkml:trace>
  <inkml:trace contextRef="#ctx0" brushRef="#br0" timeOffset="112878.95">31973 8316 150 0,'0'-18'222'0,"0"2"-37"16,-2 0-52-16,1 1-34 16,-7-33 470-1,16 38-489-15,3 3-64 0,0 4 0 16,3 3-6-16,7 0 0 0,1-4-6 16,6 4-6-16,4 0-9 0,-1 2-4 15,3 0-35-15,0-2-28 0,-2 0-39 0,-2 0-29 16,-1 3-23-16,16 2-206 0,-29-1 186 15,-5-4 27-15</inkml:trace>
  <inkml:trace contextRef="#ctx0" brushRef="#br0" timeOffset="113094.56">32088 8425 247 0,'-14'3'270'15,"0"1"-54"-15,-1-3-73 0,5-1-40 16,2 2 7-16,3-2 11 0,2 0 11 0,3 0-21 16,0 0-39-16,4 0-36 0,5 0-13 0,4 1-9 15,4-1-10-15,5 2-7 0,3 0-22 16,-2-2-53-16,1 2-46 0,3-2-48 0,-2 0-35 16,-1 0-18-16,-5 0 1 0,2 0 17 0,-4 0 43 15</inkml:trace>
  <inkml:trace contextRef="#ctx0" brushRef="#br0" timeOffset="113475.36">32341 8698 56 0,'-3'8'116'0,"2"-3"19"0,-3-1-10 15,4-1-17-15,0-3-30 0,4-2-10 0,0-1-6 16,4-4 4-16,0 4-11 0,2-4-8 0,0 0-11 15,2-2-9-15,-3 0 2 0,5-1-7 16,-4-1 3-16,0 2 0 0,-3-1 8 0,-1-1-2 16,-1 2 1-16,-5 0 0 0,0 2 13 15,-1-1-9-15,-3 1-1 0,-2 0-5 0,-3 2 13 16,1 0 0-16,-29-4 129 16,23 9-105-16,-2 2-2 0,2 0-3 15,2 1-15-15,2 1-5 0,-2 1-5 0,2 3-4 16,3 2-4-16,3 3 0 0,2-3-5 15,-1 3-24-15,8 4 0 0,6 13 0 16,11-2 0-16,-9-16 0 0,1 0 0 16,0 0 0-16,2-2 0 0,0-4 0 15,1-1 0-15,19 0 0 0,-15-5-49 16,-3-3-76-16,2-1-16 16,21-7-252-16,-3-4-106 15,0-7 21-15,-20 7 305 0</inkml:trace>
  <inkml:trace contextRef="#ctx0" brushRef="#br0" timeOffset="113899.7">32806 8073 193 0,'-13'-15'196'0,"5"0"-42"0,-1 1-42 0,0 1-12 16,4 2 7-16,0 2 35 0,2 1-10 15,3 2-40-15,1 1-26 0,4 1-20 16,8 1 21-16,-5 6-19 0,1 1-9 16,-1-1 0-16,5 3-12 0,-5 3 18 15,-3 1-11-15,-1 1-14 0,1 2-3 0,-5 1-5 16,0 0 3-16,-2 0-3 0,-2 1-3 16,-3-2 3-16,-1-1 6 0,0 2-4 0,-3-6-1 15,3 1 2-15,2-2-6 0,0-1 4 0,2-3-3 16,0 0 4-16,2 0 4 0,1-3 21 15,1 2-7-15,0-2 4 0,0 0-9 16,3-2-5-16,3 1-10 0,-1-1-5 0,3-1-1 16,3 0-2-16,1 0-2 0,1-1-2 0,1 1 0 15,1-2 0-15,2 2 0 0,-3 1-2 16,5-3 2-16,-3 3 2 0,0-1-6 0,0 3-6 16,-2 0-19-16,-1 0-23 0,1 0-24 15,-3 0-22-15,0-2-10 0,1 2-19 16,0 0-4-16,-2 0-11 0,-2 0-13 0,4 0-12 15,-2 0 6-15,0 0 5 0,0 0 8 16,-1-3 3-16,-1-1 16 0,-2-1 30 0</inkml:trace>
  <inkml:trace contextRef="#ctx0" brushRef="#br0" timeOffset="114160.32">33201 7980 15 0,'3'-12'45'16,"-3"2"44"-16,2-2 25 0,-2 2 3 0,0 1-3 15,0 0-9-15,-2 2 11 0,1 1 10 0,1 1 8 16,0 3-13-16,-2-1-19 0,0-2-18 16,1 3-24-16,-1 2-11 0,-1 0-20 0,3 0-7 15,0 0 6-15,0 5 6 0,-1 0 1 16,-2 0 3-16,-1 5 2 0,3 3-23 16,-4-1-9-16,2 4 1 0,0 0-9 0,-2 2 2 15,-1 15-1-15,4-16-5 0,1 0-10 16,-3 1-40-16,3-5-24 0,-2 0-27 15,1-1-32-15,0 0-27 0,2-3-24 0,-1-4-4 16,1 0 4-16,0-1 18 0,0-2 23 16,0-2-61-16</inkml:trace>
  <inkml:trace contextRef="#ctx0" brushRef="#br0" timeOffset="114378.35">33121 8037 23 0,'-18'-13'122'15,"9"9"-11"-15,-1 0 9 0,0 1-10 0,0 1-13 16,0 1-1-16,2-1 7 0,1 2 10 16,0-2 7-16,4 1-25 0,0 1-23 0,3-1-16 15,0 2 13-15,3-1-1 0,0 1-7 16,4 1-20-16,5-2-13 0,1 2-18 0,5-1-3 16,-1-1-6-16,5 0-1 0,0 2-8 15,3-2-23-15,-1 0-31 0,1 0-40 16,25 0-203-16,-26 0 100 0,-1-2-21 15,-1-3-4-15</inkml:trace>
  <inkml:trace contextRef="#ctx0" brushRef="#br0" timeOffset="120947.51">27141 9460 279 0,'0'-11'199'0,"-2"3"-67"16,-4-1-49-16,-2 1-26 0,-1 2 3 15,-4 0 31-15,-9-1 127 0,7 7-127 16,1 3-16-16,0-1-6 0,-3 6-7 0,-3 2-5 15,2 6 1-15,-3 1 18 0,0 5-14 0,-1 3 12 16,0 7-16-16,1 1 1 0,1 4-1 0,0 4-15 16,4-1-11-16,0 2-9 0,2-2-4 15,-4 35-7-15,14-7-12 16,5-37 0-16,4-7 0 0,1 1 0 0,20 11 0 16,4-14 0-16,-10-15 0 15,2-2 0-15,1-3 0 0,-1-6 0 0,4 0 0 16,0-2 0-16,-1-3 0 0,0-3 0 15,71-48 0 1,-75 44 0-16,14-18 0 0,-19 14 0 0,-3 6 0 16,-3-1 0-16,-2 1 0 0,-3 6 0 15,0 0 0-15,-2 0 0 0,-3 3 0 0,0 5 0 16,0 0 0-16,-1 4 0 16,-9 13 0-16,5-4 0 0,-1 0 0 15,-2 4 0-15,3 1 0 0,-1 20 0 16,8 12 0-1,2-41 0-15,5 3 0 0,0-4 0 0,-1-3 0 0,1-1 0 16,4-2 0-16,-4-2 0 0,4-2 0 16,-1-4 0-16,1 1 0 0,0-1 0 0,-2-3 0 15,1-1 0-15,0 0 0 0,-4-2 0 0,2 2 0 16,-2 0 0-16,0 0 0 0,-3-1 0 0,3 1 0 16,-4 3 0-16,1-3 0 0,-1 3 0 0,-1 2 0 15,-2-1 0-15,-1 5 0 16,0 1 0-16,0 4 0 0,0 1 0 15,0 10 0-15,2-5 0 0,0 2 0 16,2 0 0-16,1 0 0 0,-2 2 0 0,2 1 0 16,-2-2 0-16,3 1 0 0,-1-2 0 15,3-3-86-15,0 0-127 0,0-3-45 0,0-1-36 16,3-2-22-16,1-3 2 0,2-1 44 16</inkml:trace>
  <inkml:trace contextRef="#ctx0" brushRef="#br0" timeOffset="121908.01">27648 9426 65 0,'-3'-5'140'16,"0"-6"152"-16,1 6-174 0,0 1-23 0,1-3 2 15,1-2 99-15,1 2-106 16,4 5-16-16,0-2-8 0,1 1-20 0,5 0-10 16,-1 1-18-16,1 2 1 0,0 2 1 15,-2 2-2-15,3 0-6 0,-2 3-6 0,2 2 4 0,-4 2-2 16,-2 0-2-16,-2 3-9 0,-4 1 9 16,-1 0-6-16,-3 2 2 0,-1 0-6 0,-3 0 12 15,0 1-4-15,-5-2 6 0,0 1-5 0,2-2 2 16,-3 0 6-16,-14 10 14 15,3-8 12-15,9-7 1 16,6-8-26-16,6 1 14 0,0-2-3 0,3 1 4 16,-2-2 1-16,3 0-15 0,0 0-4 0,3-2 0 15,2 2-5-15,-1-3-1 0,4 0-1 0,0 3 0 16,28-2-11 0,-22-1 7-16,2 1 4 0,2 2-10 15,-2 0 3-15,36 0-52 0,-34 0 1 16,-1 0-12-16,0 0-21 0,-1 2-14 0,-1-2-10 15,0 0-19-15,-1 3-23 0,-1-3-7 0,1 0 0 16,-5 0-4-16,-1 0 11 0,2-3 17 16,-3 1 30-16</inkml:trace>
  <inkml:trace contextRef="#ctx0" brushRef="#br0" timeOffset="122163.86">28084 9381 78 0,'0'-8'117'16,"0"-10"142"0,-4-7 325-1,-3 28-441-15,6 1-90 0,-3 5 2 16,1 0-6-16,-9 31 64 16,9-20-83-16,-1-7-21 0,1 7 2 15,0-2-7-15,0-1-1 0,1 1-1 0,1-3 3 16,-1 0-9-16,0-3 2 0,2 0-6 0,0-2-20 15,0 1-38-15,0-4-26 0,0-1-31 16,0-1-26-16,0 1-20 0,0-5-4 0,0 1 5 0,4-2 7 16,-4-2 15-16,3-1-72 0</inkml:trace>
  <inkml:trace contextRef="#ctx0" brushRef="#br0" timeOffset="122381.74">27961 9453 73 0,'-5'0'112'16,"0"0"23"-16,4 0-7 0,-1-2-17 16,1 2-15-16,-3-2 1 0,4 2-1 0,0 0-6 0,5 0-9 15,2 0-6-15,10 0 24 16,-7-1-63-16,4 0-13 0,2-2-15 0,-2 0 0 16,22-2-5-16,-17 4-13 15,2-1-6-15,1 1-28 0,-1-1-32 0,2 0-26 0,-1 1-27 16,0 1-18-16,-3-1-18 0,2 1-5 15,-4 0 2-15</inkml:trace>
  <inkml:trace contextRef="#ctx0" brushRef="#br0" timeOffset="122793.29">28886 9613 58 0,'-2'-7'169'0,"2"2"43"16,-2 1-25-16,-2-4-35 0,-1 4-25 16,0 1-6-16,4-1 3 0,-1 3 1 0,1 0-12 15,1-1-30-15,-2 2-28 0,2 3 7 0,0 2 7 16,0-1-1-16,0 4 6 0,0 4-10 0,0 2-9 16,0 4-11-16,0 1-4 0,0 0-11 0,0 6-22 15,0-3 1-15,0 3-7 0,-2 0-1 16,1 0 0-16,-2-2 0 0,-2-1 0 0,0 0-25 0,1-2-37 15,0-2-38 1,-5 34-413-16,5-38 309 0,1-2-1 16,2-2-4-16,-1 0 13 0,-1-5 11 0,3-1 33 0</inkml:trace>
  <inkml:trace contextRef="#ctx0" brushRef="#br0" timeOffset="123036.16">28748 9798 74 0,'-3'-3'158'16,"-2"-2"11"-16,-1 3-25 0,-3-1-21 0,2 1-5 15,-2-4 146-15,5 5-132 16,4 1-21-16,-1-3-30 0,-1 3-18 16,5 0 42-16,2 0-56 0,2 0-5 0,1 0-1 15,2 3-11-15,3-3-16 0,1 1-2 0,1-1-14 16,2 0 2-16,1 0-4 0,4 0-3 15,-2 0-27-15,1 0-37 0,1 0-37 0,1-1-28 16,1-2-16-16,-1-1-30 0,-1 3-22 16,-1-4-8-16,1 2-5 0,1-1 23 0</inkml:trace>
  <inkml:trace contextRef="#ctx0" brushRef="#br0" timeOffset="123510.58">29368 9853 113 0,'-5'3'136'0,"5"1"-1"0,-1-4-13 0,1 0-25 15,0 0-14-15,0 0-13 16,9-7 35-16,-4 5-65 0,1-6-5 15,13-4 1-15,-8 2-28 0,0 3 3 0,2-4 0 16,0 3 6-16,1-2 0 0,-3 1 4 0,-2-3 1 16,2 1-6-16,-3 2-2 0,0-5 12 15,0 2-9-15,-3 2 0 0,-1-3 2 0,0 3-7 16,-3 0-2-16,-1-1 0 0,0 0-10 0,0 4 5 16,0 1 5-16,-3-3 1 0,-2 1-2 15,-4 3-1-15,-1 1 6 0,-1 1 8 0,-4 3 13 16,2 0 6-16,-4 2 0 0,0 3 8 0,0 0 19 15,1 5 1-15,2 0-4 0,1 4-3 0,3 1-11 16,0 1 0-16,4 1 11 0,2 1-2 0,3 0-2 16,-1 0-22-16,4 0-36 0,20 31 0 15,-9-34 0 1,12 11 0-16,-9-16 0 0,1-1 0 0,2-1 0 16,0-1 0-16,2-2 0 0,-1-1 0 15,-1-1-90-15,5-2-45 0,-5-1-8 16,2-3-21-16,-1 1-11 0,1-4-4 0,16-3-214 15,-22 0 193-15,-1 0 9 0,-3-2 24 16</inkml:trace>
  <inkml:trace contextRef="#ctx0" brushRef="#br0" timeOffset="123770.28">29380 9343 176 0,'-12'-3'234'16,"-2"0"-21"-16,2-1-56 0,3 3-51 0,1-3-8 15,2 3 23-15,3 0 10 0,1-2-2 16,4 3-31-16,4-3-11 0,2 2-14 0,6 0-23 16,4 1-5-16,4-2-20 0,1 1-12 0,6-1-5 15,1 0-6-15,0-1 3 0,0-1-15 16,1-1-3-16,-1 3-28 0,0-1-61 0,-1-2-37 15,-1 2-33-15,-4 0-27 0,-2 0-18 0,-1 2-15 16,-5-1-9-16,-4 1-161 0</inkml:trace>
  <inkml:trace contextRef="#ctx0" brushRef="#br0" timeOffset="125597.71">30326 9841 206 0,'-2'0'249'0,"-3"-10"125"15,27-4-154 1,-6 13-105-16,6-1-18 0,5 2-17 16,5 0-29-16,4 2-21 0,4-1-19 15,4 1 0-15,4 0-2 0,2 2-9 0,4-3-3 16,-2 1 1-16,7-2-4 0,-4 3-10 0,3-3-27 16,54 0-90-1,-9-3-46-15,-57 1 84 0,-6 2 0 0,-5-1 6 16,-9-3 20-16,-2 2 16 0,-6-1 23 15,-4-2 15-15,-8 2 4 0,-4-2 11 0,-4 0 1 0,-4-3 10 16,-7 1 13-16,0-3 11 0,0 1 13 16,-4-2 3-16,1 2 1 0,-1 0 2 0,-2-2 13 15,5 2-1-15,-2-1 2 0,3 3-15 16,-4-6 46-16,11 4-36 16,6 8-46-16,0 1-2 0,3 0-6 15,5 1 4-15,1 4-8 0,3-1 4 0,5 4-8 16,-3 1 6-16,3 2-1 0,13 14 5 15,-14-10-11-15,-3 0 0 0,-2 2 6 0,-1-1-6 16,-1 0 4-16,-4 1-8 0,-2 0 7 16,-3-3-2-16,-2-1-3 0,-7 12 2 15,-1-14 0-15,1 1-4 0,-1-3 1 0,-2 1-21 16,-3-2-24-16,0 2-23 0,0-4-34 0,0 1-24 16,-30 6-572-1,40-13 544-15</inkml:trace>
  <inkml:trace contextRef="#ctx0" brushRef="#br0" timeOffset="126389.28">31982 9406 260 0,'-7'-15'526'15,"-5"15"-469"1,-2 2 14-16,-20 10 144 0,16-2-109 0,-20 20 78 16,19-10-125-16,0 5-5 0,5 1-9 15,-2 3-4-15,3 4-3 0,4 0-16 16,0 2-14-16,2-3 1 0,2 0-3 0,5-3-2 16,0 0-1-16,27 55-3 15,5-62-10 1,-14-16 4-16,4-3-5 0,-1-3 1 0,5-3 0 15,0-3 2-15,-1-3-4 0,1 0 7 0,0-3 3 16,-1-1-3-16,-3-1 7 0,-1-1 1 16,-4 3-3-16,2-5 0 0,-5 4 0 15,-3-1 3-15,15-19 51 16,-23 23-16-16,2 2 10 0,-3 2 8 16,-2 2 7-16,4 0-2 0,-4 1-3 0,1 3-26 15,-1-2-32-15,0 2 0 0,0 2 0 16,0 1 0-16,0-3 0 0,0 0 0 15,0 4 0-15,0 0 0 0,2 1 0 16,-2-1 0-16,0-1 0 0,1-1 0 0,-1 1 0 16,4 1 0-16,-3-4 0 0,-1 5 0 15,2-3 0-15,-2-1 0 0,0 3 0 0,0-4 0 0,0 1 0 16,0 2 0-16,0 3 0 16,0-3 0-16,1 0 0 0,-1 0 0 15,0 1 0-15,0 1 0 0,0-2 0 16,4 4 0-16,-4 1 0 0,0-3 0 0,0 2 0 15,3 1 0-15,2 5 0 16,1 0 0 0,-3-8 0-16,8-1 0 0,-4-2 0 15,-2-2 0-15,2 0 0 0,1 0 0 0,0-2 0 16,3 0 0-16,-2-2 0 0,3 1 0 16,0 0 0-16,-2-1 0 0,-2-4 0 0,2 2 0 15,3-7 0-15,-6 6 0 16,8-16 0-16,-12 17 0 15,4-6 0-15,-6 7 0 16,3 0 0-16,-4 3 0 0,1 2 0 16,-1 2 0-16,2 2 0 0,-2 2 0 15,1 0 0-15,20 41 0 16,-15-34 0 0,2-3 0-16,8 13 0 0,-10-15 0 15,10 8 0-15,-8-11-203 16,-2 0-21-16,3-2-30 0,-1-1-16 0,2-2-3 15,2-2 13-15,-2-1 29 0,0-2-98 16</inkml:trace>
  <inkml:trace contextRef="#ctx0" brushRef="#br0" timeOffset="126666.12">32781 9303 84 0,'3'-15'124'0,"-2"1"4"0,-1 0-15 16,0 5-19-16,-3-13 215 16,-3 21 84-1,4 6-299-15,1 3-6 0,-1 4 1 16,-2 3-11-16,0 3-24 0,1 2-10 16,0 1-19-16,0 1-6 0,0-1-10 0,-1 2-6 15,3-1 2-15,-4 16-11 16,1-18-11-16,0-3-19 0,4-4-32 0,-1 1-46 15,1-3-34-15,0 1-28 0,0-4-22 16,0-3-6-16,0-2 9 0,1-3 11 0,5-1 23 16,-3-2-78-16</inkml:trace>
  <inkml:trace contextRef="#ctx0" brushRef="#br0" timeOffset="126878">32673 9385 27 0,'-8'0'76'15,"-15"5"280"1,15-5-260-16,3 1-10 0,-2 1 2 16,-2-1 107-16,8-1-99 0,1 1-13 0,0-1-11 15,0 3-2-15,6-3 2 0,-2 0-11 16,4 3-17-16,2-3-12 0,4 0-9 16,2 0-15-16,3 0-6 0,0 0 1 0,24-6-14 15,-20 4-29-15,0-3-52 0,4 0-37 16,-1 0-49-16,30-3-266 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0:3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4706,'-16'44'4560,"-3"-21"-2157,4-18 2373,14-5-4680,1 0-93,-1-2-468,-1 0 1,1 1-1,-1-1 1,0 0 0,1 1-1,-1-1 1,0 1-1,0-1 1,0 1 0,0 0-1,-1 0 1,1 0-1,0 0 1,0 0 0,-2 0 464,0-1-1067,-13-6-1460,-1-1 33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2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31 2993,'4'-12'1901,"0"-3"8707,-6 11-439,-6 19-5469,4-1-4469,0 1 1,1 0-1,0 0 0,1 0 0,1 0 0,0 1 0,1-1 1,1 0-1,1 3-231,-2 53 315,-2 18-2289,3-59-79,-2 0 0,-1 1 0,-2-1 0,-3 11 2053,7-40-468,0-1 0,-1 1 0,1-1 0,0 1 0,-1-1 0,1 1 0,-1-1 0,1 1 0,0-1 1,-1 0-1,1 1 0,-1-1 0,0 0 0,1 1 0,-1-1 0,1 0 0,-1 0 0,1 1 0,-1-1 0,0 0 0,1 0 0,-1 0 0,1 0 0,-1 0 0,0 0 0,1 0 0,-1 0 0,0 0 1,1 0-1,-1 0 0,1 0 0,-1 0 0,0-1 0,1 1 0,-1 0 468,-7-3-2889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1-16T01:14:13.7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11934 7849 179 0,'3'5'140'15,"-5"-3"60"1,2-2-157-16,0-1 19 0,4 1 7 16,-1-1-4-16,0-2-8 0,0 1-15 0,2-1-8 15,1 0-8-15,2 0-8 0,0 1-6 0,0-2-12 16,1 3 7-16,-1 0-7 0,-3-1 5 0,0 0-3 16,-2 2 2-16,0 0-8 0,0 0 2 15,-1 0 2-15,-2 0-3 0,0 0 8 0,-2 2-5 16,2 0-12-16,0 0-20 0,-3 0-33 0,-1 2-25 15,-3 1-18-15,2-1-15 0,1 2-18 16,-3-3-11-16</inkml:trace>
  <inkml:trace contextRef="#ctx0" brushRef="#br0" timeOffset="420.21">15829 6861 165 0,'8'0'236'0,"-8"-3"-192"16,-2-3-11-16,1 2-14 0,-1 3 23 15,1-1 11-15,1 0 3 0,0-1-6 0,0 1-17 0,0 1-10 16,0-1-8-16,0 0-9 0,0 2-4 15,1 0-2-15,-1 0 0 16,0 2 0-16,0 0 0 0,0-1-2 0,2 1-14 16,-2 0-16-16,0 1-15 0,0-1-22 15,-2-2-11-15,1 1-25 16</inkml:trace>
  <inkml:trace contextRef="#ctx0" brushRef="#br0" timeOffset="787.19">18267 6064 180 0,'-2'4'97'15,"2"-4"-80"-15,-2 0-10 0,2 0-3 16,-1 0-4-16,-1 0 2 0,0 0-1 15,1 0-4-15,-1 0-6 0,1 0-26 0,-3 3-32 32</inkml:trace>
  <inkml:trace contextRef="#ctx0" brushRef="#br0" timeOffset="1484.75">9481 12650 332 0,'9'-4'283'0,"-9"3"-248"16,2-3-8-16,2-1 6 0,-1 5 9 0,-1-5 14 16,3 0 8-16,0 3-17 0,0-3-22 15,26-13 15 1,-20 14-38-16,-3 2-2 0,-2-2 0 16,4 3 0-16,-2 2-10 15,-10 5-75-15,-4 0 12 0,-2 0-17 16,-2 3-19-16,-7-1-9 0,-2 2-16 0</inkml:trace>
  <inkml:trace contextRef="#ctx0" brushRef="#br0" timeOffset="1789.16">7576 13146 282 0,'-8'4'122'0,"-2"-2"-61"15,-3-1-32-15,3-1-12 0,3 0-9 16,1 0-1-16,-3 0-7 15,4 1 0-15,5 3 0 0,0-1 0 16,3 7 3-16,-1-6-13 16,1 4-11-16,0-1-19 0,0 0-22 0,-1-1-30 15,-1-1-20-15</inkml:trace>
  <inkml:trace contextRef="#ctx0" brushRef="#br0" timeOffset="2165.46">10508 14161 308 0,'7'4'174'0,"-3"-4"1"16,-4-2-132-16,0 0-23 0,0-1-9 15,0 1-8-15,0-1 3 0,0 3-5 0,0-2-1 16,0-1 0-16,2 4-4 0,1 3-6 16,3-4-28-16,-1 3-28 0,1 2-25 0,-1-3-33 15,2 0-23-15,0-2-113 0</inkml:trace>
  <inkml:trace contextRef="#ctx0" brushRef="#br0" timeOffset="2738.41">17517 12808 218 0,'-14'-12'635'16,"7"6"-520"-1,4-1 37-15,3 3-91 0,0 1 9 16,0 3-58-16,0-1-9 0,0 1-2 16,0 0 3-16,0 1-4 0,0-1 0 0,7 7-17 15,-4-4-43-15,0 1-37 16,-1 1-35-16,-1 0-31 0,3-2-17 0,1 1-12 15,0-3 1-15</inkml:trace>
  <inkml:trace contextRef="#ctx0" brushRef="#br0" timeOffset="3233.52">23243 11733 115 0,'0'1'188'0,"0"1"-51"0,-4-5-61 0,-1-1-27 15,1 0-17-15,-2 0-1 0,3 1-2 0,-1-2 14 16,3 1-5-16,-3 1-17 0,3 0-7 0,-1 0-6 16,1 0-5-16,-1-1-2 0,2 3 1 15,0-2-7-15,0 1-12 0,0 2-27 0,0 0-35 16,0-5-31-16,2 3-23 0,-1-5-18 0,-1 2-96 15</inkml:trace>
  <inkml:trace contextRef="#ctx0" brushRef="#br0" timeOffset="3688.17">25781 8658 112 0,'6'-1'313'16,"-6"-11"-266"-16,0 3-38 15,-1 6-11-15,1 1 0 0,-4 2 2 16,0 0 0-16,3 0-17 0,-1 2-25 0,-3-2-39 16,0 3-40-16</inkml:trace>
  <inkml:trace contextRef="#ctx0" brushRef="#br0" timeOffset="24736.05">9087 9526 49 0,'-14'-24'1'0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2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78 1121,'0'0'769,"-2"-2"1131,0 0 1,0 0-1,0 0 0,0 1 0,0-1 1,0 1-1,0 0 0,0-1 1,-1 1-1,1 0 0,0 0 1,-1 0-1,1 1 0,-1-1 0,1 1 1,-3-1-1901,84 18 472,-58-16-1043,0-1 0,1-1 0,-1 0 0,0-2 0,0-1 0,3-1 571,123-39-6180,-136 41 5789,24-7-10808,-22 6 6111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2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3458,'2'-11'1916,"10"-47"8220,-11 55-9038,-1 0-1,0 0 0,0-1 1,-1 1-1,1 0 1,0 0-1,-1-1 0,0 1 1,0 0-1,0 0-1097,1 83 6283,13 55-7291,-6 2-1,-10 120 1009,-4-195-8604,-9-2-6643,12-50 12062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2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1 433 1873,'3'-17'11584,"2"0"-2847,14 0-8593,40-18 513,-31 19 492,-1 0 0,0-2 0,-1-1 0,-1-1-1,8-10-1148,-26 24 192,-1-1 0,0 0 0,0 0 0,-1-1-1,0 0 1,-1 0 0,0 0 0,0 0 0,0-1-1,-1 1 1,0-1 0,-1 0 0,0 0-1,-1 0 1,1 0 0,-2-1 0,1 1 0,-1 0-1,-1 0 1,0 0 0,0-3-192,0 10 0,1 0 0,0-1 0,0 1 0,0 0 0,-1-1 0,1 1 0,-1 0 0,0-1 0,1 1 0,-1 0 0,0 0 0,-1 0 0,1-1 0,0 1 0,0 0 0,-1 1 0,0-2 0,0 6 0,1 0 0,0 0 0,0 0 0,0 0 0,0 0 0,0 1 0,1-1 0,0 0 0,-1 1 0,1-1 0,0 0 0,1 3 0,-1-2 0,-2 137-1726,7 2 1726,0 48-2991,-7-165-6616,0-3-3399,2-21 10290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29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87 2129,'21'-66'8322,"-17"51"-1190,-2 10 5544,0 170-9855,0 1-4190,-7-131-8245,4-33 8867,1-1 0,0 0 0,-1 1 0,1-1 0,-1 0 0,0 1 0,1-1 0,-1 0 0,0 0 1,0 0-1,1 0 0,-1 0 0,0 1 0,0-2 0,0 1 0,-1 0 0,1 0 0,0 0 0,0 0 0,0-1 0,-1 1 0,1 0 0,-1-1 747,-5 1-2468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2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67 1489,'-12'-14'8881,"3"4"5765,12 7-9102,8 1-3337,67 0-4940,-18-3-4043,-1-3 0,2-3 6776,-28 5-6013,-3 0 778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2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25 3650,'11'-12'4088,"2"0"11454,-11 17-8830,-5 13-3937,-3 36-2775,2 1 0,2 0 0,5 47 0,0 5 0,-5 24-2376,-1-69-513,-2-1-1,-3 0 0,-3 0 1,-2 0 2889,3-17-13753,9-36 8689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3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2 476 2033,'-2'-23'8238,"4"-13"933,-1 34-9094,0 0 0,0 0 0,0 0 0,0 0 0,0 1 0,0-1 0,1 0 0,-1 1 0,1-1 0,-1 1 0,1-1 0,0 1 0,-1 0 0,1-1 0,0 1 0,0 0 0,2 0-77,30-17 1202,0-1 1,-1-1-1,-1-2 0,0-2 1,12-12-1203,-33 24 429,1 1 0,-1-2 0,-1 1-1,0-1 1,-1-1 0,0 0 0,-1 0 0,-1-1 0,0 0 0,-1 0-1,-1 0 1,0-1 0,-1 0 0,0-6-429,-1-5 0,-4 22 0,-2 18 0,-3 37 0,2 1 0,2-1 0,4 26 0,-1-3 0,-1-36-837,-1-12-1751,1 0 0,1 0 0,1 0 0,1 0 0,7 22 2588,-9-41-3393,7 10-6639,-2-13 7220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3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1713,'24'-80'8197,"-19"52"-1521,-3 2 4607,-14 66-6385,12-26-5637,-1 0 0,2 1 0,0-1 0,0 0 0,2 0 1,0 0-1,1 2 739,-1-5-853,0 0 1,-1 0 0,0 1-1,-1-1 1,0 1 0,-1-1-1,0 1 1,-1 0 0,0-1-1,-1 1 1,-1 4 852,-13 16-11805,10-26 8913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3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84 640,'-7'-5'3021,"-5"0"3212,-15-10 11306,19 8-12205,12 5-5334,0 1 0,0-1 0,0 1 0,0 0 0,1 1 0,-1-1 0,0 1 0,4-1 0,4 0 0,43-8-2043,29 1-6060,-29 3-5047,35-9 13150,-63 8-4541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3:37:5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2 101 2177,'2'-13'3637,"3"-31"5764,-5 40-7690,0 0 0,0 0 1,-1 1-1,1-1 0,-1 0 0,0 1 0,0-1 0,0 0 1,0 1-1,-2-4-1711,5 46 541,-2-11-642,12 45-603,0 2-3330,-5-22 1183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26T13:25:16.9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15710 3297 48 0,'-3'0'79'0,"-2"1"9"0,2 1-12 16,0-2-16-16,-3 1-15 15,3 1-11-15,-2-1 2 0,2-1 14 0,0 2 17 0,-4-1 18 0,5-1 3 16,-1 0 0-16,2 0-17 0,-2 0-6 0,3 2-1 16,0-1-10-16,0-4 3 0,-2 3 5 15,2 2-1-15,0-2 10 0,0 0 6 0,-1 0 0 16,-1 0-7-16,2 0-14 0,-1 0-11 0,1 0 1 16,0 0-10-16,0 0 6 0,0 0-9 0,0 0 8 15,0 0 7-15,1 0 9 0,2 0 0 0,2 1-44 16,1-1-13-16,4 0 0 0,-1 1 0 15,4-1 0-15,-2 0 0 0,6 2 0 0,-4-2 0 16,4 0 0-16,-1-2 0 0,0 1 0 0,0 1 0 16,1 0 0-16,-2-1 0 0,0 1 0 15,-2 0 0-15,3 0 0 0,-2 1 0 0,19 0 0 16,-14-1 0-16,0 0 0 16,2 4 0-16,-1-3 0 0,4-1 0 0,-5 2 0 0,6 1 0 15,-3-3 0-15,26 0 0 0,-23 1 0 16,0 1 0-16,0-2 0 0,-1 1 0 0,1-1 0 15,-1 0 0-15,0 1 0 0,0 1 0 0,-1-1 0 16,-2 1 0-16,1 0 0 0,3 1 0 0,-3-3 0 16,-1 2 0-16,1 0 0 0,0-2 0 0,-3 0 0 15,22 3 0-15,40 3 0 32,-62-6 0-32,1 0 0 0,-2 0 0 0,2 0 0 0,1 0 0 15,-2 1 0-15,3-1 0 0,0 0 0 0,-1 0 0 16,3 3 0-16,-2-3 0 0,1 0 0 0,-2 0 0 15,4 0 0-15,-1 0 0 0,-1 0 0 16,0 0 0-16,1 0 0 0,-1 0 0 0,2 0 0 16,-3 0 0-16,2-3 0 0,0 2 0 0,1 1 0 15,0 0 0-15,1 0 0 0,-2 0 0 16,-1 0 0-16,4 0 0 0,-2-3 0 16,1 3 0-16,-3-1 0 0,0 1 0 0,0 0 0 0,-1-2 0 15,-1 2 0-15,1-2 0 0,-1 1 0 0,-1 1 0 16,-1 0 0-16,2-2 0 0,-5 0 0 15,21 2 0-15,-2-2 0 16,3 1 0-16,-18-1 0 0,0 2 0 0,-1 0 0 16,1-2 0-16,-4 2 0 0,1-1 0 0,1-1 0 15,-1 2 0-15,-2 0 0 0,2 0 0 0,-3 0 0 16,3 0 0-16,-1 0 0 0,2 0 0 0,-4 0 0 16,2 0 0-16,-3 0 0 0,15 0 0 15,-6 0 0-15,-11-1 0 16,0 1 0-16,-1-3 0 0,-2 3 0 15,-1-1 0-15,1-2 0 0,0 1 0 0,-1 1 0 0,-2 1 0 16,0-5 0-16,0 2 0 16,8 0 0-16,-6 2 0 0,-2-2 0 0,0 0 0 15,0-2 0-15,1 1 0 0,3 1 0 0,-2-2 0 16,-1 0 0-16,1 0 0 0,-1-2 0 16,2 3 0-16,-3-2 0 0,-1-1 0 0,1-1 0 15,0 2 0-15,0-1 0 0,-1-1 0 0,-1-1 0 16,4 1 0-16,-2 1 0 0,1-2 0 0,6-9 0 15,-8 8 0-15,-1-1 0 0,2-11 0 16,-2 10 0-16,-1 0 0 0,-1 1 0 16,2 1 0-16,1-2 0 0,-2 1 0 0,0-1 0 15,-2 2 0-15,0-2 0 0,0 1 0 0,1 2 0 16,1-1 0-16,-2-11 0 16,3 0 0-16,-1 8 0 0,-4 2 0 0,2-1 0 15,0-1 0-15,0 4 0 0,0-3 0 0,0 1 0 16,0 0 0-16,0 1 0 0,-1-12 0 15,2 1 0-15,-1 13 0 16,4-3 0-16,-3 1 0 0,2 0 0 0,1-2 0 16,-3 4 0-16,-1-3 0 0,0 1 0 15,7-11 0-15,-3 10 0 0,-1 1 0 0,0-1 0 16,-1-1 0-16,1 2 0 0,-1-1 0 16,-1 1 0-16,3-1 0 0,-4 1 0 0,1 3 0 15,1-2 0-15,-2-1 0 0,1 0 0 0,-1 5 0 16,0-4 0-16,0 2 0 0,0-1 0 15,4 1 0-15,-4 0 0 0,0-1 0 0,0 1 0 0,0-2 0 16,0 1 0-16,-2-10 0 16,2 12 0-16,0 2 0 0,0-1 0 0,-2-1 0 15,1-1 0-15,-1 3 0 0,1-1 0 0,-6-5 0 16,7 7 0 0,-1 0 0-16,-6-6 0 15,0 3 0-15,3 2 0 0,1-1 0 0,2 1 0 16,-3-1 0-16,0 3 0 0,0-3 0 15,1 2 0-15,-6-1 0 0,4 1 0 0,-1 3 0 16,-1-4 0-16,2 3 0 0,-5-3 0 0,2 4 0 16,0-3 0-16,0 3 0 0,-2 0 0 15,-1-4 0-15,-1 1 0 0,-23 0 0 16,24 0 0-16,-3-1 0 0,-1 4 0 16,2 0 0-16,1 0 0 0,-1 0 0 15,-1 0 0-15,3 0 0 0,0-3 0 0,-2 3 0 16,2-3 0-16,-3 1 0 0,1 2 0 15,-12 0 0-15,14 0 0 0,-31-3 0 16,27 3 0-16,1 0 0 0,1 0 0 16,-1 0 0-16,1-1 0 0,1 1 0 0,-4 0 0 15,3-2 0-15,1 2 0 0,1 0 0 0,-5-1 0 16,5 1 0-16,-2 0 0 0,1 0 0 16,-3 0 0-16,1 0 0 0,-13 0 0 15,14 0 0-15,-13 0 0 16,14 0 0-16,-13 0 0 0,11 0 0 0,1 0 0 15,2 0 0-15,-12 0 0 16,10 0 0-16,2 0 0 0,-13 0 0 0,13-2 0 16,0 2 0-16,-1-1 0 0,0-2 0 15,2 3 0-15,-3-2 0 0,0 1 0 16,-14 1 0-16,-17-2 0 16,30 2 0-16,-2 0 0 0,1 2 0 15,-2-2 0-15,4 0 0 0,-4-2 0 0,1 2 0 16,2 2 0-16,-2-2 0 0,1 0 0 0,3-2 0 15,-2 0 0-15,-2 1 0 0,2 1 0 0,2 0 0 16,-4-1 0-16,2 1 0 0,1 0 0 0,-3 0 0 16,3 0 0-16,-2 1 0 0,0 0 0 0,3-1 0 15,-1 2 0-15,2 0 0 0,0-2 0 0,0 0 0 16,-2 1 0-16,4-1 0 0,-2 0 0 0,-3 0 0 16,2 0 0-16,0 2 0 0,1-2 0 15,-1 0 0-15,-1 0 0 0,-2 0 0 16,1-2 0-16,1 2 0 0,-1 0 0 0,1-1 0 0,0 1 0 15,-2 0 0-15,2 0 0 0,-1-2 0 0,0 2 0 16,0 0 0-16,-1 0 0 0,3 0 0 16,-1 0 0-16,-1 2 0 0,1-2 0 0,0 0 0 15,1 0 0-15,-1 0 0 0,1 0 0 0,-1-2 0 16,-1 4 0-16,3-2 0 0,-2 0 0 16,-1 0 0-16,3 1 0 0,-3 1 0 0,3-2 0 15,-2 1 0-15,0 1 0 0,0-1 0 0,0 1 0 16,1-2 0-16,-2 0 0 0,3 0 0 0,0 1 0 15,-51 2 0 1,48-2 0-16,3-1 0 0,-1 2 0 16,-1-2 0-16,1 0 0 0,0 0 0 0,-1 0 0 15,-2 0 0-15,-9 2 0 0,8-2 0 16,3 0 0-16,-12 0 0 16,11 1 0-16,3 1 0 0,-1-2 0 0,-1 0 0 0,1 3 0 15,0-3 0-15,-1 0 0 0,-1 0 0 16,5 0 0-16,-3 3 0 0,2-2 0 0,-2-1 0 15,1 1 0-15,-1-1 0 0,0 2 0 0,3-2 0 16,-2 1 0-16,1 1 0 0,1-2 0 0,-2 0 0 16,1 0 0-16,-8 7 0 15,-2-4 0-15,11-3 0 0,1 2 0 16,0 1 0-16,-3-3 0 0,3 4 0 0,0-1 0 16,0-1 0-16,-1-2 0 0,-1 0 0 0,4 2 0 15,0-1 0-15,-3 1 0 0,2-2 0 16,1 2 0-16,-2-2 0 0,2 0 0 0,1 1 0 15,0 1 0-15,2-2 0 0,-2 1 0 0,2 0 0 0,0-1 0 16,1 0 0-16,-2 1 0 0,0-1 0 16,3 2 0-16,-4 0 0 0,3 1 0 0,-1-3 0 15,2 3 0-15,-3 0 0 0,0-2 0 0,0 2 0 16,0 2 0-16,2-4 0 0,-1 2 0 16,0-1 0-16,1 2 0 0,-1 0 0 0,-2 0 0 0,0-1 0 15,-4 2 0-15,6 0 0 16,0-1 0-16,0 1 0 0,0 0 0 0,-1 0 0 15,-1-2 0-15,1 4 0 0,-5 2 0 16,5-5 0-16,-1 1 0 0,2-2 0 16,-9 14 0-16,9-14 0 15,0 2 0-15,-1 2 0 0,1 0 0 16,-2-1 0-16,-4 13 0 16,4-13 0-16,2-1 0 0,0 3 0 0,1-1 0 15,-1 0 0-15,1 0 0 0,-1 3 0 0,0 8 0 16,1-10 0-16,-2 12 0 15,1-10 0-15,0-1 0 0,-4 20 0 16,6-20 0-16,-1-1 0 0,0 0 0 16,-1 1 0-16,2 1 0 0,-3 8 0 15,3-9 0-15,-1 9 0 0,2-10 0 16,-1 4 0-16,1-4 0 0,-5 3 0 0,5-2 0 16,-1 0 0-16,-1 0 0 0,2 0 0 15,-2 1 0-15,2-2 0 0,0 1 0 16,-3 1 0-16,3 0 0 0,-1-2 0 0,-1 1 0 0,2 2 0 15,0-1 0-15,-2 10 0 16,1-11 0-16,1 0 0 0,0 10 0 0,0-10 0 16,0 0 0-16,0 1 0 0,0 0 0 0,0 0 0 15,0-1 0-15,0 3 0 0,0 37 0 32,-2-39 0-32,2-1 0 0,0-2 0 15,-1 4 0-15,1-4 0 0,-2 2 0 0,0 1 0 16,2-5 0-16,0 4 0 0,0 6 0 15,0-10 0-15,0 1 0 0,-3 9 0 16,1 0 0-16,2-10 0 0,-1 2 0 16,1 0 0-16,0 0 0 0,-3-2 0 0,3 0 0 15,0 1 0-15,0-2 0 0,-1 0 0 0,-1 1 0 16,2 0 0-16,0-4 0 0,0 3 0 0,0-2 0 16,-2 3 0-16,2-4 0 15,0 1 0-15,0-2 0 0,0 0 0 16,0 2 0-16,0-2 0 15,0 2 0-15,0-2 0 16,2 0 0 15,-2-2 0-31,2 2 0 32,-2 2 0-32,0-2 0 15,0 0-7 1,1 0-51-16,-1 1-3 0,4-1-3 15,-2 0-12-15,-2 0 5 0,3 0-17 0,1 0-14 16,-3 2-16-16,1-2-14 0,-2 0-8 0,3 0-8 16,-3 0 1-16,2 0 3 0,1 0 16 0,0-3 12 15,0 3 10-15,2-4 13 0,-1 2 13 16,8-4-84-16</inkml:trace>
  <inkml:trace contextRef="#ctx0" brushRef="#br0" timeOffset="870.28">15517 3345 7 0,'-1'0'10'0,"-1"0"10"16,2-2 14-16,0 0 13 0,0 1 4 0,0 1 0 15,0 0-2-15,0-2-3 0,0 2-2 0,0 2 2 16,0-2 11-16,-1 0 89 0,-4 0 21 16,4 0-29-16,-1 0-80 15,0-2-6-15,2 4 7 0,0-2 9 16,0 0 2-16,0 0 3 0,0 0 0 0,0 0-2 15,0 0-17-15,0 0-13 0,0 0-12 0,0-2-9 16,2 0-2-16,3 2-15 0,2-3-1 0,1 1 6 16,2 0-10-16,4 1 2 0,2-1-7 0,6-2-20 15,0 1-30-15,3-1-43 0,-1 0-44 16,6-1-46-16,0 2-43 0,0-3-25 0,2-1 13 16</inkml:trace>
  <inkml:trace contextRef="#ctx0" brushRef="#br0" timeOffset="4995.17">15312 17663 10 0,'-2'0'9'16,"-1"0"7"-16,2 0 9 0,-3 0 16 0,4 0 15 15,-1 0 4-15,-1-1-2 0,2 1-5 0,-3-2 54 16,2 0-76 0,1 2 5-16,0 0 11 0,0 0 10 0,0 0-1 15,0 0 5-15,0 0-10 0,0 0-10 16,0-1-4-16,1 1-14 0,2 0-4 0,0-4-4 15,2 3 15-15,15-6 62 16,19-5-12-16,-8 7-30 16,-13 1-37-16,2 0-3 15,1 0 5-15,-2-1-3 0,5 0-3 16,-2 3 10-16,1-1-4 0,1 0-4 0,3 0-1 16,0 0-4-16,1-2 1 0,1 3-5 15,28-6 7-15,-29 6-8 0,0-3 3 16,2 3-3-16,-3-1 3 0,0 0-4 0,2 3 0 15,-2-1 0-15,0-2-4 0,28-1 1 16,-28 3 1-16,-1 1 4 0,1-2-2 16,0-1 5-16,-3 1-2 0,3 2-7 0,-2-2 7 15,2-1-3-15,1 3 0 0,-4-3 0 0,-1 0 2 16,0-1-6-16,2 2 4 0,-3-1 6 0,2 1-6 16,-3-1 0-16,1 2 6 0,-2-1-8 15,1 2 5-15,0-1 1 0,1-1-4 0,-5-1 0 16,5 2-3-16,-1 0-1 0,0 1 6 15,0-2 1-15,23 1 1 0,-21-1-4 16,-1 2 2-16,2 0 3 0,-5 0-5 0,3 0-2 16,0 0 3-16,21 0-1 0,-23 0 0 15,2 0 3-15,-3 0-5 0,3-2 4 16,-3-1-4-16,2 3-1 0,-1 0 10 16,2 0-7-16,-2-2 0 0,2 2 0 0,-2 0 5 15,4 0-5-15,-3 0 0 0,2 0 0 0,-1 0 0 16,-1-3 0-16,1 3 0 0,0-4 0 15,0 4 0-15,-1 0 2 0,1-1 0 0,1-1-2 16,-2 1 0-16,3 0-3 0,-2-2 0 0,2 3 7 16,-5 0-4-16,23-4 6 15,-21 4-12-15,1 0 4 0,0 0 5 0,0 0-1 16,-1 0-2-16,1 0 3 0,2 0-5 0,20 0 2 16,-20 0 0-16,-1 0 0 15,23 0-2-15,-25 0 2 0,-1 0 0 16,1 0 2-16,21 0 0 0,-24 2-2 15,3 0-5-15,-3-2 3 0,0 0 3 16,-1 0 2-16,16 0-5 16,-1 0-1-16,-16 0 7 0,1 0-4 0,0 3 5 15,0-2-8-15,-2 0 6 0,1 1-3 16,-2-1 0-16,1 1 1 0,-2 0 3 16,-1-2-6-16,-3 5 4 0,4-2-4 0,-4 2 2 15,1-2 6-15,-1 1-4 0,1-1 0 0,-1 2-1 16,2-1 4-16,-1 2-7 0,-4-1-4 0,2 1 6 15,0-2 5-15,-2 2-1 0,-1-2-2 0,2 3-2 16,-1-2 5-16,1 2-1 0,2-1 9 16,-3 1-10-16,0 1 3 0,2-1 0 0,-2 4 1 15,2-3 4-15,0 4-5 0,1-3 2 0,0 1-2 16,-1 0 0-16,0 2 2 0,10 14 3 16,-8-13-11-16,-1 1 0 0,1-2 3 15,-2 1 4-15,3 1-2 0,-3 0-2 0,9 27 7 16,-11-27-8-1,1 1-2-15,-1 0 5 0,1 0 0 0,-3 0-7 16,2 0 4-16,4 29 3 16,-7-16-7-16,0-15 2 15,-1 2 5-15,3 15-4 16,-5-17 3-16,0 1-3 0,0-1 4 0,-2-1-7 16,1 0 6-16,-1-1-3 0,0 0 6 0,-1-1-1 15,0-1 2-15,0 1-6 0,-1 2-2 0,1-5 4 16,2 1-7-16,-4-1 1 0,2-1 3 0,2 0-1 15,-3-2 0-15,0 4 0 0,-8 7 10 16,-3 4-11 0,8-11 3-16,1-1 5 0,-3 2-6 0,1 0 2 15,0 0-5-15,0 0 2 0,-3 1 4 16,1-1-3-16,-1-1 5 0,0 0-3 0,0-2-3 16,-26 8 10-1,24-7-12-15,-2-1 2 0,1-2 3 0,-2-1-1 16,1 2 2-16,-2-3-1 0,-23 5-5 15,20-6 6-15,-25 3-9 16,-3-1 2-16,24-3-1 16,-1 0 4-16,-2 0 0 0,1 0 5 0,-1 2-2 15,-2-2-6-15,2 2 7 0,2-2-6 16,-2 0 5-16,0 1-8 0,2 1 5 16,1-2-4-16,0 3 7 0,-1-1 1 0,2-1-7 15,-1 0 3-15,2 2 4 0,-1-3-4 16,3 3-3-16,-2-1 3 0,1 2 2 0,2-2-1 15,-1 1-3-15,-61 9-1 16,42-8 2-16,20-1 2 16,-2-2-5-16,1 3 4 0,1-3 0 15,-2 1 0-15,1-2 0 0,2 2 5 0,-4 1-7 16,-18 1 0-16,18-1 5 0,2-3-3 16,1 2-6-16,-3 1 6 0,0-3 0 15,2 2 2-15,-1 0-9 16,-25 1 8-16,25-1-1 0,-1-2 0 0,2 1 4 15,0 1-4-15,0-2-5 0,-2 0 6 16,3 2-5-16,-3 1 10 0,1-3-4 0,2 2-2 16,-1-1-6-16,-18 2 10 15,-3-1-8-15,22 1 6 0,-2-2 0 16,3 1-2-16,0-1 0 0,-3-1 0 16,5 1-2-16,-3-1-2 0,2 0 4 15,-2 0-3-15,0 0 6 0,-17 0-7 16,20 0 4-16,-1 0 0 0,-1 0-3 0,2 0 3 15,-2 0-3-15,1 0 1 0,0 0 2 0,-14 0-10 16,-1 0 10 0,17 0-5-16,-2 0 3 0,3 0 4 0,-2 0 4 15,0 0-5-15,-1 0-5 0,4 0 0 16,-4 0 4-16,4 2-2 0,-18 0 6 16,2-2-6-16,14 0 4 0,0 0-2 15,1 0-4-15,-2 1 4 0,2-1-3 16,1 0 5-16,-1 0-2 0,1 0 4 15,-25 0-9-15,26 0 10 16,2 0-7-16,-4 0 6 0,2 0 1 16,0 0-10-16,-2 0 3 0,3 0 0 0,-1 0 4 15,1 2 0-15,-1-2-5 16,-2 0 3-16,3 1 0 0,0-1-7 0,-2 2 13 16,4-2-6-16,-2 0-3 0,1 0 3 0,-1 0 0 15,-1 0 3-15,1 0-3 0,-1 0-6 16,0 0 8-16,1-3-6 0,0 1 4 0,0 2 0 15,-11 0 4-15,-11-3 0 16,23 3 0-16,0 0-10 16,1 0 6-16,-1 0-2 0,1-2 5 15,-2 2-6-15,1 0 7 0,2 0-4 0,-4 0 1 16,-6 0-1-16,9 0 0 0,1-1 0 16,-1 1 0-16,2 0 0 0,0 0 0 15,-25-4 6 1,26 2-11-16,-3 2 9 15,3-1-7-15,-3 1 9 0,3-2-10 0,-3 2 10 16,1-1-5-16,-1-1-4 0,3 2 1 16,-1 0 0-16,-1-1 2 0,-1-1 0 15,3-1 0-15,-1 1 2 0,1-1-2 0,-1-1-2 16,0 1 5-16,2 1-5 0,0-3 8 0,1 2-4 16,0-2 0-16,1 1-7 0,0 2 7 15,0-1-2-15,0-2 5 0,1 3-5 16,2-3-2-16,-3-5 5 0,2 5-2 15,1-1 2-15,-2-2-5 0,0-2-4 0,2 1 7 16,0 1-1-16,0-1 0 0,0 1 4 16,0-3-4-16,0 1 0 0,0 0-3 0,0 0 10 15,0 0-7-15,0-1 2 0,0 1-2 0,0-24-2 16,2 22 2 0,0 2 2-16,-1 0 2 0,2-1-7 0,-1 2 3 15,1-1 3-15,0 0 0 0,0 2-14 16,0 1 15-16,1-1-7 0,-3 1 5 0,1-2-2 15,-2 1-3-15,1 0 1 0,1-7 4 16,6-20 4 0,-6 18-5-1,-2 9 1-15,0 1-4 16,0-21 3-16,0 11-3 16,0 9 2-16,0-1-2 0,0 0 6 15,-2 3-3-15,2-3-5 0,0 2 4 0,-2-1 3 16,1 3-1-16,-1-4-4 0,1 2 2 0,-1-1 2 15,2 3-2-15,0-3 2 0,0 2-1 0,0 0-1 16,3-2-5-16,-1 3 6 0,-2-1 1 0,3-1 1 16,-3 0-10-16,0 2 7 0,0-2-2 15,0 1 0-15,0-8 11 0,5 1-12 16,-3 8 3-16,-2 0-2 0,0-1 2 16,0-1 0-16,0 2 3 0,0-2-3 15,0-6 0-15,-2 6 0 16,2-10 3-16,0 11-8 0,0 1 7 0,0-10-2 15,0 11 0-15,0-1 0 16,-2 0 0-16,1 0 0 0,1 0 3 0,-2 0-7 16,2 2 4-16,0 1 0 0,0-1 2 15,0-1-2-15,0 1-3 0,0 1 5 0,0-1-5 16,0 0-1-16,0 3 12 0,0-3-8 16,0 1-6-16,0 2 10 0,0 0 0 0,0 0-2 15,0 0 1-15,0 0-10 16,0 0 9-16,0-1-6 15,0 1 6-15,0-1-5 0,0 1 4 16,0 0-9-16,0 1 8 16,0-1-9-16,0 1-30 0,0 1-46 15,-3 1-38-15,0 2-30 0,-1-1-36 0,-2 2-21 16,-2-1-15-16</inkml:trace>
  <inkml:trace contextRef="#ctx0" brushRef="#br0" timeOffset="8561.25">14605 17924 77 0,'0'2'155'16,"-3"0"22"-16,1-1-20 0,-2-1 62 15,1 0-128-15,1 0 12 0,1 0 20 16,-1 0 4-16,1-3-3 0,-1 1-16 0,0 2-27 15,2-1-21-15,0-2 14 0,0 2-52 16,0-2-8-16,0 1 0 0,0-1-6 16,0 0-2-16,4 0-3 0,-3-1-5 0,2-1 0 15,-1 1 5-15,1-2-5 0,3 2 2 16,0-3 1-16,7-5 1 16,-8 7-6-16,3-4 6 0,-2 1-2 0,1 3 3 15,-1-2-5-15,3 1 2 0,-2 0 0 0,-3-1 0 16,4 2-3-16,-3-1 3 0,3 2 3 15,3-8-6-15,-5 10 1 0,-1-3 2 16,1 2-4-16,1 0 2 0,-3-1 2 0,1 4 0 16,2-2 0-16,-2 2 0 0,0-1-2 0,-3-1 2 15,1 2 3-15,0 0-3 0,1 2-5 0,1 1 11 16,-1 0-15-16,2-2 6 0,2 5 5 16,-1 4-3-1,-2 2-1-15,-4-7 2 0,1 3 5 16,-2 1-8-16,0 0-2 0,-2 1 10 0,2 0-9 15,-1 2 2-15,-3 0 12 16,-10 26-13-16,8-26 3 0,0 1 0 16,-3 1 0-16,1-1 4 0,-2 1-1 0,0 0-6 15,0-1 5-15,-2 1 1 0,2-2 0 16,-4 0-3-16,3 0 2 0,-2 0-2 16,-1-2 1-16,2 4-1 15,-34 14-4-15,33-17 7 0,-2-1-7 0,0 0 5 16,1-1 3-16,3 3-4 0,0-4-6 0,-2 1 9 31,-26 25-6-31,32-27 5 0,2-2 1 16,-1 2-7-16,2-2 1 0,0-2 5 0,0 1 0 15,0-1-2-15,1 0-2 0,1-1-1 0,1-1 6 16,1 0-1 0,-2-1-2-16,2 1 0 0,0-1-4 15,0 0 8-15,0 0-2 16,0 0 0-16,0 0-8 15,0 0 3-15,0 0 7 0,0 0-3 16,2 0 1-16,-1 0-4 0,1 0 2 16,1 0 4-16,2-2 4 0,3 2-7 0,1 0 6 15,3 0-10-15,0 0 3 0,2 0 1 16,15-3 3-16,-15 0-4 0,2 0 0 16,-2-1-8-16,3 1 10 0,-4-1 1 15,3 3-2-15,-2-1-1 0,-1 2-5 0,-2 0 12 16,-1 0-7-16,0 0 0 0,-2 0 2 0,0 0-2 15,0 0-7-15,2 0 1 0,2 0 10 16,-3 0-4-16,-4 0 0 0,0 0 0 16,2 0 3-16,-3 0-7 0,3 0 4 0,-1 0 0 15,-1 0-3-15,-1 2 7 0,-2-2-3 0,1 0-4 16,1 0 3-16,-3 0-16 0,2 0-6 0,-1 1-11 16,-2 3-20-16,2-4-12 0,-2 0-22 15,0 0-8-15,2 0-18 0,-2 0-13 0,0 3-14 16,0-3-12-16,0 0-7 0,0 0-7 15,0 0 6-15,2 4-199 16</inkml:trace>
  <inkml:trace contextRef="#ctx0" brushRef="#br0" timeOffset="9262.81">14980 18043 15 0,'-2'-1'33'0,"1"-1"27"0,-1-1 18 16,2 3 6-16,-3 0-5 0,1-1-12 0,-1 0-5 16,2-1 3-16,-2 1 10 0,1-1 8 15,2 2 2-15,-1-3-15 0,-1 3-5 0,2 0-10 16,-1 0-7-16,1 0-6 0,0 0-10 0,0 0 2 15,1 0 1-15,2 0 6 0,3 1 3 16,-3 1 13-16,2 1-7 0,0-1-5 0,2 0-6 16,-1 3 5-16,11 4 51 15,-9-4-47-15,1 3-6 0,1-2-6 0,-4 3-3 16,2-2 3-16,1 2-10 0,0 1-7 0,-3-4 3 16,0 1-4-16,2 2-4 0,0-1-10 15,0-1 2-15,-2-1 0 0,2 0-1 0,3 8-6 16,-6-9 2-16,2 0-7 0,3 2 6 15,-7-5 7-15,1 3-7 16,0-1-33-16,-4-1 4 16,2 0-80-16,-2-1 35 0,0-2-13 0,0 1-9 15,0-1-5-15,0 1-7 0,0-1-7 0,0 0-14 16,0 2-126-16,0 0 122 16,-2-2-118-16,-1 0 134 0,0-2 15 15,1 0-50-15</inkml:trace>
  <inkml:trace contextRef="#ctx0" brushRef="#br0" timeOffset="9750.34">15108 18025 19 0,'-1'-2'27'0,"-1"-1"22"0,0-1 95 16,1-1 114 0,-1 5-199-16,2 0 10 15,-1 0 3-15,1 0-7 0,0 0-6 0,-2 0-3 16,-1 2-10-16,0 0-12 0,-1 3 8 0,-8 5 39 15,1 3 5 1,4-7-38-16,-2 1 1 0,4 3-4 0,-1-3-4 16,-14 18 62-1,8-8-36-15,6-8-43 16,0 0-6-16,1-3 0 0,0 1-5 0,2-2-5 0,-2 0 2 16,2-3-3-16,1 3 2 0,1-3-5 15,-1 1-4-15,1-1 4 0,-2-2-4 16,3 3 3-16,0-3-5 0,0 0-1 0,0 0 6 15,-2 0-5-15,2 0 3 0,0 0 2 16,0 0-9-16,0 0 0 0,0 0-14 0,0 0-4 16,0 0-21-16,0 0-19 0,0 0-9 15,2 0-17-15,-2 0-21 0,0 0-14 0,0 0-18 16,0 0-14-16,0 0-8 0,0 0-2 16,0 0 5-16,0 0 31 0</inkml:trace>
  <inkml:trace contextRef="#ctx0" brushRef="#br0" timeOffset="12746.34">14444 2753 49 0,'-1'0'117'0,"-1"2"19"0,1 0-16 0,-1-2-27 16,2 0-15-16,0 0-18 0,0-4-8 0,0 1 17 16,3 3 0-16,-1 0 3 0,-1-4-16 0,1 3-10 15,2-1-11-15,-4 0-10 0,4-1-12 0,-3 1-1 16,2-3 5-16,2 2-9 0,-2-1 0 15,1-1 3-15,0 1-6 0,1-1 2 0,1-1 3 16,-3-1-7-16,2 1 1 0,-2 0-3 0,2-1 7 16,0 0 5-16,3-6 27 15,-5 6-15-15,0 2 8 0,0-3 1 0,0 5 15 16,-1 0 4-16,-2 0 0 16,0 2 3-16,0-2-11 0,0 3-6 0,0 0-15 0,0 0-8 15,0 1-1-15,0 1 3 0,-2 4-2 0,2 0 0 16,0 5-5-16,0 4 1 0,0-1-4 0,0 3 1 15,0 1 0-15,0 0-3 0,0 2 1 0,0-1-7 16,0 2-5-16,0-1 9 0,0 4-6 0,0-5 2 16,-3 0 3-16,0 1-5 0,0-3 0 0,1-1 5 15,1-3 0-15,-3-1-2 0,0 1-5 16,1-4 2-16,0-2-9 0,-1-1 0 0,1-1-5 16,0 0 2-16,1 0-17 0,1-2 5 0,-1 0 2 15,-1-2 1-15,-3 2 2 0,4-1 0 0,-2-2 6 16,-1 0 0-16,-2 0 3 0,3-2 10 0,-1 0-7 15,-1 1 1-15,-5-2-13 16,4 2 16-16,4 1-6 0,-3-3 2 0,4 3-2 0,-1-2 6 16,0 1-3-16,1-2 1 0,1 3 8 0,-1 0-4 15,2-4 2 1,-1 4 1 0,1 2 0-16,0 0 9 0,1-2-4 15,9 1 10-15,-3-1-6 0,1 2-5 16,4-2 1-16,-2 0-5 0,2 0 4 0,0-3-4 15,2 3 4-15,1 0-1 0,0-2-5 0,3-1-2 16,-1 1 4-16,4 0-10 0,-4-1-2 0,2 0-13 16,-1 1-14-16,-1 0-19 0,2-3-21 0,-3 2-17 15,-1-1-8-15,1 1-22 0,-3 1-13 0,-2-1-8 16,0-1-6-16,-2 1-1 0,-1 1 12 16,-3-1-73-16</inkml:trace>
  <inkml:trace contextRef="#ctx0" brushRef="#br0" timeOffset="13245.53">15002 2746 167 0,'-5'-5'169'0,"1"2"-9"0,1-1-26 16,0-1-18-16,-1 2-4 0,1 2 7 16,1-3 126-16,-1 2-148 0,3 2-18 15,-3-1-22-15,3 1-19 0,0 0-6 0,2 1 2 16,2 1 27-16,1 6 3 0,2-1 5 0,3 2-10 16,0-1-16-16,3 5-6 0,3-1-4 15,12 16 12-15,-14-14-32 0,18 17 11 16,-16-14-22-16,-2-2 0 0,0 2 1 15,-1-5-8-15,-1 1 5 0,-1 0 0 0,-1-1-11 16,7 11-37-16,-9-14-5 0,5 9-118 16,-9-11 59-16,1-1-20 0,0 0-15 15,-2-3-10-15,2 0-19 0,-2-2-10 0,0 1 3 16,-3-2 5-16,3 0 11 0</inkml:trace>
  <inkml:trace contextRef="#ctx0" brushRef="#br0" timeOffset="13564.37">15258 2713 65 0,'-3'-6'132'0,"2"3"15"16,-6 2 87-16,4 1-153 0,-2 1-5 15,-1 2 10-15,-2 3 7 0,3 0-6 0,-3 3 1 16,-9 16 72-16,4-10-84 0,1 3-4 16,-1 2-10-16,-1-1-5 0,-2 3-6 0,0-1-6 15,0 2-7-15,2-4-6 0,0 0-18 0,0 1-4 16,3-3-7-16,-1 2-3 0,0-6-2 16,2 0 3-16,2 1 3 0,-1-5-4 0,5 2 3 0,-3-3-15 15,1 1-13-15,2-4-22 0,0 0-19 16,-2-2-18-16,3 0-17 0,-1-2-19 0,1 1-15 15,1-2-11-15,1 1-22 0,-1-4-7 0,-1 3-3 16,0-4 7-16,1 1 33 0</inkml:trace>
  <inkml:trace contextRef="#ctx0" brushRef="#br0" timeOffset="35272.37">16207 3523 21 0,'-3'0'35'0,"1"0"18"16,1 2 3-16,-3-2-5 16,1 0 16-16,1 0-47 0,-1-2 4 0,2 2 2 15,-3-1 8-15,3-1 11 0,-1 2 3 0,2 0 7 16,0 0 4-16,0 0-5 0,0 0 3 0,0 0 53 15,0 0-66-15,0 0 1 16,2-3 27-16,-2 3-42 0,0 0-7 0,3-2-5 16,0 2-3-16,0-3-7 0,2 1 0 0,3 2 5 15,3-3-4-15,0 2-4 0,26-5 13 16,-23 5-11-16,0 1-2 16,13 0 7-16,-11 0-7 0,-2 0 0 0,2 0-4 15,-2 0 8-15,3 0-7 0,-2 0 2 16,2 0-4-16,-3 0 4 0,0-3-4 0,-1 3 2 15,-2 0 0-15,0 2-1 0,-3-2 2 0,3 1 1 16,0-1 0-16,-4 1-4 0,-1 2 0 16,2-3-3-16,0 0 0 0,1 3 8 0,8 1-2 15,-10-2 1-15,1-1 0 0,2 1-7 16,-1-2 3-16,-3 2 0 0,0 1 4 0,3-1-4 16,-2 1-6-16,1 0 9 0,-1-2 0 15,10 5-3-15,-9-3 0 0,1 2 3 0,2-2-6 16,-3-2 3-16,2 2-4 0,-1 0 7 15,1 0-6-15,-1 0 3 0,-1-1 5 16,0 2-5-16,0-1-2 0,0 0 3 0,-2 0 4 0,3 1-11 16,-1-1 10-16,7 3-8 15,-6-3 1-15,-1-1 3 0,0 3 0 0,-1-2-2 16,0 0 5-16,6 3 2 0,-8-3-8 16,1 3 3-16,-2-3-3 0,-2 1 1 15,5 2 3-15,-6-1 4 0,2-3-10 16,1 5 6-16,-4 1-1 15,0-4-4-15,0-1 6 16,0 0 1-16,-4-1-3 0,3 3 0 0,-1-3-2 16,1 1 2-16,-1 0 2 0,-3 0-4 15,3-1 6-15,-3 2-7 0,1-1 5 0,1 0 2 16,0 0-1-16,-2 0-6 0,0 0 3 0,0-2 2 16,0 2-1-16,1-1-1 0,0 1 0 0,-3 0-5 15,2-2 10-15,0 2-5 0,0 0-4 16,0-1 5-16,-2-1 2 0,2 3-5 0,2-4 2 15,-2 4 0-15,0-3-2 0,-2 1 3 0,1-1 2 16,1 1 0-16,0-2-3 0,-1 2 0 0,0-2 2 16,-1 2-4-16,1-2 2 0,-2 3 2 0,0-3-4 15,0 2 2-15,0-1 1 0,0 1-3 0,-1-1-1 16,1-1 6-16,0 0-1 0,-3 0-6 0,3 0 4 16,0 2 5-16,0-2-3 0,-1 1-6 15,2-1 2-15,-1 3 2 0,0-3 1 0,-1 3 2 0,1-3-5 16,2 2 2-16,-1-2 0 0,0 1 2 15,0 1-1-15,1-2-1 0,0 1 0 0,-4-1 0 16,4 2 0-16,0-2 4 0,-1 0-6 0,2 1 2 16,-4-1-3-16,4 0 3 0,1 2 2 15,-5-2 2-15,2 1-4 0,1-1-2 0,-1 0 2 16,-1 2-3-16,2-1 0 0,-12 1 1 16,12-1 6-16,-5 0-4 0,3 1 0 0,0 0 3 15,-1-2-5-15,0 3 2 0,-3-3-2 16,1 3 0-16,0-2 6 0,2-1-6 0,-4 1 2 15,5 1-4-15,-10 1 12 0,9-3-8 16,-2 3 0-16,3-3 3 0,-3 0-3 0,3 0-5 16,-1 1 3-16,0-1 2 0,1 0 3 0,-9 3-10 15,10-3 12-15,-1 0-3 0,1 3-2 16,-1-3 0-16,-1 1 0 0,1-1 0 0,0 0 0 16,-4 1-2-16,2 1 5 0,1-2-7 15,-2 1 4-15,0 3 0 0,-1-4 0 0,0 3 3 16,2-3-3-16,-3 2 1 0,1-2-1 0,-1 0-7 15,-26 2 10 1,17-2 0-16,8 0-2 0,2 1-6 0,-14 1 8 16,14-2-3-16,-2 1-2 15,2 1 2-15,-4-2 2 0,1 1-5 0,0 1 6 16,0-1-1-16,0 0-2 0,-1 1-2 16,0 1 0-16,3-1 5 0,-4 1-3 0,1 0-2 0,1-2 6 15,0 1-6-15,0-1 0 0,0 1 2 0,0-1 3 16,0 1-6-16,0-1 7 0,2 1-8 15,-3-2 5-15,-11 3-3 0,14-3 2 16,1 3 0-16,-6-3 0 0,6 0 0 0,-2 0 4 16,1 1-7-16,0-1 5 0,2 0 0 0,-3 1-2 15,1 1-2-15,2-2 4 0,-3 0-2 0,3 0-4 16,-1 0 7-16,-11 2-3 16,-14 1-4-16,24-3 4 15,1 1-2-15,0 0 6 0,1 2-4 0,-3-3 0 16,3 0 2-16,-1 4-2 0,-2-3 0 0,1-1-3 15,0 2 8-15,0-1-5 0,-3-1-4 0,2 2 4 16,2 0 2-16,-3-2-4 0,4 0 4 0,-2 3-2 16,-1-1-2-16,1 0 4 0,2-1-2 0,0 1 0 15,-3-2 0-15,4 0-3 0,1 0 5 0,0 1-4 16,-3 1 0-16,4-2 3 0,-2 1-1 0,1 1 0 16,0-1 0-16,-2 2 3 0,5-1-2 15,-1-2-1-15,4 3 0 0,-3-3 0 0,1 0-4 16,2 0 6-16,0 0 3 0,0 0-5 15,-1 0-3-15,4 0 3 0,0 0 2 0,0 0-8 0,0 0 8 16,0 0 0-16,0 0-1 0,-1 0-1 16,1 0-3-16,1 0 5 0,-1 0-1 15,5 0 2-15,-3 0-3 16,-2 0-6-16,1-2-33 0,-1-3-214 16,0 4 107-16,-1-2-18 15,-1 0-12-15,2-1 5 0,-5-3-92 0</inkml:trace>
  <inkml:trace contextRef="#ctx0" brushRef="#br0" timeOffset="35863.51">15172 3718 48 0,'1'0'81'16,"3"0"7"-16,-4 0-15 0,0 0-17 0,0 0-17 15,-2 0-7-15,0 0-3 0,1 3 8 0,-4 0 74 16,1 1-53 0,-8 8 78-16,4-10-108 0,0 4-2 0,0 0-6 15,0 0 8-15,-1 2 0 0,-1-1-1 0,-3-1-3 16,1 2-7-16,1-1 2 0,-3 0-4 15,-26 19 18-15,27-18-21 16,-2-1 0-16,2 1-7 0,-3-2 4 0,5 1-5 16,0-1-2-16,-2-3 5 0,-7 5 6 15,12-5-1-15,3 0-5 0,-1-1 0 16,1-2 1-16,1 3 4 0,0-3 8 0,3 2-12 16,-1-2 6-16,2 0 5 15,0 0-5-15,-1 0-1 0,1 0 1 0,0 0 12 16,0 0-13-16,1 0-7 0,2 2 2 15,-1-2-1-15,-2 1 6 0,7 2 27 16,-2 0-19-16,8 3 17 0,-2-4-20 16,-3 1-9-16,3 1 2 0,2 1-3 0,-4-1 7 15,4 1 1-15,-1 2-3 0,0-1-2 0,-3 4-2 16,4-5-2-16,0 2-1 0,-1 0-6 16,9 8 2-16,-9-6 5 0,-1 0-6 0,-3-2-1 15,3 1 0-15,-1-3 5 0,-2 3-2 16,-1-1-8-16,1-3 2 0,-1-1 3 0,-1 1 2 15,7 2-4-15,-7-1 0 16,-3-5 9-16,0 1-14 0,-3-1-2 0,2 2-11 16,-2-2-19-16,0 0-15 0,0 0-19 0,0 0-23 15,2 0-22-15,-2 0-29 0,0-2-31 16,0 1-29-16,-2-2-15 0,2-2 28 0</inkml:trace>
  <inkml:trace contextRef="#ctx0" brushRef="#br0" timeOffset="36860.42">15563 3510 30 0,'0'-3'44'0,"2"-1"18"0,-2 1 7 0,0 2-3 16,0-2-9-16,0 2-4 0,0-1-2 0,0 2-1 16,0-2 2-16,0 2 0 0,0 0-9 0,-2 0-4 15,1 2 5-15,-2 1-1 0,-1 1-3 0,0 3-3 16,-1-1-7-16,-1 1-5 0,-1 2-3 0,1 2 4 16,0-1-9-16,-1 1 2 0,0-1-2 15,0 1-5-15,2-3 6 0,1 2 1 0,-1 0-5 16,0-2-1-16,-1 1-9 0,4-3 5 0,-1-1-1 15,2 0 1-15,-3-2 3 0,4 0-3 0,-1-2 2 16,-1 2 0-16,2-3 10 0,0 0-1 16,0 0 5-16,0 0 13 0,0 0-13 0,0 0-7 15,0-3-7-15,0 2-6 0,-1-2-3 0,1 0 0 16,0-2-2-16,0 0 3 0,0 0-1 0,0-1-2 16,0 0 2-16,1-1-2 0,1-1 0 15,-1-1-2-15,3 0 5 0,0-1 1 0,0-2-1 16,1 4-3-16,-1-2-2 0,1 1-1 0,1 0 1 15,-1 1 2-15,0 1 0 0,1 0-4 0,8-10 9 32,-4 9-10-32,-3 7 6 0,-2-1-4 0,0-1 0 15,6 3 4-15,-6 0-3 0,1 2 3 16,-1-1-4-16,6 7 6 0,-5-1 6 16,0 2-5-16,-1 2 1 0,1-1 8 0,-1 2-7 15,3 2-2-15,-2-1-4 0,-3 1 7 16,2 0-7-16,-1-1 0 0,0 12 4 15,1-14-4-15,-2-1-2 0,-1 1 0 0,4-3-3 16,-3 2-11-16,0-4-16 0,1 0-21 0,-3-2-29 16,2 1-16-16,-3-4-23 0,0 2-13 15,4 0-279-15,-3-7 172 16</inkml:trace>
  <inkml:trace contextRef="#ctx0" brushRef="#br0" timeOffset="37113.37">15547 3597 53 0,'-4'0'85'0,"-6"-2"9"0,6 2-10 0,-1-3-8 0,-2 3-11 16,-5 0 204 0,12 0-200-16,0 0-6 0,0-2 22 15,0 2-59-15,0 0-7 0,0 0-3 16,0 0-6-16,0 0 3 0,2 0-3 0,-1 0-6 15,8 0 0-15,-4 2-2 0,2-2 2 16,1 0-1-16,2 0-12 0,0 0-15 16,0 0-17-16,2 0-16 0,-1-2-17 0,2 2-18 15,-4-2-7-15,3 2-7 0,1-3-6 0,-3 1 0 16,1 1 1-16,-2-3 16 0</inkml:trace>
  <inkml:trace contextRef="#ctx0" brushRef="#br0" timeOffset="37595.61">15718 3515 23 0,'-4'-3'64'0,"0"3"36"16,3-2 0-16,-1 0-11 0,1 2-6 15,1-1-10-15,0 1 73 0,0 0-74 16,0-1-8-16,0 1-8 0,0 0-12 0,1 0-9 15,2 0-9-15,1 0-2 0,4 1-11 0,1-1-8 16,24 3 0 0,-20-3-5-16,2 0 0 0,-2 0-5 0,1 0-13 0,-2 0-14 15,-1-2-7-15,1 2-5 0,-2-1-7 16,-2 1 1-16,-1-1-1 0,-2 1 9 0,-2 0 0 16,1 0 7-16,-3 0 0 0,-1 0 9 0,0 0 4 15,0 0 5-15,-1 0 3 0,-3-3 6 16,-2 3 9-16,1 0 1 15,2 0 0-15,-3 0 1 0,3 0 8 0,0 0 6 0,-2 0 5 16,1 0 3-16,-2 0 5 0,3 0 8 0,0 0 2 16,0 3 2-16,-2-2 3 0,4 2-7 0,-3-1 0 15,1 1 5-15,1 2-10 0,-1-2 6 16,0 2-5-16,-1 1 2 0,1 0-10 0,1 1 3 16,0 0-10-16,-1 0 0 0,1 0-6 0,2 0-1 15,0 1-10-15,0-1-2 0,0 0 3 0,0-1-3 16,0 0 2-16,2 1-2 0,1 1-2 15,-3-1 2-15,4 0-2 0,-4 1-6 0,1 2-15 16,1-5-27-16,-2 4-14 0,1-4-21 0,2-1-16 16,-3-1-16-16,0 2-7 0,3-2-8 0,-3 0 6 15,0-2 5-15,2 1 26 0</inkml:trace>
  <inkml:trace contextRef="#ctx0" brushRef="#br0" timeOffset="38230.94">15999 3520 48 0,'0'-3'65'0,"0"1"15"16,0 2-6-16,0 0-12 0,0-3-11 0,0 3-6 15,0-2-13-15,0 2 10 0,0 2 8 16,0-1 2-16,-1 1-4 0,-2 0 2 0,3 3-6 15,0 1-8-15,0 0-8 0,0 0-8 0,0 1 0 16,-1 2-6-16,1-2-1 0,-2 1 2 16,0-1-2-16,2 0 0 0,0 0-3 0,-1 1 1 15,1-1-5-15,0 1 2 0,-2 13 0 16,0-16-8 0,2-1-2-16,0 0 2 0,0-3 3 0,0 2-3 15,0-3 3-15,0 0-2 0,0 0 4 16,0 0 1-16,0 0-1 0,0 0-2 15,0-3 0-15,0-1-1 0,0 1-2 16,0-2 0-16,0 0 0 0,2 0 1 0,0-2-1 16,-2-1 0-16,5-8 7 0,-4 7 0 15,2-1-4-15,-2 0 1 0,1 1-7 0,1-1 11 16,-1-2-3-16,-1 0 0 0,3 2 4 16,-1-2 0-16,5-20 10 15,1 14-13-15,-4 10-2 0,-2 3 2 16,2-2-6-16,3-2-6 0,-2 5 6 15,-1 0 2-15,-1 1-2 0,8-1 2 16,-6 4-2-16,2-1 2 0,-2 1-4 16,1 0-1-16,-3 0-1 0,5 0 2 0,-2 0 2 15,-1 0-2-15,-1 3 6 0,-2-3-4 16,2 4-4-16,1 5 6 0,-3-5-4 0,-3 0 2 16,0 4-4-16,0-3 1 0,0 1 8 0,0-1-7 15,-3 1 2-15,-1 0 0 0,1 0 4 16,-2-1-4-16,-2 2 4 0,3-2-2 0,-12 7 0 15,8-8-4-15,0 1 4 0,-1-2-2 16,-1 2 0-16,4 0 0 0,-2-2-5 16,-1-2-2-16,-8 4-66 0,11-4-8 0,-3 1-33 15,4-2-31-15,-1 0-25 0,-1 0-13 16,1 0-110-16</inkml:trace>
  <inkml:trace contextRef="#ctx0" brushRef="#br0" timeOffset="39247.4">13812 3826 6 0,'-2'-4'9'15,"-1"0"10"-15,3-3 20 0,-1 3 23 0,1 0 10 0,0-1-6 16,-2 0-10 0,1-5 23-16,1 5-35 0,0 1 13 0,0 1 14 15,1-6 85-15,-1 5 1 16,0 3-94-16,-1 1-10 0,-4 0 14 15,2 3-37-15,-4 0 0 0,-1 3 6 0,-3 2 9 16,2 1 0-16,-1 4-12 0,-2-1-4 16,0 3-8-16,0-1-6 0,1 1-6 0,1-2-4 0,-1 2 2 15,3-1 0-15,2-4-7 0,1 1 5 0,2-2-1 16,-1-3-1-16,2 1-10 0,-1 2 9 16,1-8 1-16,2 2-3 0,0-3 0 15,0 3 8-15,0-3-4 0,2 0-4 0,-1-6-4 16,1 0 4-16,2-7 1 15,14-33-13-15,-12 32 14 16,4-1-10-16,-4-1 8 0,5-1-8 16,0 0 6-16,3-3-6 0,-2 0 8 0,0 2 0 0,1 1-6 15,2 0 6-15,0 2 0 0,-1 3 2 16,22-14-9 0,-24 21 5-16,-2 2 4 0,-3 0 3 0,-1 3 1 0,1 3 3 15,-1 4 1-15,3 0-1 0,2 4 11 16,-2 1-11-16,1 4-3 0,0 1-6 15,9 20 4-15,-10-19-4 0,-1 3-2 0,1-2 3 16,-1 0-1-16,-3-1-2 0,0-2-18 0,-2 1-25 16,2-4-14-16,4 11-126 0,-4 4-184 15,-5-23 229-15,0 0 2 16,0 0 4-16,-1-3 15 0,-4-2 20 16</inkml:trace>
  <inkml:trace contextRef="#ctx0" brushRef="#br0" timeOffset="39618.35">13793 3855 45 0,'-11'-2'77'0,"-2"2"17"0,5 0-5 0,2-1-16 15,-2 1-20-15,-3-2 30 0,9 2-49 16,1 0 4-16,1-1-1 0,1 1-11 16,1 0-6-16,1-2-1 0,4 2-4 0,2 0-8 15,2 0 5-15,5 0-5 0,23-1-4 16,-17-2 0-16,2-2-3 0,0 0 0 15,1 0 1-15,0-1-3 0,-1-1 2 0,-1 2 0 16,0-2-2-16,-2-1 2 0,0-1 0 0,-3 1 5 16,1 1 1-16,-5-2 8 0,0 1 9 0,-1 1 3 15,-3 0 8-15,-1 0-1 0,-1 2 5 0,0 0-3 16,-1 0 5-16,-2 1-2 0,-3 1-3 0,1 3 0 16,-3-3-3-16,0 3-6 0,0 0-8 0,0 0-8 15,0 0-6-15,0 3-3 0,0 0 10 16,0 1 0-16,0 3-3 0,0 4-6 0,0 0 3 15,0 2-3-15,0 2-2 0,0 1 4 16,0 3-4-16,0-1 0 0,0-2 0 0,0 1-13 16,0-3-24-16,0 4-14 0,0-7-14 0,0 1-9 0,0-1-20 15,2-2-5-15,-2-1-4 0,0-2-1 0,-2 2-6 16,2-1 1-16,0-2 4 0,-1-3 10 16,1 1 19-16</inkml:trace>
  <inkml:trace contextRef="#ctx0" brushRef="#br0" timeOffset="39929.28">14156 3765 13 0,'-3'-14'39'0,"2"3"38"0,-1-1 19 15,2 2-15-15,0 0-19 0,0 2-13 16,6-4 35-16,-1 6-37 0,0 3 5 0,4-1 8 16,-1 2-7-16,0 2-11 0,2 2-8 0,6-2-6 15,-5 3-7-15,3 1 2 0,-1 1 4 16,2 1-2-16,-2 0-5 0,1 1 1 0,-1 2-11 15,-2 1 1-15,-2 1-1 0,-1 1-2 0,-3-2-1 16,2 13 10-16,-7-11-4 16,0 1 2-16,0-1-4 0,-5-2 4 0,1 0-2 15,-2-1-2-15,-2 2-7 0,-1-3 5 0,-1 0-4 0,-4 1-3 16,3-2 2-16,-2 0-4 16,-2-1-3-16,2-2 4 0,-11 5-21 15,13-4-8-15,0-5-22 0,1 1-15 0,2-1-21 0,-1 0-16 16,5 0-24-16,-1-1-22 0,3-4-4 15</inkml:trace>
  <inkml:trace contextRef="#ctx0" brushRef="#br0" timeOffset="40450.24">14470 3682 88 0,'0'-1'210'16,"0"1"-132"-16,0 0-19 0,-2 1-7 0,2 0-3 0,-2 4 10 15,2 3 5-15,0-1 0 0,0 1-5 0,-1 6-13 16,-1-1-16-16,2 0-7 16,-3 34 22-16,3-30-41 15,0-3 2-15,0 1-1 0,0-3-1 0,0 0-6 16,0-2 10-16,0 0-7 0,0-3 0 0,0-2-1 15,0-1 3-15,0 0 1 0,0 0 5 16,0-4 12-16,0 0 9 0,-2 0-3 0,2-5 5 16,-1 2-20-16,-1-1-3 0,1-3 1 15,1-1 7-15,-2-2 2 0,0 0-4 0,2-2-2 16,0-1-5-16,0-2 3 0,0-19 3 16,0 15 0-16,2 0-9 0,1-2-1 0,0 0-4 15,1 0 0-15,7-19 0 16,0 21 0-16,-2 3 0 0,1 1 0 0,2 2-5 15,1-1 6-15,-1 2-3 0,0 5 2 0,-3 2-3 16,5-1 3-16,-6 3 0 0,2 1-6 16,-1 2 8-16,-1 0-5 0,0 0 1 0,0 3 2 15,-2 2 0-15,1-1 0 0,-3 2 0 0,0 1 17 0,-3 3 2 16,-1 0-6-16,0 2 0 0,0-1 6 16,-1 4-6-16,-3-3 3 0,0 4-6 15,-1 0 0-15,-3-2-2 0,0 0 3 0,-2-1-5 0,2-1 0 16,-1-2-4-16,0 0-5 0,-1-1 4 15,-1 0-1-15,0-3-24 0,-38 18-423 16,36-19 233 0,-2 0-23-16,2-1 21 0</inkml:trace>
  <inkml:trace contextRef="#ctx0" brushRef="#br0" timeOffset="42050.54">14563 4066 15 0,'0'0'17'16,"2"0"13"-16,-2 0 24 0,3 0 11 0,-1 0 1 15,-2 0 135 1,2-3-49 0,-2 2-100-16,0-1 3 0,0 2-9 0,0 0-8 15,0 2-6-15,0-2-3 0,0 1-4 16,-2 2-2-16,2-1 1 0,-4 2 6 0,3 0 1 15,-3 3-13-15,1 0 0 0,-5 9 17 16,5-7-20-16,-2-2-3 0,-1 2 1 0,1-2 0 16,0 2 1-16,-1 0-6 0,0-1 2 0,1 1-2 15,-3-1 5-15,3-1-4 0,-1 2 4 0,0-1-4 16,-4-1 4-16,4 2-2 0,-2 1-4 0,0-1 0 16,-3 2 0-16,-30 28 13 15,30-29-14-15,0-1-6 0,1 0 1 16,1-1 2-16,0 1-2 0,-3 1-4 15,3-2 1-15,-1-1 4 0,1-1 1 0,-1 3-5 16,-1-3 2-16,3 2 6 0,-3-1-11 0,2-2 6 16,-1 0-1-16,2 0 0 0,0-1-2 15,1 1 2-15,0 0 0 0,-1-2 4 0,0 0-4 0,2 1 2 16,-2-2-2-16,2 1 0 0,-1 1-2 16,0-2 2-16,-1 1 0 0,-8 3 0 15,8-3 0-15,2-2-3 0,-7 4 8 16,10-4-10-16,0 2 9 0,-10 0-7 15,10-3 8-15,0 2-5 0,0-1-4 16,-4 1 1-16,7-2 8 16,-1 0-7-16,-2 0 2 0,3 0-2 0,0 0-12 15,0 0 11-15,0 0-8 0,0 0 0 16,-2 0-17-16,2 0 12 0,0 0-9 16,0 0-37-16,0 0 6 0,2-2-11 15,-2 1-10-15,0-1-10 0,-2 0-5 0,2-1-7 16,-1 1-2-16,-1-1-2 0,2-2 5 0,-2 0 1 15,2 1 10-15,0 1-42 0</inkml:trace>
  <inkml:trace contextRef="#ctx0" brushRef="#br0" timeOffset="42644.78">14138 4294 13 0,'-2'-4'19'0,"2"1"13"16,0-1 15-16,0 2 7 0,0 1 1 16,3-4 41-16,-1 5-57 0,-2 0-3 15,0-3-2-15,0 3 4 0,0 0 5 0,-2 0-1 16,2 0 0-16,0 0 45 16,0 1-40-16,-3 3 43 0,1-1-48 0,-1 4 25 15,0-1-34-15,3 0 1 16,-5 0 3-16,0 10 33 0,1-9-48 15,-4 5-2-15,-3 5 26 0,4-6-28 16,-8 10 10-16,8-12-16 0,3-1-4 16,-3 4-1-16,0-5-1 0,3 0-3 0,-2 1 1 15,1-2 0-15,0-1-2 0,2 0 0 16,-3 0-2-16,1 5 4 16,4-7-2-16,-1 1 2 0,1-1 7 0,-1-1-5 0,0 1 3 15,2-1-3-15,-1 0-1 0,-1-2 6 16,2 3-4-16,0-3 2 0,0 0-5 0,0 0 7 15,0 0-3-15,0 0-5 0,0 0 7 0,0 0 0 0,0 0-2 16,0 0 3-16,2 0-1 0,-2 0-12 16,0 0 8-16,1 0-2 0,3 0 9 0,-3 1-5 15,1-1-6-15,1 4 5 0,4-2 2 0,0 1-9 16,-1-1 0-16,2 0 5 0,1 1-5 16,0-1-4-16,0 1 8 0,4-2-4 0,-4 2-3 15,-1 0 5-15,2-3-4 0,-1 3 2 0,1 0 0 16,-1 0-2-16,0-1 5 0,-1 1 1 0,-1 0-3 15,-1-2-1-15,2 0-2 0,-5 1-1 16,2-2 3-16,-2 1-6 0,0 1 4 0,1-2-8 0,-3 0-2 16,-1 0-4-16,0 0-3 0,0 0 2 0,0 0-1 15,0 0-4-15,0 0-1 0,0 0-6 16,0 0-229 0,0 0 151-16,0 0-16 0,2 0-21 0,-2-3-14 15,-2 0-5-15,2 2 11 0</inkml:trace>
  <inkml:trace contextRef="#ctx0" brushRef="#br0" timeOffset="48361.37">1133 7225 66 0,'-3'-5'132'16,"1"-5"128"-16,-4 3 12 15,6 7-45 1,0 0-121-16,-2 0-21 16,2 0-33-16,0 0-9 0,-3 7 58 15,3 0-54-15,-3 1-12 0,1 19 28 16,-2-13-31-16,2 3-18 0,-3 17 7 15,4-19-19 1,-7 25 12-16,6-29-9 0,-1-2-5 16,1-2 0-16,1 1 4 0,-1-4-1 0,-2-1-6 15,4-1 15-15,0-2-2 16,0 0 11-16,0 0-4 0,-2-5-2 0,2 1-3 16,-1-16 7-16,1 8-19 15,0-22 1-15,7-12 1 16,-2 19-4-16,1-1 2 0,1-2 5 15,3 0-2-15,0 0-2 0,0 1-6 0,1 3 11 16,0 1-12-16,-2 5 9 0,2 3 4 16,-1 2-4-16,-2 3 10 0,-2 3-6 0,0 2 5 15,-1 2-9-15,0 3 5 0,-2 2 4 0,2 2 14 16,0 1 15-16,4 6 12 0,-1 3 28 16,3 3-4-16,0 4-68 0,0 5-9 15,2-1 0-15,19 64 0 16,-12-28 0-16,-10-31 0 15,-1-2 0-15,-1-4 0 0,0-1 0 0,-2-3 0 16,2-1 0-16,-2-5 0 0,-1-2 0 0,-2-2 0 16,-1 1 0-16,-2-5 0 15,0-4 0-15,-2-3 0 0,-1-1 0 16,-10-8-5-16,1 4-6 0,2-1 8 16,-4-5-1-16,0-1 6 0,-16-13 2 15,-5 2 7-15,6-2-5 16,16 18-6-16,1 1 0 15,-1 0 0-15,3 1 0 0,0 0 0 16,2 3 0-16,3 0 0 0,-1 3 0 0,3-2 0 16,0 1-145-16,1 3-11 0,2-1-50 15,0-1-53-15,0 0-30 0,2-1-11 0,1 1 17 16</inkml:trace>
  <inkml:trace contextRef="#ctx0" brushRef="#br0" timeOffset="48775.56">1455 7023 354 0,'-1'-2'269'0,"-1"1"-113"0,-1-3-72 16,3 3-44-16,0 0-8 0,3-1 10 0,5 2 2 15,0 0-14-15,4-1-15 0,3 1-4 16,4 0-8-16,3 0 2 0,0 1-2 0,2 1-2 15,1-2-5-15,23-2-12 16,-26 2-2-16,14-4-15 0,-22 2 19 16,-4-1-2-16,-4 0 10 0,0-1-1 0,-6 1 4 15,0 0 4-15,-4-2 6 0,-1 0 4 16,0 0 6-16,-1-2-6 0,-2 5 2 0,-1-1 10 16,2-1 4-16,-1 1 9 0,2 3-2 0,-2-2 1 15,0 2-3-15,3 2 0 0,-3 0-4 16,1-1 0-16,0 4 7 0,1-1-2 0,-1 4 10 15,-1 3 0-15,1 2 0 0,0 1 4 16,1 1-10-16,1 2-11 0,-1 5 1 0,0-1-11 16,1 1-7-16,3 4 0 0,-1-1-9 0,3-1 6 15,0 2-6-15,0-2-2 0,0-2 2 16,0-1-32-16,0 0-33 0,0-4-34 0,0-1-31 16,2 1-17-16,-1 8-203 0,1 1-242 15,1-22 329 1</inkml:trace>
  <inkml:trace contextRef="#ctx0" brushRef="#br0" timeOffset="49286.08">1857 7123 84 0,'5'-7'130'0,"-2"0"9"0,0 3-20 0,-3 3-25 16,0-2-12-16,0 3-9 0,0 1 6 15,-1 2 10-15,1 3-10 0,0 1-12 0,-2 4-20 16,0 5 0-16,1 3-17 0,-1 1 8 16,-1 4-12-16,1-2-6 0,-3-1-3 0,2 1-2 0,2-2-1 15,-1-1-1-15,0-2 3 0,1-3-6 16,-1-2 0-16,2 0-1 0,-2-4-6 16,0-2 5-16,2-1 6 0,-2-1-2 0,1-1 0 0,1-3 8 15,0 0 7-15,-2 0-16 0,-6-16 4 16,-2-6-2-1,5 8-2-15,1-4-11 0,3-2-7 16,-1-4 9-16,2-1-6 0,0-4 6 0,3-5-4 16,6-28-4-1,4 1 3-15,-5 34 3 0,1 1 0 0,1 6-3 16,0 0 4-16,4 4-6 0,-3 3 5 0,0 3-3 16,3 1 0-16,-1 3 0 0,1 3-1 15,-1 0 4-15,-1 3 3 0,-1 2-8 0,1 1 3 16,-3-1 6-16,-1 3-11 0,-2 1 11 15,-1 1 2-15,1 2 33 0,-3 1-3 0,-3 4 4 16,0 0-1-16,-1-1-6 0,-4 2-2 0,2 0 1 16,-3-2 2-16,-1 2 1 0,-1-1-10 0,-3-2-3 15,3 0-9-15,-1 0-3 0,-2-2-4 0,1 0-6 16,-1-1 2-16,0-1-2 16,-10 2 6-16,9-7-25 0,1 1-32 0,-1-1-61 15,-8 0-272-15,10-3 122 16,-5 2-308-16,12-2 343 0</inkml:trace>
  <inkml:trace contextRef="#ctx0" brushRef="#br0" timeOffset="49822.25">2140 7158 432 0,'9'-13'674'16,"-4"11"-624"-16,22-3 25 15,-6 4 7-15,7-3-2 0,4 4-27 16,2 0-20-16,1 0-16 0,5 0-8 0,-1 0 1 16,50 5-5-16,-45 0-9 15,40-3 6-15,-43 3-4 0,-5-5-9 16,-3 2-12-16,-3-2-21 0,-1 1-10 0,-4 1 3 15,0-2-1-15,-7-2 7 0,2-1 6 0,-7 3 2 16,-1-5 0-16,0 3-6 0,-4-3-3 0,-2 2 8 16,0-7-8-16,-6 3 35 0,-3 2 1 15,0-2 8-15,-3-1 2 0,-2-1 0 16,-4 1 0-16,0 2 6 0,-2-2 7 16,-3-1-2-16,0 1 11 0,0-1 11 0,1 4 4 0,2-1 1 15,0 2 6-15,1-1-7 0,5 0 10 16,2 4-12-16,3 1-4 0,1 0-12 0,1 0 1 15,1 1-6-15,4 1 4 0,3 1 0 0,4-1 4 16,6 2-6-16,0 0-9 0,3 4-3 16,0-1-2-16,2 2 3 0,-1-2-3 0,-1 1 4 15,-1 0 0-15,-3 1 5 0,-2 0 8 0,-1 1-4 16,-3-2 14-16,-1 1 5 0,-3 1-13 0,-1 0 3 16,-2 0 2-16,-1 1-7 0,-2-1-1 15,-2 2-2-15,-1-2-3 0,-3 2 1 0,-3 0-11 16,-3 1 3-16,-1 0-6 0,-7-1-11 0,0 1-23 15,-6-1-45-15,1 0-50 0,-5 1-40 0,-2-3-45 16,2 2-27-16,0-1-14 0,3-2 7 16</inkml:trace>
  <inkml:trace contextRef="#ctx0" brushRef="#br0" timeOffset="50528.23">3975 7090 72 0,'-3'-9'155'0,"1"3"13"0,-1-1-35 16,-3-1 39 0,3 6-52-16,0 4-58 0,-1 0 11 0,-2 4-4 0,3 1-3 15,-2 5-14-15,-3 2-12 0,2 1-6 16,1 4-3-16,-1 4 1 0,1 1-3 0,-1-2 10 15,1 2-4-15,0-3 6 0,-1-2-7 0,1 0-8 16,2-4-5-16,-1-5 0 16,0 1-9-16,4-5 12 0,0-1 4 0,-1 2 69 15,1-7-34-15,0 0-23 0,0-2-15 0,0-4-13 16,0 0-5-16,0-3 3 0,0-4-3 16,3 0-7-16,1-6 0 0,1 1 3 0,3-3-3 15,-3-1-4-15,3-1 7 0,7-23 4 16,-6 23-3-16,0 2-7 0,2 2-5 15,0-1 5-15,0 5 1 0,0 4 0 0,-1 3 2 16,1 0-4-16,-2 4 2 0,2 2 2 0,0 4-4 16,0 0 0-16,1 5 4 0,0 3 3 0,1 3-3 15,1 3 5-15,0 2-5 0,0 3-7 0,-1 3 7 16,17 22-87-16,-17-22-7 16,11 21-205-16,-14-26 117 0,0-2-20 15,-2-1-6-15,-1-5 6 0,-2 0 16 0,-1-2 29 16,-3-3-55-16</inkml:trace>
  <inkml:trace contextRef="#ctx0" brushRef="#br0" timeOffset="50862.12">3989 7233 53 0,'-14'-8'108'0,"0"3"17"0,1 2-25 16,-7-4 22-16,13 5-76 0,4-2-1 15,1 1-5-15,1 0-12 0,1 0-13 0,6-1-8 16,4 2-3-16,4-1-3 0,4 0 2 15,5 0-5-15,1-1 7 0,4-2-3 0,-1 0-2 16,1-3 0-16,1-1 8 0,1 0 7 16,-6 1 18-16,3-1 11 0,-2 0 13 0,21-7 78 15,6-10 83 1,-38 20-152-16,-3 0-5 0,-3 2 6 0,0 1-2 16,0 1-8-16,-6 0-4 0,-2 1-6 0,3 5 42 15,5 11-43 1,-4-2-35-16,1 3-3 0,-2 0-4 15,0 3-2-15,2 3-7 0,0 2 0 0,-2-2-11 16,0 1-39-16,0 3-40 0,0-6-22 16,-3 0-25-16,-3 43-520 15,3-52 491-15,-3-2 14 0,2-3 23 16,1-3 29-16</inkml:trace>
  <inkml:trace contextRef="#ctx0" brushRef="#br0" timeOffset="51127.83">4358 7140 65 0,'-2'-22'102'0,"-1"3"19"16,3 3-15-16,0 1-18 0,2 2-21 0,-1 1-6 16,1 0 6-16,4 4 6 0,8-4 81 15,-4 7-91-15,5 2-14 0,1 3-6 0,3 2-17 16,3 1 0-16,2 1-3 0,0 4 9 16,1 1 3-16,-1 3-4 0,-4 2 3 0,1 1 3 15,-4 1-5-15,-4 0 0 0,1 0 13 0,-6 4 2 16,0 0 13-16,-3-1 2 0,-7 37 83 15,-1-41-110-15,-5 1-7 0,0-2-10 16,-17 11 9-16,9-14-26 0,-44 13-56 31,41-19-18-31,0 2-26 0,0-4 99 0,0-1-218 0,0-2 14 16,3 0-16-16,2-2-4 0,-5-10-198 16,14 4 269-16</inkml:trace>
  <inkml:trace contextRef="#ctx0" brushRef="#br0" timeOffset="51586.18">4767 7065 166 0,'11'-5'195'0,"-3"3"-23"0,-5-1-38 0,0 1-43 16,0 2-26-16,-3 2 2 0,0 1 15 0,0 1 5 16,0 4-18-16,2 2-8 0,0 3-16 0,-1 0-13 15,1 1-10-15,-2 4-11 0,3-1 2 0,-1 1-6 16,-2 0-5-16,0-1 4 0,0 0-9 15,1-3-1-15,-1-4 1 0,0 0 5 0,0-3 1 16,0 2 0-16,0-5 0 0,-1 0 5 0,-1 0-4 16,0-3-2-16,-7-6 6 15,4-2-8-15,-3-1 3 0,2 1 3 0,0-2 6 16,-3-3-9-16,2-3 6 0,2 0-1 16,2-2-8-16,0-3 3 0,3 0 1 0,1-3-3 15,1-1-1-15,1 1 2 0,2-2 0 0,2-3-5 16,3 3 5-16,0 0-4 0,0 1-4 15,2 2 11-15,3 3-5 0,-2 0 0 0,0 3-4 16,17-9 2-16,-14 16-2 16,0 1 2-16,-1 3 2 0,-2 2 2 0,1 1 0 0,-1 2 0 15,-2 0 9-15,-2 2 8 0,1 1 3 0,-5 2 9 16,2 3 10-16,-2-1 5 0,0 4-3 0,-2-1-11 16,-1 2 6-16,-2 3-8 0,-7 14 20 15,3-14-35-15,-3-1-13 0,-2 2 2 16,1-1-4-16,-2-2 7 0,-2 0-7 0,2-2 1 15,-15 8-44-15,12-7-23 0,-1-5-35 16,0 0-37-16,0 1-33 0,3-1-42 16,-3 1-20-16,2-2-10 0,3 1 10 0,2-2-110 15</inkml:trace>
  <inkml:trace contextRef="#ctx0" brushRef="#br0" timeOffset="51902.14">5509 6997 193 0,'3'-7'303'0,"-3"0"-39"0,0 2-96 0,-2 0-69 16,2 0-30-16,-1 3 98 15,-1 2-72-15,2 0 4 0,0 19 139 16,0-4-186-16,0 1-20 0,0 4-9 16,0-1-15-16,-2 3-3 0,2-1 0 15,-1 2-1-15,-1-1-4 0,2-1-4 0,0-3-8 0,3 0-20 16,-3-1-31-16,2-3-38 0,-2 1-20 16,-2-3-14-16,1 0-10 0,-6 6-199 15,2-11 154-15,2-2 1 16,-9-2-128-16</inkml:trace>
  <inkml:trace contextRef="#ctx0" brushRef="#br0" timeOffset="52120.18">5369 7152 51 0,'-5'-5'124'0,"-4"-2"192"16,6 4-179-16,-2-1-19 15,-3-4 254-15,5 6-246 0,3 2-20 16,0-2-34-16,0-1-22 0,0 3-19 0,3 0-6 15,3 0 5-15,1 0-8 0,5 0-2 0,0 0-5 16,4 0-11-16,2 0 0 0,3 0-4 0,-2 0 0 16,3 0-17-16,0 0-23 0,0 0-32 15,-3 0-21-15,2-2-30 0,-1 2-23 0,-4 0-25 16,1 0-23-16,-1-2-2 0,-2 2-2 16,-1-3 28-16</inkml:trace>
  <inkml:trace contextRef="#ctx0" brushRef="#br0" timeOffset="52494.38">6166 7000 221 0,'3'-5'218'0,"-3"0"-31"0,-1 2-44 15,-1-1-30-15,2 1-18 0,0 1 4 0,0 2 2 16,0-2 5-16,-2 2-3 0,2 0-14 0,0 0-18 16,0 0-23-16,0 0 4 0,0 4 17 0,0 1 13 15,0 0-1-15,2 2 15 0,-2 2-23 0,2 1-73 16,-2 1 0-16,0 3 0 0,0 0 0 16,0 1 0-16,0-1 0 0,0 1 0 0,0-1 0 15,0-1 0-15,0 1 0 0,0 1 0 0,0-2 0 16,0-1 0-16,0-1 0 0,0-1 0 15,1-1 0-15,2-1 0 0,-1-1 0 0,3-2 0 16,2-1 0-16,-2 1 0 0,3-1 0 0,0-1 0 16,1-1 0-16,3-1 0 0,-3 1 0 0,5-4-153 15,-3-1-49-15,5-3-12 0,-5-1-15 0,2-1-7 16,3 0 4-16,-5-1 16 0,0-4 21 0,-3 1 35 16</inkml:trace>
  <inkml:trace contextRef="#ctx0" brushRef="#br0" timeOffset="52729.35">6169 6833 199 0,'-5'-8'195'0,"0"1"-22"0,2 2-46 15,-3 0-33-15,3 1-6 0,0 1 20 0,1 0 9 16,2 1-12-16,-1 1-31 0,-1-1-35 15,2 2-25-15,0 0-9 0,0 0 0 0,0 0-8 16,2 0-6-16,1 2-17 0,0-1-15 0,0 2-16 16,3 0-16-16,-1 1-31 0,-2-1-29 0,2 2-23 15,-2-3-23-15,-1 3-2 0,1 0 16 0</inkml:trace>
  <inkml:trace contextRef="#ctx0" brushRef="#br0" timeOffset="53031.58">6439 6858 264 0,'0'-6'217'15,"-1"-20"391"-15,1 23-392 16,0 3-128-16,1 0-25 0,-1 2-10 15,0 1 17-15,4 6-16 0,0 2-18 16,-2 6-13-16,1 4-10 0,3 1-10 0,-4 4-3 0,-2 1 7 16,0 0-5-16,0 1 0 0,0 31-10 15,0-35-12-15,1 5-27 0,1-4-22 16,1 1-17-16,-3-4-11 0,2-3-10 0,-1 1-10 16,1-5 3-16,1-2-8 0,-1-1-8 0,-2-2-2 15,0-5 2-15,0 0 6 0,0-5 6 16,0-3-70-16</inkml:trace>
  <inkml:trace contextRef="#ctx0" brushRef="#br0" timeOffset="53332.33">6452 7062 9 0,'-3'-29'27'0,"1"-1"36"0,-2 2 36 0,0-2 15 16,3 0-10-16,-4-27 60 16,5 32-96-16,0-2 4 0,2 4 16 0,2 0 6 0,3-1-9 15,-1 4-15-15,2 1 0 0,-2 5-9 16,2-1-9-16,-1 3-17 0,3 4-5 0,-2-1-11 15,2 3-4-15,1 1-4 0,0 2 0 0,4 1-2 16,0 2 2-16,-2 2-3 0,4 1-8 0,-4 0 6 16,1 3-4-16,0 2 6 0,-1-2 5 0,-4 6-8 15,-1-2 7-15,0 2 4 0,-3 1 4 16,-2 3-8-16,-3 0-1 0,0 0 7 16,-2 3 11-16,-2-1 3 0,-4 0-8 0,0-1-7 0,-2 2 6 15,-83 71 8 1,56-69-29-1,20-13-15-15,-3 0-17 0,4-1-21 16,0-2-38-16,2 2-35 0,0-3-42 0,4 1-37 16,-10 0-273-16</inkml:trace>
  <inkml:trace contextRef="#ctx0" brushRef="#br0" timeOffset="61650.42">6441 6853 2 0,'0'0'4'0,"0"-1"-3"0,0-1 2 16,0-1 1-16,0 2 3 0,0 1 2 15,0-1 6-15,-2 1 8 0,2-2 8 0,0 1 5 16,0 1-4-16,0-2-4 0,0 0-3 0,0 1-2 15,0-3-5-15,0 4 1 0,0-5-1 16,0 2 6-16,0-1 0 0,0 1 0 0,0 1 1 16,0-1 1-16,0-1-1 0,0 3-3 15,-3-3 3-15,3 2 0 0,-1 1 4 0,-1-1-1 0,2 1 5 16,0 1-1-16,0 0 0 0,0 0-1 0,0-2-1 16,0 2 7-16,0 0-7 0,0-1-3 15,0 1 33-15,0 0-39 0,-2 1-8 16,2 1 5-16,0 2 0 0,0 2 1 0,0 2 4 15,-3 2 2-15,-1 4-4 0,2 2-10 16,-3 4-4-16,1 0-1 0,-1 2-4 0,0 0-2 16,0 2-3-16,1 2 5 0,2-2-2 0,-1 3 0 15,1-1 1-15,1-4-8 0,-1 2 14 16,2-2-4-16,0-1-14 0,0-1-11 0,0-3-7 16,0 0-17-16,0-5-19 0,0 0-30 0,3-3-23 15,-3-3-19-15,0 0-13 0,0-3 2 0,0-2 27 16</inkml:trace>
  <inkml:trace contextRef="#ctx0" brushRef="#br0" timeOffset="62416.28">6454 6775 7 0,'0'-3'19'0,"0"3"57"15,1 0-14-15,-1-1-3 0,-1-2-8 0,1 2-15 16,0-1-13-16,0-1-6 0,0-1 2 0,0 1 6 16,0-1 1-16,0-1 0 0,0 0-3 0,1 2 1 15,2-4-1-15,0 5-5 0,-1-3-2 0,1-1 0 16,0 3-1-16,2-1 1 0,0-1-5 0,0 1 6 16,2-1-3-16,3 3-3 0,-2-3 3 0,4 2-2 15,-2-1-5-15,20-4 3 16,3 1-4-16,1 2-1 15,-17 5-4-15,-3-2 6 0,0 2 5 0,-3 2 5 16,8 3 52-16,0 17 49 16,-15-10-94-16,-4 1 1 15,-2 2-7-15,-1 1-2 0,0 3-2 0,-4 0-4 16,-1-1 1-16,-3 1-6 0,2-2 0 16,-1 0-2-16,-2-1-3 0,2-1 3 0,-1 0-10 0,2-1-20 15,-1-4-13-15,0-1-28 0,1 0-37 16,-2-3-35-16,3 1-24 0,-6-2-19 0,4-2 23 15</inkml:trace>
  <inkml:trace contextRef="#ctx0" brushRef="#br0" timeOffset="63550.09">1321 9638 92 0,'5'-5'180'0,"-5"0"-17"16,0 4-56-16,-5 0-48 0,0 2-24 16,1 0-1-16,-1 6 16 0,-10 11 100 15,5-1-80-15,-2 1-16 0,0 4-13 0,1 1-9 16,1 3-4-16,-2 0 10 0,2 0-7 16,0 1-3-16,0-2-7 0,2-5 0 15,-5 18 15-15,7-24-20 16,4-2-3-16,-1-4-11 0,0-2 9 0,3-1 16 15,-2-1 9-15,2-3 16 0,0 1 0 0,0-2-16 16,0-2-18-16,0 0-13 0,0-4 6 0,-1-4-7 16,1-1-2-16,0-1 0 0,1-5-4 15,2 0-6-15,1-3 11 0,-1-3 1 16,3-2-6-16,-3 0-2 0,5-2 0 0,0-3-2 16,0 1 9-16,0-2-3 0,1 5-4 15,1-1-4-15,15-15 6 16,-11 25-3-16,26-14 6 15,-29 28-8-15,1-1 4 0,0 6 4 0,0 3-6 16,-1 5 5-16,1 4 8 0,0 4 3 16,1 0 3-16,2 9-6 0,-4 0 1 0,1-3 0 15,2 5-3-15,-3 0-3 0,1-4 3 0,-2 3-4 16,-2-4 1-16,9 20-1 16,-9-26-5-16,-3-2-4 0,1-4-11 0,0 0-27 0,-1-2-35 15,0-3-21-15,-3-2-16 0,-2 0-13 16,0-2-165-16,-2-3 123 15,-1 0-4-15</inkml:trace>
  <inkml:trace contextRef="#ctx0" brushRef="#br0" timeOffset="63788.64">1195 9807 152 0,'-3'0'356'16,"-1"-2"-253"-16,4 2-34 0,-1 0-3 0,-1 0 11 16,2 0 5-16,0 0-8 0,0 0-29 0,2 0-14 15,-1 0-12-15,4 2 0 0,-2-2-4 0,6 1-7 16,3 2-5-16,3-1-3 0,1-1 5 16,3-1-9-16,-1 0-17 0,2 0-31 0,-1-3-34 15,0 3-31-15,0-3-12 0,3 3-5 16,-4-1-9-16,-1-1 2 0,-3 2 141 0</inkml:trace>
  <inkml:trace contextRef="#ctx0" brushRef="#br0" timeOffset="64823.73">1827 9785 23 0,'-2'0'40'15,"-1"3"114"-15,1-1-66 0,-1-2 59 16,2 0-90-16,-1-2 3 0,-1-1 12 16,-3 1 10-16,4-1-4 0,2 1 5 15,-3 0-20-15,3-3-16 0,-2 0-7 16,2-1-7-16,0-1 4 0,0 2 6 0,2-2 3 16,1 1 1-16,1-1-7 0,3 1-3 0,-1-1-10 15,1 2-1-15,1 0-7 0,3 1 5 0,0-3-3 16,3 4 0-16,-3 0 2 0,2 1-5 15,3 2-5-15,-4 0-2 0,4 0 12 0,0 5-4 16,1-1 0-16,2 3-2 0,-3-1-6 16,1 1 9-16,-1 2-9 0,0 2-2 0,0-2-5 15,1 0-1-15,-1-1-5 0,0 0 6 16,-2 0 0-16,2 0-4 0,0-1-3 0,-1-1 3 16,0-1-3-16,-1-1 10 0,0-1-11 0,0 0 8 15,16 1-6-15,-18-4-14 16,-1 2-12-16,1-2-23 0,17-2-208 15,-21 1 259-15,-2-1-220 0,-1-1 15 16,-1 2 8-16,-2-2 4 0,-1-2 15 0,-1 1 34 16</inkml:trace>
  <inkml:trace contextRef="#ctx0" brushRef="#br0" timeOffset="65300.35">2426 9610 94 0,'-5'-7'135'0,"2"4"-10"16,-5-2-38-16,-3-2 33 15,6 5-54-15,2-1 14 0,-2 3 0 0,1 2-23 0,1-1-14 16,-1 1-3-16,3 1-3 0,-1 15 51 16,2-7-49-16,0 4 8 0,0 3 3 15,0 2-7-15,0 2 4 0,0 1-7 0,2 1-8 16,1-2-11-16,2 4 4 0,1-5-13 15,2-1 9-15,-2 1-12 0,2-3 1 0,1 0-4 16,4-3 7-16,0 0-8 0,4-2-3 0,4-1 3 16,23 8 1-1,8-8-7-15,5-11 5 0,-27-1-4 16,0-5-3-16,-2 1-2 0,3 0 3 0,-1-6-10 16,-4 2-3-16,0-2-1 0,25-15-13 15,-30 10 9-15,36-39-10 16,-42 32 16-16,-4-2 4 0,0-3 1 15,-3 0-5-15,-3-4 1 0,-4-3 9 0,-1 1-1 16,-1 1 3-16,-4-1 0 0,-2 0 0 0,-2 5 2 16,-5 1-2-16,-18-22 0 15,12 29-4-15,-3 4 2 0,-2 1 2 0,-2 1 4 16,-1 5-4-16,-4 3-3 0,-1 3 7 0,0 3-7 16,-2 2-12-16,2 2-7 0,-2 4-9 15,-60 32-151-15,40-1-16 16,29-17 82-16,-16 31-138 15,28-24 121-15,0-1 12 0</inkml:trace>
  <inkml:trace contextRef="#ctx0" brushRef="#br0" timeOffset="65820.25">2579 9618 26 0,'7'-7'75'0,"-1"-1"34"0,-1 2 79 16,-2 3-124-16,-3 0-11 15,1 3 68-15,-1 1-56 0,0 1-8 0,3 2-13 16,-3 1-3-16,2 2-16 0,-2 2-11 0,3 5-2 16,-1-2-2-16,-1 1-1 0,-1 27 13 15,0-28-10-15,0 0-3 16,0-2-8-16,0-1-1 0,0 0 0 15,0 0 6-15,-1-4 1 0,1 0 4 0,0-1-3 16,0 0 4-16,0-3 2 0,0-1 11 0,0 0 0 16,-2 0 1-16,2-1-10 0,-3-3-1 0,-2 2-1 15,1-1-3-15,2-4-1 0,-1-1-1 16,1 1-6-16,1 0-3 0,-1-5 2 0,2 0 0 16,0-2-5-16,0-3 6 0,2-1-3 0,3-2 1 15,-2 1 1-15,3-5-2 16,0 4 3-16,1 2-6 0,-1-2 5 0,3 6-8 15,-1-1 7-15,4 2-1 0,-2 3 0 0,0 0 0 0,-2 3 0 16,0-1-3-16,3 3 1 0,-5 3 2 16,2 2 6-16,1 0-4 0,-1 2 0 0,0 0 7 15,-1 1 0-15,0 2 14 0,-2 0-7 0,0 2 8 16,0 1-2-16,-2 2-2 0,0 12 17 16,-4 13 18-16,-3-24-42 15,1 0-6-15,-2 1-10 0,-1-3 4 16,-3-1 1-16,1-1-5 0,0-2-21 0,-3 2-23 15,0-2-26-15,-1 2-34 0,-1-3-26 16,1 1-25-16,-2-3-22 0,0 2-14 0,3-1-2 16</inkml:trace>
  <inkml:trace contextRef="#ctx0" brushRef="#br0" timeOffset="66287.12">3068 9681 59 0,'-2'-5'128'0,"0"1"14"0,4-15 68 16,1 14-177-16,1-3 14 15,0 3 18-15,4-2 6 0,0 2-2 0,0-2-17 16,0 1-17-16,12-3 14 16,-8 5-28-16,48 1 145 15,-29 9-113 1,-15-3-38-16,4 5-3 15,-4-1 6-15,5 1 2 0,-2 1-6 0,22 9 21 16,-22-7-22-16,1-2-7 0,-1-1-2 16,19 12-3-16,-23-15-1 0,19 6 5 15,-18-6-7-15,11-1-2 16,-16-2 4-16,5-2-7 0,-3 0-23 0,2-1-23 16,-2 0-23-16,3-2-16 0,-4-2-13 15,4 0-12-15,22-19-202 16,-14-4-101-16</inkml:trace>
  <inkml:trace contextRef="#ctx0" brushRef="#br0" timeOffset="66761.42">3711 9466 86 0,'-5'-3'115'0,"2"1"1"0,0 0-20 16,1-1-18-16,-1 3-18 0,1 3-8 15,0-3 6-15,2 0 11 0,-2 1 4 0,2 4 2 16,0 0-8-16,-1 3-12 0,1 4-5 0,0 1-5 16,0 3-2-16,3 45 118 15,1-38-113-15,-1 1-15 0,9 22 18 16,-6-24-34-16,3 3-6 0,-1-4 5 16,2 1-1-16,5 0 1 0,-2-4-7 0,19 20-2 15,-15-23-5-15,4 1-2 16,-1-5 0-16,4 0 0 0,-1-2 3 0,3-3 2 15,-2-2-1-15,4-1-7 0,-3-3 3 16,29-7-5-16,-27 1-3 0,-3-3 0 0,3 0 4 16,-2-2-13-16,2-3 8 0,-2 2-7 15,-1-5 3-15,20-17-11 0,-24 10 22 16,28-51-26-16,-35 44 26 16,-4 2-2-16,-2-6 2 0,0-28-3 15,-7 30 6-15,-12-53 1 16,5 63-2-16,-4-1-2 0,-4 3 0 15,0 3 5-15,-5 1-2 0,-29-7 1 16,-73 1-14 0,89 25-4-16,-34 5-67 15,34-1 9-15,3 3 1 0,0 2-10 0,0 2-13 16,5 3-16-16,0 0-10 0,4 2-8 0,4 1-3 16,4 1-1-16,0-2 12 0,5 0-71 0</inkml:trace>
  <inkml:trace contextRef="#ctx0" brushRef="#br0" timeOffset="67278.45">3993 9540 35 0,'1'-12'271'16,"-1"10"18"-1,0 7-219-15,0 0 1 0,-1 3-6 16,1 1-14-16,0 3-12 0,0 1-13 0,0 3-2 16,0 13 22-1,-5 33 27-15,2-37-55 16,1-13-4-16,-1-4-5 0,1 0-2 16,1-2 4-16,-3 3 54 15,3-9-29-15,-1 0-4 0,2 0-2 0,-2-2-12 16,-2-1-15-16,1-1 2 0,0 1-2 15,-2-2 8-15,0-1 4 0,2-1-1 0,-2-1-8 16,2-1 3-16,0-3-11 0,0-1 3 0,3-2-1 16,0-21 6-16,2 17-6 0,2-1-2 15,-1-1 0-15,8-21 0 16,2 6 8-16,-2 21-10 0,-1-1 2 16,-1 4 0-16,0 1 2 0,1 1 0 0,1 3 0 15,0 1-4-15,-1 1-1 0,-1 3 2 0,2-1 4 16,0 3-3-16,-3 1 5 0,1 1-5 15,1 0 0-15,-2 3-2 0,-3 1 5 0,1 0-1 16,-1 2 0-16,-4 1 0 0,-1 3 5 0,0 0 13 16,0 1-7-16,-1 1 2 0,-4-1-4 0,2 2-2 15,-5-2 1-15,3-1-10 0,-3 0 2 16,0-2 3-16,1-3-6 0,0 1 3 0,-1 1-16 16,0-3-26-16,-2 0-40 0,-47 15-997 31</inkml:trace>
  <inkml:trace contextRef="#ctx0" brushRef="#br0" timeOffset="67720.34">4484 9642 202 0,'3'-4'167'0,"-3"-4"-53"15,5-25 99 1,3 12-27-16,-3 15-105 15,-2-4-18-15,6-2 24 0,-4 7-53 16,0-2 0-16,6 2 24 0,-2 5-27 16,-1 0 7-16,0 0 0 15,14 9 28-15,2-1-13 0,-11-1-32 0,4 1 15 16,-1 0 2-16,4-1-3 0,-2 4-9 16,2-2 0-16,2 3-1 0,43 18 4 15,-43-21-25-15,-4 0-2 16,4-3-1-16,-2 2-3 0,1-2-5 15,20 2-13-15,-22-5-21 0,32 1-236 16,-20-6-3 0,-15-1 115-16,20-9-345 15,-21 0 243-15</inkml:trace>
  <inkml:trace contextRef="#ctx0" brushRef="#br0" timeOffset="68193.56">5115 9424 68 0,'-2'-6'109'0,"1"0"5"31,-14-8 299-31,14 17-290 16,-1-2-62-16,2 5-1 0,-2 1 3 0,1 6-4 15,-2 3-4-15,0 0 1 0,-5 107 191 31,8-95-212-31,3 1-8 0,2-3-12 16,2-1-2-16,3-1-7 0,1 0-1 0,3-2-5 0,1 0 3 16,2-3 3-16,21 14-9 0,-14-17 7 15,-2-7-2-15,0 1-2 0,0-4 3 0,3-2-3 16,-1-1-3-16,0-1 0 0,4-2-3 0,1-2-8 16,4-3-1-16,0-1 3 0,0-1 0 0,-1-5-9 15,-1 2 1-15,-1-5 1 0,-6 3 2 16,3-5-1-16,-3 1 1 0,-2-4 14 0,-3 1-3 15,0-3 2-15,8-28 0 16,-2-39 9-16,-22-4-8 16,-6 64 3-16,-4 1 0 0,-5 0 7 15,-15-20 4 1,8 24-7-16,-28-15-3 0,15 24-5 0,1 1 7 16,-6 4-10-16,-1 0 5 0,-3 5-12 0,2 1-1 15,-1 4-1-15,1 4-11 0,-37 11-53 16,8 9-67-16,9 10-68 15,12 10-43-15,27-20 122 16,5 0 0-16,5 3 9 0,1-3-64 16</inkml:trace>
  <inkml:trace contextRef="#ctx0" brushRef="#br0" timeOffset="68737.1">5426 9485 79 0,'0'-9'354'16,"0"3"-197"0,0 5-104-16,-4 1 63 0,2 4-51 15,0 1-8-15,1 4-10 16,-4 14 20-16,0 8-21 0,2-14-31 15,1 1-2-15,-1 3 0 0,0-4 8 0,-3 17 7 16,3-21-9-16,-2-1-10 0,3 0 9 16,-4 13 66-1,4-22-50-15,2-1 4 0,0-2-5 16,-1 0 13-16,-1 0-10 0,0 0-13 0,1-2-17 16,-1-1-2-16,0-4-2 0,-2 2-5 0,-4-15 10 15,5 11-9-15,0-3 2 0,1-2-4 16,-1-1 2-16,3 0 4 0,0-3-4 15,0-1-1-15,0-2 0 0,8-38 0 16,-5 40-2-16,4 1-1 16,0 1 1-16,1 2 2 0,-1 3 1 0,2-2-5 15,2 3-4-15,0-1 7 0,1 4-4 0,0 2 4 16,13-5 1-16,-2 6-4 16,8 5 7-1,-20 0 0-15,-3 0-3 0,3 5-5 0,-5-1 10 16,-3 0-1-16,-1 5-3 0,1-1 11 15,-3 0 1-15,0 4 2 0,-1 0-3 0,-4-1 3 16,2 1-5-16,-3-1-4 0,-1 4-6 0,-2-1 11 16,-4-2-16-16,2-1 0 0,-2 1-24 0,-4-1-16 15,-3 1-38-15,-1 0-37 0,-6-2-47 0,-3 2-33 16,-2-3-22-16,-4 2-4 0</inkml:trace>
  <inkml:trace contextRef="#ctx0" brushRef="#br0" timeOffset="81116.45">4737 9079 5 0,'0'0'3'0,"0"-1"6"16,0 1 7-16,0-2 8 0,0 2 15 16,-2-2 9-16,2 2 2 0,0-1-6 0,-3 0-6 15,1-1-4-15,1 1 2 0,-1-2 7 16,1 1 11-16,-4 1 6 0,4-1 2 0,-1 1 0 15,-1-1-4-15,1 0-3 0,-1 2 11 0,1 0-11 16,1 0-2-16,-1 0-8 0,2 0 1 0,-1 0-5 16,-1-1 1-16,2 1-6 15,5 0 32-15,-4 0-67 0,-1 0 5 16,2 0-1-16,1 0-2 0,-1 0 3 0,1 1-3 0,0 1 6 16,3 1-4-16,-1-1-5 0,-2 1 2 15,5 0-1-15,-6-2-3 0,1 1 2 16,-1-2 3-16,-2 2-5 0,3-2-2 0,-3 2 1 15,0 0 1-15,0-1 7 16,0 1-7-16,0 0 2 0,0 0 3 0,0-2-3 0,0 1 2 16,0 3-1-16,0-4 1 0,0 3 10 0,0-2-9 15,0 3 4-15,-2 0-4 0,1-1 5 16,-1 2-5-16,-1 0 8 0,0-2-5 0,0 2 4 16,-1 1-4-16,1-2-1 0,0 2 3 0,-3-1-2 15,1 0-1-15,2 0 7 0,0 1 1 0,1-1-13 16,-1-1 6-16,1 0-6 0,2-1 0 15,0-1 0-15,0 0 1 0,0 1 1 0,0-1-2 0,0 3 3 16,0-5-1-16,2 3-5 0,1 0 6 16,0-3 0-16,-1 2-3 0,1 1 2 0,0-2-5 15,2 2 3-15,-2-1 3 0,0 2-9 16,0-2 8-16,-1 1-2 0,1-2 2 0,0 1-4 16,-1 1-1-16,0-1 1 0,-2 0 3 0,1-2 1 15,-1 3-4-15,2-1 2 0,-2-2 0 0,0 2 0 16,0 3 10-16,0-3-12 0,0-1 2 15,0 2 3-15,0 1-2 0,-2 1 3 16,1-3-4-16,-1 1 6 0,0-1-4 16,1-2-2-16,-2 5-2 15,1-2 2-15,2-1 3 0,0-2 1 16,0 1-7-16,0 1-2 16,3-2 6-16,-3 1-1 0,2-1 2 0,-1 2 3 15,1-2-5-15,3 3 0 0,-5-2-5 16,1 2 8-16,1-1-3 0,-2-1-6 0,0-1 13 15,4 2-13-15,-4-1 9 0,0 2-3 16,0-1 5-16,0 1-9 0,0-2 6 0,0 0 1 16,0 1 2-16,0 0 0 0,-1 3 4 15,-2-2-1-15,0-1-1 0,0 1 3 0,-1-1-12 16,0 3 13-16,0 0-5 16,4-3-3-16,-1 1-2 0,1-1 1 15,0 0-3-15,0 1 1 0,0-1-5 16,1-1 9-16,6 2-1 15,-4-1-2-15,0-1-1 0,0 1 3 0,3-1-5 16,-3 0 2-16,2 1-2 0,-1 0 2 0,-3-1 0 16,2-1-3-16,-1 3 5 0,-2-3-2 15,0 0-2-15,0 3 2 0,0-1 0 0,0-2 0 16,0 1 2-16,0 1-5 0,0-1 7 0,-2 3-7 16,-1-2 6-16,-2 3-1 0,2-3 1 15,1 1 1-15,-5 9-9 0,4-8 10 16,0-1 1-16,1 0-6 0,0-1-2 15,-1-2-1-15,3 5 1 0,0-5 3 16,0 0-1-16,3 3 0 0,-1-1-2 0,0-1 7 16,-1 1-8-16,2 2 0 0,3 1 5 0,-3-2 4 15,2-2-8-15,0 2-1 0,-2-1 3 0,-1 1 0 0,1-2-4 16,-1 2 9-16,1-2-5 0,0-1 0 16,-3 2 0-16,0 0 1 0,0-2-5 0,0 0 4 15,0 3 4-15,0 2-8 16,-3-3 4-16,-5 11 8 0,0-6-10 15,1-3 6-15,6-1-8 16,-1-1 0-16,-2-1 4 0,4 1 2 16,0 2-9-1,6 5 16-15,-1-6-12 16,0-1 5-16,3 2 2 0,-4-1-10 16,2 0 8-16,-3 0-5 0,2-1 3 15,8 6 0 1,-13-4 0-16,0 0 3 15,0 0-8-15,0-1 9 0,-6 11 1 16,-1-9-8 0,4-1 3-16,-2 0 4 0,-2 4-6 15,4-3-2-15,-4 1 2 0,4-3-1 16,1-2 0-16,1 1 3 0,1-2 0 0,1 6 3 16,3-4-2-16,-1 0-1 0,0 1 5 0,0-1-1 15,2 3-8-15,-1-2 4 0,1-1 3 16,0 0 0-16,0 1-7 0,0-1 4 0,-1 1 2 15,2-1-7-15,-1 4 7 16,-2-4-8-16,-3 1 12 0,0-2-10 0,2 0 4 0,-2 3 2 16,-2-4-2-16,1 1 0 0,-1 2 4 15,-1 0 2-15,-8 6-7 0,5-6 8 16,-1 2-7-16,1 0 7 0,-2 3-1 0,2-1 5 16,0-2 2-16,-6 4-2 15,-2 8-4 1,13-14-3-16,-1-2-7 0,2 2 3 0,0-1 6 15,2 1-4-15,-1 1-4 0,3-1 2 0,-1-1-2 16,4 1 4-16,-4 1-2 0,2-3 0 16,0 2 0-16,2 1 3 0,-4-3-11 15,0 3 9-15,1-4 2 0,1 5-5 16,-5-5-1-16,0 2 3 0,0-2 0 16,0 1-2-16,0 1 2 0,0-2 0 0,0 2 2 15,-3 1 4-15,1-1-2 16,-2 3-7-16,-6 3 5 0,-20 27 2 47,35-29-1-32,-2-4-5 1,3 0 2-16,10 6-5 16,-11-6 11-16,-2 0-6 15,2 1-2-15,1-1 2 0,-4 1-5 16,-2-1 0-16,1 1 13 15,-1-2-3 1,0-1-8-16,-1 2 6 0,-3 0 1 16,1 2-4-16,-1-1 0 0,2-2-7 0,-1 2 9 15,2-1-2-15,-1-1 2 0,2 1-2 0,0 0 0 0,0 0-3 16,0 0 0-16,0 8 6 16,12 3 2-1,-7-3-6 16,-2-3-5-31,-3-5 4 0,0 1 5 0,0 0-1 16,-3 2 2-16,1-1-4 16,-1 2-2-16,-1-3 2 0,-4 7 4 15,3-8 1-15,-5 6 6 0,6-3 1 16,-2 0-2-16,4-3-6 0,-1 1-4 0,1-1 5 16,2 0-9-16,-1-1 10 15,1 1-8-15,0 0 2 0,1-2 3 16,-1 0-7-16,2 3 9 0,1-1-5 0,-1-2 0 15,-1 2-3-15,4-1 9 0,-2 3-10 16,-2-3 10-16,3 1-12 0,-3-1 6 0,-1 0-5 16,4 2 3-16,-3 0 5 15,-1-1-2-15,0-1-1 0,0 1 3 16,0-1-5-16,-1 1 5 0,-1 1 0 0,0-1-1 0,-1 2-1 16,-2-1 8-16,-2 0 1 0,2 0 1 15,0 1-4-15,0 1 2 0,-1-2 0 16,-6 6 16-16,8-6-23 0,1-1-4 15,0-2 0-15,1 3 4 0,2-2-2 0,0 0 0 16,2 1 2-16,-1 1-2 0,1 0 0 0,1-3-3 16,-1 3-1-16,1-2-2 0,2 2-5 0,1-1 1 15,-3-1 3-15,0 2-6 0,-1-1 6 16,1-1 1-16,0 1 4 0,-1-1 0 16,-2-1 2-16,0 2 0 0,0-1-7 0,0 0 3 0,0-1 9 15,0 4-2-15,0-4-3 0,-2 3 3 0,-1-2 3 16,-2 1-3-16,2 3 3 0,-2-2-3 15,-1-1 3-15,2 1 1 0,-1-1-5 0,0 0 5 16,3 1-14-16,-1-1 7 0,3 1-5 0,-2-1 7 16,1 0 2-16,1 1-6 0,3-2 5 0,-1 0-3 15,-1 1 0-15,1 1 0 0,1-1 2 0,0 1-8 16,-1-2 8-16,1 1-2 0,-1 0 4 0,-1 0-7 16,4-1 6-16,-2 2-3 0,0 0 0 0,-1-1-4 15,1 1 7-15,-1-1 0 0,-1 0-5 16,2 0 2-16,-3-1-3 0,2 2 3 0,-2-1-2 15,0 2 4-15,0 0 2 0,-2 1-1 0,2 2 1 16,-3-3-4-16,0 6 12 0,3-5-14 16,-2-2-1-16,1 1 6 0,-1-1-3 15,2 3 3-15,0-3-3 0,2-1 0 16,-2 2 0-16,1-1 2 0,1 0-4 0,1-1 2 16,-1 1 0-16,4 2 0 15,16 10 5-15,-17-13 0 16,1 3-5-16,13 5-4 15,-14-6 5-15,-2-3-5 0,-1 2 7 0,1-1-3 16,-3 2 8-16,0-1 10 0,0 1 10 16,-2 2 8-16,-1-1-5 15,-10 8 51-15,7-8-63 0,-3-2-8 0,2 2-4 16,1-3-1-16,1 3-8 0,0-3-1 0,-1 1 1 16,3 2-4-16,2-1 13 0,-1-3-7 0,2 3-5 15,0-3 7-15,0-1-4 16,0 2 2-16,0-2 2 0,0 2-4 0,0-2 4 15,0 0-5-15,0 0 0 0,0 0-1 0,0 0 4 16,0 1 3-16,0-1-18 0,0 0-11 0,0-1-16 16,0 1-22-16,0 0-22 0,2 0-31 0,-1 0-36 15,-1 0-246-15,0 0 167 16,0 1-3-16,2 2 17 0</inkml:trace>
  <inkml:trace contextRef="#ctx0" brushRef="#br0" timeOffset="140811.12">22934 3711 122 0,'0'3'156'16,"-3"-3"-31"-16,-2 0-36 0,-1 0-25 0,1-3-3 16,1 3 15-16,-3-3 108 15,6 3-108-15,-1 0-23 0,0 0 21 16,2 0-42-16,4 0-1 0,0 0 9 0,4 3 4 15,3-3 3-15,4 3 1 0,-1-2-5 0,2 0-6 16,2 1-5-16,2 1-6 0,0-3-3 16,2 0-8-16,1 0 0 0,0 0-6 0,1 0 0 15,1 0 2-15,-1-1-3 0,0-3-8 0,1 2 0 16,0-1 3-16,0 0-5 0,-3 1 2 16,-1-1 0-16,1 0 0 0,-5 2 0 0,-1-1-4 15,-4 2-7-15,-2-1-20 0,0 1-21 0,-3 0-20 16,-2 0-15-16,-1 0-13 0,-3 1-20 0,2-1-30 15,1 2-30-15,-4-1-19 0,3 1 3 0,-1-1 30 16</inkml:trace>
  <inkml:trace contextRef="#ctx0" brushRef="#br0" timeOffset="141531.23">23958 3598 90 0,'4'2'142'0,"-4"-2"-10"0,1 0-31 15,-1 0-33-15,0 0-10 0,0 0 1 0,0 0 14 16,0 0 14-16,2-2 76 15,-1 2-138-15,3-1-12 0,-1-1-6 0,2-1 3 16,0-1 0-16,0-1 2 0,2 0-2 16,-1 1 3-16,13-9 9 0,-11 5-10 15,0 1 2-15,0-2-7 0,1 0-2 0,-1 1-2 16,-3-2 12-16,3-1-5 0,0 2-2 16,-4-2 6-16,3 3-4 0,-1-1 9 0,-1 1 4 15,1 1 7-15,-3 0 0 0,2-1 22 16,-5 4-31-16,3 1 16 0,-3 2-22 15,0 1-13-15,0 0 0 0,0 4-2 0,-1 0 0 16,1 6-3-16,-2 2 8 16,2 5-5-16,0 2 1 0,0 3 2 0,0 1-2 0,-1 3-3 15,1 0 8-15,-4 2-8 0,1-2 6 0,-3 5-7 16,3-4 3-16,0 2-4 0,0-4 10 16,-1 25-5-16,1-28-3 15,0-3 6-15,0-2-8 0,-6 26 8 16,7-34-2-16,0 0-9 0,-1-3 10 0,2-3-3 15,-1 2-2-15,0-2 0 0,-3-2-8 0,2-1 1 16,-4 0 3-16,0 0-8 0,-2-1-3 16,1-2 7-16,-6 3-2 0,2-3 8 0,-1 0-2 15,0-2 7-15,-1 2-4 0,2-1 3 0,3 2 5 16,-4-1-3-16,2 0-10 16,-2 0 10-16,12 3-2 0,1 0 3 15,0 0 1-15,0 0-10 16,0 0 8-16,0 0-1 0,9 0 3 15,1 0 0-15,20 0 6 0,-13 0-8 16,4 0-1-16,-1 1-1 0,23-1 7 16,-17 2-5-16,-3-2 1 0,31-3-5 15,1 0 2 1,-1 2-4-16,-25-2-7 0,-4 1-20 0,2 1-19 16,-4-1-6-16,2-3-25 0,-4 3-17 0,23-5-152 15,21-6-209 1</inkml:trace>
  <inkml:trace contextRef="#ctx0" brushRef="#br0" timeOffset="142228.2">25008 3520 170 0,'-1'0'141'0,"-11"14"19"15,2 5-101 1,6-7-9-16,0 4 8 0,0-2-7 0,0 3-15 15,0-1-14-15,3 1-6 0,-4 1-10 0,2-2-3 16,2 1 6-16,-3-2-3 0,4-2 3 0,-1 1 0 16,-1-2-1-16,2-5 2 0,-1 1-6 15,1-2 3-15,-2-2-2 0,0 0 14 16,2-4-1-16,0 2 10 0,0-2 3 0,0-2-10 16,-1 1-9-16,-1-2 0 0,1-1 1 15,1-2 2-15,0-2-7 0,0-1-1 0,0-3 4 16,0 0-6-16,3-4-3 0,0 2 2 0,0-5-1 15,7-25 0-15,-3 23-3 16,0-1 0-16,-1 0-4 0,1 3 6 0,2 1-2 16,-1 1 0-16,0 3 7 0,3 2-5 0,-3 1 4 15,0 4-2-15,-2 1-2 0,1 0-1 0,-2 4-1 16,2 4 8-16,-1 2 21 0,6 2-7 0,-2 6-4 16,2 3-7-16,0 2-1 0,2 4-7 15,-1 1 3-15,1 3-2 0,2 0-4 0,11 28 0 16,-2-3 0-16,-14-25 0 15,-1-5 2-15,-1 0-6 0,-1-2 6 0,1-4 1 16,-4 1 0-16,0-4-5 0,2 6 2 16,-9-5-6-16,-16-14-42 31,8-1 46-31,-2 0-6 0,3-1 5 0,-5-2 3 16,-1-1 2-16,0 2-2 0,0-3 0 0,-2-1 0 15,1 1-3-15,-1-2 5 0,0 0-4 16,-11-10 9-16,3 2-8 15,14 9 1-15,2 1 2 0,1 3-2 0,3-2 0 16,2 2-2-16,-2 0-4 0,5 1-5 16,2-5-74-16,2 4-1 0,3 0-35 15,1 1-18-15,1-2-21 0,0 0-10 0,3-1 15 16</inkml:trace>
  <inkml:trace contextRef="#ctx0" brushRef="#br0" timeOffset="142678.25">25399 3510 97 0,'-13'0'336'16,"2"-2"-184"-16,8 1-108 0,1 0 0 15,2 1 6-15,2-3 0 0,3 3 1 0,4-3-23 16,0 3-12-16,4 0-10 0,4-1 1 0,5 1-4 15,1 0-1-15,1 0-2 0,1 0-5 16,-2 0-4-16,1 0-15 0,0 0-9 0,-2-3-4 16,-3 2-7-16,-5 1 5 0,-1-2 6 0,-4 0 2 15,-1 1 18-15,-1-1 0 0,-6 0 4 16,-1 2 4-16,-6-8-6 16,-1 7 11-16,-1-2-4 0,-1 1 6 15,0 2-2-15,1-1 2 0,-3 1-4 0,4 0 6 0,3 0 3 16,-1 0 5-16,-2 0 3 15,-2 0 18-15,4 3-10 0,1 0 3 0,-1 1-5 16,2 1-4-16,-2 4 6 0,0 2 2 0,2 0-2 16,-2 1 12-16,2 5-3 0,0 0-5 0,-8 45 30 15,3-17-41 1,7-25-13-16,1 1-3 0,0 0 4 16,0-3-4-16,0 0-2 0,0 0 2 0,0-4-7 15,0 1-20-15,1-1-23 0,-1-3-24 0,2-2-20 16,-2 0-11-16,1-6-9 0,4 4-6 15,-5-4 5-15,1 0 7 0,4-3-55 16</inkml:trace>
  <inkml:trace contextRef="#ctx0" brushRef="#br0" timeOffset="143259.24">25855 3554 40 0,'0'0'85'0,"0"2"16"15,-3 7 43-15,2-1-99 0,-1 1-6 0,0 1-2 16,1 4 10-16,-1 1-2 0,2 0 1 16,-1 2-7-16,-2 2-3 0,1-1-8 0,2 0-11 15,-3 2 4-15,0-3-2 0,1 0-5 0,1-1-4 16,-3-3 1-16,1 2 1 0,2-3-4 0,-3-2 0 15,3-1-1-15,-1-3-4 0,1-2 2 16,1 1 10-16,-2-4 4 0,2 2 5 16,0-3 3-16,0 0-1 0,0-1-10 0,-3-2-7 15,2-2-5-15,1 1-1 0,-4-4 0 0,1 1-3 16,2-1-2-16,-1-5 6 0,0 1-4 0,2-21 3 16,4 16-1-16,4-28-2 15,-2 20 0-15,-2-2 0 0,1 0 0 16,11-31-4-16,-5 30 2 0,-3 0 2 0,2 0-2 15,0 3 8-15,2 1-8 0,-3 2-1 16,4 0 6-16,0 3-3 0,-3 1 0 0,2 5-6 16,-3 2 4-16,3 2 5 0,-3 3-5 0,-1 2 3 15,0 1-4-15,1 3 3 0,0 0-4 0,-2 3 4 16,2 2-5-16,-3 2 5 0,2 3 0 16,-1 2 2-16,-2 3-4 0,1 2 4 0,-3-1-1 15,-2 4-1-15,-1 0 0 0,0-1 0 0,-3 2 0 16,-3-3 0-16,3 2 0 0,-3-3 5 0,-1 0-5 15,-1-4 0-15,-12 15 3 16,9-19-3-16,-11 10 8 16,12-12-8-16,-2-1 3 0,0 0-3 0,-2-1 5 0,3-2-8 15,-2 1 3-15,-1-3 0 0,0 3-7 0,-2-3-12 16,3 2-23-16,-1-3-32 0,-12 1-172 16,14-1 91-16,-10 3-160 15</inkml:trace>
  <inkml:trace contextRef="#ctx0" brushRef="#br0" timeOffset="156830.91">15979 6767 34 0,'-5'1'68'0,"-1"-1"13"15,0 2-9-15,1-2-18 0,3 0-14 16,1 0-3-16,-1-2-2 0,1 2 8 0,-1-3 14 16,2 3 5-16,0 0 52 0,0 0-69 15,0 0-10-15,0 0 3 0,0 0-3 0,0-3-2 16,2 3-1-16,6-2 26 15,-3 2-35-15,2-2-3 0,1-1 2 0,3 1-3 16,0 0 5-16,0 1-7 0,2-3 4 16,1-1-3-16,-1 3-1 0,2-1-5 0,-2-2 0 0,1 4-2 15,-1-2 1-15,3 2 0 0,-3-1-3 0,1-1 2 16,0 0-7-16,2 1 0 0,28-2 13 16,-29 4-18-16,20-1 2 15,0 1 3 1,2 0-3-16,-18 0 0 0,0 0 0 0,-2 1 4 15,-1-1-4-15,3 0-2 0,-5 2 6 16,5-2-8-16,-3 1 5 0,-2 0-4 0,3 1 1 16,-2 0 2-16,0-1 1 0,0 2-1 0,0-1-3 0,0-1 3 15,0 2 0-15,-3-2 0 0,1 4 2 0,0-3-2 16,-1 1 0-16,0-1 0 0,-1 3 0 16,-1-2-2-16,2 4 2 0,0-3 0 0,-3 2 0 15,2-1 1-15,5 9-2 16,-7-6 1-16,-2-1-2 0,-3 0 6 0,3 0-4 0,-2 0 2 15,0 0-4-15,-1 0 2 0,-1 1-2 16,0-1-1-16,0-1 1 0,-1 0 5 0,-2-2 3 16,-2 2-9-16,2 0-1 0,0 0 9 0,-3-1-5 15,0 0-4-15,-14 14 8 16,2-4-7 0,6-6 7-16,1-2-4 0,0 1 0 0,-3-1 4 0,3 0-6 15,0 0 2-15,0 1-3 0,-1-3 6 0,1 0-3 16,-2-1 0-16,2 2 2 0,-31 6-4 15,23-7 4-15,-3-1-8 0,-1 1 9 16,-1-1-5-16,1-1 5 0,-4 2-3 0,2-1-6 16,-4 1 10-16,0 0-4 0,-3-2 0 0,1-1-5 15,-1 3 0-15,-69 5 0 16,63-7 5-16,1-1 0 0,-6-1-3 16,4 2 3-16,-2 0 0 0,0-1-3 0,-3 0 3 15,1 0 0-15,1 1 2 0,-2 0-1 0,1 2 1 16,-39 0 0-16,-9 6-9 15,-10-3 11-15,44-3 3 16,7-1 1-16,1 1 3 0,6-2-5 0,4 2-3 16,-1-3 3-16,1-1-10 0,0 1 7 15,3-1 10-15,3 1 3 0,3-2 1 16,-16 3 5-16,24-3-25 0,3 1 6 0,1-1-1 0,3 2-2 16,4-1-2-16,2-1 0 0,2 0 5 0,-1 1-5 15,1-1 0-15,1 0-3 0,3 0-8 16,-1 2-15-16,1-2-15 0,0 2-4 0,1-1-7 15,2-1-15-15,-3 0-13 0,0 0-9 0,0 0-9 16,-1-3-15-16,1 1-8 0,-2 1-8 0,2-2 0 16,-1 0 10-16,-1-1-60 0</inkml:trace>
  <inkml:trace contextRef="#ctx0" brushRef="#br0" timeOffset="157279.26">15224 6997 61 0,'8'-4'104'0,"-1"1"8"15,-2 0-17-15,-2 1-13 0,0 0-12 16,-3 2-2-16,0 0-1 0,0 0 203 16,0 0-232-16,-1 0-9 15,-3 2-12-15,1 1 9 0,-3 2-1 0,-2 2-7 16,0 1-1-16,-3 0-1 0,-1 5-1 15,-18 9 11-15,15-10-21 0,-4 0 0 0,3 2 1 16,-1-2 1-16,0 0-4 0,3-2 10 0,1 0 5 16,-11 7 12-16,2-1 25 15,17-11-33-15,0-3-2 0,2 1 3 16,-1 0-5-16,2-2-3 0,1 1-1 16,-1-1-2-16,2 0-4 0,-1 1 12 15,1-2-8-15,1 2 4 0,2-1 5 0,3 1 5 16,-1 2-3-16,3-1-2 0,0 2 5 0,4 0-4 15,1 2-8-15,4-2-2 0,-2 0-7 16,2 0-1-16,1-1-7 0,-1 2 11 0,3-3-8 16,-2 2 0-16,4 1 0 0,-3-3 1 0,0 3-5 15,3-3 7-15,-3 2-10 0,3 0-21 16,-3-1-30-16,1 2-22 0,-3-4-20 0,1 3-19 16,-2-1-21-16,0-1-21 0,-1 0-18 0,6 2-197 15</inkml:trace>
  <inkml:trace contextRef="#ctx0" brushRef="#br0" timeOffset="157996.76">15005 6596 95 0,'5'-3'162'15,"-2"1"-2"-15,1 4 42 16,-6-2-150-16,-1 3-3 0,-1 2 8 15,1 2 11-15,-2 5-3 0,1-1-9 0,-2 3-16 0,3 0-13 16,-4 2-11-16,2 1-7 0,0 0-1 0,-2 0-5 16,2 0 2-16,0 0-1 0,0-4 0 0,2 3 4 15,0-4-5-15,-2 0 0 0,4-2-1 0,-4-3-1 16,2 0 2-16,3-4 9 0,-2 0 11 16,2 0 9-16,-1-2 8 0,1-1 59 15,-2-1-58-15,2 0-15 0,0-2-9 0,-3-1-9 16,1-1-3-16,-1-2 5 0,0-1-10 0,3-1 2 15,0-1-4-15,2-2 5 0,1-2-3 0,2 1 0 16,-1-1 2-16,1-3-2 16,1 0-3-16,-1-2-1 0,3-1 12 0,9-17-15 15,-7 19 10-15,0 1-3 0,0 4 0 0,-2 1 0 16,0 1-2-16,0 2 0 0,-2 3-2 16,-1 3 1-16,3 1 1 0,8 3-3 15,-8 3 10-15,1 4 3 0,-1 2-3 0,3 3 7 16,0 2-5-16,-1 4 8 0,-1 2-6 0,-1-1-1 15,0 2 1-15,1-2 2 0,-2 2-5 16,-1-1-2-16,-1-2-4 0,0-1-2 0,-2-3 2 0,1-2 3 16,0-1-3-16,-1-2-2 0,0-3 0 0,0 5 13 31,-6-12-9-31,1 0 3 0,1 0-2 0,-8-7-6 16,2 2 1-16,1 0 5 0,-2-4 0 15,-14-8-8-15,11 8 8 16,-5-2-3-16,3-1 1 0,-1 2-4 0,5-1 0 15,-21-13 3-15,21 18 4 0,5 1-7 16,-1 1 1-16,1 1-1 0,-1 0-6 16,0 2-17-16,3 1-28 0,2-3-213 15,2-1-57-15,3 2 142 16,-2-2 5-16,3-1 9 0,2 1 30 16</inkml:trace>
  <inkml:trace contextRef="#ctx0" brushRef="#br0" timeOffset="158355.34">15258 6615 129 0,'4'-2'164'0,"-3"2"-17"0,-1 0-35 15,3 0-31-15,0-3-29 0,0 3-10 0,2-2 11 16,3 2 5-16,0 0-2 0,6-3-21 0,1 3-20 16,0 0-6-16,3-4-3 0,2 3-6 15,-1-1 1-15,0 2 1 0,0-2-2 0,1 2 3 0,-3 0-1 16,-4 0-2-16,0-3-2 0,-3 3 4 15,-1 0-2-15,-4-2 1 0,-3 2-1 16,-1 0 2-16,2-2-2 0,-4-1 5 0,-1 0 9 0,-1 0 3 16,-2-1 9-16,-1 2 10 0,1-1-5 0,1 3 6 15,-3-3-8-15,2 3 7 0,2 2-14 16,0-1-8-16,-1-1 2 0,0 5 0 16,0-2 5-16,0 1 10 0,0 4 6 0,-1 2-2 0,1 1-5 15,-3 2-8-15,4 1-7 0,0 1-5 0,-1-1-6 16,3 3 3-16,1 58-3 15,1-62-15-15,3 1-27 16,-4-2-25-16,1 0-23 0,1-2-24 16,-1-1-12-16,1-2-15 0,1 1-10 0,6 0-153 15,-4-5 159-15,6 0-80 16</inkml:trace>
  <inkml:trace contextRef="#ctx0" brushRef="#br0" timeOffset="158825">15729 6612 54 0,'8'-7'83'0,"-3"2"14"15,0-2-3-15,-2 5-16 0,-3 0-16 0,2 2-2 16,-1 2 6-16,4 0 0 0,-5 3 5 0,0 2-12 16,0 3-5-16,0 3-8 0,0 2-6 0,0 0-9 15,-2 2-1-15,-1 1 2 0,0 1-2 16,-2 0-5-16,2 0-1 0,-2-4 0 0,2 3-7 15,0-3-5-15,0-2 4 0,-1-3-5 0,0-1-5 16,1-1-2-16,0 0 5 0,1-4-3 0,2 1 7 16,-2-4 0-16,2 1 7 0,-1-2 2 0,-1 0-3 15,2-3-12-15,-1-2-1 0,-3 1-8 16,0-4 12-16,0 0-10 0,0-4 7 0,1 0-2 16,1-1-2-16,1-2-6 0,1-3 1 0,1-1 3 15,2-2 1-15,3-2 1 0,1-1-6 0,-1-1 3 16,5-1-2-16,0 0 9 0,0 1-7 15,2 0-4-15,14-23 0 0,3 8 1 16,-14 21 1-16,-2 6-3 0,0 1 1 16,-1 4 2-16,-1 4-1 0,0-1 4 15,-3 4-3-15,12 8-3 16,-17 1 5-16,-2 1 0 0,1 2 7 0,-3 4 1 0,0 2 1 16,-3 1 5-16,1 2 7 0,-4 2 1 15,0 1 1-15,-40 59 21 16,33-64-40-16,-2-1 0 0,0 0 1 15,0-4-15-15,-2 0-29 0,0 1-40 0,0-3-42 16,-1-1-48-16,2-1-57 0,-4 1-34 0,-2-5 5 16</inkml:trace>
  <inkml:trace contextRef="#ctx0" brushRef="#br0" timeOffset="159952.44">14074 7051 104 0,'-3'-8'136'0,"0"1"-4"0,-2 2-23 15,2 1-25-15,-16-7 281 16,18 11-322-1,-4 5-3-15,2-2-11 0,-11 12 10 0,7-4-15 16,2 1-6-16,0 3-2 0,-3-1-6 0,1 1 3 16,1 0-7-16,-3 2 1 0,3-2-2 0,0-2 2 15,-2 1-3-15,3-3-1 16,-1-1-3-16,-1-1 1 0,2-1-1 0,0-4 0 0,1-1 11 16,1 2 3-16,2-5 5 0,-1 1 13 0,0 1-16 15,-1-5 6-15,2 3-14 0,-3-5-4 16,0 0 3-16,3-3-5 0,1-3 0 0,-2-1-2 15,2-1 0-15,2-2 2 0,2-1-2 0,1-1 4 16,1-2-8-16,4 0 2 0,0 1 4 0,2-1-5 16,2 0 5-16,13-15-4 0,-12 22 2 15,-3 2 4-15,0 0-9 0,-1 5 5 0,-1 1 0 16,2 3 0-16,-2 2 13 0,3 4 0 0,1 2-7 16,11 19-1-16,-12-11-2 15,-1 3-3-15,1 0 1 0,0 1-3 0,-1 0-1 16,1-1-1-16,-1 3-1 0,0-1-33 15,-3-1-29-15,23 39-449 16,-26-49 363-16,-3-1 7 0,-3-7 12 0,0 2 15 16,-1-3-57-16</inkml:trace>
  <inkml:trace contextRef="#ctx0" brushRef="#br0" timeOffset="160239.44">14058 7165 119 0,'-17'-3'102'16,"4"0"-7"-16,-1 0-16 0,3 0-19 0,1 0-8 15,-3-2 67-15,11 2-75 0,2-2-22 16,5 1-5-16,5 0-7 0,2-2 1 0,2 1-3 16,3 0 3-16,4-3-5 0,-2 1-4 15,5-2 4-15,-1 3 3 0,1-2 4 0,-3 3 1 16,1-2 15-16,-2 2 9 0,-2 2 2 0,1-2-2 16,-5 1-3-16,-2 1 1 0,1 1 5 15,-2 2-11-15,-3 0 1 0,0 0 0 0,-2 0 6 0,-1 2-9 16,9 8 11-16,-7-1-29 0,-2-1-2 15,-1 5-11-15,2-3 3 0,-1 3 2 16,-2-1 2-16,0 3-12 0,-1-1-13 0,1 1-31 16,-3 0-28-16,0-1-25 0,0-1-19 0,-1 0-8 15,-1-3-1-15,2-3 3 0,-2-1 6 16,2-3 12-16,0 0 12 0,-3-1-45 0</inkml:trace>
  <inkml:trace contextRef="#ctx0" brushRef="#br0" timeOffset="160487.31">14333 7143 26 0,'-3'-15'41'0,"0"-17"127"0,0 17-71 16,3 2-12-16,5-2-10 0,3-20 139 16,-4 26-131-16,5 2-7 0,-5 1-9 0,5 2-11 15,-1 0-18-15,1 3-3 0,4 1-9 0,-3 3-1 16,15 4 14-16,-12 1-17 16,1-1 7-16,-3 2 4 0,-1 1 0 0,2 2-5 15,-4 3 6-15,2 11 46 0,-6-11-32 16,0-1 2-16,-4 1-6 0,0 0-9 15,-4 0-10-15,0-3-14 0,-6 11-3 16,2-11 1-16,2-2-7 0,-3-3-12 0,1 1-29 16,-2-2-26-16,1-2-34 0,-1-2-33 15,-36-10-752 1,43 2 719-16,0-2-80 0</inkml:trace>
  <inkml:trace contextRef="#ctx0" brushRef="#br0" timeOffset="160931.1">14700 6958 51 0,'8'-3'121'0,"-5"2"25"15,2-2-19-15,1 6 47 0,-3 6-23 16,1-4-80-16,-3 7-7 0,2 0-13 16,1 1-9-16,-4 3-14 0,1 4-8 0,-1-1-6 15,3 1-3-15,-3 20 3 0,0-17-6 16,2 16 6-16,-2-21-8 0,0-3-1 15,0-2 2-15,0 5 10 0,0-13 3 16,-2-1 17-16,2-1 5 16,-1-2 4-16,-1 1-9 0,1-4-5 0,-3 1-22 15,1-3-5-15,-2-10-1 0,4 4-2 16,-1-2-8-16,2-5 6 0,0 2 4 16,0-1-4-16,2-4 4 0,-1-1-4 0,4 0-4 15,0-3 2-15,1 0-2 0,3 0 4 0,9-25 3 16,-6 26-1-16,19-36 1 15,-18 45-3-15,-1 2-5 0,-1 1-1 16,-3 4 6-16,-1-1-3 0,-1 5 3 16,0 3-5-16,-1 2 5 0,0 1-4 0,-1 3 8 15,1-1 2-15,-2 6 10 0,-3 0 2 0,0 2 5 0,-3 4-3 16,-2-2 5-16,1 1-3 0,-3 1-4 16,-2 2-1-16,-1-1-3 0,-1 0-4 0,0-3-12 15,-1 0 4-15,-2 1-13 0,-1-3-15 0,0 0-38 16,-40 20-392-1,32-24 225-15,-4-1-22 0,0-4 25 16</inkml:trace>
  <inkml:trace contextRef="#ctx0" brushRef="#br0" timeOffset="162460.34">13733 7062 13 0,'0'0'26'16,"0"0"31"-16,0 0-10 0,0 0 3 15,0 0 3-15,-2 0-8 0,-1 1-6 0,0-1-8 16,0 0 1-16,-2 0 1 0,2 0 7 15,-2 0 38-15,0-1-38 0,2 1-6 0,0 0 4 16,-2-2-3-16,-1 2 0 0,-2-2 3 16,3 2-8-16,-1-3-1 0,0 3-2 0,-4-4-1 15,2 4-4-15,-1 0 1 0,-2-1 6 0,3-3-3 16,-2 3-8-16,-2-1-4 0,-1 0-3 0,2 2-5 16,-1-2-2-16,-3-1 0 0,1 0-3 15,1 1 7-15,-31 0 2 16,30 0-10-16,0 2 0 0,1 0 0 15,-2 0 3-15,0 0-3 0,2 0 0 0,-1-1 0 0,3 1-2 16,-3-2 0-16,1 2 5 0,-2 0-6 0,0 0 3 16,0 0 0-16,0-1-2 0,2 1 2 0,-2 0 2 15,0 0 0-15,0 0-2 0,0 0 3 16,-34-2 0-16,34 2-8 0,0 0 2 16,0 2 4-16,0-2 1 0,0 0 0 15,0-2-4-15,2 2 2 0,-1 0 2 0,2-1 0 16,-6 1-6-16,2-2 7 0,-15 0-2 15,15 1-1-15,-1 0-4 0,2 1 4 16,-2-2 2-16,1 2-6 0,1 0 4 0,-1 0 0 0,-2-1 4 16,2-2-8-16,-2 3 6 0,1 0 1 0,0 0-2 15,-35-2-4 1,38 2 3-16,-18 0 3 0,17 0-7 16,0 0 4-16,-2 2 0 0,3 1 0 0,-4-2 0 15,4 1 0-15,-2-1-4 0,3 0 7 0,-4 3-5 16,-11 0 8-16,4 1-12 15,10-4 6-15,-1 0 2 0,3 2-4 16,1-1-1-16,-2 1 3 0,1-1 2 0,0 0-2 16,0 3 1-16,2-2-1 0,-2 1 0 0,2-1 0 15,1 1 0-15,-1 1 3 0,-2-2-6 0,2-1 6 16,-1 1-3-16,2 0 0 0,-3-1-3 0,-8 4 8 16,10-3-9-16,-2-2 2 0,2 0 4 15,1 1-2-15,-2 1 0 0,3-1 0 0,-2 1 5 16,0-2-5-16,0 2-2 0,-1 0 0 15,-2 0 2-15,2-3-4 0,1 3 8 0,-2 1-8 16,-1-1 6-16,1 1-2 0,2-1 2 0,-1-2-4 16,-1 3 8-16,0-2-6 0,1 1 0 15,-9 6-6-15,10-6 7 16,-10 5 1-16,8-4-5 0,2-1 3 0,0 0-3 16,2 0 4-16,-1 2-1 0,-2-2 0 0,1 1 3 15,-1 2-3-15,2-2 2 0,-3 1-4 0,3-2-1 16,0 1 3-16,-1 3 0 0,-2-1 3 0,-8 4-3 15,8-4-4-15,2 0 7 16,-7 5-9-16,6-4 10 0,1-1 1 0,0 1-8 16,2 0 1-16,-2-2 5 0,-1 0-1 15,3 2 0-15,-3-2-2 0,0-2 0 0,3 3 0 16,-2 0 0-16,-8 3-5 16,-3-1 9-16,13-4-8 0,-3 1 4 0,3-1 0 15,-3 1-3-15,3-1 3 0,0 0 5 16,-3 0-7-16,-5 6 5 0,8-5-3 15,-1-1-3-15,-1-1 5 0,2 3-5 0,-1-3 4 16,1 2 1-16,0 1-2 0,-1-2 0 16,0 1-3-16,0-2 8 0,3 2-5 15,-3 0-3-15,1 2 1 0,0-3 2 16,-16 9 7-16,-11 7-11 16,27-16 5-16,-1 1-1 15,-7 4-2-15,-6 4 4 16,14-9 1-16,0 2-3 15,-6 3-1-15,8-7 3 0,-1 1-2 0,1 2-5 16,-5 1 5-16,1-2-1 16,6-1 1-16,0-1-3 0,0-1 5 15,3 1-2-15,-1-2 0 0,0 1 0 0,1 1 0 0,-1-2 1 16,-6 3 2 0,6-2-6-16,1-1 5 0,-1 2-5 0,-1-1 8 15,1-1-5-15,2 1-2 16,0-1 2-16,0 0 2 15,0 0-12-15,0 0-10 0,0 0-20 0,0-1-18 0,0 1-18 16,0 0-21-16,0-1-23 0,0-2-8 16,-3 0-11-16,0-2 5 0,2 1 24 15</inkml:trace>
  <inkml:trace contextRef="#ctx0" brushRef="#br0" timeOffset="163128.24">11405 7195 35 0,'6'-2'72'0,"-5"0"24"15,2 0 3-15,-1 2 48 16,-2 0-60-16,-2 2-43 0,2 0 2 15,-3 1 13-15,2 2-6 0,-4-1-7 0,2 3-7 16,0 1-3-16,-2 2-8 0,0 3 0 16,0-1-7-16,0 1 2 0,-2 2-2 15,1 2 5-15,-1-3-5 0,1 1-1 0,-2 1-7 0,2 1 4 16,-1-1-8-16,-1 1-2 0,2-3 1 0,-3 2 2 16,2-3-4-16,-1 1 7 0,2-1-6 15,-21 30 20 1,18-35-25-16,4-2 6 0,0 2 0 15,-6 5 1-15,9-10-7 0,-2 0-2 16,1 2 0-16,0-2 0 0,1-1 2 0,0 2-1 16,1-4-1-16,-1 3 0 0,1 0 6 0,1-3-6 15,0 1-3-15,0 0 0 0,-2-1 9 16,2 0-2-16,0 0-6 0,0 0 4 16,0 0 1-16,0 0 1 0,3 0-4 15,2 0 4-15,-2 0 3 0,5 0 3 0,0 0-3 16,1 0-5-16,0-2 2 0,3-1 1 0,-2 3-3 15,-1-3-7-15,3 3 5 0,-2-2 2 16,2 0 1-16,1 1 1 0,0 1-1 0,3-1-8 16,-2-1 5-16,5 1-4 0,-2-2 9 0,-1 1-9 15,1 1 1-15,1-2 1 0,15 0 11 16,-16 1-11-16,1 2-1 0,-5 0 5 16,1-2-4-16,0 1 2 0,-1 1 2 15,-1-1 0-15,-4 1-2 0,2 0-2 0,-4 0 0 0,2 0 0 16,-3 0 2-16,-1 0-2 0,0 1 8 0,-1 0-6 15,-1-1-2-15,-1 0 5 0,2 0-7 16,-3 0 2-16,0 0 3 0,0 0-8 16,0 0 4-16,0 0-15 0,0 0-17 0,0 0-7 15,0 0-9-15,-1 0-9 0,1 0-11 0,0 0-8 16,0 0-15-16,0 0-15 0,0-1-25 16,-2-2-14-16,1 0-5 0,-3 0-91 0</inkml:trace>
  <inkml:trace contextRef="#ctx0" brushRef="#br0" timeOffset="168090.46">23840 7083 68 0,'-3'0'107'0,"0"0"14"16,0 0-12-16,0 0-14 0,1 0-13 0,0-2 0 15,-1 1 155-15,1 1-155 0,2 0-11 16,0 1-12-16,0 1-17 0,0-2-7 0,4 0 2 16,-3 0-3-16,6 0 5 15,5 1 9-15,1-1-14 0,6-1-3 0,4 1-8 0,1-3-5 16,5 1-9-16,3-1 0 0,1 3 3 16,3-5-9-16,-2 5-3 0,1-3 0 0,-1 1-2 0,30 0 2 15,-30 2 0-15,1-1 0 16,-4 1 0-16,1 0 0 0,-2 1-8 0,-3 1-8 0,-4 0-28 15,-2-2-31-15,-7 1-21 0,0-1-11 0,-4 2-16 16,-4-2 1-16,3-2 1 0,-4 2-2 0,-2 0-9 16,-3-1-8-16,4-4 1 0</inkml:trace>
  <inkml:trace contextRef="#ctx0" brushRef="#br0" timeOffset="168726.46">24988 6975 253 0,'-3'1'215'0,"-1"1"-49"0,3 0-67 0,-1-2-46 16,2 0-17-16,0 0 1 0,2 0 13 0,-2-2 1 15,5 0 2-15,1 1-20 0,-2-3-9 0,1 1-13 16,3-1-2-16,2 1-7 0,2-2 2 0,1 1-4 16,-1-2-2-16,0 0 4 0,1 2 0 15,-1-4 4-15,7-7 5 0,-10 7-5 16,-2-1 4-16,-1-1-5 0,6-10 28 16,-8 12-7-16,1-10 28 0,-4-4 14 15,-1 18-37-15,0 1 5 16,0 1-4-16,0 1-8 0,0 1-7 0,0 0-3 15,0 0-1-15,0 1 5 0,-1 11 13 16,1-3-21-16,-2 4 1 16,2 2-3-16,-2 4 0 0,2 0 4 0,0 6-9 0,0 0 3 15,0 2-1-15,0 0 2 0,0 0-9 0,0 1-2 16,0-3 13-16,0 3-12 0,0-3 3 16,0 0 0-16,-1-3-4 0,-1-2-1 0,0-2-3 15,-3 7-15-15,3-14 8 0,0-6 7 16,1 2-3-16,-1-5 9 0,1 1-2 0,-3-1-3 15,3-2-1-15,-4 0-3 0,-2-2 11 0,-2-1-6 16,1 1 8-16,-1 0-4 0,-4-3 3 0,0 3 1 16,2-1-4-16,-1-2 4 0,1 4-2 0,0-1 5 15,3 1 4-15,1-2 8 0,3 3-1 0,0 0 2 16,1 0-2-16,2 0-2 0,1 0-5 16,1-2 3-16,2 2 0 15,15 2 11-15,-4 1-10 0,4-2-9 16,70 7-2-1,-9-8-6-15,-52 0-26 16,1-3-25-16,1 0-19 0,-2-2-21 16,3 2-26-16,3-3-23 0,-7 0-18 15,81-26-579 1</inkml:trace>
  <inkml:trace contextRef="#ctx0" brushRef="#br0" timeOffset="169353.43">26020 6826 273 0,'-5'9'207'0,"-3"3"-61"0,0 2-68 0,-36 91 152 31,39-81-167-31,-1 2-15 0,-1-1-13 0,3 2-17 16,-4-5-3-16,3 2-10 0,4-3-4 0,-2-3-1 15,-2 0 7-15,3-6-1 0,0 0-3 16,2-3 1-16,-1-3 8 0,1-3 11 0,0 1 5 16,0-3 4-16,0-1 2 0,-2-1-16 0,2-6-6 15,-1 1-3-15,-2-2-9 0,1-2 2 0,2 1-2 16,-1-4 8-16,1-1-8 0,7-38 1 15,-4 31 0-15,1-1 3 0,1-4-4 16,1-1 0-16,0 0 1 0,3-2-1 0,1 0-4 16,1-2 8-16,53-95-6 15,-50 109 7 1,-1 4 5-16,0 4 5 0,-1 2 3 0,0 2 2 16,12 10 92-16,-12 2-41 0,3 6-11 15,-1 4-16-15,-1 4-9 0,14 28 2 16,-16-23-24-16,1 3 2 0,-1 0-1 0,2-3-14 15,-5 1 1-15,0 0-1 0,-2-3 0 16,5-2 2-16,-5-3-4 0,-1-1 2 0,0-3 6 16,-2-3-12-16,1-3-6 0,-3-5 2 0,-1-1 10 15,-1 2-45 1,-3-8 27-16,0-1 8 0,-5 0 5 0,-16-10 5 16,12 7 0-16,-1-2-4 0,-2-1 9 15,-21-12-1-15,2 3 38 16,-1 1 5-16,17 12-32 15,3-1 4-15,2-1-5 0,-1 3-4 0,6 1-5 16,-1-1-5-16,2 2-5 0,4 3-24 0,-1-2-26 16,2-1-158-16,3 1 56 0,0-1-52 15,6 0-36-15,0 0-2 0,4-1 7 0,2-1 34 16</inkml:trace>
  <inkml:trace contextRef="#ctx0" brushRef="#br0" timeOffset="169762.96">26453 6751 298 0,'-13'0'274'16,"4"0"-80"-16,1 0-84 0,-1 0-54 16,5 0-12-16,1 0 11 0,2 0 14 0,1 0-7 15,1 0-18-15,4-1-16 0,4 1-13 0,4 0-4 16,4 1-11-16,1 3 0 0,5-4 9 0,1 3-9 15,1-3-3-15,-1 2 3 0,2-2 2 16,-4 0-13-16,1 0-14 0,-4-2-3 0,0-1-9 16,-4 3 6-16,-3-5 6 0,-4 3 15 0,-3 0 2 15,0-3 1-15,-4 3 7 0,4-1-3 0,-5 0 5 16,-5-1-2-16,4 1 6 0,-4 1 10 0,-2-1 6 16,1 3-4-16,0 0-2 0,-2 0 3 15,3 0-5-15,0 0 2 0,1 0 3 0,-1 5 2 16,-3-1 3-16,2 2 3 0,-12 26 86 15,1 21 17 1,12-32-101-16,4 3-6 0,-4 1-7 0,2 2-10 16,-1 0-4-16,0 1 0 0,2 2-5 15,1-3 1-15,1 3-13 0,0-4-23 0,0 1-29 16,-2 0-29-16,2-3-24 0,0-2-6 0,0 0-19 16,2-5-12-16,-1-2-16 0,9 11-176 15,-6-16 202-15</inkml:trace>
  <inkml:trace contextRef="#ctx0" brushRef="#br0" timeOffset="170279.14">26948 6821 53 0,'3'-3'107'0,"-1"3"18"0,-2 0-18 0,0 3-27 15,0 9 41-15,-2-2-70 0,2 3 16 16,0 2 4-16,-2 3 0 0,1 1-16 16,-1 3-13-16,0-3-17 0,-1 3-4 15,-2 23 4-15,3-22-9 0,0-2 0 0,1-3 1 16,-3 0 2-16,1-1-1 0,-2-2-8 0,4-3-2 16,-7 10 32-1,8-19-22-15,-2 0 12 0,0 0 7 0,2-3-9 16,0-3-8-16,0 0-10 0,-1-1 0 0,-2-2-10 15,-10-33 12 1,10 24-12-16,0-2-4 0,1 1 7 0,2-6-3 0,0 2-2 16,0-4-1-16,0-3 9 0,0-2-6 0,3-2-4 15,2-1 10 1,30-131-23 0,0 77 10-16,-19 62 3 0,0 5-3 15,17-16 10 1,36 4-9-16,-54 31 6 15,-2 3 0-15,-1 2-3 0,-3 2-2 0,2 3 10 16,-4 2 3-16,-3 2 6 0,0 3 11 0,-4 2 8 16,0 2 0-16,-4 0 10 0,1 1 5 15,-46 88 54 1,36-91-96-16,-32 32-6 16,30-36-21-16,-2 0-35 0,3-3-40 15,-3 0-53-15,-12 6-319 16,1-6-337-16</inkml:trace>
  <inkml:trace contextRef="#ctx0" brushRef="#br0" timeOffset="187612.71">14725 11646 3 0,'-1'0'4'0,"-1"3"-1"0,0-3 2 0,2 1 4 0,-2 0 4 16,0 1 2-16,2-1 3 16,-1 1 3-16,-3 0 24 0,1-1-26 0,2-1-7 15,-1 0-3-15,-4 4 3 16,6-4-8-16,-2 0 0 16,2 0 3-16,0 0 1 0,0 0 2 0,0 3 2 0,0-3 0 15,0 0 1-15,0 0-1 0,0 0-1 16,0 0 1-16,0 0 4 0,2 0-3 0,-2 0 0 15,0-3 2-15,0 3 0 0,0 0-3 0,0 0 0 16,0 0-2-16,0 0 0 0,0 0 1 16,0 0-1-16,0 0 5 0,3 0 1 0,-2 0-2 0,1 3 2 15,1-3-1-15,0 0 3 0,1 0-4 0,3 0 1 16,-2 0-1-16,3 0-2 0,-2-3 3 16,13 3-3-16,-7-4-5 0,11-1 8 15,-12 5-7-15,51-8 27 31,-23 8-30-31,2 0-1 0,-20-3-2 16,0 3-2-16,2 0-2 0,3 0 3 0,0 0-3 16,-2 0 6-16,0 0-6 0,0 0 2 15,-1 0-2-15,45 0 3 16,-44 0-1-16,-2 0 0 0,-1 3 2 0,1-3-2 16,0 4-2-16,-3-4 5 0,3 1-7 15,0-1 4-15,0 0 2 0,-1 0-5 0,3 0 3 16,-1-1 2-16,2 1-2 0,1-4 0 0,-2 4 0 15,3 0 1-15,-4-3-1 0,2 1 0 16,-1 1 0-16,-2-1 0 0,0 2 0 0,2 0 0 0,-2 0 0 16,-1-2 0-16,-1 2-3 0,2 0 1 15,21 0 5-15,20 0-4 16,-41 0 3-16,-1 0-2 0,-2 0 0 16,23 0-3-16,-22 0 3 15,-2 2 0-15,4-2 0 0,-4 0 0 0,4 0 0 16,16-4-1-16,-17 4 1 0,1 0 0 15,-5-2 0-15,4 2 0 0,-2-3 0 0,1 3 1 16,1 0 1-16,-2-1-6 0,3-1 4 0,-2 2 0 16,1 0-2-16,1-1 2 0,-1 1 0 15,-1 0 0-15,3 0-2 0,-3 0 2 0,0 0 4 16,0 0-4-16,2 0 0 0,-2 0-2 0,1 0 2 16,-1 0-2-16,1 0-2 0,-2 0 4 15,1 0 0-15,-1 0 0 0,0 0-2 0,0 0 6 16,-1 0-4-16,-1 1-3 0,3-1 3 0,-4 0 3 15,3 2-7-15,-3-2 4 0,1 0 3 16,22 1-4-16,-21-1 1 0,0 0 0 16,2 0 0-16,18 0 0 0,-19 0-2 15,23 0 0-15,-22 0 2 16,21 0-5-16,-20 0 3 0,1 0 2 0,-3 0 0 16,1 0 0-16,2 0 0 0,-2 0 2 15,0 2-2-15,3-1 1 0,-3-1-3 0,3 2 5 16,-1-2-3-16,4 0 0 0,-3 0-4 0,1 1 4 15,2-1-2-15,-3 0 2 0,4 0 0 16,-2 0 0-16,2 0 0 0,-1 0 0 0,-1 0 1 16,0 0-1-16,0 0-3 0,2 0 3 15,-3 0 0-15,0 0 0 0,-1 0 0 0,-1 1 0 0,2-1 0 16,-3 0 2-16,2 0-4 0,-1 2 0 0,4-2 2 16,-5 0 3-16,2 0-7 0,1 0 2 15,3 0 3-15,-5 0-1 0,2 0 2 0,1 0 0 16,0 0-2-16,73 0-1 15,-74 2 2-15,-1-2-3 0,-2 1 2 16,1-1 0-16,0 0 3 0,0 0-3 0,-1 0 0 16,1 0 0-16,2 0 0 0,44 0-2 15,25-3 5 1,-68 3-3-16,-1-2-2 16,-2 2 0-16,0 0 3 0,0 0-1 15,-1 0 0-15,0 0 1 0,-1 0-1 0,4 0 2 16,-3 0-5-16,1 0 3 0,0 0 3 0,0 0-1 15,-5 0-2-15,5 0-2 0,-2 0 0 16,-2 0 5-16,-1-1-3 0,0 0-4 0,0 1 4 16,-3 0 3-16,0 0-3 0,-1 0 0 0,-2 0-2 15,2 0 5-15,-4-2-3 0,8 1 0 16,-12 1 0-16,0 0 0 0,-2 0-3 16,1 0 1-16,-3 1 7 0,-1-1-5 0,0 0-4 15,0 0 2-15,0 0 4 0,0 0-5 16,0 0 1-1,0 0 4-15,0 0-10 0,0 0-5 0,0 0-7 16,2 0 5-16,-2 0-2 0,0 0 0 0,0 0-1 16,1 0 2-16,-1 0-5 0,0 0-8 0,0 0-5 15,0 0-13-15,0 0-12 0,-1-1-9 0,1-2-6 16,0 1 2-16,0-1-43 0</inkml:trace>
  <inkml:trace contextRef="#ctx0" brushRef="#br0" timeOffset="187793.23">19099 11600 22 0,'-4'0'47'0,"-1"3"26"0,-1-1 42 16,2-2-82-16,1 0-14 0,2 0-10 16,1 0-4-16,-2 0-2 0,2 0-2 0,0 0-4 15,0 0-10 1,0 0-14-16,0 0-18 0,0 0-23 0,2-2-11 15</inkml:trace>
  <inkml:trace contextRef="#ctx0" brushRef="#br0" timeOffset="189678.19">14957 13323 134 0,'-2'-5'250'15,"0"3"-191"-15,1 1-32 16,-1-3-11-16,2 1-8 0,-2-1-2 15,6-3 66-15,-1 4-38 0,0 2-9 0,6-2-11 16,-2 0-5-16,-1 1-4 0,4 0 3 16,2 1-6-16,3 1-2 0,0-1 3 0,22 1 7 15,-20-2-9-15,2 2 1 0,1-3 0 16,2 2 1-16,-1 1-3 0,1 0 0 16,24-2 3-16,-20 1-3 0,0 1-2 15,-2 0 6-15,4 0-7 0,-1 0 3 0,-2 0 0 16,4 0 4-16,25 0-7 15,28 0 5-15,-52 0-2 0,0 0 1 16,0 0-3-16,0 0 2 0,-1 0 3 16,-1 0-5-16,2 0 2 0,-2 0 0 15,4-2-2-15,-2 2 3 16,55 0-2-16,-59 0 1 0,28 0 0 16,-27 0 0-16,-4 0 0 0,2 0 2 15,0 0-2-15,-2 0 0 0,1 0 0 0,-1 0 0 0,2 0-3 16,0 0 3-16,1 0 0 0,0 0 3 0,-3 0-6 15,4 0 3-15,-2 0 2 0,-1 0-2 16,2 0-2-16,0 0-1 0,0 0 7 0,-3 0-4 16,2 0 2-16,-2 0-2 0,0 0 0 0,-1 0 0 15,2 0-2-15,-5 0 2 0,3 0 2 0,0 0-2 16,37 2-2 0,-20-2 4-16,-20 0-1 0,0 0-4 15,3 0 5-15,-3-2-4 0,2 2 0 0,1 0 2 16,0 0 2-16,-1 0-2 0,25-5 0 15,-23 5 0-15,-2 0 0 0,1 0-2 0,0 0 2 16,-1 0 1-16,3 0-6 16,20-4 6-16,-22 3-1 0,0-1-4 0,2 2 6 15,-2-1 0-15,-1 0-2 0,1-2 0 0,-1 3 0 16,0 0 0-16,3 0 0 0,22 0-4 16,-25 0 4-16,1 0 0 0,-1 0 3 15,1 0-5-15,-2 0 2 0,2 0 2 0,-2 0-2 16,70 0-2-1,-69 0 0-15,1 0 4 0,0 0-2 16,-3-3 3-16,2 3-3 0,1 0-3 0,-3 0 3 16,1 0 0-16,-1 0-2 0,1 0 2 0,-2 0 0 15,1 0 0-15,-3 0 0 0,3 0 1 0,-1 0-1 16,-3 0 0-16,22 0 0 16,-20 0 0-16,0 0-2 0,1 0 2 0,-1-1 0 15,0 1-5-15,1 0 8 0,3 0-5 0,-4 0 2 16,2-1-2-16,-2 1 5 0,-1 0-5 0,3 0 2 15,-2 0 1-15,1 0 1 0,1-2-4 16,-3 2 2-16,2 0-2 0,-1 0-2 0,1 0 4 16,-1 2 0-16,0-2-2 0,1 0-1 15,33 0-8-15,-2 1 9 16,-16 0 2 0,-16-1 1-16,-2 0-1 0,2 0 0 0,-2 0 0 15,0 0-3-15,0 3 3 0,-1-3-2 16,0 0 2-16,-2 0 0 0,1 0 0 0,-1 3 0 15,1-3 0-15,-3 0 1 0,2 1-1 0,-2-1-3 16,12 1 0-16,-3-1 9 16,2 0-6-16,-12 0 0 0,-1 0-2 15,-2 0 4-15,1 0-2 0,-1 0 0 16,-3 0 0-16,1 0 0 0,-3 0-7 31,-1 0-11-31,-3-2-6 0,1-1-11 16,-2 3-15-16,-4-3-21 0,-2 3-16 15,-1-1-13-15,-2-2-5 0</inkml:trace>
  <inkml:trace contextRef="#ctx0" brushRef="#br0" timeOffset="194360.42">10661 10676 6 0,'0'0'4'16,"-1"0"7"-16,-1 0 9 0,2 0 17 16,0-3 16-16,0 3 3 0,0-2-6 0,0 2-10 15,0-2-12-15,-3 2-6 0,3 0 4 0,-2-1 1 16,2-3 9-16,2 3 3 0,-2-1-1 15,0 1 2-15,0 0-4 0,0-1 2 0,0 1-3 16,0-1-4-16,0 2 4 0,0-1 0 0,0 1 1 16,0 0-5-16,0 0-1 0,0-2-2 15,-2 2 0-15,2-1 0 0,0 1-8 0,2 0-2 16,-2 0-2-16,0 0-4 0,0 0 1 0,0 0-9 16,0-2 4-16,3 2-6 0,-3 2 1 15,-1-2 4-15,1 0 1 0,3 1 7 0,0 2-3 16,2-1 3-16,-2 1-7 0,2-2-2 0,1 2 0 15,-1-2 3-15,-1 3-4 0,-2-3 1 16,3 1 1-16,-2 3-1 0,2-3-1 0,-2 0-3 16,3 3 3-16,-3-2 0 0,2-3-1 0,0 4 0 15,3 4 3-15,-5-7-7 16,0 0 2-16,-3 2-1 0,1-3 3 16,-1 0-8-16,0 2 9 0,2-1-5 0,-2-1-2 15,0 0 5-15,0 0 0 0,0 2-3 0,0-1 0 16,0-1-4-16,0 2 5 0,3-2 13 15,-3 0 0 1,0-2 5-16,0 2 0 0,0 0 2 0,0 0 0 16,2-3-14-16,-2 3-3 0,3 0-7 15,0-1 7-15,-1-1-3 0,1-2-1 0,0 3 5 16,1-2-8-16,1-1-2 0,-3 3 6 0,1-3-1 16,1 4 6-16,-1-3-4 0,2-1-2 0,-2 1 0 15,2 1 0-15,1-3-3 0,-2 3 3 16,1-3-3-16,0 2 7 0,-2 1-4 0,0-3 0 15,2 2 0-15,1 2 0 0,-1-4 0 0,0 1-2 16,1-1 4-16,-1-1 1 0,4 2-5 0,-1-2 3 16,0-1-1-16,0 2 0 0,1-2 2 15,-2 2 0-15,1-5-5 0,0 3 1 0,1-1 7 16,-1 1-11-16,3 1 6 0,-2-2 2 0,6-7-2 16,-7 8 2-16,0 2-5 0,12-17 2 15,-12 16 1 1,16-13 10-16,-15 13-12 15,-4 1-3-15,1 0 2 0,1 1 8 0,-2-1-10 16,-1 0 5-16,2 2 7 0,-1-4-13 16,-1 6 7-16,-4 0-3 0,1 1 5 15,-1-3-3-15,3 3-2 0,-3 0 4 0,0 0 0 16,0 0-5-16,0 0 5 16,0 0-7-1,0 0 8-15,0 0-9 0,0 0 8 16,0 0-3-1,0 0-9-15,0 0 7 0,0 0-12 16,0 0-2-16,0 0-6 0,0 0-5 0,-1 0-96 16,-2 0-6-1,-15 3-389 1,12-3 363-16,-4 0-105 0</inkml:trace>
  <inkml:trace contextRef="#ctx0" brushRef="#br0" timeOffset="196261.07">12784 10601 22 0,'0'0'30'16,"0"0"19"-16,-1-5 15 0,-1 5-4 0,0-2-14 16,1-1-14-16,1 1-9 0,-3-1 3 0,3 2 6 15,0 0 0-15,0-1 1 0,0 1-1 16,0-1-3-16,0 2 0 0,0 0-1 0,0 0-3 16,0-1-3-16,0 1-3 0,0 0-4 0,3 0 9 15,-2 0 3-15,-1 1-3 0,2 1-2 16,1 1-1-16,-1-1 2 0,4 13 39 15,1-6-35 1,-6-4-15-16,8 6 19 0,-4-7-20 16,-3 1 0-16,6 6 9 0,-5-6-10 15,0-2 0-15,-1 2-5 0,9 7 16 16,-10-12-12 0,3 2-7-16,-3 1 5 0,-1-1-1 0,3-2 1 15,-3 2 5-15,2-2-6 0,-2 0 1 0,0 0 1 16,2 0 2-16,-2 0-2 0,1-2-8 15,2 2 3-15,-1-2 5 0,4-1-7 0,-3 1 3 16,2 0-4-16,-2 1-3 0,2-4 4 0,3 2 2 16,0-3-6-16,-2 3 3 0,2-3 2 0,0 2-2 15,1-2-2-15,1-1 6 0,0 2-4 0,0-3 1 16,0 1-1-16,1 0-4 0,3-3 9 16,-3 1-11-16,3 2 6 0,-1-2 0 0,0 0 0 15,1 0 0-15,0 1 3 0,0 1 1 0,-1-3-8 16,1 1 4-16,-4 2 3 0,-2 0-5 0,3 2-1 15,-2 1 4-15,-1 1-1 0,-3 0 0 16,1 0-3-16,-3 1 8 0,-1 0-5 0,-1 0 1 0,-1 2-1 16,2 0 0-16,-2 0-3 15,0 0 1-15,0 0-11 0,0 0-12 16,0 0-17-16,0 0-17 0,0 1-19 16,-2-1-20-16,2 0-13 0,-1 1-20 0,-1 1-18 15</inkml:trace>
  <inkml:trace contextRef="#ctx0" brushRef="#br0" timeOffset="201456.31">12105 12459 6 0,'0'-2'9'0,"0"2"7"16,-2 0 12-16,2-1 11 0,0 1 5 0,0-2-3 16,0 1-9-16,0-2 16 0,0 0-24 15,-1 1 0-15,-1-1-1 0,1 2-1 16,1-2 4-16,0 2-3 0,0-3 4 0,0 1-1 16,-2 1-2-16,0 2 3 0,2-3 1 0,0 1 2 15,0 0-1-15,0 2 9 0,0 0 0 0,0-1-1 16,-1 1-7-1,-3-2 85-15,4 2-88 0,-1 0-3 16,-1 0 0-16,2 0-4 0,0 0 1 0,3 0 10 16,-3 0-6-16,0 0-9 15,0 0-9-15,0 2-4 16,0-1-3-16,0 1 5 16,2-2 9-16,1 5-3 0,1-3-6 0,-1 1 4 15,0 2-1-15,-1-1-2 0,0-1 1 0,11 11 12 16,-5-5-4-1,3-1-2-15,-8-1-13 0,0-4 2 16,1 2 7-16,-3-5-7 0,2 4 3 16,-1-3-2-16,0 1-3 0,-2 0 0 0,1-2 2 15,-1 0 3-15,0 3 4 0,0-3-5 0,0 0-1 16,0 0 10-16,3 0-2 0,-3 0 0 16,2-3-7-16,2 1-2 0,-1 0 4 0,2-1 1 0,0 1-2 15,2-3-3-15,-1 2-2 0,3-2 3 16,10-7-4-16,-8 5 1 15,0 1-2-15,13-10 5 0,4-5 0 16,-13 9-3-16,2 1-4 0,-1 0 7 0,1-3-2 16,-1 1-1-16,2 1 0 0,0 0 0 15,-2 0 2-15,0 0-8 0,0 0 6 0,-2 0 0 16,-3 2 3-16,10-7-10 16,-13 11 10-16,0-1 2 0,-2 2-10 0,0 1 3 0,-3 1 3 15,0 0 4-15,-1 0-4 0,-2 1-3 16,3 2 0-16,-1-1-14 0,-2 1-11 15,0 0-18-15,0 0-15 0,0 0-20 0,0 0-19 16,0 0-13-16,-2 0-15 0,2 1-11 16,-3 1-7-16,0-1-6 0,-6 4 20 0</inkml:trace>
  <inkml:trace contextRef="#ctx0" brushRef="#br1" timeOffset="208710.57">16106 11871 56 0,'-2'0'104'0,"-3"-3"7"16,0 3-22-16,2-3-21 15,-8-11 101-15,10 10-98 0,-1 0 12 16,7-4 63-16,0 3-86 0,1 0-17 15,0 1-2-15,14-6 22 0,-7 3-33 16,0 3-5-16,4 0-5 0,25-2 20 16,-20 4-24-16,3-1 1 0,0 2 5 15,3-1-13-15,28 2 16 0,-26 0-14 16,0 0-2-16,0 0-2 0,32 2 12 16,58 7-6-1,-35 2-11 1,-59-7 0-16,-3 1-2 0,-1-2-2 0,18 6-8 15,9 3 14 1,-36-7-4-16,-4 0-3 0,2-1 3 0,3 13-2 16,-10-7 6-16,-4-2-2 15,-4 9 0-15,-4 2 3 16,-1-9-5-16,1 1 4 0,-1-1 0 16,-1 0 5-16,-2 2 4 0,-1 0-8 0,-1-2 4 15,-1 0-1-15,-4 2-4 0,3 0 5 0,-4-2 2 16,-42 24 3-1,12-10-11-15,22-14-2 0,-4 2 4 16,-3 0-8-16,-87 23 6 16,76-25-6-16,-3 0 6 0,-239 37-8 31,219-38 7-31,-79 10-1 0,-9-4 4 16,76-6-3-16,-1-3 0 0,-1 2-7 15,-3 0 3-15,-154 16 2 16,162-16 1-16,1-1-6 0,4 0 7 15,-60 8 4-15,70-9-10 0,-98 11 3 16,117-13 7-16,-37 3-8 16,46-3-1-16,4-4 1 0,2 3 7 15,2-1-5-15,2-2 0 0,2 3 4 0,3-3-7 16,-55 2 7 0,65-2-9-16,2 0 5 0,3 0-7 15,1 0-5-15,1 0-8 0,1 0-14 0,2-2 5 16,-2 2-6-16,-1-3-116 15,-2-1-11-15,2 3 65 16,0-3-12-16,1 3-7 0,1-2-7 0,-1-1-5 16,-4 1-3-16,5-2 10 0,-1 1-69 15</inkml:trace>
  <inkml:trace contextRef="#ctx0" brushRef="#br1" timeOffset="209121.39">14368 12254 117 0,'5'-1'151'15,"-2"1"-5"-15,-3 0-36 0,0 0-46 0,0-2-26 16,-3 1-8-16,1 0 0 0,-1 1 20 0,-2 0 2 16,-8 1 50-16,3 2-61 0,0 2-7 15,-1 0-8-15,0 3-2 0,-4 1 1 16,0 2-4-16,-2 2-4 0,-2 1 2 0,0 1-4 15,-3 0 2-15,4 2-3 0,-4-3 2 0,5 0-8 16,-39 25 49 0,39-29-31-16,8 1 0 0,-23 12 21 15,29-18-42-15,1 0 7 16,0-5-2-16,2 0 16 0,-4 2 10 16,4-2 33-16,6 0 13 15,2 3-28-15,3-3-16 0,2 2-4 0,1 0-5 0,3 3 3 16,17 3 29-16,-17-4-33 0,21 4-5 15,-20-3-16-15,-1-1-2 16,0 1-7-16,2 1 0 0,-3 0 2 16,20 2-1-16,-18-1-24 0,-3-2-28 0,2-3-35 15,-4 3-49-15,-3 0-32 0,0-3-31 0,-3 1-35 16,1 1-8-16,-1-1-216 0</inkml:trace>
  <inkml:trace contextRef="#ctx0" brushRef="#br1" timeOffset="209888.48">12994 12316 189 0,'0'-1'171'0,"0"1"-44"16,0 0-54-16,-3 0-31 0,-3 1-11 0,3 2 4 15,-2 2 22-15,1 0 23 0,0 4 6 0,-1 3-8 16,1 0-14-16,-1 1-12 0,2 2-11 16,0 3-5-16,0-1-2 0,-2 0 0 0,0 1 0 15,0-2-5-15,4 3 1 0,-2-4-8 0,1-2-2 16,1-1-5-16,-1-1-9 0,2-4-1 0,0 1-1 16,-1-3 15-16,1-5 4 0,0 4 9 15,0-3 50-15,0-1 6 16,1-5-44-16,-1-7-36 15,0 4-10-15,0-2 2 0,0-3 4 0,2 0-4 16,1-23-8-16,1 15 14 16,1-4-6-16,-2 0 0 0,2-2 1 0,-2 1-5 15,7-27-3-15,-3 29 8 0,16-44 4 16,-12 54-17 0,-8 9 8-16,3 5 4 0,2 2 10 15,6 5 3-15,-2 3 5 0,3 3-4 16,58 73 62-1,-38-37-58-15,-2-2-4 16,-19-26-14-16,-1 0 6 0,-1-3-8 0,-2-2 0 16,-2-1 3-16,1-3 2 0,1 17-1 15,-10-25 13 1,-2-2-7-16,-6-4-10 16,1 0-8-16,-19-7 3 0,12 4 4 15,-2 0 8-15,-1-5-5 0,0 1-2 0,0-1-7 16,0 3 9-16,1-1 2 0,2-2-8 15,1 3 6-15,-1 0 3 0,3 1-3 0,2 2 0 16,-1-1 0-16,-1 1-2 0,6 1 2 0,2 3-11 16,3 0 11-16,0 0-7 0,0 0-10 15,0-2-100-15,0 0 15 16,0 1-147-16,3 1 104 0,1 0-17 0,-1-2-14 16,25-7-374-1</inkml:trace>
  <inkml:trace contextRef="#ctx0" brushRef="#br1" timeOffset="210321.23">13334 12225 181 0,'-8'0'208'0,"-1"-2"-42"0,0 2-59 16,1 0-36-16,0 0-16 0,2-1 11 0,2-1 5 15,3 0-12-15,-1 2-20 0,2 0-9 0,5 0-10 16,3 0-8-16,4 2-3 0,3 0-2 15,5-1-3-15,2 2 0 0,2 0-3 0,-2-3 1 16,73 0-6 0,-73-3-6-16,16-1-17 15,-11-1-3-15,-16 3 25 0,-5 2 1 16,-1-3-2-16,0 3 3 0,-3-2-10 16,-4 0 4-16,0 1 2 0,-1-1 5 0,-2 0 2 15,-1-1 2-15,-2 3-2 0,2-2-3 0,1-1 7 31,-27 1 27-31,29 4-24 16,-2-1 8-16,1 1 0 0,-2 0 5 0,3 3 6 16,-2 0-3-16,1 1 12 0,-2 12 46 15,-3 4 0-15,6-7-27 16,-4 15 32-16,2 7-24 16,4-17-41-16,-1-2-3 0,-3 19-6 15,-4 62-78 1,9-86-2-1,0-2-31-15,0 0-25 0,0-4-22 0,0 0-19 16,0 0-13-16,0-2-6 0,6 0-155 16</inkml:trace>
  <inkml:trace contextRef="#ctx0" brushRef="#br1" timeOffset="210840.93">13703 12292 82 0,'6'0'227'0,"-2"5"-77"15,-1 5-38-15,-2-1-51 16,-1 28 145 0,0-23-148-16,0 3-17 0,0-1-5 0,0 2-7 15,-1 1 0-15,-1-2-2 0,2 0-7 16,-6 41 51-1,4-47-61-15,0 7 6 0,2-5-4 16,-3-6 3-16,3-7-7 0,0 4 27 16,0-4-12-16,0 0 51 15,0-2-43-15,0 0-15 0,0-3-9 16,-3-2-7-16,1-1 1 0,1-1 2 0,-1-2-5 16,-1-2 2-16,0-2 0 0,3-4-3 0,0 0 3 15,0 0 3-15,0-6 0 0,0 1-3 0,5 1 0 16,1-30-11-16,0 26 11 15,-1 1 6-15,3 1-6 0,1 1 1 0,1 3-7 16,-2 2 6-16,4 1 0 0,-2 3 3 16,1 3-9-16,0 1 8 0,-3 4-11 15,19-7 14-15,-10 14-14 16,-10 2 9-16,-1 0 2 0,0 5 0 0,4 10 3 16,-2 2 1-1,-8 8 17-15,-2 0 13 16,-4-14-15-16,1 2-13 0,-3-2 4 0,-1 2-5 15,-2-3-3-15,-2 0-6 0,-3-1-10 0,2-1-31 16,-3 0-35-16,-1 0-43 0,-1 0-40 0,-19 6-283 16</inkml:trace>
  <inkml:trace contextRef="#ctx0" brushRef="#br1" timeOffset="212667.46">10919 11091 5 0,'2'-2'13'0,"2"1"10"0,-4-1 17 0,3 1 19 15,-3-1 4-15,0 2 1 0,2 0-11 0,-2 0-12 16,0 0-6-16,0 0-4 0,0 0-1 16,0 0-1-16,0 0 6 0,-2 0-5 0,2 0 10 0,4 2 12 15,-3-1-2-15,3 1-3 0,-1 1-2 16,0 0 2-16,3 0-10 0,-1 3-2 0,1 1-5 16,-1 1-6-16,6 12 30 0,-2 2-10 15,-4-9-21-15,0 1-4 0,1-1-2 16,-1 3-1-16,2-2-3 0,0-1 1 15,-2 3 0-15,3 0-3 0,-1 0 0 0,0 0-4 16,1-3 2-16,-2 1-5 0,1 1 5 0,2-1-8 16,2-2-1-16,-1 2 0 0,2-3 5 15,1 1-3-15,1-3 2 0,2 1-6 16,21 9 10-16,-17-12-12 0,2 0 4 16,-1 2 3-16,3 0-2 0,27 5 3 15,-25-6-4-15,-1 1 0 0,1-1 0 0,27 9 5 16,-26-8-11-1,55 15 8-15,-53-17 0 0,-1-1 0 16,-1 1 4-16,3-2-6 0,0-1 0 0,3 1 2 16,-1 0-2-16,-1-1-3 0,3 0-1 0,-3 0 4 0,2-1 0 15,67 6 6 1,-30-5-10-16,-33-1 5 16,41 2-1-16,-40-5-6 0,1 4 6 0,1-3 5 15,-2 2-10-15,1-1 5 0,-1 0 4 16,104 3-3-1,-107-5-4-15,-1 3 5 0,-3-3-2 0,2 0 0 16,-1 1-2-16,1-1 2 16,57 6 3-16,-63-4-5 0,3-2-1 15,-1 5 5-15,1-5-4 0,0 3 2 0,-2 1 0 16,2-4 0-16,-1 4 2 0,89 3-1 16,-61-4 3-1,2-1-5-15,1-2 1 16,-32 1-3-16,-1 1 3 0,0-1 3 15,-2 1-7-15,0-1 6 0,-2-1-2 16,2 1 0-16,0 3 4 0,1-3-9 16,22 1 5-16,-25 1-3 0,2 0 5 0,2-2-2 15,23 0 2-15,31 4 2 16,-54-3-9-16,1-2 6 0,-2 1-4 16,0 1 3-16,0 0 5 0,-4-2-5 0,5 3-5 15,20 2 3-15,-25-1 5 16,49 4-2-16,-22-2-7 15,-1-2 8-15,-23-2-1 0,0 0-4 16,1-1 9-16,-4 1-8 0,3-1 2 16,-3 1-2-16,2-1-2 0,-5-1 10 15,43 5-8-15,-7 1 10 16,-38-5-12-16,-1 1 2 16,-2 1 2-16,-1 1-2 0,1-3 4 15,-3 2-1-15,-1-1-6 0,1 0 8 0,-2-1-3 0,-2 1 2 16,-2 0-2-16,0-2-5 0,-3 3 1 0,1-2 4 15,-1 2 0-15,1-2-3 0,-3-1 8 0,0 2-7 16,0 0 6-16,0 1-6 0,0-1-7 16,0 0 11-16,0-1-2 0,0 3 0 0,0-1 5 15,0-1-8-15,0-1 7 0,0 3-4 16,-3-1-3-16,3-2-5 0,-2-1-17 0,2 0-4 16,0 2-10-16,0-1-12 0,0-1-14 0,0 0-18 15,-1 2-19-15,-1-2-10 0,0-5-8 16,-2 4-6-16,1-1 126 0,-2-1-187 0,2-1 52 15</inkml:trace>
  <inkml:trace contextRef="#ctx0" brushRef="#br1" timeOffset="213044.06">14705 11691 79 0,'-6'-2'215'15,"1"0"-139"-15,0-2-22 0,2 1-12 0,0 3 2 16,0-2 9-16,0 2 15 0,1 0 11 0,0 0-6 16,2 0-12-16,-1 0-18 0,1 0-7 0,0 0-4 15,0 0 6-15,1 2-1 16,11 11 109-16,-8-5-99 0,12 12 17 16,-10-8-37-16,3-2-11 0,1 2 4 15,-2-1-2-15,4 1 0 0,-5 1 0 0,3-1-5 16,-1 1 8-16,10 11-3 0,-9-14-11 15,-4-1 4-15,2 0 2 0,-3-2-10 0,-1-1 2 16,0 1-5-16,-3-2 5 0,2 0-2 16,-3-3 5-16,0 3 6 0,-8 0 21 15,4-2-26-15,-3 0 4 0,-4 1-10 0,0 2 1 16,-2 2-2-16,-1-2-2 16,-14 7-1-16,13-5-4 0,0-3 5 0,2 2-16 15,-1-2-22-15,4-1-37 0,4-1-35 0,-2-1-33 16,5 1-27-16,0-2-35 0,3 0-12 15,0-2-8-15,3-2 39 0</inkml:trace>
  <inkml:trace contextRef="#ctx0" brushRef="#br1" timeOffset="213821.41">15195 11762 103 0,'-5'4'170'16,"2"2"-16"-16,-3 1-41 0,-2 0-49 0,2 3-24 15,-1 3-5-15,-6 15 86 0,8-14-53 16,0 3-10-16,1-2-20 0,-2 0-11 16,3 0-4-16,0 0-12 0,-1 0 2 15,0 13-1-15,2-19-9 0,2 1 4 0,-1-3-7 0,1-3 4 16,0 1-1-16,0-2 3 0,0 1 84 31,0-6-62-31,-2 0-13 0,2-3-7 0,-1-1-2 16,-1-1 0-16,2-2-6 0,0-35 17 15,0 9-6-15,3 15-11 16,2 0 0-16,3-1 0 0,-2 0 2 0,0 1-2 16,4 3 0-16,-2 1 4 0,-2 3-2 0,2 1 0 15,9-3 15-15,4 5 36 16,-12 13-1-16,-1 4 6 15,0 3-6-15,5 0-15 0,-2 5-7 0,0 1-15 16,3 1-3-16,-3 3-1 0,3-3-1 0,-1 3-1 16,3-2-9-16,-5 2 0 15,35 52-2-15,-38-62 3 16,-2 2 0-16,-3-7-3 0,-3-3-1 16,0-2 7-16,-1 0-14 0,-3 0-9 15,-21-9-26 1,11 6 30-16,-3-4 7 0,0 0 4 0,-3 2 6 15,0-3-2-15,-1-1-2 0,4 3-4 0,-2 2 4 0,4-4 2 16,-13-2 3-16,18 7-1 16,1 0-2-16,3 0-4 0,-2 1 2 15,8-3-15-15,1 5 3 0,1 0-1 16,11-5-24-16,29-9-41 16,-26 8 35-16,6-1-2 15,-1 0 3-15,1 2 8 0,0-3 0 0,0 0 8 0,-1-2 7 31,53-27-4-31,-37 12 31 16,-31 20-4-16,1 0 2 0,-2 2 9 0,-1-2 8 16,-3 5 0-16,-1-2 13 15,0 2-18-15,0 7 26 0,0 0-20 16,0 15 32-16,-1-10-40 16,1 5-6-16,0 0 0 0,0 0-5 0,0 1-3 15,0 22 3-15,0-5-38 16,0-17-25-16,0-3-28 0,0-1-23 0,0-3-26 15,0-2-17-15,0 0-5 0,0-4 2 0,0-2 5 16,-4-2 26-16</inkml:trace>
  <inkml:trace contextRef="#ctx0" brushRef="#br1" timeOffset="214102.87">15477 11729 59 0,'5'-8'113'0,"0"5"9"0,-1 0-24 15,-3-1-24-15,2 2-24 0,2 2 4 0,0 0 16 16,4 1 12-16,15 5 87 16,-10-4-108-16,16 8 26 0,-15-4-51 15,25 23 79-15,-30-19-62 16,-2 1 15-16,0 1-7 0,-4 0-3 0,-2 0-2 16,-2 0-11-16,0 1-3 0,-2-1-13 15,-5 2-1-15,2-2-7 0,-1 0-2 0,-2-2-5 16,-3 3-10-16,-2-2 1 0,2 1 0 0,-3-2-2 15,-1 2-3-15,0-4-4 0,0 1-3 16,-2-2-25-16,-31 9-402 16,41-15 266-16,1-4-215 15,9-16-129-15</inkml:trace>
  <inkml:trace contextRef="#ctx0" brushRef="#br1" timeOffset="214587.44">15750 11731 189 0,'3'3'162'0,"0"-1"-115"0,-1 0-8 15,1 1 1-15,0 2 9 0,0 4 10 0,0-1 10 16,-1 2-4-16,5 2-4 0,-4 4-7 16,1 1-7-16,-1 0-5 0,0 1-5 15,1 0-4-15,-4 2 5 0,0 2-13 0,0-1 7 0,-2-1-4 16,2 1 4-16,-2-3-8 0,1-2-5 0,-1 0-5 15,1-3-5-15,-4-3 2 0,5-3 1 16,-3 1-2-16,3-4 7 0,-1-3 9 0,1 1 9 16,-2-2-8-16,0 0-11 0,1-4-12 0,-1 0-2 15,-1-3 0-15,-2-2 0 0,-1 1-2 0,0-5 1 16,1 1-1-16,0-4 0 0,0-1 3 16,0 0-3-16,-1-28-2 0,4 22-3 15,2-1-3-15,4-4-4 0,-3 2 3 0,4-1 1 16,1-1 2-1,51-100-8-15,-42 110 11 0,0 2 6 16,0 4-3-16,2 2 3 0,-3 3-3 16,2 2 0-16,-2 4-2 0,-1 1 0 0,-4 0 10 15,12 13 16-15,-13-6-2 16,-3 6-9-16,1 35 58 0,-6-28-46 16,-1-1 5-16,-6 0-1 0,2 2-10 15,-3-3-1-15,-3 2-4 0,0-2-7 0,-2 0-3 16,-1-1-4-1,-59 41-54-15,50-48-35 0,-4 1-47 0,-3-1-39 16,-5 0-45-16,-3-3-32 0,-6 0-10 16</inkml:trace>
  <inkml:trace contextRef="#ctx0" brushRef="#br1" timeOffset="-210961.33">24882 12394 213 0,'-4'0'245'0,"-2"-1"-55"0,-1-1-72 16,-1-1-57-16,-1 1-19 0,5 0 14 0,-1 2 26 0,2-2 16 15,7-1-6-15,0 3-2 0,4-3-9 0,5 3-14 16,5-1 0-16,7-1-17 0,6 1-4 15,5-1-27-15,5 2 5 0,3-2-5 0,4 2-9 16,1-1-3-16,0 1-5 0,45-1 2 16,-51 1-6-16,-5 0 3 0,0 0-1 15,-6 0-2-15,-2 0-4 0,38 2-91 16,-52-2 26-16,-2 2-3 0,-6-2-10 16,-2 2 2-16,0-2-9 0,-3 0-9 0,-3 0-8 15,-1 0-17-15,1 0-12 0,-6 0-4 16,-1 0-6-16,3-4 7 0,-6 2 19 0</inkml:trace>
  <inkml:trace contextRef="#ctx0" brushRef="#br1" timeOffset="-210619.62">25326 12154 155 0,'-6'-7'151'0,"1"2"-42"0,-1 0-40 0,1 0-20 16,-2 1-5-16,1 1 10 0,3 1 16 0,0 0 6 16,1 2-12-16,1 0-18 0,1 2 11 0,0 4 1 15,0 5-1-15,0 2-1 0,0 5-1 0,3 6 6 16,-1 1 8-16,-1 4 3 0,-1 2-13 0,0 0 5 16,0 4 0-16,0-2-25 0,0 1-8 15,-1 1 4-15,1-4-6 0,-4 0 1 0,4-5-10 16,-1-1-3-16,1 2-5 0,0-6-1 15,-2 1-2-15,0-3-6 0,2-4-1 0,0-1 0 16,0-3 3-16,0-2-8 0,0-4 3 0,0 0 0 16,0-1-10-16,0-1-16 0,0-1-24 0,0-2-25 15,0 2-14-15,2-1-24 0,-2-1-22 0,0-3-27 16,2 3-25-16,-1-5-10 0,3 3-10 0,-3-5 3 16,2 2 36-16</inkml:trace>
  <inkml:trace contextRef="#ctx0" brushRef="#br1" timeOffset="-210119.39">26274 12353 550 0,'3'-10'362'0,"1"-2"-168"0,1-8-46 16,1 12-125-16,3-2 1 15,2 4 34-15,5-3 31 0,2 4-2 0,2 2-31 0,1 1-25 16,4 2-7-16,0 5-17 0,4 0-1 16,-3 7-6-16,-2-1 2 0,-1 3 4 0,-3 0-9 15,-1 5 3-15,-10 0-7 0,-1 0 7 0,-2 3 3 16,-6-2 0-16,-2 2-3 0,-6-3 0 0,-2 3 5 15,-6-5-5-15,-1 1-6 0,-5 0 14 0,0-1-5 16,-1-3-6-16,0-1 8 0,-3-4-3 16,4 0 12-16,1-4 14 0,3 2 16 0,1-4 13 15,5 0 9-15,-5-1 74 0,12 1-119 16,1-1-21-16,2-2 0 16,0 0 0-16,2-2 0 15,5-1 0-15,11-1 0 0,-7 0 0 16,7 1 0-16,2-1 0 0,0 0 0 0,3 0 0 15,1 1 0-15,3 0 0 0,2-2 0 16,0 3 0-16,3-1 0 0,-2-1 0 0,3 3 0 16,0 1 0-16,1 0 0 0,-4 0 0 0,2 0 0 15,-6 0 0-15,3 0 0 0,-3-2-188 0,-2 2-52 0,-5 0-23 16,1 0-17-16,-5 0-3 0,0 0 17 16,-1 0 36-16</inkml:trace>
  <inkml:trace contextRef="#ctx0" brushRef="#br1" timeOffset="-209536.43">27329 12159 218 0,'-10'-8'635'15,"5"10"-576"-15,-1 2-22 0,0 5 4 0,0 3 45 16,1 5 33-16,-2 3 11 0,1 1-12 0,0 6-30 16,0 1-29-16,-1 2-14 0,2-1-5 15,-3 0-8-15,-6 29 27 0,8-34-32 16,0-1 0-16,1-4-1 0,-3 0-3 0,3-6-8 16,2-1-2-16,0-3-9 0,0-4 14 0,3 0 11 15,-2-3 13-15,2 1 13 0,0-6-53 0,-1-2-2 16,1 0 0-16,-4-6 0 0,4-2 0 0,-1-3 0 15,1-2 0-15,1-1 0 0,4-3 0 0,2-4 0 16,6-31 0 0,-4 26 0-16,14-36 0 0,-12 32 0 0,2-1 0 15,3 4 0-15,-2 4 0 0,2 1 0 0,-2 6 0 16,2 4 0-16,-3 7 0 16,-1 3 0-16,-1 4 0 0,2 4 0 0,-2 4 0 0,3 9 0 0,0 4 0 15,-1 5 0-15,1 5 0 0,-1 0 0 16,-1 5 0-16,-2-2 0 0,12 33 0 15,-12-30 0-15,-2-5 0 16,10 26 0-16,-13-30 0 0,0-3 0 0,-2-3 0 16,2 8 0-16,-5-17 0 0,0-3 0 0,0-2 0 15,-1-1 0-15,-9-5 0 16,0-4 0-16,-4-1 0 0,0-1 0 16,-3-3 0-16,-3-2 0 0,2 0 0 0,-4 2 0 15,-21-15 0-15,-34-22 0 16,64 37 0-16,-1-1 0 15,4 2 0-15,0 2 0 0,6 0 0 16,-2-5-281-16,4 9 29 0,4-2-37 16,4 1-21-16,2-3 9 0,1 1 30 0</inkml:trace>
  <inkml:trace contextRef="#ctx0" brushRef="#br1" timeOffset="-209138.33">27643 12151 360 0,'-3'-1'306'0,"0"-1"-115"15,-2 2-93-15,4-1-52 0,1-1-18 0,7 0 2 16,16-1 59-16,-3 0-58 0,5 1-18 16,4 2-3-16,1 0-3 0,5 2-7 15,0-2 2-15,-1 0-2 0,0 0 4 0,-4 0-6 16,-3 0-5-16,-5-2-1 0,-2 0 4 0,-6 1 4 15,-4-2-4-15,-1 2 4 0,-6-4-3 0,-3 0 3 16,0 0 3-16,-3-2 11 0,-2 1 1 16,-2-1 5-16,0-1 21 0,-1 2 1 0,0 0 5 15,-1 1 6-15,-4 2 54 0,8 3-70 16,1 0-5-16,-2 0 0 0,-1 3 5 0,2 5 24 16,-3 2 11-16,1 4-2 0,1 4 9 15,-12 52 19 1,10-42-98-16,5 2 0 0,-2 2 0 0,2-1 0 0,0 1 0 15,0 0 0-15,-2-2 0 0,2 0 0 0,-3-2 0 16,1 26 0-16,5-33-94 0,-2 1 94 16,2-5-229-16,0 0 18 0,0 0 6 0,3-4-16 15,1-2-6-15,2-3 7 0,-3-3 22 16,3-3 22-16,2 0-84 0</inkml:trace>
  <inkml:trace contextRef="#ctx0" brushRef="#br1" timeOffset="-208593.26">28212 12259 50 0,'5'0'122'0,"0"0"19"16,-4 11 208-16,-1-3-269 0,0 2 5 0,-1 3-4 15,1 2-3-15,0 2-17 0,-3 22 24 16,-1-18-56-16,1-1 8 0,-1 0-3 15,2 1-3-15,1-3 11 0,-3 1-6 0,0-2-3 16,0-2-8-16,1 0 7 0,1-3-7 0,-1-3-1 16,2-2-6-16,-4 0 2 0,5-2 6 0,-1-3 1 15,1 0 1-15,-2-1-6 0,1-1 12 0,1 0-15 16,-2-3-7-16,0-2-8 0,2-2-2 16,0 0-2-16,-1-4 2 0,1-1 5 0,0-3-11 15,0-3 8-15,0-1-8 0,0-1 2 0,0-5 2 16,1-3-2-16,4-1 0 0,1-2-4 15,0-3 1-15,44-144-32 16,-23 109 40 0,-13 38-5-16,-2 5 2 0,2-1-3 0,-1 5 3 15,3 2-6-15,14-8 5 0,-17 20-1 16,1 3-1-16,0-2 5 0,-1 4-2 0,3 1 0 16,-5 4 0-16,12 6-8 15,-11 1 8-15,-2 1 0 0,-2 2 6 0,0 0 5 16,-3 5 5-16,0 21 29 0,-5-18-26 15,-3 2 16-15,-2 0 11 0,-1-1 0 0,-2 1-5 16,0-1-4-16,-3 0-11 0,-4-3 3 16,1-2-9-16,0 0 4 0,-3-1-9 0,-12 8-7 15,16-12-8-15,0-2 0 0,-2-1 0 16,0-1 0-16,0-2 0 0,0 4 0 0,-2-5-41 16,3-2-47-16,2 2-47 0,-1-1-53 0,0-2-51 15,4 1-44-15,-12-1-351 16</inkml:trace>
  <inkml:trace contextRef="#ctx0" brushRef="#br1" timeOffset="-199350.4">24447 16900 65 0,'0'-17'101'0,"0"0"5"0,0-3-20 15,0 1-13-15,0 0-3 0,0-1 21 16,0 0 13-16,3 2 15 0,-1 1 10 0,-2 2 3 16,1 2 3-16,-1 3-7 0,3 2 6 0,1 2-7 15,-3 2-4-15,-1 2-19 0,0-1-24 16,0 3-20-16,0 3 16 0,-1 3-72 0,1 3-4 15,0 6 0-15,0 3 0 0,1 4 0 16,3 3 0-16,-3 3 0 0,1 1 0 0,1 2 0 0,6 34 0 16,-4-34 0-16,1 1 0 15,-2-5 0-15,0 1 0 0,2-2 0 0,-3-5 0 16,2 2 0-16,-3-6-148 0,1 0-84 0,-3-4-19 16,3-1-5-16,-1-3 9 0,-2 0 11 15,0-2 18-15,0-2 28 0,-2-5-78 0</inkml:trace>
  <inkml:trace contextRef="#ctx0" brushRef="#br1" timeOffset="-199087.99">24318 16953 85 0,'-7'-2'179'15,"2"-3"17"-15,-12-3 205 16,9 4 43-1,8 3-307-15,2-2 54 16,3 2-111-16,5-2 5 0,2 1-12 0,5 1-14 16,19-2 18-16,10-2-49 15,-20 2-20-15,0 0-5 0,3 0-7 0,-1 0-1 16,2 0 3-16,0 3-13 0,2-5-12 0,-1 5-40 16,-2-2-27-16,-1-1-42 0,1 3-20 15,-1-2-31-15,1 2-26 0,-4-1-25 0,1 0-13 16,0-2 4-16</inkml:trace>
  <inkml:trace contextRef="#ctx0" brushRef="#br1" timeOffset="-198402.3">26255 16906 125 0,'5'-9'237'15,"12"-33"381"1,-12 35-557-16,2-2 6 0,3 1-7 0,0 2-10 16,3 1-20-16,1 5-7 0,0 0-9 15,5 0-10-15,-1 5 5 0,2 3-6 0,1-1-1 0,-4 4 4 16,0 2-8-16,-2 2 0 0,-1 1-1 16,-4 3 9-16,-1-1-10 0,-6 0 4 0,-3 2 7 15,-3 0-2-15,-6 1-8 0,-1 1 6 16,-7-2-3-16,-50 39-4 15,-9-13 3-15,51-34 1 16,1 1 0-16,2-5 6 0,5 1 1 16,3-4 4-16,-7 2 41 15,10-2 38-15,9-5-44 0,1 1-7 0,-1-1-3 16,2 0-3-16,7-5 4 16,2 4-12-16,0-2 9 0,6 2-1 0,4-4-3 15,-1 2-7-15,3 1-12 0,5-1-3 16,-1-2 0-16,3 2-5 0,-1-1-6 15,33 0 7-15,-28 1-11 0,-1 2-18 0,4-1-25 16,-2 2-39-16,1-2-28 0,-1 1-37 16,2 1-21-16,-5 0-28 0,-2 0-21 0,1 0-8 15,-4 0 11-15,-2 0-119 0</inkml:trace>
  <inkml:trace contextRef="#ctx0" brushRef="#br1" timeOffset="-197763.33">27204 16737 234 0,'-3'6'216'0,"-2"3"-60"0,-10 15 29 15,6-7-123-15,1 5 2 0,0 2 17 16,-2 1 1-16,-24 89 155 16,25-84-214-16,1-2-6 0,-1-2-4 15,0 0-5-15,5-3 5 0,-3-3-4 0,-1 12 10 16,4-17-10-16,2-6-1 0,1-1-5 16,1-5 15-16,0-1 12 0,0-2 23 15,0-2-43-15,0-3 0 0,-2-2-1 16,2-4-11-16,0-1 3 0,0-5-5 15,2-2 4-15,-1 0 4 0,5-6-9 0,1-2 6 0,-3-3-6 16,4-1 6-16,-1-2-9 0,2-3 3 16,1 0 5-16,-1 0 0 0,0-1-4 0,3 2 4 15,-3 5 3-15,4 3-5 0,-4 4 3 0,3 4-1 16,-2 3 3-16,-2 3-3 0,0 5 0 16,0 3 10-16,0 5 16 0,14 17 68 15,21 43 47-15,-29-28-92 16,0 0-8-16,-1 3-8 15,-1-1 1-15,-2 2-13 0,0 0-2 0,-1-4-11 0,1 1-1 16,-4-1 0-16,0-2-10 0,3-7 6 0,-4-1-3 16,2-2 0-16,-1-4-4 0,2-4 7 15,-3-1-2-15,-2-5 7 0,-3 0-7 16,1-1-1-16,-1-5-9 0,-1-1-3 0,-2-3-17 16,-2-2 12-16,-4-3-4 0,-1-2-15 15,-1-4 9-15,-3 2-6 0,-1-3 10 0,0 0-5 16,0-1 2-16,0 1 9 0,2-2 9 0,-3 2 1 15,2 2 1-15,-2 1 2 0,3 2-3 0,-1 1 1 16,-11-9-23-16,14 14-14 16,1 0-28-16,1 2-31 0,4 0-36 0,1 2-30 15,0-2-37-15,3 1-15 0,1 1-12 16,1-4 14-16</inkml:trace>
  <inkml:trace contextRef="#ctx0" brushRef="#br1" timeOffset="-197356.5">27551 16677 318 0,'-6'-2'327'16,"0"-3"-103"-16,1 5-91 0,-3-5 102 16,12 2-156-16,14-1 54 15,-3 1-109-15,7 3-14 0,1 3-2 16,4-3-8-16,3 0-4 0,2 0-14 15,-1 0-6-15,1 2-7 0,-4-2-12 0,1 0 0 16,-5-2 6-16,0-1 2 0,-6 2 8 0,-3-2 1 16,0 0 6-16,-3-2 2 0,-6 3 8 0,-3-3 3 15,2-1 7-15,-5 0-2 0,-5-2-3 0,4 3 10 16,-6-3-3-16,-1 5 9 0,2-4 7 0,-2 1 3 16,-13-1 22-16,11 3-12 15,0 4 6-15,-1 0-8 0,0 2 4 16,1 3-8-16,2 0 8 0,-4 4-3 0,2 2-1 15,2 4 12-15,-1 1-4 0,3 7 11 0,-2 2 8 16,1 4-14-16,1 5-8 0,-6 36 7 16,7-32-34-16,0-1 0 0,0-2-5 0,2-2 0 15,-1-1-2-15,0-2-15 0,4-2-28 16,0-2-42-16,4-4-54 0,-4-1-25 0,4-3-31 16,-3-3-30-16,3-4-11 0,-1 1-2 0</inkml:trace>
  <inkml:trace contextRef="#ctx0" brushRef="#br1" timeOffset="-196794.3">28130 16723 68 0,'2'2'315'15,"-2"6"-92"1,0-3-140-16,-2 2-2 0,2 6 10 0,-2-1 1 0,1 2-7 16,1 3-16-16,-2 2-13 0,1 1-2 15,-5 3 0-15,3 0-2 0,-1-1-7 0,1 3 11 0,-2 0-6 16,2-3-3-16,0-1-4 0,-2-1 0 16,1-1-11-16,0-1-7 0,3-5 0 0,-1-1 0 15,1-1 1-15,-1-2-8 0,-1-4 5 0,1-1-2 16,1-1 8-16,1-2 1 0,0-1 5 15,0 0 2-15,0-1-11 0,0-2-15 0,0-4-2 16,0 0-3-16,0-3-5 0,0-1-5 0,-2-4 5 16,0-2-6-16,2-5 1 0,-1-2-4 15,1-3 1-15,0 0 0 0,0-3-12 0,1-2 3 16,4-3-9-16,3-1-2 0,-1-2-1 0,0 1 3 16,1-1-1-16,0 4 1 0,5-2-1 15,-1 0 7-15,1 2 9 0,5 2 3 0,-3 1 7 16,1 5-4-16,1 3 4 0,-1 2-5 15,3 4 7-15,-3 4 1 0,0 3-3 0,-3 1-5 16,-3 4 2-16,8 0 15 16,-4 8 24-16,-8 2 0 0,1 4 6 0,-1 2-4 15,2 3 4-15,-5 2 12 0,-1 1 9 16,-2 3-26-16,0-1-37 0,-8 27 0 16,3-24 0-16,-3 2 0 0,0-2 0 0,2-1 0 15,-5 1 0-15,1-2 0 0,1-3 0 0,-5-1 0 16,3 1 0-16,-3-4 0 0,-1 1 0 15,0 1 0-15,-1-4 0 0,-3-1 0 0,-2-1-5 0,0 2-296 16,-27 3-452-16,19-8 362 16</inkml:trace>
  <inkml:trace contextRef="#ctx0" brushRef="#br1" timeOffset="-177484.26">29113 12580 52 0,'4'0'107'0,"-3"0"-5"16,-1-2-4-16,0-1 1 15,0 1-52-15,0-1 11 16,0 1-4-16,0 0-14 0,2 2-14 0,-2 0-9 16,3-3-6-16,0 1 1 0,-3 0-5 0,1 1-10 15,1-1 3-15,0 0 2 16,1 2-8-16,-2 0-10 0,3 0-17 0,-4 0-27 16,0 4-24-16,0-3-26 0,0 1-25 15,-4 3 2-15</inkml:trace>
  <inkml:trace contextRef="#ctx0" brushRef="#br1" timeOffset="-176668.52">28800 17633 120 0,'-1'-4'188'0,"-3"4"29"0,1-3-17 0,2 3-49 0,-4-2-28 15,4 1-11-15,-2-2 122 16,3 2-124-16,-4-2-23 0,3 3-22 16,-1-3-18-16,0 3-12 0,2 0-12 15,0 0 17-15,0 0-23 0,0-2-1 0,4 2 0 16,-4-1-1-16,0 1-5 0,0 0 5 0,0 0 51 31,0-2 16-31,0 2-42 0,1 0-22 0,-1 2-18 31,0-2 0-31,0 1 0 0,0-1 0 16,0 2 0 31,0-2 0-47,0-2 0 31,0 1 0-15,0-1 0-16,0 2 0 15,0 2 0 1,0-2 0 31,0 1 0-32,-1-1 0-15,-1 0-255 16,2 2 11-16,-2-2-28 0,2 0-23 0,-1 0-6 16,-1 0 14-16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7T03:37:57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51 141 2263,'-13'-20'4820,"10"17"-3189,1 1-1,0 0 1,-1-1 0,0 1 0,1 0 0,-1 0-1,0 1 1,0-1 0,0 0 0,0 1-1,0 0 1,-2-1-1631,136-22 6115,-71 10-9143,33-13-7702,-8 2 2665,-64 19 3188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5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95 1617,'-2'-4'3702,"-3"-4"7789,0 0 1124,5 5-9273,11-5-3802,0 0 1,1 0-1,1 1 0,-1 0 1,1 1-1,0 1 1,0 0-1,1 1 0,0 0 1,-1 1-1,1 0 0,1 2 1,-1-1-1,7 2 460,-10 1-4370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5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81 1072,'0'-2'699,"3"-47"13255,-3 47-12824,0 0 0,-1 0-1,1 0 1,-1 0 0,1 0-1,-1 0 1,0 0 0,1 1 0,-1-1-1,0 0 1,-1 0 0,1 1 0,0-1-1,0 0 1,-1 0-1130,-3 47 96,5 8-96,-2-11 0,3-1 0,1 1 0,2-1 0,2 0 0,2 2 0,13 41 0,-19-74-12774,-2-13-3604,0 1 15871,-4-3-2521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5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1441,'4'-21'3336,"9"-36"5396,-12 54-8115,0 0 1,0 0-1,0 0 1,1 0-1,-1 0 1,1 0-1,-1 0 1,1 0-1,0 1 1,0-1 0,1 1-1,-1-1 1,0 1-1,2-1-617,-1 2 129,0 0 1,-1 0-1,1 0 1,0 0-1,0 1 0,0-1 1,0 1-1,0 0 0,-1 0 1,1 0-1,0 0 0,0 0 1,0 0-1,0 1 1,0 0-1,0-1 0,-1 1 1,1 0-1,0 0 0,0 1 1,-1-1-1,1 1 0,-1-1 1,1 1-1,-1 0 1,0 0-1,0 0 0,2 1-129,0 2 237,1-1 0,0 1-1,-1 0 1,0 0-1,0 0 1,-1 0 0,0 1-1,0 0 1,0-1 0,0 1-1,-1 0 1,1 5-237,-2-6 139,0 0 1,-1 0 0,0 0 0,0 0-1,0 1 1,-1-1 0,0 0 0,0 0-1,0 0 1,-1 0 0,1 0 0,-1 0-1,0-1 1,-1 1 0,1 0-1,-1 0-139,-4 6 384,-1-1-1,0 0 0,-1 0 0,0 0 0,-8 5-383,26-22-427,0 1 1,1 0-1,0 0 0,0 1 0,0 0 1,1 0-1,-1 2 0,11-4 427,104-20-6742,-55 13 3353,-58 12-2544,-3-2 376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1:5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2224 266 720,'1'-1'365,"0"1"-1,0-1 0,-1 0 0,1 0 1,0 1-1,-1-1 0,1 0 1,0 0-1,-1 0 0,1 0 0,-1 0 1,0 0-1,1 0 0,-1 0 1,0 0-1,1 0 0,-1 0 0,0 0 1,0 0-1,0 0 0,0 0 1,0 0-1,0 0 0,0 0 0,0 0 1,-1 0-1,1 0 0,0 0-364,-2-2 627,1 1 0,0-1 1,-1 1-1,0-1 0,1 1 0,-1 0 0,0 0 0,0 0 0,0 0 0,-3-2-627,-5-4 1081,-1 1 0,0 0-1,0 1 1,-7-2-1081,-40-16 2263,0 3 0,-1 3 0,-57-10-2263,-187-22 1602,216 38-410,4 1-858,-1 3 1,-1 4-1,-4 4-334,38 2 133,-1 3 1,1 2-1,0 2 1,1 2-1,-31 12-133,-10 8 0,3 4 0,-59 32 0,111-48 0,1 1 0,2 2 0,0 1 0,1 2 0,1 1 0,1 1 0,-18 22 0,28-22 0,0 1 0,1 1 0,2 1 0,1 0 0,2 1 0,1 0 0,1 1 0,2 1 0,-1 8 0,-1 8 0,3 2 0,2-1 0,2 1 0,2 0 0,4 44 0,2-68 0,0-1 0,2 0 0,1-1 0,1 1 0,1-1 0,1 0 0,2-1 0,11 21 0,21 28 0,3-2 0,8 7 0,-12-20 0,-16-24 0,1-1 0,1-1 0,3-2 0,0-1 0,1-2 0,2-1 0,1-1 0,1-2 0,0-2 0,2-1 0,1-2 0,0-2 0,1-1 0,5-1 0,1 0 0,0-3 0,1-2 0,0-1 0,0-3 0,1-2 0,-1-2 0,1-2 0,-1-2 0,0-2 0,1-2 0,-2-2 0,25-9 0,-43 8 0,-1-1 0,0-1 0,-1-2 0,0 0 0,-1-2 0,-1 0 0,0-2 0,48-42 0,35-38 0,1-2 0,-36 41 0,-39 33 0,-1 0 0,-1-2 0,-2-1 0,0-2 0,-2 0 0,8-16 0,-25 29 0,0-1 0,-2 0 0,0 0 0,-1-1 0,-1 0 0,-1 0 0,-1-1 0,0-4 0,4-47 0,-1-55 0,-1 0 0,-3 106 0,-1 1 0,-1-1 0,-1 0 0,-1 1 0,0-1 0,-2 1 0,-1-1 0,0 1 0,-6-15 0,9 32-357,0 1 0,-1-1 0,0 1 0,1-1 0,-1 1 0,0 0 0,0 0 0,0 0-1,0 0 1,-1-1 357,-4-1-2201,0 0 0,0 0-1,-1 1 1,1 0 0,-1 1-1,1-1 1,-1 1 0,-5 0 2201,4-1-1141,-8 0-3894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06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1725 1 2161,'13'10'16445,"-23"-3"-7914,-39-1-4162,31-4-3244,-206 38-989,-113 41-136,243-54 0,1 4 0,1 4 0,3 3 0,1 5 0,2 4 0,2 3 0,-39 33 0,94-60 0,2 0 0,0 2 0,2 1 0,0 1 0,2 2 0,1 0 0,2 1 0,0 1 0,3 0 0,0 2 0,0 5 0,1 1 0,1 0 0,3 0 0,1 2 0,2-1 0,2 1 0,1 0 0,3 1 0,1-1 0,3 28 0,2-41 0,0-1 0,3 1 0,0-1 0,2-1 0,0 0 0,2 0 0,1 0 0,1-1 0,1-1 0,16 22 0,22 25 0,3-1 0,50 46 0,-82-92 0,3 4 0,1-1 0,2-2 0,0-1 0,2-1 0,1-1 0,0-2 0,1-1 0,2-1 0,-1-2 0,30 9 0,43 10 0,2-4 0,93 14 0,-130-35 0,-1-2 0,1-3 0,1-4 0,-1-2 0,3-4 0,-38 2 0,329-41 0,-293 31 0,-1-3 0,-1-3 0,-1-3 0,4-6 0,33-15 0,-3-6 0,17-14 0,-81 40 0,-1-1 0,-1-3 0,-1-1 0,-2-1 0,-1-2 0,-1-1 0,-1-2 0,-10 8 0,-2-1 0,-1 0 0,-1-1 0,-1-1 0,-2-1 0,-1 0 0,-1-1 0,-2 0 0,-1 0 0,-1-1 0,-2 0 0,-1-1 0,0-12 0,-2-1 0,-2-1 0,-2 1 0,-2 0 0,-2 0 0,-2 0 0,-3 0 0,-1 1 0,-2 0 0,-4-5 0,-4-3 0,-2 0 0,-2 2 0,-3 2 0,-2 0 0,-1 2 0,-3 1 0,-13-11 0,23 31 0,-1 0 0,-1 2 0,-2 1 0,0 1 0,-1 2 0,-2 0 0,0 2 0,0 2 0,-3 0 0,-11-3 0,-1 2 0,-1 3 0,0 1 0,-1 2 0,0 3 0,-18 0 0,-36-1 0,-1 4 0,0 5 0,0 5 0,-56 11 0,74-5 0,-30 3 0,1 5 0,0 4 0,-54 22 0,126-31 0,-30 11 0,-43 20 0,91-33 0,0 0 0,2 1 0,-1 2 0,2 0 0,0 1 0,-11 12 0,-16 18 0,2 3 0,-30 40 0,58-65 0,1 2 0,1 0 0,1 1 0,1 1 0,2 0 0,1 0 0,-1 5 0,-18 67 0,-13 85 0,37-152 0,1 1 0,2 0 0,1 0 0,2 0 0,2-1 0,1 1 0,5 21 0,2-19 0,2-2 0,2 1 0,1-2 0,1 0 0,2-1 0,16 21 0,15 29 0,-27-43 0,2-1 0,1-1 0,2-1 0,2-2 0,28 27 0,-41-46 0,23 26 0,1-3 0,3-1 0,1-2 0,1-1 0,16 5 0,-46-31 0,2-2 0,-1 1 0,1-2 0,0 0 0,0-1 0,11 0 0,110 10 0,-64-9 0,-71-5 0,131 14 0,0-6 0,105-9 0,-172-3 0,7 1 0,-1-3 0,0-4 0,0-2 0,49-17 0,-46 4 0,0-3 0,14-12 0,-51 21 0,-1-1 0,-1-3 0,-1-1 0,32-29 0,-14 7 0,-2-2 0,-3-3 0,-2-2 0,-2-2 0,28-46 0,-56 71 0,-2 0 0,0-1 0,-2-1 0,6-23 0,6-32 0,-1-14 0,-17 65 0,-3 0 0,0 0 0,-3 0 0,-1 0 0,-1 0 0,-2-1 0,-5-14 0,0 2 0,-3 2 0,-2-1 0,-2 2 0,-2 0 0,-7-11 0,6 21 0,-1 1 0,-2 1 0,-1 1 0,-1 1 0,-2 1 0,-2 1 0,0 2 0,-2 0 0,-1 2 0,-29-19 0,16 16 0,-2 1 0,-1 3 0,-1 2 0,-1 1 0,-1 3 0,0 2 0,-1 3 0,-1 1 0,-9-1 0,26 5 0,-1 2 0,0 2 0,-15 0 0,-65-5 0,0 6 0,-1 5 0,1 5 0,-24 8 0,-46 19 0,2 8 0,97-22 0,55-12 0,-50 12 0,-50 18 0,104-28 0,1 2 0,0 1 0,1 1 0,0 1 0,1 1 0,-16 13 0,9-4 0,0 2 0,2 1 0,1 1 0,1 1 0,2 1 0,1 2 0,1 0 0,2 1 0,1 2 0,-5 13 0,3 2-921,0-5-2425,3 1 1,2 1 0,1 0-1,3 1 1,2 3 3345,7-18-5248,3 1 515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50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 51 1441,'7'-5'1448,"18"-12"2733,-24 17-3864,0-1 1,-1 1-1,1-1 0,0 1 0,-1-1 0,1 0 0,-1 1 1,1-1-1,-1 0 0,1 1 0,-1-1 0,1 0 1,-1 0-1,0 0 0,0 1 0,1-1 0,-1 0 0,0 0 1,0 0-1,0 1 0,0-1 0,0 0 0,0 0 1,0 0-1,0 0 0,0 0 0,0 1 0,-1-2-317,1 2 207,-1-1 0,0 0-1,0 1 1,0-1 0,0 1-1,0-1 1,0 1 0,0-1-1,0 1 1,0 0 0,-1-1-1,1 1 1,0 0 0,0 0-1,0 0 1,0 0 0,0 0 0,0 0-1,-1 0 1,1 0 0,0 0-1,0 1 1,0-1 0,0 0-1,0 1 1,0-1 0,0 1-1,0-1 1,0 1 0,-1 0-207,-32 18 2233,21-8-1681,1 0 0,0 2 0,1-1 0,0 1 1,1 1-1,1 0 0,0 0 0,0 1 0,2 0 1,0 0-1,1 1 0,0 0 0,1 0-552,3-9 38,0 0-1,0 0 1,1 0-1,0 0 1,0 0 0,1 1-1,0-1 1,0 0-1,0 0 1,1 0-1,0 0 1,1 0-1,0 0 1,0 0-1,0 0 1,1 0-1,0-1 1,0 0 0,0 1-1,1-1 1,0 0-1,0 0 1,1-1-1,0 0 1,0 1-1,0-1 1,0-1-1,1 1 1,0-1-1,0 0 1,3 1-38,3 1-16,1-1 0,0 0 0,1-1 0,-1 0 0,1-1 0,0-1 0,-1 0 0,1-1 0,0 0 1,0-1-1,0-1 0,0 0 0,13-3 16,-5 0-966,-1-1-1,0 0 1,-1-2 0,1-1 966,-4 1-2988,1-1 0,-1-1 1,-1 0-1,5-5 2988,-15 10-1184,0 0 0,-1-1 0,1 0 0,-1 0 1,0 0-1,0 0 0,-1-1 0,0 0 0,0 0 1,0 0-1,0-1 1184,4-10-3618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50.3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36 2817,'5'-17'4088,"-4"-1"6657,-1 18-10563,0 0-1,0 0 0,0 0 1,0 0-1,0 0 0,0 0 0,0 0 1,0 0-1,0 0 0,0 0 1,0 0-1,0 0 0,0 0 1,-1 0-1,1 0 0,0 0 0,0 0 1,0 0-1,0 0 0,0 0 1,0 0-1,0 0 0,0 0 1,0 0-1,0 0 0,0 0 0,0 0 1,0 0-1,0 0 0,0 0 1,-1 0-1,1 0 0,0 0 0,0 0 1,0 0-1,0 0 0,0 0 1,0-1-1,0 1 0,0 0 1,0 0-1,0 0-181,-4 21 971,2 19-792,1 0-1,2 0 1,1 0-1,6 22-178,3 60 150,-10-102-145,0-12 4,0 0-1,-1 0 1,0 0 0,-1 0-1,1-1 1,-1 1-1,-1 0 1,0 0-9,1-6 2,1 0 0,-1-1 0,0 1-1,-1 0 1,1-1 0,0 1 0,0-1 0,-1 1 0,1-1 0,-1 1 0,1-1 0,-1 0 0,0 0-1,1 0 1,-1 0 0,0 0 0,0 0 0,0-1 0,0 1 0,0 0 0,0-1 0,0 0 0,0 1-1,0-1 1,0 0 0,0 0 0,0 0 0,0 0 0,0 0 0,0-1 0,0 1 0,0-1-1,-1 0-1,-10-1 217,1-1 0,-1 0 0,0-1 0,1 0 0,0-1 0,0 0 0,-8-6-217,58 14 83,-1-2 0,39-4-83,-60 3-158,23-2-3806,0-1 1,11-4 3963,-38 5-1714,1 0 1,-1-1 0,0-1-1,0 0 1,-1-1 0,1 0-1,-1 0 1,0-1 0,2-3 1713,-2 0-2279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50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57 1377,'-28'-5'7157,"-1"3"3136,86 0-3754,42-7-6539,7-6 1140,-6 2-6464,-1 3-9495,-84 10 8488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51.4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76 2577,'4'-36'7006,"1"-3"6870,-6 47-13620,0 1 0,1-1 1,0 1-1,0-1 0,1 1 0,0-1 1,2 7-257,2 25-7,-3 93-1296,-4-105-2891,-2 1-3830,4-28 7797,0-1-1,0 0 1,-1 1-1,1-1 1,0 0 0,0 1-1,0-1 1,0 0-1,0 1 1,0-1-1,0 0 1,0 1-1,0-1 1,0 0-1,1 0 1,-1 1-1,0-1 1,0 0-1,0 1 1,0-1-1,0 0 1,0 0-1,1 1 1,-1-1-1,0 0 1,0 0-1,0 1 1,1-1 0,-1 0-1,0 0 1,0 0-1,1 1 1,-1-1-1,0 0 228,3-2-1990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1-27T06:58:24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2350 993 92 0,'-22'-50'621'47,"-19"37"-321"-47,26 9-211 0,-2 1-11 16,-2 3-18-16,-110 55 307 31,78-1-291-15,-3 17 10-16,27-31-32 0,-17 43 48 15,25-42-65-15,8 0-7 0,0-4-7 16,5-1-14-16,6-3-1 0,88 86 4 31,-13-114-39-15,-23-22 15-16,93-106 0 31,-85 23 51 0,-55 93-24-15,-5 9-15-16,-2 1 0 16,2 4 0-16,0 0 0 31,4 109 0-31,-1-96 0 16,-2 2 0-16,4 19 0 15,-6-25 0-15,1 1 0 0,0 39-409 31,3-53 215-31,-3-3-257 16,1-5 203-16,2 0 18 0,0-1 29 0,-1-4 51 16</inkml:trace>
  <inkml:trace contextRef="#ctx0" brushRef="#br0" timeOffset="341.86">2601 1168 166 0,'5'-12'168'0,"-2"2"-18"16,-3 3-19-16,0 0-17 0,0 4 0 0,-1 0-7 16,-1 2-15-16,2 1-8 31,-6 35 440-31,1-19-449 16,2 2 7-16,-8 51 156 15,-13 32-236 1,11-30-2-1,7-6 0 1,6-55 0-16,13 25 0 16,0-23 0-1,-6-8 0-15,1-1 0 0,2-3 0 0,102-9 0 32,-90 4 0-17,2 2 0-15,-2-2 0 0,3 1 0 16,73-13-1060-1,-72 14 523 1</inkml:trace>
  <inkml:trace contextRef="#ctx0" brushRef="#br0" timeOffset="849.57">3028 1148 143 0,'-2'-17'252'0,"1"2"-32"0,-3 1-70 0,0 4-53 16,-2-4 78-16,-2 14 220 16,8 30-242-1,6 1-114 1,-1-12-31-16,2 0 1 15,33 55-5 1,-19-47 1-16,31 1-58 16,-38-24 38-16,-4-4 4 15,34-21-11 1,-30 11 19-16,26-31 4 16,-4-17 3-1,-28 43 3-15,2-11 33 16,-6 16-2-16,3-12 156 15,-7 18-107-15,0 3 43 16,0 6-130-16,-2 14 0 16,2-4 0-16,-1 4 0 0,1 4 0 0,-2 1 0 15,2 4 0-15,-2 0 0 0,2 0 0 16,-8 124 0 0,5-127 0-16,3 1 0 0,-2 15 0 15,2-21 0 1,0 26-228-1,0-27-644 1,0-17 405-16,0-4 262 0</inkml:trace>
  <inkml:trace contextRef="#ctx0" brushRef="#br0" timeOffset="1478.26">3771 1231 279 0,'0'-8'144'15,"0"-5"74"-15,-1 9-121 16,-12-4 323-1,-3 11-283-15,8 2-78 0,-4 2 1 16,-31 30 143-16,27-21-125 16,-27 41 106-1,31-36-146-15,-7 20 3 16,9-1-21-16,7-24-20 0,3-1 0 0,3-1 7 16,24 25-79-1,-13-35 30-15,2-3 3 0,-2 1-12 16,5-4 0-16,59-18-108 15,-58 12 144-15,-4 2 15 16,3-1-5-16,-5 1 3 0,-1 2-3 0,-2 1 1 16,-2 1 8-16,-2 3 4 0,-1 0 8 15,13 14 59-15,-14-5-53 16,1 0 3-16,6 9-3 0,3 1-8 16,-7-11-19-16,0-2 10 0,3 1 1 15,52 10 7 1,-47-21-13-1,0-3 3-15,-2 0 1 0,3 0-6 0,-2-4 7 0,-1-1-2 16,-1 0 0-16,10-14 1 16,-4-6-4-16,-4-39 13 15,-33 3 41 17,-20 47-56-17,22 16 4-15,-1 4-2 0,-21 4-9 16,19 3-6-16,-19 6-85 0,20-2 0 15,1-2-45-15,3 1-54 16</inkml:trace>
  <inkml:trace contextRef="#ctx0" brushRef="#br0" timeOffset="2113.63">4441 1263 25 0,'5'-8'76'15,"-6"-34"819"1,-1 39-681 0,2 3-145-16,0 3 50 15,-6 35 208 1,4-22-244-16,-4 47 155 15,-5 7-237 1,9-49-1-16,1-1 0 0,1-1 0 0,4 13 0 16,1-20 0-16,4 9 0 15,-2-12 0-15,1-1 0 0,-1-2 0 16,1-2 0-16,2 2 0 0,2-1 0 0,0 1 0 16,1-3 0-16,2 1 0 0,15-1 0 15,-15 0 0 1,73 0 0-16,-49-3-83 15,-21 0-109-15,1 0-27 0,-5 0-14 16,3 0-8 0,42-6-598-16,-48 3 601 0</inkml:trace>
  <inkml:trace contextRef="#ctx0" brushRef="#br0" timeOffset="2542">4914 1189 240 0,'0'-13'178'0,"-3"2"-26"0,-2 4-45 0,1 2-27 16,-1 3-5-16,0 2 17 0,0 0 10 0,-7 21 192 15,19 45-137 17,11-38-144-32,-6-15-11 0,15 9 5 15,-11-13-9-15,1-1-3 16,1-1-7-16,-1-6-6 0,-1-1-5 0,1-1 8 15,0-4 4-15,0-2 0 0,0-3 8 0,-3-2 3 16,2-1 0-16,-3-1 0 0,-2 0 0 0,0-3 6 16,17-53 150-1,-26 60-86-15,-2-2 155 16,0 9-126-16,0 0-34 0,0 3-38 16,0 1-27-16,-2 2 0 0,2 4 0 0,0 0 0 15,0 5 0-15,-2 3 0 0,-2 24 0 16,-1 86 0-1,2-44 0 1,0-14 0 0,1-46 0-16,1-3 0 0,-1 12 0 15,-1-16 0-15,3-2-141 0,-2-3-37 16,2-2-19-16,-1 0-11 0,-1 0-6 0,2-2-234 16,3-2-212-1</inkml:trace>
  <inkml:trace contextRef="#ctx0" brushRef="#br0" timeOffset="3012.44">5611 1163 134 0,'0'-5'155'0,"-2"0"-6"0,1-2-35 16,-15-8 277-16,6 13-181 15,6 2-134-15,-2 0-23 16,-5 3 16-16,-1 6-4 0,0 13-25 16,10-12-34-16,-1 0 4 15,0 11-2-15,3-7-7 0,5 10 7 16,0-14-5-16,-1 2-5 15,4-1 0-15,0 0-8 0,3-1-1 0,0 0-5 16,0 1-6-16,0-1 1 0,5 1 9 0,-3-3 6 16,2 3-1-16,-2-4 2 0,1 2 1 0,-3 1 7 15,3 0-3-15,-4-3 3 0,1 4-2 16,-2-2-3-16,-2 0 8 0,-1 0 10 16,-6 33 249-1,-20-30-177 1,9-4-51-16,-2-1-6 0,-6-1 0 0,2 0-18 15,-105 13-4 1,106-15-61 0,2-4-45-16,3 0-46 0,3 0-39 0,-11-14-548 15,22 0 292 1</inkml:trace>
  <inkml:trace contextRef="#ctx0" brushRef="#br0" timeOffset="3278.28">5924 1131 278 0,'-5'-17'789'16,"2"19"-505"0,5 28-99-1,-1-13-158-15,1 2 0 16,-2 25 12-16,0 35-13 15,0-51-20-15,-2 2-10 0,1-1 4 16,-4 25-16-16,3-30-25 0,0 41-210 16,12-27 54-1,-5-22 69-15,25 20-400 16</inkml:trace>
  <inkml:trace contextRef="#ctx0" brushRef="#br0" timeOffset="3678.05">6443 1158 228 0,'-4'-10'200'0,"-2"3"-49"0,-3 0-52 31,-69-10 465-31,64 20-502 0,-17 9 22 16,-11 24 12-1,31-19-72-15,0-1-9 0,-8 40 18 16,16-38-28-16,0 0-4 16,7 15 4-16,1-18-12 0,3-2-3 15,0 2-2-15,3-3-6 0,2 0-1 0,2 0 0 16,11 8-15-16,29 13 14 16,-34-19 22-1,-4-3-9-15,-8-6 12 16,3 7 50-16,-11-8-10 15,-1 4 86-15,0-6-56 16,-3 0 6-16,-24 13 151 16,-14-8-232-1,-14 0 0-15,10-5 0 16,-40-1-393 0,52-2 111-16,-2-3-38 15</inkml:trace>
  <inkml:trace contextRef="#ctx0" brushRef="#br0" timeOffset="4427.03">1348 2043 126 0,'-10'0'125'0,"2"0"-19"16,-1 3-36-16,1-3-29 0,2 0-17 15,99 8 522 32,-46-6-478-47,9-2 17 0,13 0-15 0,14 0-12 16,13 0-20-16,15 0-12 0,12 0-4 0,155-5-7 15,204-5-10 1,234-13 3 0,-532 18-8-16,-4-3-6 15,0 1 3-15,0 0 3 0,353-16 0 16,289-13-4-1,-543 25 2 1,-33 3 3-16,-139 4-5 16,242 1-11-1,-184 3-179-15,-132 0 109 16,-9 0 8-16,-8 0 1 0,-4 0 5 0,-4 0-9 16,-4-1-27-16,-4-3-17 0,-2-1-3 15,-6-7-224-15</inkml:trace>
  <inkml:trace contextRef="#ctx0" brushRef="#br0" timeOffset="4620.46">7430 1760 122 0,'-12'-4'281'0,"7"3"-222"16,0-1-44-16,0 0-31 0,-2 2-20 0,2 0-12 16,0 0-22-16,0 2-27 0,-1 1-2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51.8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0 135 512,'11'-98'7873,"-8"68"-2268,-2 24-2483,-1 8 133,8 123-2908,-1-28-1959,-8-32-5159,1-61 5986,0 0-1,0 0 1,-1-1-1,0 1 1,0 0-1,0-1 1,0 1 0,-1-1-1,1 1 1,-1-1 785,-4 7-2044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2:52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30 421 896,'-20'-10'9502,"18"0"-238,13 1-3715,9 4-7331,102-4 1633,-29 4-3602,1-10-8924,-83 11 10391,-3-1 195</inkml:trace>
  <inkml:trace contextRef="#ctx0" brushRef="#br0" timeOffset="1">43 74 816,'-12'-4'3199,"-8"-6"3874,10-1 962,16 5-5601,28-3-2226,163-11-1168,-132 14-3337,0 0-5125,-45 4 6258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00.0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61 656,'0'-2'320,"1"0"-1,-1 0 1,1-1-1,-1 1 0,0 0 1,0-1-1,0 1 1,0 0-1,-1-1 0,1 1 1,0 0-1,-1 0 1,0-1-1,1 1 0,-1 0 1,0 0-1,0 0 1,0 0-1,-1 0 1,1 0-1,0 0 0,-1 1 1,1-1-1,-1 0 1,0 1-1,1-1 0,-1 1 1,0-1-1,0 1-319,1 1 934,9 14 3412,13 11-3218,-15-19-543,54 55 690,2-4 0,3-2-1,3-3 1,15 7-1275,30 23 1008,-52-38-747,3-3 0,1-3 0,2-3 0,1-3 0,2-3 1,48 13-262,20-3 24,1-5 1,2-7-1,5-5-24,-71-11 7,1095 127-40,-904-121-49,0-12 0,0-11 0,113-23 82,-124-10-43,-3-12-1,-1-10 0,228-90 44,-322 98-27,99-18 27,-199 58-11,0 3 0,1 3 0,0 2 0,0 2 0,0 3 0,23 5 11,-63-3 5,0 1 0,0 1 0,-1 1 0,1 0 0,-1 1 0,0 1 0,-1 1 0,0 0-1,0 1 1,0 1 0,-1 0 0,-1 1 0,0 1 0,0 0 0,5 8-5,-2-1 6,-1 2 1,0 0-1,-2 1 0,0 0 0,-2 1 0,0 0 1,-2 1-1,0 0 0,-2 1 0,3 14-6,-7-14 52,-3-16 16,3-28-38,-3 10-20,1-1 1,0 0-1,1 1 1,0 0 0,1 0-1,0 0 1,0 0-1,1 0 1,0 1 0,0 0-1,1 0 1,0 0 0,5-3-11,0 0-2,0 1 0,1 1 1,0 0-1,1 0 1,0 1-1,0 1 1,1 0-1,5-1 2,22-7-3,1 3 1,1 1-1,-1 2 0,2 2 1,27-1 2,354-17 40,109 20-40,-423 5 2,526 23 116,-197-4-44,190 1 545,914 13 971,-403 26-322,-1125-57-1274,909 32 67,0-45 26,-479 3-72,-412 7-15,385-11-42,-293 3 23,-1-6 0,38-13 19,-117 19 24,-1-3 0,-1-1 0,0-2 0,-1-2-1,-1-2 1,7-6-24,-30 14 11,-1-1-1,0 0 1,-1-1-1,0-1 1,-1 0 0,-1-2-1,0 0 1,-1 0-1,-1-1 1,0-1-1,-1 0 1,-1-1-1,-1 0 1,1-6-11,-8 19-9,0-1 1,-1 1 0,1-1 0,-2 0-1,1 0 1,-1 0 0,0-1-1,0 1 1,-1-1 8,0 7-67,0 1 1,0-1-1,0 1 0,0 0 1,-1-1-1,1 1 0,0-1 1,0 1-1,0 0 1,-1-1-1,1 1 0,0 0 1,0-1-1,-1 1 0,1 0 1,0-1-1,-1 1 0,1 0 1,0-1-1,-1 1 0,1 0 1,0 0-1,-1 0 0,1-1 1,-1 1-1,1 0 0,0 0 1,-1 0-1,1 0 0,-1 0 1,1 0-1,-1 0 0,1 0 1,0 0-1,-1 0 0,1 0 1,-1 0-1,1 0 0,-1 0 1,1 0-1,0 0 1,-1 1-1,1-1 0,-1 0 1,1 0-1,0 0 0,-1 1 1,1-1-1,0 0 0,-1 0 1,1 1-1,0-1 0,-1 1 67,-22 12-4974,23-12 4770,-22 14-4923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01.9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31 4466,'-11'-25'9561,"11"25"-9268,-1-1 0,1 1-1,0 0 1,-1-1 0,1 1-1,-1-1 1,1 1 0,-1 0 0,1 0-1,-1-1 1,1 1 0,-1 0-1,1 0 1,-1-1 0,1 1-1,-1 0 1,1 0 0,-1 0-1,1 0 1,-1 0 0,1 0 0,-1 0-1,0 0 1,1 0 0,-1 0-293,0 1 312,-1 0 1,1 0 0,0 0-1,-1 0 1,1 0-1,0 0 1,0 1 0,0-1-1,0 0 1,0 1 0,0-1-1,1 0 1,-1 1 0,0-1-1,1 1 1,-1-1-1,1 1 1,-1 0 0,1-1-1,0 1 1,0-1 0,0 1-1,0 0 1,0 0-313,-7 72 646,-1 22 990,4 0 1,4 6-1637,0-96 0,0-1 0,0 1 0,1-1 0,0 0 0,0 1 0,1-1 0,-1 0 0,1 0 0,0 0 0,1 0 0,-1 0 0,1 0 0,0 0 0,0-1 0,0 0 0,1 1 0,0-1 0,0 0 0,0-1 0,0 1 0,0-1 0,1 0 0,1 1 0,6 2 0,0-1 0,0-1 0,1 0 0,-1 0 0,1-1 0,0-1 0,0 0 0,-1-1 0,8-1 0,83 1-2709,12-10-10842,9-7 13551,-95 12-908,22-6-7392,-31 5 4923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02.3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48 1153,'-65'-15'17271,"65"15"-16390,0 0-308,34 0 924,-9 0-1551,29 0-1640,45-6 1694,-50-2-4730,-1-6-4106,-37 10 6089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02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21 2465,'-34'-4'15497,"30"4"-8342,23 2-5761,17 0-1754,-1-1-1,33-4 361,26-6-6617,-11 1-7023,-60 6 8139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17 2305,'-17'-4'11915,"10"1"-3849,15 0-44,48 5-7834,-40-1 517,56 0-2399,96-7 4848,-79 3-8302,-44 2-1791,-1 0-3932,-39 3 4812,-3-2 2431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03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3 912,'0'0'378,"-1"0"0,1-1-1,0 1 1,-1 0-1,1 0 1,0 0 0,-1-1-1,1 1 1,-1 0 0,1 0-1,0 0 1,-1 0-1,1 0 1,-1 0 0,1 0-1,-1 0 1,1 0-1,0 0 1,-1 0 0,1 0-1,-1 0 1,1 0-1,0 0 1,-1 0 0,1 1-1,-1-1 1,1 0-1,0 0 1,-1 0 0,1 1-1,0-1 1,-1 0 0,1 0-1,0 1 1,-1-1-1,1 0 1,0 1 0,0-1-1,-1 0 1,1 1-1,0-1-377,-6 27 5634,7 50-6059,0-53 2270,-1-11-1467,0 67 589,6 17-967,-5-59-47,-1 0-1,-2 13 48,-1 26-276,3-76 195,0-1 0,0 1 1,1-1-1,-1 0 0,0 1 0,0-1 1,0 0-1,0 1 0,1-1 1,-1 1-1,0-1 0,1 0 0,-1 0 1,0 1-1,0-1 0,1 0 0,-1 1 1,0-1-1,1 0 0,-1 0 0,1 0 1,-1 1-1,0-1 0,1 0 0,-1 0 1,1 0-1,-1 0 0,0 0 1,1 0-1,-1 0 0,1 0 0,-1 0 1,0 0-1,1 0 0,-1 0 0,1 0 1,-1 0-1,0 0 0,1 0 0,-1 0 1,1-1-1,-1 1 81,13-4-6734,2-11-2019,-10 6 6122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03.8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444 55 960,'0'-2'523,"0"0"0,0 0 0,0 0 0,0 0 0,0 0 0,0 0 0,-1 0 0,1 0 0,-1 0 0,0 1 0,1-1 0,-1 0 0,0 0 0,0 0 0,0 1 0,0-1 0,0 1 0,-1-1 0,1 1 0,0-1 0,-1 1 0,1 0 0,-1-1-1,1 1 1,-1 0 0,0 0 0,0 0 0,1 0 0,-3 0-523,-3-1 927,0 1 0,-1-1-1,1 2 1,0-1 0,-1 1-1,1 0 1,-7 1-927,-6 2 564,1 0 0,0 1 0,0 1 0,0 1 1,0 1-1,1 1 0,0 0 0,1 1 0,-1 1 0,2 0 0,0 2 0,0 0 0,1 0 1,0 2-1,1-1 0,1 2 0,0 0 0,-7 12-564,16-21 0,1-1 0,0 1 0,1-1 0,-1 1 0,1 0 0,0 0 0,0 0 0,1 0 0,0 1 0,0-1 0,0 0 0,1 1 0,0-1 0,0 0 0,1 0 0,0 1 0,0-1 0,0 0 0,1 0 0,-1 0 0,2 0 0,-1 0 0,1 0 0,-1 0 0,2 0 0,1 1 0,0-1 0,0 1 0,1-1 0,0-1 0,0 1 0,0-1 0,1 0 0,-1 0 0,1-1 0,0 0 0,1 0 0,-1-1 0,1 0 0,-1 0 0,1-1 0,0 0 0,0 0 0,0-1 0,5 1 0,7 0-677,0-2 1,1 0-1,9-2 677,3-2-2095,1-2-1,-1-1 1,0-2-1,-1-1 1,8-5 2095,-4 0-10656,-21 7 6046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05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87 106 1633,'-27'-1'4612,"19"0"-3603,0 1 0,0-1 0,0 1 0,0 1 0,0 0 0,-3 1-1009,21-4 1329,0 2 1,0-1-1,0 1 0,0 1 0,5 0-1329,28 1 1235,237-8 49,603-22-351,-717 19-994,1314-52-1380,-1405 59 151,38 0-2582,-40 6-3334,-73-4 6928,0 0 0,0 0 0,0 0 0,0 0 0,0 0 0,0 0 0,0 1 0,0-1 0,0 0 1,0 0-1,0 0 0,0 0 0,0 0 0,0 0 0,0 0 0,0 1 0,0-1 0,0 0 278,-15 2-3412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1:5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1 112,'-2'0'48,"0"4"-16,0-4-32,0 2 0,2-1-32,0 1 0,4 2 16,-2-2-16,2 2 0,1-4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06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293 81 48,'2'-4'257,"0"0"1,1 0-1,-1 0 0,1 0 1,0 0-1,0 0 0,0 1 1,1 0-1,-1-1 1,1 1-1,0 0 0,-1 1 1,5-3-258,23-15 2444,-26 11 1250,-23 8-295,-25 11-2542,-1 1-1,2 1 1,-1 3-1,-1 3-856,-22 7 1120,55-21-682,1-1 196,-1 1 1,1 0-1,0 0 1,1 1-1,-5 3-634,61 15 5768,14-3-1024,56 11-4744,157 16 522,-94-18-1138,-123-18-3874,-39-7-1327,1 0-4332,-15-3 6832,0 0-365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23.5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76 3442,'-1'-2'594,"0"1"0,0 0 0,0 0 0,0 0 0,0 0 0,0 0 0,0 0 0,0 0 0,0 1 0,0-1 1,0 0-1,0 1 0,-1-1 0,1 0 0,0 1 0,0 0 0,-1-1 0,1 1 0,-1 0-594,1 0 450,0 0 0,-1 0 0,1 0 0,0 0 0,0 0 0,0 1 0,0-1 0,-1 1 0,1-1 0,0 1 0,0-1 0,0 1 0,0-1-1,0 1 1,0 0 0,0 0 0,0 0-450,-2 2 506,1-1 0,0 1 0,0 0-1,0 0 1,0 0 0,1 0 0,-1 0-1,1 0 1,0 0 0,0 0 0,0 0-1,0 1 1,0-1 0,1 2-506,-1 16 345,2-1 0,1 1 1,0 0-1,2-1 0,2 9-345,-1-11 264,-2 0 0,0 1-1,-1-1 1,-1 1-1,0-1 1,-3 18-264,-1-14 0,0 1 0,0 1 0,-2-1 0,-1 1 0,-1 0 0,8-85 0,2-16 0,-3 34 0,2-1 0,2 2 0,2-1 0,2 0 0,1 1 0,6-10 0,-12 44 0,0 1 0,0 0 0,1-1 0,0 1 0,1 1 0,0-1 0,0 1 0,0 0 0,1 0 0,2-3 0,-7 8 0,1 0 0,-1 1 0,0-1 0,1 0 0,-1 0 0,0 0 0,1 1 0,-1-1 0,1 1 0,-1-1 0,1 1 0,-1 0 0,1-1 0,-1 1 0,1 0 0,0 0 0,-1 0 0,1 0 0,-1 0 0,1 0 0,-1 1 0,1-1 0,0 1 0,0 1 0,1-1 0,-1 1 0,0-1 0,0 1 0,0 0 0,-1 0 0,1 0 0,0 0 0,-1 0 0,1 0 0,-1 0 0,0 0 0,1 1 0,-1-1 0,0 0 0,-1 1 0,1 0 0,3 10 0,0 0 0,-1 0 0,-1 0 0,0 1 0,-1-1 0,-1 0 0,-1 14 0,-12 95 0,10-112-2349,2-7 864,-1-1 1,1 0-1,-1 0 0,1 0 1,-1 0-1,0 0 1,1 0-1,-1 0 0,0-1 1,0 1-1,0-1 1,-3 2 1484,-8 0-4538,11-3 1035,-1 2-931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23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159 9 1489,'5'-9'16603,"-18"13"-8428,-21 14-3308,20-5-4647,0 1-1,2 0 0,0 0 0,0 1 1,-3 9-220,10-16 49,0 1-1,0-1 1,1 1 0,0 0-1,1 1 1,0-1 0,1 1 0,0-1-1,0 1 1,1 0 0,0 4-49,1-10 0,1 0 0,0 0 0,0 1 0,0-1 0,0 0 0,1 0 0,-1 0 0,1 0 0,0 0 0,0-1 0,1 1 0,-1-1 0,1 1 0,0-1 0,0 0 0,0 0 0,0 0 0,1 0 0,-1-1 0,1 1 0,-1-1 0,1 0 0,0 0 0,0 0 0,0-1 0,0 1 0,0-1 0,2 1 0,1 0 0,1 0 0,0 0 0,0 0 0,0-1 0,0 0 0,0-1 0,1 1 0,-1-2 0,0 1 0,0-1 0,0 0 0,0-1 0,0 0 0,5-2 0,5-8-5048,-16 11 3736,-1 0 1,1-1-1,-1 0 1,0 1-1,1-1 0,-1 0 1,0 0-1,0 1 1,0-1-1,-1 0 1,1 0-1,0 0 0,-1-1 1312,2-11-4446,-2 10-1712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26.2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24 274 7331,'-23'7'13854,"23"-7"-13712,0 0 0,1 0-1,-1 0 1,0 0 0,0 0 0,0 0 0,0 0 0,0 0 0,0 0 0,0 0 0,0 0 0,0 0 0,0 0 0,0 1 0,0-1 0,0 0 0,0 0 0,0 0 0,0 0 0,0 0 0,0 0-1,0 0 1,0 0 0,0 0 0,0 0 0,0 1 0,0-1 0,0 0 0,0 0 0,0 0 0,0 0 0,0 0 0,0 0 0,0 0 0,0 0 0,0 0 0,0 0 0,0 0 0,0 1 0,0-1 0,0 0-1,0 0 1,0 0 0,0 0 0,-1 0 0,1 0 0,0 0 0,0 0 0,0 0 0,0 0 0,0 0 0,0 0 0,0 0 0,0 0 0,0 0 0,0 0-142,49 1 3606,1274-123-3576,-873 70-33,668-47 3,-1016 90 0,-96 9-39,43-3-2092,-43 5 273,-31 5-183,-100 12-12120,61-11 9769,-3 3 777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26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176 470 6115,'-43'4'6230,"-36"0"2372,31-10-6418,48 6-2164,0 0 1,-1 0 0,1 0 0,0 0 0,0 0-1,0 0 1,-1 0 0,1 0 0,0 0 0,0 0 0,0 0-1,-1 0 1,1 0 0,0 0 0,0 0 0,0 0-1,0 0 1,-1 0 0,1-1 0,0 1 0,0 0 0,0 0-1,0 0 1,-1 0 0,1 0 0,0 0 0,0-1-1,0 1 1,0 0 0,0 0 0,0 0 0,-1 0 0,1-1-1,0 1 1,0 0 0,0 0 0,0 0 0,0-1-1,0 1 1,0 0 0,0 0 0,0 0 0,0-1-1,0 1 1,0 0 0,0 0 0,0 0 0,0-1 0,0 1-1,0 0 1,0 0 0,0 0 0,1 0 0,-1-1-1,0 1 1,0 0 0,0 0 0,0 0-21,16-10 1344,23-4 973,189-36 283,65 1-2600,235-17 2108,-441 56-2048,540-55-60,603-82 0,-1187 140 9,-5 2-47,-1-3 0,11-3 38,-42 8-425,-5-2-6333,-7 1-873,0 0 5654,-9-3-4488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27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24 192 2721,'-23'0'10683,"23"0"-10409,0 0 1,0 0-1,0 0 1,0 0-1,0 0 1,0-1-1,0 1 0,0 0 1,0 0-1,0 0 1,0 0-1,0 0 1,0 0-1,0 0 0,0 0 1,0 0-1,0 0 1,0 0-1,0 0 1,0 0-1,0 0 0,0 0-274,38-4 4338,-13 2-3055,125-14-1010,919-87 4046,4 45-1206,-899 51-3673,-173 7-657,-1 0-538,-7 4-13694,-7 5 5665,7-5 5846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27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28 880,'-1'-1'255,"1"0"0,0 0 0,0 0 0,0 0 0,1 0 0,-1 0 0,0 0 0,0 0 0,1 0 0,-1 0 0,0 0 0,1 0 0,-1 0 0,1 0 0,-1 0 0,1 0 0,-1 0 0,1 0 0,0 1 0,-1-1 0,1 0 0,0 0 0,0 1 0,0-1 0,0 1 0,-1-1 0,2 0-255,0 1 351,1-1 0,-1 0 0,0 1 0,0 0 0,1 0 0,-1 0 0,0 0 0,1 0 0,-1 0 0,0 0 0,1 1 0,0-1-351,9 4 821,-1-1 1,0 1-1,0 1 1,5 3-822,20 12 868,-1 2 1,0 2-1,-2 1 1,-1 1-1,-1 2 1,-2 1-1,0 2 1,-2 0-1,-2 2 1,-1 1-1,17 31-868,26 58 1253,-6 2 1,39 117-1254,-60-142 420,-20-51 124,-3 0-1,-2 2 1,-2 0-1,4 37-543,-13-58 155,-1 1 1,-2-1-1,-1 1 1,-1-1-1,-2 1 1,-1-1-1,-2 0 1,-7 24-156,-9 7 68,-2-2 0,-3-1 0,-3-1 0,-28 40-68,49-77-3396,7-13-1424,1-2-5098,1-4 4415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28.4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361 1 800,'-9'0'891,"1"0"0,-1 1 0,0 0 0,1 1-1,0 0 1,-1 0 0,1 1 0,0 0 0,0 1 0,0-1-1,1 1 1,-1 1 0,1-1 0,-3 4-891,-1 1 815,1 1 1,0 0-1,1 0 1,0 1-1,0 0 1,1 1-1,1 0 1,-4 7-816,-7 21 1203,1 1 0,3 1 0,0 0 1,3 1-1,0 10-1203,-14 73 1245,6 0 0,6 1 1,4 29-1246,8-74 643,3 1 1,4-2 0,4 1 0,3-1 0,15 46-644,-13-74-115,3-2 0,2 0-1,2-1 1,19 31 115,-23-50-210,1-1-1,1-1 1,1-1-1,2 0 1,1-2-1,1-1 1,20 15 210,18 1-7561,-52-36 4864,0 0 1,0-1-1,1 0 0,0-1 0,1 0 2697,10-1-4714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31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 66 3121,'1'-4'887,"-1"0"0,1-1 0,-1 1 0,0 0 0,0-1-1,0 1 1,0 0 0,-1 0 0,-1-4-887,2 7 214,0 0-1,0 0 1,0 0-1,0 1 1,0-1 0,-1 0-1,1 0 1,0 0-1,-1 1 1,1-1 0,0 0-1,-1 0 1,1 1-1,-1-1 1,1 0 0,-1 1-1,0-1 1,1 0-1,-1 1 1,0-1 0,1 1-1,-1-1 1,0 1-1,0 0 1,1-1 0,-1 1-1,0 0 1,0-1-1,0 1 1,0 0 0,1 0-1,-1 0 1,0 0-1,0 0 1,0 0 0,0 0-1,0 0 1,1 0-1,-1 0 1,0 0 0,0 0-1,0 1 1,0-1-1,1 0 1,-1 1 0,0-1-1,0 0 1,1 1-1,-1-1 1,0 1 0,1-1-1,-1 1-213,-1 1 210,0 0-1,0 0 1,0 1 0,0-1-1,1 0 1,-1 1-1,1-1 1,0 1-1,0-1 1,0 1 0,0-1-1,0 1 1,0 0-1,1 0 1,-1 2-210,-5 49 859,6-44-641,-3 65 297,4 0 1,3 5-516,1 0-3555,-6 53 3555,-6-98-3594,6-31 2726,-1 0 0,0 0 1,1-1-1,-1 1 0,0 0 0,-1-1 1,1 0-1,-1 0 0,1 1 0,-1-1 1,0-1-1,0 1 0,0 0 0,-1-1 1,1 0-1,-1 0 0,1 0 1,-1 0-1,-3 1 868,-5 1-1713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32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71 688,'-1'-5'857,"1"1"0,0-1 0,-1 1 0,0 0 0,0-1 0,0 1 1,-1-1-1,1 1 0,-1 0 0,0 0 0,-1 0-857,-9-15 6340,17 30-130,3 15-3104,3 8-1396,17 45 933,-23-61-2178,1-1 1,0 0-1,1 0 1,1 0-1,7 9-465,-14-25 7,0 0 0,0 0 0,0 0 1,0-1-1,0 1 0,1 0 0,-1-1 0,0 1 0,0-1 0,1 1 0,-1-1 0,0 0 0,1 1 1,-1-1-1,0 0 0,1 0 0,-1 0 0,1 0 0,-1 0 0,0 0 0,1-1 0,-1 1 0,0 0 0,1-1 1,-1 1-1,0-1 0,0 1 0,1-1 0,-1 0 0,0 1 0,1-2-7,42-25 93,-39 24-91,65-47-2071,-33 21-1819,2 2 1,1 2-1,35-16 3888,-35 24-9305,-21 15 4921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8T09:52:23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19359 9243 94 0,'-24'0'442'0,"11"0"-341"15,0 0-9-15,-1 2 1 0,0 4 7 0,-2 1 5 16,4 3-8-16,-2 2-8 0,2 3-9 0,-2 3-12 15,5 4-1-15,-2 4-4 0,0 1 0 16,1 3-9-16,2 1 0 0,-3 3-13 0,7 2-8 16,-3 0-3-16,2 0-9 0,2 0 0 0,1-2-8 15,1 3-2-15,1-3-9 0,3-3 4 0,4 1-6 16,1-4 0-16,2 0 3 0,2-5-7 0,0 1-28 16,2-4-45-16,4-3-18 0,-1-4-16 0,2-1-27 15,-1-5-29-15,4-3-14 0,0 0-12 0,-1-4-8 16,2-4 7-16,2 2 20 0,-3-6 41 15</inkml:trace>
  <inkml:trace contextRef="#ctx0" brushRef="#br0" timeOffset="307.7">19517 9449 89 0,'-8'-4'164'0,"1"0"2"0,-1-1-35 0,1 1-20 15,-1 0-4-15,1 0 11 0,1 3 17 16,3-2-14-16,-1 3-28 0,4 1-26 0,-2-2-16 0,2 1-17 16,0-2-2-16,6 2 16 0,0 0-3 0,4-3 2 15,1 5-9-15,6-2-10 0,4 0-13 0,-2 0-10 16,5 0 1-16,-1-2-6 0,4 2 3 15,1-5-5-15,-1 3 0 0,3-1-20 0,0 0-19 16,0-1-33-16,-2 0-16 0,-3 1-35 0,0 0-19 16,-1 0-13-16,-4-1-4 0,-4 1 0 0,0 1 6 15,-8 2 7-15,-2-3 14 0,1 2 26 0</inkml:trace>
  <inkml:trace contextRef="#ctx0" brushRef="#br0" timeOffset="585.71">19769 9418 58 0,'-3'0'86'0,"-1"0"12"0,1 0-7 15,1 0-10-15,1 0-14 0,-1 2-8 0,2-2-7 16,0 0 0-16,-2 0 0 0,2 0 4 0,0 1 1 16,0 2-9-16,0 1-8 0,0 3 0 0,2 2-5 15,0 0 0-15,-1 3-3 0,-1 0-4 0,3 1 0 16,-3 0-7-16,0 4 1 0,0-1-1 15,0 3-7-15,0-1-3 0,0 0-1 0,-1 1 0 16,-1 1-8-16,1-2-2 0,-1 1 3 0,0-1-7 16,-1 0 7-16,2-1-3 0,-1-2-18 0,0-2-12 15,2 0-17-15,-1 14-117 16,1-17 48-16,0-1-10 0,0-2-7 0,1-2-3 16,3-1 0-16,-3-1 13 0</inkml:trace>
  <inkml:trace contextRef="#ctx0" brushRef="#br0" timeOffset="1310.95">20109 9490 38 0,'0'-5'99'0,"2"3"34"0,-2 0-19 16,0 2-22-16,-2 0-16 0,2 2-5 0,0 2-3 15,-1 4-7-15,1-1-4 0,0 1-13 16,0 2-10-16,0 1-13 0,0 2-7 0,0 3-1 16,0-3-4-16,-2 2-4 0,1 0-1 0,-3 0-1 15,3 0 1-15,-3-2 1 0,0 1 3 0,1-2 3 16,1-3-1-16,-1-1 3 0,2 1 0 0,1-2 3 16,-2-2 0-16,0-2-2 0,2-1 0 15,0 1 0-15,0-1-3 0,0-2 1 0,0 0-5 16,0 2 9-16,-1-2 4 0,1 0 3 15,0 0-3-15,0 0-6 0,0 0 4 0,0-2 3 0,0-1-14 16,0-1 1-16,0-1-8 0,-2-2 0 16,2-1 0-16,0-4 4 0,0 0-11 0,0-5 11 15,0-2-3-15,3-3 1 0,1 0-6 0,2 1 4 16,2-3 2-16,1 0-4 0,-1 0 2 0,0 1 0 16,3-1 0-16,-3 3 0 0,0 3 2 0,4 2 3 15,-2 0-5-15,1 5 7 0,0 1 9 16,-3 1-2-16,0 3 4 0,0 1 0 0,1 3-2 15,-4 0-1-15,3 2 0 0,-1 2 4 0,2 3-5 16,0 0-2-16,-1 1-4 0,-3 1 0 0,4 2-8 16,-4 2-4-16,2-1 6 0,-6 0-1 15,2 2 1-15,-3-1 1 0,0 0-6 0,-4 1 8 16,-3-3-5-16,1 3 0 0,-5-1-6 0,3 0 6 16,-2-2-7-16,-2 2 0 0,-1-2 8 0,3-3-1 15,-3 0 3-15,1 1-10 0,2-1 12 16,0-2-5-16,0 2-2 0,4-4 0 0,-2-2 3 15,5 0-1-15,-2 0 0 0,2 2 0 0,1-2 3 16,1 0-3-16,1 0-4 0,0 0 6 0,0 0-7 16,0 0 3-16,0 0 5 15,0 0-7-15,0 0-6 0,3 0 6 0,-1 1 5 16,3 3 3-16,-1 1 0 0,5 1-1 0,-1 1 1 16,5 1 5-16,1 3-9 0,1-2 0 0,2 3 5 15,1-2-3-15,-3 0-7 0,6 0 9 0,-4 0-4 16,4 1 0-16,-4-2 0 0,0-1-5 0,0 0 9 15,-2 1-8-15,-4-2-5 0,2-2-24 16,-4 2-16-16,-1-3-25 0,0 0-19 0,-5-1-19 16,4 0-13-16,-6 0-3 0,2-1-3 0,-3 1-1 15,2-3 0-15,-2 1 2 0,0-1 9 0,0 1-56 16</inkml:trace>
  <inkml:trace contextRef="#ctx0" brushRef="#br0" timeOffset="1632.31">20593 9426 41 0,'0'-8'112'0,"0"2"28"0,0-1-24 15,0 3-21-15,-2 1-10 0,2 0-3 0,0 1-3 16,0 2-2-16,0 0-6 0,-1 0-8 15,-1 0-11-15,2 1 5 0,0 3-9 0,3 1-2 16,1 2-11-16,1 4 3 0,-1 3-11 0,0 2-7 16,0 2 1-16,2 3-5 0,-4 0-3 0,0 2-6 15,-1-1 7-15,-1 0-7 0,0 1-7 0,0-1 0 16,0 1 2-16,0-3-4 0,0-2-1 0,0-1 5 16,0-1-6-16,0-1-3 0,0-3-22 0,3-3-23 15,-3-2-28-15,0 1-26 0,2-3-31 16,0-1-17-16,-2-1-2 0,3-2 5 0,2 1 7 15,-2-2 12-15,0-3 32 0</inkml:trace>
  <inkml:trace contextRef="#ctx0" brushRef="#br0" timeOffset="2042.4">20826 9473 28 0,'-2'-5'78'15,"1"3"38"-15,-1 2-6 0,0 2-27 0,-1-2-8 16,3 2-10-16,-1 5-3 0,1-1 0 16,0 3-8-16,0 1-3 0,1 4-14 0,2 1-7 0,1 2-9 15,0 0-8-15,-1 1-6 0,0 0 1 16,2-1-2-16,-2 3-2 0,1-3 5 0,0 0-2 16,0-3 5-16,0 1-1 0,2-3 0 15,1-2 1-15,-1-1 2 0,2-2 2 0,1 0 4 0,-1-2-1 16,2-3-5-16,2-2 3 0,1 0-7 15,-1 0-2-15,1-5-3 0,4-2 2 0,-3-1-1 16,-2-1 2-16,4 0-4 0,-3-3 1 0,1 0-1 16,-1-3-4-16,-4-1 3 0,4-2 4 0,-5-1 0 15,-2 2-3-15,2-3 10 0,-7 2 1 0,-1-2 5 16,0 3 5-16,0 2 8 0,-6 0 1 16,3 1-8-16,-3 3 5 0,-2 0 1 0,-2-1-10 15,-2 6-7-15,-3-2 0 0,0 2-6 0,0 1-15 16,-4 3 11-16,2 2-7 0,1 0 0 0,1 2-12 15,2 2-18-15,0-1-15 0,0 3-22 0,4 1-29 16,-1-2-19-16,3 5-22 0,0 0-20 0,6-3-10 16,1 0-5-16,0 2 8 0,4-2-84 0</inkml:trace>
  <inkml:trace contextRef="#ctx0" brushRef="#br0" timeOffset="2486.96">21430 9441 230 0,'3'-8'213'0,"-3"1"-24"0,-2 2-35 0,1-1-41 16,-3 1-4-16,1 3-8 0,0-3 2 16,-2 3 1-16,3-1-21 0,-2-1-23 0,-1 3-23 15,2-1-16-15,2 2-17 0,-3 0 0 0,-2 0-6 16,-1 3 2-16,3 1-3 0,-4 1 3 0,2 2 3 15,1 0-9-15,2 2 10 0,-2 1-4 0,2 1-6 16,1 1 0-16,-2-3-1 0,2 1-4 0,2-1-2 16,0 2-1-16,4-1-1 0,-2-1 1 0,1 0 0 15,0 1-1-15,4 2 5 0,1-2 3 16,1-1-6-16,1 0-1 0,-1-2-4 0,-1 1 9 16,3-1-1-16,0 1 1 0,-3-1 4 0,2-1 1 15,-2 2 9-15,-2-2-10 0,-3-1 5 0,3 0 5 16,-1 0-5-16,-3-1-2 0,-2 1 2 0,0-1 0 15,0 1 0-15,-2-1 3 0,0 1 1 16,-4-2 4-16,-2 0 0 0,0 1 2 0,-1-3 0 16,-15 6 9-16,12-5-13 0,1 1-6 15,-2 0 3-15,-1-2-1 0,2 0 0 0,-1-1-7 16,1 0-6-16,-1 0-13 0,3-2-29 0,2-1-23 16,0-1-36-16,0 3-22 0,3-4-19 0,4 2-5 15,1-1 0-15,0-2 1 0,1 0 19 16,4 0-65-16</inkml:trace>
  <inkml:trace contextRef="#ctx0" brushRef="#br0" timeOffset="2828.24">21624 9412 52 0,'3'-7'107'0,"2"0"27"0,0 0-18 16,-4 1-17-16,2 2-11 0,-1-1-5 0,-2 3 0 15,0 0 3-15,2 0 2 0,-2 1-16 0,0-1-8 16,0 2-17-16,0 0-7 0,0 2 3 16,0 1 5-16,0 1-3 0,0 1 2 0,0 0 2 15,0 4 4-15,0 1 9 0,0 2 4 0,0-1-3 16,-2 5-9-16,0-1 10 0,-1 2-5 0,2-3-5 16,-3 3-1-16,1 1-12 0,0-3 1 0,1 3 3 15,2-2-45-15,0-1 0 0,0-1 0 0,0 1 0 16,0-3 0-16,4 0 0 0,0-2 0 0,0-1 0 15,0-1 0-15,5-1 0 0,0-2 0 0,-1 0 0 16,4 2 0-16,-1-5 0 0,0 1 0 0,0-3 0 16,4 3-50-16,-4-3-81 0,3-3-25 15,0 0-14-15,0 2-10 0,-1-4-18 0,1 1-8 16,1 0-13-16,-3-2 6 0,-1-2 19 0,2 1 39 16</inkml:trace>
  <inkml:trace contextRef="#ctx0" brushRef="#br0" timeOffset="3088.26">21750 9543 68 0,'-8'-2'119'0,"2"1"13"0,1-1-25 0,1 2-22 15,-1 0-17-15,2-2-7 0,-1 2 2 0,1-1 0 16,3 0-3-16,0 1-18 0,0 0-18 0,3 0-13 15,1 0-5-15,0 0-5 0,1 0 3 16,2 0-11-16,0 0 3 0,1 0-8 0,0-3-9 16,5 0-1-16,-4 3-13 0,1 0-1 0,1-3-6 15,0 1-5-15,0 2-6 0,1-3-8 0,-2-1-3 16,1-1-5-16,-1 2-7 0,-1-2 0 0,-1 1-2 16,-1 0 4-16,0-1 12 0</inkml:trace>
  <inkml:trace contextRef="#ctx0" brushRef="#br0" timeOffset="3336.57">21703 9393 23 0,'-8'0'56'0,"3"-2"31"0,0 2 7 15,2 0-6-15,2-1-11 0,-4-3-4 0,5 4-5 16,0 2 1-16,0 0 2 0,0-2-7 0,0-4-13 15,3 4-10-15,0-1-9 0,2 1 2 0,0 0 0 16,0 0-5-16,3-4-4 0,1 4-13 0,2 0-6 16,0 0 2-16,3-3-8 0,2 1-4 0,0 2-19 15,0-3-20-15,1 2-30 0,-1-2-26 16,-2 0-22-16,1 0-7 0,-1-2-11 0,-2 2 2 16,2 0 15-16</inkml:trace>
  <inkml:trace contextRef="#ctx0" brushRef="#br0" timeOffset="3794.68">21959 9054 106 0,'-3'-2'138'0,"1"2"-22"0,-1 0-36 15,3 0-25-15,-1 0-16 0,1 0 6 0,0 0 11 16,6 0 17-16,-2 2-1 0,4-1-13 16,4 5-19-16,3-1-13 0,1 3-14 0,6 3-6 15,-1 2-3-15,4 4-1 0,-1-2-2 0,5 4 3 16,-3 2-4-16,1 2 7 0,2 3-2 0,-6 0-5 16,2 3 2-16,-5 3-2 0,-5 4 3 0,-2 0 4 15,-4 1 5-15,-4 1-3 0,-3 1 9 0,-2 0-1 16,-5 1-2-16,-4 3-4 0,-3 4-6 0,-5-2-7 15,1 2 2-15,-4-2-11 0,-1 1-21 16,-3 1-19-16,-3-3-21 0,-1-1-30 0,-4 1-30 16,1-6-19-16,-2 0-11 0,-2-5 10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34.6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481 86 336,'-8'0'3199,"-6"1"6304,22-8-4802,4 2-4046,1 0 0,0 1 0,0 1 0,0 0 0,0 1 1,0 1-1,4-1-655,29-3 702,104-17 928,0 6 0,20 7-1630,-8 7 277,-1 7 1,0 7-1,45 14-277,-164-19 33,0 2 0,0 1 0,-1 3 0,-1 1 0,12 7-33,-35-13 26,0 0 1,-1 1 0,0 0 0,0 1-1,-1 1 1,0 1 0,-1 0 0,0 1-1,-1 0 1,-1 1 0,0 1 0,-1 0-1,3 6-26,-7-8 68,-2 0 0,0 0-1,0 0 1,-1 1-1,-1-1 1,0 1 0,0 0-1,-2 0 1,0 10-68,0 0 64,-2-1 0,-1 1 0,-1 0 0,-1 0 0,-3 8-64,2-16 57,-1-1 0,0 1 0,-1-1 1,0-1-1,-2 1 0,1-2 0,-2 1 0,0-1 1,0 0-1,-1-1 0,-1 0 0,0-1 0,0-1 1,-1 0-1,-1 0 0,0-1 0,0-1 0,-7 3-57,-33 15 82,-1-3 1,-1-2-1,-1-3 0,-23 3-82,-53 9 103,-2-6 1,-39-3-104,52-6 9,68-7-40,-318 35-28,263-36 140,-1-4 0,-46-7-81,119 2 38,-127-13-17,138 12 174,1-2 0,0-1 0,0-1 1,1-1-1,-8-5-195,20 9 101,11 4-59,0 0 1,0 0-1,0 0 0,0-1 0,0 1 0,0 0 0,0-1 0,0 1 0,0-1 0,0 1 0,0-1 0,0 1 0,0-1 1,0 0-1,1 1 0,-1-1 0,0 0 0,0 0 0,1 1 0,-1-1 0,0 0 0,1 0 0,-1 0 0,1 0 0,-1 0 1,1 0-1,0 0 0,-1 0 0,1 0 0,0 0 0,0-1-42,4 2 59,-4 0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34.9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 32767,'2'-2'0,"0"0"0,-2 4 0,0-2 0,0 0-176,0 0-801,-2 0-415,2 0-417,0 0-512,2 0-640,-2 0-417,4 0-272,-4 0-127,0-2 255,2 0 433,-2-2 527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35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494 18 1072,'16'-18'10042,"-23"24"-3823,-4 6-5248,-7 8-226,-1-1-1,-1-1 0,-1-1 1,0 0-1,-1-2 0,-1 0 0,0-2 1,-12 5-745,-35 13 2094,-1-2 1,-27 4-2095,95-32 120,-1 0 6,1-1 0,-1 1 0,1 0 0,-1 1 0,1-1 0,0 1 0,-1-1 0,1 1 0,0 0 0,0 0 0,0 1 0,0-1 0,-1 3-126,7 1 223,1 0 0,0 0-1,1 0 1,-1 0 0,1-1 0,0 0 0,1 0 0,-1 0 0,3 1-223,19 18 555,51 52-555,-49-51 0,-2 2 0,-1 1 0,-1 1 0,6 10 0,-20-29-1322,-8-12-62,-4-10-243,-1-22-17627,2 22 14652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46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49 304,'-4'-22'6459,"4"21"-5821,0 0-1,0-1 0,0 1 1,-1-1-1,1 1 0,0-1 1,0 1-1,-1 0 0,1-1 1,-1 1-1,1 0 0,-1-1 1,0 1-1,1 0 0,-1 0 1,0-1-1,0 1 0,0 0 1,0 0-638,0 9 9383,5 34-5726,1-25-3522,-2 0-1,-1 1 1,0-1 0,-1 1-1,-1-1 1,-1 15-135,0 6 46,3-21-1546,-1 21-5534,-1-36 6809,0-1 0,-1 0 0,1 0 0,0 0 0,0 1 0,-1-1 0,1 0 0,-1 0 0,1 0 0,-1 0 0,1 0 0,-1 0 0,0 0 1,0 0-1,1 0 0,-1 0 0,0 0 0,0 0 0,0 0 0,0-1 0,0 1 0,0 0 0,0-1 0,0 1 0,0-1 0,-1 1 225,-13-4-10618,4-7 5248,5 4 3054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46.3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35 160,'-26'-7'6085,"17"6"2041,8 2 4900,18 1-12373,-1-1 0,1 0 0,0-1 1,0-1-1,0 0 0,12-3-653,47-2 1451,-52 5-1528,1-1-1,-1-1 1,23-5 77,-41 6-1766,5-2-4412,-10 4-475,-7 3-3521,-1 0 6412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47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96 341 1105,'-1'-11'9769,"-1"23"-5035,-1 26-1822,3 9-900,1 21 729,-3 0 0,-3 0 0,-6 19-2741,11-87 59,0 0 1,0 0-1,0 0 1,0 0 0,-1 1-1,1-1 1,0 0 0,0 0-1,0 0 1,0 0-1,0 0 1,-1 0 0,1 0-1,0 0 1,0 0 0,0 0-1,0 0 1,-1 1-1,1-1 1,0 0 0,0 0-1,0 0 1,-1 0 0,1 0-1,0 0 1,0-1-1,0 1 1,0 0 0,-1 0-1,1 0 1,0 0 0,0 0-1,0 0 1,0 0-1,0 0 1,-1 0 0,1 0-1,0 0 1,0-1 0,0 1-1,0 0 1,0 0-1,0 0 1,-1 0 0,1 0-1,0-1 1,0 1 0,0 0-1,0 0 1,0 0-1,0 0 1,0-1 0,0 1-1,0 0 1,0 0 0,0 0-1,0 0 1,0-1 0,0 1-1,0 0 1,0 0-60,-14-23 602,-12-33-914,18 20 206,1 0 1,2 0 0,1-1 0,2 0 0,2 0-1,1 1 1,2-1 0,2 0 0,1 1 0,1 0 0,2 0-1,2 1 1,1 0 0,11-19 105,-19 45 11,1 1 0,-1 1 1,1-1-1,1 1 0,0-1 0,0 2 1,2-3-12,-7 8 6,0 0 1,0 0-1,0 0 0,0 0 1,0 0-1,0 0 1,0 1-1,0-1 1,1 0-1,-1 1 1,0-1-1,1 0 1,-1 1-1,0 0 1,1-1-1,-1 1 1,0 0-1,1 0 1,-1-1-1,1 1 1,-1 0-1,1 0 1,-1 1-1,0-1 0,1 0 1,-1 0-1,1 1 1,-1-1-1,0 1 1,1-1-1,-1 1 1,0 0-1,0-1 1,1 1-1,-1 0 1,0 0-1,0 0 1,0 0-1,0 0 1,0 0-1,0 0 1,0 0-1,0 0 1,-1 1-1,1-1 0,0 0 1,-1 0-1,1 2-6,3 6 54,0 1 0,0-1-1,-1 1 1,0-1-1,-1 1 1,0 0-1,-1 0 1,0 0 0,0 2-54,-4 94 560,2-90-482,0-4-155,-1 0 1,-1 0-1,1-1 1,-2 1-1,0-1 1,0 0-1,-1 0 0,0 0 1,-7 8 76,-25 36-6589,-3-4-9676,37-47 14455,-5 7-1458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47.5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24 688,'12'-14'5848,"-11"8"428,-10 3 3605,6 10-5403,-4 18-2093,3-12-1108,-1-2-1139,1 0 0,1 0 0,0 1 0,0-1 1,1 1-1,0-1 0,1 1 0,1 0 0,0-1 0,0 1 1,1 0-1,1-1 0,0 1 0,1 3-138,-3-14-61,1 0 0,-1 0 0,0 0 1,1-1-1,-1 1 0,1 0 0,-1 0 0,1 0 0,-1-1 1,1 1-1,0 0 0,-1-1 0,1 1 0,0 0 0,0-1 0,-1 1 1,1-1-1,0 1 0,0-1 0,0 0 0,0 1 0,0-1 0,-1 0 1,1 1-1,0-1 0,0 0 0,0 0 0,0 0 0,0 0 61,2 0-404,0-1 0,0 1 0,0-1-1,0 1 1,-1-1 0,1 0-1,0 0 1,-1-1 0,1 1 0,1-1 404,4-3-1236,0-1 1,-1 1 0,1-1-1,-1 0 1,-1-1 0,2-2 1235,-5 6-1127,0-1 0,-1 0 0,0 1 0,1-1 0,-1-1 0,-1 1 0,1 0 0,-1 0 0,0-1 0,0 1 0,0 0 0,0-1 0,-1 1 0,1-3 1127,-1-8-3642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47.8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6 1137,'-1'-6'3824,"-3"7"8634,1 5-283,4-3-9002,10 0-5639,-1-4-5815,-5 0 4165,1 1-5243,-2 0 5232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08.2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2849,'39'7'11651,"64"9"-9722,7 1-1513,80 8 1576,0-7 0,141-8-1992,387-34 1108,-23 0-48,1853 85-395,-2546-61-665,775 6-92,-116-3-155,-324-1 385,-319-2 1395,-10-3-4715,-17-13-13280,7 14 14546,-2-3 259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08.6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231 46 2289,'-40'-39'11249,"21"32"-2934,24 14-5162,13 20-1691,-8-18-1304,0 0-1,0-1 1,1 0-1,0 0 1,0-1-1,0-1 1,1 0-1,6 1-157,-6-1 8,1 0-1,-1 0 0,-1 1 0,1 1 0,-1-1 0,-1 2 0,7 5-7,-16-13 29,0 1 0,0-1-1,0 0 1,0 1 0,0-1 0,0 1 0,0-1-1,0 1 1,-1 0 0,1-1 0,-1 1-1,1 0 1,-1-1 0,0 1 0,1 0 0,-1-1-1,0 1 1,0 0 0,0 0 0,0-1-1,-1 1 1,1 0 0,-1 1-29,0 0 153,-1 1 1,1 0-1,-1 0 1,0-1-1,0 1 1,-1-1-1,1 0 1,-1 0-1,0 0 0,-1 2-153,-10 7 678,-1 0-1,0-1 0,0 0 1,-5 1-678,11-6 83,-112 65-5249,48-30-10237,-7 10 15403,61-38-12134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09:54:54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8953 0 368,'0'2'681,"0"-1"0,0 0 0,-1 1 0,1-1 0,0 1 0,0-1 0,-1 0 0,1 1 0,-1-1-1,1 0 1,-1 0 0,0 1 0,1-1 0,-1 0 0,0 0 0,0 0 0,0 0 0,0 0 0,-1 1 0,-29 11 6149,14-11-5770,0-1 0,-33-2 0,-1 2 1382,-13 7-2005,-306 48 5454,149-20-5891,72-13 0,-137 5 0,47-6 0,-824 70 0,286-56 0,-281 88 0,233-1 0,515-69 0,2 12 0,-330 119 0,140 8 0,229-86 0,-339 143 0,443-172 0,-245 157 0,111-16 0,103-72 0,186-142-4215,10-5 3636,-1 0 0,1 0-1,-1-1 1,1 1 0,-1 0 0,1 0-1,0 0 1,-1-1 0,1 1-1,-1 0 1,1 0 0,0-1 0,-1 1-1,1 0 1,0-1 0,-1 1 0,1-1-1,0 1 1,0 0 0,-1-1 0,1 1-1,0-1 1,0 1 0,0 0 0,0-1-1,0 1 1,-1-1 0,1 1 0,0-1-1,0 1 1,0-1 0,0 1 0,0-1-1,0 0 1,-1-3-821,-1-5-1988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10.7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29 1233,'0'-1'915,"-7"-15"18939,13 14-14775,8 4-5001,-9-2-913,113 10 1132,1-6 0,25-6-297,110-9-6716,-75 2-4087,-111 5 6798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11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1072,'7'3'10934,"2"-2"-5687,25-3-5154,-24 1 1156,189-3-1124,-65 4-3774,-16 1-5918,-85-1 6944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3:12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55 880,'28'-14'8706,"-21"10"-8027,0 0 0,0 0 0,0 1 0,0 0 1,1 1-1,-1-1 0,5 1-679,43-6 1857,1 3 0,0 3 0,17 2-1857,172 15 2187,-130-6-1824,351 0-944,-319-10-2660,0 3-4134,-38 5 188,-80-3 5255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53.4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55 720,'3'-17'15922,"9"17"-8207,8 2-8154,287 1 5004,155-23-3329,-17 1-1381,-413 18-1881,78-1 6278,-70 2-6169,-17-1-5915,-17 2-8400,-22 0 10509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4:54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313 42 448,'6'-6'2576,"16"-14"2149,-15 4 5673,-14 16-5901,-21 12-3114,-35 27-288,-7 4 731,-63 51-1826,123-86-157,6-5 332,0 0 0,0 0 0,0 0 0,0 1 0,1 0 0,0-1 0,-1 1 0,0 3-175,3-5 58,1-1 0,-1 1 0,1-1 0,0 1 0,-1-1 0,1 1 0,0 0 0,0-1 0,0 1 0,0-1 0,0 1-1,1 0 1,-1-1 0,0 1 0,1-1 0,-1 1 0,1-1 0,0 1 0,-1-1 0,1 0 0,0 1 0,0-1 0,0 0 0,0 1 0,0-1 0,0 0 0,0 0 0,0 0 0,2 1-58,20 18 296,1-2-1,1 0 0,0-2 1,2-1-1,0-1 0,0-1 1,9 2-296,61 32 389,-70-36-315,13 8 10,-36-21-1060,1-14-7652,-1-13-6366,-4 17 11091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0.9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211 91 176,'0'-3'514,"1"1"1,-1 0-1,1-1 0,-1 1 1,1 0-1,0-1 0,0 1 1,0 0-1,0 0 0,1 0 1,-1 0-1,2-2-514,-1 2 742,-1 0 0,1 0 0,-1-1 0,0 1 0,1 0 0,-1-1 0,0 0 0,0 1 0,-1-1 0,1 1 0,0-1 0,-1 0 0,0 0-742,0 2 168,1 0-1,-1 0 1,0 0 0,0 0 0,0 0-1,0 1 1,0-1 0,-1 0-1,1 0 1,0 0 0,0 0 0,-1 0-1,1 1 1,0-1 0,-1 0-1,1 0 1,-1 0 0,1 1 0,-1-1-1,1 0 1,-1 1 0,1-1-1,-1 0 1,0 1 0,1-1-1,-1 1 1,0-1 0,0 1 0,0-1-1,1 1 1,-1 0 0,0-1-1,0 1 1,0 0 0,0 0 0,1-1-1,-1 1 1,0 0 0,0 0-1,0 0 1,0 0 0,0 0 0,0 0-1,0 1 1,1-1 0,-1 0-1,0 0 1,0 1 0,0-1 0,0 0-1,1 1 1,-1-1 0,0 1-168,-6 2 1577,0 0-1,0 1 1,0 0 0,1 0 0,-6 4-1577,-4 5 0,2 1 0,0 0 0,1 1 0,0 0 0,1 1 0,1 1 0,0 0 0,-4 10 0,8-15 0,1 1 0,1 0 0,0 1 0,0-1 0,1 1 0,1 0 0,0 0 0,1 0 0,1 1 0,0-1 0,1 0 0,1 4 0,-1-13-42,1 0 0,0 0 0,0-1 0,1 1 0,-1 0 0,1 0 0,0-1 0,0 1 0,1-1 0,-1 0 0,1 0 0,0 0-1,0 0 1,1 0 0,-1 0 0,1-1 0,0 0 0,-1 1 0,1-1 0,1-1 0,-1 1 0,0-1 0,1 0 0,-1 1 0,1-2 0,0 1 0,0-1 0,-1 0 0,1 0 0,0 0 0,0 0 0,4-1 42,6 1-275,-1-1 0,0 0 1,0-2-1,0 1 0,0-2 0,0 0 1,0 0-1,0-1 0,-1-1 0,0 0 1,2-2 274,-9 3-2851,0 1 0,0-1 0,0-1 0,-1 1 0,0-1 0,2-2 2851,17-19-8296,-22 25 8006,7-10-2402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1.2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11 108 416,'5'-7'693,"0"0"0,1 0 0,0 0 0,0 1 0,0 0-1,1 0-692,21-22 3922,-9-4 3369,-19 30 1019,-7 10-4005,-6 15-993,-7 43-2785,4 1 0,-2 27-527,15-72-1354,1 1-1,1-1 1,1 2 1354,-4 61-6091,-6-72-8641,6-12 10917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1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23 228 1137,'-8'-9'3819,"-6"-10"6909,19 11-7439,13 2-3779,4 0 739,0 0 1,0-1-1,-1-1 0,0-1 1,6-5-250,-19 10 421,0-1 0,-1 0 0,0 0 0,0-1 0,-1 0 0,1 0 0,-1 0 1,-1-1-1,1 0 0,-1 0 0,0 0 0,-1-1 0,0 0 0,0 1 1,1-4-422,-4 9 223,-1 0 1,1 1 0,0-1-1,-1 0 1,0 1-1,1-1 1,-1 0 0,0 0-1,0 0 1,0 1 0,0-1-1,0 0 1,0 0 0,-1 0-1,1 1 1,-1-2-224,-3 6 2174,2 19-1206,-6 243-968,8-253-2172,7 27-14445,0-28 12209,-5-9 963,1-1 585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1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59 720,'9'-21'2480,"3"-3"1353,-2 10 1454,-15 26 9169,1 16-9680,1-7-3601,-4 8-1151,0-3-16,2 1 1,0 0 0,0 19-9,5-40-1,0-1 1,0 1-1,0 0 1,0 0-1,1 0 1,0 0-1,0 0 1,1 0-1,0-1 1,0 1-1,0-1 1,0 1-1,1-1 1,0 0-1,0 0 1,0 0-1,1 0 0,0 0 1,1 0 0,-2-2-400,1-1 0,-1 1 0,1-1 0,0 1 0,0-1 1,0-1-1,0 1 0,0 0 0,0-1 0,1 0 0,-1 0 0,0 0 0,1-1 0,-1 1 0,1-1 1,-1 0-1,0 0 0,1-1 0,1 0 400,3 0-1189,-1-1-1,0 0 1,0-1 0,0 0-1,0 0 1,0-1 0,-1 0 0,1 0-1,2-3 1190,3-2-4653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5T16:35:02.3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34 640,'-20'0'11833,"21"-2"-4917,33-2-3139,-7 1-5712,10-8-4882,-15 0-2752,-18 8 7285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236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491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93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5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83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470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02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14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3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72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1FD91-B65A-40A1-BE7B-894A9F0844D2}" type="datetimeFigureOut">
              <a:rPr lang="en-IN" smtClean="0"/>
              <a:t>11-01-2024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C9F5-4163-4A5B-8917-B93C0DA9B7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69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3.png"/><Relationship Id="rId7" Type="http://schemas.openxmlformats.org/officeDocument/2006/relationships/customXml" Target="../ink/ink20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5" Type="http://schemas.openxmlformats.org/officeDocument/2006/relationships/customXml" Target="../ink/ink20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customXml" Target="../ink/ink204.xml"/><Relationship Id="rId7" Type="http://schemas.openxmlformats.org/officeDocument/2006/relationships/customXml" Target="../ink/ink206.xml"/><Relationship Id="rId12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11" Type="http://schemas.openxmlformats.org/officeDocument/2006/relationships/customXml" Target="../ink/ink208.xml"/><Relationship Id="rId5" Type="http://schemas.openxmlformats.org/officeDocument/2006/relationships/customXml" Target="../ink/ink205.xml"/><Relationship Id="rId10" Type="http://schemas.openxmlformats.org/officeDocument/2006/relationships/image" Target="../media/image590.png"/><Relationship Id="rId4" Type="http://schemas.openxmlformats.org/officeDocument/2006/relationships/image" Target="../media/image3410.png"/><Relationship Id="rId9" Type="http://schemas.openxmlformats.org/officeDocument/2006/relationships/customXml" Target="../ink/ink20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5.png"/><Relationship Id="rId299" Type="http://schemas.openxmlformats.org/officeDocument/2006/relationships/image" Target="../media/image377.png"/><Relationship Id="rId21" Type="http://schemas.openxmlformats.org/officeDocument/2006/relationships/image" Target="../media/image160.png"/><Relationship Id="rId63" Type="http://schemas.openxmlformats.org/officeDocument/2006/relationships/image" Target="../media/image185.png"/><Relationship Id="rId159" Type="http://schemas.openxmlformats.org/officeDocument/2006/relationships/image" Target="../media/image306.png"/><Relationship Id="rId170" Type="http://schemas.openxmlformats.org/officeDocument/2006/relationships/customXml" Target="../ink/ink292.xml"/><Relationship Id="rId226" Type="http://schemas.openxmlformats.org/officeDocument/2006/relationships/customXml" Target="../ink/ink320.xml"/><Relationship Id="rId268" Type="http://schemas.openxmlformats.org/officeDocument/2006/relationships/customXml" Target="../ink/ink341.xml"/><Relationship Id="rId32" Type="http://schemas.openxmlformats.org/officeDocument/2006/relationships/customXml" Target="../ink/ink223.xml"/><Relationship Id="rId74" Type="http://schemas.openxmlformats.org/officeDocument/2006/relationships/customXml" Target="../ink/ink244.xml"/><Relationship Id="rId128" Type="http://schemas.openxmlformats.org/officeDocument/2006/relationships/customXml" Target="../ink/ink271.xml"/><Relationship Id="rId5" Type="http://schemas.openxmlformats.org/officeDocument/2006/relationships/image" Target="../media/image611.png"/><Relationship Id="rId181" Type="http://schemas.openxmlformats.org/officeDocument/2006/relationships/image" Target="../media/image318.png"/><Relationship Id="rId237" Type="http://schemas.openxmlformats.org/officeDocument/2006/relationships/image" Target="../media/image346.png"/><Relationship Id="rId279" Type="http://schemas.openxmlformats.org/officeDocument/2006/relationships/image" Target="../media/image367.png"/><Relationship Id="rId43" Type="http://schemas.openxmlformats.org/officeDocument/2006/relationships/image" Target="../media/image175.png"/><Relationship Id="rId139" Type="http://schemas.openxmlformats.org/officeDocument/2006/relationships/image" Target="../media/image296.png"/><Relationship Id="rId290" Type="http://schemas.openxmlformats.org/officeDocument/2006/relationships/customXml" Target="../ink/ink352.xml"/><Relationship Id="rId304" Type="http://schemas.openxmlformats.org/officeDocument/2006/relationships/customXml" Target="../ink/ink359.xml"/><Relationship Id="rId85" Type="http://schemas.openxmlformats.org/officeDocument/2006/relationships/image" Target="../media/image196.png"/><Relationship Id="rId150" Type="http://schemas.openxmlformats.org/officeDocument/2006/relationships/customXml" Target="../ink/ink282.xml"/><Relationship Id="rId192" Type="http://schemas.openxmlformats.org/officeDocument/2006/relationships/customXml" Target="../ink/ink303.xml"/><Relationship Id="rId206" Type="http://schemas.openxmlformats.org/officeDocument/2006/relationships/customXml" Target="../ink/ink310.xml"/><Relationship Id="rId248" Type="http://schemas.openxmlformats.org/officeDocument/2006/relationships/customXml" Target="../ink/ink331.xml"/><Relationship Id="rId12" Type="http://schemas.openxmlformats.org/officeDocument/2006/relationships/customXml" Target="../ink/ink213.xml"/><Relationship Id="rId108" Type="http://schemas.openxmlformats.org/officeDocument/2006/relationships/customXml" Target="../ink/ink261.xml"/><Relationship Id="rId315" Type="http://schemas.openxmlformats.org/officeDocument/2006/relationships/image" Target="../media/image385.png"/><Relationship Id="rId54" Type="http://schemas.openxmlformats.org/officeDocument/2006/relationships/customXml" Target="../ink/ink234.xml"/><Relationship Id="rId96" Type="http://schemas.openxmlformats.org/officeDocument/2006/relationships/customXml" Target="../ink/ink255.xml"/><Relationship Id="rId161" Type="http://schemas.openxmlformats.org/officeDocument/2006/relationships/image" Target="../media/image307.png"/><Relationship Id="rId217" Type="http://schemas.openxmlformats.org/officeDocument/2006/relationships/image" Target="../media/image336.png"/><Relationship Id="rId259" Type="http://schemas.openxmlformats.org/officeDocument/2006/relationships/image" Target="../media/image357.png"/><Relationship Id="rId23" Type="http://schemas.openxmlformats.org/officeDocument/2006/relationships/image" Target="../media/image161.png"/><Relationship Id="rId119" Type="http://schemas.openxmlformats.org/officeDocument/2006/relationships/image" Target="../media/image286.png"/><Relationship Id="rId270" Type="http://schemas.openxmlformats.org/officeDocument/2006/relationships/customXml" Target="../ink/ink342.xml"/><Relationship Id="rId65" Type="http://schemas.openxmlformats.org/officeDocument/2006/relationships/image" Target="../media/image186.png"/><Relationship Id="rId130" Type="http://schemas.openxmlformats.org/officeDocument/2006/relationships/customXml" Target="../ink/ink272.xml"/><Relationship Id="rId172" Type="http://schemas.openxmlformats.org/officeDocument/2006/relationships/customXml" Target="../ink/ink293.xml"/><Relationship Id="rId228" Type="http://schemas.openxmlformats.org/officeDocument/2006/relationships/customXml" Target="../ink/ink321.xml"/><Relationship Id="rId281" Type="http://schemas.openxmlformats.org/officeDocument/2006/relationships/image" Target="../media/image368.png"/><Relationship Id="rId34" Type="http://schemas.openxmlformats.org/officeDocument/2006/relationships/customXml" Target="../ink/ink224.xml"/><Relationship Id="rId55" Type="http://schemas.openxmlformats.org/officeDocument/2006/relationships/image" Target="../media/image181.png"/><Relationship Id="rId76" Type="http://schemas.openxmlformats.org/officeDocument/2006/relationships/customXml" Target="../ink/ink245.xml"/><Relationship Id="rId97" Type="http://schemas.openxmlformats.org/officeDocument/2006/relationships/image" Target="../media/image275.png"/><Relationship Id="rId120" Type="http://schemas.openxmlformats.org/officeDocument/2006/relationships/customXml" Target="../ink/ink267.xml"/><Relationship Id="rId141" Type="http://schemas.openxmlformats.org/officeDocument/2006/relationships/image" Target="../media/image297.png"/><Relationship Id="rId7" Type="http://schemas.openxmlformats.org/officeDocument/2006/relationships/image" Target="../media/image62.png"/><Relationship Id="rId162" Type="http://schemas.openxmlformats.org/officeDocument/2006/relationships/customXml" Target="../ink/ink288.xml"/><Relationship Id="rId183" Type="http://schemas.openxmlformats.org/officeDocument/2006/relationships/image" Target="../media/image319.png"/><Relationship Id="rId218" Type="http://schemas.openxmlformats.org/officeDocument/2006/relationships/customXml" Target="../ink/ink316.xml"/><Relationship Id="rId239" Type="http://schemas.openxmlformats.org/officeDocument/2006/relationships/image" Target="../media/image347.png"/><Relationship Id="rId250" Type="http://schemas.openxmlformats.org/officeDocument/2006/relationships/customXml" Target="../ink/ink332.xml"/><Relationship Id="rId271" Type="http://schemas.openxmlformats.org/officeDocument/2006/relationships/image" Target="../media/image363.png"/><Relationship Id="rId292" Type="http://schemas.openxmlformats.org/officeDocument/2006/relationships/customXml" Target="../ink/ink353.xml"/><Relationship Id="rId306" Type="http://schemas.openxmlformats.org/officeDocument/2006/relationships/customXml" Target="../ink/ink360.xml"/><Relationship Id="rId24" Type="http://schemas.openxmlformats.org/officeDocument/2006/relationships/customXml" Target="../ink/ink219.xml"/><Relationship Id="rId45" Type="http://schemas.openxmlformats.org/officeDocument/2006/relationships/image" Target="../media/image176.png"/><Relationship Id="rId66" Type="http://schemas.openxmlformats.org/officeDocument/2006/relationships/customXml" Target="../ink/ink240.xml"/><Relationship Id="rId87" Type="http://schemas.openxmlformats.org/officeDocument/2006/relationships/image" Target="../media/image197.png"/><Relationship Id="rId110" Type="http://schemas.openxmlformats.org/officeDocument/2006/relationships/customXml" Target="../ink/ink262.xml"/><Relationship Id="rId131" Type="http://schemas.openxmlformats.org/officeDocument/2006/relationships/image" Target="../media/image292.png"/><Relationship Id="rId152" Type="http://schemas.openxmlformats.org/officeDocument/2006/relationships/customXml" Target="../ink/ink283.xml"/><Relationship Id="rId173" Type="http://schemas.openxmlformats.org/officeDocument/2006/relationships/image" Target="../media/image314.png"/><Relationship Id="rId194" Type="http://schemas.openxmlformats.org/officeDocument/2006/relationships/customXml" Target="../ink/ink304.xml"/><Relationship Id="rId208" Type="http://schemas.openxmlformats.org/officeDocument/2006/relationships/customXml" Target="../ink/ink311.xml"/><Relationship Id="rId229" Type="http://schemas.openxmlformats.org/officeDocument/2006/relationships/image" Target="../media/image342.png"/><Relationship Id="rId240" Type="http://schemas.openxmlformats.org/officeDocument/2006/relationships/customXml" Target="../ink/ink327.xml"/><Relationship Id="rId261" Type="http://schemas.openxmlformats.org/officeDocument/2006/relationships/image" Target="../media/image358.png"/><Relationship Id="rId14" Type="http://schemas.openxmlformats.org/officeDocument/2006/relationships/customXml" Target="../ink/ink214.xml"/><Relationship Id="rId35" Type="http://schemas.openxmlformats.org/officeDocument/2006/relationships/image" Target="../media/image171.png"/><Relationship Id="rId56" Type="http://schemas.openxmlformats.org/officeDocument/2006/relationships/customXml" Target="../ink/ink235.xml"/><Relationship Id="rId77" Type="http://schemas.openxmlformats.org/officeDocument/2006/relationships/image" Target="../media/image192.png"/><Relationship Id="rId100" Type="http://schemas.openxmlformats.org/officeDocument/2006/relationships/customXml" Target="../ink/ink257.xml"/><Relationship Id="rId282" Type="http://schemas.openxmlformats.org/officeDocument/2006/relationships/customXml" Target="../ink/ink348.xml"/><Relationship Id="rId317" Type="http://schemas.openxmlformats.org/officeDocument/2006/relationships/image" Target="../media/image386.png"/><Relationship Id="rId8" Type="http://schemas.openxmlformats.org/officeDocument/2006/relationships/customXml" Target="../ink/ink211.xml"/><Relationship Id="rId98" Type="http://schemas.openxmlformats.org/officeDocument/2006/relationships/customXml" Target="../ink/ink256.xml"/><Relationship Id="rId121" Type="http://schemas.openxmlformats.org/officeDocument/2006/relationships/image" Target="../media/image287.png"/><Relationship Id="rId142" Type="http://schemas.openxmlformats.org/officeDocument/2006/relationships/customXml" Target="../ink/ink278.xml"/><Relationship Id="rId163" Type="http://schemas.openxmlformats.org/officeDocument/2006/relationships/image" Target="../media/image308.png"/><Relationship Id="rId184" Type="http://schemas.openxmlformats.org/officeDocument/2006/relationships/customXml" Target="../ink/ink299.xml"/><Relationship Id="rId219" Type="http://schemas.openxmlformats.org/officeDocument/2006/relationships/image" Target="../media/image337.png"/><Relationship Id="rId230" Type="http://schemas.openxmlformats.org/officeDocument/2006/relationships/customXml" Target="../ink/ink322.xml"/><Relationship Id="rId251" Type="http://schemas.openxmlformats.org/officeDocument/2006/relationships/image" Target="../media/image353.png"/><Relationship Id="rId25" Type="http://schemas.openxmlformats.org/officeDocument/2006/relationships/image" Target="../media/image164.png"/><Relationship Id="rId46" Type="http://schemas.openxmlformats.org/officeDocument/2006/relationships/customXml" Target="../ink/ink230.xml"/><Relationship Id="rId67" Type="http://schemas.openxmlformats.org/officeDocument/2006/relationships/image" Target="../media/image187.png"/><Relationship Id="rId272" Type="http://schemas.openxmlformats.org/officeDocument/2006/relationships/customXml" Target="../ink/ink343.xml"/><Relationship Id="rId293" Type="http://schemas.openxmlformats.org/officeDocument/2006/relationships/image" Target="../media/image374.png"/><Relationship Id="rId307" Type="http://schemas.openxmlformats.org/officeDocument/2006/relationships/image" Target="../media/image381.png"/><Relationship Id="rId88" Type="http://schemas.openxmlformats.org/officeDocument/2006/relationships/customXml" Target="../ink/ink251.xml"/><Relationship Id="rId111" Type="http://schemas.openxmlformats.org/officeDocument/2006/relationships/image" Target="../media/image282.png"/><Relationship Id="rId132" Type="http://schemas.openxmlformats.org/officeDocument/2006/relationships/customXml" Target="../ink/ink273.xml"/><Relationship Id="rId153" Type="http://schemas.openxmlformats.org/officeDocument/2006/relationships/image" Target="../media/image303.png"/><Relationship Id="rId174" Type="http://schemas.openxmlformats.org/officeDocument/2006/relationships/customXml" Target="../ink/ink294.xml"/><Relationship Id="rId195" Type="http://schemas.openxmlformats.org/officeDocument/2006/relationships/image" Target="../media/image325.png"/><Relationship Id="rId209" Type="http://schemas.openxmlformats.org/officeDocument/2006/relationships/image" Target="../media/image332.png"/><Relationship Id="rId220" Type="http://schemas.openxmlformats.org/officeDocument/2006/relationships/customXml" Target="../ink/ink317.xml"/><Relationship Id="rId241" Type="http://schemas.openxmlformats.org/officeDocument/2006/relationships/image" Target="../media/image348.png"/><Relationship Id="rId15" Type="http://schemas.openxmlformats.org/officeDocument/2006/relationships/image" Target="../media/image78.png"/><Relationship Id="rId36" Type="http://schemas.openxmlformats.org/officeDocument/2006/relationships/customXml" Target="../ink/ink225.xml"/><Relationship Id="rId57" Type="http://schemas.openxmlformats.org/officeDocument/2006/relationships/image" Target="../media/image182.png"/><Relationship Id="rId262" Type="http://schemas.openxmlformats.org/officeDocument/2006/relationships/customXml" Target="../ink/ink338.xml"/><Relationship Id="rId283" Type="http://schemas.openxmlformats.org/officeDocument/2006/relationships/image" Target="../media/image369.png"/><Relationship Id="rId318" Type="http://schemas.openxmlformats.org/officeDocument/2006/relationships/customXml" Target="../ink/ink366.xml"/><Relationship Id="rId78" Type="http://schemas.openxmlformats.org/officeDocument/2006/relationships/customXml" Target="../ink/ink246.xml"/><Relationship Id="rId99" Type="http://schemas.openxmlformats.org/officeDocument/2006/relationships/image" Target="../media/image276.png"/><Relationship Id="rId101" Type="http://schemas.openxmlformats.org/officeDocument/2006/relationships/image" Target="../media/image277.png"/><Relationship Id="rId122" Type="http://schemas.openxmlformats.org/officeDocument/2006/relationships/customXml" Target="../ink/ink268.xml"/><Relationship Id="rId143" Type="http://schemas.openxmlformats.org/officeDocument/2006/relationships/image" Target="../media/image298.png"/><Relationship Id="rId164" Type="http://schemas.openxmlformats.org/officeDocument/2006/relationships/customXml" Target="../ink/ink289.xml"/><Relationship Id="rId185" Type="http://schemas.openxmlformats.org/officeDocument/2006/relationships/image" Target="../media/image320.png"/><Relationship Id="rId9" Type="http://schemas.openxmlformats.org/officeDocument/2006/relationships/image" Target="../media/image63.png"/><Relationship Id="rId210" Type="http://schemas.openxmlformats.org/officeDocument/2006/relationships/customXml" Target="../ink/ink312.xml"/><Relationship Id="rId26" Type="http://schemas.openxmlformats.org/officeDocument/2006/relationships/customXml" Target="../ink/ink220.xml"/><Relationship Id="rId231" Type="http://schemas.openxmlformats.org/officeDocument/2006/relationships/image" Target="../media/image343.png"/><Relationship Id="rId252" Type="http://schemas.openxmlformats.org/officeDocument/2006/relationships/customXml" Target="../ink/ink333.xml"/><Relationship Id="rId273" Type="http://schemas.openxmlformats.org/officeDocument/2006/relationships/image" Target="../media/image364.png"/><Relationship Id="rId294" Type="http://schemas.openxmlformats.org/officeDocument/2006/relationships/customXml" Target="../ink/ink354.xml"/><Relationship Id="rId308" Type="http://schemas.openxmlformats.org/officeDocument/2006/relationships/customXml" Target="../ink/ink361.xml"/><Relationship Id="rId47" Type="http://schemas.openxmlformats.org/officeDocument/2006/relationships/image" Target="../media/image177.png"/><Relationship Id="rId68" Type="http://schemas.openxmlformats.org/officeDocument/2006/relationships/customXml" Target="../ink/ink241.xml"/><Relationship Id="rId89" Type="http://schemas.openxmlformats.org/officeDocument/2006/relationships/image" Target="../media/image198.png"/><Relationship Id="rId112" Type="http://schemas.openxmlformats.org/officeDocument/2006/relationships/customXml" Target="../ink/ink263.xml"/><Relationship Id="rId133" Type="http://schemas.openxmlformats.org/officeDocument/2006/relationships/image" Target="../media/image293.png"/><Relationship Id="rId154" Type="http://schemas.openxmlformats.org/officeDocument/2006/relationships/customXml" Target="../ink/ink284.xml"/><Relationship Id="rId175" Type="http://schemas.openxmlformats.org/officeDocument/2006/relationships/image" Target="../media/image315.png"/><Relationship Id="rId196" Type="http://schemas.openxmlformats.org/officeDocument/2006/relationships/customXml" Target="../ink/ink305.xml"/><Relationship Id="rId200" Type="http://schemas.openxmlformats.org/officeDocument/2006/relationships/customXml" Target="../ink/ink307.xml"/><Relationship Id="rId16" Type="http://schemas.openxmlformats.org/officeDocument/2006/relationships/customXml" Target="../ink/ink215.xml"/><Relationship Id="rId221" Type="http://schemas.openxmlformats.org/officeDocument/2006/relationships/image" Target="../media/image338.png"/><Relationship Id="rId242" Type="http://schemas.openxmlformats.org/officeDocument/2006/relationships/customXml" Target="../ink/ink328.xml"/><Relationship Id="rId263" Type="http://schemas.openxmlformats.org/officeDocument/2006/relationships/image" Target="../media/image359.png"/><Relationship Id="rId284" Type="http://schemas.openxmlformats.org/officeDocument/2006/relationships/customXml" Target="../ink/ink349.xml"/><Relationship Id="rId319" Type="http://schemas.openxmlformats.org/officeDocument/2006/relationships/image" Target="../media/image387.png"/><Relationship Id="rId37" Type="http://schemas.openxmlformats.org/officeDocument/2006/relationships/image" Target="../media/image172.png"/><Relationship Id="rId58" Type="http://schemas.openxmlformats.org/officeDocument/2006/relationships/customXml" Target="../ink/ink236.xml"/><Relationship Id="rId79" Type="http://schemas.openxmlformats.org/officeDocument/2006/relationships/image" Target="../media/image193.png"/><Relationship Id="rId102" Type="http://schemas.openxmlformats.org/officeDocument/2006/relationships/customXml" Target="../ink/ink258.xml"/><Relationship Id="rId123" Type="http://schemas.openxmlformats.org/officeDocument/2006/relationships/image" Target="../media/image288.png"/><Relationship Id="rId144" Type="http://schemas.openxmlformats.org/officeDocument/2006/relationships/customXml" Target="../ink/ink279.xml"/><Relationship Id="rId90" Type="http://schemas.openxmlformats.org/officeDocument/2006/relationships/customXml" Target="../ink/ink252.xml"/><Relationship Id="rId165" Type="http://schemas.openxmlformats.org/officeDocument/2006/relationships/image" Target="../media/image309.png"/><Relationship Id="rId186" Type="http://schemas.openxmlformats.org/officeDocument/2006/relationships/customXml" Target="../ink/ink300.xml"/><Relationship Id="rId211" Type="http://schemas.openxmlformats.org/officeDocument/2006/relationships/image" Target="../media/image333.png"/><Relationship Id="rId232" Type="http://schemas.openxmlformats.org/officeDocument/2006/relationships/customXml" Target="../ink/ink323.xml"/><Relationship Id="rId253" Type="http://schemas.openxmlformats.org/officeDocument/2006/relationships/image" Target="../media/image354.png"/><Relationship Id="rId274" Type="http://schemas.openxmlformats.org/officeDocument/2006/relationships/customXml" Target="../ink/ink344.xml"/><Relationship Id="rId295" Type="http://schemas.openxmlformats.org/officeDocument/2006/relationships/image" Target="../media/image375.png"/><Relationship Id="rId309" Type="http://schemas.openxmlformats.org/officeDocument/2006/relationships/image" Target="../media/image382.png"/><Relationship Id="rId27" Type="http://schemas.openxmlformats.org/officeDocument/2006/relationships/image" Target="../media/image167.png"/><Relationship Id="rId48" Type="http://schemas.openxmlformats.org/officeDocument/2006/relationships/customXml" Target="../ink/ink231.xml"/><Relationship Id="rId69" Type="http://schemas.openxmlformats.org/officeDocument/2006/relationships/image" Target="../media/image188.png"/><Relationship Id="rId113" Type="http://schemas.openxmlformats.org/officeDocument/2006/relationships/image" Target="../media/image283.png"/><Relationship Id="rId134" Type="http://schemas.openxmlformats.org/officeDocument/2006/relationships/customXml" Target="../ink/ink274.xml"/><Relationship Id="rId320" Type="http://schemas.openxmlformats.org/officeDocument/2006/relationships/customXml" Target="../ink/ink367.xml"/><Relationship Id="rId80" Type="http://schemas.openxmlformats.org/officeDocument/2006/relationships/customXml" Target="../ink/ink247.xml"/><Relationship Id="rId155" Type="http://schemas.openxmlformats.org/officeDocument/2006/relationships/image" Target="../media/image304.png"/><Relationship Id="rId176" Type="http://schemas.openxmlformats.org/officeDocument/2006/relationships/customXml" Target="../ink/ink295.xml"/><Relationship Id="rId197" Type="http://schemas.openxmlformats.org/officeDocument/2006/relationships/image" Target="../media/image326.png"/><Relationship Id="rId201" Type="http://schemas.openxmlformats.org/officeDocument/2006/relationships/image" Target="../media/image328.png"/><Relationship Id="rId222" Type="http://schemas.openxmlformats.org/officeDocument/2006/relationships/customXml" Target="../ink/ink318.xml"/><Relationship Id="rId243" Type="http://schemas.openxmlformats.org/officeDocument/2006/relationships/image" Target="../media/image349.png"/><Relationship Id="rId264" Type="http://schemas.openxmlformats.org/officeDocument/2006/relationships/customXml" Target="../ink/ink339.xml"/><Relationship Id="rId285" Type="http://schemas.openxmlformats.org/officeDocument/2006/relationships/image" Target="../media/image370.png"/><Relationship Id="rId17" Type="http://schemas.openxmlformats.org/officeDocument/2006/relationships/image" Target="../media/image158.png"/><Relationship Id="rId38" Type="http://schemas.openxmlformats.org/officeDocument/2006/relationships/customXml" Target="../ink/ink226.xml"/><Relationship Id="rId59" Type="http://schemas.openxmlformats.org/officeDocument/2006/relationships/image" Target="../media/image183.png"/><Relationship Id="rId103" Type="http://schemas.openxmlformats.org/officeDocument/2006/relationships/image" Target="../media/image278.png"/><Relationship Id="rId124" Type="http://schemas.openxmlformats.org/officeDocument/2006/relationships/customXml" Target="../ink/ink269.xml"/><Relationship Id="rId310" Type="http://schemas.openxmlformats.org/officeDocument/2006/relationships/customXml" Target="../ink/ink362.xml"/><Relationship Id="rId70" Type="http://schemas.openxmlformats.org/officeDocument/2006/relationships/customXml" Target="../ink/ink242.xml"/><Relationship Id="rId91" Type="http://schemas.openxmlformats.org/officeDocument/2006/relationships/image" Target="../media/image272.png"/><Relationship Id="rId145" Type="http://schemas.openxmlformats.org/officeDocument/2006/relationships/image" Target="../media/image299.png"/><Relationship Id="rId166" Type="http://schemas.openxmlformats.org/officeDocument/2006/relationships/customXml" Target="../ink/ink290.xml"/><Relationship Id="rId187" Type="http://schemas.openxmlformats.org/officeDocument/2006/relationships/image" Target="../media/image32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13.xml"/><Relationship Id="rId233" Type="http://schemas.openxmlformats.org/officeDocument/2006/relationships/image" Target="../media/image344.png"/><Relationship Id="rId254" Type="http://schemas.openxmlformats.org/officeDocument/2006/relationships/customXml" Target="../ink/ink334.xml"/><Relationship Id="rId28" Type="http://schemas.openxmlformats.org/officeDocument/2006/relationships/customXml" Target="../ink/ink221.xml"/><Relationship Id="rId49" Type="http://schemas.openxmlformats.org/officeDocument/2006/relationships/image" Target="../media/image178.png"/><Relationship Id="rId114" Type="http://schemas.openxmlformats.org/officeDocument/2006/relationships/customXml" Target="../ink/ink264.xml"/><Relationship Id="rId275" Type="http://schemas.openxmlformats.org/officeDocument/2006/relationships/image" Target="../media/image365.png"/><Relationship Id="rId296" Type="http://schemas.openxmlformats.org/officeDocument/2006/relationships/customXml" Target="../ink/ink355.xml"/><Relationship Id="rId300" Type="http://schemas.openxmlformats.org/officeDocument/2006/relationships/customXml" Target="../ink/ink357.xml"/><Relationship Id="rId60" Type="http://schemas.openxmlformats.org/officeDocument/2006/relationships/customXml" Target="../ink/ink237.xml"/><Relationship Id="rId81" Type="http://schemas.openxmlformats.org/officeDocument/2006/relationships/image" Target="../media/image194.png"/><Relationship Id="rId135" Type="http://schemas.openxmlformats.org/officeDocument/2006/relationships/image" Target="../media/image294.png"/><Relationship Id="rId156" Type="http://schemas.openxmlformats.org/officeDocument/2006/relationships/customXml" Target="../ink/ink285.xml"/><Relationship Id="rId177" Type="http://schemas.openxmlformats.org/officeDocument/2006/relationships/image" Target="../media/image316.png"/><Relationship Id="rId198" Type="http://schemas.openxmlformats.org/officeDocument/2006/relationships/customXml" Target="../ink/ink306.xml"/><Relationship Id="rId321" Type="http://schemas.openxmlformats.org/officeDocument/2006/relationships/image" Target="../media/image388.png"/><Relationship Id="rId202" Type="http://schemas.openxmlformats.org/officeDocument/2006/relationships/customXml" Target="../ink/ink308.xml"/><Relationship Id="rId223" Type="http://schemas.openxmlformats.org/officeDocument/2006/relationships/image" Target="../media/image339.png"/><Relationship Id="rId244" Type="http://schemas.openxmlformats.org/officeDocument/2006/relationships/customXml" Target="../ink/ink329.xml"/><Relationship Id="rId18" Type="http://schemas.openxmlformats.org/officeDocument/2006/relationships/customXml" Target="../ink/ink216.xml"/><Relationship Id="rId39" Type="http://schemas.openxmlformats.org/officeDocument/2006/relationships/image" Target="../media/image173.png"/><Relationship Id="rId265" Type="http://schemas.openxmlformats.org/officeDocument/2006/relationships/image" Target="../media/image360.png"/><Relationship Id="rId286" Type="http://schemas.openxmlformats.org/officeDocument/2006/relationships/customXml" Target="../ink/ink350.xml"/><Relationship Id="rId50" Type="http://schemas.openxmlformats.org/officeDocument/2006/relationships/customXml" Target="../ink/ink232.xml"/><Relationship Id="rId104" Type="http://schemas.openxmlformats.org/officeDocument/2006/relationships/customXml" Target="../ink/ink259.xml"/><Relationship Id="rId125" Type="http://schemas.openxmlformats.org/officeDocument/2006/relationships/image" Target="../media/image289.png"/><Relationship Id="rId146" Type="http://schemas.openxmlformats.org/officeDocument/2006/relationships/customXml" Target="../ink/ink280.xml"/><Relationship Id="rId167" Type="http://schemas.openxmlformats.org/officeDocument/2006/relationships/image" Target="../media/image311.png"/><Relationship Id="rId188" Type="http://schemas.openxmlformats.org/officeDocument/2006/relationships/customXml" Target="../ink/ink301.xml"/><Relationship Id="rId311" Type="http://schemas.openxmlformats.org/officeDocument/2006/relationships/image" Target="../media/image383.png"/><Relationship Id="rId71" Type="http://schemas.openxmlformats.org/officeDocument/2006/relationships/image" Target="../media/image189.png"/><Relationship Id="rId92" Type="http://schemas.openxmlformats.org/officeDocument/2006/relationships/customXml" Target="../ink/ink253.xml"/><Relationship Id="rId213" Type="http://schemas.openxmlformats.org/officeDocument/2006/relationships/image" Target="../media/image334.png"/><Relationship Id="rId234" Type="http://schemas.openxmlformats.org/officeDocument/2006/relationships/customXml" Target="../ink/ink324.xml"/><Relationship Id="rId2" Type="http://schemas.openxmlformats.org/officeDocument/2006/relationships/image" Target="../media/image1.jpeg"/><Relationship Id="rId29" Type="http://schemas.openxmlformats.org/officeDocument/2006/relationships/image" Target="../media/image168.png"/><Relationship Id="rId255" Type="http://schemas.openxmlformats.org/officeDocument/2006/relationships/image" Target="../media/image355.png"/><Relationship Id="rId276" Type="http://schemas.openxmlformats.org/officeDocument/2006/relationships/customXml" Target="../ink/ink345.xml"/><Relationship Id="rId297" Type="http://schemas.openxmlformats.org/officeDocument/2006/relationships/image" Target="../media/image376.png"/><Relationship Id="rId40" Type="http://schemas.openxmlformats.org/officeDocument/2006/relationships/customXml" Target="../ink/ink227.xml"/><Relationship Id="rId115" Type="http://schemas.openxmlformats.org/officeDocument/2006/relationships/image" Target="../media/image284.png"/><Relationship Id="rId136" Type="http://schemas.openxmlformats.org/officeDocument/2006/relationships/customXml" Target="../ink/ink275.xml"/><Relationship Id="rId157" Type="http://schemas.openxmlformats.org/officeDocument/2006/relationships/image" Target="../media/image305.png"/><Relationship Id="rId178" Type="http://schemas.openxmlformats.org/officeDocument/2006/relationships/customXml" Target="../ink/ink296.xml"/><Relationship Id="rId301" Type="http://schemas.openxmlformats.org/officeDocument/2006/relationships/image" Target="../media/image378.png"/><Relationship Id="rId322" Type="http://schemas.openxmlformats.org/officeDocument/2006/relationships/customXml" Target="../ink/ink368.xml"/><Relationship Id="rId61" Type="http://schemas.openxmlformats.org/officeDocument/2006/relationships/image" Target="../media/image184.png"/><Relationship Id="rId82" Type="http://schemas.openxmlformats.org/officeDocument/2006/relationships/customXml" Target="../ink/ink248.xml"/><Relationship Id="rId199" Type="http://schemas.openxmlformats.org/officeDocument/2006/relationships/image" Target="../media/image327.png"/><Relationship Id="rId203" Type="http://schemas.openxmlformats.org/officeDocument/2006/relationships/image" Target="../media/image329.png"/><Relationship Id="rId19" Type="http://schemas.openxmlformats.org/officeDocument/2006/relationships/image" Target="../media/image159.png"/><Relationship Id="rId224" Type="http://schemas.openxmlformats.org/officeDocument/2006/relationships/customXml" Target="../ink/ink319.xml"/><Relationship Id="rId245" Type="http://schemas.openxmlformats.org/officeDocument/2006/relationships/image" Target="../media/image350.png"/><Relationship Id="rId266" Type="http://schemas.openxmlformats.org/officeDocument/2006/relationships/customXml" Target="../ink/ink340.xml"/><Relationship Id="rId287" Type="http://schemas.openxmlformats.org/officeDocument/2006/relationships/image" Target="../media/image371.png"/><Relationship Id="rId30" Type="http://schemas.openxmlformats.org/officeDocument/2006/relationships/customXml" Target="../ink/ink222.xml"/><Relationship Id="rId105" Type="http://schemas.openxmlformats.org/officeDocument/2006/relationships/image" Target="../media/image279.png"/><Relationship Id="rId126" Type="http://schemas.openxmlformats.org/officeDocument/2006/relationships/customXml" Target="../ink/ink270.xml"/><Relationship Id="rId147" Type="http://schemas.openxmlformats.org/officeDocument/2006/relationships/image" Target="../media/image300.png"/><Relationship Id="rId168" Type="http://schemas.openxmlformats.org/officeDocument/2006/relationships/customXml" Target="../ink/ink291.xml"/><Relationship Id="rId312" Type="http://schemas.openxmlformats.org/officeDocument/2006/relationships/customXml" Target="../ink/ink363.xml"/><Relationship Id="rId51" Type="http://schemas.openxmlformats.org/officeDocument/2006/relationships/image" Target="../media/image179.png"/><Relationship Id="rId72" Type="http://schemas.openxmlformats.org/officeDocument/2006/relationships/customXml" Target="../ink/ink243.xml"/><Relationship Id="rId93" Type="http://schemas.openxmlformats.org/officeDocument/2006/relationships/image" Target="../media/image273.png"/><Relationship Id="rId189" Type="http://schemas.openxmlformats.org/officeDocument/2006/relationships/image" Target="../media/image322.png"/><Relationship Id="rId3" Type="http://schemas.openxmlformats.org/officeDocument/2006/relationships/image" Target="../media/image26.jpeg"/><Relationship Id="rId214" Type="http://schemas.openxmlformats.org/officeDocument/2006/relationships/customXml" Target="../ink/ink314.xml"/><Relationship Id="rId235" Type="http://schemas.openxmlformats.org/officeDocument/2006/relationships/image" Target="../media/image345.png"/><Relationship Id="rId256" Type="http://schemas.openxmlformats.org/officeDocument/2006/relationships/customXml" Target="../ink/ink335.xml"/><Relationship Id="rId277" Type="http://schemas.openxmlformats.org/officeDocument/2006/relationships/image" Target="../media/image366.png"/><Relationship Id="rId298" Type="http://schemas.openxmlformats.org/officeDocument/2006/relationships/customXml" Target="../ink/ink356.xml"/><Relationship Id="rId116" Type="http://schemas.openxmlformats.org/officeDocument/2006/relationships/customXml" Target="../ink/ink265.xml"/><Relationship Id="rId137" Type="http://schemas.openxmlformats.org/officeDocument/2006/relationships/image" Target="../media/image295.png"/><Relationship Id="rId158" Type="http://schemas.openxmlformats.org/officeDocument/2006/relationships/customXml" Target="../ink/ink286.xml"/><Relationship Id="rId302" Type="http://schemas.openxmlformats.org/officeDocument/2006/relationships/customXml" Target="../ink/ink358.xml"/><Relationship Id="rId323" Type="http://schemas.openxmlformats.org/officeDocument/2006/relationships/image" Target="../media/image389.png"/><Relationship Id="rId20" Type="http://schemas.openxmlformats.org/officeDocument/2006/relationships/customXml" Target="../ink/ink217.xml"/><Relationship Id="rId41" Type="http://schemas.openxmlformats.org/officeDocument/2006/relationships/image" Target="../media/image174.png"/><Relationship Id="rId62" Type="http://schemas.openxmlformats.org/officeDocument/2006/relationships/customXml" Target="../ink/ink238.xml"/><Relationship Id="rId83" Type="http://schemas.openxmlformats.org/officeDocument/2006/relationships/image" Target="../media/image195.png"/><Relationship Id="rId179" Type="http://schemas.openxmlformats.org/officeDocument/2006/relationships/image" Target="../media/image317.png"/><Relationship Id="rId190" Type="http://schemas.openxmlformats.org/officeDocument/2006/relationships/customXml" Target="../ink/ink302.xml"/><Relationship Id="rId204" Type="http://schemas.openxmlformats.org/officeDocument/2006/relationships/customXml" Target="../ink/ink309.xml"/><Relationship Id="rId225" Type="http://schemas.openxmlformats.org/officeDocument/2006/relationships/image" Target="../media/image340.png"/><Relationship Id="rId246" Type="http://schemas.openxmlformats.org/officeDocument/2006/relationships/customXml" Target="../ink/ink330.xml"/><Relationship Id="rId267" Type="http://schemas.openxmlformats.org/officeDocument/2006/relationships/image" Target="../media/image361.png"/><Relationship Id="rId288" Type="http://schemas.openxmlformats.org/officeDocument/2006/relationships/customXml" Target="../ink/ink351.xml"/><Relationship Id="rId106" Type="http://schemas.openxmlformats.org/officeDocument/2006/relationships/customXml" Target="../ink/ink260.xml"/><Relationship Id="rId127" Type="http://schemas.openxmlformats.org/officeDocument/2006/relationships/image" Target="../media/image290.png"/><Relationship Id="rId313" Type="http://schemas.openxmlformats.org/officeDocument/2006/relationships/image" Target="../media/image384.png"/><Relationship Id="rId10" Type="http://schemas.openxmlformats.org/officeDocument/2006/relationships/customXml" Target="../ink/ink212.xml"/><Relationship Id="rId31" Type="http://schemas.openxmlformats.org/officeDocument/2006/relationships/image" Target="../media/image169.png"/><Relationship Id="rId52" Type="http://schemas.openxmlformats.org/officeDocument/2006/relationships/customXml" Target="../ink/ink233.xml"/><Relationship Id="rId73" Type="http://schemas.openxmlformats.org/officeDocument/2006/relationships/image" Target="../media/image190.png"/><Relationship Id="rId94" Type="http://schemas.openxmlformats.org/officeDocument/2006/relationships/customXml" Target="../ink/ink254.xml"/><Relationship Id="rId148" Type="http://schemas.openxmlformats.org/officeDocument/2006/relationships/customXml" Target="../ink/ink281.xml"/><Relationship Id="rId169" Type="http://schemas.openxmlformats.org/officeDocument/2006/relationships/image" Target="../media/image312.png"/><Relationship Id="rId4" Type="http://schemas.openxmlformats.org/officeDocument/2006/relationships/customXml" Target="../ink/ink209.xml"/><Relationship Id="rId180" Type="http://schemas.openxmlformats.org/officeDocument/2006/relationships/customXml" Target="../ink/ink297.xml"/><Relationship Id="rId215" Type="http://schemas.openxmlformats.org/officeDocument/2006/relationships/image" Target="../media/image335.png"/><Relationship Id="rId236" Type="http://schemas.openxmlformats.org/officeDocument/2006/relationships/customXml" Target="../ink/ink325.xml"/><Relationship Id="rId257" Type="http://schemas.openxmlformats.org/officeDocument/2006/relationships/image" Target="../media/image356.png"/><Relationship Id="rId278" Type="http://schemas.openxmlformats.org/officeDocument/2006/relationships/customXml" Target="../ink/ink346.xml"/><Relationship Id="rId303" Type="http://schemas.openxmlformats.org/officeDocument/2006/relationships/image" Target="../media/image379.png"/><Relationship Id="rId42" Type="http://schemas.openxmlformats.org/officeDocument/2006/relationships/customXml" Target="../ink/ink228.xml"/><Relationship Id="rId84" Type="http://schemas.openxmlformats.org/officeDocument/2006/relationships/customXml" Target="../ink/ink249.xml"/><Relationship Id="rId138" Type="http://schemas.openxmlformats.org/officeDocument/2006/relationships/customXml" Target="../ink/ink276.xml"/><Relationship Id="rId191" Type="http://schemas.openxmlformats.org/officeDocument/2006/relationships/image" Target="../media/image323.png"/><Relationship Id="rId205" Type="http://schemas.openxmlformats.org/officeDocument/2006/relationships/image" Target="../media/image330.png"/><Relationship Id="rId247" Type="http://schemas.openxmlformats.org/officeDocument/2006/relationships/image" Target="../media/image351.png"/><Relationship Id="rId107" Type="http://schemas.openxmlformats.org/officeDocument/2006/relationships/image" Target="../media/image280.png"/><Relationship Id="rId289" Type="http://schemas.openxmlformats.org/officeDocument/2006/relationships/image" Target="../media/image372.png"/><Relationship Id="rId11" Type="http://schemas.openxmlformats.org/officeDocument/2006/relationships/image" Target="../media/image64.png"/><Relationship Id="rId53" Type="http://schemas.openxmlformats.org/officeDocument/2006/relationships/image" Target="../media/image180.png"/><Relationship Id="rId149" Type="http://schemas.openxmlformats.org/officeDocument/2006/relationships/image" Target="../media/image301.png"/><Relationship Id="rId314" Type="http://schemas.openxmlformats.org/officeDocument/2006/relationships/customXml" Target="../ink/ink364.xml"/><Relationship Id="rId95" Type="http://schemas.openxmlformats.org/officeDocument/2006/relationships/image" Target="../media/image274.png"/><Relationship Id="rId160" Type="http://schemas.openxmlformats.org/officeDocument/2006/relationships/customXml" Target="../ink/ink287.xml"/><Relationship Id="rId216" Type="http://schemas.openxmlformats.org/officeDocument/2006/relationships/customXml" Target="../ink/ink315.xml"/><Relationship Id="rId258" Type="http://schemas.openxmlformats.org/officeDocument/2006/relationships/customXml" Target="../ink/ink336.xml"/><Relationship Id="rId22" Type="http://schemas.openxmlformats.org/officeDocument/2006/relationships/customXml" Target="../ink/ink218.xml"/><Relationship Id="rId64" Type="http://schemas.openxmlformats.org/officeDocument/2006/relationships/customXml" Target="../ink/ink239.xml"/><Relationship Id="rId118" Type="http://schemas.openxmlformats.org/officeDocument/2006/relationships/customXml" Target="../ink/ink266.xml"/><Relationship Id="rId171" Type="http://schemas.openxmlformats.org/officeDocument/2006/relationships/image" Target="../media/image313.png"/><Relationship Id="rId227" Type="http://schemas.openxmlformats.org/officeDocument/2006/relationships/image" Target="../media/image341.png"/><Relationship Id="rId269" Type="http://schemas.openxmlformats.org/officeDocument/2006/relationships/image" Target="../media/image362.png"/><Relationship Id="rId33" Type="http://schemas.openxmlformats.org/officeDocument/2006/relationships/image" Target="../media/image170.png"/><Relationship Id="rId129" Type="http://schemas.openxmlformats.org/officeDocument/2006/relationships/image" Target="../media/image291.png"/><Relationship Id="rId280" Type="http://schemas.openxmlformats.org/officeDocument/2006/relationships/customXml" Target="../ink/ink347.xml"/><Relationship Id="rId75" Type="http://schemas.openxmlformats.org/officeDocument/2006/relationships/image" Target="../media/image191.png"/><Relationship Id="rId140" Type="http://schemas.openxmlformats.org/officeDocument/2006/relationships/customXml" Target="../ink/ink277.xml"/><Relationship Id="rId182" Type="http://schemas.openxmlformats.org/officeDocument/2006/relationships/customXml" Target="../ink/ink298.xml"/><Relationship Id="rId6" Type="http://schemas.openxmlformats.org/officeDocument/2006/relationships/customXml" Target="../ink/ink210.xml"/><Relationship Id="rId238" Type="http://schemas.openxmlformats.org/officeDocument/2006/relationships/customXml" Target="../ink/ink326.xml"/><Relationship Id="rId291" Type="http://schemas.openxmlformats.org/officeDocument/2006/relationships/image" Target="../media/image373.png"/><Relationship Id="rId305" Type="http://schemas.openxmlformats.org/officeDocument/2006/relationships/image" Target="../media/image380.png"/><Relationship Id="rId44" Type="http://schemas.openxmlformats.org/officeDocument/2006/relationships/customXml" Target="../ink/ink229.xml"/><Relationship Id="rId86" Type="http://schemas.openxmlformats.org/officeDocument/2006/relationships/customXml" Target="../ink/ink250.xml"/><Relationship Id="rId151" Type="http://schemas.openxmlformats.org/officeDocument/2006/relationships/image" Target="../media/image302.png"/><Relationship Id="rId193" Type="http://schemas.openxmlformats.org/officeDocument/2006/relationships/image" Target="../media/image324.png"/><Relationship Id="rId207" Type="http://schemas.openxmlformats.org/officeDocument/2006/relationships/image" Target="../media/image331.png"/><Relationship Id="rId249" Type="http://schemas.openxmlformats.org/officeDocument/2006/relationships/image" Target="../media/image352.png"/><Relationship Id="rId13" Type="http://schemas.openxmlformats.org/officeDocument/2006/relationships/image" Target="../media/image77.png"/><Relationship Id="rId109" Type="http://schemas.openxmlformats.org/officeDocument/2006/relationships/image" Target="../media/image281.png"/><Relationship Id="rId260" Type="http://schemas.openxmlformats.org/officeDocument/2006/relationships/customXml" Target="../ink/ink337.xml"/><Relationship Id="rId316" Type="http://schemas.openxmlformats.org/officeDocument/2006/relationships/customXml" Target="../ink/ink3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0.png"/><Relationship Id="rId4" Type="http://schemas.openxmlformats.org/officeDocument/2006/relationships/customXml" Target="../ink/ink3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customXml" Target="../ink/ink5.xml"/><Relationship Id="rId21" Type="http://schemas.openxmlformats.org/officeDocument/2006/relationships/customXml" Target="../ink/ink14.xml"/><Relationship Id="rId34" Type="http://schemas.openxmlformats.org/officeDocument/2006/relationships/image" Target="../media/image20.png"/><Relationship Id="rId7" Type="http://schemas.openxmlformats.org/officeDocument/2006/relationships/customXml" Target="../ink/ink7.xml"/><Relationship Id="rId12" Type="http://schemas.openxmlformats.org/officeDocument/2006/relationships/image" Target="../media/image9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2" Type="http://schemas.openxmlformats.org/officeDocument/2006/relationships/image" Target="../media/image2.jpe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9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" Type="http://schemas.openxmlformats.org/officeDocument/2006/relationships/image" Target="../media/image511.png"/><Relationship Id="rId9" Type="http://schemas.openxmlformats.org/officeDocument/2006/relationships/customXml" Target="../ink/ink8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7.xml"/><Relationship Id="rId30" Type="http://schemas.openxmlformats.org/officeDocument/2006/relationships/image" Target="../media/image18.pn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26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20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710.png"/><Relationship Id="rId4" Type="http://schemas.openxmlformats.org/officeDocument/2006/relationships/image" Target="../media/image310.png"/><Relationship Id="rId9" Type="http://schemas.openxmlformats.org/officeDocument/2006/relationships/customXml" Target="../ink/ink24.xml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customXml" Target="../ink/ink28.xml"/><Relationship Id="rId4" Type="http://schemas.openxmlformats.org/officeDocument/2006/relationships/image" Target="../media/image5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3.jpeg"/><Relationship Id="rId7" Type="http://schemas.openxmlformats.org/officeDocument/2006/relationships/image" Target="../media/image10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45.png"/><Relationship Id="rId5" Type="http://schemas.openxmlformats.org/officeDocument/2006/relationships/image" Target="../media/image910.png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8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0.png"/><Relationship Id="rId5" Type="http://schemas.openxmlformats.org/officeDocument/2006/relationships/customXml" Target="../ink/ink35.xml"/><Relationship Id="rId4" Type="http://schemas.openxmlformats.org/officeDocument/2006/relationships/image" Target="../media/image6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.png"/><Relationship Id="rId21" Type="http://schemas.openxmlformats.org/officeDocument/2006/relationships/image" Target="../media/image2110.png"/><Relationship Id="rId42" Type="http://schemas.openxmlformats.org/officeDocument/2006/relationships/customXml" Target="../ink/ink50.xml"/><Relationship Id="rId138" Type="http://schemas.openxmlformats.org/officeDocument/2006/relationships/customXml" Target="../ink/ink74.xml"/><Relationship Id="rId159" Type="http://schemas.openxmlformats.org/officeDocument/2006/relationships/image" Target="../media/image90.png"/><Relationship Id="rId324" Type="http://schemas.openxmlformats.org/officeDocument/2006/relationships/customXml" Target="../ink/ink168.xml"/><Relationship Id="rId170" Type="http://schemas.openxmlformats.org/officeDocument/2006/relationships/customXml" Target="../ink/ink90.xml"/><Relationship Id="rId191" Type="http://schemas.openxmlformats.org/officeDocument/2006/relationships/image" Target="../media/image106.png"/><Relationship Id="rId205" Type="http://schemas.openxmlformats.org/officeDocument/2006/relationships/image" Target="../media/image113.png"/><Relationship Id="rId226" Type="http://schemas.openxmlformats.org/officeDocument/2006/relationships/customXml" Target="../ink/ink118.xml"/><Relationship Id="rId247" Type="http://schemas.openxmlformats.org/officeDocument/2006/relationships/image" Target="../media/image134.png"/><Relationship Id="rId268" Type="http://schemas.openxmlformats.org/officeDocument/2006/relationships/customXml" Target="../ink/ink139.xml"/><Relationship Id="rId289" Type="http://schemas.openxmlformats.org/officeDocument/2006/relationships/image" Target="../media/image155.png"/><Relationship Id="rId74" Type="http://schemas.openxmlformats.org/officeDocument/2006/relationships/customXml" Target="../ink/ink55.xml"/><Relationship Id="rId128" Type="http://schemas.openxmlformats.org/officeDocument/2006/relationships/customXml" Target="../ink/ink72.xml"/><Relationship Id="rId149" Type="http://schemas.openxmlformats.org/officeDocument/2006/relationships/image" Target="../media/image85.png"/><Relationship Id="rId314" Type="http://schemas.openxmlformats.org/officeDocument/2006/relationships/customXml" Target="../ink/ink158.xml"/><Relationship Id="rId5" Type="http://schemas.openxmlformats.org/officeDocument/2006/relationships/image" Target="../media/image1310.png"/><Relationship Id="rId95" Type="http://schemas.openxmlformats.org/officeDocument/2006/relationships/image" Target="../media/image58.png"/><Relationship Id="rId160" Type="http://schemas.openxmlformats.org/officeDocument/2006/relationships/customXml" Target="../ink/ink85.xml"/><Relationship Id="rId181" Type="http://schemas.openxmlformats.org/officeDocument/2006/relationships/image" Target="../media/image101.png"/><Relationship Id="rId216" Type="http://schemas.openxmlformats.org/officeDocument/2006/relationships/customXml" Target="../ink/ink113.xml"/><Relationship Id="rId237" Type="http://schemas.openxmlformats.org/officeDocument/2006/relationships/image" Target="../media/image129.png"/><Relationship Id="rId258" Type="http://schemas.openxmlformats.org/officeDocument/2006/relationships/customXml" Target="../ink/ink134.xml"/><Relationship Id="rId279" Type="http://schemas.openxmlformats.org/officeDocument/2006/relationships/image" Target="../media/image150.png"/><Relationship Id="rId22" Type="http://schemas.openxmlformats.org/officeDocument/2006/relationships/customXml" Target="../ink/ink41.xml"/><Relationship Id="rId43" Type="http://schemas.openxmlformats.org/officeDocument/2006/relationships/image" Target="../media/image1610.png"/><Relationship Id="rId118" Type="http://schemas.openxmlformats.org/officeDocument/2006/relationships/customXml" Target="../ink/ink67.xml"/><Relationship Id="rId139" Type="http://schemas.openxmlformats.org/officeDocument/2006/relationships/image" Target="../media/image80.png"/><Relationship Id="rId290" Type="http://schemas.openxmlformats.org/officeDocument/2006/relationships/customXml" Target="../ink/ink150.xml"/><Relationship Id="rId304" Type="http://schemas.openxmlformats.org/officeDocument/2006/relationships/customXml" Target="../ink/ink153.xml"/><Relationship Id="rId325" Type="http://schemas.openxmlformats.org/officeDocument/2006/relationships/customXml" Target="../ink/ink169.xml"/><Relationship Id="rId85" Type="http://schemas.openxmlformats.org/officeDocument/2006/relationships/image" Target="../media/image53.png"/><Relationship Id="rId150" Type="http://schemas.openxmlformats.org/officeDocument/2006/relationships/customXml" Target="../ink/ink80.xml"/><Relationship Id="rId171" Type="http://schemas.openxmlformats.org/officeDocument/2006/relationships/image" Target="../media/image96.png"/><Relationship Id="rId192" Type="http://schemas.openxmlformats.org/officeDocument/2006/relationships/customXml" Target="../ink/ink101.xml"/><Relationship Id="rId206" Type="http://schemas.openxmlformats.org/officeDocument/2006/relationships/customXml" Target="../ink/ink108.xml"/><Relationship Id="rId227" Type="http://schemas.openxmlformats.org/officeDocument/2006/relationships/image" Target="../media/image124.png"/><Relationship Id="rId248" Type="http://schemas.openxmlformats.org/officeDocument/2006/relationships/customXml" Target="../ink/ink129.xml"/><Relationship Id="rId269" Type="http://schemas.openxmlformats.org/officeDocument/2006/relationships/image" Target="../media/image145.png"/><Relationship Id="rId33" Type="http://schemas.openxmlformats.org/officeDocument/2006/relationships/image" Target="../media/image2710.png"/><Relationship Id="rId129" Type="http://schemas.openxmlformats.org/officeDocument/2006/relationships/image" Target="../media/image75.png"/><Relationship Id="rId280" Type="http://schemas.openxmlformats.org/officeDocument/2006/relationships/customXml" Target="../ink/ink145.xml"/><Relationship Id="rId315" Type="http://schemas.openxmlformats.org/officeDocument/2006/relationships/customXml" Target="../ink/ink159.xml"/><Relationship Id="rId75" Type="http://schemas.openxmlformats.org/officeDocument/2006/relationships/image" Target="../media/image48.png"/><Relationship Id="rId96" Type="http://schemas.openxmlformats.org/officeDocument/2006/relationships/customXml" Target="../ink/ink62.xml"/><Relationship Id="rId140" Type="http://schemas.openxmlformats.org/officeDocument/2006/relationships/customXml" Target="../ink/ink75.xml"/><Relationship Id="rId161" Type="http://schemas.openxmlformats.org/officeDocument/2006/relationships/image" Target="../media/image91.png"/><Relationship Id="rId182" Type="http://schemas.openxmlformats.org/officeDocument/2006/relationships/customXml" Target="../ink/ink96.xml"/><Relationship Id="rId217" Type="http://schemas.openxmlformats.org/officeDocument/2006/relationships/image" Target="../media/image119.png"/><Relationship Id="rId6" Type="http://schemas.openxmlformats.org/officeDocument/2006/relationships/customXml" Target="../ink/ink38.xml"/><Relationship Id="rId238" Type="http://schemas.openxmlformats.org/officeDocument/2006/relationships/customXml" Target="../ink/ink124.xml"/><Relationship Id="rId259" Type="http://schemas.openxmlformats.org/officeDocument/2006/relationships/image" Target="../media/image140.png"/><Relationship Id="rId23" Type="http://schemas.openxmlformats.org/officeDocument/2006/relationships/image" Target="../media/image2210.png"/><Relationship Id="rId119" Type="http://schemas.openxmlformats.org/officeDocument/2006/relationships/image" Target="../media/image70.png"/><Relationship Id="rId270" Type="http://schemas.openxmlformats.org/officeDocument/2006/relationships/customXml" Target="../ink/ink140.xml"/><Relationship Id="rId291" Type="http://schemas.openxmlformats.org/officeDocument/2006/relationships/image" Target="../media/image156.png"/><Relationship Id="rId305" Type="http://schemas.openxmlformats.org/officeDocument/2006/relationships/image" Target="../media/image163.png"/><Relationship Id="rId326" Type="http://schemas.openxmlformats.org/officeDocument/2006/relationships/image" Target="../media/image1910.png"/><Relationship Id="rId44" Type="http://schemas.openxmlformats.org/officeDocument/2006/relationships/customXml" Target="../ink/ink51.xml"/><Relationship Id="rId86" Type="http://schemas.openxmlformats.org/officeDocument/2006/relationships/customXml" Target="../ink/ink57.xml"/><Relationship Id="rId130" Type="http://schemas.openxmlformats.org/officeDocument/2006/relationships/customXml" Target="../ink/ink73.xml"/><Relationship Id="rId151" Type="http://schemas.openxmlformats.org/officeDocument/2006/relationships/image" Target="../media/image86.png"/><Relationship Id="rId172" Type="http://schemas.openxmlformats.org/officeDocument/2006/relationships/customXml" Target="../ink/ink91.xml"/><Relationship Id="rId193" Type="http://schemas.openxmlformats.org/officeDocument/2006/relationships/image" Target="../media/image107.png"/><Relationship Id="rId207" Type="http://schemas.openxmlformats.org/officeDocument/2006/relationships/image" Target="../media/image114.png"/><Relationship Id="rId228" Type="http://schemas.openxmlformats.org/officeDocument/2006/relationships/customXml" Target="../ink/ink119.xml"/><Relationship Id="rId249" Type="http://schemas.openxmlformats.org/officeDocument/2006/relationships/image" Target="../media/image135.png"/><Relationship Id="rId109" Type="http://schemas.openxmlformats.org/officeDocument/2006/relationships/image" Target="../media/image65.png"/><Relationship Id="rId260" Type="http://schemas.openxmlformats.org/officeDocument/2006/relationships/customXml" Target="../ink/ink135.xml"/><Relationship Id="rId281" Type="http://schemas.openxmlformats.org/officeDocument/2006/relationships/image" Target="../media/image151.png"/><Relationship Id="rId316" Type="http://schemas.openxmlformats.org/officeDocument/2006/relationships/customXml" Target="../ink/ink160.xml"/><Relationship Id="rId34" Type="http://schemas.openxmlformats.org/officeDocument/2006/relationships/customXml" Target="../ink/ink46.xml"/><Relationship Id="rId55" Type="http://schemas.openxmlformats.org/officeDocument/2006/relationships/image" Target="../media/image3810.png"/><Relationship Id="rId76" Type="http://schemas.openxmlformats.org/officeDocument/2006/relationships/customXml" Target="../ink/ink56.xml"/><Relationship Id="rId120" Type="http://schemas.openxmlformats.org/officeDocument/2006/relationships/customXml" Target="../ink/ink68.xml"/><Relationship Id="rId141" Type="http://schemas.openxmlformats.org/officeDocument/2006/relationships/image" Target="../media/image81.png"/><Relationship Id="rId7" Type="http://schemas.openxmlformats.org/officeDocument/2006/relationships/image" Target="../media/image1410.png"/><Relationship Id="rId162" Type="http://schemas.openxmlformats.org/officeDocument/2006/relationships/customXml" Target="../ink/ink86.xml"/><Relationship Id="rId183" Type="http://schemas.openxmlformats.org/officeDocument/2006/relationships/image" Target="../media/image102.png"/><Relationship Id="rId218" Type="http://schemas.openxmlformats.org/officeDocument/2006/relationships/customXml" Target="../ink/ink114.xml"/><Relationship Id="rId239" Type="http://schemas.openxmlformats.org/officeDocument/2006/relationships/image" Target="../media/image130.png"/><Relationship Id="rId250" Type="http://schemas.openxmlformats.org/officeDocument/2006/relationships/customXml" Target="../ink/ink130.xml"/><Relationship Id="rId271" Type="http://schemas.openxmlformats.org/officeDocument/2006/relationships/image" Target="../media/image146.png"/><Relationship Id="rId292" Type="http://schemas.openxmlformats.org/officeDocument/2006/relationships/customXml" Target="../ink/ink151.xml"/><Relationship Id="rId306" Type="http://schemas.openxmlformats.org/officeDocument/2006/relationships/customXml" Target="../ink/ink154.xml"/><Relationship Id="rId24" Type="http://schemas.openxmlformats.org/officeDocument/2006/relationships/customXml" Target="../ink/ink42.xml"/><Relationship Id="rId87" Type="http://schemas.openxmlformats.org/officeDocument/2006/relationships/image" Target="../media/image54.png"/><Relationship Id="rId110" Type="http://schemas.openxmlformats.org/officeDocument/2006/relationships/customXml" Target="../ink/ink63.xml"/><Relationship Id="rId327" Type="http://schemas.openxmlformats.org/officeDocument/2006/relationships/customXml" Target="../ink/ink170.xml"/><Relationship Id="rId152" Type="http://schemas.openxmlformats.org/officeDocument/2006/relationships/customXml" Target="../ink/ink81.xml"/><Relationship Id="rId173" Type="http://schemas.openxmlformats.org/officeDocument/2006/relationships/image" Target="../media/image97.png"/><Relationship Id="rId194" Type="http://schemas.openxmlformats.org/officeDocument/2006/relationships/customXml" Target="../ink/ink102.xml"/><Relationship Id="rId208" Type="http://schemas.openxmlformats.org/officeDocument/2006/relationships/customXml" Target="../ink/ink109.xml"/><Relationship Id="rId229" Type="http://schemas.openxmlformats.org/officeDocument/2006/relationships/image" Target="../media/image125.png"/><Relationship Id="rId240" Type="http://schemas.openxmlformats.org/officeDocument/2006/relationships/customXml" Target="../ink/ink125.xml"/><Relationship Id="rId261" Type="http://schemas.openxmlformats.org/officeDocument/2006/relationships/image" Target="../media/image141.png"/><Relationship Id="rId35" Type="http://schemas.openxmlformats.org/officeDocument/2006/relationships/image" Target="../media/image2810.png"/><Relationship Id="rId56" Type="http://schemas.openxmlformats.org/officeDocument/2006/relationships/customXml" Target="../ink/ink52.xml"/><Relationship Id="rId282" Type="http://schemas.openxmlformats.org/officeDocument/2006/relationships/customXml" Target="../ink/ink146.xml"/><Relationship Id="rId317" Type="http://schemas.openxmlformats.org/officeDocument/2006/relationships/customXml" Target="../ink/ink161.xml"/><Relationship Id="rId8" Type="http://schemas.openxmlformats.org/officeDocument/2006/relationships/customXml" Target="../ink/ink39.xml"/><Relationship Id="rId121" Type="http://schemas.openxmlformats.org/officeDocument/2006/relationships/image" Target="../media/image71.png"/><Relationship Id="rId142" Type="http://schemas.openxmlformats.org/officeDocument/2006/relationships/customXml" Target="../ink/ink76.xml"/><Relationship Id="rId163" Type="http://schemas.openxmlformats.org/officeDocument/2006/relationships/image" Target="../media/image92.png"/><Relationship Id="rId184" Type="http://schemas.openxmlformats.org/officeDocument/2006/relationships/customXml" Target="../ink/ink97.xml"/><Relationship Id="rId219" Type="http://schemas.openxmlformats.org/officeDocument/2006/relationships/image" Target="../media/image120.png"/><Relationship Id="rId230" Type="http://schemas.openxmlformats.org/officeDocument/2006/relationships/customXml" Target="../ink/ink120.xml"/><Relationship Id="rId251" Type="http://schemas.openxmlformats.org/officeDocument/2006/relationships/image" Target="../media/image136.png"/><Relationship Id="rId25" Type="http://schemas.openxmlformats.org/officeDocument/2006/relationships/image" Target="../media/image2310.png"/><Relationship Id="rId272" Type="http://schemas.openxmlformats.org/officeDocument/2006/relationships/customXml" Target="../ink/ink141.xml"/><Relationship Id="rId293" Type="http://schemas.openxmlformats.org/officeDocument/2006/relationships/image" Target="../media/image157.png"/><Relationship Id="rId328" Type="http://schemas.openxmlformats.org/officeDocument/2006/relationships/image" Target="../media/image49.png"/><Relationship Id="rId88" Type="http://schemas.openxmlformats.org/officeDocument/2006/relationships/customXml" Target="../ink/ink58.xml"/><Relationship Id="rId111" Type="http://schemas.openxmlformats.org/officeDocument/2006/relationships/image" Target="../media/image66.png"/><Relationship Id="rId153" Type="http://schemas.openxmlformats.org/officeDocument/2006/relationships/image" Target="../media/image87.png"/><Relationship Id="rId174" Type="http://schemas.openxmlformats.org/officeDocument/2006/relationships/customXml" Target="../ink/ink92.xml"/><Relationship Id="rId195" Type="http://schemas.openxmlformats.org/officeDocument/2006/relationships/image" Target="../media/image108.png"/><Relationship Id="rId209" Type="http://schemas.openxmlformats.org/officeDocument/2006/relationships/image" Target="../media/image115.png"/><Relationship Id="rId220" Type="http://schemas.openxmlformats.org/officeDocument/2006/relationships/customXml" Target="../ink/ink115.xml"/><Relationship Id="rId241" Type="http://schemas.openxmlformats.org/officeDocument/2006/relationships/image" Target="../media/image131.png"/><Relationship Id="rId36" Type="http://schemas.openxmlformats.org/officeDocument/2006/relationships/customXml" Target="../ink/ink47.xml"/><Relationship Id="rId262" Type="http://schemas.openxmlformats.org/officeDocument/2006/relationships/customXml" Target="../ink/ink136.xml"/><Relationship Id="rId283" Type="http://schemas.openxmlformats.org/officeDocument/2006/relationships/image" Target="../media/image152.png"/><Relationship Id="rId318" Type="http://schemas.openxmlformats.org/officeDocument/2006/relationships/customXml" Target="../ink/ink162.xml"/><Relationship Id="rId122" Type="http://schemas.openxmlformats.org/officeDocument/2006/relationships/customXml" Target="../ink/ink69.xml"/><Relationship Id="rId143" Type="http://schemas.openxmlformats.org/officeDocument/2006/relationships/image" Target="../media/image82.png"/><Relationship Id="rId164" Type="http://schemas.openxmlformats.org/officeDocument/2006/relationships/customXml" Target="../ink/ink87.xml"/><Relationship Id="rId185" Type="http://schemas.openxmlformats.org/officeDocument/2006/relationships/image" Target="../media/image103.png"/><Relationship Id="rId9" Type="http://schemas.openxmlformats.org/officeDocument/2006/relationships/image" Target="../media/image1210.png"/><Relationship Id="rId210" Type="http://schemas.openxmlformats.org/officeDocument/2006/relationships/customXml" Target="../ink/ink110.xml"/><Relationship Id="rId26" Type="http://schemas.openxmlformats.org/officeDocument/2006/relationships/customXml" Target="../ink/ink43.xml"/><Relationship Id="rId231" Type="http://schemas.openxmlformats.org/officeDocument/2006/relationships/image" Target="../media/image126.png"/><Relationship Id="rId252" Type="http://schemas.openxmlformats.org/officeDocument/2006/relationships/customXml" Target="../ink/ink131.xml"/><Relationship Id="rId273" Type="http://schemas.openxmlformats.org/officeDocument/2006/relationships/image" Target="../media/image147.png"/><Relationship Id="rId294" Type="http://schemas.openxmlformats.org/officeDocument/2006/relationships/customXml" Target="../ink/ink152.xml"/><Relationship Id="rId89" Type="http://schemas.openxmlformats.org/officeDocument/2006/relationships/image" Target="../media/image1710.png"/><Relationship Id="rId112" Type="http://schemas.openxmlformats.org/officeDocument/2006/relationships/customXml" Target="../ink/ink64.xml"/><Relationship Id="rId154" Type="http://schemas.openxmlformats.org/officeDocument/2006/relationships/customXml" Target="../ink/ink82.xml"/><Relationship Id="rId175" Type="http://schemas.openxmlformats.org/officeDocument/2006/relationships/image" Target="../media/image98.png"/><Relationship Id="rId196" Type="http://schemas.openxmlformats.org/officeDocument/2006/relationships/customXml" Target="../ink/ink103.xml"/><Relationship Id="rId200" Type="http://schemas.openxmlformats.org/officeDocument/2006/relationships/customXml" Target="../ink/ink105.xml"/><Relationship Id="rId221" Type="http://schemas.openxmlformats.org/officeDocument/2006/relationships/image" Target="../media/image121.png"/><Relationship Id="rId242" Type="http://schemas.openxmlformats.org/officeDocument/2006/relationships/customXml" Target="../ink/ink126.xml"/><Relationship Id="rId263" Type="http://schemas.openxmlformats.org/officeDocument/2006/relationships/image" Target="../media/image142.png"/><Relationship Id="rId284" Type="http://schemas.openxmlformats.org/officeDocument/2006/relationships/customXml" Target="../ink/ink147.xml"/><Relationship Id="rId319" Type="http://schemas.openxmlformats.org/officeDocument/2006/relationships/customXml" Target="../ink/ink163.xml"/><Relationship Id="rId37" Type="http://schemas.openxmlformats.org/officeDocument/2006/relationships/image" Target="../media/image2910.png"/><Relationship Id="rId123" Type="http://schemas.openxmlformats.org/officeDocument/2006/relationships/image" Target="../media/image72.png"/><Relationship Id="rId144" Type="http://schemas.openxmlformats.org/officeDocument/2006/relationships/customXml" Target="../ink/ink77.xml"/><Relationship Id="rId90" Type="http://schemas.openxmlformats.org/officeDocument/2006/relationships/customXml" Target="../ink/ink59.xml"/><Relationship Id="rId165" Type="http://schemas.openxmlformats.org/officeDocument/2006/relationships/image" Target="../media/image93.png"/><Relationship Id="rId186" Type="http://schemas.openxmlformats.org/officeDocument/2006/relationships/customXml" Target="../ink/ink98.xml"/><Relationship Id="rId211" Type="http://schemas.openxmlformats.org/officeDocument/2006/relationships/image" Target="../media/image116.png"/><Relationship Id="rId232" Type="http://schemas.openxmlformats.org/officeDocument/2006/relationships/customXml" Target="../ink/ink121.xml"/><Relationship Id="rId253" Type="http://schemas.openxmlformats.org/officeDocument/2006/relationships/image" Target="../media/image137.png"/><Relationship Id="rId274" Type="http://schemas.openxmlformats.org/officeDocument/2006/relationships/customXml" Target="../ink/ink142.xml"/><Relationship Id="rId309" Type="http://schemas.openxmlformats.org/officeDocument/2006/relationships/image" Target="../media/image165.png"/><Relationship Id="rId27" Type="http://schemas.openxmlformats.org/officeDocument/2006/relationships/image" Target="../media/image2410.png"/><Relationship Id="rId69" Type="http://schemas.openxmlformats.org/officeDocument/2006/relationships/image" Target="../media/image450.png"/><Relationship Id="rId113" Type="http://schemas.openxmlformats.org/officeDocument/2006/relationships/image" Target="../media/image67.png"/><Relationship Id="rId320" Type="http://schemas.openxmlformats.org/officeDocument/2006/relationships/customXml" Target="../ink/ink164.xml"/><Relationship Id="rId155" Type="http://schemas.openxmlformats.org/officeDocument/2006/relationships/image" Target="../media/image88.png"/><Relationship Id="rId176" Type="http://schemas.openxmlformats.org/officeDocument/2006/relationships/customXml" Target="../ink/ink93.xml"/><Relationship Id="rId197" Type="http://schemas.openxmlformats.org/officeDocument/2006/relationships/image" Target="../media/image109.png"/><Relationship Id="rId201" Type="http://schemas.openxmlformats.org/officeDocument/2006/relationships/image" Target="../media/image111.png"/><Relationship Id="rId222" Type="http://schemas.openxmlformats.org/officeDocument/2006/relationships/customXml" Target="../ink/ink116.xml"/><Relationship Id="rId243" Type="http://schemas.openxmlformats.org/officeDocument/2006/relationships/image" Target="../media/image132.png"/><Relationship Id="rId264" Type="http://schemas.openxmlformats.org/officeDocument/2006/relationships/customXml" Target="../ink/ink137.xml"/><Relationship Id="rId285" Type="http://schemas.openxmlformats.org/officeDocument/2006/relationships/image" Target="../media/image153.png"/><Relationship Id="rId38" Type="http://schemas.openxmlformats.org/officeDocument/2006/relationships/customXml" Target="../ink/ink48.xml"/><Relationship Id="rId124" Type="http://schemas.openxmlformats.org/officeDocument/2006/relationships/customXml" Target="../ink/ink70.xml"/><Relationship Id="rId310" Type="http://schemas.openxmlformats.org/officeDocument/2006/relationships/customXml" Target="../ink/ink155.xml"/><Relationship Id="rId70" Type="http://schemas.openxmlformats.org/officeDocument/2006/relationships/customXml" Target="../ink/ink54.xml"/><Relationship Id="rId91" Type="http://schemas.openxmlformats.org/officeDocument/2006/relationships/image" Target="../media/image56.png"/><Relationship Id="rId145" Type="http://schemas.openxmlformats.org/officeDocument/2006/relationships/image" Target="../media/image83.png"/><Relationship Id="rId166" Type="http://schemas.openxmlformats.org/officeDocument/2006/relationships/customXml" Target="../ink/ink88.xml"/><Relationship Id="rId187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1.xml"/><Relationship Id="rId233" Type="http://schemas.openxmlformats.org/officeDocument/2006/relationships/image" Target="../media/image127.png"/><Relationship Id="rId254" Type="http://schemas.openxmlformats.org/officeDocument/2006/relationships/customXml" Target="../ink/ink132.xml"/><Relationship Id="rId28" Type="http://schemas.openxmlformats.org/officeDocument/2006/relationships/customXml" Target="../ink/ink44.xml"/><Relationship Id="rId114" Type="http://schemas.openxmlformats.org/officeDocument/2006/relationships/customXml" Target="../ink/ink65.xml"/><Relationship Id="rId275" Type="http://schemas.openxmlformats.org/officeDocument/2006/relationships/image" Target="../media/image148.png"/><Relationship Id="rId156" Type="http://schemas.openxmlformats.org/officeDocument/2006/relationships/customXml" Target="../ink/ink83.xml"/><Relationship Id="rId177" Type="http://schemas.openxmlformats.org/officeDocument/2006/relationships/image" Target="../media/image99.png"/><Relationship Id="rId198" Type="http://schemas.openxmlformats.org/officeDocument/2006/relationships/customXml" Target="../ink/ink104.xml"/><Relationship Id="rId321" Type="http://schemas.openxmlformats.org/officeDocument/2006/relationships/customXml" Target="../ink/ink165.xml"/><Relationship Id="rId202" Type="http://schemas.openxmlformats.org/officeDocument/2006/relationships/customXml" Target="../ink/ink106.xml"/><Relationship Id="rId223" Type="http://schemas.openxmlformats.org/officeDocument/2006/relationships/image" Target="../media/image122.png"/><Relationship Id="rId244" Type="http://schemas.openxmlformats.org/officeDocument/2006/relationships/customXml" Target="../ink/ink127.xml"/><Relationship Id="rId39" Type="http://schemas.openxmlformats.org/officeDocument/2006/relationships/image" Target="../media/image3010.png"/><Relationship Id="rId265" Type="http://schemas.openxmlformats.org/officeDocument/2006/relationships/image" Target="../media/image143.png"/><Relationship Id="rId286" Type="http://schemas.openxmlformats.org/officeDocument/2006/relationships/customXml" Target="../ink/ink148.xml"/><Relationship Id="rId125" Type="http://schemas.openxmlformats.org/officeDocument/2006/relationships/image" Target="../media/image73.png"/><Relationship Id="rId146" Type="http://schemas.openxmlformats.org/officeDocument/2006/relationships/customXml" Target="../ink/ink78.xml"/><Relationship Id="rId167" Type="http://schemas.openxmlformats.org/officeDocument/2006/relationships/image" Target="../media/image94.png"/><Relationship Id="rId188" Type="http://schemas.openxmlformats.org/officeDocument/2006/relationships/customXml" Target="../ink/ink99.xml"/><Relationship Id="rId311" Type="http://schemas.openxmlformats.org/officeDocument/2006/relationships/image" Target="../media/image1810.png"/><Relationship Id="rId92" Type="http://schemas.openxmlformats.org/officeDocument/2006/relationships/customXml" Target="../ink/ink60.xml"/><Relationship Id="rId213" Type="http://schemas.openxmlformats.org/officeDocument/2006/relationships/image" Target="../media/image117.png"/><Relationship Id="rId234" Type="http://schemas.openxmlformats.org/officeDocument/2006/relationships/customXml" Target="../ink/ink122.xml"/><Relationship Id="rId2" Type="http://schemas.openxmlformats.org/officeDocument/2006/relationships/image" Target="../media/image1.jpeg"/><Relationship Id="rId29" Type="http://schemas.openxmlformats.org/officeDocument/2006/relationships/image" Target="../media/image2510.png"/><Relationship Id="rId255" Type="http://schemas.openxmlformats.org/officeDocument/2006/relationships/image" Target="../media/image138.png"/><Relationship Id="rId276" Type="http://schemas.openxmlformats.org/officeDocument/2006/relationships/customXml" Target="../ink/ink143.xml"/><Relationship Id="rId40" Type="http://schemas.openxmlformats.org/officeDocument/2006/relationships/customXml" Target="../ink/ink49.xml"/><Relationship Id="rId115" Type="http://schemas.openxmlformats.org/officeDocument/2006/relationships/image" Target="../media/image68.png"/><Relationship Id="rId157" Type="http://schemas.openxmlformats.org/officeDocument/2006/relationships/image" Target="../media/image89.png"/><Relationship Id="rId178" Type="http://schemas.openxmlformats.org/officeDocument/2006/relationships/customXml" Target="../ink/ink94.xml"/><Relationship Id="rId322" Type="http://schemas.openxmlformats.org/officeDocument/2006/relationships/customXml" Target="../ink/ink166.xml"/><Relationship Id="rId61" Type="http://schemas.openxmlformats.org/officeDocument/2006/relationships/image" Target="../media/image411.png"/><Relationship Id="rId199" Type="http://schemas.openxmlformats.org/officeDocument/2006/relationships/image" Target="../media/image110.png"/><Relationship Id="rId203" Type="http://schemas.openxmlformats.org/officeDocument/2006/relationships/image" Target="../media/image112.png"/><Relationship Id="rId224" Type="http://schemas.openxmlformats.org/officeDocument/2006/relationships/customXml" Target="../ink/ink117.xml"/><Relationship Id="rId245" Type="http://schemas.openxmlformats.org/officeDocument/2006/relationships/image" Target="../media/image133.png"/><Relationship Id="rId266" Type="http://schemas.openxmlformats.org/officeDocument/2006/relationships/customXml" Target="../ink/ink138.xml"/><Relationship Id="rId287" Type="http://schemas.openxmlformats.org/officeDocument/2006/relationships/image" Target="../media/image154.png"/><Relationship Id="rId30" Type="http://schemas.openxmlformats.org/officeDocument/2006/relationships/customXml" Target="../ink/ink45.xml"/><Relationship Id="rId126" Type="http://schemas.openxmlformats.org/officeDocument/2006/relationships/customXml" Target="../ink/ink71.xml"/><Relationship Id="rId147" Type="http://schemas.openxmlformats.org/officeDocument/2006/relationships/image" Target="../media/image84.png"/><Relationship Id="rId168" Type="http://schemas.openxmlformats.org/officeDocument/2006/relationships/customXml" Target="../ink/ink89.xml"/><Relationship Id="rId312" Type="http://schemas.openxmlformats.org/officeDocument/2006/relationships/customXml" Target="../ink/ink156.xml"/><Relationship Id="rId93" Type="http://schemas.openxmlformats.org/officeDocument/2006/relationships/image" Target="../media/image57.png"/><Relationship Id="rId189" Type="http://schemas.openxmlformats.org/officeDocument/2006/relationships/image" Target="../media/image105.png"/><Relationship Id="rId3" Type="http://schemas.openxmlformats.org/officeDocument/2006/relationships/image" Target="../media/image22.png"/><Relationship Id="rId214" Type="http://schemas.openxmlformats.org/officeDocument/2006/relationships/customXml" Target="../ink/ink112.xml"/><Relationship Id="rId235" Type="http://schemas.openxmlformats.org/officeDocument/2006/relationships/image" Target="../media/image128.png"/><Relationship Id="rId256" Type="http://schemas.openxmlformats.org/officeDocument/2006/relationships/customXml" Target="../ink/ink133.xml"/><Relationship Id="rId277" Type="http://schemas.openxmlformats.org/officeDocument/2006/relationships/image" Target="../media/image149.png"/><Relationship Id="rId116" Type="http://schemas.openxmlformats.org/officeDocument/2006/relationships/customXml" Target="../ink/ink66.xml"/><Relationship Id="rId137" Type="http://schemas.openxmlformats.org/officeDocument/2006/relationships/image" Target="../media/image79.png"/><Relationship Id="rId158" Type="http://schemas.openxmlformats.org/officeDocument/2006/relationships/customXml" Target="../ink/ink84.xml"/><Relationship Id="rId323" Type="http://schemas.openxmlformats.org/officeDocument/2006/relationships/customXml" Target="../ink/ink167.xml"/><Relationship Id="rId41" Type="http://schemas.openxmlformats.org/officeDocument/2006/relationships/image" Target="../media/image1510.png"/><Relationship Id="rId62" Type="http://schemas.openxmlformats.org/officeDocument/2006/relationships/customXml" Target="../ink/ink53.xml"/><Relationship Id="rId179" Type="http://schemas.openxmlformats.org/officeDocument/2006/relationships/image" Target="../media/image100.png"/><Relationship Id="rId190" Type="http://schemas.openxmlformats.org/officeDocument/2006/relationships/customXml" Target="../ink/ink100.xml"/><Relationship Id="rId204" Type="http://schemas.openxmlformats.org/officeDocument/2006/relationships/customXml" Target="../ink/ink107.xml"/><Relationship Id="rId225" Type="http://schemas.openxmlformats.org/officeDocument/2006/relationships/image" Target="../media/image123.png"/><Relationship Id="rId246" Type="http://schemas.openxmlformats.org/officeDocument/2006/relationships/customXml" Target="../ink/ink128.xml"/><Relationship Id="rId267" Type="http://schemas.openxmlformats.org/officeDocument/2006/relationships/image" Target="../media/image144.png"/><Relationship Id="rId288" Type="http://schemas.openxmlformats.org/officeDocument/2006/relationships/customXml" Target="../ink/ink149.xml"/><Relationship Id="rId127" Type="http://schemas.openxmlformats.org/officeDocument/2006/relationships/image" Target="../media/image74.png"/><Relationship Id="rId313" Type="http://schemas.openxmlformats.org/officeDocument/2006/relationships/customXml" Target="../ink/ink157.xml"/><Relationship Id="rId10" Type="http://schemas.openxmlformats.org/officeDocument/2006/relationships/customXml" Target="../ink/ink40.xml"/><Relationship Id="rId73" Type="http://schemas.openxmlformats.org/officeDocument/2006/relationships/image" Target="../media/image47.png"/><Relationship Id="rId94" Type="http://schemas.openxmlformats.org/officeDocument/2006/relationships/customXml" Target="../ink/ink61.xml"/><Relationship Id="rId148" Type="http://schemas.openxmlformats.org/officeDocument/2006/relationships/customXml" Target="../ink/ink79.xml"/><Relationship Id="rId169" Type="http://schemas.openxmlformats.org/officeDocument/2006/relationships/image" Target="../media/image95.png"/><Relationship Id="rId4" Type="http://schemas.openxmlformats.org/officeDocument/2006/relationships/customXml" Target="../ink/ink37.xml"/><Relationship Id="rId180" Type="http://schemas.openxmlformats.org/officeDocument/2006/relationships/customXml" Target="../ink/ink95.xml"/><Relationship Id="rId215" Type="http://schemas.openxmlformats.org/officeDocument/2006/relationships/image" Target="../media/image118.png"/><Relationship Id="rId236" Type="http://schemas.openxmlformats.org/officeDocument/2006/relationships/customXml" Target="../ink/ink123.xml"/><Relationship Id="rId257" Type="http://schemas.openxmlformats.org/officeDocument/2006/relationships/image" Target="../media/image139.png"/><Relationship Id="rId278" Type="http://schemas.openxmlformats.org/officeDocument/2006/relationships/customXml" Target="../ink/ink144.xml"/><Relationship Id="rId303" Type="http://schemas.openxmlformats.org/officeDocument/2006/relationships/image" Target="../media/image162.png"/></Relationships>
</file>

<file path=ppt/slides/_rels/slide9.xml.rels><?xml version="1.0" encoding="UTF-8" standalone="yes"?>
<Relationships xmlns="http://schemas.openxmlformats.org/package/2006/relationships"><Relationship Id="rId109" Type="http://schemas.openxmlformats.org/officeDocument/2006/relationships/customXml" Target="../ink/ink192.xml"/><Relationship Id="rId117" Type="http://schemas.openxmlformats.org/officeDocument/2006/relationships/customXml" Target="../ink/ink196.xml"/><Relationship Id="rId76" Type="http://schemas.openxmlformats.org/officeDocument/2006/relationships/image" Target="../media/image202.png"/><Relationship Id="rId84" Type="http://schemas.openxmlformats.org/officeDocument/2006/relationships/image" Target="../media/image206.png"/><Relationship Id="rId89" Type="http://schemas.openxmlformats.org/officeDocument/2006/relationships/customXml" Target="../ink/ink182.xml"/><Relationship Id="rId97" Type="http://schemas.openxmlformats.org/officeDocument/2006/relationships/customXml" Target="../ink/ink186.xml"/><Relationship Id="rId104" Type="http://schemas.openxmlformats.org/officeDocument/2006/relationships/image" Target="../media/image216.png"/><Relationship Id="rId112" Type="http://schemas.openxmlformats.org/officeDocument/2006/relationships/image" Target="../media/image220.png"/><Relationship Id="rId120" Type="http://schemas.openxmlformats.org/officeDocument/2006/relationships/image" Target="../media/image224.png"/><Relationship Id="rId125" Type="http://schemas.openxmlformats.org/officeDocument/2006/relationships/customXml" Target="../ink/ink200.xml"/><Relationship Id="rId71" Type="http://schemas.openxmlformats.org/officeDocument/2006/relationships/customXml" Target="../ink/ink173.xml"/><Relationship Id="rId92" Type="http://schemas.openxmlformats.org/officeDocument/2006/relationships/image" Target="../media/image210.png"/><Relationship Id="rId2" Type="http://schemas.openxmlformats.org/officeDocument/2006/relationships/image" Target="../media/image1.jpeg"/><Relationship Id="rId107" Type="http://schemas.openxmlformats.org/officeDocument/2006/relationships/customXml" Target="../ink/ink191.xml"/><Relationship Id="rId74" Type="http://schemas.openxmlformats.org/officeDocument/2006/relationships/image" Target="../media/image201.png"/><Relationship Id="rId79" Type="http://schemas.openxmlformats.org/officeDocument/2006/relationships/customXml" Target="../ink/ink177.xml"/><Relationship Id="rId87" Type="http://schemas.openxmlformats.org/officeDocument/2006/relationships/customXml" Target="../ink/ink181.xml"/><Relationship Id="rId102" Type="http://schemas.openxmlformats.org/officeDocument/2006/relationships/image" Target="../media/image215.png"/><Relationship Id="rId110" Type="http://schemas.openxmlformats.org/officeDocument/2006/relationships/image" Target="../media/image219.png"/><Relationship Id="rId115" Type="http://schemas.openxmlformats.org/officeDocument/2006/relationships/customXml" Target="../ink/ink195.xml"/><Relationship Id="rId123" Type="http://schemas.openxmlformats.org/officeDocument/2006/relationships/customXml" Target="../ink/ink199.xml"/><Relationship Id="rId128" Type="http://schemas.openxmlformats.org/officeDocument/2006/relationships/image" Target="../media/image2010.png"/><Relationship Id="rId5" Type="http://schemas.openxmlformats.org/officeDocument/2006/relationships/customXml" Target="../ink/ink172.xml"/><Relationship Id="rId82" Type="http://schemas.openxmlformats.org/officeDocument/2006/relationships/image" Target="../media/image205.png"/><Relationship Id="rId90" Type="http://schemas.openxmlformats.org/officeDocument/2006/relationships/image" Target="../media/image209.png"/><Relationship Id="rId95" Type="http://schemas.openxmlformats.org/officeDocument/2006/relationships/customXml" Target="../ink/ink185.xml"/><Relationship Id="rId77" Type="http://schemas.openxmlformats.org/officeDocument/2006/relationships/customXml" Target="../ink/ink176.xml"/><Relationship Id="rId100" Type="http://schemas.openxmlformats.org/officeDocument/2006/relationships/image" Target="../media/image214.png"/><Relationship Id="rId105" Type="http://schemas.openxmlformats.org/officeDocument/2006/relationships/customXml" Target="../ink/ink190.xml"/><Relationship Id="rId113" Type="http://schemas.openxmlformats.org/officeDocument/2006/relationships/customXml" Target="../ink/ink194.xml"/><Relationship Id="rId118" Type="http://schemas.openxmlformats.org/officeDocument/2006/relationships/image" Target="../media/image223.png"/><Relationship Id="rId126" Type="http://schemas.openxmlformats.org/officeDocument/2006/relationships/image" Target="../media/image227.png"/><Relationship Id="rId72" Type="http://schemas.openxmlformats.org/officeDocument/2006/relationships/image" Target="../media/image200.png"/><Relationship Id="rId80" Type="http://schemas.openxmlformats.org/officeDocument/2006/relationships/image" Target="../media/image204.png"/><Relationship Id="rId85" Type="http://schemas.openxmlformats.org/officeDocument/2006/relationships/customXml" Target="../ink/ink180.xml"/><Relationship Id="rId93" Type="http://schemas.openxmlformats.org/officeDocument/2006/relationships/customXml" Target="../ink/ink184.xml"/><Relationship Id="rId98" Type="http://schemas.openxmlformats.org/officeDocument/2006/relationships/image" Target="../media/image213.png"/><Relationship Id="rId121" Type="http://schemas.openxmlformats.org/officeDocument/2006/relationships/customXml" Target="../ink/ink198.xml"/><Relationship Id="rId3" Type="http://schemas.openxmlformats.org/officeDocument/2006/relationships/customXml" Target="../ink/ink171.xml"/><Relationship Id="rId103" Type="http://schemas.openxmlformats.org/officeDocument/2006/relationships/customXml" Target="../ink/ink189.xml"/><Relationship Id="rId108" Type="http://schemas.openxmlformats.org/officeDocument/2006/relationships/image" Target="../media/image218.png"/><Relationship Id="rId116" Type="http://schemas.openxmlformats.org/officeDocument/2006/relationships/image" Target="../media/image222.png"/><Relationship Id="rId124" Type="http://schemas.openxmlformats.org/officeDocument/2006/relationships/image" Target="../media/image226.png"/><Relationship Id="rId70" Type="http://schemas.openxmlformats.org/officeDocument/2006/relationships/image" Target="../media/image199.png"/><Relationship Id="rId75" Type="http://schemas.openxmlformats.org/officeDocument/2006/relationships/customXml" Target="../ink/ink175.xml"/><Relationship Id="rId83" Type="http://schemas.openxmlformats.org/officeDocument/2006/relationships/customXml" Target="../ink/ink179.xml"/><Relationship Id="rId88" Type="http://schemas.openxmlformats.org/officeDocument/2006/relationships/image" Target="../media/image208.png"/><Relationship Id="rId91" Type="http://schemas.openxmlformats.org/officeDocument/2006/relationships/customXml" Target="../ink/ink183.xml"/><Relationship Id="rId96" Type="http://schemas.openxmlformats.org/officeDocument/2006/relationships/image" Target="../media/image212.png"/><Relationship Id="rId111" Type="http://schemas.openxmlformats.org/officeDocument/2006/relationships/customXml" Target="../ink/ink193.xml"/><Relationship Id="rId1" Type="http://schemas.openxmlformats.org/officeDocument/2006/relationships/slideLayout" Target="../slideLayouts/slideLayout7.xml"/><Relationship Id="rId106" Type="http://schemas.openxmlformats.org/officeDocument/2006/relationships/image" Target="../media/image217.png"/><Relationship Id="rId114" Type="http://schemas.openxmlformats.org/officeDocument/2006/relationships/image" Target="../media/image221.png"/><Relationship Id="rId119" Type="http://schemas.openxmlformats.org/officeDocument/2006/relationships/customXml" Target="../ink/ink197.xml"/><Relationship Id="rId127" Type="http://schemas.openxmlformats.org/officeDocument/2006/relationships/customXml" Target="../ink/ink201.xml"/><Relationship Id="rId73" Type="http://schemas.openxmlformats.org/officeDocument/2006/relationships/customXml" Target="../ink/ink174.xml"/><Relationship Id="rId78" Type="http://schemas.openxmlformats.org/officeDocument/2006/relationships/image" Target="../media/image203.png"/><Relationship Id="rId81" Type="http://schemas.openxmlformats.org/officeDocument/2006/relationships/customXml" Target="../ink/ink178.xml"/><Relationship Id="rId86" Type="http://schemas.openxmlformats.org/officeDocument/2006/relationships/image" Target="../media/image207.png"/><Relationship Id="rId94" Type="http://schemas.openxmlformats.org/officeDocument/2006/relationships/image" Target="../media/image211.png"/><Relationship Id="rId99" Type="http://schemas.openxmlformats.org/officeDocument/2006/relationships/customXml" Target="../ink/ink187.xml"/><Relationship Id="rId101" Type="http://schemas.openxmlformats.org/officeDocument/2006/relationships/customXml" Target="../ink/ink188.xml"/><Relationship Id="rId122" Type="http://schemas.openxmlformats.org/officeDocument/2006/relationships/image" Target="../media/image225.png"/><Relationship Id="rId4" Type="http://schemas.openxmlformats.org/officeDocument/2006/relationships/image" Target="../media/image1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05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BCFCF4-FF2F-4D74-991E-ECD8025D0929}"/>
                  </a:ext>
                </a:extLst>
              </p14:cNvPr>
              <p14:cNvContentPartPr/>
              <p14:nvPr/>
            </p14:nvContentPartPr>
            <p14:xfrm>
              <a:off x="439200" y="348840"/>
              <a:ext cx="11456640" cy="6037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BCFCF4-FF2F-4D74-991E-ECD8025D09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840" y="339480"/>
                <a:ext cx="11475360" cy="60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EAD260-4325-481B-B21B-467D4651EAD6}"/>
                  </a:ext>
                </a:extLst>
              </p14:cNvPr>
              <p14:cNvContentPartPr/>
              <p14:nvPr/>
            </p14:nvContentPartPr>
            <p14:xfrm>
              <a:off x="2923200" y="2518920"/>
              <a:ext cx="8799480" cy="2915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EAD260-4325-481B-B21B-467D4651EA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13840" y="2509560"/>
                <a:ext cx="8818200" cy="29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54D837-ED0E-4986-A536-B4385EBD00E3}"/>
                  </a:ext>
                </a:extLst>
              </p14:cNvPr>
              <p14:cNvContentPartPr/>
              <p14:nvPr/>
            </p14:nvContentPartPr>
            <p14:xfrm>
              <a:off x="4154040" y="4190400"/>
              <a:ext cx="717480" cy="262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54D837-ED0E-4986-A536-B4385EBD00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4680" y="4181040"/>
                <a:ext cx="7362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6CDAE4C-2740-4803-8A21-B163FF07ACD0}"/>
                  </a:ext>
                </a:extLst>
              </p14:cNvPr>
              <p14:cNvContentPartPr/>
              <p14:nvPr/>
            </p14:nvContentPartPr>
            <p14:xfrm>
              <a:off x="2702880" y="2183040"/>
              <a:ext cx="6580800" cy="2916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CDAE4C-2740-4803-8A21-B163FF07AC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93520" y="2173680"/>
                <a:ext cx="6599520" cy="29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52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022" y="169818"/>
            <a:ext cx="488253" cy="20835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6" name="TextBox 5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16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sp>
        <p:nvSpPr>
          <p:cNvPr id="3" name="AutoShape 2" descr="Image result for gray and white matte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4" descr="Image result for gray and white matter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 descr="Producing Ethanol by Fermentation: Easy exam revision notes for ...">
            <a:extLst>
              <a:ext uri="{FF2B5EF4-FFF2-40B4-BE49-F238E27FC236}">
                <a16:creationId xmlns:a16="http://schemas.microsoft.com/office/drawing/2014/main" id="{EF1B2437-8E98-433C-8EB5-BCF24BA0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09" y="508979"/>
            <a:ext cx="6469224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CF4CC172-64FD-41E9-B371-D8BFB7B82B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A51AEF3-C4E7-43F2-9D70-12B0B7081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2724149"/>
            <a:ext cx="5336266" cy="22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544A96D-A078-420F-BAC3-B41F2C6CADCF}"/>
                  </a:ext>
                </a:extLst>
              </p14:cNvPr>
              <p14:cNvContentPartPr/>
              <p14:nvPr/>
            </p14:nvContentPartPr>
            <p14:xfrm>
              <a:off x="6621480" y="4320360"/>
              <a:ext cx="5079240" cy="1759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544A96D-A078-420F-BAC3-B41F2C6CAD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2120" y="4311000"/>
                <a:ext cx="509796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93A4AB3-DAF0-404B-B020-2C914CF14DC2}"/>
                  </a:ext>
                </a:extLst>
              </p14:cNvPr>
              <p14:cNvContentPartPr/>
              <p14:nvPr/>
            </p14:nvContentPartPr>
            <p14:xfrm>
              <a:off x="5719320" y="4127760"/>
              <a:ext cx="2358360" cy="6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93A4AB3-DAF0-404B-B020-2C914CF14D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9960" y="4118400"/>
                <a:ext cx="237708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993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15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sp>
        <p:nvSpPr>
          <p:cNvPr id="5" name="AutoShape 2" descr="Image result for ulothrix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Image result for spirogyra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0" name="Picture 2" descr="Fermentation and anaerobic respiration | Cellular respiration ...">
            <a:extLst>
              <a:ext uri="{FF2B5EF4-FFF2-40B4-BE49-F238E27FC236}">
                <a16:creationId xmlns:a16="http://schemas.microsoft.com/office/drawing/2014/main" id="{80802C9B-BFD2-4860-A12A-F9080BC6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3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62862" y="156755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17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0434F2-C032-44F1-8472-64C001DF78E9}"/>
                  </a:ext>
                </a:extLst>
              </p14:cNvPr>
              <p14:cNvContentPartPr/>
              <p14:nvPr/>
            </p14:nvContentPartPr>
            <p14:xfrm>
              <a:off x="2414880" y="825120"/>
              <a:ext cx="9238680" cy="4626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0434F2-C032-44F1-8472-64C001DF78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5520" y="815760"/>
                <a:ext cx="9257400" cy="46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A79D9B-F4A6-4B02-97C2-99A9F20E0F56}"/>
                  </a:ext>
                </a:extLst>
              </p14:cNvPr>
              <p14:cNvContentPartPr/>
              <p14:nvPr/>
            </p14:nvContentPartPr>
            <p14:xfrm>
              <a:off x="4079973" y="2217236"/>
              <a:ext cx="171000" cy="2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A79D9B-F4A6-4B02-97C2-99A9F20E0F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5653" y="2212916"/>
                <a:ext cx="1796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975B8E-AF83-468E-A6E6-F81E3DFE9DF9}"/>
                  </a:ext>
                </a:extLst>
              </p14:cNvPr>
              <p14:cNvContentPartPr/>
              <p14:nvPr/>
            </p14:nvContentPartPr>
            <p14:xfrm>
              <a:off x="4944693" y="2125796"/>
              <a:ext cx="146160" cy="27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975B8E-AF83-468E-A6E6-F81E3DFE9D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0373" y="2121476"/>
                <a:ext cx="154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29477A-0F56-4CB2-961A-2D8FD9AD43DD}"/>
                  </a:ext>
                </a:extLst>
              </p14:cNvPr>
              <p14:cNvContentPartPr/>
              <p14:nvPr/>
            </p14:nvContentPartPr>
            <p14:xfrm>
              <a:off x="5675133" y="2091596"/>
              <a:ext cx="174600" cy="24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29477A-0F56-4CB2-961A-2D8FD9AD43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0813" y="2087276"/>
                <a:ext cx="1832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D0E4DE-4E0E-41E4-9373-3782A5055550}"/>
                  </a:ext>
                </a:extLst>
              </p14:cNvPr>
              <p14:cNvContentPartPr/>
              <p14:nvPr/>
            </p14:nvContentPartPr>
            <p14:xfrm>
              <a:off x="6407280" y="2562480"/>
              <a:ext cx="1307880" cy="175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D0E4DE-4E0E-41E4-9373-3782A50555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7920" y="2553120"/>
                <a:ext cx="132660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61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18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1026" name="Picture 2" descr="NAD+ and NADH | BioSerendipity">
            <a:extLst>
              <a:ext uri="{FF2B5EF4-FFF2-40B4-BE49-F238E27FC236}">
                <a16:creationId xmlns:a16="http://schemas.microsoft.com/office/drawing/2014/main" id="{3043E3FE-CEAD-4C3F-A0CD-1D58C86C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138238"/>
            <a:ext cx="69151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62A9A150-F93F-4F90-9FB8-C120160327F5}"/>
              </a:ext>
            </a:extLst>
          </p:cNvPr>
          <p:cNvGrpSpPr/>
          <p:nvPr/>
        </p:nvGrpSpPr>
        <p:grpSpPr>
          <a:xfrm>
            <a:off x="4054773" y="4817516"/>
            <a:ext cx="509400" cy="132120"/>
            <a:chOff x="4054773" y="4817516"/>
            <a:chExt cx="50940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E49B1DE4-D8DC-421A-9DF4-EC55E316058C}"/>
                    </a:ext>
                  </a:extLst>
                </p14:cNvPr>
                <p14:cNvContentPartPr/>
                <p14:nvPr/>
              </p14:nvContentPartPr>
              <p14:xfrm>
                <a:off x="4054773" y="4847036"/>
                <a:ext cx="83520" cy="8460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E49B1DE4-D8DC-421A-9DF4-EC55E31605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50453" y="4842716"/>
                  <a:ext cx="92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2F675F2A-FDCA-4577-96D1-BD136128DF46}"/>
                    </a:ext>
                  </a:extLst>
                </p14:cNvPr>
                <p14:cNvContentPartPr/>
                <p14:nvPr/>
              </p14:nvContentPartPr>
              <p14:xfrm>
                <a:off x="4149093" y="4859996"/>
                <a:ext cx="46440" cy="6588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2F675F2A-FDCA-4577-96D1-BD136128DF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4773" y="4855676"/>
                  <a:ext cx="55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74592911-FD0A-4F3B-9D91-0069D2D38143}"/>
                    </a:ext>
                  </a:extLst>
                </p14:cNvPr>
                <p14:cNvContentPartPr/>
                <p14:nvPr/>
              </p14:nvContentPartPr>
              <p14:xfrm>
                <a:off x="4233693" y="4854236"/>
                <a:ext cx="73440" cy="7884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74592911-FD0A-4F3B-9D91-0069D2D381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29373" y="4849916"/>
                  <a:ext cx="82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12C250C0-0512-467E-A01A-C27FC210E846}"/>
                    </a:ext>
                  </a:extLst>
                </p14:cNvPr>
                <p14:cNvContentPartPr/>
                <p14:nvPr/>
              </p14:nvContentPartPr>
              <p14:xfrm>
                <a:off x="4347093" y="4843076"/>
                <a:ext cx="88200" cy="10656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12C250C0-0512-467E-A01A-C27FC210E8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42773" y="4838756"/>
                  <a:ext cx="96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C53BA3A0-4028-45C2-8C1A-710D48C75E49}"/>
                    </a:ext>
                  </a:extLst>
                </p14:cNvPr>
                <p14:cNvContentPartPr/>
                <p14:nvPr/>
              </p14:nvContentPartPr>
              <p14:xfrm>
                <a:off x="4363653" y="4817516"/>
                <a:ext cx="200520" cy="11952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C53BA3A0-4028-45C2-8C1A-710D48C75E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59333" y="4813196"/>
                  <a:ext cx="209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2C88F04D-3010-43F3-911A-F653527B3A8E}"/>
                    </a:ext>
                  </a:extLst>
                </p14:cNvPr>
                <p14:cNvContentPartPr/>
                <p14:nvPr/>
              </p14:nvContentPartPr>
              <p14:xfrm>
                <a:off x="4236933" y="4825796"/>
                <a:ext cx="76320" cy="12024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2C88F04D-3010-43F3-911A-F653527B3A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32613" y="4821476"/>
                  <a:ext cx="8496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4CD89B8B-56D7-464F-9644-626E811B066B}"/>
                  </a:ext>
                </a:extLst>
              </p14:cNvPr>
              <p14:cNvContentPartPr/>
              <p14:nvPr/>
            </p14:nvContentPartPr>
            <p14:xfrm>
              <a:off x="4994373" y="3539516"/>
              <a:ext cx="96120" cy="3168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4CD89B8B-56D7-464F-9644-626E811B06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0053" y="3535196"/>
                <a:ext cx="104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30AE09C6-EF64-48A0-AB44-43928FBCECC9}"/>
                  </a:ext>
                </a:extLst>
              </p14:cNvPr>
              <p14:cNvContentPartPr/>
              <p14:nvPr/>
            </p14:nvContentPartPr>
            <p14:xfrm>
              <a:off x="4388853" y="3642476"/>
              <a:ext cx="392760" cy="20664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30AE09C6-EF64-48A0-AB44-43928FBCECC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84533" y="3638156"/>
                <a:ext cx="4014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15FF536B-91C3-4181-B8A7-60CBC0E798C9}"/>
                  </a:ext>
                </a:extLst>
              </p14:cNvPr>
              <p14:cNvContentPartPr/>
              <p14:nvPr/>
            </p14:nvContentPartPr>
            <p14:xfrm>
              <a:off x="3762813" y="3914276"/>
              <a:ext cx="438120" cy="9792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15FF536B-91C3-4181-B8A7-60CBC0E798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58493" y="3909956"/>
                <a:ext cx="4467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1" name="Ink 1040">
                <a:extLst>
                  <a:ext uri="{FF2B5EF4-FFF2-40B4-BE49-F238E27FC236}">
                    <a16:creationId xmlns:a16="http://schemas.microsoft.com/office/drawing/2014/main" id="{8E36827A-742E-447A-86FF-53260B10E7FB}"/>
                  </a:ext>
                </a:extLst>
              </p14:cNvPr>
              <p14:cNvContentPartPr/>
              <p14:nvPr/>
            </p14:nvContentPartPr>
            <p14:xfrm>
              <a:off x="3066933" y="4041356"/>
              <a:ext cx="461880" cy="195480"/>
            </p14:xfrm>
          </p:contentPart>
        </mc:Choice>
        <mc:Fallback xmlns="">
          <p:pic>
            <p:nvPicPr>
              <p:cNvPr id="1041" name="Ink 1040">
                <a:extLst>
                  <a:ext uri="{FF2B5EF4-FFF2-40B4-BE49-F238E27FC236}">
                    <a16:creationId xmlns:a16="http://schemas.microsoft.com/office/drawing/2014/main" id="{8E36827A-742E-447A-86FF-53260B10E7F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62613" y="4037036"/>
                <a:ext cx="4705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2" name="Ink 1041">
                <a:extLst>
                  <a:ext uri="{FF2B5EF4-FFF2-40B4-BE49-F238E27FC236}">
                    <a16:creationId xmlns:a16="http://schemas.microsoft.com/office/drawing/2014/main" id="{1E4E4ECA-451E-4A06-9363-5FD3A780930A}"/>
                  </a:ext>
                </a:extLst>
              </p14:cNvPr>
              <p14:cNvContentPartPr/>
              <p14:nvPr/>
            </p14:nvContentPartPr>
            <p14:xfrm>
              <a:off x="2956773" y="4406396"/>
              <a:ext cx="73800" cy="525240"/>
            </p14:xfrm>
          </p:contentPart>
        </mc:Choice>
        <mc:Fallback xmlns="">
          <p:pic>
            <p:nvPicPr>
              <p:cNvPr id="1042" name="Ink 1041">
                <a:extLst>
                  <a:ext uri="{FF2B5EF4-FFF2-40B4-BE49-F238E27FC236}">
                    <a16:creationId xmlns:a16="http://schemas.microsoft.com/office/drawing/2014/main" id="{1E4E4ECA-451E-4A06-9363-5FD3A78093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52453" y="4402076"/>
                <a:ext cx="8244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B595A4E1-77A8-43AF-A8F2-C801A8FB9C48}"/>
                  </a:ext>
                </a:extLst>
              </p14:cNvPr>
              <p14:cNvContentPartPr/>
              <p14:nvPr/>
            </p14:nvContentPartPr>
            <p14:xfrm>
              <a:off x="3205893" y="5190116"/>
              <a:ext cx="933840" cy="407880"/>
            </p14:xfrm>
          </p:contentPart>
        </mc:Choice>
        <mc:Fallback xmlns=""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B595A4E1-77A8-43AF-A8F2-C801A8FB9C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01573" y="5185796"/>
                <a:ext cx="942480" cy="41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D1095EAC-1B1A-40B6-AEAA-F96BF2DD3892}"/>
              </a:ext>
            </a:extLst>
          </p:cNvPr>
          <p:cNvGrpSpPr/>
          <p:nvPr/>
        </p:nvGrpSpPr>
        <p:grpSpPr>
          <a:xfrm>
            <a:off x="5253213" y="3464636"/>
            <a:ext cx="184680" cy="37800"/>
            <a:chOff x="5253213" y="3464636"/>
            <a:chExt cx="184680" cy="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C613D64A-C134-4712-AAB0-17508AC7816C}"/>
                    </a:ext>
                  </a:extLst>
                </p14:cNvPr>
                <p14:cNvContentPartPr/>
                <p14:nvPr/>
              </p14:nvContentPartPr>
              <p14:xfrm>
                <a:off x="5414133" y="3500636"/>
                <a:ext cx="23760" cy="180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C613D64A-C134-4712-AAB0-17508AC781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09813" y="3496316"/>
                  <a:ext cx="324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AD03A6AC-E17E-4773-BC8C-FC4F4A00824B}"/>
                    </a:ext>
                  </a:extLst>
                </p14:cNvPr>
                <p14:cNvContentPartPr/>
                <p14:nvPr/>
              </p14:nvContentPartPr>
              <p14:xfrm>
                <a:off x="5253213" y="3464636"/>
                <a:ext cx="75600" cy="1224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AD03A6AC-E17E-4773-BC8C-FC4F4A00824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48893" y="3460316"/>
                  <a:ext cx="8424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9098CB76-581C-45B5-BBA5-4DBF5361BABD}"/>
                  </a:ext>
                </a:extLst>
              </p14:cNvPr>
              <p14:cNvContentPartPr/>
              <p14:nvPr/>
            </p14:nvContentPartPr>
            <p14:xfrm>
              <a:off x="5478573" y="3566876"/>
              <a:ext cx="146880" cy="19980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9098CB76-581C-45B5-BBA5-4DBF5361BA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74253" y="3562556"/>
                <a:ext cx="1555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C6D8EA41-5FA3-452F-9A5B-54559744F0B7}"/>
                  </a:ext>
                </a:extLst>
              </p14:cNvPr>
              <p14:cNvContentPartPr/>
              <p14:nvPr/>
            </p14:nvContentPartPr>
            <p14:xfrm>
              <a:off x="5626533" y="3972236"/>
              <a:ext cx="30600" cy="41940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C6D8EA41-5FA3-452F-9A5B-54559744F0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22213" y="3967916"/>
                <a:ext cx="3924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6022DE50-D013-4895-A21C-E3D5F3E357F1}"/>
                  </a:ext>
                </a:extLst>
              </p14:cNvPr>
              <p14:cNvContentPartPr/>
              <p14:nvPr/>
            </p14:nvContentPartPr>
            <p14:xfrm>
              <a:off x="5454813" y="4627076"/>
              <a:ext cx="160560" cy="37728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6022DE50-D013-4895-A21C-E3D5F3E357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50493" y="4622756"/>
                <a:ext cx="169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48" name="Ink 1047">
                <a:extLst>
                  <a:ext uri="{FF2B5EF4-FFF2-40B4-BE49-F238E27FC236}">
                    <a16:creationId xmlns:a16="http://schemas.microsoft.com/office/drawing/2014/main" id="{0500A81A-6CF4-4E87-8A99-F57635CF65BF}"/>
                  </a:ext>
                </a:extLst>
              </p14:cNvPr>
              <p14:cNvContentPartPr/>
              <p14:nvPr/>
            </p14:nvContentPartPr>
            <p14:xfrm>
              <a:off x="5071053" y="5200196"/>
              <a:ext cx="250200" cy="292680"/>
            </p14:xfrm>
          </p:contentPart>
        </mc:Choice>
        <mc:Fallback xmlns="">
          <p:pic>
            <p:nvPicPr>
              <p:cNvPr id="1048" name="Ink 1047">
                <a:extLst>
                  <a:ext uri="{FF2B5EF4-FFF2-40B4-BE49-F238E27FC236}">
                    <a16:creationId xmlns:a16="http://schemas.microsoft.com/office/drawing/2014/main" id="{0500A81A-6CF4-4E87-8A99-F57635CF65B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66733" y="5195876"/>
                <a:ext cx="2588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9" name="Ink 1048">
                <a:extLst>
                  <a:ext uri="{FF2B5EF4-FFF2-40B4-BE49-F238E27FC236}">
                    <a16:creationId xmlns:a16="http://schemas.microsoft.com/office/drawing/2014/main" id="{FB74522E-2A97-4806-ABBE-547D0F9BEB66}"/>
                  </a:ext>
                </a:extLst>
              </p14:cNvPr>
              <p14:cNvContentPartPr/>
              <p14:nvPr/>
            </p14:nvContentPartPr>
            <p14:xfrm>
              <a:off x="4758213" y="5591516"/>
              <a:ext cx="102960" cy="47520"/>
            </p14:xfrm>
          </p:contentPart>
        </mc:Choice>
        <mc:Fallback xmlns="">
          <p:pic>
            <p:nvPicPr>
              <p:cNvPr id="1049" name="Ink 1048">
                <a:extLst>
                  <a:ext uri="{FF2B5EF4-FFF2-40B4-BE49-F238E27FC236}">
                    <a16:creationId xmlns:a16="http://schemas.microsoft.com/office/drawing/2014/main" id="{FB74522E-2A97-4806-ABBE-547D0F9BEB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53893" y="5587196"/>
                <a:ext cx="1116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19" name="Ink 1118">
                <a:extLst>
                  <a:ext uri="{FF2B5EF4-FFF2-40B4-BE49-F238E27FC236}">
                    <a16:creationId xmlns:a16="http://schemas.microsoft.com/office/drawing/2014/main" id="{476DE083-5AAF-4EA8-A18B-13F8C19FDC1A}"/>
                  </a:ext>
                </a:extLst>
              </p14:cNvPr>
              <p14:cNvContentPartPr/>
              <p14:nvPr/>
            </p14:nvContentPartPr>
            <p14:xfrm>
              <a:off x="4551213" y="2385716"/>
              <a:ext cx="281160" cy="355320"/>
            </p14:xfrm>
          </p:contentPart>
        </mc:Choice>
        <mc:Fallback xmlns="">
          <p:pic>
            <p:nvPicPr>
              <p:cNvPr id="1119" name="Ink 1118">
                <a:extLst>
                  <a:ext uri="{FF2B5EF4-FFF2-40B4-BE49-F238E27FC236}">
                    <a16:creationId xmlns:a16="http://schemas.microsoft.com/office/drawing/2014/main" id="{476DE083-5AAF-4EA8-A18B-13F8C19FDC1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7213" y="2277716"/>
                <a:ext cx="388800" cy="57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4" name="Group 1123">
            <a:extLst>
              <a:ext uri="{FF2B5EF4-FFF2-40B4-BE49-F238E27FC236}">
                <a16:creationId xmlns:a16="http://schemas.microsoft.com/office/drawing/2014/main" id="{22A54420-A3AB-4FAD-A49E-C9E505FCC2CF}"/>
              </a:ext>
            </a:extLst>
          </p:cNvPr>
          <p:cNvGrpSpPr/>
          <p:nvPr/>
        </p:nvGrpSpPr>
        <p:grpSpPr>
          <a:xfrm>
            <a:off x="7930533" y="2496236"/>
            <a:ext cx="468000" cy="353520"/>
            <a:chOff x="7930533" y="2496236"/>
            <a:chExt cx="4680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20" name="Ink 1119">
                  <a:extLst>
                    <a:ext uri="{FF2B5EF4-FFF2-40B4-BE49-F238E27FC236}">
                      <a16:creationId xmlns:a16="http://schemas.microsoft.com/office/drawing/2014/main" id="{78BE9B22-96F8-45BD-BBC2-4CC8DD81030C}"/>
                    </a:ext>
                  </a:extLst>
                </p14:cNvPr>
                <p14:cNvContentPartPr/>
                <p14:nvPr/>
              </p14:nvContentPartPr>
              <p14:xfrm>
                <a:off x="8232933" y="2721596"/>
                <a:ext cx="165600" cy="85320"/>
              </p14:xfrm>
            </p:contentPart>
          </mc:Choice>
          <mc:Fallback xmlns="">
            <p:pic>
              <p:nvPicPr>
                <p:cNvPr id="1120" name="Ink 1119">
                  <a:extLst>
                    <a:ext uri="{FF2B5EF4-FFF2-40B4-BE49-F238E27FC236}">
                      <a16:creationId xmlns:a16="http://schemas.microsoft.com/office/drawing/2014/main" id="{78BE9B22-96F8-45BD-BBC2-4CC8DD81030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28613" y="2717276"/>
                  <a:ext cx="174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21" name="Ink 1120">
                  <a:extLst>
                    <a:ext uri="{FF2B5EF4-FFF2-40B4-BE49-F238E27FC236}">
                      <a16:creationId xmlns:a16="http://schemas.microsoft.com/office/drawing/2014/main" id="{C4C427ED-8AA3-4012-923F-5169502EEDFB}"/>
                    </a:ext>
                  </a:extLst>
                </p14:cNvPr>
                <p14:cNvContentPartPr/>
                <p14:nvPr/>
              </p14:nvContentPartPr>
              <p14:xfrm>
                <a:off x="8238333" y="2761916"/>
                <a:ext cx="159480" cy="66600"/>
              </p14:xfrm>
            </p:contentPart>
          </mc:Choice>
          <mc:Fallback xmlns="">
            <p:pic>
              <p:nvPicPr>
                <p:cNvPr id="1121" name="Ink 1120">
                  <a:extLst>
                    <a:ext uri="{FF2B5EF4-FFF2-40B4-BE49-F238E27FC236}">
                      <a16:creationId xmlns:a16="http://schemas.microsoft.com/office/drawing/2014/main" id="{C4C427ED-8AA3-4012-923F-5169502EED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34013" y="2757596"/>
                  <a:ext cx="168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22" name="Ink 1121">
                  <a:extLst>
                    <a:ext uri="{FF2B5EF4-FFF2-40B4-BE49-F238E27FC236}">
                      <a16:creationId xmlns:a16="http://schemas.microsoft.com/office/drawing/2014/main" id="{189B10A9-677B-4ED7-AED8-BB643200F6A8}"/>
                    </a:ext>
                  </a:extLst>
                </p14:cNvPr>
                <p14:cNvContentPartPr/>
                <p14:nvPr/>
              </p14:nvContentPartPr>
              <p14:xfrm>
                <a:off x="8216373" y="2760116"/>
                <a:ext cx="147960" cy="89640"/>
              </p14:xfrm>
            </p:contentPart>
          </mc:Choice>
          <mc:Fallback xmlns="">
            <p:pic>
              <p:nvPicPr>
                <p:cNvPr id="1122" name="Ink 1121">
                  <a:extLst>
                    <a:ext uri="{FF2B5EF4-FFF2-40B4-BE49-F238E27FC236}">
                      <a16:creationId xmlns:a16="http://schemas.microsoft.com/office/drawing/2014/main" id="{189B10A9-677B-4ED7-AED8-BB643200F6A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12053" y="2755796"/>
                  <a:ext cx="156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23" name="Ink 1122">
                  <a:extLst>
                    <a:ext uri="{FF2B5EF4-FFF2-40B4-BE49-F238E27FC236}">
                      <a16:creationId xmlns:a16="http://schemas.microsoft.com/office/drawing/2014/main" id="{94FC556B-75E4-4797-8AB9-BF5EEA54ECD0}"/>
                    </a:ext>
                  </a:extLst>
                </p14:cNvPr>
                <p14:cNvContentPartPr/>
                <p14:nvPr/>
              </p14:nvContentPartPr>
              <p14:xfrm>
                <a:off x="7930533" y="2496236"/>
                <a:ext cx="392400" cy="272520"/>
              </p14:xfrm>
            </p:contentPart>
          </mc:Choice>
          <mc:Fallback xmlns="">
            <p:pic>
              <p:nvPicPr>
                <p:cNvPr id="1123" name="Ink 1122">
                  <a:extLst>
                    <a:ext uri="{FF2B5EF4-FFF2-40B4-BE49-F238E27FC236}">
                      <a16:creationId xmlns:a16="http://schemas.microsoft.com/office/drawing/2014/main" id="{94FC556B-75E4-4797-8AB9-BF5EEA54ECD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26213" y="2491916"/>
                  <a:ext cx="401040" cy="28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2D6262-8B98-4770-B079-939F0C67FF7B}"/>
                  </a:ext>
                </a:extLst>
              </p14:cNvPr>
              <p14:cNvContentPartPr/>
              <p14:nvPr/>
            </p14:nvContentPartPr>
            <p14:xfrm>
              <a:off x="4058733" y="3032996"/>
              <a:ext cx="91080" cy="88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2D6262-8B98-4770-B079-939F0C67FF7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54413" y="3028676"/>
                <a:ext cx="997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E4509F-5A4B-4C57-81F5-48CD7F4F904B}"/>
                  </a:ext>
                </a:extLst>
              </p14:cNvPr>
              <p14:cNvContentPartPr/>
              <p14:nvPr/>
            </p14:nvContentPartPr>
            <p14:xfrm>
              <a:off x="4166373" y="3026876"/>
              <a:ext cx="54360" cy="68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E4509F-5A4B-4C57-81F5-48CD7F4F904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62053" y="3022556"/>
                <a:ext cx="630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1323BE-55E8-4104-9D77-2DA78702E19F}"/>
                  </a:ext>
                </a:extLst>
              </p14:cNvPr>
              <p14:cNvContentPartPr/>
              <p14:nvPr/>
            </p14:nvContentPartPr>
            <p14:xfrm>
              <a:off x="4262493" y="3016076"/>
              <a:ext cx="49320" cy="7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1323BE-55E8-4104-9D77-2DA78702E19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58173" y="3011756"/>
                <a:ext cx="57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392073-3959-4582-98BB-850BB8837099}"/>
                  </a:ext>
                </a:extLst>
              </p14:cNvPr>
              <p14:cNvContentPartPr/>
              <p14:nvPr/>
            </p14:nvContentPartPr>
            <p14:xfrm>
              <a:off x="4360053" y="2991596"/>
              <a:ext cx="69120" cy="93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392073-3959-4582-98BB-850BB883709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55733" y="2987276"/>
                <a:ext cx="777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55C2D9-4FE3-42D3-9BBA-D43F82652056}"/>
                  </a:ext>
                </a:extLst>
              </p14:cNvPr>
              <p14:cNvContentPartPr/>
              <p14:nvPr/>
            </p14:nvContentPartPr>
            <p14:xfrm>
              <a:off x="4367613" y="2974676"/>
              <a:ext cx="204120" cy="9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55C2D9-4FE3-42D3-9BBA-D43F8265205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63293" y="2970356"/>
                <a:ext cx="2127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919FB1-9280-42DE-B560-2D76D24E2E4E}"/>
                  </a:ext>
                </a:extLst>
              </p14:cNvPr>
              <p14:cNvContentPartPr/>
              <p14:nvPr/>
            </p14:nvContentPartPr>
            <p14:xfrm>
              <a:off x="3554013" y="2058836"/>
              <a:ext cx="75600" cy="2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919FB1-9280-42DE-B560-2D76D24E2E4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49693" y="2054516"/>
                <a:ext cx="842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4AEB4F-80FB-4050-A8ED-91A88ED29977}"/>
                  </a:ext>
                </a:extLst>
              </p14:cNvPr>
              <p14:cNvContentPartPr/>
              <p14:nvPr/>
            </p14:nvContentPartPr>
            <p14:xfrm>
              <a:off x="3227853" y="2052716"/>
              <a:ext cx="99000" cy="31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4AEB4F-80FB-4050-A8ED-91A88ED2997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23533" y="2048396"/>
                <a:ext cx="1076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5162576-ECE5-4E92-A12F-59A7774E8B68}"/>
                  </a:ext>
                </a:extLst>
              </p14:cNvPr>
              <p14:cNvContentPartPr/>
              <p14:nvPr/>
            </p14:nvContentPartPr>
            <p14:xfrm>
              <a:off x="2871813" y="2150996"/>
              <a:ext cx="218160" cy="252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5162576-ECE5-4E92-A12F-59A7774E8B6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67493" y="2146676"/>
                <a:ext cx="2268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C95940-0EF8-4509-86AC-295436B7EC1C}"/>
                  </a:ext>
                </a:extLst>
              </p14:cNvPr>
              <p14:cNvContentPartPr/>
              <p14:nvPr/>
            </p14:nvContentPartPr>
            <p14:xfrm>
              <a:off x="2867133" y="2577596"/>
              <a:ext cx="183240" cy="22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C95940-0EF8-4509-86AC-295436B7EC1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62813" y="2573276"/>
                <a:ext cx="191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FE06BDF-4017-4A38-9029-8EF5117A5952}"/>
                  </a:ext>
                </a:extLst>
              </p14:cNvPr>
              <p14:cNvContentPartPr/>
              <p14:nvPr/>
            </p14:nvContentPartPr>
            <p14:xfrm>
              <a:off x="3223173" y="2831756"/>
              <a:ext cx="346320" cy="1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FE06BDF-4017-4A38-9029-8EF5117A595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18853" y="2827436"/>
                <a:ext cx="3549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39D223-2C9C-45CB-B7F0-C659B7AD1638}"/>
                  </a:ext>
                </a:extLst>
              </p14:cNvPr>
              <p14:cNvContentPartPr/>
              <p14:nvPr/>
            </p14:nvContentPartPr>
            <p14:xfrm>
              <a:off x="3726453" y="2679476"/>
              <a:ext cx="198360" cy="123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39D223-2C9C-45CB-B7F0-C659B7AD163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22133" y="2675156"/>
                <a:ext cx="207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2976DB-06A4-49E5-860B-3B84695322F0}"/>
                  </a:ext>
                </a:extLst>
              </p14:cNvPr>
              <p14:cNvContentPartPr/>
              <p14:nvPr/>
            </p14:nvContentPartPr>
            <p14:xfrm>
              <a:off x="3883413" y="2265836"/>
              <a:ext cx="107280" cy="308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2976DB-06A4-49E5-860B-3B84695322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79093" y="2261516"/>
                <a:ext cx="1159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B4FA62-6131-4795-8683-48815891E3E3}"/>
                  </a:ext>
                </a:extLst>
              </p14:cNvPr>
              <p14:cNvContentPartPr/>
              <p14:nvPr/>
            </p14:nvContentPartPr>
            <p14:xfrm>
              <a:off x="3665613" y="2166116"/>
              <a:ext cx="152280" cy="5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B4FA62-6131-4795-8683-48815891E3E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61293" y="2161796"/>
                <a:ext cx="160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E14418-F634-40AA-BAB9-0A2960022F58}"/>
                  </a:ext>
                </a:extLst>
              </p14:cNvPr>
              <p14:cNvContentPartPr/>
              <p14:nvPr/>
            </p14:nvContentPartPr>
            <p14:xfrm>
              <a:off x="4542213" y="1562756"/>
              <a:ext cx="41400" cy="37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E14418-F634-40AA-BAB9-0A2960022F5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37893" y="1558436"/>
                <a:ext cx="500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B2D3D89-226F-49FF-A7AD-C2971A1E0C10}"/>
                  </a:ext>
                </a:extLst>
              </p14:cNvPr>
              <p14:cNvContentPartPr/>
              <p14:nvPr/>
            </p14:nvContentPartPr>
            <p14:xfrm>
              <a:off x="4350693" y="1785236"/>
              <a:ext cx="20160" cy="100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B2D3D89-226F-49FF-A7AD-C2971A1E0C1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46373" y="1780916"/>
                <a:ext cx="288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09F1C8F-6C3B-4B49-9A38-7B7873148124}"/>
                  </a:ext>
                </a:extLst>
              </p14:cNvPr>
              <p14:cNvContentPartPr/>
              <p14:nvPr/>
            </p14:nvContentPartPr>
            <p14:xfrm>
              <a:off x="4300653" y="2042636"/>
              <a:ext cx="186120" cy="599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09F1C8F-6C3B-4B49-9A38-7B787314812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296333" y="2038316"/>
                <a:ext cx="19476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8EEFF82-7B8F-4E62-B941-3C580A83CDDF}"/>
                  </a:ext>
                </a:extLst>
              </p14:cNvPr>
              <p14:cNvContentPartPr/>
              <p14:nvPr/>
            </p14:nvContentPartPr>
            <p14:xfrm>
              <a:off x="4893573" y="2365916"/>
              <a:ext cx="162000" cy="59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8EEFF82-7B8F-4E62-B941-3C580A83CDD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89253" y="2361596"/>
                <a:ext cx="1706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7A32C8A-8C73-4C72-B192-373C1AB640B7}"/>
                  </a:ext>
                </a:extLst>
              </p14:cNvPr>
              <p14:cNvContentPartPr/>
              <p14:nvPr/>
            </p14:nvContentPartPr>
            <p14:xfrm>
              <a:off x="5079333" y="2377796"/>
              <a:ext cx="80280" cy="9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7A32C8A-8C73-4C72-B192-373C1AB640B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75013" y="2373476"/>
                <a:ext cx="889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C8DDEDF-CD54-4C7B-A962-10064234F9F2}"/>
                  </a:ext>
                </a:extLst>
              </p14:cNvPr>
              <p14:cNvContentPartPr/>
              <p14:nvPr/>
            </p14:nvContentPartPr>
            <p14:xfrm>
              <a:off x="5206413" y="2341796"/>
              <a:ext cx="95040" cy="129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C8DDEDF-CD54-4C7B-A962-10064234F9F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202093" y="2337476"/>
                <a:ext cx="1036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760123F-7FF3-4DA1-8BAB-826B81FB1B6F}"/>
                  </a:ext>
                </a:extLst>
              </p14:cNvPr>
              <p14:cNvContentPartPr/>
              <p14:nvPr/>
            </p14:nvContentPartPr>
            <p14:xfrm>
              <a:off x="5318733" y="2388956"/>
              <a:ext cx="200880" cy="92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760123F-7FF3-4DA1-8BAB-826B81FB1B6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314413" y="2384636"/>
                <a:ext cx="209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4D691E0-85A6-49B8-82D1-D9F6E4C512C5}"/>
                  </a:ext>
                </a:extLst>
              </p14:cNvPr>
              <p14:cNvContentPartPr/>
              <p14:nvPr/>
            </p14:nvContentPartPr>
            <p14:xfrm>
              <a:off x="4627173" y="2710076"/>
              <a:ext cx="295560" cy="43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4D691E0-85A6-49B8-82D1-D9F6E4C512C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22853" y="2705756"/>
                <a:ext cx="3042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A08F552-8E11-4721-8644-5E0041A912A9}"/>
                  </a:ext>
                </a:extLst>
              </p14:cNvPr>
              <p14:cNvContentPartPr/>
              <p14:nvPr/>
            </p14:nvContentPartPr>
            <p14:xfrm>
              <a:off x="5035413" y="2612516"/>
              <a:ext cx="268920" cy="113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A08F552-8E11-4721-8644-5E0041A912A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031093" y="2608196"/>
                <a:ext cx="2775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FE5AB73-B765-4B94-9B2B-D34649329DD2}"/>
                  </a:ext>
                </a:extLst>
              </p14:cNvPr>
              <p14:cNvContentPartPr/>
              <p14:nvPr/>
            </p14:nvContentPartPr>
            <p14:xfrm>
              <a:off x="5382813" y="2477516"/>
              <a:ext cx="170280" cy="11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FE5AB73-B765-4B94-9B2B-D34649329DD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378493" y="2473196"/>
                <a:ext cx="1789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14F2433-F169-45BB-86DB-C264D3EBBD6D}"/>
                  </a:ext>
                </a:extLst>
              </p14:cNvPr>
              <p14:cNvContentPartPr/>
              <p14:nvPr/>
            </p14:nvContentPartPr>
            <p14:xfrm>
              <a:off x="5642373" y="2089076"/>
              <a:ext cx="155160" cy="327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14F2433-F169-45BB-86DB-C264D3EBBD6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638053" y="2084756"/>
                <a:ext cx="16380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C46D26D-86DB-4D93-95CE-C84BEAC354F6}"/>
                  </a:ext>
                </a:extLst>
              </p14:cNvPr>
              <p14:cNvContentPartPr/>
              <p14:nvPr/>
            </p14:nvContentPartPr>
            <p14:xfrm>
              <a:off x="5597733" y="1697036"/>
              <a:ext cx="189360" cy="263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C46D26D-86DB-4D93-95CE-C84BEAC354F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593413" y="1692716"/>
                <a:ext cx="1980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F69A0642-5EE0-4204-AEA5-8D7ACD56E825}"/>
                  </a:ext>
                </a:extLst>
              </p14:cNvPr>
              <p14:cNvContentPartPr/>
              <p14:nvPr/>
            </p14:nvContentPartPr>
            <p14:xfrm>
              <a:off x="5249973" y="1560596"/>
              <a:ext cx="268200" cy="10152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F69A0642-5EE0-4204-AEA5-8D7ACD56E82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245653" y="1556276"/>
                <a:ext cx="2768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DF0C91D4-C1F6-495B-A758-FA6EFDB652B1}"/>
                  </a:ext>
                </a:extLst>
              </p14:cNvPr>
              <p14:cNvContentPartPr/>
              <p14:nvPr/>
            </p14:nvContentPartPr>
            <p14:xfrm>
              <a:off x="4925253" y="1514876"/>
              <a:ext cx="243360" cy="2232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DF0C91D4-C1F6-495B-A758-FA6EFDB652B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20933" y="1510556"/>
                <a:ext cx="252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950CDFDB-B9E9-4819-A0BE-153AD2706CA2}"/>
                  </a:ext>
                </a:extLst>
              </p14:cNvPr>
              <p14:cNvContentPartPr/>
              <p14:nvPr/>
            </p14:nvContentPartPr>
            <p14:xfrm>
              <a:off x="4677933" y="1506596"/>
              <a:ext cx="69480" cy="26280"/>
            </p14:xfrm>
          </p:contentPart>
        </mc:Choice>
        <mc:Fallback xmlns=""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950CDFDB-B9E9-4819-A0BE-153AD2706CA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73613" y="1502276"/>
                <a:ext cx="781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90FAF14-F502-4BC1-A01D-BC904098514E}"/>
                  </a:ext>
                </a:extLst>
              </p14:cNvPr>
              <p14:cNvContentPartPr/>
              <p14:nvPr/>
            </p14:nvContentPartPr>
            <p14:xfrm>
              <a:off x="1877133" y="1046156"/>
              <a:ext cx="1567080" cy="21924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90FAF14-F502-4BC1-A01D-BC904098514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872813" y="1041836"/>
                <a:ext cx="15757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CC315D48-5FDB-4928-A974-C83314C96E34}"/>
                  </a:ext>
                </a:extLst>
              </p14:cNvPr>
              <p14:cNvContentPartPr/>
              <p14:nvPr/>
            </p14:nvContentPartPr>
            <p14:xfrm>
              <a:off x="1864173" y="1034636"/>
              <a:ext cx="292680" cy="21492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CC315D48-5FDB-4928-A974-C83314C96E3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859853" y="1030316"/>
                <a:ext cx="3013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C6436B49-4F7C-4130-8233-CBAC8D04F975}"/>
                  </a:ext>
                </a:extLst>
              </p14:cNvPr>
              <p14:cNvContentPartPr/>
              <p14:nvPr/>
            </p14:nvContentPartPr>
            <p14:xfrm>
              <a:off x="538293" y="1186196"/>
              <a:ext cx="219960" cy="37728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C6436B49-4F7C-4130-8233-CBAC8D04F97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33973" y="1181876"/>
                <a:ext cx="2286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60" name="Ink 1059">
                <a:extLst>
                  <a:ext uri="{FF2B5EF4-FFF2-40B4-BE49-F238E27FC236}">
                    <a16:creationId xmlns:a16="http://schemas.microsoft.com/office/drawing/2014/main" id="{B0F5BC54-EE98-4C2F-855E-AE1C2A0729A3}"/>
                  </a:ext>
                </a:extLst>
              </p14:cNvPr>
              <p14:cNvContentPartPr/>
              <p14:nvPr/>
            </p14:nvContentPartPr>
            <p14:xfrm>
              <a:off x="740973" y="1351796"/>
              <a:ext cx="162720" cy="101160"/>
            </p14:xfrm>
          </p:contentPart>
        </mc:Choice>
        <mc:Fallback xmlns="">
          <p:pic>
            <p:nvPicPr>
              <p:cNvPr id="1060" name="Ink 1059">
                <a:extLst>
                  <a:ext uri="{FF2B5EF4-FFF2-40B4-BE49-F238E27FC236}">
                    <a16:creationId xmlns:a16="http://schemas.microsoft.com/office/drawing/2014/main" id="{B0F5BC54-EE98-4C2F-855E-AE1C2A0729A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6653" y="1347476"/>
                <a:ext cx="171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90452B22-09A1-480A-A583-07CBBED6193E}"/>
                  </a:ext>
                </a:extLst>
              </p14:cNvPr>
              <p14:cNvContentPartPr/>
              <p14:nvPr/>
            </p14:nvContentPartPr>
            <p14:xfrm>
              <a:off x="924213" y="1110236"/>
              <a:ext cx="865080" cy="33768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90452B22-09A1-480A-A583-07CBBED619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19893" y="1105916"/>
                <a:ext cx="87372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7A4E05C5-ECE7-4314-B822-F136581FDF82}"/>
                  </a:ext>
                </a:extLst>
              </p14:cNvPr>
              <p14:cNvContentPartPr/>
              <p14:nvPr/>
            </p14:nvContentPartPr>
            <p14:xfrm>
              <a:off x="1042653" y="1512716"/>
              <a:ext cx="176760" cy="55800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7A4E05C5-ECE7-4314-B822-F136581FDF8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38333" y="1508396"/>
                <a:ext cx="18540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1D90CD12-DCF7-4448-BCB2-8502EC4A6528}"/>
                  </a:ext>
                </a:extLst>
              </p14:cNvPr>
              <p14:cNvContentPartPr/>
              <p14:nvPr/>
            </p14:nvContentPartPr>
            <p14:xfrm>
              <a:off x="603813" y="2239196"/>
              <a:ext cx="106560" cy="23976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1D90CD12-DCF7-4448-BCB2-8502EC4A652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99493" y="2234876"/>
                <a:ext cx="1152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89CAE0E2-F0B1-428F-8DA9-15FD14394586}"/>
                  </a:ext>
                </a:extLst>
              </p14:cNvPr>
              <p14:cNvContentPartPr/>
              <p14:nvPr/>
            </p14:nvContentPartPr>
            <p14:xfrm>
              <a:off x="740973" y="2185556"/>
              <a:ext cx="272160" cy="261360"/>
            </p14:xfrm>
          </p:contentPart>
        </mc:Choice>
        <mc:Fallback xmlns=""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89CAE0E2-F0B1-428F-8DA9-15FD1439458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6653" y="2181236"/>
                <a:ext cx="2808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65" name="Ink 1064">
                <a:extLst>
                  <a:ext uri="{FF2B5EF4-FFF2-40B4-BE49-F238E27FC236}">
                    <a16:creationId xmlns:a16="http://schemas.microsoft.com/office/drawing/2014/main" id="{EC255B42-6E69-4791-BE45-9E519D9E15D8}"/>
                  </a:ext>
                </a:extLst>
              </p14:cNvPr>
              <p14:cNvContentPartPr/>
              <p14:nvPr/>
            </p14:nvContentPartPr>
            <p14:xfrm>
              <a:off x="817653" y="2242436"/>
              <a:ext cx="64800" cy="43200"/>
            </p14:xfrm>
          </p:contentPart>
        </mc:Choice>
        <mc:Fallback xmlns="">
          <p:pic>
            <p:nvPicPr>
              <p:cNvPr id="1065" name="Ink 1064">
                <a:extLst>
                  <a:ext uri="{FF2B5EF4-FFF2-40B4-BE49-F238E27FC236}">
                    <a16:creationId xmlns:a16="http://schemas.microsoft.com/office/drawing/2014/main" id="{EC255B42-6E69-4791-BE45-9E519D9E15D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3333" y="2238116"/>
                <a:ext cx="734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66" name="Ink 1065">
                <a:extLst>
                  <a:ext uri="{FF2B5EF4-FFF2-40B4-BE49-F238E27FC236}">
                    <a16:creationId xmlns:a16="http://schemas.microsoft.com/office/drawing/2014/main" id="{2636AC0B-3C55-4EFB-A708-01626B5D2EAA}"/>
                  </a:ext>
                </a:extLst>
              </p14:cNvPr>
              <p14:cNvContentPartPr/>
              <p14:nvPr/>
            </p14:nvContentPartPr>
            <p14:xfrm>
              <a:off x="742773" y="2256116"/>
              <a:ext cx="38880" cy="11160"/>
            </p14:xfrm>
          </p:contentPart>
        </mc:Choice>
        <mc:Fallback xmlns="">
          <p:pic>
            <p:nvPicPr>
              <p:cNvPr id="1066" name="Ink 1065">
                <a:extLst>
                  <a:ext uri="{FF2B5EF4-FFF2-40B4-BE49-F238E27FC236}">
                    <a16:creationId xmlns:a16="http://schemas.microsoft.com/office/drawing/2014/main" id="{2636AC0B-3C55-4EFB-A708-01626B5D2EA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38453" y="2251796"/>
                <a:ext cx="475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E4BABD17-BF7C-4EBF-AA4A-758D22D51D2D}"/>
                  </a:ext>
                </a:extLst>
              </p14:cNvPr>
              <p14:cNvContentPartPr/>
              <p14:nvPr/>
            </p14:nvContentPartPr>
            <p14:xfrm>
              <a:off x="1299693" y="1957676"/>
              <a:ext cx="158760" cy="2775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E4BABD17-BF7C-4EBF-AA4A-758D22D51D2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295373" y="1953356"/>
                <a:ext cx="1674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6630BC76-B089-48DE-B4CF-D38536DDB68A}"/>
                  </a:ext>
                </a:extLst>
              </p14:cNvPr>
              <p14:cNvContentPartPr/>
              <p14:nvPr/>
            </p14:nvContentPartPr>
            <p14:xfrm>
              <a:off x="665373" y="2693516"/>
              <a:ext cx="164880" cy="42120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6630BC76-B089-48DE-B4CF-D38536DDB68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61053" y="2689196"/>
                <a:ext cx="1735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E19C4C9A-EA70-4A6D-B235-143F9D6F511D}"/>
                  </a:ext>
                </a:extLst>
              </p14:cNvPr>
              <p14:cNvContentPartPr/>
              <p14:nvPr/>
            </p14:nvContentPartPr>
            <p14:xfrm>
              <a:off x="843573" y="2609276"/>
              <a:ext cx="198000" cy="3027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E19C4C9A-EA70-4A6D-B235-143F9D6F511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9253" y="2604956"/>
                <a:ext cx="2066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DB6339D6-3C63-457E-9FBD-BB4E855C7148}"/>
                  </a:ext>
                </a:extLst>
              </p14:cNvPr>
              <p14:cNvContentPartPr/>
              <p14:nvPr/>
            </p14:nvContentPartPr>
            <p14:xfrm>
              <a:off x="1052013" y="2663636"/>
              <a:ext cx="149040" cy="160200"/>
            </p14:xfrm>
          </p:contentPart>
        </mc:Choice>
        <mc:Fallback xmlns=""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DB6339D6-3C63-457E-9FBD-BB4E855C714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47693" y="2659316"/>
                <a:ext cx="1576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FFFC8107-AC71-4945-A29C-A963AAAB5682}"/>
                  </a:ext>
                </a:extLst>
              </p14:cNvPr>
              <p14:cNvContentPartPr/>
              <p14:nvPr/>
            </p14:nvContentPartPr>
            <p14:xfrm>
              <a:off x="1118253" y="2490836"/>
              <a:ext cx="24480" cy="111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FFFC8107-AC71-4945-A29C-A963AAAB568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13933" y="2486516"/>
                <a:ext cx="331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1AD8A988-BFF2-4961-BC4E-57A2DF7515B0}"/>
                  </a:ext>
                </a:extLst>
              </p14:cNvPr>
              <p14:cNvContentPartPr/>
              <p14:nvPr/>
            </p14:nvContentPartPr>
            <p14:xfrm>
              <a:off x="1299333" y="2601716"/>
              <a:ext cx="144720" cy="1137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1AD8A988-BFF2-4961-BC4E-57A2DF7515B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295013" y="2597396"/>
                <a:ext cx="1533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73" name="Ink 1072">
                <a:extLst>
                  <a:ext uri="{FF2B5EF4-FFF2-40B4-BE49-F238E27FC236}">
                    <a16:creationId xmlns:a16="http://schemas.microsoft.com/office/drawing/2014/main" id="{4D3851B2-FD06-4905-BC3C-B6832177A8A4}"/>
                  </a:ext>
                </a:extLst>
              </p14:cNvPr>
              <p14:cNvContentPartPr/>
              <p14:nvPr/>
            </p14:nvContentPartPr>
            <p14:xfrm>
              <a:off x="1488693" y="2512796"/>
              <a:ext cx="166320" cy="119160"/>
            </p14:xfrm>
          </p:contentPart>
        </mc:Choice>
        <mc:Fallback xmlns="">
          <p:pic>
            <p:nvPicPr>
              <p:cNvPr id="1073" name="Ink 1072">
                <a:extLst>
                  <a:ext uri="{FF2B5EF4-FFF2-40B4-BE49-F238E27FC236}">
                    <a16:creationId xmlns:a16="http://schemas.microsoft.com/office/drawing/2014/main" id="{4D3851B2-FD06-4905-BC3C-B6832177A8A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484373" y="2508476"/>
                <a:ext cx="174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74" name="Ink 1073">
                <a:extLst>
                  <a:ext uri="{FF2B5EF4-FFF2-40B4-BE49-F238E27FC236}">
                    <a16:creationId xmlns:a16="http://schemas.microsoft.com/office/drawing/2014/main" id="{174E14CD-1DC9-440C-B024-48C8FD8EAB85}"/>
                  </a:ext>
                </a:extLst>
              </p14:cNvPr>
              <p14:cNvContentPartPr/>
              <p14:nvPr/>
            </p14:nvContentPartPr>
            <p14:xfrm>
              <a:off x="1607493" y="2379956"/>
              <a:ext cx="47520" cy="55440"/>
            </p14:xfrm>
          </p:contentPart>
        </mc:Choice>
        <mc:Fallback xmlns="">
          <p:pic>
            <p:nvPicPr>
              <p:cNvPr id="1074" name="Ink 1073">
                <a:extLst>
                  <a:ext uri="{FF2B5EF4-FFF2-40B4-BE49-F238E27FC236}">
                    <a16:creationId xmlns:a16="http://schemas.microsoft.com/office/drawing/2014/main" id="{174E14CD-1DC9-440C-B024-48C8FD8EAB8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603173" y="2375636"/>
                <a:ext cx="56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75" name="Ink 1074">
                <a:extLst>
                  <a:ext uri="{FF2B5EF4-FFF2-40B4-BE49-F238E27FC236}">
                    <a16:creationId xmlns:a16="http://schemas.microsoft.com/office/drawing/2014/main" id="{FF4006DB-C17F-46CA-B452-B9469250E18F}"/>
                  </a:ext>
                </a:extLst>
              </p14:cNvPr>
              <p14:cNvContentPartPr/>
              <p14:nvPr/>
            </p14:nvContentPartPr>
            <p14:xfrm>
              <a:off x="1676613" y="2426756"/>
              <a:ext cx="150480" cy="82800"/>
            </p14:xfrm>
          </p:contentPart>
        </mc:Choice>
        <mc:Fallback xmlns="">
          <p:pic>
            <p:nvPicPr>
              <p:cNvPr id="1075" name="Ink 1074">
                <a:extLst>
                  <a:ext uri="{FF2B5EF4-FFF2-40B4-BE49-F238E27FC236}">
                    <a16:creationId xmlns:a16="http://schemas.microsoft.com/office/drawing/2014/main" id="{FF4006DB-C17F-46CA-B452-B9469250E18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672293" y="2422436"/>
                <a:ext cx="1591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76" name="Ink 1075">
                <a:extLst>
                  <a:ext uri="{FF2B5EF4-FFF2-40B4-BE49-F238E27FC236}">
                    <a16:creationId xmlns:a16="http://schemas.microsoft.com/office/drawing/2014/main" id="{C142FB9C-BB67-428A-9C63-017A972B13B4}"/>
                  </a:ext>
                </a:extLst>
              </p14:cNvPr>
              <p14:cNvContentPartPr/>
              <p14:nvPr/>
            </p14:nvContentPartPr>
            <p14:xfrm>
              <a:off x="1797933" y="2109956"/>
              <a:ext cx="171000" cy="502920"/>
            </p14:xfrm>
          </p:contentPart>
        </mc:Choice>
        <mc:Fallback xmlns="">
          <p:pic>
            <p:nvPicPr>
              <p:cNvPr id="1076" name="Ink 1075">
                <a:extLst>
                  <a:ext uri="{FF2B5EF4-FFF2-40B4-BE49-F238E27FC236}">
                    <a16:creationId xmlns:a16="http://schemas.microsoft.com/office/drawing/2014/main" id="{C142FB9C-BB67-428A-9C63-017A972B13B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793613" y="2105636"/>
                <a:ext cx="17964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667198B8-689E-410E-9F9C-AE9E2DD7A236}"/>
                  </a:ext>
                </a:extLst>
              </p14:cNvPr>
              <p14:cNvContentPartPr/>
              <p14:nvPr/>
            </p14:nvContentPartPr>
            <p14:xfrm>
              <a:off x="853653" y="2224076"/>
              <a:ext cx="93240" cy="3960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667198B8-689E-410E-9F9C-AE9E2DD7A23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49333" y="2219756"/>
                <a:ext cx="101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51AED9D0-2EE6-4195-A64E-B739ABBB7648}"/>
                  </a:ext>
                </a:extLst>
              </p14:cNvPr>
              <p14:cNvContentPartPr/>
              <p14:nvPr/>
            </p14:nvContentPartPr>
            <p14:xfrm>
              <a:off x="1113933" y="2321276"/>
              <a:ext cx="9360" cy="720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51AED9D0-2EE6-4195-A64E-B739ABBB764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09613" y="2316956"/>
                <a:ext cx="180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80" name="Ink 1079">
                <a:extLst>
                  <a:ext uri="{FF2B5EF4-FFF2-40B4-BE49-F238E27FC236}">
                    <a16:creationId xmlns:a16="http://schemas.microsoft.com/office/drawing/2014/main" id="{FB702AEF-FC21-4CC3-895E-6D2BC750BEB9}"/>
                  </a:ext>
                </a:extLst>
              </p14:cNvPr>
              <p14:cNvContentPartPr/>
              <p14:nvPr/>
            </p14:nvContentPartPr>
            <p14:xfrm>
              <a:off x="1545573" y="1129316"/>
              <a:ext cx="78480" cy="105480"/>
            </p14:xfrm>
          </p:contentPart>
        </mc:Choice>
        <mc:Fallback xmlns="">
          <p:pic>
            <p:nvPicPr>
              <p:cNvPr id="1080" name="Ink 1079">
                <a:extLst>
                  <a:ext uri="{FF2B5EF4-FFF2-40B4-BE49-F238E27FC236}">
                    <a16:creationId xmlns:a16="http://schemas.microsoft.com/office/drawing/2014/main" id="{FB702AEF-FC21-4CC3-895E-6D2BC750BEB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541253" y="1124996"/>
                <a:ext cx="87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A2A18442-682C-4CF9-B32F-F42E13A92B9B}"/>
                  </a:ext>
                </a:extLst>
              </p14:cNvPr>
              <p14:cNvContentPartPr/>
              <p14:nvPr/>
            </p14:nvContentPartPr>
            <p14:xfrm>
              <a:off x="4683333" y="2447996"/>
              <a:ext cx="28440" cy="12528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A2A18442-682C-4CF9-B32F-F42E13A92B9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79013" y="2443676"/>
                <a:ext cx="370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651D0F0B-3411-47F0-873D-C0449D59649E}"/>
                  </a:ext>
                </a:extLst>
              </p14:cNvPr>
              <p14:cNvContentPartPr/>
              <p14:nvPr/>
            </p14:nvContentPartPr>
            <p14:xfrm>
              <a:off x="4638693" y="2503076"/>
              <a:ext cx="139680" cy="1512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651D0F0B-3411-47F0-873D-C0449D59649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634373" y="2498756"/>
                <a:ext cx="148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D52279B1-A937-437E-A4FB-657FA7B853A5}"/>
                  </a:ext>
                </a:extLst>
              </p14:cNvPr>
              <p14:cNvContentPartPr/>
              <p14:nvPr/>
            </p14:nvContentPartPr>
            <p14:xfrm>
              <a:off x="4634733" y="2487596"/>
              <a:ext cx="142920" cy="3024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D52279B1-A937-437E-A4FB-657FA7B853A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630413" y="2483276"/>
                <a:ext cx="1515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54EB068C-82E5-4E0E-AE1E-B057C8D8D249}"/>
                  </a:ext>
                </a:extLst>
              </p14:cNvPr>
              <p14:cNvContentPartPr/>
              <p14:nvPr/>
            </p14:nvContentPartPr>
            <p14:xfrm>
              <a:off x="4684053" y="2449796"/>
              <a:ext cx="15120" cy="14688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54EB068C-82E5-4E0E-AE1E-B057C8D8D24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679733" y="2445476"/>
                <a:ext cx="237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57D04585-7BA9-4C59-A801-36C0A146D8B7}"/>
                  </a:ext>
                </a:extLst>
              </p14:cNvPr>
              <p14:cNvContentPartPr/>
              <p14:nvPr/>
            </p14:nvContentPartPr>
            <p14:xfrm>
              <a:off x="4619613" y="2498756"/>
              <a:ext cx="145800" cy="2700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57D04585-7BA9-4C59-A801-36C0A146D8B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615293" y="2494436"/>
                <a:ext cx="154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23DA194A-9A5D-42CE-B599-4E82747D594A}"/>
                  </a:ext>
                </a:extLst>
              </p14:cNvPr>
              <p14:cNvContentPartPr/>
              <p14:nvPr/>
            </p14:nvContentPartPr>
            <p14:xfrm>
              <a:off x="4730493" y="2478596"/>
              <a:ext cx="31680" cy="864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23DA194A-9A5D-42CE-B599-4E82747D594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26173" y="2474276"/>
                <a:ext cx="40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81" name="Ink 1080">
                <a:extLst>
                  <a:ext uri="{FF2B5EF4-FFF2-40B4-BE49-F238E27FC236}">
                    <a16:creationId xmlns:a16="http://schemas.microsoft.com/office/drawing/2014/main" id="{EE74CBE4-BC98-4856-BB84-80D79577C560}"/>
                  </a:ext>
                </a:extLst>
              </p14:cNvPr>
              <p14:cNvContentPartPr/>
              <p14:nvPr/>
            </p14:nvContentPartPr>
            <p14:xfrm>
              <a:off x="4684053" y="2371676"/>
              <a:ext cx="26640" cy="162720"/>
            </p14:xfrm>
          </p:contentPart>
        </mc:Choice>
        <mc:Fallback xmlns="">
          <p:pic>
            <p:nvPicPr>
              <p:cNvPr id="1081" name="Ink 1080">
                <a:extLst>
                  <a:ext uri="{FF2B5EF4-FFF2-40B4-BE49-F238E27FC236}">
                    <a16:creationId xmlns:a16="http://schemas.microsoft.com/office/drawing/2014/main" id="{EE74CBE4-BC98-4856-BB84-80D79577C56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679733" y="2367356"/>
                <a:ext cx="352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82" name="Ink 1081">
                <a:extLst>
                  <a:ext uri="{FF2B5EF4-FFF2-40B4-BE49-F238E27FC236}">
                    <a16:creationId xmlns:a16="http://schemas.microsoft.com/office/drawing/2014/main" id="{2406DA4E-A808-4729-8F3F-09ECBFCA2739}"/>
                  </a:ext>
                </a:extLst>
              </p14:cNvPr>
              <p14:cNvContentPartPr/>
              <p14:nvPr/>
            </p14:nvContentPartPr>
            <p14:xfrm>
              <a:off x="4606293" y="2483636"/>
              <a:ext cx="192960" cy="21600"/>
            </p14:xfrm>
          </p:contentPart>
        </mc:Choice>
        <mc:Fallback xmlns="">
          <p:pic>
            <p:nvPicPr>
              <p:cNvPr id="1082" name="Ink 1081">
                <a:extLst>
                  <a:ext uri="{FF2B5EF4-FFF2-40B4-BE49-F238E27FC236}">
                    <a16:creationId xmlns:a16="http://schemas.microsoft.com/office/drawing/2014/main" id="{2406DA4E-A808-4729-8F3F-09ECBFCA273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601973" y="2479316"/>
                <a:ext cx="201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84" name="Ink 1083">
                <a:extLst>
                  <a:ext uri="{FF2B5EF4-FFF2-40B4-BE49-F238E27FC236}">
                    <a16:creationId xmlns:a16="http://schemas.microsoft.com/office/drawing/2014/main" id="{2F5C8F49-3775-4CDC-A7D3-F2D15D0953B4}"/>
                  </a:ext>
                </a:extLst>
              </p14:cNvPr>
              <p14:cNvContentPartPr/>
              <p14:nvPr/>
            </p14:nvContentPartPr>
            <p14:xfrm>
              <a:off x="3880893" y="400676"/>
              <a:ext cx="118800" cy="121320"/>
            </p14:xfrm>
          </p:contentPart>
        </mc:Choice>
        <mc:Fallback xmlns="">
          <p:pic>
            <p:nvPicPr>
              <p:cNvPr id="1084" name="Ink 1083">
                <a:extLst>
                  <a:ext uri="{FF2B5EF4-FFF2-40B4-BE49-F238E27FC236}">
                    <a16:creationId xmlns:a16="http://schemas.microsoft.com/office/drawing/2014/main" id="{2F5C8F49-3775-4CDC-A7D3-F2D15D0953B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876573" y="396356"/>
                <a:ext cx="127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85" name="Ink 1084">
                <a:extLst>
                  <a:ext uri="{FF2B5EF4-FFF2-40B4-BE49-F238E27FC236}">
                    <a16:creationId xmlns:a16="http://schemas.microsoft.com/office/drawing/2014/main" id="{B77BC4E9-E02B-4EA7-B7EE-83342E3DDCBE}"/>
                  </a:ext>
                </a:extLst>
              </p14:cNvPr>
              <p14:cNvContentPartPr/>
              <p14:nvPr/>
            </p14:nvContentPartPr>
            <p14:xfrm>
              <a:off x="4059453" y="381596"/>
              <a:ext cx="208080" cy="160200"/>
            </p14:xfrm>
          </p:contentPart>
        </mc:Choice>
        <mc:Fallback xmlns="">
          <p:pic>
            <p:nvPicPr>
              <p:cNvPr id="1085" name="Ink 1084">
                <a:extLst>
                  <a:ext uri="{FF2B5EF4-FFF2-40B4-BE49-F238E27FC236}">
                    <a16:creationId xmlns:a16="http://schemas.microsoft.com/office/drawing/2014/main" id="{B77BC4E9-E02B-4EA7-B7EE-83342E3DDCB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055133" y="377276"/>
                <a:ext cx="2167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86" name="Ink 1085">
                <a:extLst>
                  <a:ext uri="{FF2B5EF4-FFF2-40B4-BE49-F238E27FC236}">
                    <a16:creationId xmlns:a16="http://schemas.microsoft.com/office/drawing/2014/main" id="{8D150E33-5932-4374-A9FA-62DA2DCA049B}"/>
                  </a:ext>
                </a:extLst>
              </p14:cNvPr>
              <p14:cNvContentPartPr/>
              <p14:nvPr/>
            </p14:nvContentPartPr>
            <p14:xfrm>
              <a:off x="4233333" y="381236"/>
              <a:ext cx="136800" cy="167400"/>
            </p14:xfrm>
          </p:contentPart>
        </mc:Choice>
        <mc:Fallback xmlns="">
          <p:pic>
            <p:nvPicPr>
              <p:cNvPr id="1086" name="Ink 1085">
                <a:extLst>
                  <a:ext uri="{FF2B5EF4-FFF2-40B4-BE49-F238E27FC236}">
                    <a16:creationId xmlns:a16="http://schemas.microsoft.com/office/drawing/2014/main" id="{8D150E33-5932-4374-A9FA-62DA2DCA049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229013" y="376916"/>
                <a:ext cx="1454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87" name="Ink 1086">
                <a:extLst>
                  <a:ext uri="{FF2B5EF4-FFF2-40B4-BE49-F238E27FC236}">
                    <a16:creationId xmlns:a16="http://schemas.microsoft.com/office/drawing/2014/main" id="{67D815E9-33DF-4559-BA8C-614A3322DFCD}"/>
                  </a:ext>
                </a:extLst>
              </p14:cNvPr>
              <p14:cNvContentPartPr/>
              <p14:nvPr/>
            </p14:nvContentPartPr>
            <p14:xfrm>
              <a:off x="4380573" y="206636"/>
              <a:ext cx="20520" cy="135000"/>
            </p14:xfrm>
          </p:contentPart>
        </mc:Choice>
        <mc:Fallback xmlns="">
          <p:pic>
            <p:nvPicPr>
              <p:cNvPr id="1087" name="Ink 1086">
                <a:extLst>
                  <a:ext uri="{FF2B5EF4-FFF2-40B4-BE49-F238E27FC236}">
                    <a16:creationId xmlns:a16="http://schemas.microsoft.com/office/drawing/2014/main" id="{67D815E9-33DF-4559-BA8C-614A3322DFC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376253" y="202316"/>
                <a:ext cx="29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88" name="Ink 1087">
                <a:extLst>
                  <a:ext uri="{FF2B5EF4-FFF2-40B4-BE49-F238E27FC236}">
                    <a16:creationId xmlns:a16="http://schemas.microsoft.com/office/drawing/2014/main" id="{B1E5E4C1-102E-41DD-BCD3-58E57538FEB8}"/>
                  </a:ext>
                </a:extLst>
              </p14:cNvPr>
              <p14:cNvContentPartPr/>
              <p14:nvPr/>
            </p14:nvContentPartPr>
            <p14:xfrm>
              <a:off x="4334133" y="271796"/>
              <a:ext cx="136080" cy="16560"/>
            </p14:xfrm>
          </p:contentPart>
        </mc:Choice>
        <mc:Fallback xmlns="">
          <p:pic>
            <p:nvPicPr>
              <p:cNvPr id="1088" name="Ink 1087">
                <a:extLst>
                  <a:ext uri="{FF2B5EF4-FFF2-40B4-BE49-F238E27FC236}">
                    <a16:creationId xmlns:a16="http://schemas.microsoft.com/office/drawing/2014/main" id="{B1E5E4C1-102E-41DD-BCD3-58E57538FEB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329813" y="267476"/>
                <a:ext cx="1447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89" name="Ink 1088">
                <a:extLst>
                  <a:ext uri="{FF2B5EF4-FFF2-40B4-BE49-F238E27FC236}">
                    <a16:creationId xmlns:a16="http://schemas.microsoft.com/office/drawing/2014/main" id="{A64AF9A8-AFDD-470E-A430-415A3ADE2BE7}"/>
                  </a:ext>
                </a:extLst>
              </p14:cNvPr>
              <p14:cNvContentPartPr/>
              <p14:nvPr/>
            </p14:nvContentPartPr>
            <p14:xfrm>
              <a:off x="4702773" y="381956"/>
              <a:ext cx="11160" cy="137160"/>
            </p14:xfrm>
          </p:contentPart>
        </mc:Choice>
        <mc:Fallback xmlns="">
          <p:pic>
            <p:nvPicPr>
              <p:cNvPr id="1089" name="Ink 1088">
                <a:extLst>
                  <a:ext uri="{FF2B5EF4-FFF2-40B4-BE49-F238E27FC236}">
                    <a16:creationId xmlns:a16="http://schemas.microsoft.com/office/drawing/2014/main" id="{A64AF9A8-AFDD-470E-A430-415A3ADE2BE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698453" y="377636"/>
                <a:ext cx="198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90" name="Ink 1089">
                <a:extLst>
                  <a:ext uri="{FF2B5EF4-FFF2-40B4-BE49-F238E27FC236}">
                    <a16:creationId xmlns:a16="http://schemas.microsoft.com/office/drawing/2014/main" id="{AE25E4DD-8AF3-4884-AA0D-7271DF6F56C5}"/>
                  </a:ext>
                </a:extLst>
              </p14:cNvPr>
              <p14:cNvContentPartPr/>
              <p14:nvPr/>
            </p14:nvContentPartPr>
            <p14:xfrm>
              <a:off x="4656693" y="453956"/>
              <a:ext cx="149040" cy="14760"/>
            </p14:xfrm>
          </p:contentPart>
        </mc:Choice>
        <mc:Fallback xmlns="">
          <p:pic>
            <p:nvPicPr>
              <p:cNvPr id="1090" name="Ink 1089">
                <a:extLst>
                  <a:ext uri="{FF2B5EF4-FFF2-40B4-BE49-F238E27FC236}">
                    <a16:creationId xmlns:a16="http://schemas.microsoft.com/office/drawing/2014/main" id="{AE25E4DD-8AF3-4884-AA0D-7271DF6F56C5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652373" y="449636"/>
                <a:ext cx="1576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91" name="Ink 1090">
                <a:extLst>
                  <a:ext uri="{FF2B5EF4-FFF2-40B4-BE49-F238E27FC236}">
                    <a16:creationId xmlns:a16="http://schemas.microsoft.com/office/drawing/2014/main" id="{1D8C37F2-5372-4A2B-AC21-96EC2858FFF8}"/>
                  </a:ext>
                </a:extLst>
              </p14:cNvPr>
              <p14:cNvContentPartPr/>
              <p14:nvPr/>
            </p14:nvContentPartPr>
            <p14:xfrm>
              <a:off x="5037573" y="425516"/>
              <a:ext cx="142200" cy="129960"/>
            </p14:xfrm>
          </p:contentPart>
        </mc:Choice>
        <mc:Fallback xmlns="">
          <p:pic>
            <p:nvPicPr>
              <p:cNvPr id="1091" name="Ink 1090">
                <a:extLst>
                  <a:ext uri="{FF2B5EF4-FFF2-40B4-BE49-F238E27FC236}">
                    <a16:creationId xmlns:a16="http://schemas.microsoft.com/office/drawing/2014/main" id="{1D8C37F2-5372-4A2B-AC21-96EC2858FFF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033253" y="421196"/>
                <a:ext cx="150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92" name="Ink 1091">
                <a:extLst>
                  <a:ext uri="{FF2B5EF4-FFF2-40B4-BE49-F238E27FC236}">
                    <a16:creationId xmlns:a16="http://schemas.microsoft.com/office/drawing/2014/main" id="{49070F2F-C9A0-4389-85E2-0484ED8EE372}"/>
                  </a:ext>
                </a:extLst>
              </p14:cNvPr>
              <p14:cNvContentPartPr/>
              <p14:nvPr/>
            </p14:nvContentPartPr>
            <p14:xfrm>
              <a:off x="5233413" y="398516"/>
              <a:ext cx="127440" cy="182880"/>
            </p14:xfrm>
          </p:contentPart>
        </mc:Choice>
        <mc:Fallback xmlns="">
          <p:pic>
            <p:nvPicPr>
              <p:cNvPr id="1092" name="Ink 1091">
                <a:extLst>
                  <a:ext uri="{FF2B5EF4-FFF2-40B4-BE49-F238E27FC236}">
                    <a16:creationId xmlns:a16="http://schemas.microsoft.com/office/drawing/2014/main" id="{49070F2F-C9A0-4389-85E2-0484ED8EE37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229093" y="394196"/>
                <a:ext cx="1360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96" name="Ink 1095">
                <a:extLst>
                  <a:ext uri="{FF2B5EF4-FFF2-40B4-BE49-F238E27FC236}">
                    <a16:creationId xmlns:a16="http://schemas.microsoft.com/office/drawing/2014/main" id="{9CF74969-367C-49AE-A139-BADE5DF09D3F}"/>
                  </a:ext>
                </a:extLst>
              </p14:cNvPr>
              <p14:cNvContentPartPr/>
              <p14:nvPr/>
            </p14:nvContentPartPr>
            <p14:xfrm>
              <a:off x="4730133" y="813236"/>
              <a:ext cx="11160" cy="153720"/>
            </p14:xfrm>
          </p:contentPart>
        </mc:Choice>
        <mc:Fallback xmlns="">
          <p:pic>
            <p:nvPicPr>
              <p:cNvPr id="1096" name="Ink 1095">
                <a:extLst>
                  <a:ext uri="{FF2B5EF4-FFF2-40B4-BE49-F238E27FC236}">
                    <a16:creationId xmlns:a16="http://schemas.microsoft.com/office/drawing/2014/main" id="{9CF74969-367C-49AE-A139-BADE5DF09D3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725813" y="808916"/>
                <a:ext cx="198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97" name="Ink 1096">
                <a:extLst>
                  <a:ext uri="{FF2B5EF4-FFF2-40B4-BE49-F238E27FC236}">
                    <a16:creationId xmlns:a16="http://schemas.microsoft.com/office/drawing/2014/main" id="{76F0A7DA-390F-411F-BD0B-D7F1C3BA6030}"/>
                  </a:ext>
                </a:extLst>
              </p14:cNvPr>
              <p14:cNvContentPartPr/>
              <p14:nvPr/>
            </p14:nvContentPartPr>
            <p14:xfrm>
              <a:off x="4664973" y="901076"/>
              <a:ext cx="146880" cy="13320"/>
            </p14:xfrm>
          </p:contentPart>
        </mc:Choice>
        <mc:Fallback xmlns="">
          <p:pic>
            <p:nvPicPr>
              <p:cNvPr id="1097" name="Ink 1096">
                <a:extLst>
                  <a:ext uri="{FF2B5EF4-FFF2-40B4-BE49-F238E27FC236}">
                    <a16:creationId xmlns:a16="http://schemas.microsoft.com/office/drawing/2014/main" id="{76F0A7DA-390F-411F-BD0B-D7F1C3BA603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660653" y="896756"/>
                <a:ext cx="1555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98" name="Ink 1097">
                <a:extLst>
                  <a:ext uri="{FF2B5EF4-FFF2-40B4-BE49-F238E27FC236}">
                    <a16:creationId xmlns:a16="http://schemas.microsoft.com/office/drawing/2014/main" id="{68765283-DF0C-4AA9-8E36-4E41E9BFE77F}"/>
                  </a:ext>
                </a:extLst>
              </p14:cNvPr>
              <p14:cNvContentPartPr/>
              <p14:nvPr/>
            </p14:nvContentPartPr>
            <p14:xfrm>
              <a:off x="5034693" y="809996"/>
              <a:ext cx="165600" cy="154080"/>
            </p14:xfrm>
          </p:contentPart>
        </mc:Choice>
        <mc:Fallback xmlns="">
          <p:pic>
            <p:nvPicPr>
              <p:cNvPr id="1098" name="Ink 1097">
                <a:extLst>
                  <a:ext uri="{FF2B5EF4-FFF2-40B4-BE49-F238E27FC236}">
                    <a16:creationId xmlns:a16="http://schemas.microsoft.com/office/drawing/2014/main" id="{68765283-DF0C-4AA9-8E36-4E41E9BFE77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030373" y="805676"/>
                <a:ext cx="1742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00" name="Ink 1099">
                <a:extLst>
                  <a:ext uri="{FF2B5EF4-FFF2-40B4-BE49-F238E27FC236}">
                    <a16:creationId xmlns:a16="http://schemas.microsoft.com/office/drawing/2014/main" id="{A30B7F44-1095-4F42-93DC-65DE77ADA62D}"/>
                  </a:ext>
                </a:extLst>
              </p14:cNvPr>
              <p14:cNvContentPartPr/>
              <p14:nvPr/>
            </p14:nvContentPartPr>
            <p14:xfrm>
              <a:off x="5284173" y="837356"/>
              <a:ext cx="125640" cy="97200"/>
            </p14:xfrm>
          </p:contentPart>
        </mc:Choice>
        <mc:Fallback xmlns="">
          <p:pic>
            <p:nvPicPr>
              <p:cNvPr id="1100" name="Ink 1099">
                <a:extLst>
                  <a:ext uri="{FF2B5EF4-FFF2-40B4-BE49-F238E27FC236}">
                    <a16:creationId xmlns:a16="http://schemas.microsoft.com/office/drawing/2014/main" id="{A30B7F44-1095-4F42-93DC-65DE77ADA62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279853" y="833036"/>
                <a:ext cx="134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01" name="Ink 1100">
                <a:extLst>
                  <a:ext uri="{FF2B5EF4-FFF2-40B4-BE49-F238E27FC236}">
                    <a16:creationId xmlns:a16="http://schemas.microsoft.com/office/drawing/2014/main" id="{F503D5CC-2DEA-4822-B454-6B26862CBD28}"/>
                  </a:ext>
                </a:extLst>
              </p14:cNvPr>
              <p14:cNvContentPartPr/>
              <p14:nvPr/>
            </p14:nvContentPartPr>
            <p14:xfrm>
              <a:off x="5280573" y="768236"/>
              <a:ext cx="149040" cy="9360"/>
            </p14:xfrm>
          </p:contentPart>
        </mc:Choice>
        <mc:Fallback xmlns="">
          <p:pic>
            <p:nvPicPr>
              <p:cNvPr id="1101" name="Ink 1100">
                <a:extLst>
                  <a:ext uri="{FF2B5EF4-FFF2-40B4-BE49-F238E27FC236}">
                    <a16:creationId xmlns:a16="http://schemas.microsoft.com/office/drawing/2014/main" id="{F503D5CC-2DEA-4822-B454-6B26862CBD2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276253" y="763916"/>
                <a:ext cx="157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02" name="Ink 1101">
                <a:extLst>
                  <a:ext uri="{FF2B5EF4-FFF2-40B4-BE49-F238E27FC236}">
                    <a16:creationId xmlns:a16="http://schemas.microsoft.com/office/drawing/2014/main" id="{6A7E1D2C-4866-4A45-B2B9-C454FCD0B89A}"/>
                  </a:ext>
                </a:extLst>
              </p14:cNvPr>
              <p14:cNvContentPartPr/>
              <p14:nvPr/>
            </p14:nvContentPartPr>
            <p14:xfrm>
              <a:off x="5675493" y="788036"/>
              <a:ext cx="11880" cy="141840"/>
            </p14:xfrm>
          </p:contentPart>
        </mc:Choice>
        <mc:Fallback xmlns="">
          <p:pic>
            <p:nvPicPr>
              <p:cNvPr id="1102" name="Ink 1101">
                <a:extLst>
                  <a:ext uri="{FF2B5EF4-FFF2-40B4-BE49-F238E27FC236}">
                    <a16:creationId xmlns:a16="http://schemas.microsoft.com/office/drawing/2014/main" id="{6A7E1D2C-4866-4A45-B2B9-C454FCD0B89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671173" y="783716"/>
                <a:ext cx="205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03" name="Ink 1102">
                <a:extLst>
                  <a:ext uri="{FF2B5EF4-FFF2-40B4-BE49-F238E27FC236}">
                    <a16:creationId xmlns:a16="http://schemas.microsoft.com/office/drawing/2014/main" id="{3D1D8258-8081-46C5-B809-7BA71C93897B}"/>
                  </a:ext>
                </a:extLst>
              </p14:cNvPr>
              <p14:cNvContentPartPr/>
              <p14:nvPr/>
            </p14:nvContentPartPr>
            <p14:xfrm>
              <a:off x="5636253" y="833756"/>
              <a:ext cx="124200" cy="20160"/>
            </p14:xfrm>
          </p:contentPart>
        </mc:Choice>
        <mc:Fallback xmlns="">
          <p:pic>
            <p:nvPicPr>
              <p:cNvPr id="1103" name="Ink 1102">
                <a:extLst>
                  <a:ext uri="{FF2B5EF4-FFF2-40B4-BE49-F238E27FC236}">
                    <a16:creationId xmlns:a16="http://schemas.microsoft.com/office/drawing/2014/main" id="{3D1D8258-8081-46C5-B809-7BA71C93897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631933" y="829436"/>
                <a:ext cx="132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04" name="Ink 1103">
                <a:extLst>
                  <a:ext uri="{FF2B5EF4-FFF2-40B4-BE49-F238E27FC236}">
                    <a16:creationId xmlns:a16="http://schemas.microsoft.com/office/drawing/2014/main" id="{977C5EAB-B47E-4882-A912-283E16CDE433}"/>
                  </a:ext>
                </a:extLst>
              </p14:cNvPr>
              <p14:cNvContentPartPr/>
              <p14:nvPr/>
            </p14:nvContentPartPr>
            <p14:xfrm>
              <a:off x="5896533" y="801356"/>
              <a:ext cx="212760" cy="132480"/>
            </p14:xfrm>
          </p:contentPart>
        </mc:Choice>
        <mc:Fallback xmlns="">
          <p:pic>
            <p:nvPicPr>
              <p:cNvPr id="1104" name="Ink 1103">
                <a:extLst>
                  <a:ext uri="{FF2B5EF4-FFF2-40B4-BE49-F238E27FC236}">
                    <a16:creationId xmlns:a16="http://schemas.microsoft.com/office/drawing/2014/main" id="{977C5EAB-B47E-4882-A912-283E16CDE43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892213" y="797036"/>
                <a:ext cx="221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05" name="Ink 1104">
                <a:extLst>
                  <a:ext uri="{FF2B5EF4-FFF2-40B4-BE49-F238E27FC236}">
                    <a16:creationId xmlns:a16="http://schemas.microsoft.com/office/drawing/2014/main" id="{6C5A2F61-65AA-4115-95FB-EA6C70D186A6}"/>
                  </a:ext>
                </a:extLst>
              </p14:cNvPr>
              <p14:cNvContentPartPr/>
              <p14:nvPr/>
            </p14:nvContentPartPr>
            <p14:xfrm>
              <a:off x="6160773" y="740516"/>
              <a:ext cx="16560" cy="202320"/>
            </p14:xfrm>
          </p:contentPart>
        </mc:Choice>
        <mc:Fallback xmlns="">
          <p:pic>
            <p:nvPicPr>
              <p:cNvPr id="1105" name="Ink 1104">
                <a:extLst>
                  <a:ext uri="{FF2B5EF4-FFF2-40B4-BE49-F238E27FC236}">
                    <a16:creationId xmlns:a16="http://schemas.microsoft.com/office/drawing/2014/main" id="{6C5A2F61-65AA-4115-95FB-EA6C70D186A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156453" y="736196"/>
                <a:ext cx="252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06" name="Ink 1105">
                <a:extLst>
                  <a:ext uri="{FF2B5EF4-FFF2-40B4-BE49-F238E27FC236}">
                    <a16:creationId xmlns:a16="http://schemas.microsoft.com/office/drawing/2014/main" id="{BF03D591-C8B6-4417-9E12-CD01FB77073F}"/>
                  </a:ext>
                </a:extLst>
              </p14:cNvPr>
              <p14:cNvContentPartPr/>
              <p14:nvPr/>
            </p14:nvContentPartPr>
            <p14:xfrm>
              <a:off x="6168333" y="756356"/>
              <a:ext cx="134640" cy="183960"/>
            </p14:xfrm>
          </p:contentPart>
        </mc:Choice>
        <mc:Fallback xmlns="">
          <p:pic>
            <p:nvPicPr>
              <p:cNvPr id="1106" name="Ink 1105">
                <a:extLst>
                  <a:ext uri="{FF2B5EF4-FFF2-40B4-BE49-F238E27FC236}">
                    <a16:creationId xmlns:a16="http://schemas.microsoft.com/office/drawing/2014/main" id="{BF03D591-C8B6-4417-9E12-CD01FB77073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164013" y="752036"/>
                <a:ext cx="1432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07" name="Ink 1106">
                <a:extLst>
                  <a:ext uri="{FF2B5EF4-FFF2-40B4-BE49-F238E27FC236}">
                    <a16:creationId xmlns:a16="http://schemas.microsoft.com/office/drawing/2014/main" id="{AABD3EE7-41B4-44D1-9855-60EBB39EA82A}"/>
                  </a:ext>
                </a:extLst>
              </p14:cNvPr>
              <p14:cNvContentPartPr/>
              <p14:nvPr/>
            </p14:nvContentPartPr>
            <p14:xfrm>
              <a:off x="6329973" y="603356"/>
              <a:ext cx="111240" cy="138240"/>
            </p14:xfrm>
          </p:contentPart>
        </mc:Choice>
        <mc:Fallback xmlns="">
          <p:pic>
            <p:nvPicPr>
              <p:cNvPr id="1107" name="Ink 1106">
                <a:extLst>
                  <a:ext uri="{FF2B5EF4-FFF2-40B4-BE49-F238E27FC236}">
                    <a16:creationId xmlns:a16="http://schemas.microsoft.com/office/drawing/2014/main" id="{AABD3EE7-41B4-44D1-9855-60EBB39EA82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325653" y="599036"/>
                <a:ext cx="119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08" name="Ink 1107">
                <a:extLst>
                  <a:ext uri="{FF2B5EF4-FFF2-40B4-BE49-F238E27FC236}">
                    <a16:creationId xmlns:a16="http://schemas.microsoft.com/office/drawing/2014/main" id="{E52BA882-113C-4484-A5A3-E88B4C010512}"/>
                  </a:ext>
                </a:extLst>
              </p14:cNvPr>
              <p14:cNvContentPartPr/>
              <p14:nvPr/>
            </p14:nvContentPartPr>
            <p14:xfrm>
              <a:off x="3874053" y="871556"/>
              <a:ext cx="118440" cy="139680"/>
            </p14:xfrm>
          </p:contentPart>
        </mc:Choice>
        <mc:Fallback xmlns="">
          <p:pic>
            <p:nvPicPr>
              <p:cNvPr id="1108" name="Ink 1107">
                <a:extLst>
                  <a:ext uri="{FF2B5EF4-FFF2-40B4-BE49-F238E27FC236}">
                    <a16:creationId xmlns:a16="http://schemas.microsoft.com/office/drawing/2014/main" id="{E52BA882-113C-4484-A5A3-E88B4C01051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869733" y="867236"/>
                <a:ext cx="1270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09" name="Ink 1108">
                <a:extLst>
                  <a:ext uri="{FF2B5EF4-FFF2-40B4-BE49-F238E27FC236}">
                    <a16:creationId xmlns:a16="http://schemas.microsoft.com/office/drawing/2014/main" id="{B18B524B-7BD7-45EE-B3DE-6FF0A88CEF6B}"/>
                  </a:ext>
                </a:extLst>
              </p14:cNvPr>
              <p14:cNvContentPartPr/>
              <p14:nvPr/>
            </p14:nvContentPartPr>
            <p14:xfrm>
              <a:off x="4054773" y="852836"/>
              <a:ext cx="269280" cy="159480"/>
            </p14:xfrm>
          </p:contentPart>
        </mc:Choice>
        <mc:Fallback xmlns="">
          <p:pic>
            <p:nvPicPr>
              <p:cNvPr id="1109" name="Ink 1108">
                <a:extLst>
                  <a:ext uri="{FF2B5EF4-FFF2-40B4-BE49-F238E27FC236}">
                    <a16:creationId xmlns:a16="http://schemas.microsoft.com/office/drawing/2014/main" id="{B18B524B-7BD7-45EE-B3DE-6FF0A88CEF6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050453" y="848516"/>
                <a:ext cx="2779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110" name="Ink 1109">
                <a:extLst>
                  <a:ext uri="{FF2B5EF4-FFF2-40B4-BE49-F238E27FC236}">
                    <a16:creationId xmlns:a16="http://schemas.microsoft.com/office/drawing/2014/main" id="{957FE5A9-45DE-40A7-9F28-EA67F2407715}"/>
                  </a:ext>
                </a:extLst>
              </p14:cNvPr>
              <p14:cNvContentPartPr/>
              <p14:nvPr/>
            </p14:nvContentPartPr>
            <p14:xfrm>
              <a:off x="4350693" y="718196"/>
              <a:ext cx="15840" cy="144720"/>
            </p14:xfrm>
          </p:contentPart>
        </mc:Choice>
        <mc:Fallback xmlns="">
          <p:pic>
            <p:nvPicPr>
              <p:cNvPr id="1110" name="Ink 1109">
                <a:extLst>
                  <a:ext uri="{FF2B5EF4-FFF2-40B4-BE49-F238E27FC236}">
                    <a16:creationId xmlns:a16="http://schemas.microsoft.com/office/drawing/2014/main" id="{957FE5A9-45DE-40A7-9F28-EA67F240771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46373" y="713876"/>
                <a:ext cx="244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11" name="Ink 1110">
                <a:extLst>
                  <a:ext uri="{FF2B5EF4-FFF2-40B4-BE49-F238E27FC236}">
                    <a16:creationId xmlns:a16="http://schemas.microsoft.com/office/drawing/2014/main" id="{1730ABEA-EC6A-4BC6-8865-D287A1B334E2}"/>
                  </a:ext>
                </a:extLst>
              </p14:cNvPr>
              <p14:cNvContentPartPr/>
              <p14:nvPr/>
            </p14:nvContentPartPr>
            <p14:xfrm>
              <a:off x="4297773" y="778316"/>
              <a:ext cx="114120" cy="21600"/>
            </p14:xfrm>
          </p:contentPart>
        </mc:Choice>
        <mc:Fallback xmlns="">
          <p:pic>
            <p:nvPicPr>
              <p:cNvPr id="1111" name="Ink 1110">
                <a:extLst>
                  <a:ext uri="{FF2B5EF4-FFF2-40B4-BE49-F238E27FC236}">
                    <a16:creationId xmlns:a16="http://schemas.microsoft.com/office/drawing/2014/main" id="{1730ABEA-EC6A-4BC6-8865-D287A1B334E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293453" y="773996"/>
                <a:ext cx="122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16" name="Ink 1115">
                <a:extLst>
                  <a:ext uri="{FF2B5EF4-FFF2-40B4-BE49-F238E27FC236}">
                    <a16:creationId xmlns:a16="http://schemas.microsoft.com/office/drawing/2014/main" id="{F33CC0B3-402B-4D08-9EA7-A59B4A0E597A}"/>
                  </a:ext>
                </a:extLst>
              </p14:cNvPr>
              <p14:cNvContentPartPr/>
              <p14:nvPr/>
            </p14:nvContentPartPr>
            <p14:xfrm>
              <a:off x="6660813" y="847796"/>
              <a:ext cx="723240" cy="40320"/>
            </p14:xfrm>
          </p:contentPart>
        </mc:Choice>
        <mc:Fallback xmlns="">
          <p:pic>
            <p:nvPicPr>
              <p:cNvPr id="1116" name="Ink 1115">
                <a:extLst>
                  <a:ext uri="{FF2B5EF4-FFF2-40B4-BE49-F238E27FC236}">
                    <a16:creationId xmlns:a16="http://schemas.microsoft.com/office/drawing/2014/main" id="{F33CC0B3-402B-4D08-9EA7-A59B4A0E597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656493" y="843476"/>
                <a:ext cx="7318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7" name="Ink 1116">
                <a:extLst>
                  <a:ext uri="{FF2B5EF4-FFF2-40B4-BE49-F238E27FC236}">
                    <a16:creationId xmlns:a16="http://schemas.microsoft.com/office/drawing/2014/main" id="{89CFA22D-3BD2-487D-8059-E5827EC464D1}"/>
                  </a:ext>
                </a:extLst>
              </p14:cNvPr>
              <p14:cNvContentPartPr/>
              <p14:nvPr/>
            </p14:nvContentPartPr>
            <p14:xfrm>
              <a:off x="7285773" y="807476"/>
              <a:ext cx="141120" cy="80640"/>
            </p14:xfrm>
          </p:contentPart>
        </mc:Choice>
        <mc:Fallback xmlns="">
          <p:pic>
            <p:nvPicPr>
              <p:cNvPr id="1117" name="Ink 1116">
                <a:extLst>
                  <a:ext uri="{FF2B5EF4-FFF2-40B4-BE49-F238E27FC236}">
                    <a16:creationId xmlns:a16="http://schemas.microsoft.com/office/drawing/2014/main" id="{89CFA22D-3BD2-487D-8059-E5827EC464D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281453" y="803156"/>
                <a:ext cx="149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47" name="Ink 1146">
                <a:extLst>
                  <a:ext uri="{FF2B5EF4-FFF2-40B4-BE49-F238E27FC236}">
                    <a16:creationId xmlns:a16="http://schemas.microsoft.com/office/drawing/2014/main" id="{3DDFBCEF-47B4-43FC-9CBD-D4911429C342}"/>
                  </a:ext>
                </a:extLst>
              </p14:cNvPr>
              <p14:cNvContentPartPr/>
              <p14:nvPr/>
            </p14:nvContentPartPr>
            <p14:xfrm>
              <a:off x="4875573" y="926636"/>
              <a:ext cx="2971800" cy="2017080"/>
            </p14:xfrm>
          </p:contentPart>
        </mc:Choice>
        <mc:Fallback xmlns="">
          <p:pic>
            <p:nvPicPr>
              <p:cNvPr id="1147" name="Ink 1146">
                <a:extLst>
                  <a:ext uri="{FF2B5EF4-FFF2-40B4-BE49-F238E27FC236}">
                    <a16:creationId xmlns:a16="http://schemas.microsoft.com/office/drawing/2014/main" id="{3DDFBCEF-47B4-43FC-9CBD-D4911429C34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871253" y="922316"/>
                <a:ext cx="2980440" cy="20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48" name="Ink 1147">
                <a:extLst>
                  <a:ext uri="{FF2B5EF4-FFF2-40B4-BE49-F238E27FC236}">
                    <a16:creationId xmlns:a16="http://schemas.microsoft.com/office/drawing/2014/main" id="{ED0F8B1B-F5D6-47CD-9897-2BBE64F9A395}"/>
                  </a:ext>
                </a:extLst>
              </p14:cNvPr>
              <p14:cNvContentPartPr/>
              <p14:nvPr/>
            </p14:nvContentPartPr>
            <p14:xfrm>
              <a:off x="5021733" y="2556716"/>
              <a:ext cx="5040" cy="12600"/>
            </p14:xfrm>
          </p:contentPart>
        </mc:Choice>
        <mc:Fallback xmlns="">
          <p:pic>
            <p:nvPicPr>
              <p:cNvPr id="1148" name="Ink 1147">
                <a:extLst>
                  <a:ext uri="{FF2B5EF4-FFF2-40B4-BE49-F238E27FC236}">
                    <a16:creationId xmlns:a16="http://schemas.microsoft.com/office/drawing/2014/main" id="{ED0F8B1B-F5D6-47CD-9897-2BBE64F9A39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017413" y="2552396"/>
                <a:ext cx="1368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8" name="Group 1157">
            <a:extLst>
              <a:ext uri="{FF2B5EF4-FFF2-40B4-BE49-F238E27FC236}">
                <a16:creationId xmlns:a16="http://schemas.microsoft.com/office/drawing/2014/main" id="{F91A2383-3254-4270-9ECB-C191D488F211}"/>
              </a:ext>
            </a:extLst>
          </p:cNvPr>
          <p:cNvGrpSpPr/>
          <p:nvPr/>
        </p:nvGrpSpPr>
        <p:grpSpPr>
          <a:xfrm>
            <a:off x="7872933" y="101156"/>
            <a:ext cx="3101760" cy="1684440"/>
            <a:chOff x="7872933" y="101156"/>
            <a:chExt cx="3101760" cy="16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40" name="Ink 1139">
                  <a:extLst>
                    <a:ext uri="{FF2B5EF4-FFF2-40B4-BE49-F238E27FC236}">
                      <a16:creationId xmlns:a16="http://schemas.microsoft.com/office/drawing/2014/main" id="{0EE2F18F-5445-479C-942C-C0D786109604}"/>
                    </a:ext>
                  </a:extLst>
                </p14:cNvPr>
                <p14:cNvContentPartPr/>
                <p14:nvPr/>
              </p14:nvContentPartPr>
              <p14:xfrm>
                <a:off x="10340373" y="731876"/>
                <a:ext cx="15480" cy="214560"/>
              </p14:xfrm>
            </p:contentPart>
          </mc:Choice>
          <mc:Fallback xmlns="">
            <p:pic>
              <p:nvPicPr>
                <p:cNvPr id="1140" name="Ink 1139">
                  <a:extLst>
                    <a:ext uri="{FF2B5EF4-FFF2-40B4-BE49-F238E27FC236}">
                      <a16:creationId xmlns:a16="http://schemas.microsoft.com/office/drawing/2014/main" id="{0EE2F18F-5445-479C-942C-C0D78610960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36053" y="727556"/>
                  <a:ext cx="24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41" name="Ink 1140">
                  <a:extLst>
                    <a:ext uri="{FF2B5EF4-FFF2-40B4-BE49-F238E27FC236}">
                      <a16:creationId xmlns:a16="http://schemas.microsoft.com/office/drawing/2014/main" id="{8D06FFB0-F0E9-4433-8470-63B33A08D082}"/>
                    </a:ext>
                  </a:extLst>
                </p14:cNvPr>
                <p14:cNvContentPartPr/>
                <p14:nvPr/>
              </p14:nvContentPartPr>
              <p14:xfrm>
                <a:off x="10338213" y="770756"/>
                <a:ext cx="97200" cy="192600"/>
              </p14:xfrm>
            </p:contentPart>
          </mc:Choice>
          <mc:Fallback xmlns="">
            <p:pic>
              <p:nvPicPr>
                <p:cNvPr id="1141" name="Ink 1140">
                  <a:extLst>
                    <a:ext uri="{FF2B5EF4-FFF2-40B4-BE49-F238E27FC236}">
                      <a16:creationId xmlns:a16="http://schemas.microsoft.com/office/drawing/2014/main" id="{8D06FFB0-F0E9-4433-8470-63B33A08D0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333893" y="766436"/>
                  <a:ext cx="10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42" name="Ink 1141">
                  <a:extLst>
                    <a:ext uri="{FF2B5EF4-FFF2-40B4-BE49-F238E27FC236}">
                      <a16:creationId xmlns:a16="http://schemas.microsoft.com/office/drawing/2014/main" id="{847DBD12-5B86-43C2-93D1-0416100C2E5A}"/>
                    </a:ext>
                  </a:extLst>
                </p14:cNvPr>
                <p14:cNvContentPartPr/>
                <p14:nvPr/>
              </p14:nvContentPartPr>
              <p14:xfrm>
                <a:off x="10485453" y="649436"/>
                <a:ext cx="23400" cy="148680"/>
              </p14:xfrm>
            </p:contentPart>
          </mc:Choice>
          <mc:Fallback xmlns="">
            <p:pic>
              <p:nvPicPr>
                <p:cNvPr id="1142" name="Ink 1141">
                  <a:extLst>
                    <a:ext uri="{FF2B5EF4-FFF2-40B4-BE49-F238E27FC236}">
                      <a16:creationId xmlns:a16="http://schemas.microsoft.com/office/drawing/2014/main" id="{847DBD12-5B86-43C2-93D1-0416100C2E5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81133" y="645116"/>
                  <a:ext cx="32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43" name="Ink 1142">
                  <a:extLst>
                    <a:ext uri="{FF2B5EF4-FFF2-40B4-BE49-F238E27FC236}">
                      <a16:creationId xmlns:a16="http://schemas.microsoft.com/office/drawing/2014/main" id="{FEAD6005-D760-49E5-A8BF-FCD9421987D1}"/>
                    </a:ext>
                  </a:extLst>
                </p14:cNvPr>
                <p14:cNvContentPartPr/>
                <p14:nvPr/>
              </p14:nvContentPartPr>
              <p14:xfrm>
                <a:off x="10443693" y="712076"/>
                <a:ext cx="162720" cy="30960"/>
              </p14:xfrm>
            </p:contentPart>
          </mc:Choice>
          <mc:Fallback xmlns="">
            <p:pic>
              <p:nvPicPr>
                <p:cNvPr id="1143" name="Ink 1142">
                  <a:extLst>
                    <a:ext uri="{FF2B5EF4-FFF2-40B4-BE49-F238E27FC236}">
                      <a16:creationId xmlns:a16="http://schemas.microsoft.com/office/drawing/2014/main" id="{FEAD6005-D760-49E5-A8BF-FCD9421987D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39373" y="707756"/>
                  <a:ext cx="171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27" name="Ink 1126">
                  <a:extLst>
                    <a:ext uri="{FF2B5EF4-FFF2-40B4-BE49-F238E27FC236}">
                      <a16:creationId xmlns:a16="http://schemas.microsoft.com/office/drawing/2014/main" id="{A0C23ED9-5C9D-40F4-8921-348EE88621BC}"/>
                    </a:ext>
                  </a:extLst>
                </p14:cNvPr>
                <p14:cNvContentPartPr/>
                <p14:nvPr/>
              </p14:nvContentPartPr>
              <p14:xfrm>
                <a:off x="8425893" y="803516"/>
                <a:ext cx="25200" cy="177840"/>
              </p14:xfrm>
            </p:contentPart>
          </mc:Choice>
          <mc:Fallback xmlns="">
            <p:pic>
              <p:nvPicPr>
                <p:cNvPr id="1127" name="Ink 1126">
                  <a:extLst>
                    <a:ext uri="{FF2B5EF4-FFF2-40B4-BE49-F238E27FC236}">
                      <a16:creationId xmlns:a16="http://schemas.microsoft.com/office/drawing/2014/main" id="{A0C23ED9-5C9D-40F4-8921-348EE88621B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21573" y="799196"/>
                  <a:ext cx="33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28" name="Ink 1127">
                  <a:extLst>
                    <a:ext uri="{FF2B5EF4-FFF2-40B4-BE49-F238E27FC236}">
                      <a16:creationId xmlns:a16="http://schemas.microsoft.com/office/drawing/2014/main" id="{A3901B82-E0F0-4A89-AA89-76716EA80A80}"/>
                    </a:ext>
                  </a:extLst>
                </p14:cNvPr>
                <p14:cNvContentPartPr/>
                <p14:nvPr/>
              </p14:nvContentPartPr>
              <p14:xfrm>
                <a:off x="8382333" y="867236"/>
                <a:ext cx="169920" cy="10440"/>
              </p14:xfrm>
            </p:contentPart>
          </mc:Choice>
          <mc:Fallback xmlns="">
            <p:pic>
              <p:nvPicPr>
                <p:cNvPr id="1128" name="Ink 1127">
                  <a:extLst>
                    <a:ext uri="{FF2B5EF4-FFF2-40B4-BE49-F238E27FC236}">
                      <a16:creationId xmlns:a16="http://schemas.microsoft.com/office/drawing/2014/main" id="{A3901B82-E0F0-4A89-AA89-76716EA80A8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78013" y="862916"/>
                  <a:ext cx="178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29" name="Ink 1128">
                  <a:extLst>
                    <a:ext uri="{FF2B5EF4-FFF2-40B4-BE49-F238E27FC236}">
                      <a16:creationId xmlns:a16="http://schemas.microsoft.com/office/drawing/2014/main" id="{23EE1F41-B9C2-442E-A37B-5FEBFC637BB2}"/>
                    </a:ext>
                  </a:extLst>
                </p14:cNvPr>
                <p14:cNvContentPartPr/>
                <p14:nvPr/>
              </p14:nvContentPartPr>
              <p14:xfrm>
                <a:off x="8787693" y="828716"/>
                <a:ext cx="137880" cy="114480"/>
              </p14:xfrm>
            </p:contentPart>
          </mc:Choice>
          <mc:Fallback xmlns="">
            <p:pic>
              <p:nvPicPr>
                <p:cNvPr id="1129" name="Ink 1128">
                  <a:extLst>
                    <a:ext uri="{FF2B5EF4-FFF2-40B4-BE49-F238E27FC236}">
                      <a16:creationId xmlns:a16="http://schemas.microsoft.com/office/drawing/2014/main" id="{23EE1F41-B9C2-442E-A37B-5FEBFC637BB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83373" y="824396"/>
                  <a:ext cx="146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30" name="Ink 1129">
                  <a:extLst>
                    <a:ext uri="{FF2B5EF4-FFF2-40B4-BE49-F238E27FC236}">
                      <a16:creationId xmlns:a16="http://schemas.microsoft.com/office/drawing/2014/main" id="{9183E109-CC3C-4FA9-BFD9-316DA94B9A20}"/>
                    </a:ext>
                  </a:extLst>
                </p14:cNvPr>
                <p14:cNvContentPartPr/>
                <p14:nvPr/>
              </p14:nvContentPartPr>
              <p14:xfrm>
                <a:off x="8800653" y="735476"/>
                <a:ext cx="103680" cy="16200"/>
              </p14:xfrm>
            </p:contentPart>
          </mc:Choice>
          <mc:Fallback xmlns="">
            <p:pic>
              <p:nvPicPr>
                <p:cNvPr id="1130" name="Ink 1129">
                  <a:extLst>
                    <a:ext uri="{FF2B5EF4-FFF2-40B4-BE49-F238E27FC236}">
                      <a16:creationId xmlns:a16="http://schemas.microsoft.com/office/drawing/2014/main" id="{9183E109-CC3C-4FA9-BFD9-316DA94B9A2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96333" y="731156"/>
                  <a:ext cx="112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31" name="Ink 1130">
                  <a:extLst>
                    <a:ext uri="{FF2B5EF4-FFF2-40B4-BE49-F238E27FC236}">
                      <a16:creationId xmlns:a16="http://schemas.microsoft.com/office/drawing/2014/main" id="{6598D1BD-BB1F-4DEE-918A-DBFAA8294197}"/>
                    </a:ext>
                  </a:extLst>
                </p14:cNvPr>
                <p14:cNvContentPartPr/>
                <p14:nvPr/>
              </p14:nvContentPartPr>
              <p14:xfrm>
                <a:off x="9051933" y="825836"/>
                <a:ext cx="23040" cy="160560"/>
              </p14:xfrm>
            </p:contentPart>
          </mc:Choice>
          <mc:Fallback xmlns="">
            <p:pic>
              <p:nvPicPr>
                <p:cNvPr id="1131" name="Ink 1130">
                  <a:extLst>
                    <a:ext uri="{FF2B5EF4-FFF2-40B4-BE49-F238E27FC236}">
                      <a16:creationId xmlns:a16="http://schemas.microsoft.com/office/drawing/2014/main" id="{6598D1BD-BB1F-4DEE-918A-DBFAA829419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47613" y="821516"/>
                  <a:ext cx="31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32" name="Ink 1131">
                  <a:extLst>
                    <a:ext uri="{FF2B5EF4-FFF2-40B4-BE49-F238E27FC236}">
                      <a16:creationId xmlns:a16="http://schemas.microsoft.com/office/drawing/2014/main" id="{19FF45A9-BA69-4BE6-B4D7-0777F100C44E}"/>
                    </a:ext>
                  </a:extLst>
                </p14:cNvPr>
                <p14:cNvContentPartPr/>
                <p14:nvPr/>
              </p14:nvContentPartPr>
              <p14:xfrm>
                <a:off x="9012333" y="881276"/>
                <a:ext cx="115200" cy="21600"/>
              </p14:xfrm>
            </p:contentPart>
          </mc:Choice>
          <mc:Fallback xmlns="">
            <p:pic>
              <p:nvPicPr>
                <p:cNvPr id="1132" name="Ink 1131">
                  <a:extLst>
                    <a:ext uri="{FF2B5EF4-FFF2-40B4-BE49-F238E27FC236}">
                      <a16:creationId xmlns:a16="http://schemas.microsoft.com/office/drawing/2014/main" id="{19FF45A9-BA69-4BE6-B4D7-0777F100C44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08013" y="876956"/>
                  <a:ext cx="123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33" name="Ink 1132">
                  <a:extLst>
                    <a:ext uri="{FF2B5EF4-FFF2-40B4-BE49-F238E27FC236}">
                      <a16:creationId xmlns:a16="http://schemas.microsoft.com/office/drawing/2014/main" id="{91860819-AB05-4A0B-A73E-749971F5F7B4}"/>
                    </a:ext>
                  </a:extLst>
                </p14:cNvPr>
                <p14:cNvContentPartPr/>
                <p14:nvPr/>
              </p14:nvContentPartPr>
              <p14:xfrm>
                <a:off x="9237693" y="746996"/>
                <a:ext cx="106920" cy="224640"/>
              </p14:xfrm>
            </p:contentPart>
          </mc:Choice>
          <mc:Fallback xmlns="">
            <p:pic>
              <p:nvPicPr>
                <p:cNvPr id="1133" name="Ink 1132">
                  <a:extLst>
                    <a:ext uri="{FF2B5EF4-FFF2-40B4-BE49-F238E27FC236}">
                      <a16:creationId xmlns:a16="http://schemas.microsoft.com/office/drawing/2014/main" id="{91860819-AB05-4A0B-A73E-749971F5F7B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233373" y="742676"/>
                  <a:ext cx="115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34" name="Ink 1133">
                  <a:extLst>
                    <a:ext uri="{FF2B5EF4-FFF2-40B4-BE49-F238E27FC236}">
                      <a16:creationId xmlns:a16="http://schemas.microsoft.com/office/drawing/2014/main" id="{C27BA71D-DF93-48AD-B86F-9E3D8806537F}"/>
                    </a:ext>
                  </a:extLst>
                </p14:cNvPr>
                <p14:cNvContentPartPr/>
                <p14:nvPr/>
              </p14:nvContentPartPr>
              <p14:xfrm>
                <a:off x="9412293" y="678956"/>
                <a:ext cx="25560" cy="114120"/>
              </p14:xfrm>
            </p:contentPart>
          </mc:Choice>
          <mc:Fallback xmlns="">
            <p:pic>
              <p:nvPicPr>
                <p:cNvPr id="1134" name="Ink 1133">
                  <a:extLst>
                    <a:ext uri="{FF2B5EF4-FFF2-40B4-BE49-F238E27FC236}">
                      <a16:creationId xmlns:a16="http://schemas.microsoft.com/office/drawing/2014/main" id="{C27BA71D-DF93-48AD-B86F-9E3D8806537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07973" y="674636"/>
                  <a:ext cx="34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35" name="Ink 1134">
                  <a:extLst>
                    <a:ext uri="{FF2B5EF4-FFF2-40B4-BE49-F238E27FC236}">
                      <a16:creationId xmlns:a16="http://schemas.microsoft.com/office/drawing/2014/main" id="{F34C9321-31F2-43B8-8AED-ADAEC6ED327A}"/>
                    </a:ext>
                  </a:extLst>
                </p14:cNvPr>
                <p14:cNvContentPartPr/>
                <p14:nvPr/>
              </p14:nvContentPartPr>
              <p14:xfrm>
                <a:off x="9377733" y="732596"/>
                <a:ext cx="77400" cy="19440"/>
              </p14:xfrm>
            </p:contentPart>
          </mc:Choice>
          <mc:Fallback xmlns="">
            <p:pic>
              <p:nvPicPr>
                <p:cNvPr id="1135" name="Ink 1134">
                  <a:extLst>
                    <a:ext uri="{FF2B5EF4-FFF2-40B4-BE49-F238E27FC236}">
                      <a16:creationId xmlns:a16="http://schemas.microsoft.com/office/drawing/2014/main" id="{F34C9321-31F2-43B8-8AED-ADAEC6ED327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73413" y="728276"/>
                  <a:ext cx="86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36" name="Ink 1135">
                  <a:extLst>
                    <a:ext uri="{FF2B5EF4-FFF2-40B4-BE49-F238E27FC236}">
                      <a16:creationId xmlns:a16="http://schemas.microsoft.com/office/drawing/2014/main" id="{CB30D796-0064-4167-8191-C942D94613A3}"/>
                    </a:ext>
                  </a:extLst>
                </p14:cNvPr>
                <p14:cNvContentPartPr/>
                <p14:nvPr/>
              </p14:nvContentPartPr>
              <p14:xfrm>
                <a:off x="9328773" y="635036"/>
                <a:ext cx="247680" cy="391680"/>
              </p14:xfrm>
            </p:contentPart>
          </mc:Choice>
          <mc:Fallback xmlns="">
            <p:pic>
              <p:nvPicPr>
                <p:cNvPr id="1136" name="Ink 1135">
                  <a:extLst>
                    <a:ext uri="{FF2B5EF4-FFF2-40B4-BE49-F238E27FC236}">
                      <a16:creationId xmlns:a16="http://schemas.microsoft.com/office/drawing/2014/main" id="{CB30D796-0064-4167-8191-C942D94613A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24453" y="630716"/>
                  <a:ext cx="2563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37" name="Ink 1136">
                  <a:extLst>
                    <a:ext uri="{FF2B5EF4-FFF2-40B4-BE49-F238E27FC236}">
                      <a16:creationId xmlns:a16="http://schemas.microsoft.com/office/drawing/2014/main" id="{C3939E5D-8AF1-4558-8927-AC0EC4576A63}"/>
                    </a:ext>
                  </a:extLst>
                </p14:cNvPr>
                <p14:cNvContentPartPr/>
                <p14:nvPr/>
              </p14:nvContentPartPr>
              <p14:xfrm>
                <a:off x="8645133" y="596876"/>
                <a:ext cx="179280" cy="481680"/>
              </p14:xfrm>
            </p:contentPart>
          </mc:Choice>
          <mc:Fallback xmlns="">
            <p:pic>
              <p:nvPicPr>
                <p:cNvPr id="1137" name="Ink 1136">
                  <a:extLst>
                    <a:ext uri="{FF2B5EF4-FFF2-40B4-BE49-F238E27FC236}">
                      <a16:creationId xmlns:a16="http://schemas.microsoft.com/office/drawing/2014/main" id="{C3939E5D-8AF1-4558-8927-AC0EC4576A6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40813" y="592556"/>
                  <a:ext cx="1879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38" name="Ink 1137">
                  <a:extLst>
                    <a:ext uri="{FF2B5EF4-FFF2-40B4-BE49-F238E27FC236}">
                      <a16:creationId xmlns:a16="http://schemas.microsoft.com/office/drawing/2014/main" id="{691F0AB1-1B7E-4D53-8D88-4E155DF73C28}"/>
                    </a:ext>
                  </a:extLst>
                </p14:cNvPr>
                <p14:cNvContentPartPr/>
                <p14:nvPr/>
              </p14:nvContentPartPr>
              <p14:xfrm>
                <a:off x="9841053" y="785156"/>
                <a:ext cx="17640" cy="153360"/>
              </p14:xfrm>
            </p:contentPart>
          </mc:Choice>
          <mc:Fallback xmlns="">
            <p:pic>
              <p:nvPicPr>
                <p:cNvPr id="1138" name="Ink 1137">
                  <a:extLst>
                    <a:ext uri="{FF2B5EF4-FFF2-40B4-BE49-F238E27FC236}">
                      <a16:creationId xmlns:a16="http://schemas.microsoft.com/office/drawing/2014/main" id="{691F0AB1-1B7E-4D53-8D88-4E155DF73C2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836733" y="780836"/>
                  <a:ext cx="26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39" name="Ink 1138">
                  <a:extLst>
                    <a:ext uri="{FF2B5EF4-FFF2-40B4-BE49-F238E27FC236}">
                      <a16:creationId xmlns:a16="http://schemas.microsoft.com/office/drawing/2014/main" id="{B5C58FE4-9A3F-4DCC-9356-002D8C2B588F}"/>
                    </a:ext>
                  </a:extLst>
                </p14:cNvPr>
                <p14:cNvContentPartPr/>
                <p14:nvPr/>
              </p14:nvContentPartPr>
              <p14:xfrm>
                <a:off x="9790293" y="855356"/>
                <a:ext cx="145080" cy="24840"/>
              </p14:xfrm>
            </p:contentPart>
          </mc:Choice>
          <mc:Fallback xmlns="">
            <p:pic>
              <p:nvPicPr>
                <p:cNvPr id="1139" name="Ink 1138">
                  <a:extLst>
                    <a:ext uri="{FF2B5EF4-FFF2-40B4-BE49-F238E27FC236}">
                      <a16:creationId xmlns:a16="http://schemas.microsoft.com/office/drawing/2014/main" id="{B5C58FE4-9A3F-4DCC-9356-002D8C2B588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85973" y="851036"/>
                  <a:ext cx="153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25" name="Ink 1124">
                  <a:extLst>
                    <a:ext uri="{FF2B5EF4-FFF2-40B4-BE49-F238E27FC236}">
                      <a16:creationId xmlns:a16="http://schemas.microsoft.com/office/drawing/2014/main" id="{4F3153D9-6DB5-4147-AD35-7F1B0E9B84C4}"/>
                    </a:ext>
                  </a:extLst>
                </p14:cNvPr>
                <p14:cNvContentPartPr/>
                <p14:nvPr/>
              </p14:nvContentPartPr>
              <p14:xfrm>
                <a:off x="7872933" y="835556"/>
                <a:ext cx="114840" cy="107640"/>
              </p14:xfrm>
            </p:contentPart>
          </mc:Choice>
          <mc:Fallback xmlns="">
            <p:pic>
              <p:nvPicPr>
                <p:cNvPr id="1125" name="Ink 1124">
                  <a:extLst>
                    <a:ext uri="{FF2B5EF4-FFF2-40B4-BE49-F238E27FC236}">
                      <a16:creationId xmlns:a16="http://schemas.microsoft.com/office/drawing/2014/main" id="{4F3153D9-6DB5-4147-AD35-7F1B0E9B84C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68613" y="831236"/>
                  <a:ext cx="123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26" name="Ink 1125">
                  <a:extLst>
                    <a:ext uri="{FF2B5EF4-FFF2-40B4-BE49-F238E27FC236}">
                      <a16:creationId xmlns:a16="http://schemas.microsoft.com/office/drawing/2014/main" id="{83ACF4C6-2FDC-40BA-9468-13CF390836F8}"/>
                    </a:ext>
                  </a:extLst>
                </p14:cNvPr>
                <p14:cNvContentPartPr/>
                <p14:nvPr/>
              </p14:nvContentPartPr>
              <p14:xfrm>
                <a:off x="7881573" y="708116"/>
                <a:ext cx="128160" cy="20880"/>
              </p14:xfrm>
            </p:contentPart>
          </mc:Choice>
          <mc:Fallback xmlns="">
            <p:pic>
              <p:nvPicPr>
                <p:cNvPr id="1126" name="Ink 1125">
                  <a:extLst>
                    <a:ext uri="{FF2B5EF4-FFF2-40B4-BE49-F238E27FC236}">
                      <a16:creationId xmlns:a16="http://schemas.microsoft.com/office/drawing/2014/main" id="{83ACF4C6-2FDC-40BA-9468-13CF390836F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77253" y="703796"/>
                  <a:ext cx="136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50" name="Ink 1149">
                  <a:extLst>
                    <a:ext uri="{FF2B5EF4-FFF2-40B4-BE49-F238E27FC236}">
                      <a16:creationId xmlns:a16="http://schemas.microsoft.com/office/drawing/2014/main" id="{393D0FA2-7F43-4F50-B50A-F62CD7D2B553}"/>
                    </a:ext>
                  </a:extLst>
                </p14:cNvPr>
                <p14:cNvContentPartPr/>
                <p14:nvPr/>
              </p14:nvContentPartPr>
              <p14:xfrm>
                <a:off x="8592573" y="413276"/>
                <a:ext cx="1128600" cy="69120"/>
              </p14:xfrm>
            </p:contentPart>
          </mc:Choice>
          <mc:Fallback xmlns="">
            <p:pic>
              <p:nvPicPr>
                <p:cNvPr id="1150" name="Ink 1149">
                  <a:extLst>
                    <a:ext uri="{FF2B5EF4-FFF2-40B4-BE49-F238E27FC236}">
                      <a16:creationId xmlns:a16="http://schemas.microsoft.com/office/drawing/2014/main" id="{393D0FA2-7F43-4F50-B50A-F62CD7D2B55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88253" y="408956"/>
                  <a:ext cx="1137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51" name="Ink 1150">
                  <a:extLst>
                    <a:ext uri="{FF2B5EF4-FFF2-40B4-BE49-F238E27FC236}">
                      <a16:creationId xmlns:a16="http://schemas.microsoft.com/office/drawing/2014/main" id="{9DEAA251-60E2-4122-AA60-A3AE0E89F6F4}"/>
                    </a:ext>
                  </a:extLst>
                </p14:cNvPr>
                <p14:cNvContentPartPr/>
                <p14:nvPr/>
              </p14:nvContentPartPr>
              <p14:xfrm>
                <a:off x="8074533" y="101156"/>
                <a:ext cx="1110600" cy="1633680"/>
              </p14:xfrm>
            </p:contentPart>
          </mc:Choice>
          <mc:Fallback xmlns="">
            <p:pic>
              <p:nvPicPr>
                <p:cNvPr id="1151" name="Ink 1150">
                  <a:extLst>
                    <a:ext uri="{FF2B5EF4-FFF2-40B4-BE49-F238E27FC236}">
                      <a16:creationId xmlns:a16="http://schemas.microsoft.com/office/drawing/2014/main" id="{9DEAA251-60E2-4122-AA60-A3AE0E89F6F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70213" y="96836"/>
                  <a:ext cx="1119240" cy="16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52" name="Ink 1151">
                  <a:extLst>
                    <a:ext uri="{FF2B5EF4-FFF2-40B4-BE49-F238E27FC236}">
                      <a16:creationId xmlns:a16="http://schemas.microsoft.com/office/drawing/2014/main" id="{99D6D55D-4A34-4BCC-BD3D-9198D2A4BC90}"/>
                    </a:ext>
                  </a:extLst>
                </p14:cNvPr>
                <p14:cNvContentPartPr/>
                <p14:nvPr/>
              </p14:nvContentPartPr>
              <p14:xfrm>
                <a:off x="8075973" y="1703876"/>
                <a:ext cx="1800" cy="30960"/>
              </p14:xfrm>
            </p:contentPart>
          </mc:Choice>
          <mc:Fallback xmlns="">
            <p:pic>
              <p:nvPicPr>
                <p:cNvPr id="1152" name="Ink 1151">
                  <a:extLst>
                    <a:ext uri="{FF2B5EF4-FFF2-40B4-BE49-F238E27FC236}">
                      <a16:creationId xmlns:a16="http://schemas.microsoft.com/office/drawing/2014/main" id="{99D6D55D-4A34-4BCC-BD3D-9198D2A4BC9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071653" y="1699556"/>
                  <a:ext cx="10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53" name="Ink 1152">
                  <a:extLst>
                    <a:ext uri="{FF2B5EF4-FFF2-40B4-BE49-F238E27FC236}">
                      <a16:creationId xmlns:a16="http://schemas.microsoft.com/office/drawing/2014/main" id="{1BF8982F-4615-4247-8B86-46C0FF7D523F}"/>
                    </a:ext>
                  </a:extLst>
                </p14:cNvPr>
                <p14:cNvContentPartPr/>
                <p14:nvPr/>
              </p14:nvContentPartPr>
              <p14:xfrm>
                <a:off x="7999293" y="1573556"/>
                <a:ext cx="227880" cy="178560"/>
              </p14:xfrm>
            </p:contentPart>
          </mc:Choice>
          <mc:Fallback xmlns="">
            <p:pic>
              <p:nvPicPr>
                <p:cNvPr id="1153" name="Ink 1152">
                  <a:extLst>
                    <a:ext uri="{FF2B5EF4-FFF2-40B4-BE49-F238E27FC236}">
                      <a16:creationId xmlns:a16="http://schemas.microsoft.com/office/drawing/2014/main" id="{1BF8982F-4615-4247-8B86-46C0FF7D523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94973" y="1569236"/>
                  <a:ext cx="236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54" name="Ink 1153">
                  <a:extLst>
                    <a:ext uri="{FF2B5EF4-FFF2-40B4-BE49-F238E27FC236}">
                      <a16:creationId xmlns:a16="http://schemas.microsoft.com/office/drawing/2014/main" id="{4D1E09B7-4658-4CCA-B8C6-99E359A3D7CB}"/>
                    </a:ext>
                  </a:extLst>
                </p14:cNvPr>
                <p14:cNvContentPartPr/>
                <p14:nvPr/>
              </p14:nvContentPartPr>
              <p14:xfrm>
                <a:off x="7935573" y="1581476"/>
                <a:ext cx="291960" cy="204120"/>
              </p14:xfrm>
            </p:contentPart>
          </mc:Choice>
          <mc:Fallback xmlns="">
            <p:pic>
              <p:nvPicPr>
                <p:cNvPr id="1154" name="Ink 1153">
                  <a:extLst>
                    <a:ext uri="{FF2B5EF4-FFF2-40B4-BE49-F238E27FC236}">
                      <a16:creationId xmlns:a16="http://schemas.microsoft.com/office/drawing/2014/main" id="{4D1E09B7-4658-4CCA-B8C6-99E359A3D7C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31253" y="1577156"/>
                  <a:ext cx="300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55" name="Ink 1154">
                  <a:extLst>
                    <a:ext uri="{FF2B5EF4-FFF2-40B4-BE49-F238E27FC236}">
                      <a16:creationId xmlns:a16="http://schemas.microsoft.com/office/drawing/2014/main" id="{94905364-146F-480A-98BA-1D89AE2FCE69}"/>
                    </a:ext>
                  </a:extLst>
                </p14:cNvPr>
                <p14:cNvContentPartPr/>
                <p14:nvPr/>
              </p14:nvContentPartPr>
              <p14:xfrm>
                <a:off x="8054373" y="1493636"/>
                <a:ext cx="104040" cy="187920"/>
              </p14:xfrm>
            </p:contentPart>
          </mc:Choice>
          <mc:Fallback xmlns="">
            <p:pic>
              <p:nvPicPr>
                <p:cNvPr id="1155" name="Ink 1154">
                  <a:extLst>
                    <a:ext uri="{FF2B5EF4-FFF2-40B4-BE49-F238E27FC236}">
                      <a16:creationId xmlns:a16="http://schemas.microsoft.com/office/drawing/2014/main" id="{94905364-146F-480A-98BA-1D89AE2FCE6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050053" y="1489316"/>
                  <a:ext cx="112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57" name="Ink 1156">
                  <a:extLst>
                    <a:ext uri="{FF2B5EF4-FFF2-40B4-BE49-F238E27FC236}">
                      <a16:creationId xmlns:a16="http://schemas.microsoft.com/office/drawing/2014/main" id="{FCD168D2-1692-41BC-BB51-9625D8574738}"/>
                    </a:ext>
                  </a:extLst>
                </p14:cNvPr>
                <p14:cNvContentPartPr/>
                <p14:nvPr/>
              </p14:nvContentPartPr>
              <p14:xfrm>
                <a:off x="10062093" y="374036"/>
                <a:ext cx="912600" cy="819720"/>
              </p14:xfrm>
            </p:contentPart>
          </mc:Choice>
          <mc:Fallback xmlns="">
            <p:pic>
              <p:nvPicPr>
                <p:cNvPr id="1157" name="Ink 1156">
                  <a:extLst>
                    <a:ext uri="{FF2B5EF4-FFF2-40B4-BE49-F238E27FC236}">
                      <a16:creationId xmlns:a16="http://schemas.microsoft.com/office/drawing/2014/main" id="{FCD168D2-1692-41BC-BB51-9625D857473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57773" y="369716"/>
                  <a:ext cx="921240" cy="82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14FF029A-B11A-4A0F-B074-F5B71056FCDC}"/>
              </a:ext>
            </a:extLst>
          </p:cNvPr>
          <p:cNvGrpSpPr/>
          <p:nvPr/>
        </p:nvGrpSpPr>
        <p:grpSpPr>
          <a:xfrm>
            <a:off x="10508133" y="2980436"/>
            <a:ext cx="183240" cy="460440"/>
            <a:chOff x="10508133" y="2980436"/>
            <a:chExt cx="1832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169" name="Ink 1168">
                  <a:extLst>
                    <a:ext uri="{FF2B5EF4-FFF2-40B4-BE49-F238E27FC236}">
                      <a16:creationId xmlns:a16="http://schemas.microsoft.com/office/drawing/2014/main" id="{D704729D-547A-40EE-A77E-8F672AFC8F0C}"/>
                    </a:ext>
                  </a:extLst>
                </p14:cNvPr>
                <p14:cNvContentPartPr/>
                <p14:nvPr/>
              </p14:nvContentPartPr>
              <p14:xfrm>
                <a:off x="10585173" y="2980436"/>
                <a:ext cx="21600" cy="460440"/>
              </p14:xfrm>
            </p:contentPart>
          </mc:Choice>
          <mc:Fallback xmlns="">
            <p:pic>
              <p:nvPicPr>
                <p:cNvPr id="1169" name="Ink 1168">
                  <a:extLst>
                    <a:ext uri="{FF2B5EF4-FFF2-40B4-BE49-F238E27FC236}">
                      <a16:creationId xmlns:a16="http://schemas.microsoft.com/office/drawing/2014/main" id="{D704729D-547A-40EE-A77E-8F672AFC8F0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580853" y="2976116"/>
                  <a:ext cx="302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170" name="Ink 1169">
                  <a:extLst>
                    <a:ext uri="{FF2B5EF4-FFF2-40B4-BE49-F238E27FC236}">
                      <a16:creationId xmlns:a16="http://schemas.microsoft.com/office/drawing/2014/main" id="{D454298F-584E-4D48-AD50-D2DDA46EAFF1}"/>
                    </a:ext>
                  </a:extLst>
                </p14:cNvPr>
                <p14:cNvContentPartPr/>
                <p14:nvPr/>
              </p14:nvContentPartPr>
              <p14:xfrm>
                <a:off x="10508133" y="3334676"/>
                <a:ext cx="183240" cy="98640"/>
              </p14:xfrm>
            </p:contentPart>
          </mc:Choice>
          <mc:Fallback xmlns="">
            <p:pic>
              <p:nvPicPr>
                <p:cNvPr id="1170" name="Ink 1169">
                  <a:extLst>
                    <a:ext uri="{FF2B5EF4-FFF2-40B4-BE49-F238E27FC236}">
                      <a16:creationId xmlns:a16="http://schemas.microsoft.com/office/drawing/2014/main" id="{D454298F-584E-4D48-AD50-D2DDA46EAFF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03813" y="3330356"/>
                  <a:ext cx="19188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6" name="Group 1185">
            <a:extLst>
              <a:ext uri="{FF2B5EF4-FFF2-40B4-BE49-F238E27FC236}">
                <a16:creationId xmlns:a16="http://schemas.microsoft.com/office/drawing/2014/main" id="{75FBA705-C6A5-4E36-B026-1608657134DD}"/>
              </a:ext>
            </a:extLst>
          </p:cNvPr>
          <p:cNvGrpSpPr/>
          <p:nvPr/>
        </p:nvGrpSpPr>
        <p:grpSpPr>
          <a:xfrm>
            <a:off x="9976773" y="3762716"/>
            <a:ext cx="726120" cy="275040"/>
            <a:chOff x="9976773" y="3762716"/>
            <a:chExt cx="72612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174" name="Ink 1173">
                  <a:extLst>
                    <a:ext uri="{FF2B5EF4-FFF2-40B4-BE49-F238E27FC236}">
                      <a16:creationId xmlns:a16="http://schemas.microsoft.com/office/drawing/2014/main" id="{5549A90F-023F-44AE-B7A1-DE2C760BEE66}"/>
                    </a:ext>
                  </a:extLst>
                </p14:cNvPr>
                <p14:cNvContentPartPr/>
                <p14:nvPr/>
              </p14:nvContentPartPr>
              <p14:xfrm>
                <a:off x="9976773" y="3808436"/>
                <a:ext cx="173520" cy="152280"/>
              </p14:xfrm>
            </p:contentPart>
          </mc:Choice>
          <mc:Fallback xmlns="">
            <p:pic>
              <p:nvPicPr>
                <p:cNvPr id="1174" name="Ink 1173">
                  <a:extLst>
                    <a:ext uri="{FF2B5EF4-FFF2-40B4-BE49-F238E27FC236}">
                      <a16:creationId xmlns:a16="http://schemas.microsoft.com/office/drawing/2014/main" id="{5549A90F-023F-44AE-B7A1-DE2C760BEE6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72453" y="3804116"/>
                  <a:ext cx="182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175" name="Ink 1174">
                  <a:extLst>
                    <a:ext uri="{FF2B5EF4-FFF2-40B4-BE49-F238E27FC236}">
                      <a16:creationId xmlns:a16="http://schemas.microsoft.com/office/drawing/2014/main" id="{442D4293-6BD2-4508-B062-DC4572B3E8DE}"/>
                    </a:ext>
                  </a:extLst>
                </p14:cNvPr>
                <p14:cNvContentPartPr/>
                <p14:nvPr/>
              </p14:nvContentPartPr>
              <p14:xfrm>
                <a:off x="10199253" y="3783236"/>
                <a:ext cx="240840" cy="191520"/>
              </p14:xfrm>
            </p:contentPart>
          </mc:Choice>
          <mc:Fallback xmlns="">
            <p:pic>
              <p:nvPicPr>
                <p:cNvPr id="1175" name="Ink 1174">
                  <a:extLst>
                    <a:ext uri="{FF2B5EF4-FFF2-40B4-BE49-F238E27FC236}">
                      <a16:creationId xmlns:a16="http://schemas.microsoft.com/office/drawing/2014/main" id="{442D4293-6BD2-4508-B062-DC4572B3E8D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94933" y="3778916"/>
                  <a:ext cx="249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176" name="Ink 1175">
                  <a:extLst>
                    <a:ext uri="{FF2B5EF4-FFF2-40B4-BE49-F238E27FC236}">
                      <a16:creationId xmlns:a16="http://schemas.microsoft.com/office/drawing/2014/main" id="{F6EEDB7A-D5E1-4BB8-A286-AF7B938AE862}"/>
                    </a:ext>
                  </a:extLst>
                </p14:cNvPr>
                <p14:cNvContentPartPr/>
                <p14:nvPr/>
              </p14:nvContentPartPr>
              <p14:xfrm>
                <a:off x="10421013" y="3787916"/>
                <a:ext cx="118080" cy="197280"/>
              </p14:xfrm>
            </p:contentPart>
          </mc:Choice>
          <mc:Fallback xmlns="">
            <p:pic>
              <p:nvPicPr>
                <p:cNvPr id="1176" name="Ink 1175">
                  <a:extLst>
                    <a:ext uri="{FF2B5EF4-FFF2-40B4-BE49-F238E27FC236}">
                      <a16:creationId xmlns:a16="http://schemas.microsoft.com/office/drawing/2014/main" id="{F6EEDB7A-D5E1-4BB8-A286-AF7B938AE86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16693" y="3783596"/>
                  <a:ext cx="126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177" name="Ink 1176">
                  <a:extLst>
                    <a:ext uri="{FF2B5EF4-FFF2-40B4-BE49-F238E27FC236}">
                      <a16:creationId xmlns:a16="http://schemas.microsoft.com/office/drawing/2014/main" id="{1F499D59-D091-4E3D-805A-47E5A77009C8}"/>
                    </a:ext>
                  </a:extLst>
                </p14:cNvPr>
                <p14:cNvContentPartPr/>
                <p14:nvPr/>
              </p14:nvContentPartPr>
              <p14:xfrm>
                <a:off x="10587693" y="3762716"/>
                <a:ext cx="115200" cy="275040"/>
              </p14:xfrm>
            </p:contentPart>
          </mc:Choice>
          <mc:Fallback xmlns="">
            <p:pic>
              <p:nvPicPr>
                <p:cNvPr id="1177" name="Ink 1176">
                  <a:extLst>
                    <a:ext uri="{FF2B5EF4-FFF2-40B4-BE49-F238E27FC236}">
                      <a16:creationId xmlns:a16="http://schemas.microsoft.com/office/drawing/2014/main" id="{1F499D59-D091-4E3D-805A-47E5A77009C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83373" y="3758396"/>
                  <a:ext cx="12384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5" name="Group 1184">
            <a:extLst>
              <a:ext uri="{FF2B5EF4-FFF2-40B4-BE49-F238E27FC236}">
                <a16:creationId xmlns:a16="http://schemas.microsoft.com/office/drawing/2014/main" id="{9EA89760-3299-477B-8123-C6C86F154AD8}"/>
              </a:ext>
            </a:extLst>
          </p:cNvPr>
          <p:cNvGrpSpPr/>
          <p:nvPr/>
        </p:nvGrpSpPr>
        <p:grpSpPr>
          <a:xfrm>
            <a:off x="10899813" y="3767756"/>
            <a:ext cx="157320" cy="174960"/>
            <a:chOff x="10899813" y="3767756"/>
            <a:chExt cx="15732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178" name="Ink 1177">
                  <a:extLst>
                    <a:ext uri="{FF2B5EF4-FFF2-40B4-BE49-F238E27FC236}">
                      <a16:creationId xmlns:a16="http://schemas.microsoft.com/office/drawing/2014/main" id="{F3297BA6-E2C3-4A53-887F-537116F46195}"/>
                    </a:ext>
                  </a:extLst>
                </p14:cNvPr>
                <p14:cNvContentPartPr/>
                <p14:nvPr/>
              </p14:nvContentPartPr>
              <p14:xfrm>
                <a:off x="10951293" y="3767756"/>
                <a:ext cx="12600" cy="174960"/>
              </p14:xfrm>
            </p:contentPart>
          </mc:Choice>
          <mc:Fallback xmlns="">
            <p:pic>
              <p:nvPicPr>
                <p:cNvPr id="1178" name="Ink 1177">
                  <a:extLst>
                    <a:ext uri="{FF2B5EF4-FFF2-40B4-BE49-F238E27FC236}">
                      <a16:creationId xmlns:a16="http://schemas.microsoft.com/office/drawing/2014/main" id="{F3297BA6-E2C3-4A53-887F-537116F4619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46973" y="3763436"/>
                  <a:ext cx="21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179" name="Ink 1178">
                  <a:extLst>
                    <a:ext uri="{FF2B5EF4-FFF2-40B4-BE49-F238E27FC236}">
                      <a16:creationId xmlns:a16="http://schemas.microsoft.com/office/drawing/2014/main" id="{FA8C682A-498C-4C7C-932C-B7A716503CF9}"/>
                    </a:ext>
                  </a:extLst>
                </p14:cNvPr>
                <p14:cNvContentPartPr/>
                <p14:nvPr/>
              </p14:nvContentPartPr>
              <p14:xfrm>
                <a:off x="10899813" y="3849476"/>
                <a:ext cx="157320" cy="16200"/>
              </p14:xfrm>
            </p:contentPart>
          </mc:Choice>
          <mc:Fallback xmlns="">
            <p:pic>
              <p:nvPicPr>
                <p:cNvPr id="1179" name="Ink 1178">
                  <a:extLst>
                    <a:ext uri="{FF2B5EF4-FFF2-40B4-BE49-F238E27FC236}">
                      <a16:creationId xmlns:a16="http://schemas.microsoft.com/office/drawing/2014/main" id="{FA8C682A-498C-4C7C-932C-B7A716503CF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95493" y="3845156"/>
                  <a:ext cx="165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4" name="Group 1183">
            <a:extLst>
              <a:ext uri="{FF2B5EF4-FFF2-40B4-BE49-F238E27FC236}">
                <a16:creationId xmlns:a16="http://schemas.microsoft.com/office/drawing/2014/main" id="{6396B7B2-FAAA-4321-ACD9-D1E0CDF6F7D1}"/>
              </a:ext>
            </a:extLst>
          </p:cNvPr>
          <p:cNvGrpSpPr/>
          <p:nvPr/>
        </p:nvGrpSpPr>
        <p:grpSpPr>
          <a:xfrm>
            <a:off x="11460693" y="3604316"/>
            <a:ext cx="334800" cy="343800"/>
            <a:chOff x="11460693" y="3604316"/>
            <a:chExt cx="33480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180" name="Ink 1179">
                  <a:extLst>
                    <a:ext uri="{FF2B5EF4-FFF2-40B4-BE49-F238E27FC236}">
                      <a16:creationId xmlns:a16="http://schemas.microsoft.com/office/drawing/2014/main" id="{2CF66195-7BF9-4355-8386-111CF02A996D}"/>
                    </a:ext>
                  </a:extLst>
                </p14:cNvPr>
                <p14:cNvContentPartPr/>
                <p14:nvPr/>
              </p14:nvContentPartPr>
              <p14:xfrm>
                <a:off x="11460693" y="3676676"/>
                <a:ext cx="55800" cy="271440"/>
              </p14:xfrm>
            </p:contentPart>
          </mc:Choice>
          <mc:Fallback xmlns="">
            <p:pic>
              <p:nvPicPr>
                <p:cNvPr id="1180" name="Ink 1179">
                  <a:extLst>
                    <a:ext uri="{FF2B5EF4-FFF2-40B4-BE49-F238E27FC236}">
                      <a16:creationId xmlns:a16="http://schemas.microsoft.com/office/drawing/2014/main" id="{2CF66195-7BF9-4355-8386-111CF02A996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456373" y="3672356"/>
                  <a:ext cx="644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181" name="Ink 1180">
                  <a:extLst>
                    <a:ext uri="{FF2B5EF4-FFF2-40B4-BE49-F238E27FC236}">
                      <a16:creationId xmlns:a16="http://schemas.microsoft.com/office/drawing/2014/main" id="{F181C03B-BB7F-4A1A-A116-8D7636C7FEDE}"/>
                    </a:ext>
                  </a:extLst>
                </p14:cNvPr>
                <p14:cNvContentPartPr/>
                <p14:nvPr/>
              </p14:nvContentPartPr>
              <p14:xfrm>
                <a:off x="11464293" y="3723836"/>
                <a:ext cx="142920" cy="208440"/>
              </p14:xfrm>
            </p:contentPart>
          </mc:Choice>
          <mc:Fallback xmlns="">
            <p:pic>
              <p:nvPicPr>
                <p:cNvPr id="1181" name="Ink 1180">
                  <a:extLst>
                    <a:ext uri="{FF2B5EF4-FFF2-40B4-BE49-F238E27FC236}">
                      <a16:creationId xmlns:a16="http://schemas.microsoft.com/office/drawing/2014/main" id="{F181C03B-BB7F-4A1A-A116-8D7636C7FED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459973" y="3719516"/>
                  <a:ext cx="151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182" name="Ink 1181">
                  <a:extLst>
                    <a:ext uri="{FF2B5EF4-FFF2-40B4-BE49-F238E27FC236}">
                      <a16:creationId xmlns:a16="http://schemas.microsoft.com/office/drawing/2014/main" id="{9E2D0981-CD17-4C8F-AA3E-CA33FC6A0D5C}"/>
                    </a:ext>
                  </a:extLst>
                </p14:cNvPr>
                <p14:cNvContentPartPr/>
                <p14:nvPr/>
              </p14:nvContentPartPr>
              <p14:xfrm>
                <a:off x="11682093" y="3604316"/>
                <a:ext cx="17640" cy="161280"/>
              </p14:xfrm>
            </p:contentPart>
          </mc:Choice>
          <mc:Fallback xmlns="">
            <p:pic>
              <p:nvPicPr>
                <p:cNvPr id="1182" name="Ink 1181">
                  <a:extLst>
                    <a:ext uri="{FF2B5EF4-FFF2-40B4-BE49-F238E27FC236}">
                      <a16:creationId xmlns:a16="http://schemas.microsoft.com/office/drawing/2014/main" id="{9E2D0981-CD17-4C8F-AA3E-CA33FC6A0D5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677773" y="3599996"/>
                  <a:ext cx="26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83" name="Ink 1182">
                  <a:extLst>
                    <a:ext uri="{FF2B5EF4-FFF2-40B4-BE49-F238E27FC236}">
                      <a16:creationId xmlns:a16="http://schemas.microsoft.com/office/drawing/2014/main" id="{4A5C08FB-ACF7-4873-84D5-2C08737121AC}"/>
                    </a:ext>
                  </a:extLst>
                </p14:cNvPr>
                <p14:cNvContentPartPr/>
                <p14:nvPr/>
              </p14:nvContentPartPr>
              <p14:xfrm>
                <a:off x="11650413" y="3663716"/>
                <a:ext cx="145080" cy="25560"/>
              </p14:xfrm>
            </p:contentPart>
          </mc:Choice>
          <mc:Fallback xmlns="">
            <p:pic>
              <p:nvPicPr>
                <p:cNvPr id="1183" name="Ink 1182">
                  <a:extLst>
                    <a:ext uri="{FF2B5EF4-FFF2-40B4-BE49-F238E27FC236}">
                      <a16:creationId xmlns:a16="http://schemas.microsoft.com/office/drawing/2014/main" id="{4A5C08FB-ACF7-4873-84D5-2C08737121A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646093" y="3659396"/>
                  <a:ext cx="1537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8" name="Group 1187">
            <a:extLst>
              <a:ext uri="{FF2B5EF4-FFF2-40B4-BE49-F238E27FC236}">
                <a16:creationId xmlns:a16="http://schemas.microsoft.com/office/drawing/2014/main" id="{F2C1342E-EDFC-4812-B559-D20A1B9D824B}"/>
              </a:ext>
            </a:extLst>
          </p:cNvPr>
          <p:cNvGrpSpPr/>
          <p:nvPr/>
        </p:nvGrpSpPr>
        <p:grpSpPr>
          <a:xfrm>
            <a:off x="9836373" y="2230916"/>
            <a:ext cx="1485360" cy="410760"/>
            <a:chOff x="9836373" y="2230916"/>
            <a:chExt cx="148536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159" name="Ink 1158">
                  <a:extLst>
                    <a:ext uri="{FF2B5EF4-FFF2-40B4-BE49-F238E27FC236}">
                      <a16:creationId xmlns:a16="http://schemas.microsoft.com/office/drawing/2014/main" id="{D5D753B5-F180-45DA-AE21-77D958DA4060}"/>
                    </a:ext>
                  </a:extLst>
                </p14:cNvPr>
                <p14:cNvContentPartPr/>
                <p14:nvPr/>
              </p14:nvContentPartPr>
              <p14:xfrm>
                <a:off x="9836373" y="2438996"/>
                <a:ext cx="144000" cy="169200"/>
              </p14:xfrm>
            </p:contentPart>
          </mc:Choice>
          <mc:Fallback xmlns="">
            <p:pic>
              <p:nvPicPr>
                <p:cNvPr id="1159" name="Ink 1158">
                  <a:extLst>
                    <a:ext uri="{FF2B5EF4-FFF2-40B4-BE49-F238E27FC236}">
                      <a16:creationId xmlns:a16="http://schemas.microsoft.com/office/drawing/2014/main" id="{D5D753B5-F180-45DA-AE21-77D958DA406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832053" y="2434676"/>
                  <a:ext cx="152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160" name="Ink 1159">
                  <a:extLst>
                    <a:ext uri="{FF2B5EF4-FFF2-40B4-BE49-F238E27FC236}">
                      <a16:creationId xmlns:a16="http://schemas.microsoft.com/office/drawing/2014/main" id="{B24A0F04-C634-4DEE-A00A-89ABFB21EC08}"/>
                    </a:ext>
                  </a:extLst>
                </p14:cNvPr>
                <p14:cNvContentPartPr/>
                <p14:nvPr/>
              </p14:nvContentPartPr>
              <p14:xfrm>
                <a:off x="10077213" y="2447996"/>
                <a:ext cx="161640" cy="157320"/>
              </p14:xfrm>
            </p:contentPart>
          </mc:Choice>
          <mc:Fallback xmlns="">
            <p:pic>
              <p:nvPicPr>
                <p:cNvPr id="1160" name="Ink 1159">
                  <a:extLst>
                    <a:ext uri="{FF2B5EF4-FFF2-40B4-BE49-F238E27FC236}">
                      <a16:creationId xmlns:a16="http://schemas.microsoft.com/office/drawing/2014/main" id="{B24A0F04-C634-4DEE-A00A-89ABFB21EC0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72893" y="2443676"/>
                  <a:ext cx="170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161" name="Ink 1160">
                  <a:extLst>
                    <a:ext uri="{FF2B5EF4-FFF2-40B4-BE49-F238E27FC236}">
                      <a16:creationId xmlns:a16="http://schemas.microsoft.com/office/drawing/2014/main" id="{A549356F-9164-4D3B-99A7-BB6ED31150ED}"/>
                    </a:ext>
                  </a:extLst>
                </p14:cNvPr>
                <p14:cNvContentPartPr/>
                <p14:nvPr/>
              </p14:nvContentPartPr>
              <p14:xfrm>
                <a:off x="10061373" y="2406236"/>
                <a:ext cx="178920" cy="216000"/>
              </p14:xfrm>
            </p:contentPart>
          </mc:Choice>
          <mc:Fallback xmlns="">
            <p:pic>
              <p:nvPicPr>
                <p:cNvPr id="1161" name="Ink 1160">
                  <a:extLst>
                    <a:ext uri="{FF2B5EF4-FFF2-40B4-BE49-F238E27FC236}">
                      <a16:creationId xmlns:a16="http://schemas.microsoft.com/office/drawing/2014/main" id="{A549356F-9164-4D3B-99A7-BB6ED31150E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57053" y="2401916"/>
                  <a:ext cx="187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162" name="Ink 1161">
                  <a:extLst>
                    <a:ext uri="{FF2B5EF4-FFF2-40B4-BE49-F238E27FC236}">
                      <a16:creationId xmlns:a16="http://schemas.microsoft.com/office/drawing/2014/main" id="{935E9050-0D1A-4BF8-9D06-28DCC0D1D94C}"/>
                    </a:ext>
                  </a:extLst>
                </p14:cNvPr>
                <p14:cNvContentPartPr/>
                <p14:nvPr/>
              </p14:nvContentPartPr>
              <p14:xfrm>
                <a:off x="10097733" y="2499836"/>
                <a:ext cx="173520" cy="29160"/>
              </p14:xfrm>
            </p:contentPart>
          </mc:Choice>
          <mc:Fallback xmlns="">
            <p:pic>
              <p:nvPicPr>
                <p:cNvPr id="1162" name="Ink 1161">
                  <a:extLst>
                    <a:ext uri="{FF2B5EF4-FFF2-40B4-BE49-F238E27FC236}">
                      <a16:creationId xmlns:a16="http://schemas.microsoft.com/office/drawing/2014/main" id="{935E9050-0D1A-4BF8-9D06-28DCC0D1D94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93413" y="2495516"/>
                  <a:ext cx="182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163" name="Ink 1162">
                  <a:extLst>
                    <a:ext uri="{FF2B5EF4-FFF2-40B4-BE49-F238E27FC236}">
                      <a16:creationId xmlns:a16="http://schemas.microsoft.com/office/drawing/2014/main" id="{CB48A3C1-E934-4A31-A73D-D25F5564B118}"/>
                    </a:ext>
                  </a:extLst>
                </p14:cNvPr>
                <p14:cNvContentPartPr/>
                <p14:nvPr/>
              </p14:nvContentPartPr>
              <p14:xfrm>
                <a:off x="10315533" y="2424236"/>
                <a:ext cx="16560" cy="183960"/>
              </p14:xfrm>
            </p:contentPart>
          </mc:Choice>
          <mc:Fallback xmlns="">
            <p:pic>
              <p:nvPicPr>
                <p:cNvPr id="1163" name="Ink 1162">
                  <a:extLst>
                    <a:ext uri="{FF2B5EF4-FFF2-40B4-BE49-F238E27FC236}">
                      <a16:creationId xmlns:a16="http://schemas.microsoft.com/office/drawing/2014/main" id="{CB48A3C1-E934-4A31-A73D-D25F5564B11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11213" y="2419916"/>
                  <a:ext cx="25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164" name="Ink 1163">
                  <a:extLst>
                    <a:ext uri="{FF2B5EF4-FFF2-40B4-BE49-F238E27FC236}">
                      <a16:creationId xmlns:a16="http://schemas.microsoft.com/office/drawing/2014/main" id="{72719694-87F8-4C82-92B3-7583598C1CDA}"/>
                    </a:ext>
                  </a:extLst>
                </p14:cNvPr>
                <p14:cNvContentPartPr/>
                <p14:nvPr/>
              </p14:nvContentPartPr>
              <p14:xfrm>
                <a:off x="10278093" y="2230916"/>
                <a:ext cx="233280" cy="395640"/>
              </p14:xfrm>
            </p:contentPart>
          </mc:Choice>
          <mc:Fallback xmlns="">
            <p:pic>
              <p:nvPicPr>
                <p:cNvPr id="1164" name="Ink 1163">
                  <a:extLst>
                    <a:ext uri="{FF2B5EF4-FFF2-40B4-BE49-F238E27FC236}">
                      <a16:creationId xmlns:a16="http://schemas.microsoft.com/office/drawing/2014/main" id="{72719694-87F8-4C82-92B3-7583598C1CD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73773" y="2226596"/>
                  <a:ext cx="2419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165" name="Ink 1164">
                  <a:extLst>
                    <a:ext uri="{FF2B5EF4-FFF2-40B4-BE49-F238E27FC236}">
                      <a16:creationId xmlns:a16="http://schemas.microsoft.com/office/drawing/2014/main" id="{503F0EDC-3877-4479-8505-52CF3F5CDFE7}"/>
                    </a:ext>
                  </a:extLst>
                </p14:cNvPr>
                <p14:cNvContentPartPr/>
                <p14:nvPr/>
              </p14:nvContentPartPr>
              <p14:xfrm>
                <a:off x="10430733" y="2288156"/>
                <a:ext cx="155160" cy="28440"/>
              </p14:xfrm>
            </p:contentPart>
          </mc:Choice>
          <mc:Fallback xmlns="">
            <p:pic>
              <p:nvPicPr>
                <p:cNvPr id="1165" name="Ink 1164">
                  <a:extLst>
                    <a:ext uri="{FF2B5EF4-FFF2-40B4-BE49-F238E27FC236}">
                      <a16:creationId xmlns:a16="http://schemas.microsoft.com/office/drawing/2014/main" id="{503F0EDC-3877-4479-8505-52CF3F5CDFE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426413" y="2283836"/>
                  <a:ext cx="163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166" name="Ink 1165">
                  <a:extLst>
                    <a:ext uri="{FF2B5EF4-FFF2-40B4-BE49-F238E27FC236}">
                      <a16:creationId xmlns:a16="http://schemas.microsoft.com/office/drawing/2014/main" id="{39178209-5351-4A0E-A434-AB87B76B2A8A}"/>
                    </a:ext>
                  </a:extLst>
                </p14:cNvPr>
                <p14:cNvContentPartPr/>
                <p14:nvPr/>
              </p14:nvContentPartPr>
              <p14:xfrm>
                <a:off x="10828533" y="2450156"/>
                <a:ext cx="17280" cy="153000"/>
              </p14:xfrm>
            </p:contentPart>
          </mc:Choice>
          <mc:Fallback xmlns="">
            <p:pic>
              <p:nvPicPr>
                <p:cNvPr id="1166" name="Ink 1165">
                  <a:extLst>
                    <a:ext uri="{FF2B5EF4-FFF2-40B4-BE49-F238E27FC236}">
                      <a16:creationId xmlns:a16="http://schemas.microsoft.com/office/drawing/2014/main" id="{39178209-5351-4A0E-A434-AB87B76B2A8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24213" y="2445836"/>
                  <a:ext cx="25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167" name="Ink 1166">
                  <a:extLst>
                    <a:ext uri="{FF2B5EF4-FFF2-40B4-BE49-F238E27FC236}">
                      <a16:creationId xmlns:a16="http://schemas.microsoft.com/office/drawing/2014/main" id="{6ADDC617-1CAD-45F2-BDAC-21B631789285}"/>
                    </a:ext>
                  </a:extLst>
                </p14:cNvPr>
                <p14:cNvContentPartPr/>
                <p14:nvPr/>
              </p14:nvContentPartPr>
              <p14:xfrm>
                <a:off x="10757253" y="2511356"/>
                <a:ext cx="190440" cy="30960"/>
              </p14:xfrm>
            </p:contentPart>
          </mc:Choice>
          <mc:Fallback xmlns="">
            <p:pic>
              <p:nvPicPr>
                <p:cNvPr id="1167" name="Ink 1166">
                  <a:extLst>
                    <a:ext uri="{FF2B5EF4-FFF2-40B4-BE49-F238E27FC236}">
                      <a16:creationId xmlns:a16="http://schemas.microsoft.com/office/drawing/2014/main" id="{6ADDC617-1CAD-45F2-BDAC-21B63178928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752933" y="2507036"/>
                  <a:ext cx="199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168" name="Ink 1167">
                  <a:extLst>
                    <a:ext uri="{FF2B5EF4-FFF2-40B4-BE49-F238E27FC236}">
                      <a16:creationId xmlns:a16="http://schemas.microsoft.com/office/drawing/2014/main" id="{C257395F-9149-4DF2-8D17-A0C96BE808F2}"/>
                    </a:ext>
                  </a:extLst>
                </p14:cNvPr>
                <p14:cNvContentPartPr/>
                <p14:nvPr/>
              </p14:nvContentPartPr>
              <p14:xfrm>
                <a:off x="11182053" y="2361956"/>
                <a:ext cx="139680" cy="279720"/>
              </p14:xfrm>
            </p:contentPart>
          </mc:Choice>
          <mc:Fallback xmlns="">
            <p:pic>
              <p:nvPicPr>
                <p:cNvPr id="1168" name="Ink 1167">
                  <a:extLst>
                    <a:ext uri="{FF2B5EF4-FFF2-40B4-BE49-F238E27FC236}">
                      <a16:creationId xmlns:a16="http://schemas.microsoft.com/office/drawing/2014/main" id="{C257395F-9149-4DF2-8D17-A0C96BE808F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77733" y="2357636"/>
                  <a:ext cx="148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187" name="Ink 1186">
                  <a:extLst>
                    <a:ext uri="{FF2B5EF4-FFF2-40B4-BE49-F238E27FC236}">
                      <a16:creationId xmlns:a16="http://schemas.microsoft.com/office/drawing/2014/main" id="{7DBD979C-5D92-4058-B371-8CA02D565006}"/>
                    </a:ext>
                  </a:extLst>
                </p14:cNvPr>
                <p14:cNvContentPartPr/>
                <p14:nvPr/>
              </p14:nvContentPartPr>
              <p14:xfrm>
                <a:off x="11027973" y="2422796"/>
                <a:ext cx="113400" cy="162000"/>
              </p14:xfrm>
            </p:contentPart>
          </mc:Choice>
          <mc:Fallback xmlns="">
            <p:pic>
              <p:nvPicPr>
                <p:cNvPr id="1187" name="Ink 1186">
                  <a:extLst>
                    <a:ext uri="{FF2B5EF4-FFF2-40B4-BE49-F238E27FC236}">
                      <a16:creationId xmlns:a16="http://schemas.microsoft.com/office/drawing/2014/main" id="{7DBD979C-5D92-4058-B371-8CA02D56500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023653" y="2418476"/>
                  <a:ext cx="122040" cy="17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5650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19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1026" name="Picture 2" descr="Systematic review of plasma-membrane ecto-ATP synthase: A new player in  health and disease - ScienceDirect">
            <a:extLst>
              <a:ext uri="{FF2B5EF4-FFF2-40B4-BE49-F238E27FC236}">
                <a16:creationId xmlns:a16="http://schemas.microsoft.com/office/drawing/2014/main" id="{81705FC3-A8F3-4B27-B696-2ED0BB9E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66" y="496711"/>
            <a:ext cx="7915759" cy="55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21F691-9B9B-4A73-A024-3CAFB3F92BC4}"/>
                  </a:ext>
                </a:extLst>
              </p14:cNvPr>
              <p14:cNvContentPartPr/>
              <p14:nvPr/>
            </p14:nvContentPartPr>
            <p14:xfrm>
              <a:off x="8046720" y="3157560"/>
              <a:ext cx="1800" cy="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21F691-9B9B-4A73-A024-3CAFB3F92B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7360" y="3148200"/>
                <a:ext cx="2052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85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20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1026" name="Picture 2" descr="New Human Physiology Ch 18">
            <a:extLst>
              <a:ext uri="{FF2B5EF4-FFF2-40B4-BE49-F238E27FC236}">
                <a16:creationId xmlns:a16="http://schemas.microsoft.com/office/drawing/2014/main" id="{1C2E26F3-63EE-48B2-ABE9-E345AB414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1228725"/>
            <a:ext cx="625792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4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23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4C5281B-C8E8-4721-BE4E-8A0E113154DD}"/>
                  </a:ext>
                </a:extLst>
              </p14:cNvPr>
              <p14:cNvContentPartPr/>
              <p14:nvPr/>
            </p14:nvContentPartPr>
            <p14:xfrm>
              <a:off x="1454760" y="945000"/>
              <a:ext cx="10729440" cy="5459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4C5281B-C8E8-4721-BE4E-8A0E113154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5400" y="935640"/>
                <a:ext cx="10748160" cy="54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17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24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A0734D9-599A-4B64-A5F7-852716E9DE76}"/>
                  </a:ext>
                </a:extLst>
              </p14:cNvPr>
              <p14:cNvContentPartPr/>
              <p14:nvPr/>
            </p14:nvContentPartPr>
            <p14:xfrm>
              <a:off x="466200" y="712440"/>
              <a:ext cx="10934640" cy="4839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A0734D9-599A-4B64-A5F7-852716E9DE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840" y="703080"/>
                <a:ext cx="10953360" cy="48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57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25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4A61133-C2CA-42AF-9B85-FE7686106E85}"/>
                  </a:ext>
                </a:extLst>
              </p14:cNvPr>
              <p14:cNvContentPartPr/>
              <p14:nvPr/>
            </p14:nvContentPartPr>
            <p14:xfrm>
              <a:off x="242280" y="450720"/>
              <a:ext cx="9165240" cy="2300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4A61133-C2CA-42AF-9B85-FE7686106E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920" y="441360"/>
                <a:ext cx="9183960" cy="23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067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26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622174-EF05-4CF7-AFAF-636FA7D67762}"/>
                  </a:ext>
                </a:extLst>
              </p14:cNvPr>
              <p14:cNvContentPartPr/>
              <p14:nvPr/>
            </p14:nvContentPartPr>
            <p14:xfrm>
              <a:off x="1724400" y="617040"/>
              <a:ext cx="10276920" cy="5805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622174-EF05-4CF7-AFAF-636FA7D677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5040" y="607680"/>
                <a:ext cx="10295640" cy="582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939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ycolysis (Cellular Respiration) — Summary &amp; Steps - Expii">
            <a:extLst>
              <a:ext uri="{FF2B5EF4-FFF2-40B4-BE49-F238E27FC236}">
                <a16:creationId xmlns:a16="http://schemas.microsoft.com/office/drawing/2014/main" id="{7E595725-C4A6-462E-98C3-67A86BD0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C1E284-CE64-4C30-8CC6-89B4FF73A533}"/>
                  </a:ext>
                </a:extLst>
              </p14:cNvPr>
              <p14:cNvContentPartPr/>
              <p14:nvPr/>
            </p14:nvContentPartPr>
            <p14:xfrm>
              <a:off x="387000" y="833760"/>
              <a:ext cx="10103400" cy="5832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C1E284-CE64-4C30-8CC6-89B4FF73A5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640" y="824400"/>
                <a:ext cx="10122120" cy="58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27F1EB-78D3-46FA-B235-F89C8989D0CF}"/>
                  </a:ext>
                </a:extLst>
              </p14:cNvPr>
              <p14:cNvContentPartPr/>
              <p14:nvPr/>
            </p14:nvContentPartPr>
            <p14:xfrm>
              <a:off x="470520" y="332280"/>
              <a:ext cx="2204640" cy="40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27F1EB-78D3-46FA-B235-F89C8989D0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160" y="322920"/>
                <a:ext cx="222336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7FA5B3-F5AF-40D3-9AEC-3FCBC2F05263}"/>
                  </a:ext>
                </a:extLst>
              </p14:cNvPr>
              <p14:cNvContentPartPr/>
              <p14:nvPr/>
            </p14:nvContentPartPr>
            <p14:xfrm>
              <a:off x="9104133" y="2755076"/>
              <a:ext cx="5760" cy="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7FA5B3-F5AF-40D3-9AEC-3FCBC2F052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99813" y="2750756"/>
                <a:ext cx="144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CB506D-F91E-4C4D-96E2-B5EEEEBC1447}"/>
                  </a:ext>
                </a:extLst>
              </p14:cNvPr>
              <p14:cNvContentPartPr/>
              <p14:nvPr/>
            </p14:nvContentPartPr>
            <p14:xfrm>
              <a:off x="6887160" y="3258720"/>
              <a:ext cx="1150560" cy="38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CB506D-F91E-4C4D-96E2-B5EEEEBC144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77800" y="3249360"/>
                <a:ext cx="11692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3C6FCE1-BDB5-4355-8E44-4390AAA08E9F}"/>
                  </a:ext>
                </a:extLst>
              </p14:cNvPr>
              <p14:cNvContentPartPr/>
              <p14:nvPr/>
            </p14:nvContentPartPr>
            <p14:xfrm>
              <a:off x="2863533" y="3653636"/>
              <a:ext cx="3223080" cy="766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3C6FCE1-BDB5-4355-8E44-4390AAA08E9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9213" y="3649316"/>
                <a:ext cx="323172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79DD28-CC06-438E-92DA-0A85078F2307}"/>
                  </a:ext>
                </a:extLst>
              </p14:cNvPr>
              <p14:cNvContentPartPr/>
              <p14:nvPr/>
            </p14:nvContentPartPr>
            <p14:xfrm>
              <a:off x="2839053" y="4233596"/>
              <a:ext cx="191520" cy="223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79DD28-CC06-438E-92DA-0A85078F23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34733" y="4229276"/>
                <a:ext cx="20016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D9AC9FE-8DBB-459F-A0E2-433F9D1115E2}"/>
              </a:ext>
            </a:extLst>
          </p:cNvPr>
          <p:cNvGrpSpPr/>
          <p:nvPr/>
        </p:nvGrpSpPr>
        <p:grpSpPr>
          <a:xfrm>
            <a:off x="1840053" y="4569836"/>
            <a:ext cx="1064880" cy="475920"/>
            <a:chOff x="1840053" y="4569836"/>
            <a:chExt cx="106488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F388A8B-9AC9-4B9D-9FB7-1F7232EE06F9}"/>
                    </a:ext>
                  </a:extLst>
                </p14:cNvPr>
                <p14:cNvContentPartPr/>
                <p14:nvPr/>
              </p14:nvContentPartPr>
              <p14:xfrm>
                <a:off x="1861653" y="4724996"/>
                <a:ext cx="216720" cy="152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F388A8B-9AC9-4B9D-9FB7-1F7232EE06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57333" y="4720676"/>
                  <a:ext cx="225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D6749A2-EB73-42C0-ABE6-0773ECEE2036}"/>
                    </a:ext>
                  </a:extLst>
                </p14:cNvPr>
                <p14:cNvContentPartPr/>
                <p14:nvPr/>
              </p14:nvContentPartPr>
              <p14:xfrm>
                <a:off x="2181333" y="4635716"/>
                <a:ext cx="164160" cy="192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D6749A2-EB73-42C0-ABE6-0773ECEE203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77013" y="4631396"/>
                  <a:ext cx="172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8E55662-E7B5-4C1D-BF78-22631474942B}"/>
                    </a:ext>
                  </a:extLst>
                </p14:cNvPr>
                <p14:cNvContentPartPr/>
                <p14:nvPr/>
              </p14:nvContentPartPr>
              <p14:xfrm>
                <a:off x="2467533" y="4593596"/>
                <a:ext cx="194400" cy="19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E55662-E7B5-4C1D-BF78-2263147494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63213" y="4589276"/>
                  <a:ext cx="203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C076AC-E085-4631-8F7A-D50F6663B118}"/>
                    </a:ext>
                  </a:extLst>
                </p14:cNvPr>
                <p14:cNvContentPartPr/>
                <p14:nvPr/>
              </p14:nvContentPartPr>
              <p14:xfrm>
                <a:off x="2617653" y="4595396"/>
                <a:ext cx="109800" cy="161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C076AC-E085-4631-8F7A-D50F6663B11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13333" y="4591076"/>
                  <a:ext cx="118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8109CE-5915-4E9E-B3C9-B2B24C195A47}"/>
                    </a:ext>
                  </a:extLst>
                </p14:cNvPr>
                <p14:cNvContentPartPr/>
                <p14:nvPr/>
              </p14:nvContentPartPr>
              <p14:xfrm>
                <a:off x="2777853" y="4569836"/>
                <a:ext cx="74520" cy="20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8109CE-5915-4E9E-B3C9-B2B24C195A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73533" y="4565516"/>
                  <a:ext cx="83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966EF9-BEFB-4B48-8237-C50608D6197D}"/>
                    </a:ext>
                  </a:extLst>
                </p14:cNvPr>
                <p14:cNvContentPartPr/>
                <p14:nvPr/>
              </p14:nvContentPartPr>
              <p14:xfrm>
                <a:off x="1840053" y="4820756"/>
                <a:ext cx="1064880" cy="22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966EF9-BEFB-4B48-8237-C50608D6197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35733" y="4816436"/>
                  <a:ext cx="107352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C8BCA7-3CFF-47E4-87DB-36909732AD66}"/>
              </a:ext>
            </a:extLst>
          </p:cNvPr>
          <p:cNvGrpSpPr/>
          <p:nvPr/>
        </p:nvGrpSpPr>
        <p:grpSpPr>
          <a:xfrm>
            <a:off x="1372413" y="4783316"/>
            <a:ext cx="200520" cy="191520"/>
            <a:chOff x="1372413" y="4783316"/>
            <a:chExt cx="20052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8684EB-E0CA-43C1-BAFF-5065B406D7C6}"/>
                    </a:ext>
                  </a:extLst>
                </p14:cNvPr>
                <p14:cNvContentPartPr/>
                <p14:nvPr/>
              </p14:nvContentPartPr>
              <p14:xfrm>
                <a:off x="1462773" y="4783316"/>
                <a:ext cx="31320" cy="191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8684EB-E0CA-43C1-BAFF-5065B406D7C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58453" y="4778996"/>
                  <a:ext cx="39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06431A-3E71-4245-BDD2-4B3308594F73}"/>
                    </a:ext>
                  </a:extLst>
                </p14:cNvPr>
                <p14:cNvContentPartPr/>
                <p14:nvPr/>
              </p14:nvContentPartPr>
              <p14:xfrm>
                <a:off x="1372413" y="4851356"/>
                <a:ext cx="200520" cy="71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06431A-3E71-4245-BDD2-4B3308594F7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68093" y="4847036"/>
                  <a:ext cx="20916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108081B-A449-4341-A9EB-ACF575E27508}"/>
                  </a:ext>
                </a:extLst>
              </p14:cNvPr>
              <p14:cNvContentPartPr/>
              <p14:nvPr/>
            </p14:nvContentPartPr>
            <p14:xfrm>
              <a:off x="1765080" y="4246560"/>
              <a:ext cx="1293120" cy="912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108081B-A449-4341-A9EB-ACF575E2750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55720" y="4237200"/>
                <a:ext cx="131184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E5DEFC-79A0-4394-A28D-56E072AB70D0}"/>
                  </a:ext>
                </a:extLst>
              </p14:cNvPr>
              <p14:cNvContentPartPr/>
              <p14:nvPr/>
            </p14:nvContentPartPr>
            <p14:xfrm>
              <a:off x="2255040" y="2723760"/>
              <a:ext cx="6289560" cy="807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E5DEFC-79A0-4394-A28D-56E072AB70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45680" y="2714400"/>
                <a:ext cx="6308280" cy="8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556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06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140EC5-465A-4BAF-90F1-3E00B8B2BB76}"/>
                  </a:ext>
                </a:extLst>
              </p14:cNvPr>
              <p14:cNvContentPartPr/>
              <p14:nvPr/>
            </p14:nvContentPartPr>
            <p14:xfrm>
              <a:off x="647280" y="386280"/>
              <a:ext cx="11391480" cy="6171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140EC5-465A-4BAF-90F1-3E00B8B2BB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920" y="376920"/>
                <a:ext cx="11410200" cy="61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6FD57A-BD2F-49FF-9837-9F1FC19B37BD}"/>
                  </a:ext>
                </a:extLst>
              </p14:cNvPr>
              <p14:cNvContentPartPr/>
              <p14:nvPr/>
            </p14:nvContentPartPr>
            <p14:xfrm>
              <a:off x="201240" y="697680"/>
              <a:ext cx="11882160" cy="6160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6FD57A-BD2F-49FF-9837-9F1FC19B37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880" y="688320"/>
                <a:ext cx="11900880" cy="61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B65039-458B-448C-A569-34654B0FC637}"/>
                  </a:ext>
                </a:extLst>
              </p14:cNvPr>
              <p14:cNvContentPartPr/>
              <p14:nvPr/>
            </p14:nvContentPartPr>
            <p14:xfrm>
              <a:off x="2380680" y="4490640"/>
              <a:ext cx="8230320" cy="2160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B65039-458B-448C-A569-34654B0FC6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71320" y="4481280"/>
                <a:ext cx="8249040" cy="21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857B078-0DDF-4201-BEBD-CC467E9245FD}"/>
                  </a:ext>
                </a:extLst>
              </p14:cNvPr>
              <p14:cNvContentPartPr/>
              <p14:nvPr/>
            </p14:nvContentPartPr>
            <p14:xfrm>
              <a:off x="1173240" y="3771360"/>
              <a:ext cx="9101880" cy="220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857B078-0DDF-4201-BEBD-CC467E9245F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3880" y="3762000"/>
                <a:ext cx="912060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435CD0B-42A3-4EB9-912A-0284B62838F7}"/>
                  </a:ext>
                </a:extLst>
              </p14:cNvPr>
              <p14:cNvContentPartPr/>
              <p14:nvPr/>
            </p14:nvContentPartPr>
            <p14:xfrm>
              <a:off x="1357560" y="4501080"/>
              <a:ext cx="30600" cy="268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435CD0B-42A3-4EB9-912A-0284B62838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8200" y="4491720"/>
                <a:ext cx="493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E92E1D-CCAB-483E-9768-D7C0BD569002}"/>
                  </a:ext>
                </a:extLst>
              </p14:cNvPr>
              <p14:cNvContentPartPr/>
              <p14:nvPr/>
            </p14:nvContentPartPr>
            <p14:xfrm>
              <a:off x="1553400" y="4721400"/>
              <a:ext cx="37440" cy="15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E92E1D-CCAB-483E-9768-D7C0BD5690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44040" y="4712040"/>
                <a:ext cx="56160" cy="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406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08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8F9769-E7BB-491A-B757-2AF830B112B6}"/>
                  </a:ext>
                </a:extLst>
              </p14:cNvPr>
              <p14:cNvContentPartPr/>
              <p14:nvPr/>
            </p14:nvContentPartPr>
            <p14:xfrm>
              <a:off x="1212480" y="360360"/>
              <a:ext cx="10593360" cy="595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8F9769-E7BB-491A-B757-2AF830B112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3120" y="351000"/>
                <a:ext cx="10612080" cy="59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E205B4A-4F47-422C-96E6-53410B7BE57E}"/>
                  </a:ext>
                </a:extLst>
              </p14:cNvPr>
              <p14:cNvContentPartPr/>
              <p14:nvPr/>
            </p14:nvContentPartPr>
            <p14:xfrm>
              <a:off x="1119240" y="1620720"/>
              <a:ext cx="7409880" cy="1013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205B4A-4F47-422C-96E6-53410B7BE5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9880" y="1611360"/>
                <a:ext cx="742860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F652BC-EF70-4EC0-A0EC-27A530969B5E}"/>
                  </a:ext>
                </a:extLst>
              </p14:cNvPr>
              <p14:cNvContentPartPr/>
              <p14:nvPr/>
            </p14:nvContentPartPr>
            <p14:xfrm>
              <a:off x="4226760" y="2341800"/>
              <a:ext cx="16920" cy="6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F652BC-EF70-4EC0-A0EC-27A530969B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7400" y="2332440"/>
                <a:ext cx="3564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258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10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1CAFF0-10B6-4D12-85F8-1CDB436B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44" y="270948"/>
            <a:ext cx="6603999" cy="63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E20DFF-7C89-4633-ADAA-BA0905215D76}"/>
                  </a:ext>
                </a:extLst>
              </p14:cNvPr>
              <p14:cNvContentPartPr/>
              <p14:nvPr/>
            </p14:nvContentPartPr>
            <p14:xfrm>
              <a:off x="2917800" y="366480"/>
              <a:ext cx="5811840" cy="5434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E20DFF-7C89-4633-ADAA-BA0905215D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8440" y="357120"/>
                <a:ext cx="5830560" cy="54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AC809C-67EB-491F-AE2B-87FB5B38E5C4}"/>
                  </a:ext>
                </a:extLst>
              </p14:cNvPr>
              <p14:cNvContentPartPr/>
              <p14:nvPr/>
            </p14:nvContentPartPr>
            <p14:xfrm>
              <a:off x="5059800" y="1840320"/>
              <a:ext cx="2427840" cy="281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AC809C-67EB-491F-AE2B-87FB5B38E5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0440" y="1830960"/>
                <a:ext cx="2446560" cy="28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F953BF8-7198-4EA7-AE1C-5C4F05D8CACB}"/>
                  </a:ext>
                </a:extLst>
              </p14:cNvPr>
              <p14:cNvContentPartPr/>
              <p14:nvPr/>
            </p14:nvContentPartPr>
            <p14:xfrm>
              <a:off x="269640" y="181080"/>
              <a:ext cx="7434000" cy="2239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F953BF8-7198-4EA7-AE1C-5C4F05D8CAC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280" y="171720"/>
                <a:ext cx="7452720" cy="22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3E4E40-093C-491F-A47C-19A0A14E38AC}"/>
                  </a:ext>
                </a:extLst>
              </p14:cNvPr>
              <p14:cNvContentPartPr/>
              <p14:nvPr/>
            </p14:nvContentPartPr>
            <p14:xfrm>
              <a:off x="958680" y="2259360"/>
              <a:ext cx="6711480" cy="2732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3E4E40-093C-491F-A47C-19A0A14E38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9320" y="2250000"/>
                <a:ext cx="6730200" cy="27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055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09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042443-E3A2-488A-915A-EAE20B1CF7C7}"/>
                  </a:ext>
                </a:extLst>
              </p14:cNvPr>
              <p14:cNvContentPartPr/>
              <p14:nvPr/>
            </p14:nvContentPartPr>
            <p14:xfrm>
              <a:off x="810720" y="231120"/>
              <a:ext cx="10446120" cy="604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042443-E3A2-488A-915A-EAE20B1CF7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1360" y="221760"/>
                <a:ext cx="10464840" cy="60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2AD10C-C2A0-4D68-B036-3DD14AC7127A}"/>
                  </a:ext>
                </a:extLst>
              </p14:cNvPr>
              <p14:cNvContentPartPr/>
              <p14:nvPr/>
            </p14:nvContentPartPr>
            <p14:xfrm>
              <a:off x="1685520" y="925560"/>
              <a:ext cx="10464120" cy="570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2AD10C-C2A0-4D68-B036-3DD14AC712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6160" y="916200"/>
                <a:ext cx="10482840" cy="57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63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11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01365D-08B3-4E51-9E75-D053BB8EB361}"/>
                  </a:ext>
                </a:extLst>
              </p14:cNvPr>
              <p14:cNvContentPartPr/>
              <p14:nvPr/>
            </p14:nvContentPartPr>
            <p14:xfrm>
              <a:off x="1689480" y="732600"/>
              <a:ext cx="9600480" cy="4929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01365D-08B3-4E51-9E75-D053BB8EB3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0120" y="723240"/>
                <a:ext cx="9619200" cy="49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97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12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p:pic>
        <p:nvPicPr>
          <p:cNvPr id="2050" name="Picture 2" descr="Oxidative phosphorylation | Biology (article) | Khan Academy">
            <a:extLst>
              <a:ext uri="{FF2B5EF4-FFF2-40B4-BE49-F238E27FC236}">
                <a16:creationId xmlns:a16="http://schemas.microsoft.com/office/drawing/2014/main" id="{A769A23B-582C-4B40-A3A8-1C0213FE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08" y="745067"/>
            <a:ext cx="10918791" cy="607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2D426C2-9ECB-4C0F-B382-32EBF9828F43}"/>
              </a:ext>
            </a:extLst>
          </p:cNvPr>
          <p:cNvGrpSpPr/>
          <p:nvPr/>
        </p:nvGrpSpPr>
        <p:grpSpPr>
          <a:xfrm>
            <a:off x="1016373" y="4806356"/>
            <a:ext cx="44280" cy="48960"/>
            <a:chOff x="1016373" y="4806356"/>
            <a:chExt cx="44280" cy="4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D645EF-5040-49DF-9ED5-8967D56FC509}"/>
                    </a:ext>
                  </a:extLst>
                </p14:cNvPr>
                <p14:cNvContentPartPr/>
                <p14:nvPr/>
              </p14:nvContentPartPr>
              <p14:xfrm>
                <a:off x="1030773" y="4806356"/>
                <a:ext cx="7200" cy="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D645EF-5040-49DF-9ED5-8967D56FC50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6453" y="4802036"/>
                  <a:ext cx="15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86E2A5-C4FA-40A3-888C-0BA99B092AE3}"/>
                    </a:ext>
                  </a:extLst>
                </p14:cNvPr>
                <p14:cNvContentPartPr/>
                <p14:nvPr/>
              </p14:nvContentPartPr>
              <p14:xfrm>
                <a:off x="1016373" y="4829036"/>
                <a:ext cx="44280" cy="2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86E2A5-C4FA-40A3-888C-0BA99B092A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2053" y="4824716"/>
                  <a:ext cx="529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D9CD81CF-BCFF-4828-A09E-2390354BAE2A}"/>
              </a:ext>
            </a:extLst>
          </p:cNvPr>
          <p:cNvGrpSpPr/>
          <p:nvPr/>
        </p:nvGrpSpPr>
        <p:grpSpPr>
          <a:xfrm>
            <a:off x="3670293" y="4603676"/>
            <a:ext cx="157320" cy="179640"/>
            <a:chOff x="3670293" y="4603676"/>
            <a:chExt cx="15732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8E8298-D572-443A-91B5-81EEB491D6F0}"/>
                    </a:ext>
                  </a:extLst>
                </p14:cNvPr>
                <p14:cNvContentPartPr/>
                <p14:nvPr/>
              </p14:nvContentPartPr>
              <p14:xfrm>
                <a:off x="3710973" y="4603676"/>
                <a:ext cx="24480" cy="179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8E8298-D572-443A-91B5-81EEB491D6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06653" y="4599356"/>
                  <a:ext cx="33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CB241C-A30F-40FD-AEA8-EED3536C5BE6}"/>
                    </a:ext>
                  </a:extLst>
                </p14:cNvPr>
                <p14:cNvContentPartPr/>
                <p14:nvPr/>
              </p14:nvContentPartPr>
              <p14:xfrm>
                <a:off x="3670293" y="4685036"/>
                <a:ext cx="157320" cy="28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CB241C-A30F-40FD-AEA8-EED3536C5B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65973" y="4680716"/>
                  <a:ext cx="16596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5F72AD7D-A1B4-4004-8E12-C6ABF25779D5}"/>
              </a:ext>
            </a:extLst>
          </p:cNvPr>
          <p:cNvGrpSpPr/>
          <p:nvPr/>
        </p:nvGrpSpPr>
        <p:grpSpPr>
          <a:xfrm>
            <a:off x="4706733" y="4547156"/>
            <a:ext cx="294120" cy="357120"/>
            <a:chOff x="4706733" y="4547156"/>
            <a:chExt cx="29412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AE80EAC-16F5-4029-9D4D-0536237F49A5}"/>
                    </a:ext>
                  </a:extLst>
                </p14:cNvPr>
                <p14:cNvContentPartPr/>
                <p14:nvPr/>
              </p14:nvContentPartPr>
              <p14:xfrm>
                <a:off x="4706733" y="4637156"/>
                <a:ext cx="11160" cy="26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AE80EAC-16F5-4029-9D4D-0536237F49A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02413" y="4632836"/>
                  <a:ext cx="19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4EF89CC-745F-4E4A-94BD-51FAF19D1439}"/>
                    </a:ext>
                  </a:extLst>
                </p14:cNvPr>
                <p14:cNvContentPartPr/>
                <p14:nvPr/>
              </p14:nvContentPartPr>
              <p14:xfrm>
                <a:off x="4706733" y="4667036"/>
                <a:ext cx="114480" cy="20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4EF89CC-745F-4E4A-94BD-51FAF19D14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2413" y="4662716"/>
                  <a:ext cx="123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112F5D-E286-4E00-82E7-ABB2450CF6D8}"/>
                    </a:ext>
                  </a:extLst>
                </p14:cNvPr>
                <p14:cNvContentPartPr/>
                <p14:nvPr/>
              </p14:nvContentPartPr>
              <p14:xfrm>
                <a:off x="4910133" y="4547156"/>
                <a:ext cx="12600" cy="141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112F5D-E286-4E00-82E7-ABB2450CF6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05813" y="4542836"/>
                  <a:ext cx="21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A8F311-856E-4B4D-BB49-420BFFD5F200}"/>
                    </a:ext>
                  </a:extLst>
                </p14:cNvPr>
                <p14:cNvContentPartPr/>
                <p14:nvPr/>
              </p14:nvContentPartPr>
              <p14:xfrm>
                <a:off x="4879533" y="4624196"/>
                <a:ext cx="121320" cy="24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A8F311-856E-4B4D-BB49-420BFFD5F20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75213" y="4619876"/>
                  <a:ext cx="1299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4C5E053A-04CC-47AD-BB85-6819329AA3A8}"/>
              </a:ext>
            </a:extLst>
          </p:cNvPr>
          <p:cNvGrpSpPr/>
          <p:nvPr/>
        </p:nvGrpSpPr>
        <p:grpSpPr>
          <a:xfrm>
            <a:off x="5884653" y="4742996"/>
            <a:ext cx="1721880" cy="461880"/>
            <a:chOff x="5884653" y="4742996"/>
            <a:chExt cx="172188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C55AAA-0ABA-46EC-93C7-112D9ED62994}"/>
                    </a:ext>
                  </a:extLst>
                </p14:cNvPr>
                <p14:cNvContentPartPr/>
                <p14:nvPr/>
              </p14:nvContentPartPr>
              <p14:xfrm>
                <a:off x="5884653" y="4829036"/>
                <a:ext cx="22680" cy="31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C55AAA-0ABA-46EC-93C7-112D9ED629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80333" y="4824716"/>
                  <a:ext cx="31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D1C8A5-D2C8-4E56-8B48-094B182EFE55}"/>
                    </a:ext>
                  </a:extLst>
                </p14:cNvPr>
                <p14:cNvContentPartPr/>
                <p14:nvPr/>
              </p14:nvContentPartPr>
              <p14:xfrm>
                <a:off x="5894733" y="4884476"/>
                <a:ext cx="135720" cy="19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D1C8A5-D2C8-4E56-8B48-094B182EFE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90413" y="4880156"/>
                  <a:ext cx="144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A859C74-3E56-4B26-AE7D-428E8C857922}"/>
                    </a:ext>
                  </a:extLst>
                </p14:cNvPr>
                <p14:cNvContentPartPr/>
                <p14:nvPr/>
              </p14:nvContentPartPr>
              <p14:xfrm>
                <a:off x="6114333" y="4742996"/>
                <a:ext cx="15840" cy="120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A859C74-3E56-4B26-AE7D-428E8C8579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10013" y="4738676"/>
                  <a:ext cx="24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9CE1EA9-AE30-4BD0-B505-ADE75699CE4F}"/>
                    </a:ext>
                  </a:extLst>
                </p14:cNvPr>
                <p14:cNvContentPartPr/>
                <p14:nvPr/>
              </p14:nvContentPartPr>
              <p14:xfrm>
                <a:off x="6085533" y="4803116"/>
                <a:ext cx="131760" cy="3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9CE1EA9-AE30-4BD0-B505-ADE75699CE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81213" y="4798796"/>
                  <a:ext cx="140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41" name="Ink 2240">
                  <a:extLst>
                    <a:ext uri="{FF2B5EF4-FFF2-40B4-BE49-F238E27FC236}">
                      <a16:creationId xmlns:a16="http://schemas.microsoft.com/office/drawing/2014/main" id="{AFD229E8-D133-46D1-862C-EBBFABAB88DC}"/>
                    </a:ext>
                  </a:extLst>
                </p14:cNvPr>
                <p14:cNvContentPartPr/>
                <p14:nvPr/>
              </p14:nvContentPartPr>
              <p14:xfrm>
                <a:off x="7057173" y="5039996"/>
                <a:ext cx="12240" cy="96840"/>
              </p14:xfrm>
            </p:contentPart>
          </mc:Choice>
          <mc:Fallback xmlns="">
            <p:pic>
              <p:nvPicPr>
                <p:cNvPr id="2241" name="Ink 2240">
                  <a:extLst>
                    <a:ext uri="{FF2B5EF4-FFF2-40B4-BE49-F238E27FC236}">
                      <a16:creationId xmlns:a16="http://schemas.microsoft.com/office/drawing/2014/main" id="{AFD229E8-D133-46D1-862C-EBBFABAB88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52853" y="5035676"/>
                  <a:ext cx="20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40" name="Ink 2239">
                  <a:extLst>
                    <a:ext uri="{FF2B5EF4-FFF2-40B4-BE49-F238E27FC236}">
                      <a16:creationId xmlns:a16="http://schemas.microsoft.com/office/drawing/2014/main" id="{0AC16C88-8365-42F4-82C4-F47700A1107D}"/>
                    </a:ext>
                  </a:extLst>
                </p14:cNvPr>
                <p14:cNvContentPartPr/>
                <p14:nvPr/>
              </p14:nvContentPartPr>
              <p14:xfrm>
                <a:off x="7038093" y="5085716"/>
                <a:ext cx="140760" cy="51120"/>
              </p14:xfrm>
            </p:contentPart>
          </mc:Choice>
          <mc:Fallback xmlns="">
            <p:pic>
              <p:nvPicPr>
                <p:cNvPr id="2240" name="Ink 2239">
                  <a:extLst>
                    <a:ext uri="{FF2B5EF4-FFF2-40B4-BE49-F238E27FC236}">
                      <a16:creationId xmlns:a16="http://schemas.microsoft.com/office/drawing/2014/main" id="{0AC16C88-8365-42F4-82C4-F47700A110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33773" y="5081396"/>
                  <a:ext cx="149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535B78E4-5969-4990-B3A9-9F9D1AFCBD99}"/>
                    </a:ext>
                  </a:extLst>
                </p14:cNvPr>
                <p14:cNvContentPartPr/>
                <p14:nvPr/>
              </p14:nvContentPartPr>
              <p14:xfrm>
                <a:off x="6396933" y="5105516"/>
                <a:ext cx="77400" cy="34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535B78E4-5969-4990-B3A9-9F9D1AFCBD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92613" y="5101196"/>
                  <a:ext cx="86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6B1180B-A6B6-4085-9689-5C159A9785BF}"/>
                    </a:ext>
                  </a:extLst>
                </p14:cNvPr>
                <p14:cNvContentPartPr/>
                <p14:nvPr/>
              </p14:nvContentPartPr>
              <p14:xfrm>
                <a:off x="7292253" y="5045756"/>
                <a:ext cx="16200" cy="15912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6B1180B-A6B6-4085-9689-5C159A9785B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87933" y="5041436"/>
                  <a:ext cx="24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41582488-2371-4D3E-B345-AE89CC8CCA7B}"/>
                    </a:ext>
                  </a:extLst>
                </p14:cNvPr>
                <p14:cNvContentPartPr/>
                <p14:nvPr/>
              </p14:nvContentPartPr>
              <p14:xfrm>
                <a:off x="7458213" y="5110556"/>
                <a:ext cx="148320" cy="8964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41582488-2371-4D3E-B345-AE89CC8CCA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53893" y="5106236"/>
                  <a:ext cx="15696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068" name="Ink 2067">
                <a:extLst>
                  <a:ext uri="{FF2B5EF4-FFF2-40B4-BE49-F238E27FC236}">
                    <a16:creationId xmlns:a16="http://schemas.microsoft.com/office/drawing/2014/main" id="{7B599901-9C62-46C3-8215-04A74797C243}"/>
                  </a:ext>
                </a:extLst>
              </p14:cNvPr>
              <p14:cNvContentPartPr/>
              <p14:nvPr/>
            </p14:nvContentPartPr>
            <p14:xfrm>
              <a:off x="6386853" y="5787356"/>
              <a:ext cx="822240" cy="721440"/>
            </p14:xfrm>
          </p:contentPart>
        </mc:Choice>
        <mc:Fallback xmlns="">
          <p:pic>
            <p:nvPicPr>
              <p:cNvPr id="2068" name="Ink 2067">
                <a:extLst>
                  <a:ext uri="{FF2B5EF4-FFF2-40B4-BE49-F238E27FC236}">
                    <a16:creationId xmlns:a16="http://schemas.microsoft.com/office/drawing/2014/main" id="{7B599901-9C62-46C3-8215-04A74797C24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82533" y="5783036"/>
                <a:ext cx="83088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69" name="Ink 2068">
                <a:extLst>
                  <a:ext uri="{FF2B5EF4-FFF2-40B4-BE49-F238E27FC236}">
                    <a16:creationId xmlns:a16="http://schemas.microsoft.com/office/drawing/2014/main" id="{5657418F-E10C-498F-BE50-843EDAF5AA30}"/>
                  </a:ext>
                </a:extLst>
              </p14:cNvPr>
              <p14:cNvContentPartPr/>
              <p14:nvPr/>
            </p14:nvContentPartPr>
            <p14:xfrm>
              <a:off x="6228813" y="5726516"/>
              <a:ext cx="1123560" cy="831960"/>
            </p14:xfrm>
          </p:contentPart>
        </mc:Choice>
        <mc:Fallback xmlns="">
          <p:pic>
            <p:nvPicPr>
              <p:cNvPr id="2069" name="Ink 2068">
                <a:extLst>
                  <a:ext uri="{FF2B5EF4-FFF2-40B4-BE49-F238E27FC236}">
                    <a16:creationId xmlns:a16="http://schemas.microsoft.com/office/drawing/2014/main" id="{5657418F-E10C-498F-BE50-843EDAF5AA3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220173" y="5717876"/>
                <a:ext cx="1141200" cy="84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7" name="Group 2096">
            <a:extLst>
              <a:ext uri="{FF2B5EF4-FFF2-40B4-BE49-F238E27FC236}">
                <a16:creationId xmlns:a16="http://schemas.microsoft.com/office/drawing/2014/main" id="{59683B80-C041-4168-9A56-E85CA58352EC}"/>
              </a:ext>
            </a:extLst>
          </p:cNvPr>
          <p:cNvGrpSpPr/>
          <p:nvPr/>
        </p:nvGrpSpPr>
        <p:grpSpPr>
          <a:xfrm>
            <a:off x="3268893" y="3381116"/>
            <a:ext cx="387360" cy="243360"/>
            <a:chOff x="3268893" y="3381116"/>
            <a:chExt cx="38736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D4FA61CB-3F66-47EC-BD30-E4FA052A9934}"/>
                    </a:ext>
                  </a:extLst>
                </p14:cNvPr>
                <p14:cNvContentPartPr/>
                <p14:nvPr/>
              </p14:nvContentPartPr>
              <p14:xfrm>
                <a:off x="3268893" y="3461396"/>
                <a:ext cx="198000" cy="163080"/>
              </p14:xfrm>
            </p:contentPart>
          </mc:Choice>
          <mc:Fallback xmlns=""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D4FA61CB-3F66-47EC-BD30-E4FA052A99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60253" y="3452756"/>
                  <a:ext cx="215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48882D0C-41E7-4AEA-BDF1-D160C7E92713}"/>
                    </a:ext>
                  </a:extLst>
                </p14:cNvPr>
                <p14:cNvContentPartPr/>
                <p14:nvPr/>
              </p14:nvContentPartPr>
              <p14:xfrm>
                <a:off x="3497133" y="3420356"/>
                <a:ext cx="153360" cy="174600"/>
              </p14:xfrm>
            </p:contentPart>
          </mc:Choice>
          <mc:Fallback xmlns=""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48882D0C-41E7-4AEA-BDF1-D160C7E927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88493" y="3411356"/>
                  <a:ext cx="171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2DF1F099-3593-494E-9D6A-CE88CAC79F68}"/>
                    </a:ext>
                  </a:extLst>
                </p14:cNvPr>
                <p14:cNvContentPartPr/>
                <p14:nvPr/>
              </p14:nvContentPartPr>
              <p14:xfrm>
                <a:off x="3484533" y="3381116"/>
                <a:ext cx="171720" cy="2088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2DF1F099-3593-494E-9D6A-CE88CAC79F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75533" y="3371958"/>
                  <a:ext cx="189360" cy="388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6" name="Group 2095">
            <a:extLst>
              <a:ext uri="{FF2B5EF4-FFF2-40B4-BE49-F238E27FC236}">
                <a16:creationId xmlns:a16="http://schemas.microsoft.com/office/drawing/2014/main" id="{273C06A3-7B63-4117-8432-160B7BC48CF2}"/>
              </a:ext>
            </a:extLst>
          </p:cNvPr>
          <p:cNvGrpSpPr/>
          <p:nvPr/>
        </p:nvGrpSpPr>
        <p:grpSpPr>
          <a:xfrm>
            <a:off x="4995093" y="3917156"/>
            <a:ext cx="140040" cy="151920"/>
            <a:chOff x="4995093" y="3917156"/>
            <a:chExt cx="14004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9B64E83A-76A0-4CD4-AE2B-3BC19E57FF0C}"/>
                    </a:ext>
                  </a:extLst>
                </p14:cNvPr>
                <p14:cNvContentPartPr/>
                <p14:nvPr/>
              </p14:nvContentPartPr>
              <p14:xfrm>
                <a:off x="5004093" y="3947036"/>
                <a:ext cx="7200" cy="113400"/>
              </p14:xfrm>
            </p:contentPart>
          </mc:Choice>
          <mc:Fallback xmlns=""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9B64E83A-76A0-4CD4-AE2B-3BC19E57FF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95453" y="3938396"/>
                  <a:ext cx="24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9C532917-706B-4B28-A4A1-7C01C81ABE32}"/>
                    </a:ext>
                  </a:extLst>
                </p14:cNvPr>
                <p14:cNvContentPartPr/>
                <p14:nvPr/>
              </p14:nvContentPartPr>
              <p14:xfrm>
                <a:off x="5049093" y="3934076"/>
                <a:ext cx="11160" cy="12240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9C532917-706B-4B28-A4A1-7C01C81ABE3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40093" y="3925436"/>
                  <a:ext cx="28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A4134BF1-F816-49F9-98D3-7DD5EEBD8E37}"/>
                    </a:ext>
                  </a:extLst>
                </p14:cNvPr>
                <p14:cNvContentPartPr/>
                <p14:nvPr/>
              </p14:nvContentPartPr>
              <p14:xfrm>
                <a:off x="4995093" y="3917156"/>
                <a:ext cx="140040" cy="151920"/>
              </p14:xfrm>
            </p:contentPart>
          </mc:Choice>
          <mc:Fallback xmlns=""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A4134BF1-F816-49F9-98D3-7DD5EEBD8E3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86453" y="3908156"/>
                  <a:ext cx="15768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98" name="Ink 2097">
                <a:extLst>
                  <a:ext uri="{FF2B5EF4-FFF2-40B4-BE49-F238E27FC236}">
                    <a16:creationId xmlns:a16="http://schemas.microsoft.com/office/drawing/2014/main" id="{AC83B57C-0FAE-4070-9D06-28E44E8EE18C}"/>
                  </a:ext>
                </a:extLst>
              </p14:cNvPr>
              <p14:cNvContentPartPr/>
              <p14:nvPr/>
            </p14:nvContentPartPr>
            <p14:xfrm>
              <a:off x="2716293" y="4347716"/>
              <a:ext cx="5805720" cy="348120"/>
            </p14:xfrm>
          </p:contentPart>
        </mc:Choice>
        <mc:Fallback xmlns="">
          <p:pic>
            <p:nvPicPr>
              <p:cNvPr id="2098" name="Ink 2097">
                <a:extLst>
                  <a:ext uri="{FF2B5EF4-FFF2-40B4-BE49-F238E27FC236}">
                    <a16:creationId xmlns:a16="http://schemas.microsoft.com/office/drawing/2014/main" id="{AC83B57C-0FAE-4070-9D06-28E44E8EE18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707293" y="4339076"/>
                <a:ext cx="5823360" cy="36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5" name="Group 2104">
            <a:extLst>
              <a:ext uri="{FF2B5EF4-FFF2-40B4-BE49-F238E27FC236}">
                <a16:creationId xmlns:a16="http://schemas.microsoft.com/office/drawing/2014/main" id="{570A5B9E-DDFD-4CC6-A067-1180283230E6}"/>
              </a:ext>
            </a:extLst>
          </p:cNvPr>
          <p:cNvGrpSpPr/>
          <p:nvPr/>
        </p:nvGrpSpPr>
        <p:grpSpPr>
          <a:xfrm>
            <a:off x="4262853" y="6208556"/>
            <a:ext cx="689400" cy="211320"/>
            <a:chOff x="4262853" y="6208556"/>
            <a:chExt cx="68940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99" name="Ink 2098">
                  <a:extLst>
                    <a:ext uri="{FF2B5EF4-FFF2-40B4-BE49-F238E27FC236}">
                      <a16:creationId xmlns:a16="http://schemas.microsoft.com/office/drawing/2014/main" id="{D192CA55-602B-4296-84A5-3015BFA2227C}"/>
                    </a:ext>
                  </a:extLst>
                </p14:cNvPr>
                <p14:cNvContentPartPr/>
                <p14:nvPr/>
              </p14:nvContentPartPr>
              <p14:xfrm>
                <a:off x="4262853" y="6222956"/>
                <a:ext cx="229320" cy="196920"/>
              </p14:xfrm>
            </p:contentPart>
          </mc:Choice>
          <mc:Fallback xmlns="">
            <p:pic>
              <p:nvPicPr>
                <p:cNvPr id="2099" name="Ink 2098">
                  <a:extLst>
                    <a:ext uri="{FF2B5EF4-FFF2-40B4-BE49-F238E27FC236}">
                      <a16:creationId xmlns:a16="http://schemas.microsoft.com/office/drawing/2014/main" id="{D192CA55-602B-4296-84A5-3015BFA2227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54213" y="6214316"/>
                  <a:ext cx="246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00" name="Ink 2099">
                  <a:extLst>
                    <a:ext uri="{FF2B5EF4-FFF2-40B4-BE49-F238E27FC236}">
                      <a16:creationId xmlns:a16="http://schemas.microsoft.com/office/drawing/2014/main" id="{E417CA3A-793F-4E42-807A-4EC18FB4144B}"/>
                    </a:ext>
                  </a:extLst>
                </p14:cNvPr>
                <p14:cNvContentPartPr/>
                <p14:nvPr/>
              </p14:nvContentPartPr>
              <p14:xfrm>
                <a:off x="4321173" y="6312956"/>
                <a:ext cx="115560" cy="17280"/>
              </p14:xfrm>
            </p:contentPart>
          </mc:Choice>
          <mc:Fallback xmlns="">
            <p:pic>
              <p:nvPicPr>
                <p:cNvPr id="2100" name="Ink 2099">
                  <a:extLst>
                    <a:ext uri="{FF2B5EF4-FFF2-40B4-BE49-F238E27FC236}">
                      <a16:creationId xmlns:a16="http://schemas.microsoft.com/office/drawing/2014/main" id="{E417CA3A-793F-4E42-807A-4EC18FB4144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12533" y="6304316"/>
                  <a:ext cx="133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01" name="Ink 2100">
                  <a:extLst>
                    <a:ext uri="{FF2B5EF4-FFF2-40B4-BE49-F238E27FC236}">
                      <a16:creationId xmlns:a16="http://schemas.microsoft.com/office/drawing/2014/main" id="{6D4E02D8-6026-4290-AB68-5C51CF65288E}"/>
                    </a:ext>
                  </a:extLst>
                </p14:cNvPr>
                <p14:cNvContentPartPr/>
                <p14:nvPr/>
              </p14:nvContentPartPr>
              <p14:xfrm>
                <a:off x="4322253" y="6208556"/>
                <a:ext cx="129240" cy="8280"/>
              </p14:xfrm>
            </p:contentPart>
          </mc:Choice>
          <mc:Fallback xmlns="">
            <p:pic>
              <p:nvPicPr>
                <p:cNvPr id="2101" name="Ink 2100">
                  <a:extLst>
                    <a:ext uri="{FF2B5EF4-FFF2-40B4-BE49-F238E27FC236}">
                      <a16:creationId xmlns:a16="http://schemas.microsoft.com/office/drawing/2014/main" id="{6D4E02D8-6026-4290-AB68-5C51CF65288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13253" y="6199556"/>
                  <a:ext cx="146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02" name="Ink 2101">
                  <a:extLst>
                    <a:ext uri="{FF2B5EF4-FFF2-40B4-BE49-F238E27FC236}">
                      <a16:creationId xmlns:a16="http://schemas.microsoft.com/office/drawing/2014/main" id="{76AD5A51-CC2B-456F-8D31-E405FF2AD051}"/>
                    </a:ext>
                  </a:extLst>
                </p14:cNvPr>
                <p14:cNvContentPartPr/>
                <p14:nvPr/>
              </p14:nvContentPartPr>
              <p14:xfrm>
                <a:off x="4535373" y="6211436"/>
                <a:ext cx="182160" cy="6480"/>
              </p14:xfrm>
            </p:contentPart>
          </mc:Choice>
          <mc:Fallback xmlns="">
            <p:pic>
              <p:nvPicPr>
                <p:cNvPr id="2102" name="Ink 2101">
                  <a:extLst>
                    <a:ext uri="{FF2B5EF4-FFF2-40B4-BE49-F238E27FC236}">
                      <a16:creationId xmlns:a16="http://schemas.microsoft.com/office/drawing/2014/main" id="{76AD5A51-CC2B-456F-8D31-E405FF2AD05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26733" y="6202436"/>
                  <a:ext cx="199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03" name="Ink 2102">
                  <a:extLst>
                    <a:ext uri="{FF2B5EF4-FFF2-40B4-BE49-F238E27FC236}">
                      <a16:creationId xmlns:a16="http://schemas.microsoft.com/office/drawing/2014/main" id="{9A728D26-B502-47D8-9C4D-D181A125F77B}"/>
                    </a:ext>
                  </a:extLst>
                </p14:cNvPr>
                <p14:cNvContentPartPr/>
                <p14:nvPr/>
              </p14:nvContentPartPr>
              <p14:xfrm>
                <a:off x="4639053" y="6216476"/>
                <a:ext cx="18720" cy="193320"/>
              </p14:xfrm>
            </p:contentPart>
          </mc:Choice>
          <mc:Fallback xmlns="">
            <p:pic>
              <p:nvPicPr>
                <p:cNvPr id="2103" name="Ink 2102">
                  <a:extLst>
                    <a:ext uri="{FF2B5EF4-FFF2-40B4-BE49-F238E27FC236}">
                      <a16:creationId xmlns:a16="http://schemas.microsoft.com/office/drawing/2014/main" id="{9A728D26-B502-47D8-9C4D-D181A125F7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30413" y="6207836"/>
                  <a:ext cx="36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04" name="Ink 2103">
                  <a:extLst>
                    <a:ext uri="{FF2B5EF4-FFF2-40B4-BE49-F238E27FC236}">
                      <a16:creationId xmlns:a16="http://schemas.microsoft.com/office/drawing/2014/main" id="{3DC28E5A-6855-4026-AACB-D50433B3D7F6}"/>
                    </a:ext>
                  </a:extLst>
                </p14:cNvPr>
                <p14:cNvContentPartPr/>
                <p14:nvPr/>
              </p14:nvContentPartPr>
              <p14:xfrm>
                <a:off x="4768653" y="6218276"/>
                <a:ext cx="183600" cy="156960"/>
              </p14:xfrm>
            </p:contentPart>
          </mc:Choice>
          <mc:Fallback xmlns="">
            <p:pic>
              <p:nvPicPr>
                <p:cNvPr id="2104" name="Ink 2103">
                  <a:extLst>
                    <a:ext uri="{FF2B5EF4-FFF2-40B4-BE49-F238E27FC236}">
                      <a16:creationId xmlns:a16="http://schemas.microsoft.com/office/drawing/2014/main" id="{3DC28E5A-6855-4026-AACB-D50433B3D7F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59653" y="6209636"/>
                  <a:ext cx="2012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8" name="Group 2107">
            <a:extLst>
              <a:ext uri="{FF2B5EF4-FFF2-40B4-BE49-F238E27FC236}">
                <a16:creationId xmlns:a16="http://schemas.microsoft.com/office/drawing/2014/main" id="{4BF6721E-7AB4-421C-8DA6-5EAF0253C810}"/>
              </a:ext>
            </a:extLst>
          </p:cNvPr>
          <p:cNvGrpSpPr/>
          <p:nvPr/>
        </p:nvGrpSpPr>
        <p:grpSpPr>
          <a:xfrm>
            <a:off x="2672373" y="6456596"/>
            <a:ext cx="1144440" cy="105840"/>
            <a:chOff x="2672373" y="6456596"/>
            <a:chExt cx="114444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06" name="Ink 2105">
                  <a:extLst>
                    <a:ext uri="{FF2B5EF4-FFF2-40B4-BE49-F238E27FC236}">
                      <a16:creationId xmlns:a16="http://schemas.microsoft.com/office/drawing/2014/main" id="{76CFA7B6-6352-4731-B2DD-74C3B8BD33AC}"/>
                    </a:ext>
                  </a:extLst>
                </p14:cNvPr>
                <p14:cNvContentPartPr/>
                <p14:nvPr/>
              </p14:nvContentPartPr>
              <p14:xfrm>
                <a:off x="2672373" y="6466676"/>
                <a:ext cx="1144440" cy="39240"/>
              </p14:xfrm>
            </p:contentPart>
          </mc:Choice>
          <mc:Fallback xmlns="">
            <p:pic>
              <p:nvPicPr>
                <p:cNvPr id="2106" name="Ink 2105">
                  <a:extLst>
                    <a:ext uri="{FF2B5EF4-FFF2-40B4-BE49-F238E27FC236}">
                      <a16:creationId xmlns:a16="http://schemas.microsoft.com/office/drawing/2014/main" id="{76CFA7B6-6352-4731-B2DD-74C3B8BD33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63733" y="6457676"/>
                  <a:ext cx="1162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07" name="Ink 2106">
                  <a:extLst>
                    <a:ext uri="{FF2B5EF4-FFF2-40B4-BE49-F238E27FC236}">
                      <a16:creationId xmlns:a16="http://schemas.microsoft.com/office/drawing/2014/main" id="{3BEB0D16-27BA-4802-8172-97BC88AFE393}"/>
                    </a:ext>
                  </a:extLst>
                </p14:cNvPr>
                <p14:cNvContentPartPr/>
                <p14:nvPr/>
              </p14:nvContentPartPr>
              <p14:xfrm>
                <a:off x="2672373" y="6456596"/>
                <a:ext cx="281880" cy="105840"/>
              </p14:xfrm>
            </p:contentPart>
          </mc:Choice>
          <mc:Fallback xmlns="">
            <p:pic>
              <p:nvPicPr>
                <p:cNvPr id="2107" name="Ink 2106">
                  <a:extLst>
                    <a:ext uri="{FF2B5EF4-FFF2-40B4-BE49-F238E27FC236}">
                      <a16:creationId xmlns:a16="http://schemas.microsoft.com/office/drawing/2014/main" id="{3BEB0D16-27BA-4802-8172-97BC88AFE39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63733" y="6447596"/>
                  <a:ext cx="29952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7" name="Group 2126">
            <a:extLst>
              <a:ext uri="{FF2B5EF4-FFF2-40B4-BE49-F238E27FC236}">
                <a16:creationId xmlns:a16="http://schemas.microsoft.com/office/drawing/2014/main" id="{C1128233-A97B-4167-AE30-9C0A79420032}"/>
              </a:ext>
            </a:extLst>
          </p:cNvPr>
          <p:cNvGrpSpPr/>
          <p:nvPr/>
        </p:nvGrpSpPr>
        <p:grpSpPr>
          <a:xfrm>
            <a:off x="9022413" y="3275636"/>
            <a:ext cx="180000" cy="194760"/>
            <a:chOff x="9022413" y="3275636"/>
            <a:chExt cx="18000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16" name="Ink 2115">
                  <a:extLst>
                    <a:ext uri="{FF2B5EF4-FFF2-40B4-BE49-F238E27FC236}">
                      <a16:creationId xmlns:a16="http://schemas.microsoft.com/office/drawing/2014/main" id="{B1CEA93A-76F3-4715-ADD5-65077D00802B}"/>
                    </a:ext>
                  </a:extLst>
                </p14:cNvPr>
                <p14:cNvContentPartPr/>
                <p14:nvPr/>
              </p14:nvContentPartPr>
              <p14:xfrm>
                <a:off x="9022413" y="3275636"/>
                <a:ext cx="65160" cy="192240"/>
              </p14:xfrm>
            </p:contentPart>
          </mc:Choice>
          <mc:Fallback xmlns="">
            <p:pic>
              <p:nvPicPr>
                <p:cNvPr id="2116" name="Ink 2115">
                  <a:extLst>
                    <a:ext uri="{FF2B5EF4-FFF2-40B4-BE49-F238E27FC236}">
                      <a16:creationId xmlns:a16="http://schemas.microsoft.com/office/drawing/2014/main" id="{B1CEA93A-76F3-4715-ADD5-65077D0080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13413" y="3266996"/>
                  <a:ext cx="82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ECBA4DE1-A058-4A32-8ED9-997CD0FFD9F2}"/>
                    </a:ext>
                  </a:extLst>
                </p14:cNvPr>
                <p14:cNvContentPartPr/>
                <p14:nvPr/>
              </p14:nvContentPartPr>
              <p14:xfrm>
                <a:off x="9116373" y="3350876"/>
                <a:ext cx="86040" cy="119520"/>
              </p14:xfrm>
            </p:contentPart>
          </mc:Choice>
          <mc:Fallback xmlns="">
            <p:pic>
              <p:nvPicPr>
                <p:cNvPr id="2117" name="Ink 2116">
                  <a:extLst>
                    <a:ext uri="{FF2B5EF4-FFF2-40B4-BE49-F238E27FC236}">
                      <a16:creationId xmlns:a16="http://schemas.microsoft.com/office/drawing/2014/main" id="{ECBA4DE1-A058-4A32-8ED9-997CD0FFD9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07733" y="3341876"/>
                  <a:ext cx="1036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6" name="Group 2125">
            <a:extLst>
              <a:ext uri="{FF2B5EF4-FFF2-40B4-BE49-F238E27FC236}">
                <a16:creationId xmlns:a16="http://schemas.microsoft.com/office/drawing/2014/main" id="{628FC1C3-B951-4631-B6CA-A851E74C18F2}"/>
              </a:ext>
            </a:extLst>
          </p:cNvPr>
          <p:cNvGrpSpPr/>
          <p:nvPr/>
        </p:nvGrpSpPr>
        <p:grpSpPr>
          <a:xfrm>
            <a:off x="10801173" y="4976996"/>
            <a:ext cx="1303920" cy="886680"/>
            <a:chOff x="10801173" y="4976996"/>
            <a:chExt cx="1303920" cy="88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21" name="Ink 2120">
                  <a:extLst>
                    <a:ext uri="{FF2B5EF4-FFF2-40B4-BE49-F238E27FC236}">
                      <a16:creationId xmlns:a16="http://schemas.microsoft.com/office/drawing/2014/main" id="{D27F6CCB-E988-4C09-8656-7E77853D2D4D}"/>
                    </a:ext>
                  </a:extLst>
                </p14:cNvPr>
                <p14:cNvContentPartPr/>
                <p14:nvPr/>
              </p14:nvContentPartPr>
              <p14:xfrm>
                <a:off x="10951293" y="5624636"/>
                <a:ext cx="1117440" cy="102960"/>
              </p14:xfrm>
            </p:contentPart>
          </mc:Choice>
          <mc:Fallback xmlns="">
            <p:pic>
              <p:nvPicPr>
                <p:cNvPr id="2121" name="Ink 2120">
                  <a:extLst>
                    <a:ext uri="{FF2B5EF4-FFF2-40B4-BE49-F238E27FC236}">
                      <a16:creationId xmlns:a16="http://schemas.microsoft.com/office/drawing/2014/main" id="{D27F6CCB-E988-4C09-8656-7E77853D2D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42653" y="5615636"/>
                  <a:ext cx="1135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22" name="Ink 2121">
                  <a:extLst>
                    <a:ext uri="{FF2B5EF4-FFF2-40B4-BE49-F238E27FC236}">
                      <a16:creationId xmlns:a16="http://schemas.microsoft.com/office/drawing/2014/main" id="{F83DFD9A-5A75-4BA9-9656-E69E873D0C8A}"/>
                    </a:ext>
                  </a:extLst>
                </p14:cNvPr>
                <p14:cNvContentPartPr/>
                <p14:nvPr/>
              </p14:nvContentPartPr>
              <p14:xfrm>
                <a:off x="10820613" y="5691236"/>
                <a:ext cx="1160280" cy="172440"/>
              </p14:xfrm>
            </p:contentPart>
          </mc:Choice>
          <mc:Fallback xmlns="">
            <p:pic>
              <p:nvPicPr>
                <p:cNvPr id="2122" name="Ink 2121">
                  <a:extLst>
                    <a:ext uri="{FF2B5EF4-FFF2-40B4-BE49-F238E27FC236}">
                      <a16:creationId xmlns:a16="http://schemas.microsoft.com/office/drawing/2014/main" id="{F83DFD9A-5A75-4BA9-9656-E69E873D0C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11613" y="5682236"/>
                  <a:ext cx="1177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23" name="Ink 2122">
                  <a:extLst>
                    <a:ext uri="{FF2B5EF4-FFF2-40B4-BE49-F238E27FC236}">
                      <a16:creationId xmlns:a16="http://schemas.microsoft.com/office/drawing/2014/main" id="{B2900D05-8AF8-4CDA-82F6-7A377E4330A1}"/>
                    </a:ext>
                  </a:extLst>
                </p14:cNvPr>
                <p14:cNvContentPartPr/>
                <p14:nvPr/>
              </p14:nvContentPartPr>
              <p14:xfrm>
                <a:off x="10905573" y="4976996"/>
                <a:ext cx="911160" cy="69480"/>
              </p14:xfrm>
            </p:contentPart>
          </mc:Choice>
          <mc:Fallback xmlns="">
            <p:pic>
              <p:nvPicPr>
                <p:cNvPr id="2123" name="Ink 2122">
                  <a:extLst>
                    <a:ext uri="{FF2B5EF4-FFF2-40B4-BE49-F238E27FC236}">
                      <a16:creationId xmlns:a16="http://schemas.microsoft.com/office/drawing/2014/main" id="{B2900D05-8AF8-4CDA-82F6-7A377E4330A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896933" y="4968356"/>
                  <a:ext cx="928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24" name="Ink 2123">
                  <a:extLst>
                    <a:ext uri="{FF2B5EF4-FFF2-40B4-BE49-F238E27FC236}">
                      <a16:creationId xmlns:a16="http://schemas.microsoft.com/office/drawing/2014/main" id="{B56FC9C5-C08C-40EF-93F1-548DC54371B9}"/>
                    </a:ext>
                  </a:extLst>
                </p14:cNvPr>
                <p14:cNvContentPartPr/>
                <p14:nvPr/>
              </p14:nvContentPartPr>
              <p14:xfrm>
                <a:off x="11801973" y="4985636"/>
                <a:ext cx="303120" cy="696240"/>
              </p14:xfrm>
            </p:contentPart>
          </mc:Choice>
          <mc:Fallback xmlns="">
            <p:pic>
              <p:nvPicPr>
                <p:cNvPr id="2124" name="Ink 2123">
                  <a:extLst>
                    <a:ext uri="{FF2B5EF4-FFF2-40B4-BE49-F238E27FC236}">
                      <a16:creationId xmlns:a16="http://schemas.microsoft.com/office/drawing/2014/main" id="{B56FC9C5-C08C-40EF-93F1-548DC54371B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792973" y="4976996"/>
                  <a:ext cx="32076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125" name="Ink 2124">
                  <a:extLst>
                    <a:ext uri="{FF2B5EF4-FFF2-40B4-BE49-F238E27FC236}">
                      <a16:creationId xmlns:a16="http://schemas.microsoft.com/office/drawing/2014/main" id="{4A4036BB-6A1F-44B2-82DA-B95DD4A05FF1}"/>
                    </a:ext>
                  </a:extLst>
                </p14:cNvPr>
                <p14:cNvContentPartPr/>
                <p14:nvPr/>
              </p14:nvContentPartPr>
              <p14:xfrm>
                <a:off x="10801173" y="5069156"/>
                <a:ext cx="190080" cy="745200"/>
              </p14:xfrm>
            </p:contentPart>
          </mc:Choice>
          <mc:Fallback xmlns="">
            <p:pic>
              <p:nvPicPr>
                <p:cNvPr id="2125" name="Ink 2124">
                  <a:extLst>
                    <a:ext uri="{FF2B5EF4-FFF2-40B4-BE49-F238E27FC236}">
                      <a16:creationId xmlns:a16="http://schemas.microsoft.com/office/drawing/2014/main" id="{4A4036BB-6A1F-44B2-82DA-B95DD4A05F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92533" y="5060516"/>
                  <a:ext cx="207720" cy="76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0" name="Group 2129">
            <a:extLst>
              <a:ext uri="{FF2B5EF4-FFF2-40B4-BE49-F238E27FC236}">
                <a16:creationId xmlns:a16="http://schemas.microsoft.com/office/drawing/2014/main" id="{01320851-9ABD-4229-907F-31963F3225DA}"/>
              </a:ext>
            </a:extLst>
          </p:cNvPr>
          <p:cNvGrpSpPr/>
          <p:nvPr/>
        </p:nvGrpSpPr>
        <p:grpSpPr>
          <a:xfrm>
            <a:off x="9464853" y="2835356"/>
            <a:ext cx="183960" cy="240840"/>
            <a:chOff x="9464853" y="2835356"/>
            <a:chExt cx="18396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128" name="Ink 2127">
                  <a:extLst>
                    <a:ext uri="{FF2B5EF4-FFF2-40B4-BE49-F238E27FC236}">
                      <a16:creationId xmlns:a16="http://schemas.microsoft.com/office/drawing/2014/main" id="{249B1D8A-72D1-4D6F-A3E1-05469C3B8DCC}"/>
                    </a:ext>
                  </a:extLst>
                </p14:cNvPr>
                <p14:cNvContentPartPr/>
                <p14:nvPr/>
              </p14:nvContentPartPr>
              <p14:xfrm>
                <a:off x="9519213" y="2835356"/>
                <a:ext cx="48240" cy="235440"/>
              </p14:xfrm>
            </p:contentPart>
          </mc:Choice>
          <mc:Fallback xmlns="">
            <p:pic>
              <p:nvPicPr>
                <p:cNvPr id="2128" name="Ink 2127">
                  <a:extLst>
                    <a:ext uri="{FF2B5EF4-FFF2-40B4-BE49-F238E27FC236}">
                      <a16:creationId xmlns:a16="http://schemas.microsoft.com/office/drawing/2014/main" id="{249B1D8A-72D1-4D6F-A3E1-05469C3B8D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10573" y="2826716"/>
                  <a:ext cx="65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129" name="Ink 2128">
                  <a:extLst>
                    <a:ext uri="{FF2B5EF4-FFF2-40B4-BE49-F238E27FC236}">
                      <a16:creationId xmlns:a16="http://schemas.microsoft.com/office/drawing/2014/main" id="{C92C422A-AEB7-415A-B451-38C310BCEF38}"/>
                    </a:ext>
                  </a:extLst>
                </p14:cNvPr>
                <p14:cNvContentPartPr/>
                <p14:nvPr/>
              </p14:nvContentPartPr>
              <p14:xfrm>
                <a:off x="9464853" y="2978276"/>
                <a:ext cx="183960" cy="97920"/>
              </p14:xfrm>
            </p:contentPart>
          </mc:Choice>
          <mc:Fallback xmlns="">
            <p:pic>
              <p:nvPicPr>
                <p:cNvPr id="2129" name="Ink 2128">
                  <a:extLst>
                    <a:ext uri="{FF2B5EF4-FFF2-40B4-BE49-F238E27FC236}">
                      <a16:creationId xmlns:a16="http://schemas.microsoft.com/office/drawing/2014/main" id="{C92C422A-AEB7-415A-B451-38C310BCEF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56213" y="2969276"/>
                  <a:ext cx="2016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4" name="Group 2133">
            <a:extLst>
              <a:ext uri="{FF2B5EF4-FFF2-40B4-BE49-F238E27FC236}">
                <a16:creationId xmlns:a16="http://schemas.microsoft.com/office/drawing/2014/main" id="{71CE778E-117E-42E2-9892-2BD5E694403C}"/>
              </a:ext>
            </a:extLst>
          </p:cNvPr>
          <p:cNvGrpSpPr/>
          <p:nvPr/>
        </p:nvGrpSpPr>
        <p:grpSpPr>
          <a:xfrm>
            <a:off x="8855373" y="4454996"/>
            <a:ext cx="869760" cy="481320"/>
            <a:chOff x="8855373" y="4454996"/>
            <a:chExt cx="8697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131" name="Ink 2130">
                  <a:extLst>
                    <a:ext uri="{FF2B5EF4-FFF2-40B4-BE49-F238E27FC236}">
                      <a16:creationId xmlns:a16="http://schemas.microsoft.com/office/drawing/2014/main" id="{254A9D3C-F5B2-40F9-8B6D-507A1C844EB8}"/>
                    </a:ext>
                  </a:extLst>
                </p14:cNvPr>
                <p14:cNvContentPartPr/>
                <p14:nvPr/>
              </p14:nvContentPartPr>
              <p14:xfrm>
                <a:off x="8904693" y="4454996"/>
                <a:ext cx="820440" cy="389160"/>
              </p14:xfrm>
            </p:contentPart>
          </mc:Choice>
          <mc:Fallback xmlns="">
            <p:pic>
              <p:nvPicPr>
                <p:cNvPr id="2131" name="Ink 2130">
                  <a:extLst>
                    <a:ext uri="{FF2B5EF4-FFF2-40B4-BE49-F238E27FC236}">
                      <a16:creationId xmlns:a16="http://schemas.microsoft.com/office/drawing/2014/main" id="{254A9D3C-F5B2-40F9-8B6D-507A1C844EB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96053" y="4446356"/>
                  <a:ext cx="8380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132" name="Ink 2131">
                  <a:extLst>
                    <a:ext uri="{FF2B5EF4-FFF2-40B4-BE49-F238E27FC236}">
                      <a16:creationId xmlns:a16="http://schemas.microsoft.com/office/drawing/2014/main" id="{36C8748A-785B-43E5-8AF7-AC5E436C2FC3}"/>
                    </a:ext>
                  </a:extLst>
                </p14:cNvPr>
                <p14:cNvContentPartPr/>
                <p14:nvPr/>
              </p14:nvContentPartPr>
              <p14:xfrm>
                <a:off x="8906853" y="4808516"/>
                <a:ext cx="4320" cy="3600"/>
              </p14:xfrm>
            </p:contentPart>
          </mc:Choice>
          <mc:Fallback xmlns="">
            <p:pic>
              <p:nvPicPr>
                <p:cNvPr id="2132" name="Ink 2131">
                  <a:extLst>
                    <a:ext uri="{FF2B5EF4-FFF2-40B4-BE49-F238E27FC236}">
                      <a16:creationId xmlns:a16="http://schemas.microsoft.com/office/drawing/2014/main" id="{36C8748A-785B-43E5-8AF7-AC5E436C2FC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98213" y="4799516"/>
                  <a:ext cx="21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33" name="Ink 2132">
                  <a:extLst>
                    <a:ext uri="{FF2B5EF4-FFF2-40B4-BE49-F238E27FC236}">
                      <a16:creationId xmlns:a16="http://schemas.microsoft.com/office/drawing/2014/main" id="{E68FEACE-9C1D-4B7D-BA21-4FB275304623}"/>
                    </a:ext>
                  </a:extLst>
                </p14:cNvPr>
                <p14:cNvContentPartPr/>
                <p14:nvPr/>
              </p14:nvContentPartPr>
              <p14:xfrm>
                <a:off x="8855373" y="4718876"/>
                <a:ext cx="183600" cy="217440"/>
              </p14:xfrm>
            </p:contentPart>
          </mc:Choice>
          <mc:Fallback xmlns="">
            <p:pic>
              <p:nvPicPr>
                <p:cNvPr id="2133" name="Ink 2132">
                  <a:extLst>
                    <a:ext uri="{FF2B5EF4-FFF2-40B4-BE49-F238E27FC236}">
                      <a16:creationId xmlns:a16="http://schemas.microsoft.com/office/drawing/2014/main" id="{E68FEACE-9C1D-4B7D-BA21-4FB27530462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46733" y="4709876"/>
                  <a:ext cx="20124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0" name="Group 2139">
            <a:extLst>
              <a:ext uri="{FF2B5EF4-FFF2-40B4-BE49-F238E27FC236}">
                <a16:creationId xmlns:a16="http://schemas.microsoft.com/office/drawing/2014/main" id="{8EFD093F-6279-47CA-A758-57C0B11A14E7}"/>
              </a:ext>
            </a:extLst>
          </p:cNvPr>
          <p:cNvGrpSpPr/>
          <p:nvPr/>
        </p:nvGrpSpPr>
        <p:grpSpPr>
          <a:xfrm>
            <a:off x="8212413" y="5707076"/>
            <a:ext cx="360360" cy="265320"/>
            <a:chOff x="8212413" y="5707076"/>
            <a:chExt cx="36036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135" name="Ink 2134">
                  <a:extLst>
                    <a:ext uri="{FF2B5EF4-FFF2-40B4-BE49-F238E27FC236}">
                      <a16:creationId xmlns:a16="http://schemas.microsoft.com/office/drawing/2014/main" id="{518A6CB8-EE9B-4909-9989-8900498643E7}"/>
                    </a:ext>
                  </a:extLst>
                </p14:cNvPr>
                <p14:cNvContentPartPr/>
                <p14:nvPr/>
              </p14:nvContentPartPr>
              <p14:xfrm>
                <a:off x="8510853" y="5862236"/>
                <a:ext cx="18720" cy="110160"/>
              </p14:xfrm>
            </p:contentPart>
          </mc:Choice>
          <mc:Fallback xmlns="">
            <p:pic>
              <p:nvPicPr>
                <p:cNvPr id="2135" name="Ink 2134">
                  <a:extLst>
                    <a:ext uri="{FF2B5EF4-FFF2-40B4-BE49-F238E27FC236}">
                      <a16:creationId xmlns:a16="http://schemas.microsoft.com/office/drawing/2014/main" id="{518A6CB8-EE9B-4909-9989-8900498643E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02213" y="5853596"/>
                  <a:ext cx="36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36" name="Ink 2135">
                  <a:extLst>
                    <a:ext uri="{FF2B5EF4-FFF2-40B4-BE49-F238E27FC236}">
                      <a16:creationId xmlns:a16="http://schemas.microsoft.com/office/drawing/2014/main" id="{DB1A8BAB-3159-4B5E-8FD9-85DC1AB1CC47}"/>
                    </a:ext>
                  </a:extLst>
                </p14:cNvPr>
                <p14:cNvContentPartPr/>
                <p14:nvPr/>
              </p14:nvContentPartPr>
              <p14:xfrm>
                <a:off x="8448573" y="5891756"/>
                <a:ext cx="124200" cy="12960"/>
              </p14:xfrm>
            </p:contentPart>
          </mc:Choice>
          <mc:Fallback xmlns="">
            <p:pic>
              <p:nvPicPr>
                <p:cNvPr id="2136" name="Ink 2135">
                  <a:extLst>
                    <a:ext uri="{FF2B5EF4-FFF2-40B4-BE49-F238E27FC236}">
                      <a16:creationId xmlns:a16="http://schemas.microsoft.com/office/drawing/2014/main" id="{DB1A8BAB-3159-4B5E-8FD9-85DC1AB1CC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39933" y="5882756"/>
                  <a:ext cx="141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37" name="Ink 2136">
                  <a:extLst>
                    <a:ext uri="{FF2B5EF4-FFF2-40B4-BE49-F238E27FC236}">
                      <a16:creationId xmlns:a16="http://schemas.microsoft.com/office/drawing/2014/main" id="{AC7D212F-EA26-4DE2-9A6C-0A71C943FB4B}"/>
                    </a:ext>
                  </a:extLst>
                </p14:cNvPr>
                <p14:cNvContentPartPr/>
                <p14:nvPr/>
              </p14:nvContentPartPr>
              <p14:xfrm>
                <a:off x="8212413" y="5707076"/>
                <a:ext cx="73080" cy="259200"/>
              </p14:xfrm>
            </p:contentPart>
          </mc:Choice>
          <mc:Fallback xmlns="">
            <p:pic>
              <p:nvPicPr>
                <p:cNvPr id="2137" name="Ink 2136">
                  <a:extLst>
                    <a:ext uri="{FF2B5EF4-FFF2-40B4-BE49-F238E27FC236}">
                      <a16:creationId xmlns:a16="http://schemas.microsoft.com/office/drawing/2014/main" id="{AC7D212F-EA26-4DE2-9A6C-0A71C943FB4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03413" y="5698076"/>
                  <a:ext cx="90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47BA7254-76BD-4923-864A-86564B0CE522}"/>
                    </a:ext>
                  </a:extLst>
                </p14:cNvPr>
                <p14:cNvContentPartPr/>
                <p14:nvPr/>
              </p14:nvContentPartPr>
              <p14:xfrm>
                <a:off x="8327973" y="5870516"/>
                <a:ext cx="49680" cy="85680"/>
              </p14:xfrm>
            </p:contentPart>
          </mc:Choice>
          <mc:Fallback xmlns="">
            <p:pic>
              <p:nvPicPr>
                <p:cNvPr id="2138" name="Ink 2137">
                  <a:extLst>
                    <a:ext uri="{FF2B5EF4-FFF2-40B4-BE49-F238E27FC236}">
                      <a16:creationId xmlns:a16="http://schemas.microsoft.com/office/drawing/2014/main" id="{47BA7254-76BD-4923-864A-86564B0CE52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19333" y="5861876"/>
                  <a:ext cx="67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39" name="Ink 2138">
                  <a:extLst>
                    <a:ext uri="{FF2B5EF4-FFF2-40B4-BE49-F238E27FC236}">
                      <a16:creationId xmlns:a16="http://schemas.microsoft.com/office/drawing/2014/main" id="{AC34E0BF-D051-4A2B-AB90-8F7748A0185A}"/>
                    </a:ext>
                  </a:extLst>
                </p14:cNvPr>
                <p14:cNvContentPartPr/>
                <p14:nvPr/>
              </p14:nvContentPartPr>
              <p14:xfrm>
                <a:off x="8362533" y="5778716"/>
                <a:ext cx="13680" cy="5040"/>
              </p14:xfrm>
            </p:contentPart>
          </mc:Choice>
          <mc:Fallback xmlns="">
            <p:pic>
              <p:nvPicPr>
                <p:cNvPr id="2139" name="Ink 2138">
                  <a:extLst>
                    <a:ext uri="{FF2B5EF4-FFF2-40B4-BE49-F238E27FC236}">
                      <a16:creationId xmlns:a16="http://schemas.microsoft.com/office/drawing/2014/main" id="{AC34E0BF-D051-4A2B-AB90-8F7748A0185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53533" y="5769716"/>
                  <a:ext cx="313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3" name="Group 2142">
            <a:extLst>
              <a:ext uri="{FF2B5EF4-FFF2-40B4-BE49-F238E27FC236}">
                <a16:creationId xmlns:a16="http://schemas.microsoft.com/office/drawing/2014/main" id="{4063AE69-985C-45CE-9192-6F9736CA9BDF}"/>
              </a:ext>
            </a:extLst>
          </p:cNvPr>
          <p:cNvGrpSpPr/>
          <p:nvPr/>
        </p:nvGrpSpPr>
        <p:grpSpPr>
          <a:xfrm>
            <a:off x="5200653" y="6353276"/>
            <a:ext cx="3585600" cy="182880"/>
            <a:chOff x="5200653" y="6353276"/>
            <a:chExt cx="358560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09" name="Ink 2108">
                  <a:extLst>
                    <a:ext uri="{FF2B5EF4-FFF2-40B4-BE49-F238E27FC236}">
                      <a16:creationId xmlns:a16="http://schemas.microsoft.com/office/drawing/2014/main" id="{2CBD9898-A114-4A63-8FF5-A4537ED03FA3}"/>
                    </a:ext>
                  </a:extLst>
                </p14:cNvPr>
                <p14:cNvContentPartPr/>
                <p14:nvPr/>
              </p14:nvContentPartPr>
              <p14:xfrm>
                <a:off x="5612853" y="6423476"/>
                <a:ext cx="2422080" cy="42840"/>
              </p14:xfrm>
            </p:contentPart>
          </mc:Choice>
          <mc:Fallback xmlns="">
            <p:pic>
              <p:nvPicPr>
                <p:cNvPr id="2109" name="Ink 2108">
                  <a:extLst>
                    <a:ext uri="{FF2B5EF4-FFF2-40B4-BE49-F238E27FC236}">
                      <a16:creationId xmlns:a16="http://schemas.microsoft.com/office/drawing/2014/main" id="{2CBD9898-A114-4A63-8FF5-A4537ED03F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03853" y="6414836"/>
                  <a:ext cx="2439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10" name="Ink 2109">
                  <a:extLst>
                    <a:ext uri="{FF2B5EF4-FFF2-40B4-BE49-F238E27FC236}">
                      <a16:creationId xmlns:a16="http://schemas.microsoft.com/office/drawing/2014/main" id="{C5DD6041-E86D-4390-9927-44843549B390}"/>
                    </a:ext>
                  </a:extLst>
                </p14:cNvPr>
                <p14:cNvContentPartPr/>
                <p14:nvPr/>
              </p14:nvContentPartPr>
              <p14:xfrm>
                <a:off x="7907493" y="6361556"/>
                <a:ext cx="147240" cy="174600"/>
              </p14:xfrm>
            </p:contentPart>
          </mc:Choice>
          <mc:Fallback xmlns="">
            <p:pic>
              <p:nvPicPr>
                <p:cNvPr id="2110" name="Ink 2109">
                  <a:extLst>
                    <a:ext uri="{FF2B5EF4-FFF2-40B4-BE49-F238E27FC236}">
                      <a16:creationId xmlns:a16="http://schemas.microsoft.com/office/drawing/2014/main" id="{C5DD6041-E86D-4390-9927-44843549B39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98853" y="6352556"/>
                  <a:ext cx="164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12" name="Ink 2111">
                  <a:extLst>
                    <a:ext uri="{FF2B5EF4-FFF2-40B4-BE49-F238E27FC236}">
                      <a16:creationId xmlns:a16="http://schemas.microsoft.com/office/drawing/2014/main" id="{415D760F-B8C8-4F97-B084-6912DE766EF7}"/>
                    </a:ext>
                  </a:extLst>
                </p14:cNvPr>
                <p14:cNvContentPartPr/>
                <p14:nvPr/>
              </p14:nvContentPartPr>
              <p14:xfrm>
                <a:off x="5200653" y="6433196"/>
                <a:ext cx="326880" cy="10440"/>
              </p14:xfrm>
            </p:contentPart>
          </mc:Choice>
          <mc:Fallback xmlns="">
            <p:pic>
              <p:nvPicPr>
                <p:cNvPr id="2112" name="Ink 2111">
                  <a:extLst>
                    <a:ext uri="{FF2B5EF4-FFF2-40B4-BE49-F238E27FC236}">
                      <a16:creationId xmlns:a16="http://schemas.microsoft.com/office/drawing/2014/main" id="{415D760F-B8C8-4F97-B084-6912DE766EF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91653" y="6424196"/>
                  <a:ext cx="344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54E8B489-C82E-4B8D-96AA-0065013EBF1E}"/>
                    </a:ext>
                  </a:extLst>
                </p14:cNvPr>
                <p14:cNvContentPartPr/>
                <p14:nvPr/>
              </p14:nvContentPartPr>
              <p14:xfrm>
                <a:off x="5479293" y="6414836"/>
                <a:ext cx="196200" cy="2880"/>
              </p14:xfrm>
            </p:contentPart>
          </mc:Choice>
          <mc:Fallback xmlns=""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54E8B489-C82E-4B8D-96AA-0065013EBF1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70293" y="6406196"/>
                  <a:ext cx="213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D72CFDF0-EE41-403C-B8DF-ECFCEA0DC3CB}"/>
                    </a:ext>
                  </a:extLst>
                </p14:cNvPr>
                <p14:cNvContentPartPr/>
                <p14:nvPr/>
              </p14:nvContentPartPr>
              <p14:xfrm>
                <a:off x="5253933" y="6420236"/>
                <a:ext cx="571680" cy="19800"/>
              </p14:xfrm>
            </p:contentPart>
          </mc:Choice>
          <mc:Fallback xmlns="">
            <p:pic>
              <p:nvPicPr>
                <p:cNvPr id="2114" name="Ink 2113">
                  <a:extLst>
                    <a:ext uri="{FF2B5EF4-FFF2-40B4-BE49-F238E27FC236}">
                      <a16:creationId xmlns:a16="http://schemas.microsoft.com/office/drawing/2014/main" id="{D72CFDF0-EE41-403C-B8DF-ECFCEA0DC3C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44933" y="6411596"/>
                  <a:ext cx="589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41" name="Ink 2140">
                  <a:extLst>
                    <a:ext uri="{FF2B5EF4-FFF2-40B4-BE49-F238E27FC236}">
                      <a16:creationId xmlns:a16="http://schemas.microsoft.com/office/drawing/2014/main" id="{505E709A-C5CD-4B1A-B0E6-F0AAFAF93C60}"/>
                    </a:ext>
                  </a:extLst>
                </p14:cNvPr>
                <p14:cNvContentPartPr/>
                <p14:nvPr/>
              </p14:nvContentPartPr>
              <p14:xfrm>
                <a:off x="8260293" y="6433196"/>
                <a:ext cx="525960" cy="20160"/>
              </p14:xfrm>
            </p:contentPart>
          </mc:Choice>
          <mc:Fallback xmlns="">
            <p:pic>
              <p:nvPicPr>
                <p:cNvPr id="2141" name="Ink 2140">
                  <a:extLst>
                    <a:ext uri="{FF2B5EF4-FFF2-40B4-BE49-F238E27FC236}">
                      <a16:creationId xmlns:a16="http://schemas.microsoft.com/office/drawing/2014/main" id="{505E709A-C5CD-4B1A-B0E6-F0AAFAF93C6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51653" y="6424196"/>
                  <a:ext cx="543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142" name="Ink 2141">
                  <a:extLst>
                    <a:ext uri="{FF2B5EF4-FFF2-40B4-BE49-F238E27FC236}">
                      <a16:creationId xmlns:a16="http://schemas.microsoft.com/office/drawing/2014/main" id="{68F0CDF5-13DF-465C-96EE-91121CCFBBBD}"/>
                    </a:ext>
                  </a:extLst>
                </p14:cNvPr>
                <p14:cNvContentPartPr/>
                <p14:nvPr/>
              </p14:nvContentPartPr>
              <p14:xfrm>
                <a:off x="8243733" y="6353276"/>
                <a:ext cx="146880" cy="172800"/>
              </p14:xfrm>
            </p:contentPart>
          </mc:Choice>
          <mc:Fallback xmlns="">
            <p:pic>
              <p:nvPicPr>
                <p:cNvPr id="2142" name="Ink 2141">
                  <a:extLst>
                    <a:ext uri="{FF2B5EF4-FFF2-40B4-BE49-F238E27FC236}">
                      <a16:creationId xmlns:a16="http://schemas.microsoft.com/office/drawing/2014/main" id="{68F0CDF5-13DF-465C-96EE-91121CCFBBB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34733" y="6344276"/>
                  <a:ext cx="16452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8" name="Group 2157">
            <a:extLst>
              <a:ext uri="{FF2B5EF4-FFF2-40B4-BE49-F238E27FC236}">
                <a16:creationId xmlns:a16="http://schemas.microsoft.com/office/drawing/2014/main" id="{C94F849F-CCF6-49D3-9FFD-33B98FFDBBCC}"/>
              </a:ext>
            </a:extLst>
          </p:cNvPr>
          <p:cNvGrpSpPr/>
          <p:nvPr/>
        </p:nvGrpSpPr>
        <p:grpSpPr>
          <a:xfrm>
            <a:off x="8873733" y="6397196"/>
            <a:ext cx="2512080" cy="194760"/>
            <a:chOff x="8873733" y="6397196"/>
            <a:chExt cx="251208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144" name="Ink 2143">
                  <a:extLst>
                    <a:ext uri="{FF2B5EF4-FFF2-40B4-BE49-F238E27FC236}">
                      <a16:creationId xmlns:a16="http://schemas.microsoft.com/office/drawing/2014/main" id="{C2521A6F-BABC-4EA8-8F3F-A31BD11A885C}"/>
                    </a:ext>
                  </a:extLst>
                </p14:cNvPr>
                <p14:cNvContentPartPr/>
                <p14:nvPr/>
              </p14:nvContentPartPr>
              <p14:xfrm>
                <a:off x="8873733" y="6397196"/>
                <a:ext cx="129240" cy="167760"/>
              </p14:xfrm>
            </p:contentPart>
          </mc:Choice>
          <mc:Fallback xmlns="">
            <p:pic>
              <p:nvPicPr>
                <p:cNvPr id="2144" name="Ink 2143">
                  <a:extLst>
                    <a:ext uri="{FF2B5EF4-FFF2-40B4-BE49-F238E27FC236}">
                      <a16:creationId xmlns:a16="http://schemas.microsoft.com/office/drawing/2014/main" id="{C2521A6F-BABC-4EA8-8F3F-A31BD11A885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64733" y="6388196"/>
                  <a:ext cx="146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145" name="Ink 2144">
                  <a:extLst>
                    <a:ext uri="{FF2B5EF4-FFF2-40B4-BE49-F238E27FC236}">
                      <a16:creationId xmlns:a16="http://schemas.microsoft.com/office/drawing/2014/main" id="{6E9284BC-A821-4D29-BB92-7B87F6B733A4}"/>
                    </a:ext>
                  </a:extLst>
                </p14:cNvPr>
                <p14:cNvContentPartPr/>
                <p14:nvPr/>
              </p14:nvContentPartPr>
              <p14:xfrm>
                <a:off x="9053373" y="6420956"/>
                <a:ext cx="36000" cy="161280"/>
              </p14:xfrm>
            </p:contentPart>
          </mc:Choice>
          <mc:Fallback xmlns="">
            <p:pic>
              <p:nvPicPr>
                <p:cNvPr id="2145" name="Ink 2144">
                  <a:extLst>
                    <a:ext uri="{FF2B5EF4-FFF2-40B4-BE49-F238E27FC236}">
                      <a16:creationId xmlns:a16="http://schemas.microsoft.com/office/drawing/2014/main" id="{6E9284BC-A821-4D29-BB92-7B87F6B733A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44733" y="6411956"/>
                  <a:ext cx="53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146" name="Ink 2145">
                  <a:extLst>
                    <a:ext uri="{FF2B5EF4-FFF2-40B4-BE49-F238E27FC236}">
                      <a16:creationId xmlns:a16="http://schemas.microsoft.com/office/drawing/2014/main" id="{CB875967-144F-4195-8F01-E3FFB9EA09E2}"/>
                    </a:ext>
                  </a:extLst>
                </p14:cNvPr>
                <p14:cNvContentPartPr/>
                <p14:nvPr/>
              </p14:nvContentPartPr>
              <p14:xfrm>
                <a:off x="9043653" y="6441476"/>
                <a:ext cx="93600" cy="128160"/>
              </p14:xfrm>
            </p:contentPart>
          </mc:Choice>
          <mc:Fallback xmlns="">
            <p:pic>
              <p:nvPicPr>
                <p:cNvPr id="2146" name="Ink 2145">
                  <a:extLst>
                    <a:ext uri="{FF2B5EF4-FFF2-40B4-BE49-F238E27FC236}">
                      <a16:creationId xmlns:a16="http://schemas.microsoft.com/office/drawing/2014/main" id="{CB875967-144F-4195-8F01-E3FFB9EA09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35013" y="6432476"/>
                  <a:ext cx="111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147" name="Ink 2146">
                  <a:extLst>
                    <a:ext uri="{FF2B5EF4-FFF2-40B4-BE49-F238E27FC236}">
                      <a16:creationId xmlns:a16="http://schemas.microsoft.com/office/drawing/2014/main" id="{C2E2F4BB-E7B2-46A8-9341-0629F97E994F}"/>
                    </a:ext>
                  </a:extLst>
                </p14:cNvPr>
                <p14:cNvContentPartPr/>
                <p14:nvPr/>
              </p14:nvContentPartPr>
              <p14:xfrm>
                <a:off x="9206733" y="6440756"/>
                <a:ext cx="78480" cy="126360"/>
              </p14:xfrm>
            </p:contentPart>
          </mc:Choice>
          <mc:Fallback xmlns="">
            <p:pic>
              <p:nvPicPr>
                <p:cNvPr id="2147" name="Ink 2146">
                  <a:extLst>
                    <a:ext uri="{FF2B5EF4-FFF2-40B4-BE49-F238E27FC236}">
                      <a16:creationId xmlns:a16="http://schemas.microsoft.com/office/drawing/2014/main" id="{C2E2F4BB-E7B2-46A8-9341-0629F97E994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98093" y="6431756"/>
                  <a:ext cx="96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148" name="Ink 2147">
                  <a:extLst>
                    <a:ext uri="{FF2B5EF4-FFF2-40B4-BE49-F238E27FC236}">
                      <a16:creationId xmlns:a16="http://schemas.microsoft.com/office/drawing/2014/main" id="{BB6163DD-AE72-400D-B220-FD384CD62353}"/>
                    </a:ext>
                  </a:extLst>
                </p14:cNvPr>
                <p14:cNvContentPartPr/>
                <p14:nvPr/>
              </p14:nvContentPartPr>
              <p14:xfrm>
                <a:off x="9250293" y="6491876"/>
                <a:ext cx="45360" cy="12600"/>
              </p14:xfrm>
            </p:contentPart>
          </mc:Choice>
          <mc:Fallback xmlns="">
            <p:pic>
              <p:nvPicPr>
                <p:cNvPr id="2148" name="Ink 2147">
                  <a:extLst>
                    <a:ext uri="{FF2B5EF4-FFF2-40B4-BE49-F238E27FC236}">
                      <a16:creationId xmlns:a16="http://schemas.microsoft.com/office/drawing/2014/main" id="{BB6163DD-AE72-400D-B220-FD384CD6235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41653" y="6482876"/>
                  <a:ext cx="63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49" name="Ink 2148">
                  <a:extLst>
                    <a:ext uri="{FF2B5EF4-FFF2-40B4-BE49-F238E27FC236}">
                      <a16:creationId xmlns:a16="http://schemas.microsoft.com/office/drawing/2014/main" id="{1A6A602D-735B-4508-9A6C-8E3FE3821296}"/>
                    </a:ext>
                  </a:extLst>
                </p14:cNvPr>
                <p14:cNvContentPartPr/>
                <p14:nvPr/>
              </p14:nvContentPartPr>
              <p14:xfrm>
                <a:off x="9224733" y="6422396"/>
                <a:ext cx="209160" cy="158040"/>
              </p14:xfrm>
            </p:contentPart>
          </mc:Choice>
          <mc:Fallback xmlns="">
            <p:pic>
              <p:nvPicPr>
                <p:cNvPr id="2149" name="Ink 2148">
                  <a:extLst>
                    <a:ext uri="{FF2B5EF4-FFF2-40B4-BE49-F238E27FC236}">
                      <a16:creationId xmlns:a16="http://schemas.microsoft.com/office/drawing/2014/main" id="{1A6A602D-735B-4508-9A6C-8E3FE382129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16093" y="6413396"/>
                  <a:ext cx="226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50" name="Ink 2149">
                  <a:extLst>
                    <a:ext uri="{FF2B5EF4-FFF2-40B4-BE49-F238E27FC236}">
                      <a16:creationId xmlns:a16="http://schemas.microsoft.com/office/drawing/2014/main" id="{4E00D0C7-9E3E-4FEC-8839-9321D2EA67BD}"/>
                    </a:ext>
                  </a:extLst>
                </p14:cNvPr>
                <p14:cNvContentPartPr/>
                <p14:nvPr/>
              </p14:nvContentPartPr>
              <p14:xfrm>
                <a:off x="9499773" y="6436796"/>
                <a:ext cx="14760" cy="120960"/>
              </p14:xfrm>
            </p:contentPart>
          </mc:Choice>
          <mc:Fallback xmlns="">
            <p:pic>
              <p:nvPicPr>
                <p:cNvPr id="2150" name="Ink 2149">
                  <a:extLst>
                    <a:ext uri="{FF2B5EF4-FFF2-40B4-BE49-F238E27FC236}">
                      <a16:creationId xmlns:a16="http://schemas.microsoft.com/office/drawing/2014/main" id="{4E00D0C7-9E3E-4FEC-8839-9321D2EA67B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90773" y="6428156"/>
                  <a:ext cx="32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51" name="Ink 2150">
                  <a:extLst>
                    <a:ext uri="{FF2B5EF4-FFF2-40B4-BE49-F238E27FC236}">
                      <a16:creationId xmlns:a16="http://schemas.microsoft.com/office/drawing/2014/main" id="{5B805C5F-8F65-409C-92F6-16A55D6DD7F3}"/>
                    </a:ext>
                  </a:extLst>
                </p14:cNvPr>
                <p14:cNvContentPartPr/>
                <p14:nvPr/>
              </p14:nvContentPartPr>
              <p14:xfrm>
                <a:off x="9555933" y="6429596"/>
                <a:ext cx="105120" cy="125280"/>
              </p14:xfrm>
            </p:contentPart>
          </mc:Choice>
          <mc:Fallback xmlns="">
            <p:pic>
              <p:nvPicPr>
                <p:cNvPr id="2151" name="Ink 2150">
                  <a:extLst>
                    <a:ext uri="{FF2B5EF4-FFF2-40B4-BE49-F238E27FC236}">
                      <a16:creationId xmlns:a16="http://schemas.microsoft.com/office/drawing/2014/main" id="{5B805C5F-8F65-409C-92F6-16A55D6DD7F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47293" y="6420956"/>
                  <a:ext cx="122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52" name="Ink 2151">
                  <a:extLst>
                    <a:ext uri="{FF2B5EF4-FFF2-40B4-BE49-F238E27FC236}">
                      <a16:creationId xmlns:a16="http://schemas.microsoft.com/office/drawing/2014/main" id="{F4774F36-2B97-49E6-AB67-67F6A4B784CB}"/>
                    </a:ext>
                  </a:extLst>
                </p14:cNvPr>
                <p14:cNvContentPartPr/>
                <p14:nvPr/>
              </p14:nvContentPartPr>
              <p14:xfrm>
                <a:off x="9675813" y="6432476"/>
                <a:ext cx="135720" cy="159480"/>
              </p14:xfrm>
            </p:contentPart>
          </mc:Choice>
          <mc:Fallback xmlns="">
            <p:pic>
              <p:nvPicPr>
                <p:cNvPr id="2152" name="Ink 2151">
                  <a:extLst>
                    <a:ext uri="{FF2B5EF4-FFF2-40B4-BE49-F238E27FC236}">
                      <a16:creationId xmlns:a16="http://schemas.microsoft.com/office/drawing/2014/main" id="{F4774F36-2B97-49E6-AB67-67F6A4B784C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66813" y="6423476"/>
                  <a:ext cx="153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53" name="Ink 2152">
                  <a:extLst>
                    <a:ext uri="{FF2B5EF4-FFF2-40B4-BE49-F238E27FC236}">
                      <a16:creationId xmlns:a16="http://schemas.microsoft.com/office/drawing/2014/main" id="{00E39CDB-C094-4520-9FC3-32963F4C4B97}"/>
                    </a:ext>
                  </a:extLst>
                </p14:cNvPr>
                <p14:cNvContentPartPr/>
                <p14:nvPr/>
              </p14:nvContentPartPr>
              <p14:xfrm>
                <a:off x="9846813" y="6451556"/>
                <a:ext cx="259560" cy="124920"/>
              </p14:xfrm>
            </p:contentPart>
          </mc:Choice>
          <mc:Fallback xmlns="">
            <p:pic>
              <p:nvPicPr>
                <p:cNvPr id="2153" name="Ink 2152">
                  <a:extLst>
                    <a:ext uri="{FF2B5EF4-FFF2-40B4-BE49-F238E27FC236}">
                      <a16:creationId xmlns:a16="http://schemas.microsoft.com/office/drawing/2014/main" id="{00E39CDB-C094-4520-9FC3-32963F4C4B9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37813" y="6442916"/>
                  <a:ext cx="277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54" name="Ink 2153">
                  <a:extLst>
                    <a:ext uri="{FF2B5EF4-FFF2-40B4-BE49-F238E27FC236}">
                      <a16:creationId xmlns:a16="http://schemas.microsoft.com/office/drawing/2014/main" id="{2333DC67-717D-4CB6-9E63-3FA414850800}"/>
                    </a:ext>
                  </a:extLst>
                </p14:cNvPr>
                <p14:cNvContentPartPr/>
                <p14:nvPr/>
              </p14:nvContentPartPr>
              <p14:xfrm>
                <a:off x="10135893" y="6427796"/>
                <a:ext cx="138240" cy="156240"/>
              </p14:xfrm>
            </p:contentPart>
          </mc:Choice>
          <mc:Fallback xmlns="">
            <p:pic>
              <p:nvPicPr>
                <p:cNvPr id="2154" name="Ink 2153">
                  <a:extLst>
                    <a:ext uri="{FF2B5EF4-FFF2-40B4-BE49-F238E27FC236}">
                      <a16:creationId xmlns:a16="http://schemas.microsoft.com/office/drawing/2014/main" id="{2333DC67-717D-4CB6-9E63-3FA41485080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27253" y="6418796"/>
                  <a:ext cx="155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55" name="Ink 2154">
                  <a:extLst>
                    <a:ext uri="{FF2B5EF4-FFF2-40B4-BE49-F238E27FC236}">
                      <a16:creationId xmlns:a16="http://schemas.microsoft.com/office/drawing/2014/main" id="{8DA34D1A-7E14-4BD0-A23D-D61921130E40}"/>
                    </a:ext>
                  </a:extLst>
                </p14:cNvPr>
                <p14:cNvContentPartPr/>
                <p14:nvPr/>
              </p14:nvContentPartPr>
              <p14:xfrm>
                <a:off x="10283493" y="6432836"/>
                <a:ext cx="93240" cy="149400"/>
              </p14:xfrm>
            </p:contentPart>
          </mc:Choice>
          <mc:Fallback xmlns="">
            <p:pic>
              <p:nvPicPr>
                <p:cNvPr id="2155" name="Ink 2154">
                  <a:extLst>
                    <a:ext uri="{FF2B5EF4-FFF2-40B4-BE49-F238E27FC236}">
                      <a16:creationId xmlns:a16="http://schemas.microsoft.com/office/drawing/2014/main" id="{8DA34D1A-7E14-4BD0-A23D-D61921130E4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74853" y="6424196"/>
                  <a:ext cx="110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56" name="Ink 2155">
                  <a:extLst>
                    <a:ext uri="{FF2B5EF4-FFF2-40B4-BE49-F238E27FC236}">
                      <a16:creationId xmlns:a16="http://schemas.microsoft.com/office/drawing/2014/main" id="{20B7BE2C-7C2B-45BF-A62D-CC0BEBF067FD}"/>
                    </a:ext>
                  </a:extLst>
                </p14:cNvPr>
                <p14:cNvContentPartPr/>
                <p14:nvPr/>
              </p14:nvContentPartPr>
              <p14:xfrm>
                <a:off x="10479693" y="6487556"/>
                <a:ext cx="765000" cy="16920"/>
              </p14:xfrm>
            </p:contentPart>
          </mc:Choice>
          <mc:Fallback xmlns="">
            <p:pic>
              <p:nvPicPr>
                <p:cNvPr id="2156" name="Ink 2155">
                  <a:extLst>
                    <a:ext uri="{FF2B5EF4-FFF2-40B4-BE49-F238E27FC236}">
                      <a16:creationId xmlns:a16="http://schemas.microsoft.com/office/drawing/2014/main" id="{20B7BE2C-7C2B-45BF-A62D-CC0BEBF067F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70693" y="6478916"/>
                  <a:ext cx="782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57" name="Ink 2156">
                  <a:extLst>
                    <a:ext uri="{FF2B5EF4-FFF2-40B4-BE49-F238E27FC236}">
                      <a16:creationId xmlns:a16="http://schemas.microsoft.com/office/drawing/2014/main" id="{C2DFA923-C995-4FEC-B4BF-7E5506892D4C}"/>
                    </a:ext>
                  </a:extLst>
                </p14:cNvPr>
                <p14:cNvContentPartPr/>
                <p14:nvPr/>
              </p14:nvContentPartPr>
              <p14:xfrm>
                <a:off x="11233533" y="6431756"/>
                <a:ext cx="152280" cy="140400"/>
              </p14:xfrm>
            </p:contentPart>
          </mc:Choice>
          <mc:Fallback xmlns="">
            <p:pic>
              <p:nvPicPr>
                <p:cNvPr id="2157" name="Ink 2156">
                  <a:extLst>
                    <a:ext uri="{FF2B5EF4-FFF2-40B4-BE49-F238E27FC236}">
                      <a16:creationId xmlns:a16="http://schemas.microsoft.com/office/drawing/2014/main" id="{C2DFA923-C995-4FEC-B4BF-7E5506892D4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24893" y="6422756"/>
                  <a:ext cx="1699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7" name="Group 2186">
            <a:extLst>
              <a:ext uri="{FF2B5EF4-FFF2-40B4-BE49-F238E27FC236}">
                <a16:creationId xmlns:a16="http://schemas.microsoft.com/office/drawing/2014/main" id="{F06BEB10-6374-4A0B-8510-5519842C2BCE}"/>
              </a:ext>
            </a:extLst>
          </p:cNvPr>
          <p:cNvGrpSpPr/>
          <p:nvPr/>
        </p:nvGrpSpPr>
        <p:grpSpPr>
          <a:xfrm>
            <a:off x="196293" y="230396"/>
            <a:ext cx="4272480" cy="472680"/>
            <a:chOff x="196293" y="230396"/>
            <a:chExt cx="42724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59" name="Ink 2158">
                  <a:extLst>
                    <a:ext uri="{FF2B5EF4-FFF2-40B4-BE49-F238E27FC236}">
                      <a16:creationId xmlns:a16="http://schemas.microsoft.com/office/drawing/2014/main" id="{34B31EC2-63F7-4627-BC98-1917520DA268}"/>
                    </a:ext>
                  </a:extLst>
                </p14:cNvPr>
                <p14:cNvContentPartPr/>
                <p14:nvPr/>
              </p14:nvContentPartPr>
              <p14:xfrm>
                <a:off x="275853" y="230396"/>
                <a:ext cx="136800" cy="192600"/>
              </p14:xfrm>
            </p:contentPart>
          </mc:Choice>
          <mc:Fallback xmlns="">
            <p:pic>
              <p:nvPicPr>
                <p:cNvPr id="2159" name="Ink 2158">
                  <a:extLst>
                    <a:ext uri="{FF2B5EF4-FFF2-40B4-BE49-F238E27FC236}">
                      <a16:creationId xmlns:a16="http://schemas.microsoft.com/office/drawing/2014/main" id="{34B31EC2-63F7-4627-BC98-1917520DA26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6853" y="221396"/>
                  <a:ext cx="154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60" name="Ink 2159">
                  <a:extLst>
                    <a:ext uri="{FF2B5EF4-FFF2-40B4-BE49-F238E27FC236}">
                      <a16:creationId xmlns:a16="http://schemas.microsoft.com/office/drawing/2014/main" id="{812F503B-6DE1-434D-BF42-E5ED091531A9}"/>
                    </a:ext>
                  </a:extLst>
                </p14:cNvPr>
                <p14:cNvContentPartPr/>
                <p14:nvPr/>
              </p14:nvContentPartPr>
              <p14:xfrm>
                <a:off x="481413" y="277196"/>
                <a:ext cx="134640" cy="169920"/>
              </p14:xfrm>
            </p:contentPart>
          </mc:Choice>
          <mc:Fallback xmlns="">
            <p:pic>
              <p:nvPicPr>
                <p:cNvPr id="2160" name="Ink 2159">
                  <a:extLst>
                    <a:ext uri="{FF2B5EF4-FFF2-40B4-BE49-F238E27FC236}">
                      <a16:creationId xmlns:a16="http://schemas.microsoft.com/office/drawing/2014/main" id="{812F503B-6DE1-434D-BF42-E5ED091531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2773" y="268196"/>
                  <a:ext cx="152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61" name="Ink 2160">
                  <a:extLst>
                    <a:ext uri="{FF2B5EF4-FFF2-40B4-BE49-F238E27FC236}">
                      <a16:creationId xmlns:a16="http://schemas.microsoft.com/office/drawing/2014/main" id="{23C8CE47-0B57-4814-B547-4DA359D49FF6}"/>
                    </a:ext>
                  </a:extLst>
                </p14:cNvPr>
                <p14:cNvContentPartPr/>
                <p14:nvPr/>
              </p14:nvContentPartPr>
              <p14:xfrm>
                <a:off x="466293" y="264236"/>
                <a:ext cx="169920" cy="185760"/>
              </p14:xfrm>
            </p:contentPart>
          </mc:Choice>
          <mc:Fallback xmlns="">
            <p:pic>
              <p:nvPicPr>
                <p:cNvPr id="2161" name="Ink 2160">
                  <a:extLst>
                    <a:ext uri="{FF2B5EF4-FFF2-40B4-BE49-F238E27FC236}">
                      <a16:creationId xmlns:a16="http://schemas.microsoft.com/office/drawing/2014/main" id="{23C8CE47-0B57-4814-B547-4DA359D49FF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7293" y="255596"/>
                  <a:ext cx="187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62" name="Ink 2161">
                  <a:extLst>
                    <a:ext uri="{FF2B5EF4-FFF2-40B4-BE49-F238E27FC236}">
                      <a16:creationId xmlns:a16="http://schemas.microsoft.com/office/drawing/2014/main" id="{536E1B99-9477-4ABC-A0E7-DCF2E95E68F8}"/>
                    </a:ext>
                  </a:extLst>
                </p14:cNvPr>
                <p14:cNvContentPartPr/>
                <p14:nvPr/>
              </p14:nvContentPartPr>
              <p14:xfrm>
                <a:off x="695253" y="284756"/>
                <a:ext cx="136080" cy="182520"/>
              </p14:xfrm>
            </p:contentPart>
          </mc:Choice>
          <mc:Fallback xmlns="">
            <p:pic>
              <p:nvPicPr>
                <p:cNvPr id="2162" name="Ink 2161">
                  <a:extLst>
                    <a:ext uri="{FF2B5EF4-FFF2-40B4-BE49-F238E27FC236}">
                      <a16:creationId xmlns:a16="http://schemas.microsoft.com/office/drawing/2014/main" id="{536E1B99-9477-4ABC-A0E7-DCF2E95E68F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6253" y="276116"/>
                  <a:ext cx="153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163" name="Ink 2162">
                  <a:extLst>
                    <a:ext uri="{FF2B5EF4-FFF2-40B4-BE49-F238E27FC236}">
                      <a16:creationId xmlns:a16="http://schemas.microsoft.com/office/drawing/2014/main" id="{89942E58-152E-4F62-9C1E-9208E244ECFA}"/>
                    </a:ext>
                  </a:extLst>
                </p14:cNvPr>
                <p14:cNvContentPartPr/>
                <p14:nvPr/>
              </p14:nvContentPartPr>
              <p14:xfrm>
                <a:off x="774453" y="290516"/>
                <a:ext cx="170640" cy="205200"/>
              </p14:xfrm>
            </p:contentPart>
          </mc:Choice>
          <mc:Fallback xmlns="">
            <p:pic>
              <p:nvPicPr>
                <p:cNvPr id="2163" name="Ink 2162">
                  <a:extLst>
                    <a:ext uri="{FF2B5EF4-FFF2-40B4-BE49-F238E27FC236}">
                      <a16:creationId xmlns:a16="http://schemas.microsoft.com/office/drawing/2014/main" id="{89942E58-152E-4F62-9C1E-9208E244EC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5453" y="281876"/>
                  <a:ext cx="188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164" name="Ink 2163">
                  <a:extLst>
                    <a:ext uri="{FF2B5EF4-FFF2-40B4-BE49-F238E27FC236}">
                      <a16:creationId xmlns:a16="http://schemas.microsoft.com/office/drawing/2014/main" id="{3F4EAEBB-34D2-4254-8649-8EECFEF83112}"/>
                    </a:ext>
                  </a:extLst>
                </p14:cNvPr>
                <p14:cNvContentPartPr/>
                <p14:nvPr/>
              </p14:nvContentPartPr>
              <p14:xfrm>
                <a:off x="970293" y="291596"/>
                <a:ext cx="160200" cy="198000"/>
              </p14:xfrm>
            </p:contentPart>
          </mc:Choice>
          <mc:Fallback xmlns="">
            <p:pic>
              <p:nvPicPr>
                <p:cNvPr id="2164" name="Ink 2163">
                  <a:extLst>
                    <a:ext uri="{FF2B5EF4-FFF2-40B4-BE49-F238E27FC236}">
                      <a16:creationId xmlns:a16="http://schemas.microsoft.com/office/drawing/2014/main" id="{3F4EAEBB-34D2-4254-8649-8EECFEF8311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1293" y="282596"/>
                  <a:ext cx="177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165" name="Ink 2164">
                  <a:extLst>
                    <a:ext uri="{FF2B5EF4-FFF2-40B4-BE49-F238E27FC236}">
                      <a16:creationId xmlns:a16="http://schemas.microsoft.com/office/drawing/2014/main" id="{34270B44-AF2D-4AF6-A38A-E23C2995551F}"/>
                    </a:ext>
                  </a:extLst>
                </p14:cNvPr>
                <p14:cNvContentPartPr/>
                <p14:nvPr/>
              </p14:nvContentPartPr>
              <p14:xfrm>
                <a:off x="1186293" y="300596"/>
                <a:ext cx="102240" cy="200160"/>
              </p14:xfrm>
            </p:contentPart>
          </mc:Choice>
          <mc:Fallback xmlns="">
            <p:pic>
              <p:nvPicPr>
                <p:cNvPr id="2165" name="Ink 2164">
                  <a:extLst>
                    <a:ext uri="{FF2B5EF4-FFF2-40B4-BE49-F238E27FC236}">
                      <a16:creationId xmlns:a16="http://schemas.microsoft.com/office/drawing/2014/main" id="{34270B44-AF2D-4AF6-A38A-E23C2995551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77653" y="291956"/>
                  <a:ext cx="119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166" name="Ink 2165">
                  <a:extLst>
                    <a:ext uri="{FF2B5EF4-FFF2-40B4-BE49-F238E27FC236}">
                      <a16:creationId xmlns:a16="http://schemas.microsoft.com/office/drawing/2014/main" id="{EF50CEF1-8724-447B-B6B5-1B7E698FCB4A}"/>
                    </a:ext>
                  </a:extLst>
                </p14:cNvPr>
                <p14:cNvContentPartPr/>
                <p14:nvPr/>
              </p14:nvContentPartPr>
              <p14:xfrm>
                <a:off x="1322013" y="292316"/>
                <a:ext cx="34200" cy="168120"/>
              </p14:xfrm>
            </p:contentPart>
          </mc:Choice>
          <mc:Fallback xmlns="">
            <p:pic>
              <p:nvPicPr>
                <p:cNvPr id="2166" name="Ink 2165">
                  <a:extLst>
                    <a:ext uri="{FF2B5EF4-FFF2-40B4-BE49-F238E27FC236}">
                      <a16:creationId xmlns:a16="http://schemas.microsoft.com/office/drawing/2014/main" id="{EF50CEF1-8724-447B-B6B5-1B7E698FCB4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13013" y="283676"/>
                  <a:ext cx="51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167" name="Ink 2166">
                  <a:extLst>
                    <a:ext uri="{FF2B5EF4-FFF2-40B4-BE49-F238E27FC236}">
                      <a16:creationId xmlns:a16="http://schemas.microsoft.com/office/drawing/2014/main" id="{06EF0A97-0C17-44B8-9F2F-80F847E419E4}"/>
                    </a:ext>
                  </a:extLst>
                </p14:cNvPr>
                <p14:cNvContentPartPr/>
                <p14:nvPr/>
              </p14:nvContentPartPr>
              <p14:xfrm>
                <a:off x="1396533" y="319316"/>
                <a:ext cx="114120" cy="158760"/>
              </p14:xfrm>
            </p:contentPart>
          </mc:Choice>
          <mc:Fallback xmlns="">
            <p:pic>
              <p:nvPicPr>
                <p:cNvPr id="2167" name="Ink 2166">
                  <a:extLst>
                    <a:ext uri="{FF2B5EF4-FFF2-40B4-BE49-F238E27FC236}">
                      <a16:creationId xmlns:a16="http://schemas.microsoft.com/office/drawing/2014/main" id="{06EF0A97-0C17-44B8-9F2F-80F847E419E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87893" y="310676"/>
                  <a:ext cx="131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68" name="Ink 2167">
                  <a:extLst>
                    <a:ext uri="{FF2B5EF4-FFF2-40B4-BE49-F238E27FC236}">
                      <a16:creationId xmlns:a16="http://schemas.microsoft.com/office/drawing/2014/main" id="{CE84224A-0F43-4AF1-BC3B-F45FA45CC883}"/>
                    </a:ext>
                  </a:extLst>
                </p14:cNvPr>
                <p14:cNvContentPartPr/>
                <p14:nvPr/>
              </p14:nvContentPartPr>
              <p14:xfrm>
                <a:off x="1527933" y="322196"/>
                <a:ext cx="99000" cy="177480"/>
              </p14:xfrm>
            </p:contentPart>
          </mc:Choice>
          <mc:Fallback xmlns="">
            <p:pic>
              <p:nvPicPr>
                <p:cNvPr id="2168" name="Ink 2167">
                  <a:extLst>
                    <a:ext uri="{FF2B5EF4-FFF2-40B4-BE49-F238E27FC236}">
                      <a16:creationId xmlns:a16="http://schemas.microsoft.com/office/drawing/2014/main" id="{CE84224A-0F43-4AF1-BC3B-F45FA45CC88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519293" y="313196"/>
                  <a:ext cx="116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69" name="Ink 2168">
                  <a:extLst>
                    <a:ext uri="{FF2B5EF4-FFF2-40B4-BE49-F238E27FC236}">
                      <a16:creationId xmlns:a16="http://schemas.microsoft.com/office/drawing/2014/main" id="{D8F3525D-A8E8-47A5-9767-B118B2156D04}"/>
                    </a:ext>
                  </a:extLst>
                </p14:cNvPr>
                <p14:cNvContentPartPr/>
                <p14:nvPr/>
              </p14:nvContentPartPr>
              <p14:xfrm>
                <a:off x="1547013" y="301316"/>
                <a:ext cx="85680" cy="6480"/>
              </p14:xfrm>
            </p:contentPart>
          </mc:Choice>
          <mc:Fallback xmlns="">
            <p:pic>
              <p:nvPicPr>
                <p:cNvPr id="2169" name="Ink 2168">
                  <a:extLst>
                    <a:ext uri="{FF2B5EF4-FFF2-40B4-BE49-F238E27FC236}">
                      <a16:creationId xmlns:a16="http://schemas.microsoft.com/office/drawing/2014/main" id="{D8F3525D-A8E8-47A5-9767-B118B2156D0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538373" y="292316"/>
                  <a:ext cx="103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70" name="Ink 2169">
                  <a:extLst>
                    <a:ext uri="{FF2B5EF4-FFF2-40B4-BE49-F238E27FC236}">
                      <a16:creationId xmlns:a16="http://schemas.microsoft.com/office/drawing/2014/main" id="{08421A2C-5515-4A42-B208-5B71513F1989}"/>
                    </a:ext>
                  </a:extLst>
                </p14:cNvPr>
                <p14:cNvContentPartPr/>
                <p14:nvPr/>
              </p14:nvContentPartPr>
              <p14:xfrm>
                <a:off x="1981893" y="263516"/>
                <a:ext cx="157320" cy="237240"/>
              </p14:xfrm>
            </p:contentPart>
          </mc:Choice>
          <mc:Fallback xmlns="">
            <p:pic>
              <p:nvPicPr>
                <p:cNvPr id="2170" name="Ink 2169">
                  <a:extLst>
                    <a:ext uri="{FF2B5EF4-FFF2-40B4-BE49-F238E27FC236}">
                      <a16:creationId xmlns:a16="http://schemas.microsoft.com/office/drawing/2014/main" id="{08421A2C-5515-4A42-B208-5B71513F198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73253" y="254876"/>
                  <a:ext cx="174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71" name="Ink 2170">
                  <a:extLst>
                    <a:ext uri="{FF2B5EF4-FFF2-40B4-BE49-F238E27FC236}">
                      <a16:creationId xmlns:a16="http://schemas.microsoft.com/office/drawing/2014/main" id="{5F192A55-F02D-461B-8159-9BDB86FD2CFB}"/>
                    </a:ext>
                  </a:extLst>
                </p14:cNvPr>
                <p14:cNvContentPartPr/>
                <p14:nvPr/>
              </p14:nvContentPartPr>
              <p14:xfrm>
                <a:off x="2194653" y="298796"/>
                <a:ext cx="100080" cy="181080"/>
              </p14:xfrm>
            </p:contentPart>
          </mc:Choice>
          <mc:Fallback xmlns="">
            <p:pic>
              <p:nvPicPr>
                <p:cNvPr id="2171" name="Ink 2170">
                  <a:extLst>
                    <a:ext uri="{FF2B5EF4-FFF2-40B4-BE49-F238E27FC236}">
                      <a16:creationId xmlns:a16="http://schemas.microsoft.com/office/drawing/2014/main" id="{5F192A55-F02D-461B-8159-9BDB86FD2CF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86013" y="289796"/>
                  <a:ext cx="117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72" name="Ink 2171">
                  <a:extLst>
                    <a:ext uri="{FF2B5EF4-FFF2-40B4-BE49-F238E27FC236}">
                      <a16:creationId xmlns:a16="http://schemas.microsoft.com/office/drawing/2014/main" id="{9823684C-B67A-461C-95B2-2C0121D49A58}"/>
                    </a:ext>
                  </a:extLst>
                </p14:cNvPr>
                <p14:cNvContentPartPr/>
                <p14:nvPr/>
              </p14:nvContentPartPr>
              <p14:xfrm>
                <a:off x="2304813" y="344876"/>
                <a:ext cx="101880" cy="112320"/>
              </p14:xfrm>
            </p:contentPart>
          </mc:Choice>
          <mc:Fallback xmlns="">
            <p:pic>
              <p:nvPicPr>
                <p:cNvPr id="2172" name="Ink 2171">
                  <a:extLst>
                    <a:ext uri="{FF2B5EF4-FFF2-40B4-BE49-F238E27FC236}">
                      <a16:creationId xmlns:a16="http://schemas.microsoft.com/office/drawing/2014/main" id="{9823684C-B67A-461C-95B2-2C0121D49A5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96173" y="336236"/>
                  <a:ext cx="119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73" name="Ink 2172">
                  <a:extLst>
                    <a:ext uri="{FF2B5EF4-FFF2-40B4-BE49-F238E27FC236}">
                      <a16:creationId xmlns:a16="http://schemas.microsoft.com/office/drawing/2014/main" id="{2156ED4D-68A6-4D74-B6DA-6F2001C698C7}"/>
                    </a:ext>
                  </a:extLst>
                </p14:cNvPr>
                <p14:cNvContentPartPr/>
                <p14:nvPr/>
              </p14:nvContentPartPr>
              <p14:xfrm>
                <a:off x="2412093" y="304196"/>
                <a:ext cx="107280" cy="177480"/>
              </p14:xfrm>
            </p:contentPart>
          </mc:Choice>
          <mc:Fallback xmlns="">
            <p:pic>
              <p:nvPicPr>
                <p:cNvPr id="2173" name="Ink 2172">
                  <a:extLst>
                    <a:ext uri="{FF2B5EF4-FFF2-40B4-BE49-F238E27FC236}">
                      <a16:creationId xmlns:a16="http://schemas.microsoft.com/office/drawing/2014/main" id="{2156ED4D-68A6-4D74-B6DA-6F2001C698C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03093" y="295196"/>
                  <a:ext cx="124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74" name="Ink 2173">
                  <a:extLst>
                    <a:ext uri="{FF2B5EF4-FFF2-40B4-BE49-F238E27FC236}">
                      <a16:creationId xmlns:a16="http://schemas.microsoft.com/office/drawing/2014/main" id="{B99C8A0C-60E7-4A41-BB20-96C88DB92932}"/>
                    </a:ext>
                  </a:extLst>
                </p14:cNvPr>
                <p14:cNvContentPartPr/>
                <p14:nvPr/>
              </p14:nvContentPartPr>
              <p14:xfrm>
                <a:off x="2528013" y="268916"/>
                <a:ext cx="75600" cy="198000"/>
              </p14:xfrm>
            </p:contentPart>
          </mc:Choice>
          <mc:Fallback xmlns="">
            <p:pic>
              <p:nvPicPr>
                <p:cNvPr id="2174" name="Ink 2173">
                  <a:extLst>
                    <a:ext uri="{FF2B5EF4-FFF2-40B4-BE49-F238E27FC236}">
                      <a16:creationId xmlns:a16="http://schemas.microsoft.com/office/drawing/2014/main" id="{B99C8A0C-60E7-4A41-BB20-96C88DB9293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19373" y="260276"/>
                  <a:ext cx="93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75" name="Ink 2174">
                  <a:extLst>
                    <a:ext uri="{FF2B5EF4-FFF2-40B4-BE49-F238E27FC236}">
                      <a16:creationId xmlns:a16="http://schemas.microsoft.com/office/drawing/2014/main" id="{7CC46A30-69C8-47B8-96D3-F329587E0A48}"/>
                    </a:ext>
                  </a:extLst>
                </p14:cNvPr>
                <p14:cNvContentPartPr/>
                <p14:nvPr/>
              </p14:nvContentPartPr>
              <p14:xfrm>
                <a:off x="2651853" y="322916"/>
                <a:ext cx="118800" cy="156600"/>
              </p14:xfrm>
            </p:contentPart>
          </mc:Choice>
          <mc:Fallback xmlns="">
            <p:pic>
              <p:nvPicPr>
                <p:cNvPr id="2175" name="Ink 2174">
                  <a:extLst>
                    <a:ext uri="{FF2B5EF4-FFF2-40B4-BE49-F238E27FC236}">
                      <a16:creationId xmlns:a16="http://schemas.microsoft.com/office/drawing/2014/main" id="{7CC46A30-69C8-47B8-96D3-F329587E0A4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42853" y="314276"/>
                  <a:ext cx="136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76" name="Ink 2175">
                  <a:extLst>
                    <a:ext uri="{FF2B5EF4-FFF2-40B4-BE49-F238E27FC236}">
                      <a16:creationId xmlns:a16="http://schemas.microsoft.com/office/drawing/2014/main" id="{8A043EB4-D01E-43CD-8A90-6C0E8AD11A1A}"/>
                    </a:ext>
                  </a:extLst>
                </p14:cNvPr>
                <p14:cNvContentPartPr/>
                <p14:nvPr/>
              </p14:nvContentPartPr>
              <p14:xfrm>
                <a:off x="2836893" y="340196"/>
                <a:ext cx="102240" cy="104040"/>
              </p14:xfrm>
            </p:contentPart>
          </mc:Choice>
          <mc:Fallback xmlns="">
            <p:pic>
              <p:nvPicPr>
                <p:cNvPr id="2176" name="Ink 2175">
                  <a:extLst>
                    <a:ext uri="{FF2B5EF4-FFF2-40B4-BE49-F238E27FC236}">
                      <a16:creationId xmlns:a16="http://schemas.microsoft.com/office/drawing/2014/main" id="{8A043EB4-D01E-43CD-8A90-6C0E8AD11A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28253" y="331556"/>
                  <a:ext cx="119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77" name="Ink 2176">
                  <a:extLst>
                    <a:ext uri="{FF2B5EF4-FFF2-40B4-BE49-F238E27FC236}">
                      <a16:creationId xmlns:a16="http://schemas.microsoft.com/office/drawing/2014/main" id="{EDD4C968-F24D-4685-9B63-BF5D05DA9537}"/>
                    </a:ext>
                  </a:extLst>
                </p14:cNvPr>
                <p14:cNvContentPartPr/>
                <p14:nvPr/>
              </p14:nvContentPartPr>
              <p14:xfrm>
                <a:off x="2999613" y="288356"/>
                <a:ext cx="181440" cy="178560"/>
              </p14:xfrm>
            </p:contentPart>
          </mc:Choice>
          <mc:Fallback xmlns="">
            <p:pic>
              <p:nvPicPr>
                <p:cNvPr id="2177" name="Ink 2176">
                  <a:extLst>
                    <a:ext uri="{FF2B5EF4-FFF2-40B4-BE49-F238E27FC236}">
                      <a16:creationId xmlns:a16="http://schemas.microsoft.com/office/drawing/2014/main" id="{EDD4C968-F24D-4685-9B63-BF5D05DA953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90613" y="279716"/>
                  <a:ext cx="199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78" name="Ink 2177">
                  <a:extLst>
                    <a:ext uri="{FF2B5EF4-FFF2-40B4-BE49-F238E27FC236}">
                      <a16:creationId xmlns:a16="http://schemas.microsoft.com/office/drawing/2014/main" id="{25989598-CD3B-429B-8D90-4D384B397DE3}"/>
                    </a:ext>
                  </a:extLst>
                </p14:cNvPr>
                <p14:cNvContentPartPr/>
                <p14:nvPr/>
              </p14:nvContentPartPr>
              <p14:xfrm>
                <a:off x="3200853" y="313556"/>
                <a:ext cx="91800" cy="172800"/>
              </p14:xfrm>
            </p:contentPart>
          </mc:Choice>
          <mc:Fallback xmlns="">
            <p:pic>
              <p:nvPicPr>
                <p:cNvPr id="2178" name="Ink 2177">
                  <a:extLst>
                    <a:ext uri="{FF2B5EF4-FFF2-40B4-BE49-F238E27FC236}">
                      <a16:creationId xmlns:a16="http://schemas.microsoft.com/office/drawing/2014/main" id="{25989598-CD3B-429B-8D90-4D384B397DE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92213" y="304916"/>
                  <a:ext cx="109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79" name="Ink 2178">
                  <a:extLst>
                    <a:ext uri="{FF2B5EF4-FFF2-40B4-BE49-F238E27FC236}">
                      <a16:creationId xmlns:a16="http://schemas.microsoft.com/office/drawing/2014/main" id="{9A445BC7-CCB2-4ACC-B6EF-5209731154B4}"/>
                    </a:ext>
                  </a:extLst>
                </p14:cNvPr>
                <p14:cNvContentPartPr/>
                <p14:nvPr/>
              </p14:nvContentPartPr>
              <p14:xfrm>
                <a:off x="3358173" y="303476"/>
                <a:ext cx="304920" cy="178560"/>
              </p14:xfrm>
            </p:contentPart>
          </mc:Choice>
          <mc:Fallback xmlns="">
            <p:pic>
              <p:nvPicPr>
                <p:cNvPr id="2179" name="Ink 2178">
                  <a:extLst>
                    <a:ext uri="{FF2B5EF4-FFF2-40B4-BE49-F238E27FC236}">
                      <a16:creationId xmlns:a16="http://schemas.microsoft.com/office/drawing/2014/main" id="{9A445BC7-CCB2-4ACC-B6EF-5209731154B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349533" y="294836"/>
                  <a:ext cx="322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80" name="Ink 2179">
                  <a:extLst>
                    <a:ext uri="{FF2B5EF4-FFF2-40B4-BE49-F238E27FC236}">
                      <a16:creationId xmlns:a16="http://schemas.microsoft.com/office/drawing/2014/main" id="{A5435ED2-B277-40C1-8476-36DC9127E89C}"/>
                    </a:ext>
                  </a:extLst>
                </p14:cNvPr>
                <p14:cNvContentPartPr/>
                <p14:nvPr/>
              </p14:nvContentPartPr>
              <p14:xfrm>
                <a:off x="3695133" y="308516"/>
                <a:ext cx="102960" cy="179280"/>
              </p14:xfrm>
            </p:contentPart>
          </mc:Choice>
          <mc:Fallback xmlns="">
            <p:pic>
              <p:nvPicPr>
                <p:cNvPr id="2180" name="Ink 2179">
                  <a:extLst>
                    <a:ext uri="{FF2B5EF4-FFF2-40B4-BE49-F238E27FC236}">
                      <a16:creationId xmlns:a16="http://schemas.microsoft.com/office/drawing/2014/main" id="{A5435ED2-B277-40C1-8476-36DC9127E89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86493" y="299876"/>
                  <a:ext cx="120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81" name="Ink 2180">
                  <a:extLst>
                    <a:ext uri="{FF2B5EF4-FFF2-40B4-BE49-F238E27FC236}">
                      <a16:creationId xmlns:a16="http://schemas.microsoft.com/office/drawing/2014/main" id="{CA15E39E-7015-492C-8F30-5C760DF70B0C}"/>
                    </a:ext>
                  </a:extLst>
                </p14:cNvPr>
                <p14:cNvContentPartPr/>
                <p14:nvPr/>
              </p14:nvContentPartPr>
              <p14:xfrm>
                <a:off x="3818253" y="365036"/>
                <a:ext cx="181080" cy="117000"/>
              </p14:xfrm>
            </p:contentPart>
          </mc:Choice>
          <mc:Fallback xmlns="">
            <p:pic>
              <p:nvPicPr>
                <p:cNvPr id="2181" name="Ink 2180">
                  <a:extLst>
                    <a:ext uri="{FF2B5EF4-FFF2-40B4-BE49-F238E27FC236}">
                      <a16:creationId xmlns:a16="http://schemas.microsoft.com/office/drawing/2014/main" id="{CA15E39E-7015-492C-8F30-5C760DF70B0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09253" y="356036"/>
                  <a:ext cx="198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82" name="Ink 2181">
                  <a:extLst>
                    <a:ext uri="{FF2B5EF4-FFF2-40B4-BE49-F238E27FC236}">
                      <a16:creationId xmlns:a16="http://schemas.microsoft.com/office/drawing/2014/main" id="{417321A5-BFBC-4FA1-9A4E-92034E7EDBC8}"/>
                    </a:ext>
                  </a:extLst>
                </p14:cNvPr>
                <p14:cNvContentPartPr/>
                <p14:nvPr/>
              </p14:nvContentPartPr>
              <p14:xfrm>
                <a:off x="4053333" y="275036"/>
                <a:ext cx="130680" cy="166320"/>
              </p14:xfrm>
            </p:contentPart>
          </mc:Choice>
          <mc:Fallback xmlns="">
            <p:pic>
              <p:nvPicPr>
                <p:cNvPr id="2182" name="Ink 2181">
                  <a:extLst>
                    <a:ext uri="{FF2B5EF4-FFF2-40B4-BE49-F238E27FC236}">
                      <a16:creationId xmlns:a16="http://schemas.microsoft.com/office/drawing/2014/main" id="{417321A5-BFBC-4FA1-9A4E-92034E7EDBC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44693" y="266396"/>
                  <a:ext cx="148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83" name="Ink 2182">
                  <a:extLst>
                    <a:ext uri="{FF2B5EF4-FFF2-40B4-BE49-F238E27FC236}">
                      <a16:creationId xmlns:a16="http://schemas.microsoft.com/office/drawing/2014/main" id="{D1A632D5-97A8-4656-87FD-0672C6289EB6}"/>
                    </a:ext>
                  </a:extLst>
                </p14:cNvPr>
                <p14:cNvContentPartPr/>
                <p14:nvPr/>
              </p14:nvContentPartPr>
              <p14:xfrm>
                <a:off x="196293" y="571676"/>
                <a:ext cx="4272480" cy="131400"/>
              </p14:xfrm>
            </p:contentPart>
          </mc:Choice>
          <mc:Fallback xmlns="">
            <p:pic>
              <p:nvPicPr>
                <p:cNvPr id="2183" name="Ink 2182">
                  <a:extLst>
                    <a:ext uri="{FF2B5EF4-FFF2-40B4-BE49-F238E27FC236}">
                      <a16:creationId xmlns:a16="http://schemas.microsoft.com/office/drawing/2014/main" id="{D1A632D5-97A8-4656-87FD-0672C6289EB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87653" y="562676"/>
                  <a:ext cx="4290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84" name="Ink 2183">
                  <a:extLst>
                    <a:ext uri="{FF2B5EF4-FFF2-40B4-BE49-F238E27FC236}">
                      <a16:creationId xmlns:a16="http://schemas.microsoft.com/office/drawing/2014/main" id="{4930B31D-FE8E-43EA-A73E-8FDB6C91A75B}"/>
                    </a:ext>
                  </a:extLst>
                </p14:cNvPr>
                <p14:cNvContentPartPr/>
                <p14:nvPr/>
              </p14:nvContentPartPr>
              <p14:xfrm>
                <a:off x="2631333" y="260996"/>
                <a:ext cx="16920" cy="207360"/>
              </p14:xfrm>
            </p:contentPart>
          </mc:Choice>
          <mc:Fallback xmlns="">
            <p:pic>
              <p:nvPicPr>
                <p:cNvPr id="2184" name="Ink 2183">
                  <a:extLst>
                    <a:ext uri="{FF2B5EF4-FFF2-40B4-BE49-F238E27FC236}">
                      <a16:creationId xmlns:a16="http://schemas.microsoft.com/office/drawing/2014/main" id="{4930B31D-FE8E-43EA-A73E-8FDB6C91A75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22333" y="251996"/>
                  <a:ext cx="34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85" name="Ink 2184">
                  <a:extLst>
                    <a:ext uri="{FF2B5EF4-FFF2-40B4-BE49-F238E27FC236}">
                      <a16:creationId xmlns:a16="http://schemas.microsoft.com/office/drawing/2014/main" id="{ACFA3CB7-70F7-499D-A7F5-C270C2444211}"/>
                    </a:ext>
                  </a:extLst>
                </p14:cNvPr>
                <p14:cNvContentPartPr/>
                <p14:nvPr/>
              </p14:nvContentPartPr>
              <p14:xfrm>
                <a:off x="2647893" y="289436"/>
                <a:ext cx="71640" cy="175680"/>
              </p14:xfrm>
            </p:contentPart>
          </mc:Choice>
          <mc:Fallback xmlns="">
            <p:pic>
              <p:nvPicPr>
                <p:cNvPr id="2185" name="Ink 2184">
                  <a:extLst>
                    <a:ext uri="{FF2B5EF4-FFF2-40B4-BE49-F238E27FC236}">
                      <a16:creationId xmlns:a16="http://schemas.microsoft.com/office/drawing/2014/main" id="{ACFA3CB7-70F7-499D-A7F5-C270C244421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39253" y="280796"/>
                  <a:ext cx="89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86" name="Ink 2185">
                  <a:extLst>
                    <a:ext uri="{FF2B5EF4-FFF2-40B4-BE49-F238E27FC236}">
                      <a16:creationId xmlns:a16="http://schemas.microsoft.com/office/drawing/2014/main" id="{8C2152B1-CA2C-44FE-B369-37B61A6A57F2}"/>
                    </a:ext>
                  </a:extLst>
                </p14:cNvPr>
                <p14:cNvContentPartPr/>
                <p14:nvPr/>
              </p14:nvContentPartPr>
              <p14:xfrm>
                <a:off x="2659413" y="273956"/>
                <a:ext cx="18720" cy="133560"/>
              </p14:xfrm>
            </p:contentPart>
          </mc:Choice>
          <mc:Fallback xmlns="">
            <p:pic>
              <p:nvPicPr>
                <p:cNvPr id="2186" name="Ink 2185">
                  <a:extLst>
                    <a:ext uri="{FF2B5EF4-FFF2-40B4-BE49-F238E27FC236}">
                      <a16:creationId xmlns:a16="http://schemas.microsoft.com/office/drawing/2014/main" id="{8C2152B1-CA2C-44FE-B369-37B61A6A57F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50413" y="264956"/>
                  <a:ext cx="3636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188" name="Ink 2187">
                <a:extLst>
                  <a:ext uri="{FF2B5EF4-FFF2-40B4-BE49-F238E27FC236}">
                    <a16:creationId xmlns:a16="http://schemas.microsoft.com/office/drawing/2014/main" id="{9676CF75-B97B-4403-805A-16CA4644BD50}"/>
                  </a:ext>
                </a:extLst>
              </p14:cNvPr>
              <p14:cNvContentPartPr/>
              <p14:nvPr/>
            </p14:nvContentPartPr>
            <p14:xfrm>
              <a:off x="1379253" y="4951796"/>
              <a:ext cx="475560" cy="281160"/>
            </p14:xfrm>
          </p:contentPart>
        </mc:Choice>
        <mc:Fallback xmlns="">
          <p:pic>
            <p:nvPicPr>
              <p:cNvPr id="2188" name="Ink 2187">
                <a:extLst>
                  <a:ext uri="{FF2B5EF4-FFF2-40B4-BE49-F238E27FC236}">
                    <a16:creationId xmlns:a16="http://schemas.microsoft.com/office/drawing/2014/main" id="{9676CF75-B97B-4403-805A-16CA4644BD5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370613" y="4943156"/>
                <a:ext cx="4932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189" name="Ink 2188">
                <a:extLst>
                  <a:ext uri="{FF2B5EF4-FFF2-40B4-BE49-F238E27FC236}">
                    <a16:creationId xmlns:a16="http://schemas.microsoft.com/office/drawing/2014/main" id="{671286B8-394D-4C76-96A3-C6A978ED9CEF}"/>
                  </a:ext>
                </a:extLst>
              </p14:cNvPr>
              <p14:cNvContentPartPr/>
              <p14:nvPr/>
            </p14:nvContentPartPr>
            <p14:xfrm>
              <a:off x="3776853" y="4921916"/>
              <a:ext cx="478080" cy="271080"/>
            </p14:xfrm>
          </p:contentPart>
        </mc:Choice>
        <mc:Fallback xmlns="">
          <p:pic>
            <p:nvPicPr>
              <p:cNvPr id="2189" name="Ink 2188">
                <a:extLst>
                  <a:ext uri="{FF2B5EF4-FFF2-40B4-BE49-F238E27FC236}">
                    <a16:creationId xmlns:a16="http://schemas.microsoft.com/office/drawing/2014/main" id="{671286B8-394D-4C76-96A3-C6A978ED9CE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767853" y="4912916"/>
                <a:ext cx="49572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3" name="Group 2202">
            <a:extLst>
              <a:ext uri="{FF2B5EF4-FFF2-40B4-BE49-F238E27FC236}">
                <a16:creationId xmlns:a16="http://schemas.microsoft.com/office/drawing/2014/main" id="{BA3A71FE-08CE-413A-8555-E648ECEF025B}"/>
              </a:ext>
            </a:extLst>
          </p:cNvPr>
          <p:cNvGrpSpPr/>
          <p:nvPr/>
        </p:nvGrpSpPr>
        <p:grpSpPr>
          <a:xfrm>
            <a:off x="3150453" y="650156"/>
            <a:ext cx="3567240" cy="544320"/>
            <a:chOff x="3150453" y="650156"/>
            <a:chExt cx="356724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90" name="Ink 2189">
                  <a:extLst>
                    <a:ext uri="{FF2B5EF4-FFF2-40B4-BE49-F238E27FC236}">
                      <a16:creationId xmlns:a16="http://schemas.microsoft.com/office/drawing/2014/main" id="{BFC11E21-E5A6-40B6-93D7-A6C49B5A73CC}"/>
                    </a:ext>
                  </a:extLst>
                </p14:cNvPr>
                <p14:cNvContentPartPr/>
                <p14:nvPr/>
              </p14:nvContentPartPr>
              <p14:xfrm>
                <a:off x="3150453" y="1024196"/>
                <a:ext cx="3541320" cy="88920"/>
              </p14:xfrm>
            </p:contentPart>
          </mc:Choice>
          <mc:Fallback xmlns="">
            <p:pic>
              <p:nvPicPr>
                <p:cNvPr id="2190" name="Ink 2189">
                  <a:extLst>
                    <a:ext uri="{FF2B5EF4-FFF2-40B4-BE49-F238E27FC236}">
                      <a16:creationId xmlns:a16="http://schemas.microsoft.com/office/drawing/2014/main" id="{BFC11E21-E5A6-40B6-93D7-A6C49B5A73C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41453" y="1015196"/>
                  <a:ext cx="3558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91" name="Ink 2190">
                  <a:extLst>
                    <a:ext uri="{FF2B5EF4-FFF2-40B4-BE49-F238E27FC236}">
                      <a16:creationId xmlns:a16="http://schemas.microsoft.com/office/drawing/2014/main" id="{87761027-8B12-43FC-9844-500E5F62B4FB}"/>
                    </a:ext>
                  </a:extLst>
                </p14:cNvPr>
                <p14:cNvContentPartPr/>
                <p14:nvPr/>
              </p14:nvContentPartPr>
              <p14:xfrm>
                <a:off x="6552093" y="1009796"/>
                <a:ext cx="165600" cy="184320"/>
              </p14:xfrm>
            </p:contentPart>
          </mc:Choice>
          <mc:Fallback xmlns="">
            <p:pic>
              <p:nvPicPr>
                <p:cNvPr id="2191" name="Ink 2190">
                  <a:extLst>
                    <a:ext uri="{FF2B5EF4-FFF2-40B4-BE49-F238E27FC236}">
                      <a16:creationId xmlns:a16="http://schemas.microsoft.com/office/drawing/2014/main" id="{87761027-8B12-43FC-9844-500E5F62B4F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43453" y="1000796"/>
                  <a:ext cx="183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93" name="Ink 2192">
                  <a:extLst>
                    <a:ext uri="{FF2B5EF4-FFF2-40B4-BE49-F238E27FC236}">
                      <a16:creationId xmlns:a16="http://schemas.microsoft.com/office/drawing/2014/main" id="{AD2F39BC-3C83-4228-87CC-99F10BD51AF8}"/>
                    </a:ext>
                  </a:extLst>
                </p14:cNvPr>
                <p14:cNvContentPartPr/>
                <p14:nvPr/>
              </p14:nvContentPartPr>
              <p14:xfrm>
                <a:off x="3290133" y="729356"/>
                <a:ext cx="617040" cy="204480"/>
              </p14:xfrm>
            </p:contentPart>
          </mc:Choice>
          <mc:Fallback xmlns="">
            <p:pic>
              <p:nvPicPr>
                <p:cNvPr id="2193" name="Ink 2192">
                  <a:extLst>
                    <a:ext uri="{FF2B5EF4-FFF2-40B4-BE49-F238E27FC236}">
                      <a16:creationId xmlns:a16="http://schemas.microsoft.com/office/drawing/2014/main" id="{AD2F39BC-3C83-4228-87CC-99F10BD51AF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81493" y="720356"/>
                  <a:ext cx="634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94" name="Ink 2193">
                  <a:extLst>
                    <a:ext uri="{FF2B5EF4-FFF2-40B4-BE49-F238E27FC236}">
                      <a16:creationId xmlns:a16="http://schemas.microsoft.com/office/drawing/2014/main" id="{4B2C9DA5-890B-4147-8102-3CC5A1D140D8}"/>
                    </a:ext>
                  </a:extLst>
                </p14:cNvPr>
                <p14:cNvContentPartPr/>
                <p14:nvPr/>
              </p14:nvContentPartPr>
              <p14:xfrm>
                <a:off x="3796653" y="780476"/>
                <a:ext cx="122760" cy="33120"/>
              </p14:xfrm>
            </p:contentPart>
          </mc:Choice>
          <mc:Fallback xmlns="">
            <p:pic>
              <p:nvPicPr>
                <p:cNvPr id="2194" name="Ink 2193">
                  <a:extLst>
                    <a:ext uri="{FF2B5EF4-FFF2-40B4-BE49-F238E27FC236}">
                      <a16:creationId xmlns:a16="http://schemas.microsoft.com/office/drawing/2014/main" id="{4B2C9DA5-890B-4147-8102-3CC5A1D140D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787653" y="771476"/>
                  <a:ext cx="140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95" name="Ink 2194">
                  <a:extLst>
                    <a:ext uri="{FF2B5EF4-FFF2-40B4-BE49-F238E27FC236}">
                      <a16:creationId xmlns:a16="http://schemas.microsoft.com/office/drawing/2014/main" id="{A6B36F98-6F56-4AC2-BAB7-2247F8E21BAD}"/>
                    </a:ext>
                  </a:extLst>
                </p14:cNvPr>
                <p14:cNvContentPartPr/>
                <p14:nvPr/>
              </p14:nvContentPartPr>
              <p14:xfrm>
                <a:off x="3949293" y="820076"/>
                <a:ext cx="88560" cy="87840"/>
              </p14:xfrm>
            </p:contentPart>
          </mc:Choice>
          <mc:Fallback xmlns="">
            <p:pic>
              <p:nvPicPr>
                <p:cNvPr id="2195" name="Ink 2194">
                  <a:extLst>
                    <a:ext uri="{FF2B5EF4-FFF2-40B4-BE49-F238E27FC236}">
                      <a16:creationId xmlns:a16="http://schemas.microsoft.com/office/drawing/2014/main" id="{A6B36F98-6F56-4AC2-BAB7-2247F8E21BA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40293" y="811076"/>
                  <a:ext cx="106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96" name="Ink 2195">
                  <a:extLst>
                    <a:ext uri="{FF2B5EF4-FFF2-40B4-BE49-F238E27FC236}">
                      <a16:creationId xmlns:a16="http://schemas.microsoft.com/office/drawing/2014/main" id="{33CED5D6-4ED9-4535-AF48-3AD7BA740E29}"/>
                    </a:ext>
                  </a:extLst>
                </p14:cNvPr>
                <p14:cNvContentPartPr/>
                <p14:nvPr/>
              </p14:nvContentPartPr>
              <p14:xfrm>
                <a:off x="4058733" y="675716"/>
                <a:ext cx="638640" cy="518760"/>
              </p14:xfrm>
            </p:contentPart>
          </mc:Choice>
          <mc:Fallback xmlns="">
            <p:pic>
              <p:nvPicPr>
                <p:cNvPr id="2196" name="Ink 2195">
                  <a:extLst>
                    <a:ext uri="{FF2B5EF4-FFF2-40B4-BE49-F238E27FC236}">
                      <a16:creationId xmlns:a16="http://schemas.microsoft.com/office/drawing/2014/main" id="{33CED5D6-4ED9-4535-AF48-3AD7BA740E2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49733" y="666716"/>
                  <a:ext cx="65628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97" name="Ink 2196">
                  <a:extLst>
                    <a:ext uri="{FF2B5EF4-FFF2-40B4-BE49-F238E27FC236}">
                      <a16:creationId xmlns:a16="http://schemas.microsoft.com/office/drawing/2014/main" id="{2BD3D1EA-0FC6-427D-8484-C93A91501019}"/>
                    </a:ext>
                  </a:extLst>
                </p14:cNvPr>
                <p14:cNvContentPartPr/>
                <p14:nvPr/>
              </p14:nvContentPartPr>
              <p14:xfrm>
                <a:off x="4674333" y="774356"/>
                <a:ext cx="145080" cy="90360"/>
              </p14:xfrm>
            </p:contentPart>
          </mc:Choice>
          <mc:Fallback xmlns="">
            <p:pic>
              <p:nvPicPr>
                <p:cNvPr id="2197" name="Ink 2196">
                  <a:extLst>
                    <a:ext uri="{FF2B5EF4-FFF2-40B4-BE49-F238E27FC236}">
                      <a16:creationId xmlns:a16="http://schemas.microsoft.com/office/drawing/2014/main" id="{2BD3D1EA-0FC6-427D-8484-C93A9150101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65693" y="765356"/>
                  <a:ext cx="162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98" name="Ink 2197">
                  <a:extLst>
                    <a:ext uri="{FF2B5EF4-FFF2-40B4-BE49-F238E27FC236}">
                      <a16:creationId xmlns:a16="http://schemas.microsoft.com/office/drawing/2014/main" id="{13038E17-4B64-4055-BA81-52461DF3A3F0}"/>
                    </a:ext>
                  </a:extLst>
                </p14:cNvPr>
                <p14:cNvContentPartPr/>
                <p14:nvPr/>
              </p14:nvContentPartPr>
              <p14:xfrm>
                <a:off x="4794933" y="706676"/>
                <a:ext cx="21600" cy="11160"/>
              </p14:xfrm>
            </p:contentPart>
          </mc:Choice>
          <mc:Fallback xmlns="">
            <p:pic>
              <p:nvPicPr>
                <p:cNvPr id="2198" name="Ink 2197">
                  <a:extLst>
                    <a:ext uri="{FF2B5EF4-FFF2-40B4-BE49-F238E27FC236}">
                      <a16:creationId xmlns:a16="http://schemas.microsoft.com/office/drawing/2014/main" id="{13038E17-4B64-4055-BA81-52461DF3A3F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85933" y="698036"/>
                  <a:ext cx="39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99" name="Ink 2198">
                  <a:extLst>
                    <a:ext uri="{FF2B5EF4-FFF2-40B4-BE49-F238E27FC236}">
                      <a16:creationId xmlns:a16="http://schemas.microsoft.com/office/drawing/2014/main" id="{C056244C-BEB0-40F2-A0EE-98C3BE638E84}"/>
                    </a:ext>
                  </a:extLst>
                </p14:cNvPr>
                <p14:cNvContentPartPr/>
                <p14:nvPr/>
              </p14:nvContentPartPr>
              <p14:xfrm>
                <a:off x="4859373" y="650156"/>
                <a:ext cx="277200" cy="215280"/>
              </p14:xfrm>
            </p:contentPart>
          </mc:Choice>
          <mc:Fallback xmlns="">
            <p:pic>
              <p:nvPicPr>
                <p:cNvPr id="2199" name="Ink 2198">
                  <a:extLst>
                    <a:ext uri="{FF2B5EF4-FFF2-40B4-BE49-F238E27FC236}">
                      <a16:creationId xmlns:a16="http://schemas.microsoft.com/office/drawing/2014/main" id="{C056244C-BEB0-40F2-A0EE-98C3BE638E8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50373" y="641516"/>
                  <a:ext cx="294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00" name="Ink 2199">
                  <a:extLst>
                    <a:ext uri="{FF2B5EF4-FFF2-40B4-BE49-F238E27FC236}">
                      <a16:creationId xmlns:a16="http://schemas.microsoft.com/office/drawing/2014/main" id="{7B5E1D73-E4DB-4539-A02F-67EC4D42EDC3}"/>
                    </a:ext>
                  </a:extLst>
                </p14:cNvPr>
                <p14:cNvContentPartPr/>
                <p14:nvPr/>
              </p14:nvContentPartPr>
              <p14:xfrm>
                <a:off x="5039373" y="722516"/>
                <a:ext cx="133920" cy="31680"/>
              </p14:xfrm>
            </p:contentPart>
          </mc:Choice>
          <mc:Fallback xmlns="">
            <p:pic>
              <p:nvPicPr>
                <p:cNvPr id="2200" name="Ink 2199">
                  <a:extLst>
                    <a:ext uri="{FF2B5EF4-FFF2-40B4-BE49-F238E27FC236}">
                      <a16:creationId xmlns:a16="http://schemas.microsoft.com/office/drawing/2014/main" id="{7B5E1D73-E4DB-4539-A02F-67EC4D42EDC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30373" y="713516"/>
                  <a:ext cx="151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01" name="Ink 2200">
                  <a:extLst>
                    <a:ext uri="{FF2B5EF4-FFF2-40B4-BE49-F238E27FC236}">
                      <a16:creationId xmlns:a16="http://schemas.microsoft.com/office/drawing/2014/main" id="{4F7D660B-B3A7-4562-B054-B45FF1F66C8B}"/>
                    </a:ext>
                  </a:extLst>
                </p14:cNvPr>
                <p14:cNvContentPartPr/>
                <p14:nvPr/>
              </p14:nvContentPartPr>
              <p14:xfrm>
                <a:off x="4882053" y="662396"/>
                <a:ext cx="33120" cy="14760"/>
              </p14:xfrm>
            </p:contentPart>
          </mc:Choice>
          <mc:Fallback xmlns="">
            <p:pic>
              <p:nvPicPr>
                <p:cNvPr id="2201" name="Ink 2200">
                  <a:extLst>
                    <a:ext uri="{FF2B5EF4-FFF2-40B4-BE49-F238E27FC236}">
                      <a16:creationId xmlns:a16="http://schemas.microsoft.com/office/drawing/2014/main" id="{4F7D660B-B3A7-4562-B054-B45FF1F66C8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73053" y="653396"/>
                  <a:ext cx="5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02" name="Ink 2201">
                  <a:extLst>
                    <a:ext uri="{FF2B5EF4-FFF2-40B4-BE49-F238E27FC236}">
                      <a16:creationId xmlns:a16="http://schemas.microsoft.com/office/drawing/2014/main" id="{A9065045-91ED-4B95-B20B-631C335C6E52}"/>
                    </a:ext>
                  </a:extLst>
                </p14:cNvPr>
                <p14:cNvContentPartPr/>
                <p14:nvPr/>
              </p14:nvContentPartPr>
              <p14:xfrm>
                <a:off x="5030733" y="781916"/>
                <a:ext cx="328320" cy="374760"/>
              </p14:xfrm>
            </p:contentPart>
          </mc:Choice>
          <mc:Fallback xmlns="">
            <p:pic>
              <p:nvPicPr>
                <p:cNvPr id="2202" name="Ink 2201">
                  <a:extLst>
                    <a:ext uri="{FF2B5EF4-FFF2-40B4-BE49-F238E27FC236}">
                      <a16:creationId xmlns:a16="http://schemas.microsoft.com/office/drawing/2014/main" id="{A9065045-91ED-4B95-B20B-631C335C6E5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022093" y="772916"/>
                  <a:ext cx="34596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204" name="Ink 2203">
                <a:extLst>
                  <a:ext uri="{FF2B5EF4-FFF2-40B4-BE49-F238E27FC236}">
                    <a16:creationId xmlns:a16="http://schemas.microsoft.com/office/drawing/2014/main" id="{20292968-1EAC-48B8-8331-FC8CCD8D27FB}"/>
                  </a:ext>
                </a:extLst>
              </p14:cNvPr>
              <p14:cNvContentPartPr/>
              <p14:nvPr/>
            </p14:nvContentPartPr>
            <p14:xfrm>
              <a:off x="3225333" y="870476"/>
              <a:ext cx="140760" cy="45360"/>
            </p14:xfrm>
          </p:contentPart>
        </mc:Choice>
        <mc:Fallback xmlns="">
          <p:pic>
            <p:nvPicPr>
              <p:cNvPr id="2204" name="Ink 2203">
                <a:extLst>
                  <a:ext uri="{FF2B5EF4-FFF2-40B4-BE49-F238E27FC236}">
                    <a16:creationId xmlns:a16="http://schemas.microsoft.com/office/drawing/2014/main" id="{20292968-1EAC-48B8-8331-FC8CCD8D27F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216693" y="861836"/>
                <a:ext cx="15840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6" name="Group 2205">
            <a:extLst>
              <a:ext uri="{FF2B5EF4-FFF2-40B4-BE49-F238E27FC236}">
                <a16:creationId xmlns:a16="http://schemas.microsoft.com/office/drawing/2014/main" id="{3741A3F6-271E-4B7F-A0B8-6E21D1D050D5}"/>
              </a:ext>
            </a:extLst>
          </p:cNvPr>
          <p:cNvGrpSpPr/>
          <p:nvPr/>
        </p:nvGrpSpPr>
        <p:grpSpPr>
          <a:xfrm>
            <a:off x="5834613" y="3758036"/>
            <a:ext cx="306000" cy="182520"/>
            <a:chOff x="5834613" y="3758036"/>
            <a:chExt cx="30600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5" name="Ink 2084">
                  <a:extLst>
                    <a:ext uri="{FF2B5EF4-FFF2-40B4-BE49-F238E27FC236}">
                      <a16:creationId xmlns:a16="http://schemas.microsoft.com/office/drawing/2014/main" id="{A77ABDFB-1348-4F6C-BB57-F1632F33AFAA}"/>
                    </a:ext>
                  </a:extLst>
                </p14:cNvPr>
                <p14:cNvContentPartPr/>
                <p14:nvPr/>
              </p14:nvContentPartPr>
              <p14:xfrm>
                <a:off x="5834613" y="3758036"/>
                <a:ext cx="93240" cy="182520"/>
              </p14:xfrm>
            </p:contentPart>
          </mc:Choice>
          <mc:Fallback xmlns="">
            <p:pic>
              <p:nvPicPr>
                <p:cNvPr id="2085" name="Ink 2084">
                  <a:extLst>
                    <a:ext uri="{FF2B5EF4-FFF2-40B4-BE49-F238E27FC236}">
                      <a16:creationId xmlns:a16="http://schemas.microsoft.com/office/drawing/2014/main" id="{A77ABDFB-1348-4F6C-BB57-F1632F33AFA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25613" y="3749396"/>
                  <a:ext cx="110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88F916A9-5312-42CF-B8DE-9A45EC1D767E}"/>
                    </a:ext>
                  </a:extLst>
                </p14:cNvPr>
                <p14:cNvContentPartPr/>
                <p14:nvPr/>
              </p14:nvContentPartPr>
              <p14:xfrm>
                <a:off x="5941533" y="3779636"/>
                <a:ext cx="199080" cy="136800"/>
              </p14:xfrm>
            </p:contentPart>
          </mc:Choice>
          <mc:Fallback xmlns=""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88F916A9-5312-42CF-B8DE-9A45EC1D767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932533" y="3770996"/>
                  <a:ext cx="21672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207" name="Ink 2206">
                <a:extLst>
                  <a:ext uri="{FF2B5EF4-FFF2-40B4-BE49-F238E27FC236}">
                    <a16:creationId xmlns:a16="http://schemas.microsoft.com/office/drawing/2014/main" id="{6D526F5A-94DA-4249-94ED-7A0DE9C475C9}"/>
                  </a:ext>
                </a:extLst>
              </p14:cNvPr>
              <p14:cNvContentPartPr/>
              <p14:nvPr/>
            </p14:nvContentPartPr>
            <p14:xfrm>
              <a:off x="244080" y="2244600"/>
              <a:ext cx="11863440" cy="4588920"/>
            </p14:xfrm>
          </p:contentPart>
        </mc:Choice>
        <mc:Fallback xmlns="">
          <p:pic>
            <p:nvPicPr>
              <p:cNvPr id="2207" name="Ink 2206">
                <a:extLst>
                  <a:ext uri="{FF2B5EF4-FFF2-40B4-BE49-F238E27FC236}">
                    <a16:creationId xmlns:a16="http://schemas.microsoft.com/office/drawing/2014/main" id="{6D526F5A-94DA-4249-94ED-7A0DE9C475C9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34720" y="2235240"/>
                <a:ext cx="11882160" cy="46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C92E6E82-6E71-4154-83D9-2D21393069DB}"/>
                  </a:ext>
                </a:extLst>
              </p14:cNvPr>
              <p14:cNvContentPartPr/>
              <p14:nvPr/>
            </p14:nvContentPartPr>
            <p14:xfrm>
              <a:off x="451173" y="1478516"/>
              <a:ext cx="360" cy="360"/>
            </p14:xfrm>
          </p:contentPart>
        </mc:Choice>
        <mc:Fallback xmlns=""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C92E6E82-6E71-4154-83D9-2D21393069D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46853" y="147419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52" name="Ink 2051">
                <a:extLst>
                  <a:ext uri="{FF2B5EF4-FFF2-40B4-BE49-F238E27FC236}">
                    <a16:creationId xmlns:a16="http://schemas.microsoft.com/office/drawing/2014/main" id="{6AD835FC-4F99-490F-8DD0-BA11DF867D24}"/>
                  </a:ext>
                </a:extLst>
              </p14:cNvPr>
              <p14:cNvContentPartPr/>
              <p14:nvPr/>
            </p14:nvContentPartPr>
            <p14:xfrm>
              <a:off x="6411693" y="620636"/>
              <a:ext cx="360" cy="360"/>
            </p14:xfrm>
          </p:contentPart>
        </mc:Choice>
        <mc:Fallback xmlns="">
          <p:pic>
            <p:nvPicPr>
              <p:cNvPr id="2052" name="Ink 2051">
                <a:extLst>
                  <a:ext uri="{FF2B5EF4-FFF2-40B4-BE49-F238E27FC236}">
                    <a16:creationId xmlns:a16="http://schemas.microsoft.com/office/drawing/2014/main" id="{6AD835FC-4F99-490F-8DD0-BA11DF867D24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407373" y="616316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8" name="Group 2207">
            <a:extLst>
              <a:ext uri="{FF2B5EF4-FFF2-40B4-BE49-F238E27FC236}">
                <a16:creationId xmlns:a16="http://schemas.microsoft.com/office/drawing/2014/main" id="{4B3C568F-33F6-4D8C-BC6A-A9A50C2BBBA0}"/>
              </a:ext>
            </a:extLst>
          </p:cNvPr>
          <p:cNvGrpSpPr/>
          <p:nvPr/>
        </p:nvGrpSpPr>
        <p:grpSpPr>
          <a:xfrm>
            <a:off x="3363573" y="3600716"/>
            <a:ext cx="360" cy="360"/>
            <a:chOff x="3363573" y="360071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E983C249-B550-4AE3-B2F2-7FBD6C7412C2}"/>
                    </a:ext>
                  </a:extLst>
                </p14:cNvPr>
                <p14:cNvContentPartPr/>
                <p14:nvPr/>
              </p14:nvContentPartPr>
              <p14:xfrm>
                <a:off x="3363573" y="3600716"/>
                <a:ext cx="360" cy="36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E983C249-B550-4AE3-B2F2-7FBD6C7412C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59253" y="359639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4" name="Ink 2093">
                  <a:extLst>
                    <a:ext uri="{FF2B5EF4-FFF2-40B4-BE49-F238E27FC236}">
                      <a16:creationId xmlns:a16="http://schemas.microsoft.com/office/drawing/2014/main" id="{26D2FDD0-94EC-46D0-AD32-DD9292B5E762}"/>
                    </a:ext>
                  </a:extLst>
                </p14:cNvPr>
                <p14:cNvContentPartPr/>
                <p14:nvPr/>
              </p14:nvContentPartPr>
              <p14:xfrm>
                <a:off x="3363573" y="3600716"/>
                <a:ext cx="360" cy="360"/>
              </p14:xfrm>
            </p:contentPart>
          </mc:Choice>
          <mc:Fallback xmlns="">
            <p:pic>
              <p:nvPicPr>
                <p:cNvPr id="2094" name="Ink 2093">
                  <a:extLst>
                    <a:ext uri="{FF2B5EF4-FFF2-40B4-BE49-F238E27FC236}">
                      <a16:creationId xmlns:a16="http://schemas.microsoft.com/office/drawing/2014/main" id="{26D2FDD0-94EC-46D0-AD32-DD9292B5E76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59253" y="359639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95" name="Ink 2094">
                  <a:extLst>
                    <a:ext uri="{FF2B5EF4-FFF2-40B4-BE49-F238E27FC236}">
                      <a16:creationId xmlns:a16="http://schemas.microsoft.com/office/drawing/2014/main" id="{10564084-0668-4910-998D-CCFDD40FF88B}"/>
                    </a:ext>
                  </a:extLst>
                </p14:cNvPr>
                <p14:cNvContentPartPr/>
                <p14:nvPr/>
              </p14:nvContentPartPr>
              <p14:xfrm>
                <a:off x="3363573" y="3600716"/>
                <a:ext cx="360" cy="360"/>
              </p14:xfrm>
            </p:contentPart>
          </mc:Choice>
          <mc:Fallback xmlns="">
            <p:pic>
              <p:nvPicPr>
                <p:cNvPr id="2095" name="Ink 2094">
                  <a:extLst>
                    <a:ext uri="{FF2B5EF4-FFF2-40B4-BE49-F238E27FC236}">
                      <a16:creationId xmlns:a16="http://schemas.microsoft.com/office/drawing/2014/main" id="{10564084-0668-4910-998D-CCFDD40FF88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59253" y="359639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2" name="Group 2191">
            <a:extLst>
              <a:ext uri="{FF2B5EF4-FFF2-40B4-BE49-F238E27FC236}">
                <a16:creationId xmlns:a16="http://schemas.microsoft.com/office/drawing/2014/main" id="{9BB30535-5AA3-4915-9546-7E4BC050AA41}"/>
              </a:ext>
            </a:extLst>
          </p:cNvPr>
          <p:cNvGrpSpPr/>
          <p:nvPr/>
        </p:nvGrpSpPr>
        <p:grpSpPr>
          <a:xfrm>
            <a:off x="5305413" y="3318476"/>
            <a:ext cx="360" cy="360"/>
            <a:chOff x="5305413" y="331847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1" name="Ink 2110">
                  <a:extLst>
                    <a:ext uri="{FF2B5EF4-FFF2-40B4-BE49-F238E27FC236}">
                      <a16:creationId xmlns:a16="http://schemas.microsoft.com/office/drawing/2014/main" id="{FF06FE0F-4B14-4428-A5F2-784112A056DE}"/>
                    </a:ext>
                  </a:extLst>
                </p14:cNvPr>
                <p14:cNvContentPartPr/>
                <p14:nvPr/>
              </p14:nvContentPartPr>
              <p14:xfrm>
                <a:off x="5305413" y="3318476"/>
                <a:ext cx="360" cy="360"/>
              </p14:xfrm>
            </p:contentPart>
          </mc:Choice>
          <mc:Fallback xmlns="">
            <p:pic>
              <p:nvPicPr>
                <p:cNvPr id="2111" name="Ink 2110">
                  <a:extLst>
                    <a:ext uri="{FF2B5EF4-FFF2-40B4-BE49-F238E27FC236}">
                      <a16:creationId xmlns:a16="http://schemas.microsoft.com/office/drawing/2014/main" id="{FF06FE0F-4B14-4428-A5F2-784112A056D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01093" y="331415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ACBF0B90-2149-42E2-B933-994658032CD6}"/>
                    </a:ext>
                  </a:extLst>
                </p14:cNvPr>
                <p14:cNvContentPartPr/>
                <p14:nvPr/>
              </p14:nvContentPartPr>
              <p14:xfrm>
                <a:off x="5305413" y="3318476"/>
                <a:ext cx="360" cy="360"/>
              </p14:xfrm>
            </p:contentPart>
          </mc:Choice>
          <mc:Fallback xmlns="">
            <p:pic>
              <p:nvPicPr>
                <p:cNvPr id="2115" name="Ink 2114">
                  <a:extLst>
                    <a:ext uri="{FF2B5EF4-FFF2-40B4-BE49-F238E27FC236}">
                      <a16:creationId xmlns:a16="http://schemas.microsoft.com/office/drawing/2014/main" id="{ACBF0B90-2149-42E2-B933-994658032CD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01093" y="331415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09" name="Ink 2208">
                <a:extLst>
                  <a:ext uri="{FF2B5EF4-FFF2-40B4-BE49-F238E27FC236}">
                    <a16:creationId xmlns:a16="http://schemas.microsoft.com/office/drawing/2014/main" id="{43AF40D3-CAAF-4B5B-922B-7DD613A119B6}"/>
                  </a:ext>
                </a:extLst>
              </p14:cNvPr>
              <p14:cNvContentPartPr/>
              <p14:nvPr/>
            </p14:nvContentPartPr>
            <p14:xfrm>
              <a:off x="3499293" y="3408836"/>
              <a:ext cx="360" cy="360"/>
            </p14:xfrm>
          </p:contentPart>
        </mc:Choice>
        <mc:Fallback xmlns="">
          <p:pic>
            <p:nvPicPr>
              <p:cNvPr id="2209" name="Ink 2208">
                <a:extLst>
                  <a:ext uri="{FF2B5EF4-FFF2-40B4-BE49-F238E27FC236}">
                    <a16:creationId xmlns:a16="http://schemas.microsoft.com/office/drawing/2014/main" id="{43AF40D3-CAAF-4B5B-922B-7DD613A119B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494973" y="34045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10" name="Ink 2209">
                <a:extLst>
                  <a:ext uri="{FF2B5EF4-FFF2-40B4-BE49-F238E27FC236}">
                    <a16:creationId xmlns:a16="http://schemas.microsoft.com/office/drawing/2014/main" id="{5387792A-EA6A-4C09-895C-C1635728D8C2}"/>
                  </a:ext>
                </a:extLst>
              </p14:cNvPr>
              <p14:cNvContentPartPr/>
              <p14:nvPr/>
            </p14:nvContentPartPr>
            <p14:xfrm>
              <a:off x="2020413" y="2607476"/>
              <a:ext cx="360" cy="360"/>
            </p14:xfrm>
          </p:contentPart>
        </mc:Choice>
        <mc:Fallback xmlns="">
          <p:pic>
            <p:nvPicPr>
              <p:cNvPr id="2210" name="Ink 2209">
                <a:extLst>
                  <a:ext uri="{FF2B5EF4-FFF2-40B4-BE49-F238E27FC236}">
                    <a16:creationId xmlns:a16="http://schemas.microsoft.com/office/drawing/2014/main" id="{5387792A-EA6A-4C09-895C-C1635728D8C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016093" y="260315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11" name="Ink 2210">
                <a:extLst>
                  <a:ext uri="{FF2B5EF4-FFF2-40B4-BE49-F238E27FC236}">
                    <a16:creationId xmlns:a16="http://schemas.microsoft.com/office/drawing/2014/main" id="{791DE506-9411-4E62-8C1C-841CE41A6858}"/>
                  </a:ext>
                </a:extLst>
              </p14:cNvPr>
              <p14:cNvContentPartPr/>
              <p14:nvPr/>
            </p14:nvContentPartPr>
            <p14:xfrm>
              <a:off x="3318573" y="3578036"/>
              <a:ext cx="360" cy="360"/>
            </p14:xfrm>
          </p:contentPart>
        </mc:Choice>
        <mc:Fallback xmlns="">
          <p:pic>
            <p:nvPicPr>
              <p:cNvPr id="2211" name="Ink 2210">
                <a:extLst>
                  <a:ext uri="{FF2B5EF4-FFF2-40B4-BE49-F238E27FC236}">
                    <a16:creationId xmlns:a16="http://schemas.microsoft.com/office/drawing/2014/main" id="{791DE506-9411-4E62-8C1C-841CE41A685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314253" y="357371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12" name="Ink 2211">
                <a:extLst>
                  <a:ext uri="{FF2B5EF4-FFF2-40B4-BE49-F238E27FC236}">
                    <a16:creationId xmlns:a16="http://schemas.microsoft.com/office/drawing/2014/main" id="{A2EA84C3-584C-46DC-A40C-EBF62D09C981}"/>
                  </a:ext>
                </a:extLst>
              </p14:cNvPr>
              <p14:cNvContentPartPr/>
              <p14:nvPr/>
            </p14:nvContentPartPr>
            <p14:xfrm>
              <a:off x="3454293" y="3499196"/>
              <a:ext cx="360" cy="360"/>
            </p14:xfrm>
          </p:contentPart>
        </mc:Choice>
        <mc:Fallback xmlns="">
          <p:pic>
            <p:nvPicPr>
              <p:cNvPr id="2212" name="Ink 2211">
                <a:extLst>
                  <a:ext uri="{FF2B5EF4-FFF2-40B4-BE49-F238E27FC236}">
                    <a16:creationId xmlns:a16="http://schemas.microsoft.com/office/drawing/2014/main" id="{A2EA84C3-584C-46DC-A40C-EBF62D09C98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449973" y="3494876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2" name="Group 2221">
            <a:extLst>
              <a:ext uri="{FF2B5EF4-FFF2-40B4-BE49-F238E27FC236}">
                <a16:creationId xmlns:a16="http://schemas.microsoft.com/office/drawing/2014/main" id="{3DF83181-2023-427F-BAB7-1DCD3ED43DBE}"/>
              </a:ext>
            </a:extLst>
          </p:cNvPr>
          <p:cNvGrpSpPr/>
          <p:nvPr/>
        </p:nvGrpSpPr>
        <p:grpSpPr>
          <a:xfrm>
            <a:off x="7958613" y="2088356"/>
            <a:ext cx="360" cy="360"/>
            <a:chOff x="7958613" y="208835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9" name="Ink 2218">
                  <a:extLst>
                    <a:ext uri="{FF2B5EF4-FFF2-40B4-BE49-F238E27FC236}">
                      <a16:creationId xmlns:a16="http://schemas.microsoft.com/office/drawing/2014/main" id="{72AFC9CF-E89D-422E-933A-AF080C314B2F}"/>
                    </a:ext>
                  </a:extLst>
                </p14:cNvPr>
                <p14:cNvContentPartPr/>
                <p14:nvPr/>
              </p14:nvContentPartPr>
              <p14:xfrm>
                <a:off x="7958613" y="2088356"/>
                <a:ext cx="360" cy="360"/>
              </p14:xfrm>
            </p:contentPart>
          </mc:Choice>
          <mc:Fallback xmlns="">
            <p:pic>
              <p:nvPicPr>
                <p:cNvPr id="2219" name="Ink 2218">
                  <a:extLst>
                    <a:ext uri="{FF2B5EF4-FFF2-40B4-BE49-F238E27FC236}">
                      <a16:creationId xmlns:a16="http://schemas.microsoft.com/office/drawing/2014/main" id="{72AFC9CF-E89D-422E-933A-AF080C314B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54293" y="208403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20" name="Ink 2219">
                  <a:extLst>
                    <a:ext uri="{FF2B5EF4-FFF2-40B4-BE49-F238E27FC236}">
                      <a16:creationId xmlns:a16="http://schemas.microsoft.com/office/drawing/2014/main" id="{0C05FAFA-C310-45B9-B616-0AF8DE3510C7}"/>
                    </a:ext>
                  </a:extLst>
                </p14:cNvPr>
                <p14:cNvContentPartPr/>
                <p14:nvPr/>
              </p14:nvContentPartPr>
              <p14:xfrm>
                <a:off x="7958613" y="2088356"/>
                <a:ext cx="360" cy="360"/>
              </p14:xfrm>
            </p:contentPart>
          </mc:Choice>
          <mc:Fallback xmlns="">
            <p:pic>
              <p:nvPicPr>
                <p:cNvPr id="2220" name="Ink 2219">
                  <a:extLst>
                    <a:ext uri="{FF2B5EF4-FFF2-40B4-BE49-F238E27FC236}">
                      <a16:creationId xmlns:a16="http://schemas.microsoft.com/office/drawing/2014/main" id="{0C05FAFA-C310-45B9-B616-0AF8DE3510C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54293" y="208403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21" name="Ink 2220">
                  <a:extLst>
                    <a:ext uri="{FF2B5EF4-FFF2-40B4-BE49-F238E27FC236}">
                      <a16:creationId xmlns:a16="http://schemas.microsoft.com/office/drawing/2014/main" id="{6DDA1915-EB45-4E74-88EB-D78AA8DF30B7}"/>
                    </a:ext>
                  </a:extLst>
                </p14:cNvPr>
                <p14:cNvContentPartPr/>
                <p14:nvPr/>
              </p14:nvContentPartPr>
              <p14:xfrm>
                <a:off x="7958613" y="2088356"/>
                <a:ext cx="360" cy="360"/>
              </p14:xfrm>
            </p:contentPart>
          </mc:Choice>
          <mc:Fallback xmlns="">
            <p:pic>
              <p:nvPicPr>
                <p:cNvPr id="2221" name="Ink 2220">
                  <a:extLst>
                    <a:ext uri="{FF2B5EF4-FFF2-40B4-BE49-F238E27FC236}">
                      <a16:creationId xmlns:a16="http://schemas.microsoft.com/office/drawing/2014/main" id="{6DDA1915-EB45-4E74-88EB-D78AA8DF30B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54293" y="2084036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77D2D0-29DC-433F-A603-6A2494C43035}"/>
                  </a:ext>
                </a:extLst>
              </p14:cNvPr>
              <p14:cNvContentPartPr/>
              <p14:nvPr/>
            </p14:nvContentPartPr>
            <p14:xfrm>
              <a:off x="1492560" y="1478880"/>
              <a:ext cx="10431360" cy="483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77D2D0-29DC-433F-A603-6A2494C43035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483200" y="1469520"/>
                <a:ext cx="10450080" cy="48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2C2469-3250-4AD0-B6DA-154B0E9CFDD5}"/>
                  </a:ext>
                </a:extLst>
              </p14:cNvPr>
              <p14:cNvContentPartPr/>
              <p14:nvPr/>
            </p14:nvContentPartPr>
            <p14:xfrm>
              <a:off x="294120" y="830880"/>
              <a:ext cx="8890560" cy="354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2C2469-3250-4AD0-B6DA-154B0E9CFDD5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284760" y="821520"/>
                <a:ext cx="8909280" cy="35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58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6054" y="169818"/>
            <a:ext cx="729138" cy="469966"/>
            <a:chOff x="11462862" y="169818"/>
            <a:chExt cx="729138" cy="469966"/>
          </a:xfrm>
        </p:grpSpPr>
        <p:sp>
          <p:nvSpPr>
            <p:cNvPr id="3" name="TextBox 2"/>
            <p:cNvSpPr txBox="1"/>
            <p:nvPr/>
          </p:nvSpPr>
          <p:spPr>
            <a:xfrm>
              <a:off x="11462862" y="378174"/>
              <a:ext cx="7291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Page 13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5830" y="169818"/>
              <a:ext cx="488253" cy="20835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C3D2C2-4447-4909-84CE-9286F732E8CB}"/>
                  </a:ext>
                </a:extLst>
              </p14:cNvPr>
              <p14:cNvContentPartPr/>
              <p14:nvPr/>
            </p14:nvContentPartPr>
            <p14:xfrm>
              <a:off x="1726653" y="2870636"/>
              <a:ext cx="17640" cy="20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C3D2C2-4447-4909-84CE-9286F732E8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2333" y="2866316"/>
                <a:ext cx="2628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538D029-E184-46D2-8DF8-63146C404340}"/>
              </a:ext>
            </a:extLst>
          </p:cNvPr>
          <p:cNvGrpSpPr/>
          <p:nvPr/>
        </p:nvGrpSpPr>
        <p:grpSpPr>
          <a:xfrm>
            <a:off x="621813" y="3777836"/>
            <a:ext cx="2888640" cy="806760"/>
            <a:chOff x="621813" y="3777836"/>
            <a:chExt cx="2888640" cy="8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0DE7F65-27B8-4193-A09D-B8FD6052FB14}"/>
                    </a:ext>
                  </a:extLst>
                </p14:cNvPr>
                <p14:cNvContentPartPr/>
                <p14:nvPr/>
              </p14:nvContentPartPr>
              <p14:xfrm>
                <a:off x="1014933" y="3777836"/>
                <a:ext cx="675720" cy="452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0DE7F65-27B8-4193-A09D-B8FD6052FB1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5933" y="3769196"/>
                  <a:ext cx="6933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D594DF0-DC08-4C97-BB00-DD4FEBD2C382}"/>
                    </a:ext>
                  </a:extLst>
                </p14:cNvPr>
                <p14:cNvContentPartPr/>
                <p14:nvPr/>
              </p14:nvContentPartPr>
              <p14:xfrm>
                <a:off x="1886853" y="3927596"/>
                <a:ext cx="191520" cy="65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D594DF0-DC08-4C97-BB00-DD4FEBD2C38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77853" y="3918596"/>
                  <a:ext cx="20916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E320D8-0025-433E-80F3-F2919CA901CE}"/>
                    </a:ext>
                  </a:extLst>
                </p14:cNvPr>
                <p14:cNvContentPartPr/>
                <p14:nvPr/>
              </p14:nvContentPartPr>
              <p14:xfrm>
                <a:off x="621813" y="4432676"/>
                <a:ext cx="2888640" cy="103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E320D8-0025-433E-80F3-F2919CA901C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3173" y="4423676"/>
                  <a:ext cx="2906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B9E42B5-EC7D-4D0B-AE3A-4BB39E0B6F67}"/>
                    </a:ext>
                  </a:extLst>
                </p14:cNvPr>
                <p14:cNvContentPartPr/>
                <p14:nvPr/>
              </p14:nvContentPartPr>
              <p14:xfrm>
                <a:off x="2609733" y="3950276"/>
                <a:ext cx="148680" cy="221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B9E42B5-EC7D-4D0B-AE3A-4BB39E0B6F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01093" y="3941276"/>
                  <a:ext cx="166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F985092-C4CB-48DA-B117-807FC60ADC88}"/>
                    </a:ext>
                  </a:extLst>
                </p14:cNvPr>
                <p14:cNvContentPartPr/>
                <p14:nvPr/>
              </p14:nvContentPartPr>
              <p14:xfrm>
                <a:off x="2795493" y="4160156"/>
                <a:ext cx="207360" cy="121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F985092-C4CB-48DA-B117-807FC60ADC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86493" y="4151516"/>
                  <a:ext cx="225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4B6304-715A-4F2F-AFCD-22409CB366D3}"/>
                    </a:ext>
                  </a:extLst>
                </p14:cNvPr>
                <p14:cNvContentPartPr/>
                <p14:nvPr/>
              </p14:nvContentPartPr>
              <p14:xfrm>
                <a:off x="3151173" y="4190036"/>
                <a:ext cx="11880" cy="14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4B6304-715A-4F2F-AFCD-22409CB366D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42173" y="4181396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B9360B-6204-4990-A6D5-2EE75A08D21D}"/>
                    </a:ext>
                  </a:extLst>
                </p14:cNvPr>
                <p14:cNvContentPartPr/>
                <p14:nvPr/>
              </p14:nvContentPartPr>
              <p14:xfrm>
                <a:off x="2819973" y="4138196"/>
                <a:ext cx="61560" cy="9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B9360B-6204-4990-A6D5-2EE75A08D21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10973" y="4129556"/>
                  <a:ext cx="792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ECF54E9-08A7-4A57-A30B-0CEF57A522D4}"/>
              </a:ext>
            </a:extLst>
          </p:cNvPr>
          <p:cNvGrpSpPr/>
          <p:nvPr/>
        </p:nvGrpSpPr>
        <p:grpSpPr>
          <a:xfrm>
            <a:off x="730893" y="4985996"/>
            <a:ext cx="425520" cy="172440"/>
            <a:chOff x="730893" y="4985996"/>
            <a:chExt cx="42552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C19D115-1171-4364-A5FD-E497B43B29FC}"/>
                    </a:ext>
                  </a:extLst>
                </p14:cNvPr>
                <p14:cNvContentPartPr/>
                <p14:nvPr/>
              </p14:nvContentPartPr>
              <p14:xfrm>
                <a:off x="730893" y="5078876"/>
                <a:ext cx="392400" cy="12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C19D115-1171-4364-A5FD-E497B43B29F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1893" y="5069876"/>
                  <a:ext cx="410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0BBDDF2-49D5-4883-BC77-066B9F27F0B2}"/>
                    </a:ext>
                  </a:extLst>
                </p14:cNvPr>
                <p14:cNvContentPartPr/>
                <p14:nvPr/>
              </p14:nvContentPartPr>
              <p14:xfrm>
                <a:off x="1033293" y="4985996"/>
                <a:ext cx="123120" cy="172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0BBDDF2-49D5-4883-BC77-066B9F27F0B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4293" y="4977356"/>
                  <a:ext cx="1407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08426A6-4F01-404C-A367-5C91BB6BA900}"/>
              </a:ext>
            </a:extLst>
          </p:cNvPr>
          <p:cNvGrpSpPr/>
          <p:nvPr/>
        </p:nvGrpSpPr>
        <p:grpSpPr>
          <a:xfrm>
            <a:off x="1724493" y="4844156"/>
            <a:ext cx="892440" cy="413640"/>
            <a:chOff x="1724493" y="4844156"/>
            <a:chExt cx="89244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EE8B5A-192D-4FC1-9B8A-A5A77FEA96E0}"/>
                    </a:ext>
                  </a:extLst>
                </p14:cNvPr>
                <p14:cNvContentPartPr/>
                <p14:nvPr/>
              </p14:nvContentPartPr>
              <p14:xfrm>
                <a:off x="1724493" y="4885916"/>
                <a:ext cx="39600" cy="371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EE8B5A-192D-4FC1-9B8A-A5A77FEA96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15493" y="4877276"/>
                  <a:ext cx="572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282773B-2149-4C8D-AB5B-64B102005E47}"/>
                    </a:ext>
                  </a:extLst>
                </p14:cNvPr>
                <p14:cNvContentPartPr/>
                <p14:nvPr/>
              </p14:nvContentPartPr>
              <p14:xfrm>
                <a:off x="1747893" y="4898876"/>
                <a:ext cx="215280" cy="53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282773B-2149-4C8D-AB5B-64B102005E4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39253" y="4889876"/>
                  <a:ext cx="232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DA5BDC3-8C68-4457-BB77-3979E37A09DD}"/>
                    </a:ext>
                  </a:extLst>
                </p14:cNvPr>
                <p14:cNvContentPartPr/>
                <p14:nvPr/>
              </p14:nvContentPartPr>
              <p14:xfrm>
                <a:off x="1734213" y="5059076"/>
                <a:ext cx="262440" cy="19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DA5BDC3-8C68-4457-BB77-3979E37A09D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25213" y="5050076"/>
                  <a:ext cx="280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6446542-C504-4EE1-9471-BEA37737CB94}"/>
                    </a:ext>
                  </a:extLst>
                </p14:cNvPr>
                <p14:cNvContentPartPr/>
                <p14:nvPr/>
              </p14:nvContentPartPr>
              <p14:xfrm>
                <a:off x="2065053" y="4844156"/>
                <a:ext cx="551880" cy="374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6446542-C504-4EE1-9471-BEA37737CB9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56413" y="4835516"/>
                  <a:ext cx="56952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C72B87-DFB9-489B-AECE-9880D98A6F2B}"/>
              </a:ext>
            </a:extLst>
          </p:cNvPr>
          <p:cNvGrpSpPr/>
          <p:nvPr/>
        </p:nvGrpSpPr>
        <p:grpSpPr>
          <a:xfrm>
            <a:off x="3559413" y="4875116"/>
            <a:ext cx="1459080" cy="313920"/>
            <a:chOff x="3559413" y="4875116"/>
            <a:chExt cx="14590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4BA240D-2CCE-401F-B184-1D701C9866EF}"/>
                    </a:ext>
                  </a:extLst>
                </p14:cNvPr>
                <p14:cNvContentPartPr/>
                <p14:nvPr/>
              </p14:nvContentPartPr>
              <p14:xfrm>
                <a:off x="3559413" y="4875116"/>
                <a:ext cx="887400" cy="313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4BA240D-2CCE-401F-B184-1D701C9866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50413" y="4866116"/>
                  <a:ext cx="9050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DA8681-58FB-4FF2-8ED8-8D7F33AB3B66}"/>
                    </a:ext>
                  </a:extLst>
                </p14:cNvPr>
                <p14:cNvContentPartPr/>
                <p14:nvPr/>
              </p14:nvContentPartPr>
              <p14:xfrm>
                <a:off x="4281213" y="4979876"/>
                <a:ext cx="183240" cy="2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DA8681-58FB-4FF2-8ED8-8D7F33AB3B6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272213" y="4970876"/>
                  <a:ext cx="200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9BF446F-1B61-4A42-97C5-7F959474D9FD}"/>
                    </a:ext>
                  </a:extLst>
                </p14:cNvPr>
                <p14:cNvContentPartPr/>
                <p14:nvPr/>
              </p14:nvContentPartPr>
              <p14:xfrm>
                <a:off x="4472373" y="5053316"/>
                <a:ext cx="546120" cy="12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9BF446F-1B61-4A42-97C5-7F959474D9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63373" y="5044676"/>
                  <a:ext cx="5637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2795F1C-2D0C-4A9C-8603-1668B8F35658}"/>
              </a:ext>
            </a:extLst>
          </p:cNvPr>
          <p:cNvGrpSpPr/>
          <p:nvPr/>
        </p:nvGrpSpPr>
        <p:grpSpPr>
          <a:xfrm>
            <a:off x="5757573" y="4770356"/>
            <a:ext cx="1274760" cy="585720"/>
            <a:chOff x="5757573" y="4770356"/>
            <a:chExt cx="127476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4ACF8B7-50C4-4496-A1E7-52645281925F}"/>
                    </a:ext>
                  </a:extLst>
                </p14:cNvPr>
                <p14:cNvContentPartPr/>
                <p14:nvPr/>
              </p14:nvContentPartPr>
              <p14:xfrm>
                <a:off x="5757573" y="4984556"/>
                <a:ext cx="277560" cy="95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4ACF8B7-50C4-4496-A1E7-52645281925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48573" y="4975916"/>
                  <a:ext cx="295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2CF9D6-A3B0-43C0-BA8B-2825CD9B9E7E}"/>
                    </a:ext>
                  </a:extLst>
                </p14:cNvPr>
                <p14:cNvContentPartPr/>
                <p14:nvPr/>
              </p14:nvContentPartPr>
              <p14:xfrm>
                <a:off x="6043413" y="4961516"/>
                <a:ext cx="159120" cy="112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2CF9D6-A3B0-43C0-BA8B-2825CD9B9E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34773" y="4952516"/>
                  <a:ext cx="176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663080B-BABA-406A-887E-44CC40B9AAA9}"/>
                    </a:ext>
                  </a:extLst>
                </p14:cNvPr>
                <p14:cNvContentPartPr/>
                <p14:nvPr/>
              </p14:nvContentPartPr>
              <p14:xfrm>
                <a:off x="6221973" y="4770356"/>
                <a:ext cx="508680" cy="585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663080B-BABA-406A-887E-44CC40B9AAA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12973" y="4761716"/>
                  <a:ext cx="52632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EA4E67C-55A6-45C6-BC61-302C034EC837}"/>
                    </a:ext>
                  </a:extLst>
                </p14:cNvPr>
                <p14:cNvContentPartPr/>
                <p14:nvPr/>
              </p14:nvContentPartPr>
              <p14:xfrm>
                <a:off x="6718413" y="4945676"/>
                <a:ext cx="313920" cy="11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EA4E67C-55A6-45C6-BC61-302C034EC8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09773" y="4937036"/>
                  <a:ext cx="33156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815C3AB-FE85-4C89-9227-679F4F44FCC6}"/>
              </a:ext>
            </a:extLst>
          </p:cNvPr>
          <p:cNvGrpSpPr/>
          <p:nvPr/>
        </p:nvGrpSpPr>
        <p:grpSpPr>
          <a:xfrm>
            <a:off x="7679973" y="4778996"/>
            <a:ext cx="267480" cy="246240"/>
            <a:chOff x="7679973" y="4778996"/>
            <a:chExt cx="26748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E71351-F5E9-4A13-B76D-48025BECAE0E}"/>
                    </a:ext>
                  </a:extLst>
                </p14:cNvPr>
                <p14:cNvContentPartPr/>
                <p14:nvPr/>
              </p14:nvContentPartPr>
              <p14:xfrm>
                <a:off x="7679973" y="4889876"/>
                <a:ext cx="16200" cy="135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E71351-F5E9-4A13-B76D-48025BECAE0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71333" y="4880876"/>
                  <a:ext cx="33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BB35580-B0B5-41E0-ABF2-01BD563D9732}"/>
                    </a:ext>
                  </a:extLst>
                </p14:cNvPr>
                <p14:cNvContentPartPr/>
                <p14:nvPr/>
              </p14:nvContentPartPr>
              <p14:xfrm>
                <a:off x="7679973" y="4778996"/>
                <a:ext cx="9360" cy="41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BB35580-B0B5-41E0-ABF2-01BD563D973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71333" y="4769996"/>
                  <a:ext cx="27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B52695-BC65-4A33-BC60-F1B0BB0D55EB}"/>
                    </a:ext>
                  </a:extLst>
                </p14:cNvPr>
                <p14:cNvContentPartPr/>
                <p14:nvPr/>
              </p14:nvContentPartPr>
              <p14:xfrm>
                <a:off x="7799853" y="4905356"/>
                <a:ext cx="147600" cy="11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B52695-BC65-4A33-BC60-F1B0BB0D55E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90853" y="4896716"/>
                  <a:ext cx="1652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07824E2-E95A-4736-9ACD-8216B33512D8}"/>
              </a:ext>
            </a:extLst>
          </p:cNvPr>
          <p:cNvGrpSpPr/>
          <p:nvPr/>
        </p:nvGrpSpPr>
        <p:grpSpPr>
          <a:xfrm>
            <a:off x="8526693" y="4752716"/>
            <a:ext cx="599040" cy="248400"/>
            <a:chOff x="8526693" y="4752716"/>
            <a:chExt cx="5990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EB0C05-0F87-42AC-ACD0-8388CD7B34C0}"/>
                    </a:ext>
                  </a:extLst>
                </p14:cNvPr>
                <p14:cNvContentPartPr/>
                <p14:nvPr/>
              </p14:nvContentPartPr>
              <p14:xfrm>
                <a:off x="8526693" y="4752716"/>
                <a:ext cx="142920" cy="236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EB0C05-0F87-42AC-ACD0-8388CD7B34C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18053" y="4744076"/>
                  <a:ext cx="160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266025A-E1DA-4901-89B7-57316BFEF718}"/>
                    </a:ext>
                  </a:extLst>
                </p14:cNvPr>
                <p14:cNvContentPartPr/>
                <p14:nvPr/>
              </p14:nvContentPartPr>
              <p14:xfrm>
                <a:off x="8594373" y="4899236"/>
                <a:ext cx="79200" cy="37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266025A-E1DA-4901-89B7-57316BFEF7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85373" y="4890596"/>
                  <a:ext cx="96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6153F35-24EE-48CF-AD96-995B5687B665}"/>
                    </a:ext>
                  </a:extLst>
                </p14:cNvPr>
                <p14:cNvContentPartPr/>
                <p14:nvPr/>
              </p14:nvContentPartPr>
              <p14:xfrm>
                <a:off x="8559453" y="4762796"/>
                <a:ext cx="101880" cy="23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6153F35-24EE-48CF-AD96-995B5687B6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50453" y="4753796"/>
                  <a:ext cx="11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D5B8E02-BFFE-4408-BFC8-C65E9F5CB518}"/>
                    </a:ext>
                  </a:extLst>
                </p14:cNvPr>
                <p14:cNvContentPartPr/>
                <p14:nvPr/>
              </p14:nvContentPartPr>
              <p14:xfrm>
                <a:off x="8712813" y="4757036"/>
                <a:ext cx="137880" cy="227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D5B8E02-BFFE-4408-BFC8-C65E9F5CB51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04173" y="4748396"/>
                  <a:ext cx="155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CA58F56-E748-4A07-B2FC-2CFA9F444239}"/>
                    </a:ext>
                  </a:extLst>
                </p14:cNvPr>
                <p14:cNvContentPartPr/>
                <p14:nvPr/>
              </p14:nvContentPartPr>
              <p14:xfrm>
                <a:off x="8867613" y="4782596"/>
                <a:ext cx="258120" cy="218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CA58F56-E748-4A07-B2FC-2CFA9F4442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58973" y="4773956"/>
                  <a:ext cx="27576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FEC2C29-DC48-4F32-9249-E5A0B19D28B5}"/>
                  </a:ext>
                </a:extLst>
              </p14:cNvPr>
              <p14:cNvContentPartPr/>
              <p14:nvPr/>
            </p14:nvContentPartPr>
            <p14:xfrm>
              <a:off x="1721880" y="1352880"/>
              <a:ext cx="8313120" cy="2104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FEC2C29-DC48-4F32-9249-E5A0B19D28B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12520" y="1343520"/>
                <a:ext cx="8331840" cy="21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DD3AA8-3EBC-4650-B89D-99A5F1D1D1CF}"/>
                  </a:ext>
                </a:extLst>
              </p14:cNvPr>
              <p14:cNvContentPartPr/>
              <p14:nvPr/>
            </p14:nvContentPartPr>
            <p14:xfrm>
              <a:off x="1166760" y="433440"/>
              <a:ext cx="10461240" cy="296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DD3AA8-3EBC-4650-B89D-99A5F1D1D1C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57400" y="424080"/>
                <a:ext cx="10479960" cy="29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36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36</Words>
  <Application>Microsoft Office PowerPoint</Application>
  <PresentationFormat>Widescreen</PresentationFormat>
  <Paragraphs>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Arti Agarwal</cp:lastModifiedBy>
  <cp:revision>57</cp:revision>
  <dcterms:created xsi:type="dcterms:W3CDTF">2016-02-12T07:59:32Z</dcterms:created>
  <dcterms:modified xsi:type="dcterms:W3CDTF">2024-01-11T15:26:27Z</dcterms:modified>
</cp:coreProperties>
</file>