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25E"/>
    <a:srgbClr val="0E0058"/>
    <a:srgbClr val="013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62" y="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E39EC-1C73-4FE5-9792-01F583129136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A1127-43FC-4AB1-8447-D109D138F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37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FA1127-43FC-4AB1-8447-D109D138F9C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61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AF632-1685-49A0-8448-EDBECAC70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FC909-3985-4B0E-AB22-C330C37FE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7086E-B7C5-40B9-9BDC-D38875AA3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54B05-8D14-4FD4-AFEB-EFD0160B8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79546-CFB2-4344-9C92-682F71EF2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82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0F34D-7D1F-4076-9851-48C9B72F9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1F27A7-56E1-4A02-A902-108F96DCD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39FB7-836E-4084-A8DD-FD6A3F962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B5AC2-17F1-4643-95A8-743AAE27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F1108-1A1F-4652-AFB2-A3053F968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22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479AF6-864C-414A-A6B8-0B359C11BC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15659-ABC8-4D44-BE86-EB4E1F663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51C54-03DE-4F94-8539-9EE103C6C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FCE07-DFD0-4945-9900-87DFF532E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139F8-9071-44DC-877C-EB6CA6744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03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2BD0-3881-4BEC-89B4-01E66C40B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AAFC9-03C6-4013-8588-2A40666C3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88CE-1883-42F5-884E-495692D1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3ED2D-C2A2-4FB3-83C8-5A0B559D8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BE37E-495D-4D3B-A53C-31E6116B4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52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0959-A431-46D3-855C-1272E06CA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2BB77-A740-440B-AE7C-40306FE3E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2102F-244B-472B-A70A-31278D758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0B4B7-6DCA-4DC4-ACF0-6ABD0E750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357B5-C2D2-4A36-AB9D-21078A15F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80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1A578-C58D-4D9B-814F-822C78D2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D2522-F8AF-4568-908A-831CA4DE2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AD47E-23CC-4AF4-8E75-989A7501E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05360-8179-4F40-9D36-ED2CFD70A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4C4A8-C775-49F9-B6A8-49C59E6C8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A377C-2EBD-4886-96CA-6D5C79B1F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30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7F9C8-BE68-4F39-8245-466CF7BE8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71BD9-47A9-46F9-B008-EA7585715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C2A55-D157-4028-B3D0-F7C7C4743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C7B34D-B413-4FB2-96CE-B6D332B303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253E9-AD43-4B09-B5B2-F54E2104AF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414B55-6E6A-4C81-B915-1C08C3572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7F73EE-FFEC-4A9C-B1BD-11E62920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EFA2D6-AEAC-465C-99FA-7A484629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48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7952D-3F3B-461C-BFBB-B518F0B3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633C2D-EF9C-4F1D-B5B1-20B905623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6D8E41-4C81-4ACD-99F0-0B9FF87CD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D273E-FC67-4ACF-BB18-91A5CC731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64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57027D-1F9C-4C2F-B7DF-BABFC8A21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64ABB8-10BF-429E-B08F-DECC33F6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FCDBE-B8A2-4589-9BAF-37F86D07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78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5BBEC-0356-4AA7-A47C-56ADB24DA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03A24-9D39-4478-BA03-1B8695722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A2C8E-6532-4636-83FD-A7CE7D12F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3FE91-687B-45A2-8964-ED5A00CE8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706E09-C370-4A47-9F6A-BD37453E7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26B77-30DD-4321-A6CC-10F9D2F05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47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3B7A5-0282-4BA9-9030-59FCBDD03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40D837-8BC1-401C-B600-6B3E1C89E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485A80-A97C-4698-BF2E-031F4A525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04118-68AD-4C6C-8CE0-6549A4980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BFC0B-0156-4F93-8320-09FDA77E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CC882-ABAD-45E9-9299-6897A697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06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ED4FDA-E4A6-46CD-83FE-EEF845BE1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259CE-27E6-485B-9C46-41A7C68DC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6462D-1E03-47B3-BB2F-FFC4565651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EB390-2C36-4B1D-8458-DD9EF49A37A9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A8C66-5DF5-4BCC-8CCD-26FCC5469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B09C4-0E41-48AF-A42A-91D880C2A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64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7BE49A14-9EC0-4FB1-A67E-DE6A49DF2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A6D645-8787-40E1-8D11-31750816B221}"/>
              </a:ext>
            </a:extLst>
          </p:cNvPr>
          <p:cNvSpPr/>
          <p:nvPr/>
        </p:nvSpPr>
        <p:spPr>
          <a:xfrm>
            <a:off x="7611431" y="665353"/>
            <a:ext cx="22208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Recycling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8AED7D-DAAC-469A-AAB5-6C997E205555}"/>
              </a:ext>
            </a:extLst>
          </p:cNvPr>
          <p:cNvSpPr/>
          <p:nvPr/>
        </p:nvSpPr>
        <p:spPr>
          <a:xfrm>
            <a:off x="5082513" y="-138026"/>
            <a:ext cx="22749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Lasagne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EAB0C-CDB3-4C09-972F-D945419EB96C}"/>
              </a:ext>
            </a:extLst>
          </p:cNvPr>
          <p:cNvSpPr/>
          <p:nvPr/>
        </p:nvSpPr>
        <p:spPr>
          <a:xfrm>
            <a:off x="2592267" y="3131118"/>
            <a:ext cx="42877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Legitimate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ECD656-3A85-4046-A698-D8055078A1A9}"/>
              </a:ext>
            </a:extLst>
          </p:cNvPr>
          <p:cNvSpPr/>
          <p:nvPr/>
        </p:nvSpPr>
        <p:spPr>
          <a:xfrm>
            <a:off x="9760114" y="-168804"/>
            <a:ext cx="2307042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Angling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6BEFA1-8926-46EF-A50F-D4230DE928F2}"/>
              </a:ext>
            </a:extLst>
          </p:cNvPr>
          <p:cNvSpPr/>
          <p:nvPr/>
        </p:nvSpPr>
        <p:spPr>
          <a:xfrm>
            <a:off x="5972371" y="3454364"/>
            <a:ext cx="64511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Feasible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0F45F7-3825-41B7-AABC-599EA2281057}"/>
              </a:ext>
            </a:extLst>
          </p:cNvPr>
          <p:cNvSpPr/>
          <p:nvPr/>
        </p:nvSpPr>
        <p:spPr>
          <a:xfrm>
            <a:off x="559999" y="1558673"/>
            <a:ext cx="471648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Ferocious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593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1098">
        <p:circle/>
      </p:transition>
    </mc:Choice>
    <mc:Fallback xmlns="">
      <p:transition spd="slow" advTm="5109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  <p:bldP spid="10" grpId="0"/>
    </p:bldLst>
  </p:timing>
  <p:extLst>
    <p:ext uri="{E180D4A7-C9FB-4DFB-919C-405C955672EB}">
      <p14:showEvtLst xmlns:p14="http://schemas.microsoft.com/office/powerpoint/2010/main">
        <p14:playEvt time="1281" objId="2"/>
        <p14:stopEvt time="50337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CD2DFF2D-CB69-466E-A18D-5E64F480B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0" y="1116222"/>
            <a:ext cx="47275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 dirty="0">
                <a:solidFill>
                  <a:schemeClr val="bg1"/>
                </a:solidFill>
                <a:latin typeface="Open Sans"/>
              </a:rPr>
              <a:t>Angling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235670" y="2668315"/>
            <a:ext cx="422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This is the sport of fishing with a long stick, line, hook and bait (fish food). Most people go angling at lakes or the sea.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father and son went angling at the local lake. They were delighted to catch twelve fish in one afternoon of angling.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828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9039">
        <p:fade/>
      </p:transition>
    </mc:Choice>
    <mc:Fallback xmlns="">
      <p:transition spd="med" advTm="690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  <p:extLst>
    <p:ext uri="{E180D4A7-C9FB-4DFB-919C-405C955672EB}">
      <p14:showEvtLst xmlns:p14="http://schemas.microsoft.com/office/powerpoint/2010/main">
        <p14:playEvt time="856" objId="2"/>
        <p14:stopEvt time="68723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person, table&#10;&#10;Description automatically generated">
            <a:extLst>
              <a:ext uri="{FF2B5EF4-FFF2-40B4-BE49-F238E27FC236}">
                <a16:creationId xmlns:a16="http://schemas.microsoft.com/office/drawing/2014/main" id="{335D9CE0-8E5F-4937-A489-F4F4684CF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0" y="1116222"/>
            <a:ext cx="4727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Open Sans"/>
              </a:rPr>
              <a:t>Recycling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235670" y="2668315"/>
            <a:ext cx="422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process of turning old products which are no longer needed into new products which can be used over again.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couple thought it was very important to recycle as much of their waste as possible. This very much helps the environment.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482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884">
        <p:fade/>
      </p:transition>
    </mc:Choice>
    <mc:Fallback xmlns="">
      <p:transition spd="med" advTm="608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  <p:extLst>
    <p:ext uri="{E180D4A7-C9FB-4DFB-919C-405C955672EB}">
      <p14:showEvtLst xmlns:p14="http://schemas.microsoft.com/office/powerpoint/2010/main">
        <p14:playEvt time="840" objId="2"/>
        <p14:stopEvt time="60884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C8B29B6-5D80-4854-8298-8B8154FB8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160250" y="1116222"/>
            <a:ext cx="4567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Open Sans"/>
              </a:rPr>
              <a:t>Legitimate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160250" y="2640508"/>
            <a:ext cx="4374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This is a word which means something is officially known as something or recognised under certain rules.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girl was delighted to be known as a legitimate student at her university. Her application was recently accepted.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664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933">
        <p:fade/>
      </p:transition>
    </mc:Choice>
    <mc:Fallback xmlns="">
      <p:transition spd="med" advTm="649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  <p:extLst>
    <p:ext uri="{E180D4A7-C9FB-4DFB-919C-405C955672EB}">
      <p14:showEvtLst xmlns:p14="http://schemas.microsoft.com/office/powerpoint/2010/main">
        <p14:playEvt time="866" objId="2"/>
        <p14:stopEvt time="64891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food, dish, pasta&#10;&#10;Description automatically generated">
            <a:extLst>
              <a:ext uri="{FF2B5EF4-FFF2-40B4-BE49-F238E27FC236}">
                <a16:creationId xmlns:a16="http://schemas.microsoft.com/office/drawing/2014/main" id="{4C1D04E2-BC83-4177-9212-41DB94819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160251" y="1116222"/>
            <a:ext cx="4626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Open Sans"/>
              </a:rPr>
              <a:t>Lasagne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235670" y="2668315"/>
            <a:ext cx="422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Sheet pasta which also includes beef, vegetables and tomato sauce in many different layers. It also includes cheese.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man cooked some delicious lasagne for his friends who came to his dinner party. They were disappointed when it was gone.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740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672">
        <p:fade/>
      </p:transition>
    </mc:Choice>
    <mc:Fallback xmlns="">
      <p:transition spd="med" advTm="646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  <p:extLst>
    <p:ext uri="{E180D4A7-C9FB-4DFB-919C-405C955672EB}">
      <p14:showEvtLst xmlns:p14="http://schemas.microsoft.com/office/powerpoint/2010/main">
        <p14:playEvt time="1169" objId="2"/>
        <p14:stopEvt time="64672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ion with its mouth open&#10;&#10;Description automatically generated with medium confidence">
            <a:extLst>
              <a:ext uri="{FF2B5EF4-FFF2-40B4-BE49-F238E27FC236}">
                <a16:creationId xmlns:a16="http://schemas.microsoft.com/office/drawing/2014/main" id="{D75F307B-F2FA-4E3F-8028-FBF9544B0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1" y="1008667"/>
            <a:ext cx="4524867" cy="81070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160251" y="1090853"/>
            <a:ext cx="4524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Open Sans"/>
              </a:rPr>
              <a:t>Ferocious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235670" y="2668315"/>
            <a:ext cx="422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This can be something or someone who is known to be very fierce or scary. People should be careful not to make them angry.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students recently visited a zoo and their favourite part was visiting the ferocious lions. Luckily the lions were behind bars.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978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1627">
        <p:fade/>
      </p:transition>
    </mc:Choice>
    <mc:Fallback xmlns="">
      <p:transition spd="med" advTm="616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  <p:extLst>
    <p:ext uri="{E180D4A7-C9FB-4DFB-919C-405C955672EB}">
      <p14:showEvtLst xmlns:p14="http://schemas.microsoft.com/office/powerpoint/2010/main">
        <p14:playEvt time="952" objId="2"/>
        <p14:stopEvt time="61627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4B24409-10A7-4F49-BC63-D7B6E1DA0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1" y="1008668"/>
            <a:ext cx="4524867" cy="735292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235670" y="1075991"/>
            <a:ext cx="4444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Open Sans"/>
              </a:rPr>
              <a:t>Feasible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1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This is something which can be done very easily and with little effort. People are often happy to help others complete feasible tasks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worker asked his colleague if he could set him up a website. The colleague said this would be feasible and started working on it.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680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700">
        <p:fade/>
      </p:transition>
    </mc:Choice>
    <mc:Fallback xmlns="">
      <p:transition spd="med" advTm="62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  <p:extLst>
    <p:ext uri="{E180D4A7-C9FB-4DFB-919C-405C955672EB}">
      <p14:showEvtLst xmlns:p14="http://schemas.microsoft.com/office/powerpoint/2010/main">
        <p14:playEvt time="934" objId="2"/>
        <p14:stopEvt time="61839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4507B660-A9BA-4264-AF22-89E59229F6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986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760">
        <p:circle/>
      </p:transition>
    </mc:Choice>
    <mc:Fallback xmlns="">
      <p:transition spd="slow" advTm="60760">
        <p:circle/>
      </p:transition>
    </mc:Fallback>
  </mc:AlternateContent>
  <p:extLst>
    <p:ext uri="{E180D4A7-C9FB-4DFB-919C-405C955672EB}">
      <p14:showEvtLst xmlns:p14="http://schemas.microsoft.com/office/powerpoint/2010/main">
        <p14:playEvt time="1313" objId="2"/>
        <p14:stopEvt time="58015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2|1.9|1.9|2.2|1.8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2.9|7.9|2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0.2|10.8|15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.8|16.2|2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6.6|8.2|2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0.9|12.9|2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2.9|7.3|2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2909</TotalTime>
  <Words>296</Words>
  <Application>Microsoft Office PowerPoint</Application>
  <PresentationFormat>Widescreen</PresentationFormat>
  <Paragraphs>25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kieran whitehouse</dc:creator>
  <cp:lastModifiedBy>kieran whitehouse</cp:lastModifiedBy>
  <cp:revision>183</cp:revision>
  <dcterms:created xsi:type="dcterms:W3CDTF">2020-12-12T18:10:58Z</dcterms:created>
  <dcterms:modified xsi:type="dcterms:W3CDTF">2021-08-18T14:14:53Z</dcterms:modified>
</cp:coreProperties>
</file>