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71" r:id="rId3"/>
    <p:sldId id="272" r:id="rId4"/>
    <p:sldId id="288" r:id="rId5"/>
    <p:sldId id="273" r:id="rId6"/>
    <p:sldId id="274" r:id="rId7"/>
    <p:sldId id="289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444EC-D99E-2A25-6F0D-E608E669BD6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359148" y="389836"/>
            <a:ext cx="8281985" cy="2954654"/>
          </a:xfrm>
        </p:spPr>
        <p:txBody>
          <a:bodyPr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C3DA-E34D-65DC-FB66-CA6FCBEE0C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359148" y="3536954"/>
            <a:ext cx="8281985" cy="255587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5035-78B8-7CA5-BC22-CBD683520D0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1E44CE-AB8A-4EF4-ADDE-A7A2B27D6DE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33158-2638-2A7E-4602-BD9B2B0F7F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1A7EF-D597-D27F-4B5D-2074B117E0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7BC3AF-9DDE-4317-98DC-3DC88BAD698D}" type="slidenum">
              <a:t>‹#›</a:t>
            </a:fld>
            <a:endParaRPr lang="en-US"/>
          </a:p>
        </p:txBody>
      </p:sp>
      <p:sp>
        <p:nvSpPr>
          <p:cNvPr id="7" name="Freeform: Shape 18">
            <a:extLst>
              <a:ext uri="{FF2B5EF4-FFF2-40B4-BE49-F238E27FC236}">
                <a16:creationId xmlns:a16="http://schemas.microsoft.com/office/drawing/2014/main" id="{EC9D513F-9884-D77C-E62B-EB5EB10CDCC5}"/>
              </a:ext>
            </a:extLst>
          </p:cNvPr>
          <p:cNvSpPr/>
          <p:nvPr/>
        </p:nvSpPr>
        <p:spPr>
          <a:xfrm rot="2700006">
            <a:off x="612446" y="481890"/>
            <a:ext cx="1079997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080000"/>
              <a:gd name="f7" fmla="val 1262947"/>
              <a:gd name="f8" fmla="val 540000"/>
              <a:gd name="f9" fmla="val 1064374"/>
              <a:gd name="f10" fmla="val 931034"/>
              <a:gd name="f11" fmla="val 1069029"/>
              <a:gd name="f12" fmla="val 938533"/>
              <a:gd name="f13" fmla="val 1076223"/>
              <a:gd name="f14" fmla="val 956109"/>
              <a:gd name="f15" fmla="val 974307"/>
              <a:gd name="f16" fmla="val 992947"/>
              <a:gd name="f17" fmla="val 1142064"/>
              <a:gd name="f18" fmla="val 838234"/>
              <a:gd name="f19" fmla="val 241766"/>
              <a:gd name="f20" fmla="val 3778"/>
              <a:gd name="f21" fmla="val 10971"/>
              <a:gd name="f22" fmla="val 15626"/>
              <a:gd name="f23" fmla="+- 0 0 -90"/>
              <a:gd name="f24" fmla="*/ f3 1 1080000"/>
              <a:gd name="f25" fmla="*/ f4 1 1262947"/>
              <a:gd name="f26" fmla="val f5"/>
              <a:gd name="f27" fmla="val f6"/>
              <a:gd name="f28" fmla="val f7"/>
              <a:gd name="f29" fmla="*/ f23 f0 1"/>
              <a:gd name="f30" fmla="+- f28 0 f26"/>
              <a:gd name="f31" fmla="+- f27 0 f26"/>
              <a:gd name="f32" fmla="*/ f29 1 f2"/>
              <a:gd name="f33" fmla="*/ f31 1 1080000"/>
              <a:gd name="f34" fmla="*/ f30 1 1262947"/>
              <a:gd name="f35" fmla="*/ 540000 f31 1"/>
              <a:gd name="f36" fmla="*/ 0 f30 1"/>
              <a:gd name="f37" fmla="*/ 1080000 f31 1"/>
              <a:gd name="f38" fmla="*/ 931034 f30 1"/>
              <a:gd name="f39" fmla="*/ 1064374 f31 1"/>
              <a:gd name="f40" fmla="*/ 1069029 f31 1"/>
              <a:gd name="f41" fmla="*/ 938533 f30 1"/>
              <a:gd name="f42" fmla="*/ 992947 f30 1"/>
              <a:gd name="f43" fmla="*/ 1262947 f30 1"/>
              <a:gd name="f44" fmla="*/ 0 f31 1"/>
              <a:gd name="f45" fmla="*/ 10971 f31 1"/>
              <a:gd name="f46" fmla="*/ 15626 f31 1"/>
              <a:gd name="f47" fmla="+- f32 0 f1"/>
              <a:gd name="f48" fmla="*/ f35 1 1080000"/>
              <a:gd name="f49" fmla="*/ f36 1 1262947"/>
              <a:gd name="f50" fmla="*/ f37 1 1080000"/>
              <a:gd name="f51" fmla="*/ f38 1 1262947"/>
              <a:gd name="f52" fmla="*/ f39 1 1080000"/>
              <a:gd name="f53" fmla="*/ f40 1 1080000"/>
              <a:gd name="f54" fmla="*/ f41 1 1262947"/>
              <a:gd name="f55" fmla="*/ f42 1 1262947"/>
              <a:gd name="f56" fmla="*/ f43 1 1262947"/>
              <a:gd name="f57" fmla="*/ f44 1 1080000"/>
              <a:gd name="f58" fmla="*/ f45 1 1080000"/>
              <a:gd name="f59" fmla="*/ f46 1 1080000"/>
              <a:gd name="f60" fmla="*/ f26 1 f33"/>
              <a:gd name="f61" fmla="*/ f27 1 f33"/>
              <a:gd name="f62" fmla="*/ f26 1 f34"/>
              <a:gd name="f63" fmla="*/ f28 1 f34"/>
              <a:gd name="f64" fmla="*/ f48 1 f33"/>
              <a:gd name="f65" fmla="*/ f49 1 f34"/>
              <a:gd name="f66" fmla="*/ f52 1 f33"/>
              <a:gd name="f67" fmla="*/ f51 1 f34"/>
              <a:gd name="f68" fmla="*/ f53 1 f33"/>
              <a:gd name="f69" fmla="*/ f54 1 f34"/>
              <a:gd name="f70" fmla="*/ f50 1 f33"/>
              <a:gd name="f71" fmla="*/ f55 1 f34"/>
              <a:gd name="f72" fmla="*/ f56 1 f34"/>
              <a:gd name="f73" fmla="*/ f57 1 f33"/>
              <a:gd name="f74" fmla="*/ f58 1 f33"/>
              <a:gd name="f75" fmla="*/ f59 1 f33"/>
              <a:gd name="f76" fmla="*/ f60 f24 1"/>
              <a:gd name="f77" fmla="*/ f61 f24 1"/>
              <a:gd name="f78" fmla="*/ f63 f25 1"/>
              <a:gd name="f79" fmla="*/ f62 f25 1"/>
              <a:gd name="f80" fmla="*/ f64 f24 1"/>
              <a:gd name="f81" fmla="*/ f65 f25 1"/>
              <a:gd name="f82" fmla="*/ f66 f24 1"/>
              <a:gd name="f83" fmla="*/ f67 f25 1"/>
              <a:gd name="f84" fmla="*/ f68 f24 1"/>
              <a:gd name="f85" fmla="*/ f69 f25 1"/>
              <a:gd name="f86" fmla="*/ f70 f24 1"/>
              <a:gd name="f87" fmla="*/ f71 f25 1"/>
              <a:gd name="f88" fmla="*/ f72 f25 1"/>
              <a:gd name="f89" fmla="*/ f73 f24 1"/>
              <a:gd name="f90" fmla="*/ f74 f24 1"/>
              <a:gd name="f91" fmla="*/ f75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0" y="f81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0" y="f88"/>
              </a:cxn>
              <a:cxn ang="f47">
                <a:pos x="f89" y="f87"/>
              </a:cxn>
              <a:cxn ang="f47">
                <a:pos x="f90" y="f85"/>
              </a:cxn>
              <a:cxn ang="f47">
                <a:pos x="f91" y="f83"/>
              </a:cxn>
              <a:cxn ang="f47">
                <a:pos x="f80" y="f81"/>
              </a:cxn>
            </a:cxnLst>
            <a:rect l="f76" t="f79" r="f77" b="f78"/>
            <a:pathLst>
              <a:path w="1080000" h="1262947">
                <a:moveTo>
                  <a:pt x="f8" y="f5"/>
                </a:move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6" y="f15"/>
                  <a:pt x="f6" y="f16"/>
                </a:cubicBezTo>
                <a:cubicBezTo>
                  <a:pt x="f6" y="f17"/>
                  <a:pt x="f18" y="f7"/>
                  <a:pt x="f8" y="f7"/>
                </a:cubicBezTo>
                <a:cubicBezTo>
                  <a:pt x="f19" y="f7"/>
                  <a:pt x="f5" y="f17"/>
                  <a:pt x="f5" y="f16"/>
                </a:cubicBezTo>
                <a:cubicBezTo>
                  <a:pt x="f5" y="f15"/>
                  <a:pt x="f20" y="f14"/>
                  <a:pt x="f21" y="f12"/>
                </a:cubicBezTo>
                <a:lnTo>
                  <a:pt x="f22" y="f10"/>
                </a:lnTo>
                <a:lnTo>
                  <a:pt x="f8" y="f5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6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19">
            <a:extLst>
              <a:ext uri="{FF2B5EF4-FFF2-40B4-BE49-F238E27FC236}">
                <a16:creationId xmlns:a16="http://schemas.microsoft.com/office/drawing/2014/main" id="{50BC0A43-46B2-B21F-3EBD-D984A063C25B}"/>
              </a:ext>
            </a:extLst>
          </p:cNvPr>
          <p:cNvSpPr/>
          <p:nvPr/>
        </p:nvSpPr>
        <p:spPr>
          <a:xfrm rot="8099985">
            <a:off x="626847" y="828964"/>
            <a:ext cx="539998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B454C"/>
              </a:gs>
              <a:gs pos="100000">
                <a:srgbClr val="335159"/>
              </a:gs>
            </a:gsLst>
            <a:lin ang="54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24">
            <a:extLst>
              <a:ext uri="{FF2B5EF4-FFF2-40B4-BE49-F238E27FC236}">
                <a16:creationId xmlns:a16="http://schemas.microsoft.com/office/drawing/2014/main" id="{5817DB90-ED27-7A82-45F9-EEDC7BBBBEEB}"/>
              </a:ext>
            </a:extLst>
          </p:cNvPr>
          <p:cNvSpPr/>
          <p:nvPr/>
        </p:nvSpPr>
        <p:spPr>
          <a:xfrm>
            <a:off x="1800801" y="2472857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33">
            <a:extLst>
              <a:ext uri="{FF2B5EF4-FFF2-40B4-BE49-F238E27FC236}">
                <a16:creationId xmlns:a16="http://schemas.microsoft.com/office/drawing/2014/main" id="{E0466BDC-8D59-1E2D-F84C-B16886A339E9}"/>
              </a:ext>
            </a:extLst>
          </p:cNvPr>
          <p:cNvGrpSpPr/>
          <p:nvPr/>
        </p:nvGrpSpPr>
        <p:grpSpPr>
          <a:xfrm>
            <a:off x="1329958" y="4414761"/>
            <a:ext cx="1551027" cy="1909869"/>
            <a:chOff x="1329958" y="4414761"/>
            <a:chExt cx="1551027" cy="1909869"/>
          </a:xfrm>
        </p:grpSpPr>
        <p:sp>
          <p:nvSpPr>
            <p:cNvPr id="11" name="Freeform: Shape 34">
              <a:extLst>
                <a:ext uri="{FF2B5EF4-FFF2-40B4-BE49-F238E27FC236}">
                  <a16:creationId xmlns:a16="http://schemas.microsoft.com/office/drawing/2014/main" id="{5C5B6035-1108-A983-BCAD-192B7C16A5E2}"/>
                </a:ext>
              </a:extLst>
            </p:cNvPr>
            <p:cNvSpPr/>
            <p:nvPr/>
          </p:nvSpPr>
          <p:spPr>
            <a:xfrm rot="18899994" flipV="1">
              <a:off x="1455989" y="4934153"/>
              <a:ext cx="1853973" cy="9269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: Shape 35">
              <a:extLst>
                <a:ext uri="{FF2B5EF4-FFF2-40B4-BE49-F238E27FC236}">
                  <a16:creationId xmlns:a16="http://schemas.microsoft.com/office/drawing/2014/main" id="{FBFD3873-24EF-F983-635D-0082DA286738}"/>
                </a:ext>
              </a:extLst>
            </p:cNvPr>
            <p:cNvSpPr/>
            <p:nvPr/>
          </p:nvSpPr>
          <p:spPr>
            <a:xfrm rot="18899994" flipV="1">
              <a:off x="1407452" y="4795202"/>
              <a:ext cx="1853973" cy="10930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4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Oval 36">
              <a:extLst>
                <a:ext uri="{FF2B5EF4-FFF2-40B4-BE49-F238E27FC236}">
                  <a16:creationId xmlns:a16="http://schemas.microsoft.com/office/drawing/2014/main" id="{6215753B-2FCB-17E8-95B7-545A61B589A7}"/>
                </a:ext>
              </a:extLst>
            </p:cNvPr>
            <p:cNvSpPr/>
            <p:nvPr/>
          </p:nvSpPr>
          <p:spPr>
            <a:xfrm rot="13500015" flipV="1">
              <a:off x="2490729" y="4344627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4" name="Oval 37">
              <a:extLst>
                <a:ext uri="{FF2B5EF4-FFF2-40B4-BE49-F238E27FC236}">
                  <a16:creationId xmlns:a16="http://schemas.microsoft.com/office/drawing/2014/main" id="{E6BC56BD-18EB-285C-0D31-4E01C43FE52D}"/>
                </a:ext>
              </a:extLst>
            </p:cNvPr>
            <p:cNvSpPr/>
            <p:nvPr/>
          </p:nvSpPr>
          <p:spPr>
            <a:xfrm rot="13500015" flipV="1">
              <a:off x="1509706" y="5325650"/>
              <a:ext cx="107094" cy="4665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2007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A285F-3F08-2D12-BE6E-AAB12C4A44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03907"/>
            <a:ext cx="11090272" cy="1333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1F73-89C6-17AF-C94B-78C81963726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4C71A-35C9-7485-4F95-C45A73A400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3D3EE3-AE28-404A-8ABF-2ED945A7826D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A81B3-D37C-815C-EDA2-EAD4F21235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860F2-F6ED-F767-F54C-D6C02ED84A5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7B353C-DE34-4AAC-AC41-6C8C2DC7BAD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4AE650-74F3-7AC0-CCF7-DACD8AED237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DCB6-716E-2415-CFCF-1898790DEF7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09D6-1709-8DA1-A5B4-68963DC217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F13FD49-0C97-48E2-A219-421C3D3970E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12234-B2F0-1E1E-A891-45718152356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DFE58-661B-9631-FB68-CA950731EF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96D0BB-E31A-41FE-9A45-7E9872921BC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20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>
            <a:extLst>
              <a:ext uri="{FF2B5EF4-FFF2-40B4-BE49-F238E27FC236}">
                <a16:creationId xmlns:a16="http://schemas.microsoft.com/office/drawing/2014/main" id="{EE83A8E9-78CA-48D9-5781-155AFD5BAAB4}"/>
              </a:ext>
            </a:extLst>
          </p:cNvPr>
          <p:cNvGrpSpPr/>
          <p:nvPr/>
        </p:nvGrpSpPr>
        <p:grpSpPr>
          <a:xfrm>
            <a:off x="613993" y="5374225"/>
            <a:ext cx="768011" cy="950525"/>
            <a:chOff x="613993" y="5374225"/>
            <a:chExt cx="768011" cy="950525"/>
          </a:xfrm>
        </p:grpSpPr>
        <p:sp>
          <p:nvSpPr>
            <p:cNvPr id="3" name="Freeform: Shape 12">
              <a:extLst>
                <a:ext uri="{FF2B5EF4-FFF2-40B4-BE49-F238E27FC236}">
                  <a16:creationId xmlns:a16="http://schemas.microsoft.com/office/drawing/2014/main" id="{A4B68954-FE9B-2D3C-FD7B-A10C53BDB5E8}"/>
                </a:ext>
              </a:extLst>
            </p:cNvPr>
            <p:cNvSpPr/>
            <p:nvPr/>
          </p:nvSpPr>
          <p:spPr>
            <a:xfrm rot="2700006" flipH="1" flipV="1">
              <a:off x="392003" y="5629513"/>
              <a:ext cx="926982" cy="4634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24393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6498C914-3F36-5EF4-9633-89EE1819E859}"/>
                </a:ext>
              </a:extLst>
            </p:cNvPr>
            <p:cNvSpPr/>
            <p:nvPr/>
          </p:nvSpPr>
          <p:spPr>
            <a:xfrm rot="8099985" flipH="1" flipV="1">
              <a:off x="1238585" y="5825267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14">
              <a:extLst>
                <a:ext uri="{FF2B5EF4-FFF2-40B4-BE49-F238E27FC236}">
                  <a16:creationId xmlns:a16="http://schemas.microsoft.com/office/drawing/2014/main" id="{578886F5-105F-BCE4-73B0-962F25CDB265}"/>
                </a:ext>
              </a:extLst>
            </p:cNvPr>
            <p:cNvSpPr/>
            <p:nvPr/>
          </p:nvSpPr>
          <p:spPr>
            <a:xfrm rot="8099985" flipH="1" flipV="1">
              <a:off x="748074" y="5334755"/>
              <a:ext cx="53547" cy="23329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335159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6" name="Freeform: Shape 15">
              <a:extLst>
                <a:ext uri="{FF2B5EF4-FFF2-40B4-BE49-F238E27FC236}">
                  <a16:creationId xmlns:a16="http://schemas.microsoft.com/office/drawing/2014/main" id="{710CBCBF-02BD-6542-9E6A-B2442D31E393}"/>
                </a:ext>
              </a:extLst>
            </p:cNvPr>
            <p:cNvSpPr/>
            <p:nvPr/>
          </p:nvSpPr>
          <p:spPr>
            <a:xfrm rot="2700006" flipH="1" flipV="1">
              <a:off x="415545" y="5572673"/>
              <a:ext cx="926982" cy="53008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58746"/>
                <a:gd name="f7" fmla="val 1329373"/>
                <a:gd name="f8" fmla="val 2063565"/>
                <a:gd name="f9" fmla="val 595181"/>
                <a:gd name="f10" fmla="val 1994059"/>
                <a:gd name="f11" fmla="val 962277"/>
                <a:gd name="f12" fmla="val 1696469"/>
                <a:gd name="f13" fmla="val 664687"/>
                <a:gd name="f14" fmla="+- 0 0 -90"/>
                <a:gd name="f15" fmla="*/ f3 1 2658746"/>
                <a:gd name="f16" fmla="*/ f4 1 1329373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2658746"/>
                <a:gd name="f25" fmla="*/ f21 1 1329373"/>
                <a:gd name="f26" fmla="*/ 1329373 f22 1"/>
                <a:gd name="f27" fmla="*/ 0 f21 1"/>
                <a:gd name="f28" fmla="*/ 2658746 f22 1"/>
                <a:gd name="f29" fmla="*/ 1329373 f21 1"/>
                <a:gd name="f30" fmla="*/ 1994059 f22 1"/>
                <a:gd name="f31" fmla="*/ 664687 f21 1"/>
                <a:gd name="f32" fmla="*/ 664687 f22 1"/>
                <a:gd name="f33" fmla="*/ 0 f22 1"/>
                <a:gd name="f34" fmla="+- f23 0 f1"/>
                <a:gd name="f35" fmla="*/ f26 1 2658746"/>
                <a:gd name="f36" fmla="*/ f27 1 1329373"/>
                <a:gd name="f37" fmla="*/ f28 1 2658746"/>
                <a:gd name="f38" fmla="*/ f29 1 1329373"/>
                <a:gd name="f39" fmla="*/ f30 1 2658746"/>
                <a:gd name="f40" fmla="*/ f31 1 1329373"/>
                <a:gd name="f41" fmla="*/ f32 1 2658746"/>
                <a:gd name="f42" fmla="*/ f33 1 2658746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5"/>
                <a:gd name="f53" fmla="*/ f41 1 f24"/>
                <a:gd name="f54" fmla="*/ f42 1 f24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6 1"/>
                <a:gd name="f65" fmla="*/ f53 f15 1"/>
                <a:gd name="f66" fmla="*/ f5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59" y="f64"/>
                </a:cxn>
                <a:cxn ang="f34">
                  <a:pos x="f65" y="f62"/>
                </a:cxn>
                <a:cxn ang="f34">
                  <a:pos x="f66" y="f62"/>
                </a:cxn>
                <a:cxn ang="f34">
                  <a:pos x="f59" y="f60"/>
                </a:cxn>
              </a:cxnLst>
              <a:rect l="f55" t="f58" r="f56" b="f57"/>
              <a:pathLst>
                <a:path w="2658746" h="1329373">
                  <a:moveTo>
                    <a:pt x="f7" y="f5"/>
                  </a:moveTo>
                  <a:cubicBezTo>
                    <a:pt x="f8" y="f5"/>
                    <a:pt x="f6" y="f9"/>
                    <a:pt x="f6" y="f7"/>
                  </a:cubicBezTo>
                  <a:lnTo>
                    <a:pt x="f10" y="f7"/>
                  </a:lnTo>
                  <a:cubicBezTo>
                    <a:pt x="f10" y="f11"/>
                    <a:pt x="f12" y="f13"/>
                    <a:pt x="f7" y="f13"/>
                  </a:cubicBezTo>
                  <a:cubicBezTo>
                    <a:pt x="f11" y="f13"/>
                    <a:pt x="f13" y="f11"/>
                    <a:pt x="f13" y="f7"/>
                  </a:cubicBezTo>
                  <a:lnTo>
                    <a:pt x="f5" y="f7"/>
                  </a:lnTo>
                  <a:cubicBezTo>
                    <a:pt x="f5" y="f9"/>
                    <a:pt x="f9" y="f5"/>
                    <a:pt x="f7" y="f5"/>
                  </a:cubicBezTo>
                  <a:close/>
                </a:path>
              </a:pathLst>
            </a:custGeom>
            <a:solidFill>
              <a:srgbClr val="7CA8B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6EABEE8-04A8-A4DE-2A62-A680D77B7E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1598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4823EC-BE06-6EC5-35B4-D54432904DF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113196"/>
            <a:ext cx="11090272" cy="3979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43A363D-FBDA-7A6C-C90A-A3568A4433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44D597-3677-4924-9112-9AAD73E427FA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D89A303-ECB0-803A-7593-6C646E86E3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C0FF63-752E-E7ED-EB79-F2DED0E332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D690AF-8343-47B7-99DE-94EBA491723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0031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>
            <a:extLst>
              <a:ext uri="{FF2B5EF4-FFF2-40B4-BE49-F238E27FC236}">
                <a16:creationId xmlns:a16="http://schemas.microsoft.com/office/drawing/2014/main" id="{2204B073-8258-E441-A777-4D6F2625D6CC}"/>
              </a:ext>
            </a:extLst>
          </p:cNvPr>
          <p:cNvGrpSpPr/>
          <p:nvPr/>
        </p:nvGrpSpPr>
        <p:grpSpPr>
          <a:xfrm>
            <a:off x="356479" y="879007"/>
            <a:ext cx="734263" cy="760504"/>
            <a:chOff x="356479" y="879007"/>
            <a:chExt cx="734263" cy="760504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EF05C2FB-B088-E418-8606-FEC75E027360}"/>
                </a:ext>
              </a:extLst>
            </p:cNvPr>
            <p:cNvSpPr/>
            <p:nvPr/>
          </p:nvSpPr>
          <p:spPr>
            <a:xfrm rot="1800004">
              <a:off x="469655" y="879007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3A3AE938-6114-EB83-0BB1-AE394D985378}"/>
                </a:ext>
              </a:extLst>
            </p:cNvPr>
            <p:cNvSpPr/>
            <p:nvPr/>
          </p:nvSpPr>
          <p:spPr>
            <a:xfrm rot="1800004">
              <a:off x="356479" y="945965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3354EA99-7AE3-404A-BD33-92BB893A737B}"/>
                </a:ext>
              </a:extLst>
            </p:cNvPr>
            <p:cNvSpPr/>
            <p:nvPr/>
          </p:nvSpPr>
          <p:spPr>
            <a:xfrm rot="1800004">
              <a:off x="620822" y="1101241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C46BA83-6985-94DE-F490-6175B8822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563" y="474345"/>
            <a:ext cx="11077571" cy="2954654"/>
          </a:xfrm>
        </p:spPr>
        <p:txBody>
          <a:bodyPr anchor="b"/>
          <a:lstStyle>
            <a:lvl1pPr>
              <a:defRPr sz="6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A14186-5A77-171B-06C5-6DEC96ED1F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BFEBDD0-425B-4FB4-8452-198A0BEEAE83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93DD5A-CA3F-FCA3-9ADF-9F61A7275BC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289496-D42F-4760-657C-AF5C755D356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F6B172-C0D8-4E08-A370-495E04716F8E}" type="slidenum"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B24600-1DAB-3FDD-2AEB-B35ECC1D8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66269" y="3629774"/>
            <a:ext cx="11074865" cy="267895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reeform: Shape 40">
            <a:extLst>
              <a:ext uri="{FF2B5EF4-FFF2-40B4-BE49-F238E27FC236}">
                <a16:creationId xmlns:a16="http://schemas.microsoft.com/office/drawing/2014/main" id="{ECF8897E-277B-E6DC-EFBF-996B34E868D5}"/>
              </a:ext>
            </a:extLst>
          </p:cNvPr>
          <p:cNvSpPr/>
          <p:nvPr/>
        </p:nvSpPr>
        <p:spPr>
          <a:xfrm rot="18900010">
            <a:off x="11209135" y="4448190"/>
            <a:ext cx="999201" cy="126295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999200"/>
              <a:gd name="f7" fmla="val 1262947"/>
              <a:gd name="f8" fmla="val 540000"/>
              <a:gd name="f9" fmla="val 815317"/>
              <a:gd name="f10" fmla="val 552185"/>
              <a:gd name="f11" fmla="val 1262333"/>
              <a:gd name="f12" fmla="val 241766"/>
              <a:gd name="f13" fmla="val 1142064"/>
              <a:gd name="f14" fmla="val 992947"/>
              <a:gd name="f15" fmla="val 974307"/>
              <a:gd name="f16" fmla="val 3778"/>
              <a:gd name="f17" fmla="val 956109"/>
              <a:gd name="f18" fmla="val 10971"/>
              <a:gd name="f19" fmla="val 938533"/>
              <a:gd name="f20" fmla="val 15626"/>
              <a:gd name="f21" fmla="val 931034"/>
              <a:gd name="f22" fmla="+- 0 0 -90"/>
              <a:gd name="f23" fmla="*/ f3 1 999200"/>
              <a:gd name="f24" fmla="*/ f4 1 1262947"/>
              <a:gd name="f25" fmla="val f5"/>
              <a:gd name="f26" fmla="val f6"/>
              <a:gd name="f27" fmla="val f7"/>
              <a:gd name="f28" fmla="*/ f22 f0 1"/>
              <a:gd name="f29" fmla="+- f27 0 f25"/>
              <a:gd name="f30" fmla="+- f26 0 f25"/>
              <a:gd name="f31" fmla="*/ f28 1 f2"/>
              <a:gd name="f32" fmla="*/ f30 1 999200"/>
              <a:gd name="f33" fmla="*/ f29 1 1262947"/>
              <a:gd name="f34" fmla="*/ 540000 f30 1"/>
              <a:gd name="f35" fmla="*/ 0 f29 1"/>
              <a:gd name="f36" fmla="*/ 999200 f30 1"/>
              <a:gd name="f37" fmla="*/ 815317 f29 1"/>
              <a:gd name="f38" fmla="*/ 552185 f30 1"/>
              <a:gd name="f39" fmla="*/ 1262333 f29 1"/>
              <a:gd name="f40" fmla="*/ 1262947 f29 1"/>
              <a:gd name="f41" fmla="*/ 0 f30 1"/>
              <a:gd name="f42" fmla="*/ 992947 f29 1"/>
              <a:gd name="f43" fmla="*/ 10971 f30 1"/>
              <a:gd name="f44" fmla="*/ 938533 f29 1"/>
              <a:gd name="f45" fmla="*/ 15626 f30 1"/>
              <a:gd name="f46" fmla="*/ 931034 f29 1"/>
              <a:gd name="f47" fmla="+- f31 0 f1"/>
              <a:gd name="f48" fmla="*/ f34 1 999200"/>
              <a:gd name="f49" fmla="*/ f35 1 1262947"/>
              <a:gd name="f50" fmla="*/ f36 1 999200"/>
              <a:gd name="f51" fmla="*/ f37 1 1262947"/>
              <a:gd name="f52" fmla="*/ f38 1 999200"/>
              <a:gd name="f53" fmla="*/ f39 1 1262947"/>
              <a:gd name="f54" fmla="*/ f40 1 1262947"/>
              <a:gd name="f55" fmla="*/ f41 1 999200"/>
              <a:gd name="f56" fmla="*/ f42 1 1262947"/>
              <a:gd name="f57" fmla="*/ f43 1 999200"/>
              <a:gd name="f58" fmla="*/ f44 1 1262947"/>
              <a:gd name="f59" fmla="*/ f45 1 999200"/>
              <a:gd name="f60" fmla="*/ f46 1 1262947"/>
              <a:gd name="f61" fmla="*/ f25 1 f32"/>
              <a:gd name="f62" fmla="*/ f26 1 f32"/>
              <a:gd name="f63" fmla="*/ f25 1 f33"/>
              <a:gd name="f64" fmla="*/ f27 1 f33"/>
              <a:gd name="f65" fmla="*/ f48 1 f32"/>
              <a:gd name="f66" fmla="*/ f49 1 f33"/>
              <a:gd name="f67" fmla="*/ f50 1 f32"/>
              <a:gd name="f68" fmla="*/ f51 1 f33"/>
              <a:gd name="f69" fmla="*/ f52 1 f32"/>
              <a:gd name="f70" fmla="*/ f53 1 f33"/>
              <a:gd name="f71" fmla="*/ f54 1 f33"/>
              <a:gd name="f72" fmla="*/ f55 1 f32"/>
              <a:gd name="f73" fmla="*/ f56 1 f33"/>
              <a:gd name="f74" fmla="*/ f57 1 f32"/>
              <a:gd name="f75" fmla="*/ f58 1 f33"/>
              <a:gd name="f76" fmla="*/ f59 1 f32"/>
              <a:gd name="f77" fmla="*/ f60 1 f33"/>
              <a:gd name="f78" fmla="*/ f61 f23 1"/>
              <a:gd name="f79" fmla="*/ f62 f23 1"/>
              <a:gd name="f80" fmla="*/ f64 f24 1"/>
              <a:gd name="f81" fmla="*/ f63 f24 1"/>
              <a:gd name="f82" fmla="*/ f65 f23 1"/>
              <a:gd name="f83" fmla="*/ f66 f24 1"/>
              <a:gd name="f84" fmla="*/ f67 f23 1"/>
              <a:gd name="f85" fmla="*/ f68 f24 1"/>
              <a:gd name="f86" fmla="*/ f69 f23 1"/>
              <a:gd name="f87" fmla="*/ f70 f24 1"/>
              <a:gd name="f88" fmla="*/ f71 f24 1"/>
              <a:gd name="f89" fmla="*/ f72 f23 1"/>
              <a:gd name="f90" fmla="*/ f73 f24 1"/>
              <a:gd name="f91" fmla="*/ f74 f23 1"/>
              <a:gd name="f92" fmla="*/ f75 f24 1"/>
              <a:gd name="f93" fmla="*/ f76 f23 1"/>
              <a:gd name="f94" fmla="*/ f77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82" y="f83"/>
              </a:cxn>
              <a:cxn ang="f47">
                <a:pos x="f84" y="f85"/>
              </a:cxn>
              <a:cxn ang="f47">
                <a:pos x="f86" y="f87"/>
              </a:cxn>
              <a:cxn ang="f47">
                <a:pos x="f82" y="f88"/>
              </a:cxn>
              <a:cxn ang="f47">
                <a:pos x="f89" y="f90"/>
              </a:cxn>
              <a:cxn ang="f47">
                <a:pos x="f91" y="f92"/>
              </a:cxn>
              <a:cxn ang="f47">
                <a:pos x="f93" y="f94"/>
              </a:cxn>
            </a:cxnLst>
            <a:rect l="f78" t="f81" r="f79" b="f80"/>
            <a:pathLst>
              <a:path w="999200" h="1262947">
                <a:moveTo>
                  <a:pt x="f8" y="f5"/>
                </a:moveTo>
                <a:lnTo>
                  <a:pt x="f6" y="f9"/>
                </a:lnTo>
                <a:lnTo>
                  <a:pt x="f10" y="f11"/>
                </a:lnTo>
                <a:lnTo>
                  <a:pt x="f8" y="f7"/>
                </a:lnTo>
                <a:cubicBezTo>
                  <a:pt x="f12" y="f7"/>
                  <a:pt x="f5" y="f13"/>
                  <a:pt x="f5" y="f14"/>
                </a:cubicBezTo>
                <a:cubicBezTo>
                  <a:pt x="f5" y="f15"/>
                  <a:pt x="f16" y="f17"/>
                  <a:pt x="f18" y="f19"/>
                </a:cubicBezTo>
                <a:lnTo>
                  <a:pt x="f20" y="f21"/>
                </a:ln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497480"/>
              </a:gs>
            </a:gsLst>
            <a:lin ang="102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12" name="Freeform: Shape 42">
            <a:extLst>
              <a:ext uri="{FF2B5EF4-FFF2-40B4-BE49-F238E27FC236}">
                <a16:creationId xmlns:a16="http://schemas.microsoft.com/office/drawing/2014/main" id="{66147BE5-7F61-BD28-D49E-D0E68E209B6C}"/>
              </a:ext>
            </a:extLst>
          </p:cNvPr>
          <p:cNvSpPr/>
          <p:nvPr/>
        </p:nvSpPr>
        <p:spPr>
          <a:xfrm rot="2700006">
            <a:off x="11686938" y="4853513"/>
            <a:ext cx="539998" cy="97827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40000"/>
              <a:gd name="f7" fmla="val 978284"/>
              <a:gd name="f8" fmla="val 113288"/>
              <a:gd name="f9" fmla="val 539386"/>
              <a:gd name="f10" fmla="val 426099"/>
              <a:gd name="f11" fmla="val 438284"/>
              <a:gd name="f12" fmla="val 736518"/>
              <a:gd name="f13" fmla="val 419117"/>
              <a:gd name="f14" fmla="val 270000"/>
              <a:gd name="f15" fmla="val 120883"/>
              <a:gd name="f16" fmla="val 289167"/>
              <a:gd name="f17" fmla="val 30220"/>
              <a:gd name="f18" fmla="val 154167"/>
              <a:gd name="f19" fmla="val 79081"/>
              <a:gd name="f20" fmla="val 56446"/>
              <a:gd name="f21" fmla="+- 0 0 -90"/>
              <a:gd name="f22" fmla="*/ f3 1 540000"/>
              <a:gd name="f23" fmla="*/ f4 1 978284"/>
              <a:gd name="f24" fmla="val f5"/>
              <a:gd name="f25" fmla="val f6"/>
              <a:gd name="f26" fmla="val f7"/>
              <a:gd name="f27" fmla="*/ f21 f0 1"/>
              <a:gd name="f28" fmla="+- f26 0 f24"/>
              <a:gd name="f29" fmla="+- f25 0 f24"/>
              <a:gd name="f30" fmla="*/ f27 1 f2"/>
              <a:gd name="f31" fmla="*/ f29 1 540000"/>
              <a:gd name="f32" fmla="*/ f28 1 978284"/>
              <a:gd name="f33" fmla="*/ 113288 f29 1"/>
              <a:gd name="f34" fmla="*/ 0 f28 1"/>
              <a:gd name="f35" fmla="*/ 539386 f29 1"/>
              <a:gd name="f36" fmla="*/ 426099 f28 1"/>
              <a:gd name="f37" fmla="*/ 540000 f29 1"/>
              <a:gd name="f38" fmla="*/ 438284 f28 1"/>
              <a:gd name="f39" fmla="*/ 270000 f29 1"/>
              <a:gd name="f40" fmla="*/ 978284 f28 1"/>
              <a:gd name="f41" fmla="*/ 0 f29 1"/>
              <a:gd name="f42" fmla="*/ 79081 f29 1"/>
              <a:gd name="f43" fmla="*/ 56446 f28 1"/>
              <a:gd name="f44" fmla="+- f30 0 f1"/>
              <a:gd name="f45" fmla="*/ f33 1 540000"/>
              <a:gd name="f46" fmla="*/ f34 1 978284"/>
              <a:gd name="f47" fmla="*/ f35 1 540000"/>
              <a:gd name="f48" fmla="*/ f36 1 978284"/>
              <a:gd name="f49" fmla="*/ f37 1 540000"/>
              <a:gd name="f50" fmla="*/ f38 1 978284"/>
              <a:gd name="f51" fmla="*/ f39 1 540000"/>
              <a:gd name="f52" fmla="*/ f40 1 978284"/>
              <a:gd name="f53" fmla="*/ f41 1 540000"/>
              <a:gd name="f54" fmla="*/ f42 1 540000"/>
              <a:gd name="f55" fmla="*/ f43 1 978284"/>
              <a:gd name="f56" fmla="*/ f24 1 f31"/>
              <a:gd name="f57" fmla="*/ f25 1 f31"/>
              <a:gd name="f58" fmla="*/ f24 1 f32"/>
              <a:gd name="f59" fmla="*/ f26 1 f32"/>
              <a:gd name="f60" fmla="*/ f45 1 f31"/>
              <a:gd name="f61" fmla="*/ f46 1 f32"/>
              <a:gd name="f62" fmla="*/ f47 1 f31"/>
              <a:gd name="f63" fmla="*/ f48 1 f32"/>
              <a:gd name="f64" fmla="*/ f49 1 f31"/>
              <a:gd name="f65" fmla="*/ f50 1 f32"/>
              <a:gd name="f66" fmla="*/ f51 1 f31"/>
              <a:gd name="f67" fmla="*/ f52 1 f32"/>
              <a:gd name="f68" fmla="*/ f53 1 f31"/>
              <a:gd name="f69" fmla="*/ f54 1 f31"/>
              <a:gd name="f70" fmla="*/ f55 1 f32"/>
              <a:gd name="f71" fmla="*/ f56 f22 1"/>
              <a:gd name="f72" fmla="*/ f57 f22 1"/>
              <a:gd name="f73" fmla="*/ f59 f23 1"/>
              <a:gd name="f74" fmla="*/ f58 f23 1"/>
              <a:gd name="f75" fmla="*/ f60 f22 1"/>
              <a:gd name="f76" fmla="*/ f61 f23 1"/>
              <a:gd name="f77" fmla="*/ f62 f22 1"/>
              <a:gd name="f78" fmla="*/ f63 f23 1"/>
              <a:gd name="f79" fmla="*/ f64 f22 1"/>
              <a:gd name="f80" fmla="*/ f65 f23 1"/>
              <a:gd name="f81" fmla="*/ f66 f22 1"/>
              <a:gd name="f82" fmla="*/ f67 f23 1"/>
              <a:gd name="f83" fmla="*/ f68 f22 1"/>
              <a:gd name="f84" fmla="*/ f69 f22 1"/>
              <a:gd name="f85" fmla="*/ f70 f2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4">
                <a:pos x="f75" y="f76"/>
              </a:cxn>
              <a:cxn ang="f44">
                <a:pos x="f77" y="f78"/>
              </a:cxn>
              <a:cxn ang="f44">
                <a:pos x="f79" y="f80"/>
              </a:cxn>
              <a:cxn ang="f44">
                <a:pos x="f81" y="f82"/>
              </a:cxn>
              <a:cxn ang="f44">
                <a:pos x="f83" y="f80"/>
              </a:cxn>
              <a:cxn ang="f44">
                <a:pos x="f84" y="f85"/>
              </a:cxn>
            </a:cxnLst>
            <a:rect l="f71" t="f74" r="f72" b="f73"/>
            <a:pathLst>
              <a:path w="540000" h="978284">
                <a:moveTo>
                  <a:pt x="f8" y="f5"/>
                </a:moveTo>
                <a:lnTo>
                  <a:pt x="f9" y="f10"/>
                </a:lnTo>
                <a:lnTo>
                  <a:pt x="f6" y="f11"/>
                </a:lnTo>
                <a:cubicBezTo>
                  <a:pt x="f6" y="f12"/>
                  <a:pt x="f13" y="f7"/>
                  <a:pt x="f14" y="f7"/>
                </a:cubicBezTo>
                <a:cubicBezTo>
                  <a:pt x="f15" y="f7"/>
                  <a:pt x="f5" y="f12"/>
                  <a:pt x="f5" y="f11"/>
                </a:cubicBezTo>
                <a:cubicBezTo>
                  <a:pt x="f5" y="f16"/>
                  <a:pt x="f17" y="f18"/>
                  <a:pt x="f19" y="f20"/>
                </a:cubicBezTo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3247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>
            <a:extLst>
              <a:ext uri="{FF2B5EF4-FFF2-40B4-BE49-F238E27FC236}">
                <a16:creationId xmlns:a16="http://schemas.microsoft.com/office/drawing/2014/main" id="{6D540EB5-13AC-F41E-4B47-33C3F953AC6E}"/>
              </a:ext>
            </a:extLst>
          </p:cNvPr>
          <p:cNvSpPr/>
          <p:nvPr/>
        </p:nvSpPr>
        <p:spPr>
          <a:xfrm>
            <a:off x="11069863" y="333371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3" name="Group 12">
            <a:extLst>
              <a:ext uri="{FF2B5EF4-FFF2-40B4-BE49-F238E27FC236}">
                <a16:creationId xmlns:a16="http://schemas.microsoft.com/office/drawing/2014/main" id="{EF28283A-796A-B031-29C4-1592835B77CE}"/>
              </a:ext>
            </a:extLst>
          </p:cNvPr>
          <p:cNvGrpSpPr/>
          <p:nvPr/>
        </p:nvGrpSpPr>
        <p:grpSpPr>
          <a:xfrm>
            <a:off x="249731" y="5528202"/>
            <a:ext cx="713522" cy="539998"/>
            <a:chOff x="249731" y="5528202"/>
            <a:chExt cx="713522" cy="539998"/>
          </a:xfrm>
        </p:grpSpPr>
        <p:sp>
          <p:nvSpPr>
            <p:cNvPr id="4" name="Freeform: Shape 19">
              <a:extLst>
                <a:ext uri="{FF2B5EF4-FFF2-40B4-BE49-F238E27FC236}">
                  <a16:creationId xmlns:a16="http://schemas.microsoft.com/office/drawing/2014/main" id="{2468FC3F-C7AF-1DAA-A0BE-9D9EC98D9AB2}"/>
                </a:ext>
              </a:extLst>
            </p:cNvPr>
            <p:cNvSpPr/>
            <p:nvPr/>
          </p:nvSpPr>
          <p:spPr>
            <a:xfrm rot="2700006">
              <a:off x="377517" y="5482463"/>
              <a:ext cx="539998" cy="63147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Oval 20">
              <a:extLst>
                <a:ext uri="{FF2B5EF4-FFF2-40B4-BE49-F238E27FC236}">
                  <a16:creationId xmlns:a16="http://schemas.microsoft.com/office/drawing/2014/main" id="{11E77CA2-6EE7-82F5-0865-EA53A076B54C}"/>
                </a:ext>
              </a:extLst>
            </p:cNvPr>
            <p:cNvSpPr/>
            <p:nvPr/>
          </p:nvSpPr>
          <p:spPr>
            <a:xfrm rot="8099985">
              <a:off x="384728" y="5656002"/>
              <a:ext cx="270004" cy="539998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A0937CF6-84EA-E850-5190-0C171B80C9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13319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676D948-EA02-7AB4-F16B-5213B99298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0861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BE2A606-B51B-34CA-C919-E31F7BCB6FF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05539" y="2097176"/>
            <a:ext cx="5435595" cy="399565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8B42C86D-F4A7-EC54-B6B9-303F5503388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6B2B62-0522-406B-A710-021532C943C5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588D49FB-8635-36F3-9AAB-587CBF1ACF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7D00928-8F58-0E59-9C7F-B5449484BE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C16646-7CFE-4269-8B8F-3CC2D9C5F5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0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1">
            <a:extLst>
              <a:ext uri="{FF2B5EF4-FFF2-40B4-BE49-F238E27FC236}">
                <a16:creationId xmlns:a16="http://schemas.microsoft.com/office/drawing/2014/main" id="{17E5EAD2-4648-6F34-1D53-0FB2A7A9022A}"/>
              </a:ext>
            </a:extLst>
          </p:cNvPr>
          <p:cNvSpPr/>
          <p:nvPr/>
        </p:nvSpPr>
        <p:spPr>
          <a:xfrm>
            <a:off x="11091607" y="5893463"/>
            <a:ext cx="359999" cy="359999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457E01C5-B279-AE17-2932-4526A94D62CC}"/>
              </a:ext>
            </a:extLst>
          </p:cNvPr>
          <p:cNvSpPr/>
          <p:nvPr/>
        </p:nvSpPr>
        <p:spPr>
          <a:xfrm>
            <a:off x="11451616" y="5827873"/>
            <a:ext cx="379046" cy="359999"/>
          </a:xfrm>
          <a:prstGeom prst="rect">
            <a:avLst/>
          </a:prstGeom>
          <a:solidFill>
            <a:srgbClr val="24393F">
              <a:alpha val="8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87ABE12-76D0-53C7-D9EA-B022B56A09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7551" cy="133199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A72F386-2EEA-55C6-7664-9309409607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1881277"/>
            <a:ext cx="5437186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80A60B2-8698-CF84-B35E-F9A47EA477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50861" y="2577272"/>
            <a:ext cx="5429112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704682-7FD8-A0A2-4268-C0A42383A09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212022" y="1881277"/>
            <a:ext cx="5436391" cy="535353"/>
          </a:xfrm>
        </p:spPr>
        <p:txBody>
          <a:bodyPr anchor="b"/>
          <a:lstStyle>
            <a:lvl1pPr marL="0" indent="0">
              <a:buNone/>
              <a:defRPr sz="1400" cap="all" spc="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445A37B-7694-9673-9F28-CD080C102D3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12022" y="2577272"/>
            <a:ext cx="5436391" cy="351555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D093F081-C129-CC4F-F785-6A18930BCE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9A02B0D-4E7A-4770-975E-47F1FE438CD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41CF52D-48AB-625C-FB7A-6CCE34029B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121E8CB1-F57D-9A2F-E6D6-F45634F449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04DBCB-00D8-4C2D-9A09-A69BA95AF7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40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EA8A1-291E-87C0-B458-98716FD405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59148" y="550797"/>
            <a:ext cx="8283311" cy="5542022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D02631-78E8-8BAB-BA22-DD317495A1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43712A-21C3-47ED-B698-6950DB2D344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EA6A5-F885-842C-4811-64EC3557416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549A6-A312-F90A-72C2-CDC00AEF35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BC8A8B-3406-4361-9F1C-C1D4B81FA539}" type="slidenum">
              <a:t>‹#›</a:t>
            </a:fld>
            <a:endParaRPr lang="en-US"/>
          </a:p>
        </p:txBody>
      </p:sp>
      <p:sp>
        <p:nvSpPr>
          <p:cNvPr id="6" name="Freeform: Shape 38">
            <a:extLst>
              <a:ext uri="{FF2B5EF4-FFF2-40B4-BE49-F238E27FC236}">
                <a16:creationId xmlns:a16="http://schemas.microsoft.com/office/drawing/2014/main" id="{7E626CC8-A4A7-0E9D-27A0-CAF69515E076}"/>
              </a:ext>
            </a:extLst>
          </p:cNvPr>
          <p:cNvSpPr/>
          <p:nvPr/>
        </p:nvSpPr>
        <p:spPr>
          <a:xfrm rot="18899994" flipV="1">
            <a:off x="-410727" y="3958417"/>
            <a:ext cx="3536332" cy="18539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536330"/>
              <a:gd name="f7" fmla="val 1853969"/>
              <a:gd name="f8" fmla="val 830051"/>
              <a:gd name="f9" fmla="val 2706280"/>
              <a:gd name="f10" fmla="val 1682362"/>
              <a:gd name="f11" fmla="val 978418"/>
              <a:gd name="f12" fmla="val 366107"/>
              <a:gd name="f13" fmla="val 392328"/>
              <a:gd name="f14" fmla="val 52157"/>
              <a:gd name="f15" fmla="val 970257"/>
              <a:gd name="f16" fmla="val 1078528"/>
              <a:gd name="f17" fmla="val 757215"/>
              <a:gd name="f18" fmla="val 1835743"/>
              <a:gd name="f19" fmla="val 774211"/>
              <a:gd name="f20" fmla="val 1667149"/>
              <a:gd name="f21" fmla="val 860649"/>
              <a:gd name="f22" fmla="val 1244739"/>
              <a:gd name="f23" fmla="val 1234397"/>
              <a:gd name="f24" fmla="val 926985"/>
              <a:gd name="f25" fmla="val 2194320"/>
              <a:gd name="f26" fmla="val 2609345"/>
              <a:gd name="f27" fmla="val 1342010"/>
              <a:gd name="f28" fmla="+- 0 0 -90"/>
              <a:gd name="f29" fmla="*/ f3 1 3536330"/>
              <a:gd name="f30" fmla="*/ f4 1 1853969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536330"/>
              <a:gd name="f39" fmla="*/ f35 1 1853969"/>
              <a:gd name="f40" fmla="*/ 3536330 f36 1"/>
              <a:gd name="f41" fmla="*/ 1853969 f35 1"/>
              <a:gd name="f42" fmla="*/ 1682362 f36 1"/>
              <a:gd name="f43" fmla="*/ 0 f35 1"/>
              <a:gd name="f44" fmla="*/ 52157 f36 1"/>
              <a:gd name="f45" fmla="*/ 970257 f35 1"/>
              <a:gd name="f46" fmla="*/ 0 f36 1"/>
              <a:gd name="f47" fmla="*/ 1078528 f35 1"/>
              <a:gd name="f48" fmla="*/ 757215 f36 1"/>
              <a:gd name="f49" fmla="*/ 1835743 f35 1"/>
              <a:gd name="f50" fmla="*/ 774211 f36 1"/>
              <a:gd name="f51" fmla="*/ 1667149 f35 1"/>
              <a:gd name="f52" fmla="*/ 926985 f35 1"/>
              <a:gd name="f53" fmla="*/ 2609345 f36 1"/>
              <a:gd name="f54" fmla="+- f37 0 f1"/>
              <a:gd name="f55" fmla="*/ f40 1 3536330"/>
              <a:gd name="f56" fmla="*/ f41 1 1853969"/>
              <a:gd name="f57" fmla="*/ f42 1 3536330"/>
              <a:gd name="f58" fmla="*/ f43 1 1853969"/>
              <a:gd name="f59" fmla="*/ f44 1 3536330"/>
              <a:gd name="f60" fmla="*/ f45 1 1853969"/>
              <a:gd name="f61" fmla="*/ f46 1 3536330"/>
              <a:gd name="f62" fmla="*/ f47 1 1853969"/>
              <a:gd name="f63" fmla="*/ f48 1 3536330"/>
              <a:gd name="f64" fmla="*/ f49 1 1853969"/>
              <a:gd name="f65" fmla="*/ f50 1 3536330"/>
              <a:gd name="f66" fmla="*/ f51 1 1853969"/>
              <a:gd name="f67" fmla="*/ f52 1 1853969"/>
              <a:gd name="f68" fmla="*/ f53 1 3536330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536330" h="1853969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gradFill>
            <a:gsLst>
              <a:gs pos="0">
                <a:srgbClr val="335159"/>
              </a:gs>
              <a:gs pos="100000">
                <a:srgbClr val="24393F"/>
              </a:gs>
            </a:gsLst>
            <a:lin ang="15000000"/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576D627B-3759-5616-EA2B-C9E8F8105C85}"/>
              </a:ext>
            </a:extLst>
          </p:cNvPr>
          <p:cNvSpPr/>
          <p:nvPr/>
        </p:nvSpPr>
        <p:spPr>
          <a:xfrm rot="18899994" flipV="1">
            <a:off x="-481156" y="3649712"/>
            <a:ext cx="3478697" cy="2164842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478701"/>
              <a:gd name="f7" fmla="val 2164843"/>
              <a:gd name="f8" fmla="val 969234"/>
              <a:gd name="f9" fmla="val 2648651"/>
              <a:gd name="f10" fmla="val 1624733"/>
              <a:gd name="f11" fmla="val 984784"/>
              <a:gd name="f12" fmla="val 420564"/>
              <a:gd name="f13" fmla="val 378607"/>
              <a:gd name="f14" fmla="val 87393"/>
              <a:gd name="f15" fmla="val 954459"/>
              <a:gd name="f16" fmla="val 1122434"/>
              <a:gd name="f17" fmla="val 736015"/>
              <a:gd name="f18" fmla="val 1858449"/>
              <a:gd name="f19" fmla="val 739424"/>
              <a:gd name="f20" fmla="val 1842964"/>
              <a:gd name="f21" fmla="val 856791"/>
              <a:gd name="f22" fmla="val 1402344"/>
              <a:gd name="f23" fmla="val 1208766"/>
              <a:gd name="f24" fmla="val 1082422"/>
              <a:gd name="f25" fmla="val 2136692"/>
              <a:gd name="f26" fmla="val 2551716"/>
              <a:gd name="f27" fmla="val 1567038"/>
              <a:gd name="f28" fmla="+- 0 0 -90"/>
              <a:gd name="f29" fmla="*/ f3 1 3478701"/>
              <a:gd name="f30" fmla="*/ f4 1 2164843"/>
              <a:gd name="f31" fmla="val f5"/>
              <a:gd name="f32" fmla="val f6"/>
              <a:gd name="f33" fmla="val f7"/>
              <a:gd name="f34" fmla="*/ f28 f0 1"/>
              <a:gd name="f35" fmla="+- f33 0 f31"/>
              <a:gd name="f36" fmla="+- f32 0 f31"/>
              <a:gd name="f37" fmla="*/ f34 1 f2"/>
              <a:gd name="f38" fmla="*/ f36 1 3478701"/>
              <a:gd name="f39" fmla="*/ f35 1 2164843"/>
              <a:gd name="f40" fmla="*/ 3478701 f36 1"/>
              <a:gd name="f41" fmla="*/ 2164843 f35 1"/>
              <a:gd name="f42" fmla="*/ 1624733 f36 1"/>
              <a:gd name="f43" fmla="*/ 0 f35 1"/>
              <a:gd name="f44" fmla="*/ 87393 f36 1"/>
              <a:gd name="f45" fmla="*/ 954459 f35 1"/>
              <a:gd name="f46" fmla="*/ 0 f36 1"/>
              <a:gd name="f47" fmla="*/ 1122434 f35 1"/>
              <a:gd name="f48" fmla="*/ 736015 f36 1"/>
              <a:gd name="f49" fmla="*/ 1858449 f35 1"/>
              <a:gd name="f50" fmla="*/ 739424 f36 1"/>
              <a:gd name="f51" fmla="*/ 1842964 f35 1"/>
              <a:gd name="f52" fmla="*/ 1082422 f35 1"/>
              <a:gd name="f53" fmla="*/ 2551716 f36 1"/>
              <a:gd name="f54" fmla="+- f37 0 f1"/>
              <a:gd name="f55" fmla="*/ f40 1 3478701"/>
              <a:gd name="f56" fmla="*/ f41 1 2164843"/>
              <a:gd name="f57" fmla="*/ f42 1 3478701"/>
              <a:gd name="f58" fmla="*/ f43 1 2164843"/>
              <a:gd name="f59" fmla="*/ f44 1 3478701"/>
              <a:gd name="f60" fmla="*/ f45 1 2164843"/>
              <a:gd name="f61" fmla="*/ f46 1 3478701"/>
              <a:gd name="f62" fmla="*/ f47 1 2164843"/>
              <a:gd name="f63" fmla="*/ f48 1 3478701"/>
              <a:gd name="f64" fmla="*/ f49 1 2164843"/>
              <a:gd name="f65" fmla="*/ f50 1 3478701"/>
              <a:gd name="f66" fmla="*/ f51 1 2164843"/>
              <a:gd name="f67" fmla="*/ f52 1 2164843"/>
              <a:gd name="f68" fmla="*/ f53 1 3478701"/>
              <a:gd name="f69" fmla="*/ f31 1 f38"/>
              <a:gd name="f70" fmla="*/ f32 1 f38"/>
              <a:gd name="f71" fmla="*/ f31 1 f39"/>
              <a:gd name="f72" fmla="*/ f33 1 f39"/>
              <a:gd name="f73" fmla="*/ f55 1 f38"/>
              <a:gd name="f74" fmla="*/ f56 1 f39"/>
              <a:gd name="f75" fmla="*/ f57 1 f38"/>
              <a:gd name="f76" fmla="*/ f58 1 f39"/>
              <a:gd name="f77" fmla="*/ f59 1 f38"/>
              <a:gd name="f78" fmla="*/ f60 1 f39"/>
              <a:gd name="f79" fmla="*/ f61 1 f38"/>
              <a:gd name="f80" fmla="*/ f62 1 f39"/>
              <a:gd name="f81" fmla="*/ f63 1 f38"/>
              <a:gd name="f82" fmla="*/ f64 1 f39"/>
              <a:gd name="f83" fmla="*/ f65 1 f38"/>
              <a:gd name="f84" fmla="*/ f66 1 f39"/>
              <a:gd name="f85" fmla="*/ f67 1 f39"/>
              <a:gd name="f86" fmla="*/ f68 1 f38"/>
              <a:gd name="f87" fmla="*/ f69 f29 1"/>
              <a:gd name="f88" fmla="*/ f70 f29 1"/>
              <a:gd name="f89" fmla="*/ f72 f30 1"/>
              <a:gd name="f90" fmla="*/ f71 f30 1"/>
              <a:gd name="f91" fmla="*/ f73 f29 1"/>
              <a:gd name="f92" fmla="*/ f74 f30 1"/>
              <a:gd name="f93" fmla="*/ f75 f29 1"/>
              <a:gd name="f94" fmla="*/ f76 f30 1"/>
              <a:gd name="f95" fmla="*/ f77 f29 1"/>
              <a:gd name="f96" fmla="*/ f78 f30 1"/>
              <a:gd name="f97" fmla="*/ f79 f29 1"/>
              <a:gd name="f98" fmla="*/ f80 f30 1"/>
              <a:gd name="f99" fmla="*/ f81 f29 1"/>
              <a:gd name="f100" fmla="*/ f82 f30 1"/>
              <a:gd name="f101" fmla="*/ f83 f29 1"/>
              <a:gd name="f102" fmla="*/ f84 f30 1"/>
              <a:gd name="f103" fmla="*/ f85 f30 1"/>
              <a:gd name="f104" fmla="*/ f86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54">
                <a:pos x="f91" y="f92"/>
              </a:cxn>
              <a:cxn ang="f54">
                <a:pos x="f93" y="f94"/>
              </a:cxn>
              <a:cxn ang="f54">
                <a:pos x="f95" y="f96"/>
              </a:cxn>
              <a:cxn ang="f54">
                <a:pos x="f97" y="f98"/>
              </a:cxn>
              <a:cxn ang="f54">
                <a:pos x="f99" y="f100"/>
              </a:cxn>
              <a:cxn ang="f54">
                <a:pos x="f101" y="f102"/>
              </a:cxn>
              <a:cxn ang="f54">
                <a:pos x="f93" y="f103"/>
              </a:cxn>
              <a:cxn ang="f54">
                <a:pos x="f104" y="f92"/>
              </a:cxn>
            </a:cxnLst>
            <a:rect l="f87" t="f90" r="f88" b="f89"/>
            <a:pathLst>
              <a:path w="3478701" h="2164843">
                <a:moveTo>
                  <a:pt x="f6" y="f7"/>
                </a:moveTo>
                <a:cubicBezTo>
                  <a:pt x="f6" y="f8"/>
                  <a:pt x="f9" y="f5"/>
                  <a:pt x="f10" y="f5"/>
                </a:cubicBezTo>
                <a:cubicBezTo>
                  <a:pt x="f11" y="f5"/>
                  <a:pt x="f12" y="f13"/>
                  <a:pt x="f14" y="f15"/>
                </a:cubicBezTo>
                <a:lnTo>
                  <a:pt x="f5" y="f16"/>
                </a:lnTo>
                <a:lnTo>
                  <a:pt x="f17" y="f18"/>
                </a:lnTo>
                <a:lnTo>
                  <a:pt x="f19" y="f20"/>
                </a:lnTo>
                <a:cubicBezTo>
                  <a:pt x="f21" y="f22"/>
                  <a:pt x="f23" y="f24"/>
                  <a:pt x="f10" y="f24"/>
                </a:cubicBezTo>
                <a:cubicBezTo>
                  <a:pt x="f25" y="f24"/>
                  <a:pt x="f26" y="f27"/>
                  <a:pt x="f26" y="f7"/>
                </a:cubicBezTo>
                <a:close/>
              </a:path>
            </a:pathLst>
          </a:custGeom>
          <a:solidFill>
            <a:srgbClr val="7CA8B4">
              <a:alpha val="40000"/>
            </a:srgbClr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8" name="Oval 23">
            <a:extLst>
              <a:ext uri="{FF2B5EF4-FFF2-40B4-BE49-F238E27FC236}">
                <a16:creationId xmlns:a16="http://schemas.microsoft.com/office/drawing/2014/main" id="{893B063E-0E0D-F636-BD2F-E3DA98C0C29A}"/>
              </a:ext>
            </a:extLst>
          </p:cNvPr>
          <p:cNvSpPr/>
          <p:nvPr/>
        </p:nvSpPr>
        <p:spPr>
          <a:xfrm rot="13500015" flipV="1">
            <a:off x="1512272" y="2840040"/>
            <a:ext cx="214198" cy="933181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solidFill>
            <a:srgbClr val="335159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sp>
        <p:nvSpPr>
          <p:cNvPr id="9" name="Oval 41">
            <a:extLst>
              <a:ext uri="{FF2B5EF4-FFF2-40B4-BE49-F238E27FC236}">
                <a16:creationId xmlns:a16="http://schemas.microsoft.com/office/drawing/2014/main" id="{468782F8-D605-A3BE-E4FB-91CDC0C8CF94}"/>
              </a:ext>
            </a:extLst>
          </p:cNvPr>
          <p:cNvSpPr/>
          <p:nvPr/>
        </p:nvSpPr>
        <p:spPr>
          <a:xfrm>
            <a:off x="1780656" y="385236"/>
            <a:ext cx="1079997" cy="1079997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gradFill>
            <a:gsLst>
              <a:gs pos="0">
                <a:srgbClr val="24393F"/>
              </a:gs>
              <a:gs pos="100000">
                <a:srgbClr val="7CA8B4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Source Sans Pro"/>
            </a:endParaRPr>
          </a:p>
        </p:txBody>
      </p:sp>
      <p:grpSp>
        <p:nvGrpSpPr>
          <p:cNvPr id="10" name="Group 50">
            <a:extLst>
              <a:ext uri="{FF2B5EF4-FFF2-40B4-BE49-F238E27FC236}">
                <a16:creationId xmlns:a16="http://schemas.microsoft.com/office/drawing/2014/main" id="{814B5131-0CC4-DB38-AF84-25835E869421}"/>
              </a:ext>
            </a:extLst>
          </p:cNvPr>
          <p:cNvGrpSpPr/>
          <p:nvPr/>
        </p:nvGrpSpPr>
        <p:grpSpPr>
          <a:xfrm>
            <a:off x="623182" y="1514003"/>
            <a:ext cx="734263" cy="760504"/>
            <a:chOff x="623182" y="1514003"/>
            <a:chExt cx="734263" cy="760504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D3C799E-E2E3-DF0A-4F76-EEF34B9E38F3}"/>
                </a:ext>
              </a:extLst>
            </p:cNvPr>
            <p:cNvSpPr/>
            <p:nvPr/>
          </p:nvSpPr>
          <p:spPr>
            <a:xfrm rot="1800004">
              <a:off x="736358" y="1514003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544AB6F1-A5A1-0E8C-3CFA-D2AC67278633}"/>
                </a:ext>
              </a:extLst>
            </p:cNvPr>
            <p:cNvSpPr/>
            <p:nvPr/>
          </p:nvSpPr>
          <p:spPr>
            <a:xfrm rot="1800004">
              <a:off x="623182" y="1580970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D03E5B4-B353-8700-0E63-3C855D9CC7C0}"/>
                </a:ext>
              </a:extLst>
            </p:cNvPr>
            <p:cNvSpPr/>
            <p:nvPr/>
          </p:nvSpPr>
          <p:spPr>
            <a:xfrm rot="1800004">
              <a:off x="887525" y="173623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247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8C4AE-1FC2-9A44-1641-D4FB1C23A3A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D8040-CC9B-41AA-ADC1-3B8AACCD6688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F4EE9-B8C7-85C6-E053-88227846F15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8C58B-4BAA-2A7B-5705-A8612BC13AC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1CF6B8-D70E-4231-BB9F-C2B0307E6F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42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43FDDE5C-352E-54AE-960F-6CF25A07BE9D}"/>
              </a:ext>
            </a:extLst>
          </p:cNvPr>
          <p:cNvGrpSpPr/>
          <p:nvPr/>
        </p:nvGrpSpPr>
        <p:grpSpPr>
          <a:xfrm>
            <a:off x="4785506" y="5111862"/>
            <a:ext cx="1427073" cy="1079997"/>
            <a:chOff x="4785506" y="5111862"/>
            <a:chExt cx="1427073" cy="1079997"/>
          </a:xfrm>
        </p:grpSpPr>
        <p:sp>
          <p:nvSpPr>
            <p:cNvPr id="3" name="Freeform: Shape 10">
              <a:extLst>
                <a:ext uri="{FF2B5EF4-FFF2-40B4-BE49-F238E27FC236}">
                  <a16:creationId xmlns:a16="http://schemas.microsoft.com/office/drawing/2014/main" id="{52E15F7C-3560-4920-935A-08EA6B3746B2}"/>
                </a:ext>
              </a:extLst>
            </p:cNvPr>
            <p:cNvSpPr/>
            <p:nvPr/>
          </p:nvSpPr>
          <p:spPr>
            <a:xfrm rot="2700006">
              <a:off x="5041105" y="5020386"/>
              <a:ext cx="1079997" cy="12629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80000"/>
                <a:gd name="f7" fmla="val 1262947"/>
                <a:gd name="f8" fmla="val 540000"/>
                <a:gd name="f9" fmla="val 1064374"/>
                <a:gd name="f10" fmla="val 931034"/>
                <a:gd name="f11" fmla="val 1069029"/>
                <a:gd name="f12" fmla="val 938533"/>
                <a:gd name="f13" fmla="val 1076223"/>
                <a:gd name="f14" fmla="val 956109"/>
                <a:gd name="f15" fmla="val 974307"/>
                <a:gd name="f16" fmla="val 992947"/>
                <a:gd name="f17" fmla="val 1142064"/>
                <a:gd name="f18" fmla="val 838234"/>
                <a:gd name="f19" fmla="val 241766"/>
                <a:gd name="f20" fmla="val 3778"/>
                <a:gd name="f21" fmla="val 10971"/>
                <a:gd name="f22" fmla="val 15626"/>
                <a:gd name="f23" fmla="+- 0 0 -90"/>
                <a:gd name="f24" fmla="*/ f3 1 1080000"/>
                <a:gd name="f25" fmla="*/ f4 1 1262947"/>
                <a:gd name="f26" fmla="val f5"/>
                <a:gd name="f27" fmla="val f6"/>
                <a:gd name="f28" fmla="val f7"/>
                <a:gd name="f29" fmla="*/ f23 f0 1"/>
                <a:gd name="f30" fmla="+- f28 0 f26"/>
                <a:gd name="f31" fmla="+- f27 0 f26"/>
                <a:gd name="f32" fmla="*/ f29 1 f2"/>
                <a:gd name="f33" fmla="*/ f31 1 1080000"/>
                <a:gd name="f34" fmla="*/ f30 1 1262947"/>
                <a:gd name="f35" fmla="*/ 540000 f31 1"/>
                <a:gd name="f36" fmla="*/ 0 f30 1"/>
                <a:gd name="f37" fmla="*/ 1080000 f31 1"/>
                <a:gd name="f38" fmla="*/ 931034 f30 1"/>
                <a:gd name="f39" fmla="*/ 1064374 f31 1"/>
                <a:gd name="f40" fmla="*/ 1069029 f31 1"/>
                <a:gd name="f41" fmla="*/ 938533 f30 1"/>
                <a:gd name="f42" fmla="*/ 992947 f30 1"/>
                <a:gd name="f43" fmla="*/ 1262947 f30 1"/>
                <a:gd name="f44" fmla="*/ 0 f31 1"/>
                <a:gd name="f45" fmla="*/ 10971 f31 1"/>
                <a:gd name="f46" fmla="*/ 15626 f31 1"/>
                <a:gd name="f47" fmla="+- f32 0 f1"/>
                <a:gd name="f48" fmla="*/ f35 1 1080000"/>
                <a:gd name="f49" fmla="*/ f36 1 1262947"/>
                <a:gd name="f50" fmla="*/ f37 1 1080000"/>
                <a:gd name="f51" fmla="*/ f38 1 1262947"/>
                <a:gd name="f52" fmla="*/ f39 1 1080000"/>
                <a:gd name="f53" fmla="*/ f40 1 1080000"/>
                <a:gd name="f54" fmla="*/ f41 1 1262947"/>
                <a:gd name="f55" fmla="*/ f42 1 1262947"/>
                <a:gd name="f56" fmla="*/ f43 1 1262947"/>
                <a:gd name="f57" fmla="*/ f44 1 1080000"/>
                <a:gd name="f58" fmla="*/ f45 1 1080000"/>
                <a:gd name="f59" fmla="*/ f46 1 1080000"/>
                <a:gd name="f60" fmla="*/ f26 1 f33"/>
                <a:gd name="f61" fmla="*/ f27 1 f33"/>
                <a:gd name="f62" fmla="*/ f26 1 f34"/>
                <a:gd name="f63" fmla="*/ f28 1 f34"/>
                <a:gd name="f64" fmla="*/ f48 1 f33"/>
                <a:gd name="f65" fmla="*/ f49 1 f34"/>
                <a:gd name="f66" fmla="*/ f52 1 f33"/>
                <a:gd name="f67" fmla="*/ f51 1 f34"/>
                <a:gd name="f68" fmla="*/ f53 1 f33"/>
                <a:gd name="f69" fmla="*/ f54 1 f34"/>
                <a:gd name="f70" fmla="*/ f50 1 f33"/>
                <a:gd name="f71" fmla="*/ f55 1 f34"/>
                <a:gd name="f72" fmla="*/ f56 1 f34"/>
                <a:gd name="f73" fmla="*/ f57 1 f33"/>
                <a:gd name="f74" fmla="*/ f58 1 f33"/>
                <a:gd name="f75" fmla="*/ f59 1 f33"/>
                <a:gd name="f76" fmla="*/ f60 f24 1"/>
                <a:gd name="f77" fmla="*/ f61 f24 1"/>
                <a:gd name="f78" fmla="*/ f63 f25 1"/>
                <a:gd name="f79" fmla="*/ f62 f25 1"/>
                <a:gd name="f80" fmla="*/ f64 f24 1"/>
                <a:gd name="f81" fmla="*/ f65 f25 1"/>
                <a:gd name="f82" fmla="*/ f66 f24 1"/>
                <a:gd name="f83" fmla="*/ f67 f25 1"/>
                <a:gd name="f84" fmla="*/ f68 f24 1"/>
                <a:gd name="f85" fmla="*/ f69 f25 1"/>
                <a:gd name="f86" fmla="*/ f70 f24 1"/>
                <a:gd name="f87" fmla="*/ f71 f25 1"/>
                <a:gd name="f88" fmla="*/ f72 f25 1"/>
                <a:gd name="f89" fmla="*/ f73 f24 1"/>
                <a:gd name="f90" fmla="*/ f74 f24 1"/>
                <a:gd name="f91" fmla="*/ f75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80" y="f81"/>
                </a:cxn>
                <a:cxn ang="f47">
                  <a:pos x="f82" y="f83"/>
                </a:cxn>
                <a:cxn ang="f47">
                  <a:pos x="f84" y="f85"/>
                </a:cxn>
                <a:cxn ang="f47">
                  <a:pos x="f86" y="f87"/>
                </a:cxn>
                <a:cxn ang="f47">
                  <a:pos x="f80" y="f88"/>
                </a:cxn>
                <a:cxn ang="f47">
                  <a:pos x="f89" y="f87"/>
                </a:cxn>
                <a:cxn ang="f47">
                  <a:pos x="f90" y="f85"/>
                </a:cxn>
                <a:cxn ang="f47">
                  <a:pos x="f91" y="f83"/>
                </a:cxn>
                <a:cxn ang="f47">
                  <a:pos x="f80" y="f81"/>
                </a:cxn>
              </a:cxnLst>
              <a:rect l="f76" t="f79" r="f77" b="f78"/>
              <a:pathLst>
                <a:path w="1080000" h="1262947">
                  <a:moveTo>
                    <a:pt x="f8" y="f5"/>
                  </a:move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6" y="f15"/>
                    <a:pt x="f6" y="f16"/>
                  </a:cubicBezTo>
                  <a:cubicBezTo>
                    <a:pt x="f6" y="f17"/>
                    <a:pt x="f18" y="f7"/>
                    <a:pt x="f8" y="f7"/>
                  </a:cubicBezTo>
                  <a:cubicBezTo>
                    <a:pt x="f19" y="f7"/>
                    <a:pt x="f5" y="f17"/>
                    <a:pt x="f5" y="f16"/>
                  </a:cubicBezTo>
                  <a:cubicBezTo>
                    <a:pt x="f5" y="f15"/>
                    <a:pt x="f20" y="f14"/>
                    <a:pt x="f21" y="f12"/>
                  </a:cubicBezTo>
                  <a:lnTo>
                    <a:pt x="f22" y="f10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/>
                </a:gs>
                <a:gs pos="100000">
                  <a:srgbClr val="497480"/>
                </a:gs>
              </a:gsLst>
              <a:lin ang="6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Oval 11">
              <a:extLst>
                <a:ext uri="{FF2B5EF4-FFF2-40B4-BE49-F238E27FC236}">
                  <a16:creationId xmlns:a16="http://schemas.microsoft.com/office/drawing/2014/main" id="{B13CB6EC-A53F-CF39-23DB-D0E2D43105A2}"/>
                </a:ext>
              </a:extLst>
            </p:cNvPr>
            <p:cNvSpPr/>
            <p:nvPr/>
          </p:nvSpPr>
          <p:spPr>
            <a:xfrm rot="8099985">
              <a:off x="5055506" y="5367460"/>
              <a:ext cx="539998" cy="1079997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gradFill>
              <a:gsLst>
                <a:gs pos="0">
                  <a:srgbClr val="2B454C"/>
                </a:gs>
                <a:gs pos="100000">
                  <a:srgbClr val="335159"/>
                </a:gs>
              </a:gsLst>
              <a:lin ang="54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6E2C1C57-E5ED-2A16-FC53-66FEF617CC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49270"/>
            <a:ext cx="11090272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E416FB-9EB6-3BA3-DEAE-9D7B4009E95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95778" y="1750061"/>
            <a:ext cx="7345366" cy="4342769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1C82C7-BA7C-1D52-5F5B-1D9CDDEEB125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50061"/>
            <a:ext cx="3565529" cy="4342769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A9E68D24-E478-2A3B-2B36-B02EBE340F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C4207-3412-49F7-84F7-587F8A1D0CA7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869E0336-DF09-B10A-8924-F1ACDDB604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39465B54-D2F4-5C7B-5A77-FA083E7F51B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FD96A5-2A84-462E-B1B7-07D7B7DA10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C8207225-62B8-37FC-A2DB-4EF04A9F579C}"/>
              </a:ext>
            </a:extLst>
          </p:cNvPr>
          <p:cNvGrpSpPr/>
          <p:nvPr/>
        </p:nvGrpSpPr>
        <p:grpSpPr>
          <a:xfrm>
            <a:off x="334963" y="5115514"/>
            <a:ext cx="734263" cy="760513"/>
            <a:chOff x="334963" y="5115514"/>
            <a:chExt cx="734263" cy="760513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28EDD84-AB43-8A95-1011-9088DC358680}"/>
                </a:ext>
              </a:extLst>
            </p:cNvPr>
            <p:cNvSpPr/>
            <p:nvPr/>
          </p:nvSpPr>
          <p:spPr>
            <a:xfrm rot="1800004">
              <a:off x="448139" y="5115514"/>
              <a:ext cx="621087" cy="3645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"/>
                <a:gd name="f7" fmla="val 317"/>
                <a:gd name="f8" fmla="val 266"/>
                <a:gd name="f9" fmla="val 158"/>
                <a:gd name="f10" fmla="+- 0 0 -90"/>
                <a:gd name="f11" fmla="*/ f3 1 540"/>
                <a:gd name="f12" fmla="*/ f4 1 317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540"/>
                <a:gd name="f21" fmla="*/ f17 1 317"/>
                <a:gd name="f22" fmla="*/ 266 f18 1"/>
                <a:gd name="f23" fmla="*/ 0 f17 1"/>
                <a:gd name="f24" fmla="*/ 0 f18 1"/>
                <a:gd name="f25" fmla="*/ 158 f17 1"/>
                <a:gd name="f26" fmla="*/ 317 f17 1"/>
                <a:gd name="f27" fmla="*/ 540 f18 1"/>
                <a:gd name="f28" fmla="+- f19 0 f1"/>
                <a:gd name="f29" fmla="*/ f22 1 540"/>
                <a:gd name="f30" fmla="*/ f23 1 317"/>
                <a:gd name="f31" fmla="*/ f24 1 540"/>
                <a:gd name="f32" fmla="*/ f25 1 317"/>
                <a:gd name="f33" fmla="*/ f26 1 317"/>
                <a:gd name="f34" fmla="*/ f27 1 540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0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49" y="f53"/>
                </a:cxn>
                <a:cxn ang="f28">
                  <a:pos x="f54" y="f52"/>
                </a:cxn>
                <a:cxn ang="f28">
                  <a:pos x="f49" y="f50"/>
                </a:cxn>
              </a:cxnLst>
              <a:rect l="f45" t="f48" r="f46" b="f47"/>
              <a:pathLst>
                <a:path w="540" h="317">
                  <a:moveTo>
                    <a:pt x="f8" y="f5"/>
                  </a:moveTo>
                  <a:lnTo>
                    <a:pt x="f5" y="f9"/>
                  </a:lnTo>
                  <a:lnTo>
                    <a:pt x="f8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0883A0F-1177-0732-E303-FD15B57816CB}"/>
                </a:ext>
              </a:extLst>
            </p:cNvPr>
            <p:cNvSpPr/>
            <p:nvPr/>
          </p:nvSpPr>
          <p:spPr>
            <a:xfrm rot="1800004">
              <a:off x="334963" y="5182481"/>
              <a:ext cx="305939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6"/>
                <a:gd name="f7" fmla="val 468"/>
                <a:gd name="f8" fmla="val 310"/>
                <a:gd name="f9" fmla="val 159"/>
                <a:gd name="f10" fmla="+- 0 0 -90"/>
                <a:gd name="f11" fmla="*/ f3 1 266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66"/>
                <a:gd name="f21" fmla="*/ f17 1 468"/>
                <a:gd name="f22" fmla="*/ 266 f18 1"/>
                <a:gd name="f23" fmla="*/ 468 f17 1"/>
                <a:gd name="f24" fmla="*/ 0 f18 1"/>
                <a:gd name="f25" fmla="*/ 310 f17 1"/>
                <a:gd name="f26" fmla="*/ 0 f17 1"/>
                <a:gd name="f27" fmla="*/ 159 f17 1"/>
                <a:gd name="f28" fmla="+- f19 0 f1"/>
                <a:gd name="f29" fmla="*/ f22 1 266"/>
                <a:gd name="f30" fmla="*/ f23 1 468"/>
                <a:gd name="f31" fmla="*/ f24 1 266"/>
                <a:gd name="f32" fmla="*/ f25 1 468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1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2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2"/>
                </a:cxn>
                <a:cxn ang="f28">
                  <a:pos x="f51" y="f52"/>
                </a:cxn>
                <a:cxn ang="f28">
                  <a:pos x="f51" y="f53"/>
                </a:cxn>
                <a:cxn ang="f28">
                  <a:pos x="f51" y="f53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66" h="468">
                  <a:moveTo>
                    <a:pt x="f6" y="f7"/>
                  </a:moveTo>
                  <a:lnTo>
                    <a:pt x="f5" y="f8"/>
                  </a:lnTo>
                  <a:lnTo>
                    <a:pt x="f5" y="f8"/>
                  </a:lnTo>
                  <a:lnTo>
                    <a:pt x="f5" y="f5"/>
                  </a:lnTo>
                  <a:lnTo>
                    <a:pt x="f5" y="f5"/>
                  </a:lnTo>
                  <a:lnTo>
                    <a:pt x="f6" y="f9"/>
                  </a:lnTo>
                  <a:lnTo>
                    <a:pt x="f6" y="f7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98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20C2A4B-A1BF-C707-6F27-D257406A0510}"/>
                </a:ext>
              </a:extLst>
            </p:cNvPr>
            <p:cNvSpPr/>
            <p:nvPr/>
          </p:nvSpPr>
          <p:spPr>
            <a:xfrm rot="1800004">
              <a:off x="599306" y="5337757"/>
              <a:ext cx="315147" cy="53827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4"/>
                <a:gd name="f7" fmla="val 468"/>
                <a:gd name="f8" fmla="val 310"/>
                <a:gd name="f9" fmla="val 159"/>
                <a:gd name="f10" fmla="+- 0 0 -90"/>
                <a:gd name="f11" fmla="*/ f3 1 274"/>
                <a:gd name="f12" fmla="*/ f4 1 46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74"/>
                <a:gd name="f21" fmla="*/ f17 1 468"/>
                <a:gd name="f22" fmla="*/ 274 f18 1"/>
                <a:gd name="f23" fmla="*/ 0 f17 1"/>
                <a:gd name="f24" fmla="*/ 310 f17 1"/>
                <a:gd name="f25" fmla="*/ 0 f18 1"/>
                <a:gd name="f26" fmla="*/ 468 f17 1"/>
                <a:gd name="f27" fmla="*/ 159 f17 1"/>
                <a:gd name="f28" fmla="+- f19 0 f1"/>
                <a:gd name="f29" fmla="*/ f22 1 274"/>
                <a:gd name="f30" fmla="*/ f23 1 468"/>
                <a:gd name="f31" fmla="*/ f24 1 468"/>
                <a:gd name="f32" fmla="*/ f25 1 274"/>
                <a:gd name="f33" fmla="*/ f26 1 468"/>
                <a:gd name="f34" fmla="*/ f27 1 468"/>
                <a:gd name="f35" fmla="*/ 0 1 f20"/>
                <a:gd name="f36" fmla="*/ f14 1 f20"/>
                <a:gd name="f37" fmla="*/ 0 1 f21"/>
                <a:gd name="f38" fmla="*/ f15 1 f21"/>
                <a:gd name="f39" fmla="*/ f29 1 f20"/>
                <a:gd name="f40" fmla="*/ f30 1 f21"/>
                <a:gd name="f41" fmla="*/ f31 1 f21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2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49" y="f51"/>
                </a:cxn>
                <a:cxn ang="f28">
                  <a:pos x="f49" y="f51"/>
                </a:cxn>
                <a:cxn ang="f28">
                  <a:pos x="f52" y="f53"/>
                </a:cxn>
                <a:cxn ang="f28">
                  <a:pos x="f52" y="f54"/>
                </a:cxn>
                <a:cxn ang="f28">
                  <a:pos x="f49" y="f50"/>
                </a:cxn>
                <a:cxn ang="f28">
                  <a:pos x="f49" y="f50"/>
                </a:cxn>
              </a:cxnLst>
              <a:rect l="f45" t="f48" r="f46" b="f47"/>
              <a:pathLst>
                <a:path w="274" h="468">
                  <a:moveTo>
                    <a:pt x="f6" y="f5"/>
                  </a:moveTo>
                  <a:lnTo>
                    <a:pt x="f6" y="f8"/>
                  </a:lnTo>
                  <a:lnTo>
                    <a:pt x="f6" y="f8"/>
                  </a:lnTo>
                  <a:lnTo>
                    <a:pt x="f5" y="f7"/>
                  </a:lnTo>
                  <a:lnTo>
                    <a:pt x="f5" y="f9"/>
                  </a:lnTo>
                  <a:lnTo>
                    <a:pt x="f6" y="f5"/>
                  </a:lnTo>
                  <a:lnTo>
                    <a:pt x="f6" y="f5"/>
                  </a:lnTo>
                  <a:close/>
                </a:path>
              </a:pathLst>
            </a:custGeom>
            <a:gradFill>
              <a:gsLst>
                <a:gs pos="0">
                  <a:srgbClr val="335159">
                    <a:alpha val="20000"/>
                  </a:srgbClr>
                </a:gs>
                <a:gs pos="100000">
                  <a:srgbClr val="B8B6E7">
                    <a:alpha val="20000"/>
                  </a:srgbClr>
                </a:gs>
              </a:gsLst>
              <a:lin ang="18000000"/>
            </a:gra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endParaRPr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83CFD52-87A3-1A0B-4569-B889E07D4D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75404"/>
            <a:ext cx="4500557" cy="984881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A214341-808E-575E-BB3F-3645FD60A5D3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267328" y="575404"/>
            <a:ext cx="6373816" cy="573331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1DF3B65B-E9F6-7DE3-A468-8024B325735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50861" y="1776194"/>
            <a:ext cx="4500557" cy="453253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BF33846B-782A-0E8D-B025-A15577DDAA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3064B6-1547-46D1-8162-C71CED402920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E34FD3-452C-33EE-C185-C3F51D93EF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FFDD1833-EA3C-736E-8D5F-547A94C3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59E370-9AD2-4D1E-ACB2-6DDADED5E3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4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39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6C1D9-173A-66BB-9BD4-CA08F0DBDB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0861" y="550797"/>
            <a:ext cx="11090272" cy="133305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EDCA6-C6EB-406B-5199-97E972BF38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0861" y="2113864"/>
            <a:ext cx="11091598" cy="397896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6327F-C616-4570-F79A-F577698C39B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50861" y="6507208"/>
            <a:ext cx="2628899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290266AC-BEF3-45B6-B38C-3AEE1916AE29}" type="datetime2">
              <a:rPr lang="en-US"/>
              <a:pPr lvl="0"/>
              <a:t>Sunday, October 30,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C7DA4-DDB4-1FFD-FCA6-141AC853F78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359148" y="6507208"/>
            <a:ext cx="6379211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4DD6-D32E-CF7E-65F5-93FD6986ABE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948864" y="6507208"/>
            <a:ext cx="1692270" cy="1538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sp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900" b="0" i="0" u="none" strike="noStrike" kern="1200" cap="none" spc="0" baseline="0">
                <a:solidFill>
                  <a:srgbClr val="FFFFFF"/>
                </a:solidFill>
                <a:uFillTx/>
                <a:latin typeface="Source Sans Pro"/>
              </a:defRPr>
            </a:lvl1pPr>
          </a:lstStyle>
          <a:p>
            <a:pPr lvl="0"/>
            <a:fld id="{3BD6304E-87A6-48FA-8FB0-9D0B4F82477A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800" b="0" i="0" u="none" strike="noStrike" kern="1200" cap="none" spc="0" baseline="0">
          <a:solidFill>
            <a:srgbClr val="FFFFFF"/>
          </a:solidFill>
          <a:uFillTx/>
          <a:latin typeface="Sitka Heading"/>
        </a:defRPr>
      </a:lvl1pPr>
    </p:titleStyle>
    <p:bodyStyle>
      <a:lvl1pPr marL="228600" marR="0" lvl="0" indent="-228600" algn="l" defTabSz="914400" rtl="0" fontAlgn="auto" hangingPunct="1">
        <a:lnSpc>
          <a:spcPct val="110000"/>
        </a:lnSpc>
        <a:spcBef>
          <a:spcPts val="1000"/>
        </a:spcBef>
        <a:spcAft>
          <a:spcPts val="80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FFFFFF"/>
          </a:solidFill>
          <a:uFillTx/>
          <a:latin typeface="Source Sans Pro"/>
        </a:defRPr>
      </a:lvl1pPr>
      <a:lvl2pPr marL="685800" marR="0" lvl="1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2pPr>
      <a:lvl3pPr marL="1143000" marR="0" lvl="2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3pPr>
      <a:lvl4pPr marL="1600200" marR="0" lvl="3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4pPr>
      <a:lvl5pPr marL="2057400" marR="0" lvl="4" indent="-228600" algn="l" defTabSz="914400" rtl="0" fontAlgn="auto" hangingPunct="1">
        <a:lnSpc>
          <a:spcPct val="110000"/>
        </a:lnSpc>
        <a:spcBef>
          <a:spcPts val="500"/>
        </a:spcBef>
        <a:spcAft>
          <a:spcPts val="800"/>
        </a:spcAft>
        <a:buSzPct val="100000"/>
        <a:buFont typeface="Arial" pitchFamily="34"/>
        <a:buChar char="•"/>
        <a:tabLst/>
        <a:defRPr lang="en-US" sz="1400" b="0" i="0" u="none" strike="noStrike" kern="1200" cap="none" spc="0" baseline="0">
          <a:solidFill>
            <a:srgbClr val="FFFFFF"/>
          </a:solidFill>
          <a:uFillTx/>
          <a:latin typeface="Source Sans Pro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9F595-77DC-F879-F193-6C0B353D2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shapes!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2EE9B-254F-8E53-C17F-C1F6C2659D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33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039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44" name="Freeform: Shape 104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B0F76-DBAB-3612-1F23-4170DE86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To draw circles, we need:</a:t>
            </a:r>
          </a:p>
        </p:txBody>
      </p:sp>
      <p:sp>
        <p:nvSpPr>
          <p:cNvPr id="1046" name="Isosceles Triangle 1045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B60D33-940E-0FF6-8223-EB788C19F7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866" y="481797"/>
            <a:ext cx="1667086" cy="1667086"/>
          </a:xfrm>
          <a:prstGeom prst="rect">
            <a:avLst/>
          </a:prstGeom>
        </p:spPr>
      </p:pic>
      <p:sp>
        <p:nvSpPr>
          <p:cNvPr id="1058" name="Isosceles Triangle 1057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Freeform: Shape 1059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Free vector graphics of Pencil">
            <a:extLst>
              <a:ext uri="{FF2B5EF4-FFF2-40B4-BE49-F238E27FC236}">
                <a16:creationId xmlns:a16="http://schemas.microsoft.com/office/drawing/2014/main" id="{F337BA9E-0FFB-DF5E-7B54-6F55D2F7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8341347" y="2801016"/>
            <a:ext cx="2524866" cy="12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vector graphics of Geometry">
            <a:extLst>
              <a:ext uri="{FF2B5EF4-FFF2-40B4-BE49-F238E27FC236}">
                <a16:creationId xmlns:a16="http://schemas.microsoft.com/office/drawing/2014/main" id="{D2CBA9E2-5213-7340-BC25-FD08019A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89580" y="4741269"/>
            <a:ext cx="2141658" cy="16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86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5B0F76-DBAB-3612-1F23-4170DE863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To draw other shapes, we need:</a:t>
            </a:r>
          </a:p>
        </p:txBody>
      </p:sp>
      <p:sp>
        <p:nvSpPr>
          <p:cNvPr id="2061" name="Isosceles Triangle 2060">
            <a:extLst>
              <a:ext uri="{FF2B5EF4-FFF2-40B4-BE49-F238E27FC236}">
                <a16:creationId xmlns:a16="http://schemas.microsoft.com/office/drawing/2014/main" id="{CB64814D-A361-44E1-8D97-B83E41C8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0" y="-2"/>
            <a:ext cx="1248189" cy="1248189"/>
          </a:xfrm>
          <a:prstGeom prst="triangle">
            <a:avLst>
              <a:gd name="adj" fmla="val 10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852A6879-032A-4946-9CCA-44D38BED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296832" y="246646"/>
            <a:ext cx="577231" cy="57723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56AB08D7-F0FB-4965-B730-8B874214C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93049" y="367194"/>
            <a:ext cx="999162" cy="99916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148D9297-49FA-43ED-AC6B-E2F153B3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9187" y="946949"/>
            <a:ext cx="352820" cy="35282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77C2D141-F73C-4BF3-B3DF-D3BA74B8B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7826" y="1350438"/>
            <a:ext cx="4160520" cy="4157124"/>
          </a:xfrm>
          <a:custGeom>
            <a:avLst/>
            <a:gdLst>
              <a:gd name="connsiteX0" fmla="*/ 2080261 w 4160520"/>
              <a:gd name="connsiteY0" fmla="*/ 0 h 4157124"/>
              <a:gd name="connsiteX1" fmla="*/ 4160520 w 4160520"/>
              <a:gd name="connsiteY1" fmla="*/ 2078563 h 4157124"/>
              <a:gd name="connsiteX2" fmla="*/ 2080261 w 4160520"/>
              <a:gd name="connsiteY2" fmla="*/ 4157124 h 4157124"/>
              <a:gd name="connsiteX3" fmla="*/ 0 w 4160520"/>
              <a:gd name="connsiteY3" fmla="*/ 2078563 h 4157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0520" h="4157124">
                <a:moveTo>
                  <a:pt x="2080261" y="0"/>
                </a:moveTo>
                <a:lnTo>
                  <a:pt x="4160520" y="2078563"/>
                </a:lnTo>
                <a:lnTo>
                  <a:pt x="2080261" y="4157124"/>
                </a:lnTo>
                <a:lnTo>
                  <a:pt x="0" y="20785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DB456AC5-2DFE-4E00-B0CE-30AAA2A3D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7566" y="1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Free vector graphics of Ruler">
            <a:extLst>
              <a:ext uri="{FF2B5EF4-FFF2-40B4-BE49-F238E27FC236}">
                <a16:creationId xmlns:a16="http://schemas.microsoft.com/office/drawing/2014/main" id="{05162AD2-EF7A-2234-DB06-3447A57C3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26866" y="725608"/>
            <a:ext cx="1667086" cy="11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3" name="Isosceles Triangle 2072">
            <a:extLst>
              <a:ext uri="{FF2B5EF4-FFF2-40B4-BE49-F238E27FC236}">
                <a16:creationId xmlns:a16="http://schemas.microsoft.com/office/drawing/2014/main" id="{D3EB41F8-8868-4FC3-8553-94FEE5A8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972" y="6102888"/>
            <a:ext cx="1510228" cy="755112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Freeform: Shape 2074">
            <a:extLst>
              <a:ext uri="{FF2B5EF4-FFF2-40B4-BE49-F238E27FC236}">
                <a16:creationId xmlns:a16="http://schemas.microsoft.com/office/drawing/2014/main" id="{39671820-9967-4806-B0A7-4944C2A4A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447566" y="3562194"/>
            <a:ext cx="3997403" cy="3295805"/>
          </a:xfrm>
          <a:custGeom>
            <a:avLst/>
            <a:gdLst>
              <a:gd name="connsiteX0" fmla="*/ 1352836 w 4160520"/>
              <a:gd name="connsiteY0" fmla="*/ 0 h 3430293"/>
              <a:gd name="connsiteX1" fmla="*/ 2807685 w 4160520"/>
              <a:gd name="connsiteY1" fmla="*/ 0 h 3430293"/>
              <a:gd name="connsiteX2" fmla="*/ 4160520 w 4160520"/>
              <a:gd name="connsiteY2" fmla="*/ 1351732 h 3430293"/>
              <a:gd name="connsiteX3" fmla="*/ 2080261 w 4160520"/>
              <a:gd name="connsiteY3" fmla="*/ 3430293 h 3430293"/>
              <a:gd name="connsiteX4" fmla="*/ 0 w 4160520"/>
              <a:gd name="connsiteY4" fmla="*/ 1351732 h 3430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0520" h="3430293">
                <a:moveTo>
                  <a:pt x="1352836" y="0"/>
                </a:moveTo>
                <a:lnTo>
                  <a:pt x="2807685" y="0"/>
                </a:lnTo>
                <a:lnTo>
                  <a:pt x="4160520" y="1351732"/>
                </a:lnTo>
                <a:lnTo>
                  <a:pt x="2080261" y="3430293"/>
                </a:lnTo>
                <a:lnTo>
                  <a:pt x="0" y="13517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Free vector graphics of Pencil">
            <a:extLst>
              <a:ext uri="{FF2B5EF4-FFF2-40B4-BE49-F238E27FC236}">
                <a16:creationId xmlns:a16="http://schemas.microsoft.com/office/drawing/2014/main" id="{F337BA9E-0FFB-DF5E-7B54-6F55D2F7C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0800000">
            <a:off x="8341347" y="2801016"/>
            <a:ext cx="2524866" cy="12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B60D33-940E-0FF6-8223-EB788C19F78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6866" y="4740295"/>
            <a:ext cx="1667086" cy="166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54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D07C-17F2-563D-21E1-972984304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Now, can you name these 3D shapes?</a:t>
            </a:r>
          </a:p>
        </p:txBody>
      </p:sp>
      <p:sp>
        <p:nvSpPr>
          <p:cNvPr id="9223" name="Freeform: Shape 922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218" name="Picture 2" descr="Free vector graphics of Star">
            <a:extLst>
              <a:ext uri="{FF2B5EF4-FFF2-40B4-BE49-F238E27FC236}">
                <a16:creationId xmlns:a16="http://schemas.microsoft.com/office/drawing/2014/main" id="{D46FF44B-91C9-23AB-D7B3-5A450A3B2D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79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09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8" name="Picture 6" descr="Free vector graphics of Cone">
            <a:extLst>
              <a:ext uri="{FF2B5EF4-FFF2-40B4-BE49-F238E27FC236}">
                <a16:creationId xmlns:a16="http://schemas.microsoft.com/office/drawing/2014/main" id="{C8421C6C-5FFA-5D7F-59A7-1901AF1BC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2709" y="719434"/>
            <a:ext cx="2597261" cy="39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090" name="Rectangle 308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Free vector graphics of Football">
            <a:extLst>
              <a:ext uri="{FF2B5EF4-FFF2-40B4-BE49-F238E27FC236}">
                <a16:creationId xmlns:a16="http://schemas.microsoft.com/office/drawing/2014/main" id="{29902C66-A987-8C2F-6E1D-04E3CCCBB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91228" y="1274849"/>
            <a:ext cx="3209544" cy="315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6" name="Picture 4" descr="Free vector graphics of Pyramid">
            <a:extLst>
              <a:ext uri="{FF2B5EF4-FFF2-40B4-BE49-F238E27FC236}">
                <a16:creationId xmlns:a16="http://schemas.microsoft.com/office/drawing/2014/main" id="{21DAFC44-842E-3724-22FC-350359A79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275887" y="1193199"/>
            <a:ext cx="3209544" cy="310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00C23-8232-A205-5A30-F48B40B6BC8E}"/>
              </a:ext>
            </a:extLst>
          </p:cNvPr>
          <p:cNvSpPr txBox="1"/>
          <p:nvPr/>
        </p:nvSpPr>
        <p:spPr>
          <a:xfrm>
            <a:off x="1064942" y="4859383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8FD46-1DC6-3FC6-DD93-26784E096FF0}"/>
              </a:ext>
            </a:extLst>
          </p:cNvPr>
          <p:cNvSpPr txBox="1"/>
          <p:nvPr/>
        </p:nvSpPr>
        <p:spPr>
          <a:xfrm>
            <a:off x="4855028" y="4859383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Sphere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5949D-95EB-A276-71C1-C089EABCF8C5}"/>
              </a:ext>
            </a:extLst>
          </p:cNvPr>
          <p:cNvSpPr txBox="1"/>
          <p:nvPr/>
        </p:nvSpPr>
        <p:spPr>
          <a:xfrm>
            <a:off x="8645114" y="4859383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Pyramid</a:t>
            </a:r>
          </a:p>
        </p:txBody>
      </p:sp>
    </p:spTree>
    <p:extLst>
      <p:ext uri="{BB962C8B-B14F-4D97-AF65-F5344CB8AC3E}">
        <p14:creationId xmlns:p14="http://schemas.microsoft.com/office/powerpoint/2010/main" val="9689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8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5" name="Group 308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3086" name="Rectangle 308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9" name="Group 308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090" name="Rectangle 308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Rectangle 309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094" name="Rectangle 309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5" name="Rectangle 309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5600C23-8232-A205-5A30-F48B40B6BC8E}"/>
              </a:ext>
            </a:extLst>
          </p:cNvPr>
          <p:cNvSpPr txBox="1"/>
          <p:nvPr/>
        </p:nvSpPr>
        <p:spPr>
          <a:xfrm>
            <a:off x="1064942" y="4859383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Cuboid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48FD46-1DC6-3FC6-DD93-26784E096FF0}"/>
              </a:ext>
            </a:extLst>
          </p:cNvPr>
          <p:cNvSpPr txBox="1"/>
          <p:nvPr/>
        </p:nvSpPr>
        <p:spPr>
          <a:xfrm>
            <a:off x="4855028" y="4636374"/>
            <a:ext cx="24819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Triangular Prism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5949D-95EB-A276-71C1-C089EABCF8C5}"/>
              </a:ext>
            </a:extLst>
          </p:cNvPr>
          <p:cNvSpPr txBox="1"/>
          <p:nvPr/>
        </p:nvSpPr>
        <p:spPr>
          <a:xfrm>
            <a:off x="8645114" y="4859383"/>
            <a:ext cx="248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Cylinder</a:t>
            </a:r>
          </a:p>
        </p:txBody>
      </p:sp>
      <p:pic>
        <p:nvPicPr>
          <p:cNvPr id="4102" name="Picture 6" descr="Free vector graphics of Parcel">
            <a:extLst>
              <a:ext uri="{FF2B5EF4-FFF2-40B4-BE49-F238E27FC236}">
                <a16:creationId xmlns:a16="http://schemas.microsoft.com/office/drawing/2014/main" id="{2FA2AB6A-B492-B75B-93E5-1CD4450B0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70194">
            <a:off x="571401" y="1605784"/>
            <a:ext cx="3321718" cy="23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ree vector graphics of Cheese">
            <a:extLst>
              <a:ext uri="{FF2B5EF4-FFF2-40B4-BE49-F238E27FC236}">
                <a16:creationId xmlns:a16="http://schemas.microsoft.com/office/drawing/2014/main" id="{BA45F953-37C2-0FCC-1116-8D8715D2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20462">
            <a:off x="4250304" y="1641784"/>
            <a:ext cx="3372358" cy="218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ree vector graphics of Canned food">
            <a:extLst>
              <a:ext uri="{FF2B5EF4-FFF2-40B4-BE49-F238E27FC236}">
                <a16:creationId xmlns:a16="http://schemas.microsoft.com/office/drawing/2014/main" id="{A312DA3A-A01A-7AF9-2BF5-713365F2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632" y="1066693"/>
            <a:ext cx="2550054" cy="332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9A2D5-3A1E-DACA-D56F-7F508017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Calculating volume!</a:t>
            </a:r>
          </a:p>
        </p:txBody>
      </p:sp>
      <p:pic>
        <p:nvPicPr>
          <p:cNvPr id="10242" name="Picture 2" descr="Free vector graphics of Radio cassette">
            <a:extLst>
              <a:ext uri="{FF2B5EF4-FFF2-40B4-BE49-F238E27FC236}">
                <a16:creationId xmlns:a16="http://schemas.microsoft.com/office/drawing/2014/main" id="{29471A1A-3D73-E4AA-E62D-00DABE465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172" y="1744435"/>
            <a:ext cx="5627914" cy="38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0FAB20-E414-53B8-624D-BB19B1BD0E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371" y="1686066"/>
            <a:ext cx="3831771" cy="3831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39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1319-AD00-C6D8-E205-A19565D0F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Volume of a cuboid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7793F-95B8-8F1F-CC6D-12811C3B2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1" y="1469571"/>
            <a:ext cx="11090272" cy="46232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baseline="-25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4A406-6952-F037-4686-BC18B325B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4" t="46508" r="36428" b="48095"/>
          <a:stretch/>
        </p:blipFill>
        <p:spPr>
          <a:xfrm>
            <a:off x="2046513" y="1730829"/>
            <a:ext cx="8098967" cy="674915"/>
          </a:xfrm>
          <a:prstGeom prst="rect">
            <a:avLst/>
          </a:prstGeom>
        </p:spPr>
      </p:pic>
      <p:pic>
        <p:nvPicPr>
          <p:cNvPr id="8" name="Picture 6" descr="Free vector graphics of Parcel">
            <a:extLst>
              <a:ext uri="{FF2B5EF4-FFF2-40B4-BE49-F238E27FC236}">
                <a16:creationId xmlns:a16="http://schemas.microsoft.com/office/drawing/2014/main" id="{6293DEDA-287D-C6E5-307B-E5D90F64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2538" y="3360852"/>
            <a:ext cx="3321718" cy="23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EB613F-34F6-6BE3-47F8-5B31D92C5970}"/>
              </a:ext>
            </a:extLst>
          </p:cNvPr>
          <p:cNvCxnSpPr>
            <a:cxnSpLocks/>
          </p:cNvCxnSpPr>
          <p:nvPr/>
        </p:nvCxnSpPr>
        <p:spPr>
          <a:xfrm>
            <a:off x="7587341" y="3159010"/>
            <a:ext cx="2139827" cy="310702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D1DA121-8018-3CFF-A0DB-2737BD92D2A7}"/>
              </a:ext>
            </a:extLst>
          </p:cNvPr>
          <p:cNvCxnSpPr>
            <a:cxnSpLocks/>
          </p:cNvCxnSpPr>
          <p:nvPr/>
        </p:nvCxnSpPr>
        <p:spPr>
          <a:xfrm>
            <a:off x="10024417" y="3714178"/>
            <a:ext cx="1326" cy="1393372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F06DA97-6D75-5246-86E1-AA4F401D1E99}"/>
              </a:ext>
            </a:extLst>
          </p:cNvPr>
          <p:cNvCxnSpPr>
            <a:cxnSpLocks/>
          </p:cNvCxnSpPr>
          <p:nvPr/>
        </p:nvCxnSpPr>
        <p:spPr>
          <a:xfrm flipV="1">
            <a:off x="9319619" y="5205521"/>
            <a:ext cx="704798" cy="632733"/>
          </a:xfrm>
          <a:prstGeom prst="straightConnector1">
            <a:avLst/>
          </a:prstGeom>
          <a:ln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50D3BF-B0E0-19D2-942D-19105BF70C7B}"/>
              </a:ext>
            </a:extLst>
          </p:cNvPr>
          <p:cNvSpPr txBox="1"/>
          <p:nvPr/>
        </p:nvSpPr>
        <p:spPr>
          <a:xfrm>
            <a:off x="8425543" y="2801568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35cm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B946A1-7035-2F59-7760-19ABE3B17CB3}"/>
              </a:ext>
            </a:extLst>
          </p:cNvPr>
          <p:cNvSpPr txBox="1"/>
          <p:nvPr/>
        </p:nvSpPr>
        <p:spPr>
          <a:xfrm>
            <a:off x="10237231" y="4181324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20cm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EE8ABE-125E-69BF-785E-A6B2766FB68D}"/>
              </a:ext>
            </a:extLst>
          </p:cNvPr>
          <p:cNvSpPr txBox="1"/>
          <p:nvPr/>
        </p:nvSpPr>
        <p:spPr>
          <a:xfrm>
            <a:off x="9882662" y="5480536"/>
            <a:ext cx="79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B0F0"/>
                </a:solidFill>
              </a:rPr>
              <a:t>15cm</a:t>
            </a:r>
            <a:endParaRPr lang="en-GB" b="1" dirty="0">
              <a:solidFill>
                <a:srgbClr val="00B0F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3D2CE3-6EEC-B7E5-0356-7AE414C82A9C}"/>
              </a:ext>
            </a:extLst>
          </p:cNvPr>
          <p:cNvSpPr txBox="1"/>
          <p:nvPr/>
        </p:nvSpPr>
        <p:spPr>
          <a:xfrm>
            <a:off x="1989141" y="2814648"/>
            <a:ext cx="3321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Can you calculate the volume of this box?</a:t>
            </a: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dirty="0">
                <a:solidFill>
                  <a:schemeClr val="bg1"/>
                </a:solidFill>
              </a:rPr>
              <a:t>Don’t forget your answer will have the units cm</a:t>
            </a:r>
            <a:r>
              <a:rPr lang="en-GB" sz="3200" baseline="30000" dirty="0">
                <a:solidFill>
                  <a:schemeClr val="bg1"/>
                </a:solidFill>
              </a:rPr>
              <a:t>3</a:t>
            </a:r>
            <a:r>
              <a:rPr lang="en-GB" sz="3200" dirty="0">
                <a:solidFill>
                  <a:schemeClr val="bg1"/>
                </a:solidFill>
              </a:rPr>
              <a:t>!</a:t>
            </a:r>
            <a:endParaRPr lang="en-GB" sz="32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93148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63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Sitka Heading</vt:lpstr>
      <vt:lpstr>Source Sans Pro</vt:lpstr>
      <vt:lpstr>3DFloatVTI</vt:lpstr>
      <vt:lpstr>Drawing shapes!</vt:lpstr>
      <vt:lpstr>To draw circles, we need:</vt:lpstr>
      <vt:lpstr>To draw other shapes, we need:</vt:lpstr>
      <vt:lpstr>Now, can you name these 3D shapes?</vt:lpstr>
      <vt:lpstr>PowerPoint Presentation</vt:lpstr>
      <vt:lpstr>PowerPoint Presentation</vt:lpstr>
      <vt:lpstr>Calculating volume!</vt:lpstr>
      <vt:lpstr>Volume of a cuboid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15 - Review</dc:title>
  <dc:creator>Luke Turner</dc:creator>
  <cp:lastModifiedBy>Luke Turner</cp:lastModifiedBy>
  <cp:revision>13</cp:revision>
  <dcterms:created xsi:type="dcterms:W3CDTF">2022-10-05T03:30:22Z</dcterms:created>
  <dcterms:modified xsi:type="dcterms:W3CDTF">2022-10-30T08:36:20Z</dcterms:modified>
</cp:coreProperties>
</file>