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Roboto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bold.fntdata"/><Relationship Id="rId10" Type="http://schemas.openxmlformats.org/officeDocument/2006/relationships/font" Target="fonts/Roboto-regular.fntdata"/><Relationship Id="rId13" Type="http://schemas.openxmlformats.org/officeDocument/2006/relationships/font" Target="fonts/Roboto-boldItalic.fntdata"/><Relationship Id="rId12" Type="http://schemas.openxmlformats.org/officeDocument/2006/relationships/font" Target="fonts/Roboto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7178f12d61f8e88f_1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7178f12d61f8e88f_1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7178f12d61f8e88f_1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7178f12d61f8e88f_1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7178f12d61f8e88f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7178f12d61f8e88f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11" name="Google Shape;11;p2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11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71" name="Google Shape;71;p11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11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11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1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11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6" name="Google Shape;76;p11"/>
          <p:cNvSpPr txBox="1"/>
          <p:nvPr>
            <p:ph hasCustomPrompt="1" type="title"/>
          </p:nvPr>
        </p:nvSpPr>
        <p:spPr>
          <a:xfrm>
            <a:off x="311700" y="1256050"/>
            <a:ext cx="8520600" cy="203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7" name="Google Shape;77;p11"/>
          <p:cNvSpPr txBox="1"/>
          <p:nvPr>
            <p:ph idx="1" type="body"/>
          </p:nvPr>
        </p:nvSpPr>
        <p:spPr>
          <a:xfrm>
            <a:off x="311700" y="3369225"/>
            <a:ext cx="8520600" cy="128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8" name="Google Shape;78;p1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21" name="Google Shape;21;p3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6" name="Google Shape;26;p3"/>
          <p:cNvSpPr txBox="1"/>
          <p:nvPr>
            <p:ph type="title"/>
          </p:nvPr>
        </p:nvSpPr>
        <p:spPr>
          <a:xfrm>
            <a:off x="598100" y="2152347"/>
            <a:ext cx="8222100" cy="83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oogle Shape;29;p4"/>
          <p:cNvGrpSpPr/>
          <p:nvPr/>
        </p:nvGrpSpPr>
        <p:grpSpPr>
          <a:xfrm>
            <a:off x="0" y="3903669"/>
            <a:ext cx="9144000" cy="1239925"/>
            <a:chOff x="0" y="3903669"/>
            <a:chExt cx="9144000" cy="1239925"/>
          </a:xfrm>
        </p:grpSpPr>
        <p:sp>
          <p:nvSpPr>
            <p:cNvPr id="30" name="Google Shape;30;p4"/>
            <p:cNvSpPr/>
            <p:nvPr/>
          </p:nvSpPr>
          <p:spPr>
            <a:xfrm>
              <a:off x="8154895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4"/>
            <p:cNvSpPr/>
            <p:nvPr/>
          </p:nvSpPr>
          <p:spPr>
            <a:xfrm flipH="1">
              <a:off x="6181163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7170274" y="3903669"/>
              <a:ext cx="989100" cy="9879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4"/>
            <p:cNvSpPr/>
            <p:nvPr/>
          </p:nvSpPr>
          <p:spPr>
            <a:xfrm rot="10800000">
              <a:off x="8154757" y="3903682"/>
              <a:ext cx="989100" cy="9879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4"/>
            <p:cNvSpPr/>
            <p:nvPr/>
          </p:nvSpPr>
          <p:spPr>
            <a:xfrm>
              <a:off x="0" y="4891594"/>
              <a:ext cx="9144000" cy="252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5" name="Google Shape;35;p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6" name="Google Shape;36;p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7" name="Google Shape;37;p4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1" type="body"/>
          </p:nvPr>
        </p:nvSpPr>
        <p:spPr>
          <a:xfrm>
            <a:off x="3117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5"/>
          <p:cNvSpPr txBox="1"/>
          <p:nvPr>
            <p:ph idx="2" type="body"/>
          </p:nvPr>
        </p:nvSpPr>
        <p:spPr>
          <a:xfrm>
            <a:off x="48324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2" name="Google Shape;42;p5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5" name="Google Shape;45;p6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8" name="Google Shape;48;p7"/>
          <p:cNvSpPr txBox="1"/>
          <p:nvPr>
            <p:ph idx="1" type="body"/>
          </p:nvPr>
        </p:nvSpPr>
        <p:spPr>
          <a:xfrm>
            <a:off x="311700" y="1465804"/>
            <a:ext cx="2808000" cy="310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4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oogle Shape;51;p8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52" name="Google Shape;52;p8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" name="Google Shape;53;p8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" name="Google Shape;54;p8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" name="Google Shape;55;p8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8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7" name="Google Shape;57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/>
          <p:nvPr/>
        </p:nvSpPr>
        <p:spPr>
          <a:xfrm>
            <a:off x="4572000" y="-1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61" name="Google Shape;6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2" name="Google Shape;62;p9"/>
          <p:cNvSpPr txBox="1"/>
          <p:nvPr>
            <p:ph type="title"/>
          </p:nvPr>
        </p:nvSpPr>
        <p:spPr>
          <a:xfrm>
            <a:off x="265500" y="1151100"/>
            <a:ext cx="4045200" cy="1564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63" name="Google Shape;63;p9"/>
          <p:cNvSpPr txBox="1"/>
          <p:nvPr>
            <p:ph idx="1" type="subTitle"/>
          </p:nvPr>
        </p:nvSpPr>
        <p:spPr>
          <a:xfrm>
            <a:off x="265500" y="2769001"/>
            <a:ext cx="4045200" cy="126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64" name="Google Shape;6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5" name="Google Shape;65;p9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68" name="Google Shape;68;p10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geometr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jpg"/><Relationship Id="rId4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jpg"/><Relationship Id="rId4" Type="http://schemas.openxmlformats.org/officeDocument/2006/relationships/image" Target="../media/image5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IB </a:t>
            </a:r>
            <a:r>
              <a:rPr lang="en-GB"/>
              <a:t>Math AA SL Practice Exam</a:t>
            </a:r>
            <a:endParaRPr/>
          </a:p>
        </p:txBody>
      </p:sp>
      <p:sp>
        <p:nvSpPr>
          <p:cNvPr id="86" name="Google Shape;86;p13"/>
          <p:cNvSpPr txBox="1"/>
          <p:nvPr>
            <p:ph idx="1" type="subTitle"/>
          </p:nvPr>
        </p:nvSpPr>
        <p:spPr>
          <a:xfrm>
            <a:off x="598100" y="2715971"/>
            <a:ext cx="8222100" cy="208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Sample worked sheets of Final Paper Questions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by Mario Willyam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Calculus (Practice 1 and 2)</a:t>
            </a:r>
            <a:endParaRPr/>
          </a:p>
        </p:txBody>
      </p:sp>
      <p:sp>
        <p:nvSpPr>
          <p:cNvPr id="92" name="Google Shape;92;p1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93" name="Google Shape;9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43901" y="1229875"/>
            <a:ext cx="2288400" cy="2691176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4"/>
          <p:cNvPicPr preferRelativeResize="0"/>
          <p:nvPr/>
        </p:nvPicPr>
        <p:blipFill rotWithShape="1">
          <a:blip r:embed="rId4">
            <a:alphaModFix/>
          </a:blip>
          <a:srcRect b="53211" l="0" r="0" t="0"/>
          <a:stretch/>
        </p:blipFill>
        <p:spPr>
          <a:xfrm>
            <a:off x="311700" y="1229875"/>
            <a:ext cx="2713375" cy="2556849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4"/>
          <p:cNvPicPr preferRelativeResize="0"/>
          <p:nvPr/>
        </p:nvPicPr>
        <p:blipFill rotWithShape="1">
          <a:blip r:embed="rId4">
            <a:alphaModFix/>
          </a:blip>
          <a:srcRect b="0" l="0" r="0" t="46366"/>
          <a:stretch/>
        </p:blipFill>
        <p:spPr>
          <a:xfrm>
            <a:off x="3025069" y="1810280"/>
            <a:ext cx="2553875" cy="275860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6" name="Google Shape;96;p14"/>
          <p:cNvCxnSpPr/>
          <p:nvPr/>
        </p:nvCxnSpPr>
        <p:spPr>
          <a:xfrm>
            <a:off x="5915679" y="1233160"/>
            <a:ext cx="0" cy="3292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Calculus (Practice 3)</a:t>
            </a:r>
            <a:endParaRPr/>
          </a:p>
        </p:txBody>
      </p:sp>
      <p:sp>
        <p:nvSpPr>
          <p:cNvPr id="102" name="Google Shape;102;p15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03" name="Google Shape;103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116825"/>
            <a:ext cx="4539426" cy="3452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72000" y="1053923"/>
            <a:ext cx="4260301" cy="28046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6"/>
          <p:cNvSpPr txBox="1"/>
          <p:nvPr>
            <p:ph idx="1" type="body"/>
          </p:nvPr>
        </p:nvSpPr>
        <p:spPr>
          <a:xfrm>
            <a:off x="3117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10" name="Google Shape;11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698" y="1229975"/>
            <a:ext cx="4771424" cy="3339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844652" y="1229963"/>
            <a:ext cx="4092351" cy="3172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Geometric">
  <a:themeElements>
    <a:clrScheme name="Geometric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F06292"/>
      </a:hlink>
      <a:folHlink>
        <a:srgbClr val="F062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