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comments+xml" PartName="/ppt/comments/comment1.xml"/>
  <Override ContentType="application/vnd.openxmlformats-officedocument.presentationml.comments+xml" PartName="/ppt/comments/comment2.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commentAuthors+xml" PartName="/ppt/commentAuthors.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6"/>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Lst>
  <p:sldSz cy="5143500" cx="9144000"/>
  <p:notesSz cx="6858000" cy="9144000"/>
  <p:embeddedFontLst>
    <p:embeddedFont>
      <p:font typeface="Economica"/>
      <p:regular r:id="rId29"/>
      <p:bold r:id="rId30"/>
      <p:italic r:id="rId31"/>
      <p:boldItalic r:id="rId32"/>
    </p:embeddedFont>
    <p:embeddedFont>
      <p:font typeface="Open Sans"/>
      <p:regular r:id="rId33"/>
      <p:bold r:id="rId34"/>
      <p:italic r:id="rId35"/>
      <p:boldItalic r:id="rId3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commentAuthors.xml><?xml version="1.0" encoding="utf-8"?>
<p:cmAuthor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Author clrIdx="0" id="0" initials="" lastIdx="7" name="Thany BL2015"/>
</p:cmAuthorLst>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53FECD38-BC3A-4EFE-ACC7-FE5AFF983842}">
  <a:tblStyle styleId="{53FECD38-BC3A-4EFE-ACC7-FE5AFF983842}"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3.xml"/><Relationship Id="rId22" Type="http://schemas.openxmlformats.org/officeDocument/2006/relationships/slide" Target="slides/slide15.xml"/><Relationship Id="rId21" Type="http://schemas.openxmlformats.org/officeDocument/2006/relationships/slide" Target="slides/slide14.xml"/><Relationship Id="rId24" Type="http://schemas.openxmlformats.org/officeDocument/2006/relationships/slide" Target="slides/slide17.xml"/><Relationship Id="rId23" Type="http://schemas.openxmlformats.org/officeDocument/2006/relationships/slide" Target="slides/slide16.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tableStyles" Target="tableStyles.xml"/><Relationship Id="rId9" Type="http://schemas.openxmlformats.org/officeDocument/2006/relationships/slide" Target="slides/slide2.xml"/><Relationship Id="rId26" Type="http://schemas.openxmlformats.org/officeDocument/2006/relationships/slide" Target="slides/slide19.xml"/><Relationship Id="rId25" Type="http://schemas.openxmlformats.org/officeDocument/2006/relationships/slide" Target="slides/slide18.xml"/><Relationship Id="rId28" Type="http://schemas.openxmlformats.org/officeDocument/2006/relationships/slide" Target="slides/slide21.xml"/><Relationship Id="rId27" Type="http://schemas.openxmlformats.org/officeDocument/2006/relationships/slide" Target="slides/slide20.xml"/><Relationship Id="rId5" Type="http://schemas.openxmlformats.org/officeDocument/2006/relationships/commentAuthors" Target="commentAuthors.xml"/><Relationship Id="rId6" Type="http://schemas.openxmlformats.org/officeDocument/2006/relationships/slideMaster" Target="slideMasters/slideMaster1.xml"/><Relationship Id="rId29" Type="http://schemas.openxmlformats.org/officeDocument/2006/relationships/font" Target="fonts/Economica-regular.fntdata"/><Relationship Id="rId7" Type="http://schemas.openxmlformats.org/officeDocument/2006/relationships/notesMaster" Target="notesMasters/notesMaster1.xml"/><Relationship Id="rId8" Type="http://schemas.openxmlformats.org/officeDocument/2006/relationships/slide" Target="slides/slide1.xml"/><Relationship Id="rId31" Type="http://schemas.openxmlformats.org/officeDocument/2006/relationships/font" Target="fonts/Economica-italic.fntdata"/><Relationship Id="rId30" Type="http://schemas.openxmlformats.org/officeDocument/2006/relationships/font" Target="fonts/Economica-bold.fntdata"/><Relationship Id="rId11" Type="http://schemas.openxmlformats.org/officeDocument/2006/relationships/slide" Target="slides/slide4.xml"/><Relationship Id="rId33" Type="http://schemas.openxmlformats.org/officeDocument/2006/relationships/font" Target="fonts/OpenSans-regular.fntdata"/><Relationship Id="rId10" Type="http://schemas.openxmlformats.org/officeDocument/2006/relationships/slide" Target="slides/slide3.xml"/><Relationship Id="rId32" Type="http://schemas.openxmlformats.org/officeDocument/2006/relationships/font" Target="fonts/Economica-boldItalic.fntdata"/><Relationship Id="rId13" Type="http://schemas.openxmlformats.org/officeDocument/2006/relationships/slide" Target="slides/slide6.xml"/><Relationship Id="rId35" Type="http://schemas.openxmlformats.org/officeDocument/2006/relationships/font" Target="fonts/OpenSans-italic.fntdata"/><Relationship Id="rId12" Type="http://schemas.openxmlformats.org/officeDocument/2006/relationships/slide" Target="slides/slide5.xml"/><Relationship Id="rId34" Type="http://schemas.openxmlformats.org/officeDocument/2006/relationships/font" Target="fonts/OpenSans-bold.fntdata"/><Relationship Id="rId15" Type="http://schemas.openxmlformats.org/officeDocument/2006/relationships/slide" Target="slides/slide8.xml"/><Relationship Id="rId14" Type="http://schemas.openxmlformats.org/officeDocument/2006/relationships/slide" Target="slides/slide7.xml"/><Relationship Id="rId36" Type="http://schemas.openxmlformats.org/officeDocument/2006/relationships/font" Target="fonts/OpenSans-boldItalic.fntdata"/><Relationship Id="rId17" Type="http://schemas.openxmlformats.org/officeDocument/2006/relationships/slide" Target="slides/slide10.xml"/><Relationship Id="rId16" Type="http://schemas.openxmlformats.org/officeDocument/2006/relationships/slide" Target="slides/slide9.xml"/><Relationship Id="rId19" Type="http://schemas.openxmlformats.org/officeDocument/2006/relationships/slide" Target="slides/slide12.xml"/><Relationship Id="rId18" Type="http://schemas.openxmlformats.org/officeDocument/2006/relationships/slide" Target="slides/slide11.xml"/></Relationships>
</file>

<file path=ppt/comments/comment1.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1" dt="2023-10-01T03:28:24.136">
    <p:pos x="196" y="771"/>
    <p:text>I pick up her a question ไม่ถูกค่ะ
I shot her a question</p:text>
  </p:cm>
  <p:cm authorId="0" idx="2" dt="2023-10-01T03:25:57.047">
    <p:pos x="196" y="871"/>
    <p:text>with a free mind, relaxed and blissful</p:text>
  </p:cm>
  <p:cm authorId="0" idx="3" dt="2023-10-01T03:25:29.709">
    <p:pos x="196" y="871"/>
    <p:text>Without thinking of anything specifically</p:text>
  </p:cm>
  <p:cm authorId="0" idx="4" dt="2023-10-01T02:52:12.658">
    <p:pos x="196" y="971"/>
    <p:text>in the car
on the bus</p:text>
  </p:cm>
  <p:cm authorId="0" idx="5" dt="2023-10-01T03:18:55.267">
    <p:pos x="196" y="1071"/>
    <p:text>I check my schedule ฉันเชคตารางเรียน
I check for my schedule หาตารางเรียน ว่าวันนี้เอาตารางเรียนมาไหม</p:text>
  </p:cm>
  <p:cm authorId="0" idx="6" dt="2023-10-01T03:31:52.867">
    <p:pos x="196" y="1171"/>
    <p:text>complaining
sighing</p:text>
  </p:cm>
</p:cmLst>
</file>

<file path=ppt/comments/comment2.xml><?xml version="1.0" encoding="utf-8"?>
<p:cmLs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m authorId="0" idx="7" dt="2023-10-01T03:34:18.167">
    <p:pos x="196" y="771"/>
    <p:text>please avoid swearing</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 name="Shape 58"/>
        <p:cNvGrpSpPr/>
        <p:nvPr/>
      </p:nvGrpSpPr>
      <p:grpSpPr>
        <a:xfrm>
          <a:off x="0" y="0"/>
          <a:ext cx="0" cy="0"/>
          <a:chOff x="0" y="0"/>
          <a:chExt cx="0" cy="0"/>
        </a:xfrm>
      </p:grpSpPr>
      <p:sp>
        <p:nvSpPr>
          <p:cNvPr id="59" name="Google Shape;59;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60" name="Google Shape;60;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286453365d9_0_1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7" name="Google Shape;137;g286453365d9_0_1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286453365d9_0_1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3" name="Google Shape;143;g286453365d9_0_1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g286453365d9_0_15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9" name="Google Shape;149;g286453365d9_0_1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g286453365d9_0_2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5" name="Google Shape;155;g286453365d9_0_2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6" name="Shape 166"/>
        <p:cNvGrpSpPr/>
        <p:nvPr/>
      </p:nvGrpSpPr>
      <p:grpSpPr>
        <a:xfrm>
          <a:off x="0" y="0"/>
          <a:ext cx="0" cy="0"/>
          <a:chOff x="0" y="0"/>
          <a:chExt cx="0" cy="0"/>
        </a:xfrm>
      </p:grpSpPr>
      <p:sp>
        <p:nvSpPr>
          <p:cNvPr id="167" name="Google Shape;167;g286453365d9_0_27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8" name="Google Shape;168;g286453365d9_0_27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g28649e617b8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4" name="Google Shape;174;g28649e617b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8" name="Shape 178"/>
        <p:cNvGrpSpPr/>
        <p:nvPr/>
      </p:nvGrpSpPr>
      <p:grpSpPr>
        <a:xfrm>
          <a:off x="0" y="0"/>
          <a:ext cx="0" cy="0"/>
          <a:chOff x="0" y="0"/>
          <a:chExt cx="0" cy="0"/>
        </a:xfrm>
      </p:grpSpPr>
      <p:sp>
        <p:nvSpPr>
          <p:cNvPr id="179" name="Google Shape;179;g28649e617b8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0" name="Google Shape;180;g28649e617b8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g286453365d9_0_29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87" name="Google Shape;187;g286453365d9_0_29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g286453365d9_0_29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94" name="Google Shape;194;g286453365d9_0_29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g286453365d9_0_30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0" name="Google Shape;200;g286453365d9_0_30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 name="Shape 64"/>
        <p:cNvGrpSpPr/>
        <p:nvPr/>
      </p:nvGrpSpPr>
      <p:grpSpPr>
        <a:xfrm>
          <a:off x="0" y="0"/>
          <a:ext cx="0" cy="0"/>
          <a:chOff x="0" y="0"/>
          <a:chExt cx="0" cy="0"/>
        </a:xfrm>
      </p:grpSpPr>
      <p:sp>
        <p:nvSpPr>
          <p:cNvPr id="65" name="Google Shape;65;g28611a31a77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6" name="Google Shape;66;g28611a31a7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g286453365d9_0_30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06" name="Google Shape;206;g286453365d9_0_30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g286453365d9_0_3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212" name="Google Shape;212;g286453365d9_0_3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0" name="Shape 70"/>
        <p:cNvGrpSpPr/>
        <p:nvPr/>
      </p:nvGrpSpPr>
      <p:grpSpPr>
        <a:xfrm>
          <a:off x="0" y="0"/>
          <a:ext cx="0" cy="0"/>
          <a:chOff x="0" y="0"/>
          <a:chExt cx="0" cy="0"/>
        </a:xfrm>
      </p:grpSpPr>
      <p:sp>
        <p:nvSpPr>
          <p:cNvPr id="71" name="Google Shape;71;g28611a31a77_0_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2" name="Google Shape;72;g28611a31a77_0_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g286453365d9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286453365d9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g28611a31a77_0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7" name="Google Shape;87;g28611a31a77_0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28611a31a77_0_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28611a31a77_0_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g28611a31a77_0_2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6" name="Google Shape;106;g28611a31a77_0_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g286453365d9_0_7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8" name="Google Shape;118;g286453365d9_0_7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g286453365d9_0_1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1" name="Google Shape;131;g286453365d9_0_1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2744013" y="756700"/>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1" name="Google Shape;11;p2"/>
          <p:cNvSpPr/>
          <p:nvPr/>
        </p:nvSpPr>
        <p:spPr>
          <a:xfrm rot="10800000">
            <a:off x="5318350" y="32667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2" name="Google Shape;12;p2"/>
          <p:cNvSpPr txBox="1"/>
          <p:nvPr>
            <p:ph type="ctrTitle"/>
          </p:nvPr>
        </p:nvSpPr>
        <p:spPr>
          <a:xfrm>
            <a:off x="3044700" y="1444255"/>
            <a:ext cx="3054600" cy="15372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a:lvl1pPr>
            <a:lvl2pPr lvl="1" algn="ctr">
              <a:spcBef>
                <a:spcPts val="0"/>
              </a:spcBef>
              <a:spcAft>
                <a:spcPts val="0"/>
              </a:spcAft>
              <a:buSzPts val="4200"/>
              <a:buNone/>
              <a:defRPr/>
            </a:lvl2pPr>
            <a:lvl3pPr lvl="2" algn="ctr">
              <a:spcBef>
                <a:spcPts val="0"/>
              </a:spcBef>
              <a:spcAft>
                <a:spcPts val="0"/>
              </a:spcAft>
              <a:buSzPts val="4200"/>
              <a:buNone/>
              <a:defRPr/>
            </a:lvl3pPr>
            <a:lvl4pPr lvl="3" algn="ctr">
              <a:spcBef>
                <a:spcPts val="0"/>
              </a:spcBef>
              <a:spcAft>
                <a:spcPts val="0"/>
              </a:spcAft>
              <a:buSzPts val="4200"/>
              <a:buNone/>
              <a:defRPr/>
            </a:lvl4pPr>
            <a:lvl5pPr lvl="4" algn="ctr">
              <a:spcBef>
                <a:spcPts val="0"/>
              </a:spcBef>
              <a:spcAft>
                <a:spcPts val="0"/>
              </a:spcAft>
              <a:buSzPts val="4200"/>
              <a:buNone/>
              <a:defRPr/>
            </a:lvl5pPr>
            <a:lvl6pPr lvl="5" algn="ctr">
              <a:spcBef>
                <a:spcPts val="0"/>
              </a:spcBef>
              <a:spcAft>
                <a:spcPts val="0"/>
              </a:spcAft>
              <a:buSzPts val="4200"/>
              <a:buNone/>
              <a:defRPr/>
            </a:lvl6pPr>
            <a:lvl7pPr lvl="6" algn="ctr">
              <a:spcBef>
                <a:spcPts val="0"/>
              </a:spcBef>
              <a:spcAft>
                <a:spcPts val="0"/>
              </a:spcAft>
              <a:buSzPts val="4200"/>
              <a:buNone/>
              <a:defRPr/>
            </a:lvl7pPr>
            <a:lvl8pPr lvl="7" algn="ctr">
              <a:spcBef>
                <a:spcPts val="0"/>
              </a:spcBef>
              <a:spcAft>
                <a:spcPts val="0"/>
              </a:spcAft>
              <a:buSzPts val="4200"/>
              <a:buNone/>
              <a:defRPr/>
            </a:lvl8pPr>
            <a:lvl9pPr lvl="8" algn="ctr">
              <a:spcBef>
                <a:spcPts val="0"/>
              </a:spcBef>
              <a:spcAft>
                <a:spcPts val="0"/>
              </a:spcAft>
              <a:buSzPts val="4200"/>
              <a:buNone/>
              <a:defRPr/>
            </a:lvl9pPr>
          </a:lstStyle>
          <a:p/>
        </p:txBody>
      </p:sp>
      <p:sp>
        <p:nvSpPr>
          <p:cNvPr id="13" name="Google Shape;13;p2"/>
          <p:cNvSpPr txBox="1"/>
          <p:nvPr>
            <p:ph idx="1" type="subTitle"/>
          </p:nvPr>
        </p:nvSpPr>
        <p:spPr>
          <a:xfrm>
            <a:off x="3044700" y="3116580"/>
            <a:ext cx="3054600" cy="7014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Font typeface="Economica"/>
              <a:buNone/>
              <a:defRPr sz="2100">
                <a:latin typeface="Economica"/>
                <a:ea typeface="Economica"/>
                <a:cs typeface="Economica"/>
                <a:sym typeface="Economica"/>
              </a:defRPr>
            </a:lvl1pPr>
            <a:lvl2pPr lvl="1" algn="ctr">
              <a:lnSpc>
                <a:spcPct val="100000"/>
              </a:lnSpc>
              <a:spcBef>
                <a:spcPts val="0"/>
              </a:spcBef>
              <a:spcAft>
                <a:spcPts val="0"/>
              </a:spcAft>
              <a:buSzPts val="2100"/>
              <a:buFont typeface="Economica"/>
              <a:buNone/>
              <a:defRPr sz="2100">
                <a:latin typeface="Economica"/>
                <a:ea typeface="Economica"/>
                <a:cs typeface="Economica"/>
                <a:sym typeface="Economica"/>
              </a:defRPr>
            </a:lvl2pPr>
            <a:lvl3pPr lvl="2" algn="ctr">
              <a:lnSpc>
                <a:spcPct val="100000"/>
              </a:lnSpc>
              <a:spcBef>
                <a:spcPts val="0"/>
              </a:spcBef>
              <a:spcAft>
                <a:spcPts val="0"/>
              </a:spcAft>
              <a:buSzPts val="2100"/>
              <a:buFont typeface="Economica"/>
              <a:buNone/>
              <a:defRPr sz="2100">
                <a:latin typeface="Economica"/>
                <a:ea typeface="Economica"/>
                <a:cs typeface="Economica"/>
                <a:sym typeface="Economica"/>
              </a:defRPr>
            </a:lvl3pPr>
            <a:lvl4pPr lvl="3" algn="ctr">
              <a:lnSpc>
                <a:spcPct val="100000"/>
              </a:lnSpc>
              <a:spcBef>
                <a:spcPts val="0"/>
              </a:spcBef>
              <a:spcAft>
                <a:spcPts val="0"/>
              </a:spcAft>
              <a:buSzPts val="2100"/>
              <a:buFont typeface="Economica"/>
              <a:buNone/>
              <a:defRPr sz="2100">
                <a:latin typeface="Economica"/>
                <a:ea typeface="Economica"/>
                <a:cs typeface="Economica"/>
                <a:sym typeface="Economica"/>
              </a:defRPr>
            </a:lvl4pPr>
            <a:lvl5pPr lvl="4" algn="ctr">
              <a:lnSpc>
                <a:spcPct val="100000"/>
              </a:lnSpc>
              <a:spcBef>
                <a:spcPts val="0"/>
              </a:spcBef>
              <a:spcAft>
                <a:spcPts val="0"/>
              </a:spcAft>
              <a:buSzPts val="2100"/>
              <a:buFont typeface="Economica"/>
              <a:buNone/>
              <a:defRPr sz="2100">
                <a:latin typeface="Economica"/>
                <a:ea typeface="Economica"/>
                <a:cs typeface="Economica"/>
                <a:sym typeface="Economica"/>
              </a:defRPr>
            </a:lvl5pPr>
            <a:lvl6pPr lvl="5" algn="ctr">
              <a:lnSpc>
                <a:spcPct val="100000"/>
              </a:lnSpc>
              <a:spcBef>
                <a:spcPts val="0"/>
              </a:spcBef>
              <a:spcAft>
                <a:spcPts val="0"/>
              </a:spcAft>
              <a:buSzPts val="2100"/>
              <a:buFont typeface="Economica"/>
              <a:buNone/>
              <a:defRPr sz="2100">
                <a:latin typeface="Economica"/>
                <a:ea typeface="Economica"/>
                <a:cs typeface="Economica"/>
                <a:sym typeface="Economica"/>
              </a:defRPr>
            </a:lvl6pPr>
            <a:lvl7pPr lvl="6" algn="ctr">
              <a:lnSpc>
                <a:spcPct val="100000"/>
              </a:lnSpc>
              <a:spcBef>
                <a:spcPts val="0"/>
              </a:spcBef>
              <a:spcAft>
                <a:spcPts val="0"/>
              </a:spcAft>
              <a:buSzPts val="2100"/>
              <a:buFont typeface="Economica"/>
              <a:buNone/>
              <a:defRPr sz="2100">
                <a:latin typeface="Economica"/>
                <a:ea typeface="Economica"/>
                <a:cs typeface="Economica"/>
                <a:sym typeface="Economica"/>
              </a:defRPr>
            </a:lvl7pPr>
            <a:lvl8pPr lvl="7" algn="ctr">
              <a:lnSpc>
                <a:spcPct val="100000"/>
              </a:lnSpc>
              <a:spcBef>
                <a:spcPts val="0"/>
              </a:spcBef>
              <a:spcAft>
                <a:spcPts val="0"/>
              </a:spcAft>
              <a:buSzPts val="2100"/>
              <a:buFont typeface="Economica"/>
              <a:buNone/>
              <a:defRPr sz="2100">
                <a:latin typeface="Economica"/>
                <a:ea typeface="Economica"/>
                <a:cs typeface="Economica"/>
                <a:sym typeface="Economica"/>
              </a:defRPr>
            </a:lvl8pPr>
            <a:lvl9pPr lvl="8" algn="ctr">
              <a:lnSpc>
                <a:spcPct val="100000"/>
              </a:lnSpc>
              <a:spcBef>
                <a:spcPts val="0"/>
              </a:spcBef>
              <a:spcAft>
                <a:spcPts val="0"/>
              </a:spcAft>
              <a:buSzPts val="2100"/>
              <a:buFont typeface="Economica"/>
              <a:buNone/>
              <a:defRPr sz="2100">
                <a:latin typeface="Economica"/>
                <a:ea typeface="Economica"/>
                <a:cs typeface="Economica"/>
                <a:sym typeface="Economica"/>
              </a:defRPr>
            </a:lvl9pPr>
          </a:lstStyle>
          <a:p/>
        </p:txBody>
      </p:sp>
      <p:sp>
        <p:nvSpPr>
          <p:cNvPr id="14" name="Google Shape;14;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51" name="Shape 51"/>
        <p:cNvGrpSpPr/>
        <p:nvPr/>
      </p:nvGrpSpPr>
      <p:grpSpPr>
        <a:xfrm>
          <a:off x="0" y="0"/>
          <a:ext cx="0" cy="0"/>
          <a:chOff x="0" y="0"/>
          <a:chExt cx="0" cy="0"/>
        </a:xfrm>
      </p:grpSpPr>
      <p:sp>
        <p:nvSpPr>
          <p:cNvPr id="52" name="Google Shape;52;p11"/>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11"/>
          <p:cNvSpPr txBox="1"/>
          <p:nvPr>
            <p:ph hasCustomPrompt="1" type="title"/>
          </p:nvPr>
        </p:nvSpPr>
        <p:spPr>
          <a:xfrm>
            <a:off x="311700" y="957125"/>
            <a:ext cx="8520600" cy="21288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lt2"/>
              </a:buClr>
              <a:buSzPts val="16000"/>
              <a:buNone/>
              <a:defRPr sz="16000">
                <a:solidFill>
                  <a:schemeClr val="lt2"/>
                </a:solidFill>
              </a:defRPr>
            </a:lvl1pPr>
            <a:lvl2pPr lvl="1" algn="ctr">
              <a:spcBef>
                <a:spcPts val="0"/>
              </a:spcBef>
              <a:spcAft>
                <a:spcPts val="0"/>
              </a:spcAft>
              <a:buClr>
                <a:schemeClr val="lt2"/>
              </a:buClr>
              <a:buSzPts val="16000"/>
              <a:buNone/>
              <a:defRPr sz="16000">
                <a:solidFill>
                  <a:schemeClr val="lt2"/>
                </a:solidFill>
              </a:defRPr>
            </a:lvl2pPr>
            <a:lvl3pPr lvl="2" algn="ctr">
              <a:spcBef>
                <a:spcPts val="0"/>
              </a:spcBef>
              <a:spcAft>
                <a:spcPts val="0"/>
              </a:spcAft>
              <a:buClr>
                <a:schemeClr val="lt2"/>
              </a:buClr>
              <a:buSzPts val="16000"/>
              <a:buNone/>
              <a:defRPr sz="16000">
                <a:solidFill>
                  <a:schemeClr val="lt2"/>
                </a:solidFill>
              </a:defRPr>
            </a:lvl3pPr>
            <a:lvl4pPr lvl="3" algn="ctr">
              <a:spcBef>
                <a:spcPts val="0"/>
              </a:spcBef>
              <a:spcAft>
                <a:spcPts val="0"/>
              </a:spcAft>
              <a:buClr>
                <a:schemeClr val="lt2"/>
              </a:buClr>
              <a:buSzPts val="16000"/>
              <a:buNone/>
              <a:defRPr sz="16000">
                <a:solidFill>
                  <a:schemeClr val="lt2"/>
                </a:solidFill>
              </a:defRPr>
            </a:lvl4pPr>
            <a:lvl5pPr lvl="4" algn="ctr">
              <a:spcBef>
                <a:spcPts val="0"/>
              </a:spcBef>
              <a:spcAft>
                <a:spcPts val="0"/>
              </a:spcAft>
              <a:buClr>
                <a:schemeClr val="lt2"/>
              </a:buClr>
              <a:buSzPts val="16000"/>
              <a:buNone/>
              <a:defRPr sz="16000">
                <a:solidFill>
                  <a:schemeClr val="lt2"/>
                </a:solidFill>
              </a:defRPr>
            </a:lvl5pPr>
            <a:lvl6pPr lvl="5" algn="ctr">
              <a:spcBef>
                <a:spcPts val="0"/>
              </a:spcBef>
              <a:spcAft>
                <a:spcPts val="0"/>
              </a:spcAft>
              <a:buClr>
                <a:schemeClr val="lt2"/>
              </a:buClr>
              <a:buSzPts val="16000"/>
              <a:buNone/>
              <a:defRPr sz="16000">
                <a:solidFill>
                  <a:schemeClr val="lt2"/>
                </a:solidFill>
              </a:defRPr>
            </a:lvl6pPr>
            <a:lvl7pPr lvl="6" algn="ctr">
              <a:spcBef>
                <a:spcPts val="0"/>
              </a:spcBef>
              <a:spcAft>
                <a:spcPts val="0"/>
              </a:spcAft>
              <a:buClr>
                <a:schemeClr val="lt2"/>
              </a:buClr>
              <a:buSzPts val="16000"/>
              <a:buNone/>
              <a:defRPr sz="16000">
                <a:solidFill>
                  <a:schemeClr val="lt2"/>
                </a:solidFill>
              </a:defRPr>
            </a:lvl7pPr>
            <a:lvl8pPr lvl="7" algn="ctr">
              <a:spcBef>
                <a:spcPts val="0"/>
              </a:spcBef>
              <a:spcAft>
                <a:spcPts val="0"/>
              </a:spcAft>
              <a:buClr>
                <a:schemeClr val="lt2"/>
              </a:buClr>
              <a:buSzPts val="16000"/>
              <a:buNone/>
              <a:defRPr sz="16000">
                <a:solidFill>
                  <a:schemeClr val="lt2"/>
                </a:solidFill>
              </a:defRPr>
            </a:lvl8pPr>
            <a:lvl9pPr lvl="8" algn="ctr">
              <a:spcBef>
                <a:spcPts val="0"/>
              </a:spcBef>
              <a:spcAft>
                <a:spcPts val="0"/>
              </a:spcAft>
              <a:buClr>
                <a:schemeClr val="lt2"/>
              </a:buClr>
              <a:buSzPts val="16000"/>
              <a:buNone/>
              <a:defRPr sz="16000">
                <a:solidFill>
                  <a:schemeClr val="lt2"/>
                </a:solidFill>
              </a:defRPr>
            </a:lvl9pPr>
          </a:lstStyle>
          <a:p>
            <a:r>
              <a:t>xx%</a:t>
            </a:r>
          </a:p>
        </p:txBody>
      </p:sp>
      <p:sp>
        <p:nvSpPr>
          <p:cNvPr id="54" name="Google Shape;54;p11"/>
          <p:cNvSpPr txBox="1"/>
          <p:nvPr>
            <p:ph idx="1" type="body"/>
          </p:nvPr>
        </p:nvSpPr>
        <p:spPr>
          <a:xfrm>
            <a:off x="311700" y="3162000"/>
            <a:ext cx="8520600" cy="10716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55" name="Google Shape;55;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6" name="Shape 56"/>
        <p:cNvGrpSpPr/>
        <p:nvPr/>
      </p:nvGrpSpPr>
      <p:grpSpPr>
        <a:xfrm>
          <a:off x="0" y="0"/>
          <a:ext cx="0" cy="0"/>
          <a:chOff x="0" y="0"/>
          <a:chExt cx="0" cy="0"/>
        </a:xfrm>
      </p:grpSpPr>
      <p:sp>
        <p:nvSpPr>
          <p:cNvPr id="57" name="Google Shape;57;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5" name="Shape 15"/>
        <p:cNvGrpSpPr/>
        <p:nvPr/>
      </p:nvGrpSpPr>
      <p:grpSpPr>
        <a:xfrm>
          <a:off x="0" y="0"/>
          <a:ext cx="0" cy="0"/>
          <a:chOff x="0" y="0"/>
          <a:chExt cx="0" cy="0"/>
        </a:xfrm>
      </p:grpSpPr>
      <p:sp>
        <p:nvSpPr>
          <p:cNvPr id="16" name="Google Shape;16;p3"/>
          <p:cNvSpPr/>
          <p:nvPr/>
        </p:nvSpPr>
        <p:spPr>
          <a:xfrm flipH="1">
            <a:off x="7595938" y="4602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7" name="Google Shape;17;p3"/>
          <p:cNvSpPr/>
          <p:nvPr/>
        </p:nvSpPr>
        <p:spPr>
          <a:xfrm flipH="1" rot="10800000">
            <a:off x="466425" y="3558325"/>
            <a:ext cx="1081625" cy="1124950"/>
          </a:xfrm>
          <a:custGeom>
            <a:rect b="b" l="l" r="r" t="t"/>
            <a:pathLst>
              <a:path extrusionOk="0" h="44998" w="43265">
                <a:moveTo>
                  <a:pt x="0" y="44998"/>
                </a:moveTo>
                <a:lnTo>
                  <a:pt x="0" y="0"/>
                </a:lnTo>
                <a:lnTo>
                  <a:pt x="43265" y="0"/>
                </a:lnTo>
              </a:path>
            </a:pathLst>
          </a:custGeom>
          <a:noFill/>
          <a:ln cap="flat" cmpd="sng" w="28575">
            <a:solidFill>
              <a:schemeClr val="lt2"/>
            </a:solidFill>
            <a:prstDash val="solid"/>
            <a:miter lim="8000"/>
            <a:headEnd len="sm" w="sm" type="none"/>
            <a:tailEnd len="sm" w="sm" type="none"/>
          </a:ln>
        </p:spPr>
      </p:sp>
      <p:sp>
        <p:nvSpPr>
          <p:cNvPr id="18" name="Google Shape;18;p3"/>
          <p:cNvSpPr txBox="1"/>
          <p:nvPr>
            <p:ph type="title"/>
          </p:nvPr>
        </p:nvSpPr>
        <p:spPr>
          <a:xfrm>
            <a:off x="773700" y="1806450"/>
            <a:ext cx="7596600" cy="15306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4200"/>
              <a:buNone/>
              <a:defRPr/>
            </a:lvl1pPr>
            <a:lvl2pPr lvl="1" algn="ctr">
              <a:spcBef>
                <a:spcPts val="0"/>
              </a:spcBef>
              <a:spcAft>
                <a:spcPts val="0"/>
              </a:spcAft>
              <a:buSzPts val="4200"/>
              <a:buNone/>
              <a:defRPr/>
            </a:lvl2pPr>
            <a:lvl3pPr lvl="2" algn="ctr">
              <a:spcBef>
                <a:spcPts val="0"/>
              </a:spcBef>
              <a:spcAft>
                <a:spcPts val="0"/>
              </a:spcAft>
              <a:buSzPts val="4200"/>
              <a:buNone/>
              <a:defRPr/>
            </a:lvl3pPr>
            <a:lvl4pPr lvl="3" algn="ctr">
              <a:spcBef>
                <a:spcPts val="0"/>
              </a:spcBef>
              <a:spcAft>
                <a:spcPts val="0"/>
              </a:spcAft>
              <a:buSzPts val="4200"/>
              <a:buNone/>
              <a:defRPr/>
            </a:lvl4pPr>
            <a:lvl5pPr lvl="4" algn="ctr">
              <a:spcBef>
                <a:spcPts val="0"/>
              </a:spcBef>
              <a:spcAft>
                <a:spcPts val="0"/>
              </a:spcAft>
              <a:buSzPts val="4200"/>
              <a:buNone/>
              <a:defRPr/>
            </a:lvl5pPr>
            <a:lvl6pPr lvl="5" algn="ctr">
              <a:spcBef>
                <a:spcPts val="0"/>
              </a:spcBef>
              <a:spcAft>
                <a:spcPts val="0"/>
              </a:spcAft>
              <a:buSzPts val="4200"/>
              <a:buNone/>
              <a:defRPr/>
            </a:lvl6pPr>
            <a:lvl7pPr lvl="6" algn="ctr">
              <a:spcBef>
                <a:spcPts val="0"/>
              </a:spcBef>
              <a:spcAft>
                <a:spcPts val="0"/>
              </a:spcAft>
              <a:buSzPts val="4200"/>
              <a:buNone/>
              <a:defRPr/>
            </a:lvl7pPr>
            <a:lvl8pPr lvl="7" algn="ctr">
              <a:spcBef>
                <a:spcPts val="0"/>
              </a:spcBef>
              <a:spcAft>
                <a:spcPts val="0"/>
              </a:spcAft>
              <a:buSzPts val="4200"/>
              <a:buNone/>
              <a:defRPr/>
            </a:lvl8pPr>
            <a:lvl9pPr lvl="8" algn="ctr">
              <a:spcBef>
                <a:spcPts val="0"/>
              </a:spcBef>
              <a:spcAft>
                <a:spcPts val="0"/>
              </a:spcAft>
              <a:buSzPts val="4200"/>
              <a:buNone/>
              <a:defRPr/>
            </a:lvl9pPr>
          </a:lstStyle>
          <a:p/>
        </p:txBody>
      </p:sp>
      <p:sp>
        <p:nvSpPr>
          <p:cNvPr id="19" name="Google Shape;19;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0" name="Shape 20"/>
        <p:cNvGrpSpPr/>
        <p:nvPr/>
      </p:nvGrpSpPr>
      <p:grpSpPr>
        <a:xfrm>
          <a:off x="0" y="0"/>
          <a:ext cx="0" cy="0"/>
          <a:chOff x="0" y="0"/>
          <a:chExt cx="0" cy="0"/>
        </a:xfrm>
      </p:grpSpPr>
      <p:sp>
        <p:nvSpPr>
          <p:cNvPr id="21" name="Google Shape;21;p4"/>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4"/>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p:txBody>
      </p:sp>
      <p:sp>
        <p:nvSpPr>
          <p:cNvPr id="23" name="Google Shape;23;p4"/>
          <p:cNvSpPr txBox="1"/>
          <p:nvPr>
            <p:ph idx="1" type="body"/>
          </p:nvPr>
        </p:nvSpPr>
        <p:spPr>
          <a:xfrm>
            <a:off x="311700" y="1225225"/>
            <a:ext cx="8520600" cy="33540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24" name="Google Shape;24;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5" name="Shape 25"/>
        <p:cNvGrpSpPr/>
        <p:nvPr/>
      </p:nvGrpSpPr>
      <p:grpSpPr>
        <a:xfrm>
          <a:off x="0" y="0"/>
          <a:ext cx="0" cy="0"/>
          <a:chOff x="0" y="0"/>
          <a:chExt cx="0" cy="0"/>
        </a:xfrm>
      </p:grpSpPr>
      <p:sp>
        <p:nvSpPr>
          <p:cNvPr id="26" name="Google Shape;26;p5"/>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p:txBody>
      </p:sp>
      <p:sp>
        <p:nvSpPr>
          <p:cNvPr id="27" name="Google Shape;27;p5"/>
          <p:cNvSpPr txBox="1"/>
          <p:nvPr>
            <p:ph idx="1" type="body"/>
          </p:nvPr>
        </p:nvSpPr>
        <p:spPr>
          <a:xfrm>
            <a:off x="311700" y="1225225"/>
            <a:ext cx="3999900" cy="3354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8" name="Google Shape;28;p5"/>
          <p:cNvSpPr txBox="1"/>
          <p:nvPr>
            <p:ph idx="2" type="body"/>
          </p:nvPr>
        </p:nvSpPr>
        <p:spPr>
          <a:xfrm>
            <a:off x="4832400" y="1225225"/>
            <a:ext cx="3999900" cy="33540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9" name="Google Shape;29;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30" name="Shape 30"/>
        <p:cNvGrpSpPr/>
        <p:nvPr/>
      </p:nvGrpSpPr>
      <p:grpSpPr>
        <a:xfrm>
          <a:off x="0" y="0"/>
          <a:ext cx="0" cy="0"/>
          <a:chOff x="0" y="0"/>
          <a:chExt cx="0" cy="0"/>
        </a:xfrm>
      </p:grpSpPr>
      <p:sp>
        <p:nvSpPr>
          <p:cNvPr id="31" name="Google Shape;31;p6"/>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lvl1pPr lvl="0">
              <a:spcBef>
                <a:spcPts val="0"/>
              </a:spcBef>
              <a:spcAft>
                <a:spcPts val="0"/>
              </a:spcAft>
              <a:buSzPts val="4200"/>
              <a:buNone/>
              <a:defRPr/>
            </a:lvl1pPr>
            <a:lvl2pPr lvl="1">
              <a:spcBef>
                <a:spcPts val="0"/>
              </a:spcBef>
              <a:spcAft>
                <a:spcPts val="0"/>
              </a:spcAft>
              <a:buSzPts val="4200"/>
              <a:buNone/>
              <a:defRPr/>
            </a:lvl2pPr>
            <a:lvl3pPr lvl="2">
              <a:spcBef>
                <a:spcPts val="0"/>
              </a:spcBef>
              <a:spcAft>
                <a:spcPts val="0"/>
              </a:spcAft>
              <a:buSzPts val="4200"/>
              <a:buNone/>
              <a:defRPr/>
            </a:lvl3pPr>
            <a:lvl4pPr lvl="3">
              <a:spcBef>
                <a:spcPts val="0"/>
              </a:spcBef>
              <a:spcAft>
                <a:spcPts val="0"/>
              </a:spcAft>
              <a:buSzPts val="4200"/>
              <a:buNone/>
              <a:defRPr/>
            </a:lvl4pPr>
            <a:lvl5pPr lvl="4">
              <a:spcBef>
                <a:spcPts val="0"/>
              </a:spcBef>
              <a:spcAft>
                <a:spcPts val="0"/>
              </a:spcAft>
              <a:buSzPts val="4200"/>
              <a:buNone/>
              <a:defRPr/>
            </a:lvl5pPr>
            <a:lvl6pPr lvl="5">
              <a:spcBef>
                <a:spcPts val="0"/>
              </a:spcBef>
              <a:spcAft>
                <a:spcPts val="0"/>
              </a:spcAft>
              <a:buSzPts val="4200"/>
              <a:buNone/>
              <a:defRPr/>
            </a:lvl6pPr>
            <a:lvl7pPr lvl="6">
              <a:spcBef>
                <a:spcPts val="0"/>
              </a:spcBef>
              <a:spcAft>
                <a:spcPts val="0"/>
              </a:spcAft>
              <a:buSzPts val="4200"/>
              <a:buNone/>
              <a:defRPr/>
            </a:lvl7pPr>
            <a:lvl8pPr lvl="7">
              <a:spcBef>
                <a:spcPts val="0"/>
              </a:spcBef>
              <a:spcAft>
                <a:spcPts val="0"/>
              </a:spcAft>
              <a:buSzPts val="4200"/>
              <a:buNone/>
              <a:defRPr/>
            </a:lvl8pPr>
            <a:lvl9pPr lvl="8">
              <a:spcBef>
                <a:spcPts val="0"/>
              </a:spcBef>
              <a:spcAft>
                <a:spcPts val="0"/>
              </a:spcAft>
              <a:buSzPts val="4200"/>
              <a:buNone/>
              <a:defRPr/>
            </a:lvl9pPr>
          </a:lstStyle>
          <a:p/>
        </p:txBody>
      </p:sp>
      <p:sp>
        <p:nvSpPr>
          <p:cNvPr id="32" name="Google Shape;32;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33" name="Shape 33"/>
        <p:cNvGrpSpPr/>
        <p:nvPr/>
      </p:nvGrpSpPr>
      <p:grpSpPr>
        <a:xfrm>
          <a:off x="0" y="0"/>
          <a:ext cx="0" cy="0"/>
          <a:chOff x="0" y="0"/>
          <a:chExt cx="0" cy="0"/>
        </a:xfrm>
      </p:grpSpPr>
      <p:sp>
        <p:nvSpPr>
          <p:cNvPr id="34" name="Google Shape;34;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35" name="Google Shape;35;p7"/>
          <p:cNvSpPr txBox="1"/>
          <p:nvPr>
            <p:ph idx="1" type="body"/>
          </p:nvPr>
        </p:nvSpPr>
        <p:spPr>
          <a:xfrm>
            <a:off x="311700" y="1399400"/>
            <a:ext cx="2808000" cy="27849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6" name="Google Shape;36;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7" name="Shape 37"/>
        <p:cNvGrpSpPr/>
        <p:nvPr/>
      </p:nvGrpSpPr>
      <p:grpSpPr>
        <a:xfrm>
          <a:off x="0" y="0"/>
          <a:ext cx="0" cy="0"/>
          <a:chOff x="0" y="0"/>
          <a:chExt cx="0" cy="0"/>
        </a:xfrm>
      </p:grpSpPr>
      <p:sp>
        <p:nvSpPr>
          <p:cNvPr id="38" name="Google Shape;38;p8"/>
          <p:cNvSpPr/>
          <p:nvPr/>
        </p:nvSpPr>
        <p:spPr>
          <a:xfrm>
            <a:off x="0" y="5045700"/>
            <a:ext cx="9144000" cy="978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9" name="Google Shape;39;p8"/>
          <p:cNvSpPr txBox="1"/>
          <p:nvPr>
            <p:ph type="title"/>
          </p:nvPr>
        </p:nvSpPr>
        <p:spPr>
          <a:xfrm>
            <a:off x="490250" y="450150"/>
            <a:ext cx="5878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40" name="Google Shape;40;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41" name="Shape 41"/>
        <p:cNvGrpSpPr/>
        <p:nvPr/>
      </p:nvGrpSpPr>
      <p:grpSpPr>
        <a:xfrm>
          <a:off x="0" y="0"/>
          <a:ext cx="0" cy="0"/>
          <a:chOff x="0" y="0"/>
          <a:chExt cx="0" cy="0"/>
        </a:xfrm>
      </p:grpSpPr>
      <p:sp>
        <p:nvSpPr>
          <p:cNvPr id="42" name="Google Shape;42;p9"/>
          <p:cNvSpPr/>
          <p:nvPr/>
        </p:nvSpPr>
        <p:spPr>
          <a:xfrm>
            <a:off x="4572000" y="-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cxnSp>
        <p:nvCxnSpPr>
          <p:cNvPr id="43" name="Google Shape;43;p9"/>
          <p:cNvCxnSpPr/>
          <p:nvPr/>
        </p:nvCxnSpPr>
        <p:spPr>
          <a:xfrm>
            <a:off x="5029675" y="4495500"/>
            <a:ext cx="468300" cy="0"/>
          </a:xfrm>
          <a:prstGeom prst="straightConnector1">
            <a:avLst/>
          </a:prstGeom>
          <a:noFill/>
          <a:ln cap="flat" cmpd="sng" w="19050">
            <a:solidFill>
              <a:schemeClr val="lt1"/>
            </a:solidFill>
            <a:prstDash val="solid"/>
            <a:round/>
            <a:headEnd len="sm" w="sm" type="none"/>
            <a:tailEnd len="sm" w="sm" type="none"/>
          </a:ln>
        </p:spPr>
      </p:cxnSp>
      <p:sp>
        <p:nvSpPr>
          <p:cNvPr id="44" name="Google Shape;44;p9"/>
          <p:cNvSpPr txBox="1"/>
          <p:nvPr>
            <p:ph type="title"/>
          </p:nvPr>
        </p:nvSpPr>
        <p:spPr>
          <a:xfrm>
            <a:off x="265500" y="929275"/>
            <a:ext cx="4045200" cy="1786200"/>
          </a:xfrm>
          <a:prstGeom prst="rect">
            <a:avLst/>
          </a:prstGeom>
        </p:spPr>
        <p:txBody>
          <a:bodyPr anchorCtr="0" anchor="b" bIns="91425" lIns="91425" spcFirstLastPara="1" rIns="91425" wrap="square" tIns="91425">
            <a:normAutofit/>
          </a:bodyPr>
          <a:lstStyle>
            <a:lvl1pPr lvl="0" algn="ctr">
              <a:spcBef>
                <a:spcPts val="0"/>
              </a:spcBef>
              <a:spcAft>
                <a:spcPts val="0"/>
              </a:spcAft>
              <a:buClr>
                <a:schemeClr val="lt2"/>
              </a:buClr>
              <a:buSzPts val="4200"/>
              <a:buNone/>
              <a:defRPr>
                <a:solidFill>
                  <a:schemeClr val="lt2"/>
                </a:solidFill>
              </a:defRPr>
            </a:lvl1pPr>
            <a:lvl2pPr lvl="1" algn="ctr">
              <a:spcBef>
                <a:spcPts val="0"/>
              </a:spcBef>
              <a:spcAft>
                <a:spcPts val="0"/>
              </a:spcAft>
              <a:buClr>
                <a:schemeClr val="lt2"/>
              </a:buClr>
              <a:buSzPts val="4200"/>
              <a:buNone/>
              <a:defRPr>
                <a:solidFill>
                  <a:schemeClr val="lt2"/>
                </a:solidFill>
              </a:defRPr>
            </a:lvl2pPr>
            <a:lvl3pPr lvl="2" algn="ctr">
              <a:spcBef>
                <a:spcPts val="0"/>
              </a:spcBef>
              <a:spcAft>
                <a:spcPts val="0"/>
              </a:spcAft>
              <a:buClr>
                <a:schemeClr val="lt2"/>
              </a:buClr>
              <a:buSzPts val="4200"/>
              <a:buNone/>
              <a:defRPr>
                <a:solidFill>
                  <a:schemeClr val="lt2"/>
                </a:solidFill>
              </a:defRPr>
            </a:lvl3pPr>
            <a:lvl4pPr lvl="3" algn="ctr">
              <a:spcBef>
                <a:spcPts val="0"/>
              </a:spcBef>
              <a:spcAft>
                <a:spcPts val="0"/>
              </a:spcAft>
              <a:buClr>
                <a:schemeClr val="lt2"/>
              </a:buClr>
              <a:buSzPts val="4200"/>
              <a:buNone/>
              <a:defRPr>
                <a:solidFill>
                  <a:schemeClr val="lt2"/>
                </a:solidFill>
              </a:defRPr>
            </a:lvl4pPr>
            <a:lvl5pPr lvl="4" algn="ctr">
              <a:spcBef>
                <a:spcPts val="0"/>
              </a:spcBef>
              <a:spcAft>
                <a:spcPts val="0"/>
              </a:spcAft>
              <a:buClr>
                <a:schemeClr val="lt2"/>
              </a:buClr>
              <a:buSzPts val="4200"/>
              <a:buNone/>
              <a:defRPr>
                <a:solidFill>
                  <a:schemeClr val="lt2"/>
                </a:solidFill>
              </a:defRPr>
            </a:lvl5pPr>
            <a:lvl6pPr lvl="5" algn="ctr">
              <a:spcBef>
                <a:spcPts val="0"/>
              </a:spcBef>
              <a:spcAft>
                <a:spcPts val="0"/>
              </a:spcAft>
              <a:buClr>
                <a:schemeClr val="lt2"/>
              </a:buClr>
              <a:buSzPts val="4200"/>
              <a:buNone/>
              <a:defRPr>
                <a:solidFill>
                  <a:schemeClr val="lt2"/>
                </a:solidFill>
              </a:defRPr>
            </a:lvl6pPr>
            <a:lvl7pPr lvl="6" algn="ctr">
              <a:spcBef>
                <a:spcPts val="0"/>
              </a:spcBef>
              <a:spcAft>
                <a:spcPts val="0"/>
              </a:spcAft>
              <a:buClr>
                <a:schemeClr val="lt2"/>
              </a:buClr>
              <a:buSzPts val="4200"/>
              <a:buNone/>
              <a:defRPr>
                <a:solidFill>
                  <a:schemeClr val="lt2"/>
                </a:solidFill>
              </a:defRPr>
            </a:lvl7pPr>
            <a:lvl8pPr lvl="7" algn="ctr">
              <a:spcBef>
                <a:spcPts val="0"/>
              </a:spcBef>
              <a:spcAft>
                <a:spcPts val="0"/>
              </a:spcAft>
              <a:buClr>
                <a:schemeClr val="lt2"/>
              </a:buClr>
              <a:buSzPts val="4200"/>
              <a:buNone/>
              <a:defRPr>
                <a:solidFill>
                  <a:schemeClr val="lt2"/>
                </a:solidFill>
              </a:defRPr>
            </a:lvl8pPr>
            <a:lvl9pPr lvl="8" algn="ctr">
              <a:spcBef>
                <a:spcPts val="0"/>
              </a:spcBef>
              <a:spcAft>
                <a:spcPts val="0"/>
              </a:spcAft>
              <a:buClr>
                <a:schemeClr val="lt2"/>
              </a:buClr>
              <a:buSzPts val="4200"/>
              <a:buNone/>
              <a:defRPr>
                <a:solidFill>
                  <a:schemeClr val="lt2"/>
                </a:solidFill>
              </a:defRPr>
            </a:lvl9pPr>
          </a:lstStyle>
          <a:p/>
        </p:txBody>
      </p:sp>
      <p:sp>
        <p:nvSpPr>
          <p:cNvPr id="45" name="Google Shape;45;p9"/>
          <p:cNvSpPr txBox="1"/>
          <p:nvPr>
            <p:ph idx="1" type="subTitle"/>
          </p:nvPr>
        </p:nvSpPr>
        <p:spPr>
          <a:xfrm>
            <a:off x="265500" y="2769001"/>
            <a:ext cx="4045200" cy="1574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400"/>
              <a:buFont typeface="Economica"/>
              <a:buNone/>
              <a:defRPr sz="2400">
                <a:latin typeface="Economica"/>
                <a:ea typeface="Economica"/>
                <a:cs typeface="Economica"/>
                <a:sym typeface="Economica"/>
              </a:defRPr>
            </a:lvl1pPr>
            <a:lvl2pPr lvl="1" algn="ctr">
              <a:lnSpc>
                <a:spcPct val="100000"/>
              </a:lnSpc>
              <a:spcBef>
                <a:spcPts val="0"/>
              </a:spcBef>
              <a:spcAft>
                <a:spcPts val="0"/>
              </a:spcAft>
              <a:buSzPts val="2400"/>
              <a:buFont typeface="Economica"/>
              <a:buNone/>
              <a:defRPr sz="2400">
                <a:latin typeface="Economica"/>
                <a:ea typeface="Economica"/>
                <a:cs typeface="Economica"/>
                <a:sym typeface="Economica"/>
              </a:defRPr>
            </a:lvl2pPr>
            <a:lvl3pPr lvl="2" algn="ctr">
              <a:lnSpc>
                <a:spcPct val="100000"/>
              </a:lnSpc>
              <a:spcBef>
                <a:spcPts val="0"/>
              </a:spcBef>
              <a:spcAft>
                <a:spcPts val="0"/>
              </a:spcAft>
              <a:buSzPts val="2400"/>
              <a:buFont typeface="Economica"/>
              <a:buNone/>
              <a:defRPr sz="2400">
                <a:latin typeface="Economica"/>
                <a:ea typeface="Economica"/>
                <a:cs typeface="Economica"/>
                <a:sym typeface="Economica"/>
              </a:defRPr>
            </a:lvl3pPr>
            <a:lvl4pPr lvl="3" algn="ctr">
              <a:lnSpc>
                <a:spcPct val="100000"/>
              </a:lnSpc>
              <a:spcBef>
                <a:spcPts val="0"/>
              </a:spcBef>
              <a:spcAft>
                <a:spcPts val="0"/>
              </a:spcAft>
              <a:buSzPts val="2400"/>
              <a:buFont typeface="Economica"/>
              <a:buNone/>
              <a:defRPr sz="2400">
                <a:latin typeface="Economica"/>
                <a:ea typeface="Economica"/>
                <a:cs typeface="Economica"/>
                <a:sym typeface="Economica"/>
              </a:defRPr>
            </a:lvl4pPr>
            <a:lvl5pPr lvl="4" algn="ctr">
              <a:lnSpc>
                <a:spcPct val="100000"/>
              </a:lnSpc>
              <a:spcBef>
                <a:spcPts val="0"/>
              </a:spcBef>
              <a:spcAft>
                <a:spcPts val="0"/>
              </a:spcAft>
              <a:buSzPts val="2400"/>
              <a:buFont typeface="Economica"/>
              <a:buNone/>
              <a:defRPr sz="2400">
                <a:latin typeface="Economica"/>
                <a:ea typeface="Economica"/>
                <a:cs typeface="Economica"/>
                <a:sym typeface="Economica"/>
              </a:defRPr>
            </a:lvl5pPr>
            <a:lvl6pPr lvl="5" algn="ctr">
              <a:lnSpc>
                <a:spcPct val="100000"/>
              </a:lnSpc>
              <a:spcBef>
                <a:spcPts val="0"/>
              </a:spcBef>
              <a:spcAft>
                <a:spcPts val="0"/>
              </a:spcAft>
              <a:buSzPts val="2400"/>
              <a:buFont typeface="Economica"/>
              <a:buNone/>
              <a:defRPr sz="2400">
                <a:latin typeface="Economica"/>
                <a:ea typeface="Economica"/>
                <a:cs typeface="Economica"/>
                <a:sym typeface="Economica"/>
              </a:defRPr>
            </a:lvl6pPr>
            <a:lvl7pPr lvl="6" algn="ctr">
              <a:lnSpc>
                <a:spcPct val="100000"/>
              </a:lnSpc>
              <a:spcBef>
                <a:spcPts val="0"/>
              </a:spcBef>
              <a:spcAft>
                <a:spcPts val="0"/>
              </a:spcAft>
              <a:buSzPts val="2400"/>
              <a:buFont typeface="Economica"/>
              <a:buNone/>
              <a:defRPr sz="2400">
                <a:latin typeface="Economica"/>
                <a:ea typeface="Economica"/>
                <a:cs typeface="Economica"/>
                <a:sym typeface="Economica"/>
              </a:defRPr>
            </a:lvl7pPr>
            <a:lvl8pPr lvl="7" algn="ctr">
              <a:lnSpc>
                <a:spcPct val="100000"/>
              </a:lnSpc>
              <a:spcBef>
                <a:spcPts val="0"/>
              </a:spcBef>
              <a:spcAft>
                <a:spcPts val="0"/>
              </a:spcAft>
              <a:buSzPts val="2400"/>
              <a:buFont typeface="Economica"/>
              <a:buNone/>
              <a:defRPr sz="2400">
                <a:latin typeface="Economica"/>
                <a:ea typeface="Economica"/>
                <a:cs typeface="Economica"/>
                <a:sym typeface="Economica"/>
              </a:defRPr>
            </a:lvl8pPr>
            <a:lvl9pPr lvl="8" algn="ctr">
              <a:lnSpc>
                <a:spcPct val="100000"/>
              </a:lnSpc>
              <a:spcBef>
                <a:spcPts val="0"/>
              </a:spcBef>
              <a:spcAft>
                <a:spcPts val="0"/>
              </a:spcAft>
              <a:buSzPts val="2400"/>
              <a:buFont typeface="Economica"/>
              <a:buNone/>
              <a:defRPr sz="2400">
                <a:latin typeface="Economica"/>
                <a:ea typeface="Economica"/>
                <a:cs typeface="Economica"/>
                <a:sym typeface="Economica"/>
              </a:defRPr>
            </a:lvl9pPr>
          </a:lstStyle>
          <a:p/>
        </p:txBody>
      </p:sp>
      <p:sp>
        <p:nvSpPr>
          <p:cNvPr id="46" name="Google Shape;46;p9"/>
          <p:cNvSpPr txBox="1"/>
          <p:nvPr>
            <p:ph idx="2" type="body"/>
          </p:nvPr>
        </p:nvSpPr>
        <p:spPr>
          <a:xfrm>
            <a:off x="4939500" y="724200"/>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Clr>
                <a:schemeClr val="lt1"/>
              </a:buClr>
              <a:buSzPts val="1800"/>
              <a:buChar char="●"/>
              <a:defRPr>
                <a:solidFill>
                  <a:schemeClr val="lt1"/>
                </a:solidFill>
              </a:defRPr>
            </a:lvl1pPr>
            <a:lvl2pPr indent="-317500" lvl="1" marL="914400">
              <a:spcBef>
                <a:spcPts val="0"/>
              </a:spcBef>
              <a:spcAft>
                <a:spcPts val="0"/>
              </a:spcAft>
              <a:buClr>
                <a:schemeClr val="lt1"/>
              </a:buClr>
              <a:buSzPts val="1400"/>
              <a:buChar char="○"/>
              <a:defRPr>
                <a:solidFill>
                  <a:schemeClr val="lt1"/>
                </a:solidFill>
              </a:defRPr>
            </a:lvl2pPr>
            <a:lvl3pPr indent="-317500" lvl="2" marL="1371600">
              <a:spcBef>
                <a:spcPts val="0"/>
              </a:spcBef>
              <a:spcAft>
                <a:spcPts val="0"/>
              </a:spcAft>
              <a:buClr>
                <a:schemeClr val="lt1"/>
              </a:buClr>
              <a:buSzPts val="1400"/>
              <a:buChar char="■"/>
              <a:defRPr>
                <a:solidFill>
                  <a:schemeClr val="lt1"/>
                </a:solidFill>
              </a:defRPr>
            </a:lvl3pPr>
            <a:lvl4pPr indent="-317500" lvl="3" marL="1828800">
              <a:spcBef>
                <a:spcPts val="0"/>
              </a:spcBef>
              <a:spcAft>
                <a:spcPts val="0"/>
              </a:spcAft>
              <a:buClr>
                <a:schemeClr val="lt1"/>
              </a:buClr>
              <a:buSzPts val="1400"/>
              <a:buChar char="●"/>
              <a:defRPr>
                <a:solidFill>
                  <a:schemeClr val="lt1"/>
                </a:solidFill>
              </a:defRPr>
            </a:lvl4pPr>
            <a:lvl5pPr indent="-317500" lvl="4" marL="2286000">
              <a:spcBef>
                <a:spcPts val="0"/>
              </a:spcBef>
              <a:spcAft>
                <a:spcPts val="0"/>
              </a:spcAft>
              <a:buClr>
                <a:schemeClr val="lt1"/>
              </a:buClr>
              <a:buSzPts val="1400"/>
              <a:buChar char="○"/>
              <a:defRPr>
                <a:solidFill>
                  <a:schemeClr val="lt1"/>
                </a:solidFill>
              </a:defRPr>
            </a:lvl5pPr>
            <a:lvl6pPr indent="-317500" lvl="5" marL="2743200">
              <a:spcBef>
                <a:spcPts val="0"/>
              </a:spcBef>
              <a:spcAft>
                <a:spcPts val="0"/>
              </a:spcAft>
              <a:buClr>
                <a:schemeClr val="lt1"/>
              </a:buClr>
              <a:buSzPts val="1400"/>
              <a:buChar char="■"/>
              <a:defRPr>
                <a:solidFill>
                  <a:schemeClr val="lt1"/>
                </a:solidFill>
              </a:defRPr>
            </a:lvl6pPr>
            <a:lvl7pPr indent="-317500" lvl="6" marL="3200400">
              <a:spcBef>
                <a:spcPts val="0"/>
              </a:spcBef>
              <a:spcAft>
                <a:spcPts val="0"/>
              </a:spcAft>
              <a:buClr>
                <a:schemeClr val="lt1"/>
              </a:buClr>
              <a:buSzPts val="1400"/>
              <a:buChar char="●"/>
              <a:defRPr>
                <a:solidFill>
                  <a:schemeClr val="lt1"/>
                </a:solidFill>
              </a:defRPr>
            </a:lvl7pPr>
            <a:lvl8pPr indent="-317500" lvl="7" marL="3657600">
              <a:spcBef>
                <a:spcPts val="0"/>
              </a:spcBef>
              <a:spcAft>
                <a:spcPts val="0"/>
              </a:spcAft>
              <a:buClr>
                <a:schemeClr val="lt1"/>
              </a:buClr>
              <a:buSzPts val="1400"/>
              <a:buChar char="○"/>
              <a:defRPr>
                <a:solidFill>
                  <a:schemeClr val="lt1"/>
                </a:solidFill>
              </a:defRPr>
            </a:lvl8pPr>
            <a:lvl9pPr indent="-317500" lvl="8" marL="4114800">
              <a:spcBef>
                <a:spcPts val="0"/>
              </a:spcBef>
              <a:spcAft>
                <a:spcPts val="0"/>
              </a:spcAft>
              <a:buClr>
                <a:schemeClr val="lt1"/>
              </a:buClr>
              <a:buSzPts val="1400"/>
              <a:buChar char="■"/>
              <a:defRPr>
                <a:solidFill>
                  <a:schemeClr val="lt1"/>
                </a:solidFill>
              </a:defRPr>
            </a:lvl9pPr>
          </a:lstStyle>
          <a:p/>
        </p:txBody>
      </p:sp>
      <p:sp>
        <p:nvSpPr>
          <p:cNvPr id="47" name="Google Shape;47;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solidFill>
                  <a:schemeClr val="lt1"/>
                </a:solidFill>
              </a:defRPr>
            </a:lvl1pPr>
            <a:lvl2pPr lvl="1">
              <a:buNone/>
              <a:defRPr>
                <a:solidFill>
                  <a:schemeClr val="lt1"/>
                </a:solidFill>
              </a:defRPr>
            </a:lvl2pPr>
            <a:lvl3pPr lvl="2">
              <a:buNone/>
              <a:defRPr>
                <a:solidFill>
                  <a:schemeClr val="lt1"/>
                </a:solidFill>
              </a:defRPr>
            </a:lvl3pPr>
            <a:lvl4pPr lvl="3">
              <a:buNone/>
              <a:defRPr>
                <a:solidFill>
                  <a:schemeClr val="lt1"/>
                </a:solidFill>
              </a:defRPr>
            </a:lvl4pPr>
            <a:lvl5pPr lvl="4">
              <a:buNone/>
              <a:defRPr>
                <a:solidFill>
                  <a:schemeClr val="lt1"/>
                </a:solidFill>
              </a:defRPr>
            </a:lvl5pPr>
            <a:lvl6pPr lvl="5">
              <a:buNone/>
              <a:defRPr>
                <a:solidFill>
                  <a:schemeClr val="lt1"/>
                </a:solidFill>
              </a:defRPr>
            </a:lvl6pPr>
            <a:lvl7pPr lvl="6">
              <a:buNone/>
              <a:defRPr>
                <a:solidFill>
                  <a:schemeClr val="lt1"/>
                </a:solidFill>
              </a:defRPr>
            </a:lvl7pPr>
            <a:lvl8pPr lvl="7">
              <a:buNone/>
              <a:defRPr>
                <a:solidFill>
                  <a:schemeClr val="lt1"/>
                </a:solidFill>
              </a:defRPr>
            </a:lvl8pPr>
            <a:lvl9pPr lvl="8">
              <a:buNone/>
              <a:defRPr>
                <a:solidFill>
                  <a:schemeClr val="lt1"/>
                </a:solidFil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8" name="Shape 48"/>
        <p:cNvGrpSpPr/>
        <p:nvPr/>
      </p:nvGrpSpPr>
      <p:grpSpPr>
        <a:xfrm>
          <a:off x="0" y="0"/>
          <a:ext cx="0" cy="0"/>
          <a:chOff x="0" y="0"/>
          <a:chExt cx="0" cy="0"/>
        </a:xfrm>
      </p:grpSpPr>
      <p:sp>
        <p:nvSpPr>
          <p:cNvPr id="49" name="Google Shape;49;p10"/>
          <p:cNvSpPr txBox="1"/>
          <p:nvPr>
            <p:ph idx="1" type="body"/>
          </p:nvPr>
        </p:nvSpPr>
        <p:spPr>
          <a:xfrm>
            <a:off x="319500" y="4218925"/>
            <a:ext cx="5998800" cy="5988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2400"/>
              <a:buFont typeface="Economica"/>
              <a:buNone/>
              <a:defRPr sz="2400">
                <a:latin typeface="Economica"/>
                <a:ea typeface="Economica"/>
                <a:cs typeface="Economica"/>
                <a:sym typeface="Economica"/>
              </a:defRPr>
            </a:lvl1pPr>
          </a:lstStyle>
          <a:p/>
        </p:txBody>
      </p:sp>
      <p:sp>
        <p:nvSpPr>
          <p:cNvPr id="50" name="Google Shape;50;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luxe">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315925"/>
            <a:ext cx="8520600" cy="831300"/>
          </a:xfrm>
          <a:prstGeom prst="rect">
            <a:avLst/>
          </a:prstGeom>
          <a:noFill/>
          <a:ln>
            <a:noFill/>
          </a:ln>
        </p:spPr>
        <p:txBody>
          <a:bodyPr anchorCtr="0" anchor="b" bIns="91425" lIns="91425" spcFirstLastPara="1" rIns="91425" wrap="square" tIns="91425">
            <a:normAutofit/>
          </a:bodyPr>
          <a:lstStyle>
            <a:lvl1pPr lvl="0">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1pPr>
            <a:lvl2pPr lvl="1">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2pPr>
            <a:lvl3pPr lvl="2">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3pPr>
            <a:lvl4pPr lvl="3">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4pPr>
            <a:lvl5pPr lvl="4">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5pPr>
            <a:lvl6pPr lvl="5">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6pPr>
            <a:lvl7pPr lvl="6">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7pPr>
            <a:lvl8pPr lvl="7">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8pPr>
            <a:lvl9pPr lvl="8">
              <a:spcBef>
                <a:spcPts val="0"/>
              </a:spcBef>
              <a:spcAft>
                <a:spcPts val="0"/>
              </a:spcAft>
              <a:buClr>
                <a:schemeClr val="dk1"/>
              </a:buClr>
              <a:buSzPts val="4200"/>
              <a:buFont typeface="Economica"/>
              <a:buNone/>
              <a:defRPr sz="4200">
                <a:solidFill>
                  <a:schemeClr val="dk1"/>
                </a:solidFill>
                <a:latin typeface="Economica"/>
                <a:ea typeface="Economica"/>
                <a:cs typeface="Economica"/>
                <a:sym typeface="Economica"/>
              </a:defRPr>
            </a:lvl9pPr>
          </a:lstStyle>
          <a:p/>
        </p:txBody>
      </p:sp>
      <p:sp>
        <p:nvSpPr>
          <p:cNvPr id="7" name="Google Shape;7;p1"/>
          <p:cNvSpPr txBox="1"/>
          <p:nvPr>
            <p:ph idx="1" type="body"/>
          </p:nvPr>
        </p:nvSpPr>
        <p:spPr>
          <a:xfrm>
            <a:off x="311700" y="1225225"/>
            <a:ext cx="8520600" cy="33540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1"/>
              </a:buClr>
              <a:buSzPts val="1800"/>
              <a:buFont typeface="Open Sans"/>
              <a:buChar char="●"/>
              <a:defRPr sz="1800">
                <a:solidFill>
                  <a:schemeClr val="dk1"/>
                </a:solidFill>
                <a:latin typeface="Open Sans"/>
                <a:ea typeface="Open Sans"/>
                <a:cs typeface="Open Sans"/>
                <a:sym typeface="Open Sans"/>
              </a:defRPr>
            </a:lvl1pPr>
            <a:lvl2pPr indent="-317500" lvl="1" marL="9144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2pPr>
            <a:lvl3pPr indent="-317500" lvl="2" marL="13716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3pPr>
            <a:lvl4pPr indent="-317500" lvl="3" marL="18288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4pPr>
            <a:lvl5pPr indent="-317500" lvl="4" marL="22860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5pPr>
            <a:lvl6pPr indent="-317500" lvl="5" marL="27432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6pPr>
            <a:lvl7pPr indent="-317500" lvl="6" marL="32004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7pPr>
            <a:lvl8pPr indent="-317500" lvl="7" marL="36576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8pPr>
            <a:lvl9pPr indent="-317500" lvl="8" marL="4114800">
              <a:lnSpc>
                <a:spcPct val="115000"/>
              </a:lnSpc>
              <a:spcBef>
                <a:spcPts val="0"/>
              </a:spcBef>
              <a:spcAft>
                <a:spcPts val="0"/>
              </a:spcAft>
              <a:buClr>
                <a:schemeClr val="dk1"/>
              </a:buClr>
              <a:buSzPts val="1400"/>
              <a:buFont typeface="Open Sans"/>
              <a:buChar char="■"/>
              <a:defRPr>
                <a:solidFill>
                  <a:schemeClr val="dk1"/>
                </a:solidFill>
                <a:latin typeface="Open Sans"/>
                <a:ea typeface="Open Sans"/>
                <a:cs typeface="Open Sans"/>
                <a:sym typeface="Open Sans"/>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1"/>
                </a:solidFill>
                <a:latin typeface="Economica"/>
                <a:ea typeface="Economica"/>
                <a:cs typeface="Economica"/>
                <a:sym typeface="Economica"/>
              </a:defRPr>
            </a:lvl1pPr>
            <a:lvl2pPr lvl="1" algn="r">
              <a:buNone/>
              <a:defRPr sz="1000">
                <a:solidFill>
                  <a:schemeClr val="dk1"/>
                </a:solidFill>
                <a:latin typeface="Economica"/>
                <a:ea typeface="Economica"/>
                <a:cs typeface="Economica"/>
                <a:sym typeface="Economica"/>
              </a:defRPr>
            </a:lvl2pPr>
            <a:lvl3pPr lvl="2" algn="r">
              <a:buNone/>
              <a:defRPr sz="1000">
                <a:solidFill>
                  <a:schemeClr val="dk1"/>
                </a:solidFill>
                <a:latin typeface="Economica"/>
                <a:ea typeface="Economica"/>
                <a:cs typeface="Economica"/>
                <a:sym typeface="Economica"/>
              </a:defRPr>
            </a:lvl3pPr>
            <a:lvl4pPr lvl="3" algn="r">
              <a:buNone/>
              <a:defRPr sz="1000">
                <a:solidFill>
                  <a:schemeClr val="dk1"/>
                </a:solidFill>
                <a:latin typeface="Economica"/>
                <a:ea typeface="Economica"/>
                <a:cs typeface="Economica"/>
                <a:sym typeface="Economica"/>
              </a:defRPr>
            </a:lvl4pPr>
            <a:lvl5pPr lvl="4" algn="r">
              <a:buNone/>
              <a:defRPr sz="1000">
                <a:solidFill>
                  <a:schemeClr val="dk1"/>
                </a:solidFill>
                <a:latin typeface="Economica"/>
                <a:ea typeface="Economica"/>
                <a:cs typeface="Economica"/>
                <a:sym typeface="Economica"/>
              </a:defRPr>
            </a:lvl5pPr>
            <a:lvl6pPr lvl="5" algn="r">
              <a:buNone/>
              <a:defRPr sz="1000">
                <a:solidFill>
                  <a:schemeClr val="dk1"/>
                </a:solidFill>
                <a:latin typeface="Economica"/>
                <a:ea typeface="Economica"/>
                <a:cs typeface="Economica"/>
                <a:sym typeface="Economica"/>
              </a:defRPr>
            </a:lvl6pPr>
            <a:lvl7pPr lvl="6" algn="r">
              <a:buNone/>
              <a:defRPr sz="1000">
                <a:solidFill>
                  <a:schemeClr val="dk1"/>
                </a:solidFill>
                <a:latin typeface="Economica"/>
                <a:ea typeface="Economica"/>
                <a:cs typeface="Economica"/>
                <a:sym typeface="Economica"/>
              </a:defRPr>
            </a:lvl7pPr>
            <a:lvl8pPr lvl="7" algn="r">
              <a:buNone/>
              <a:defRPr sz="1000">
                <a:solidFill>
                  <a:schemeClr val="dk1"/>
                </a:solidFill>
                <a:latin typeface="Economica"/>
                <a:ea typeface="Economica"/>
                <a:cs typeface="Economica"/>
                <a:sym typeface="Economica"/>
              </a:defRPr>
            </a:lvl8pPr>
            <a:lvl9pPr lvl="8" algn="r">
              <a:buNone/>
              <a:defRPr sz="1000">
                <a:solidFill>
                  <a:schemeClr val="dk1"/>
                </a:solidFill>
                <a:latin typeface="Economica"/>
                <a:ea typeface="Economica"/>
                <a:cs typeface="Economica"/>
                <a:sym typeface="Economica"/>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comments" Target="../comments/commen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comments" Target="../comments/commen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2.png"/><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 name="Shape 61"/>
        <p:cNvGrpSpPr/>
        <p:nvPr/>
      </p:nvGrpSpPr>
      <p:grpSpPr>
        <a:xfrm>
          <a:off x="0" y="0"/>
          <a:ext cx="0" cy="0"/>
          <a:chOff x="0" y="0"/>
          <a:chExt cx="0" cy="0"/>
        </a:xfrm>
      </p:grpSpPr>
      <p:sp>
        <p:nvSpPr>
          <p:cNvPr id="62" name="Google Shape;62;p13"/>
          <p:cNvSpPr txBox="1"/>
          <p:nvPr>
            <p:ph type="ctrTitle"/>
          </p:nvPr>
        </p:nvSpPr>
        <p:spPr>
          <a:xfrm>
            <a:off x="3044700" y="1444255"/>
            <a:ext cx="3054600" cy="1537200"/>
          </a:xfrm>
          <a:prstGeom prst="rect">
            <a:avLst/>
          </a:prstGeom>
        </p:spPr>
        <p:txBody>
          <a:bodyPr anchorCtr="0" anchor="b" bIns="91425" lIns="91425" spcFirstLastPara="1" rIns="91425" wrap="square" tIns="91425">
            <a:normAutofit fontScale="90000"/>
          </a:bodyPr>
          <a:lstStyle/>
          <a:p>
            <a:pPr indent="0" lvl="0" marL="0" rtl="0" algn="ctr">
              <a:spcBef>
                <a:spcPts val="0"/>
              </a:spcBef>
              <a:spcAft>
                <a:spcPts val="0"/>
              </a:spcAft>
              <a:buNone/>
            </a:pPr>
            <a:r>
              <a:rPr lang="en"/>
              <a:t>Narrative </a:t>
            </a:r>
            <a:endParaRPr/>
          </a:p>
          <a:p>
            <a:pPr indent="0" lvl="0" marL="0" rtl="0" algn="ctr">
              <a:spcBef>
                <a:spcPts val="0"/>
              </a:spcBef>
              <a:spcAft>
                <a:spcPts val="0"/>
              </a:spcAft>
              <a:buNone/>
            </a:pPr>
            <a:r>
              <a:rPr lang="en"/>
              <a:t>Vs</a:t>
            </a:r>
            <a:endParaRPr/>
          </a:p>
          <a:p>
            <a:pPr indent="0" lvl="0" marL="0" rtl="0" algn="ctr">
              <a:spcBef>
                <a:spcPts val="0"/>
              </a:spcBef>
              <a:spcAft>
                <a:spcPts val="0"/>
              </a:spcAft>
              <a:buNone/>
            </a:pPr>
            <a:r>
              <a:rPr lang="en"/>
              <a:t>Descriptive</a:t>
            </a:r>
            <a:endParaRPr/>
          </a:p>
        </p:txBody>
      </p:sp>
      <p:sp>
        <p:nvSpPr>
          <p:cNvPr id="63" name="Google Shape;63;p13"/>
          <p:cNvSpPr txBox="1"/>
          <p:nvPr>
            <p:ph idx="1" type="subTitle"/>
          </p:nvPr>
        </p:nvSpPr>
        <p:spPr>
          <a:xfrm>
            <a:off x="3044700" y="3116580"/>
            <a:ext cx="3054600" cy="7014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8" name="Shape 138"/>
        <p:cNvGrpSpPr/>
        <p:nvPr/>
      </p:nvGrpSpPr>
      <p:grpSpPr>
        <a:xfrm>
          <a:off x="0" y="0"/>
          <a:ext cx="0" cy="0"/>
          <a:chOff x="0" y="0"/>
          <a:chExt cx="0" cy="0"/>
        </a:xfrm>
      </p:grpSpPr>
      <p:sp>
        <p:nvSpPr>
          <p:cNvPr id="139" name="Google Shape;139;p22"/>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Teacher’s writing</a:t>
            </a:r>
            <a:endParaRPr/>
          </a:p>
        </p:txBody>
      </p:sp>
      <p:sp>
        <p:nvSpPr>
          <p:cNvPr id="140" name="Google Shape;140;p22"/>
          <p:cNvSpPr txBox="1"/>
          <p:nvPr>
            <p:ph idx="1" type="body"/>
          </p:nvPr>
        </p:nvSpPr>
        <p:spPr>
          <a:xfrm>
            <a:off x="311700" y="1225225"/>
            <a:ext cx="8520600" cy="3354000"/>
          </a:xfrm>
          <a:prstGeom prst="rect">
            <a:avLst/>
          </a:prstGeom>
          <a:ln cap="flat" cmpd="sng" w="9525">
            <a:solidFill>
              <a:srgbClr val="FF0000"/>
            </a:solidFill>
            <a:prstDash val="solid"/>
            <a:round/>
            <a:headEnd len="sm" w="sm" type="none"/>
            <a:tailEnd len="sm" w="sm" type="none"/>
          </a:ln>
        </p:spPr>
        <p:txBody>
          <a:bodyPr anchorCtr="0" anchor="t" bIns="91425" lIns="91425" spcFirstLastPara="1" rIns="91425" wrap="square" tIns="91425">
            <a:normAutofit/>
          </a:bodyPr>
          <a:lstStyle/>
          <a:p>
            <a:pPr indent="0" lvl="0" marL="0" rtl="0" algn="l">
              <a:spcBef>
                <a:spcPts val="0"/>
              </a:spcBef>
              <a:spcAft>
                <a:spcPts val="0"/>
              </a:spcAft>
              <a:buNone/>
            </a:pPr>
            <a:r>
              <a:rPr lang="en" sz="1700"/>
              <a:t>I remembered it </a:t>
            </a:r>
            <a:r>
              <a:rPr lang="en" sz="1700">
                <a:solidFill>
                  <a:srgbClr val="0000FF"/>
                </a:solidFill>
              </a:rPr>
              <a:t>vividly</a:t>
            </a:r>
            <a:r>
              <a:rPr lang="en" sz="1700"/>
              <a:t>, I still scold myself every single time, with much embarrassment. I felt pretty terrible about it.</a:t>
            </a:r>
            <a:endParaRPr sz="1700"/>
          </a:p>
          <a:p>
            <a:pPr indent="0" lvl="0" marL="0" rtl="0" algn="l">
              <a:spcBef>
                <a:spcPts val="1200"/>
              </a:spcBef>
              <a:spcAft>
                <a:spcPts val="0"/>
              </a:spcAft>
              <a:buNone/>
            </a:pPr>
            <a:r>
              <a:rPr lang="en" sz="1700"/>
              <a:t>It was a Sunday morning, </a:t>
            </a:r>
            <a:r>
              <a:rPr lang="en" sz="1700">
                <a:solidFill>
                  <a:srgbClr val="0000FF"/>
                </a:solidFill>
              </a:rPr>
              <a:t>birds chirping and blue sky</a:t>
            </a:r>
            <a:r>
              <a:rPr lang="en" sz="1700"/>
              <a:t>. I was telling myself</a:t>
            </a:r>
            <a:r>
              <a:rPr lang="en" sz="1700">
                <a:solidFill>
                  <a:srgbClr val="0000FF"/>
                </a:solidFill>
              </a:rPr>
              <a:t>, “</a:t>
            </a:r>
            <a:r>
              <a:rPr lang="en" sz="1700"/>
              <a:t> This is going to be one of my best days</a:t>
            </a:r>
            <a:r>
              <a:rPr lang="en" sz="1700">
                <a:solidFill>
                  <a:srgbClr val="0000FF"/>
                </a:solidFill>
              </a:rPr>
              <a:t>.” </a:t>
            </a:r>
            <a:r>
              <a:rPr lang="en" sz="1700"/>
              <a:t>I </a:t>
            </a:r>
            <a:r>
              <a:rPr lang="en" sz="1700">
                <a:solidFill>
                  <a:srgbClr val="0000FF"/>
                </a:solidFill>
              </a:rPr>
              <a:t>contemplated</a:t>
            </a:r>
            <a:r>
              <a:rPr lang="en" sz="1700"/>
              <a:t> going out to a nice coffee shop, sit down and read my favourite new book I just had purchased on Kindle.</a:t>
            </a:r>
            <a:endParaRPr sz="1700"/>
          </a:p>
          <a:p>
            <a:pPr indent="0" lvl="0" marL="0" rtl="0" algn="l">
              <a:spcBef>
                <a:spcPts val="1200"/>
              </a:spcBef>
              <a:spcAft>
                <a:spcPts val="1200"/>
              </a:spcAft>
              <a:buNone/>
            </a:pPr>
            <a:r>
              <a:rPr lang="en" sz="1700">
                <a:solidFill>
                  <a:srgbClr val="0000FF"/>
                </a:solidFill>
              </a:rPr>
              <a:t>With much giddiness,</a:t>
            </a:r>
            <a:r>
              <a:rPr lang="en" sz="1700"/>
              <a:t> I took my </a:t>
            </a:r>
            <a:r>
              <a:rPr lang="en" sz="1700">
                <a:highlight>
                  <a:srgbClr val="FF0000"/>
                </a:highlight>
              </a:rPr>
              <a:t>K</a:t>
            </a:r>
            <a:r>
              <a:rPr lang="en" sz="1700"/>
              <a:t>indle, keys, mobile phone in my new canvas bag. I was dressed in a long skirt, sleeveless white tank top, sandals, and a beach hat! How relaxing was my day going to be</a:t>
            </a:r>
            <a:r>
              <a:rPr lang="en" sz="1700">
                <a:solidFill>
                  <a:srgbClr val="0000FF"/>
                </a:solidFill>
              </a:rPr>
              <a:t>! </a:t>
            </a:r>
            <a:r>
              <a:rPr lang="en" sz="1700"/>
              <a:t>Could it get any more enjoyable</a:t>
            </a:r>
            <a:r>
              <a:rPr lang="en" sz="1700">
                <a:solidFill>
                  <a:srgbClr val="0000FF"/>
                </a:solidFill>
              </a:rPr>
              <a:t>?</a:t>
            </a:r>
            <a:endParaRPr sz="1700">
              <a:solidFill>
                <a:srgbClr val="0000FF"/>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23"/>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Teacher’s writing</a:t>
            </a:r>
            <a:endParaRPr/>
          </a:p>
        </p:txBody>
      </p:sp>
      <p:sp>
        <p:nvSpPr>
          <p:cNvPr id="146" name="Google Shape;146;p23"/>
          <p:cNvSpPr txBox="1"/>
          <p:nvPr>
            <p:ph idx="1" type="body"/>
          </p:nvPr>
        </p:nvSpPr>
        <p:spPr>
          <a:xfrm>
            <a:off x="311700" y="1225225"/>
            <a:ext cx="8520600" cy="3354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None/>
            </a:pPr>
            <a:r>
              <a:rPr lang="en" sz="1700"/>
              <a:t>I sat down. </a:t>
            </a:r>
            <a:r>
              <a:rPr lang="en" sz="1700">
                <a:solidFill>
                  <a:srgbClr val="0000FF"/>
                </a:solidFill>
              </a:rPr>
              <a:t>Desperate, </a:t>
            </a:r>
            <a:r>
              <a:rPr lang="en" sz="1700"/>
              <a:t>I recounted where I last used my wallet. I pictured the shopping mall, the metro, the bookstore, the tea shop</a:t>
            </a:r>
            <a:r>
              <a:rPr lang="en" sz="1700">
                <a:solidFill>
                  <a:srgbClr val="0000FF"/>
                </a:solidFill>
              </a:rPr>
              <a:t>…</a:t>
            </a:r>
            <a:r>
              <a:rPr lang="en" sz="1700"/>
              <a:t>all of </a:t>
            </a:r>
            <a:r>
              <a:rPr lang="en" sz="1700">
                <a:highlight>
                  <a:srgbClr val="FF0000"/>
                </a:highlight>
              </a:rPr>
              <a:t>a</a:t>
            </a:r>
            <a:r>
              <a:rPr lang="en" sz="1700"/>
              <a:t> sudden, I panicked.</a:t>
            </a:r>
            <a:endParaRPr sz="1700"/>
          </a:p>
          <a:p>
            <a:pPr indent="0" lvl="0" marL="0" rtl="0" algn="l">
              <a:spcBef>
                <a:spcPts val="1200"/>
              </a:spcBef>
              <a:spcAft>
                <a:spcPts val="0"/>
              </a:spcAft>
              <a:buNone/>
            </a:pPr>
            <a:r>
              <a:rPr lang="en" sz="1700"/>
              <a:t>Could I have been a victim of pickpocketing</a:t>
            </a:r>
            <a:r>
              <a:rPr lang="en" sz="1700">
                <a:solidFill>
                  <a:srgbClr val="0000FF"/>
                </a:solidFill>
              </a:rPr>
              <a:t>?</a:t>
            </a:r>
            <a:r>
              <a:rPr lang="en" sz="1700"/>
              <a:t> </a:t>
            </a:r>
            <a:r>
              <a:rPr lang="en" sz="1700">
                <a:solidFill>
                  <a:srgbClr val="FF0000"/>
                </a:solidFill>
              </a:rPr>
              <a:t>This can’t be real.</a:t>
            </a:r>
            <a:endParaRPr sz="1700">
              <a:solidFill>
                <a:srgbClr val="FF0000"/>
              </a:solidFill>
            </a:endParaRPr>
          </a:p>
          <a:p>
            <a:pPr indent="0" lvl="0" marL="0" rtl="0" algn="l">
              <a:spcBef>
                <a:spcPts val="1200"/>
              </a:spcBef>
              <a:spcAft>
                <a:spcPts val="0"/>
              </a:spcAft>
              <a:buNone/>
            </a:pPr>
            <a:r>
              <a:rPr lang="en" sz="1700"/>
              <a:t>Is there a disgusting pick-pocketer in my neighbourhood? Preying on innocent people who were just doing their chores and getting on with their life? I felt sick in my stomach.</a:t>
            </a:r>
            <a:endParaRPr sz="1700"/>
          </a:p>
          <a:p>
            <a:pPr indent="0" lvl="0" marL="0" rtl="0" algn="l">
              <a:spcBef>
                <a:spcPts val="1200"/>
              </a:spcBef>
              <a:spcAft>
                <a:spcPts val="1200"/>
              </a:spcAft>
              <a:buNone/>
            </a:pPr>
            <a:r>
              <a:rPr lang="en" sz="1700"/>
              <a:t>I felt worried, Should I go to the police station</a:t>
            </a:r>
            <a:r>
              <a:rPr lang="en" sz="1700">
                <a:solidFill>
                  <a:srgbClr val="0000FF"/>
                </a:solidFill>
              </a:rPr>
              <a:t>?</a:t>
            </a:r>
            <a:r>
              <a:rPr lang="en" sz="1700"/>
              <a:t> Should I call my friends</a:t>
            </a:r>
            <a:r>
              <a:rPr lang="en" sz="1700">
                <a:solidFill>
                  <a:srgbClr val="0000FF"/>
                </a:solidFill>
              </a:rPr>
              <a:t>?</a:t>
            </a:r>
            <a:r>
              <a:rPr lang="en" sz="1700"/>
              <a:t> Should I call my banks to cancel the cards</a:t>
            </a:r>
            <a:r>
              <a:rPr lang="en" sz="1700">
                <a:solidFill>
                  <a:srgbClr val="0000FF"/>
                </a:solidFill>
              </a:rPr>
              <a:t>? </a:t>
            </a:r>
            <a:r>
              <a:rPr lang="en" sz="1700"/>
              <a:t>All seemed far too much and I just wanted to lie down</a:t>
            </a:r>
            <a:r>
              <a:rPr lang="en" sz="1700">
                <a:highlight>
                  <a:srgbClr val="FF0000"/>
                </a:highlight>
              </a:rPr>
              <a:t>.</a:t>
            </a:r>
            <a:endParaRPr sz="1700">
              <a:highlight>
                <a:srgbClr val="FF0000"/>
              </a:highlight>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24"/>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Teacher’s writing</a:t>
            </a:r>
            <a:endParaRPr/>
          </a:p>
        </p:txBody>
      </p:sp>
      <p:sp>
        <p:nvSpPr>
          <p:cNvPr id="152" name="Google Shape;152;p24"/>
          <p:cNvSpPr txBox="1"/>
          <p:nvPr>
            <p:ph idx="1" type="body"/>
          </p:nvPr>
        </p:nvSpPr>
        <p:spPr>
          <a:xfrm>
            <a:off x="311700" y="1225225"/>
            <a:ext cx="8520600" cy="3354000"/>
          </a:xfrm>
          <a:prstGeom prst="rect">
            <a:avLst/>
          </a:prstGeom>
        </p:spPr>
        <p:txBody>
          <a:bodyPr anchorCtr="0" anchor="t" bIns="91425" lIns="91425" spcFirstLastPara="1" rIns="91425" wrap="square" tIns="91425">
            <a:normAutofit fontScale="85000" lnSpcReduction="20000"/>
          </a:bodyPr>
          <a:lstStyle/>
          <a:p>
            <a:pPr indent="0" lvl="0" marL="0" rtl="0" algn="l">
              <a:spcBef>
                <a:spcPts val="0"/>
              </a:spcBef>
              <a:spcAft>
                <a:spcPts val="0"/>
              </a:spcAft>
              <a:buNone/>
            </a:pPr>
            <a:r>
              <a:rPr lang="en" sz="1700"/>
              <a:t>I threw myself on the bed, the soft pillow supported my stiff neck. But I didn't feel right, then I reached out to reshape the pillow’s shape, that is when I saw a shiny black leather wallet, my wallet</a:t>
            </a:r>
            <a:r>
              <a:rPr lang="en" sz="1700">
                <a:solidFill>
                  <a:srgbClr val="0000FF"/>
                </a:solidFill>
              </a:rPr>
              <a:t>!</a:t>
            </a:r>
            <a:r>
              <a:rPr lang="en" sz="1700"/>
              <a:t> </a:t>
            </a:r>
            <a:r>
              <a:rPr lang="en" sz="1700">
                <a:highlight>
                  <a:srgbClr val="FF0000"/>
                </a:highlight>
              </a:rPr>
              <a:t>u</a:t>
            </a:r>
            <a:r>
              <a:rPr lang="en" sz="1700"/>
              <a:t>nder the pillow, in my bed</a:t>
            </a:r>
            <a:r>
              <a:rPr lang="en" sz="1700">
                <a:solidFill>
                  <a:srgbClr val="0000FF"/>
                </a:solidFill>
              </a:rPr>
              <a:t>!</a:t>
            </a:r>
            <a:endParaRPr sz="1700">
              <a:solidFill>
                <a:srgbClr val="0000FF"/>
              </a:solidFill>
            </a:endParaRPr>
          </a:p>
          <a:p>
            <a:pPr indent="0" lvl="0" marL="0" rtl="0" algn="l">
              <a:spcBef>
                <a:spcPts val="1200"/>
              </a:spcBef>
              <a:spcAft>
                <a:spcPts val="0"/>
              </a:spcAft>
              <a:buNone/>
            </a:pPr>
            <a:r>
              <a:t/>
            </a:r>
            <a:endParaRPr sz="1700"/>
          </a:p>
          <a:p>
            <a:pPr indent="0" lvl="0" marL="0" rtl="0" algn="l">
              <a:spcBef>
                <a:spcPts val="1200"/>
              </a:spcBef>
              <a:spcAft>
                <a:spcPts val="0"/>
              </a:spcAft>
              <a:buNone/>
            </a:pPr>
            <a:r>
              <a:rPr lang="en" sz="1700"/>
              <a:t>I realised that last night I thought it was the best place to keep a wallet, just in case a burglar sneaked into my place. He or she would never find my wallet, I would be safe and worriness. I had suddenly recalled the satisfaction at my own smart idea and my self-congratulatory pat on the shoulder last night.</a:t>
            </a:r>
            <a:endParaRPr sz="1700"/>
          </a:p>
          <a:p>
            <a:pPr indent="0" lvl="0" marL="0" rtl="0" algn="l">
              <a:spcBef>
                <a:spcPts val="1200"/>
              </a:spcBef>
              <a:spcAft>
                <a:spcPts val="0"/>
              </a:spcAft>
              <a:buNone/>
            </a:pPr>
            <a:r>
              <a:rPr lang="en" sz="1700"/>
              <a:t>Look at how it turned out.</a:t>
            </a:r>
            <a:endParaRPr sz="1700"/>
          </a:p>
          <a:p>
            <a:pPr indent="0" lvl="0" marL="0" rtl="0" algn="l">
              <a:spcBef>
                <a:spcPts val="1200"/>
              </a:spcBef>
              <a:spcAft>
                <a:spcPts val="0"/>
              </a:spcAft>
              <a:buNone/>
            </a:pPr>
            <a:r>
              <a:rPr lang="en" sz="1700"/>
              <a:t>How ridiculous is this</a:t>
            </a:r>
            <a:r>
              <a:rPr lang="en" sz="1700">
                <a:solidFill>
                  <a:srgbClr val="0000FF"/>
                </a:solidFill>
              </a:rPr>
              <a:t>?</a:t>
            </a:r>
            <a:endParaRPr sz="1700">
              <a:solidFill>
                <a:srgbClr val="0000FF"/>
              </a:solidFill>
            </a:endParaRPr>
          </a:p>
          <a:p>
            <a:pPr indent="0" lvl="0" marL="0" rtl="0" algn="l">
              <a:spcBef>
                <a:spcPts val="1200"/>
              </a:spcBef>
              <a:spcAft>
                <a:spcPts val="1200"/>
              </a:spcAft>
              <a:buNone/>
            </a:pPr>
            <a:r>
              <a:t/>
            </a:r>
            <a:endParaRPr sz="1700"/>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25"/>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Write a story with the word “This can’t be real”</a:t>
            </a:r>
            <a:endParaRPr/>
          </a:p>
        </p:txBody>
      </p:sp>
      <p:sp>
        <p:nvSpPr>
          <p:cNvPr id="158" name="Google Shape;158;p25"/>
          <p:cNvSpPr txBox="1"/>
          <p:nvPr>
            <p:ph idx="1" type="body"/>
          </p:nvPr>
        </p:nvSpPr>
        <p:spPr>
          <a:xfrm>
            <a:off x="311700" y="1225225"/>
            <a:ext cx="8520600" cy="33540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sz="1400"/>
          </a:p>
          <a:p>
            <a:pPr indent="0" lvl="0" marL="0" rtl="0" algn="l">
              <a:spcBef>
                <a:spcPts val="1200"/>
              </a:spcBef>
              <a:spcAft>
                <a:spcPts val="1200"/>
              </a:spcAft>
              <a:buNone/>
            </a:pPr>
            <a:r>
              <a:rPr lang="en" sz="1400"/>
              <a:t>exposition</a:t>
            </a:r>
            <a:endParaRPr sz="1400"/>
          </a:p>
        </p:txBody>
      </p:sp>
      <p:sp>
        <p:nvSpPr>
          <p:cNvPr id="159" name="Google Shape;159;p25"/>
          <p:cNvSpPr/>
          <p:nvPr/>
        </p:nvSpPr>
        <p:spPr>
          <a:xfrm>
            <a:off x="1261075" y="1607947"/>
            <a:ext cx="6220375" cy="2461500"/>
          </a:xfrm>
          <a:custGeom>
            <a:rect b="b" l="l" r="r" t="t"/>
            <a:pathLst>
              <a:path extrusionOk="0" h="98460" w="248815">
                <a:moveTo>
                  <a:pt x="0" y="96193"/>
                </a:moveTo>
                <a:cubicBezTo>
                  <a:pt x="12338" y="96193"/>
                  <a:pt x="27551" y="97551"/>
                  <a:pt x="36274" y="88825"/>
                </a:cubicBezTo>
                <a:cubicBezTo>
                  <a:pt x="38607" y="86492"/>
                  <a:pt x="38411" y="82502"/>
                  <a:pt x="40241" y="79757"/>
                </a:cubicBezTo>
                <a:cubicBezTo>
                  <a:pt x="47928" y="68227"/>
                  <a:pt x="51035" y="54101"/>
                  <a:pt x="58378" y="42349"/>
                </a:cubicBezTo>
                <a:cubicBezTo>
                  <a:pt x="61637" y="37133"/>
                  <a:pt x="67952" y="34528"/>
                  <a:pt x="71981" y="29880"/>
                </a:cubicBezTo>
                <a:cubicBezTo>
                  <a:pt x="83274" y="16851"/>
                  <a:pt x="97582" y="3791"/>
                  <a:pt x="114489" y="408"/>
                </a:cubicBezTo>
                <a:cubicBezTo>
                  <a:pt x="118569" y="-408"/>
                  <a:pt x="122797" y="975"/>
                  <a:pt x="126958" y="975"/>
                </a:cubicBezTo>
                <a:cubicBezTo>
                  <a:pt x="137593" y="975"/>
                  <a:pt x="149736" y="1246"/>
                  <a:pt x="158131" y="7776"/>
                </a:cubicBezTo>
                <a:cubicBezTo>
                  <a:pt x="162466" y="11148"/>
                  <a:pt x="165017" y="16362"/>
                  <a:pt x="168900" y="20245"/>
                </a:cubicBezTo>
                <a:cubicBezTo>
                  <a:pt x="175555" y="26900"/>
                  <a:pt x="184978" y="30585"/>
                  <a:pt x="191004" y="37815"/>
                </a:cubicBezTo>
                <a:cubicBezTo>
                  <a:pt x="195132" y="42769"/>
                  <a:pt x="198811" y="48265"/>
                  <a:pt x="201206" y="54252"/>
                </a:cubicBezTo>
                <a:cubicBezTo>
                  <a:pt x="201921" y="56041"/>
                  <a:pt x="201085" y="58456"/>
                  <a:pt x="202339" y="59919"/>
                </a:cubicBezTo>
                <a:cubicBezTo>
                  <a:pt x="207927" y="66439"/>
                  <a:pt x="213278" y="73160"/>
                  <a:pt x="218776" y="79757"/>
                </a:cubicBezTo>
                <a:cubicBezTo>
                  <a:pt x="222601" y="84346"/>
                  <a:pt x="224007" y="91179"/>
                  <a:pt x="228978" y="94493"/>
                </a:cubicBezTo>
                <a:cubicBezTo>
                  <a:pt x="234589" y="98233"/>
                  <a:pt x="242092" y="97944"/>
                  <a:pt x="248815" y="98460"/>
                </a:cubicBezTo>
              </a:path>
            </a:pathLst>
          </a:custGeom>
          <a:noFill/>
          <a:ln cap="flat" cmpd="sng" w="9525">
            <a:solidFill>
              <a:srgbClr val="FF0000"/>
            </a:solidFill>
            <a:prstDash val="solid"/>
            <a:round/>
            <a:headEnd len="med" w="med" type="none"/>
            <a:tailEnd len="med" w="med" type="none"/>
          </a:ln>
        </p:spPr>
      </p:sp>
      <p:sp>
        <p:nvSpPr>
          <p:cNvPr id="160" name="Google Shape;160;p25"/>
          <p:cNvSpPr txBox="1"/>
          <p:nvPr/>
        </p:nvSpPr>
        <p:spPr>
          <a:xfrm>
            <a:off x="7113050" y="4154475"/>
            <a:ext cx="1572900" cy="453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latin typeface="Open Sans"/>
                <a:ea typeface="Open Sans"/>
                <a:cs typeface="Open Sans"/>
                <a:sym typeface="Open Sans"/>
              </a:rPr>
              <a:t>resolution</a:t>
            </a:r>
            <a:endParaRPr>
              <a:latin typeface="Open Sans"/>
              <a:ea typeface="Open Sans"/>
              <a:cs typeface="Open Sans"/>
              <a:sym typeface="Open Sans"/>
            </a:endParaRPr>
          </a:p>
        </p:txBody>
      </p:sp>
      <p:sp>
        <p:nvSpPr>
          <p:cNvPr id="161" name="Google Shape;161;p25"/>
          <p:cNvSpPr txBox="1"/>
          <p:nvPr/>
        </p:nvSpPr>
        <p:spPr>
          <a:xfrm>
            <a:off x="3896600" y="1788175"/>
            <a:ext cx="1317900" cy="453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latin typeface="Open Sans"/>
                <a:ea typeface="Open Sans"/>
                <a:cs typeface="Open Sans"/>
                <a:sym typeface="Open Sans"/>
              </a:rPr>
              <a:t>climax</a:t>
            </a:r>
            <a:endParaRPr>
              <a:latin typeface="Open Sans"/>
              <a:ea typeface="Open Sans"/>
              <a:cs typeface="Open Sans"/>
              <a:sym typeface="Open Sans"/>
            </a:endParaRPr>
          </a:p>
        </p:txBody>
      </p:sp>
      <p:sp>
        <p:nvSpPr>
          <p:cNvPr id="162" name="Google Shape;162;p25"/>
          <p:cNvSpPr txBox="1"/>
          <p:nvPr/>
        </p:nvSpPr>
        <p:spPr>
          <a:xfrm>
            <a:off x="481750" y="2499850"/>
            <a:ext cx="1218600" cy="1544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FF0000"/>
                </a:solidFill>
                <a:latin typeface="Open Sans"/>
                <a:ea typeface="Open Sans"/>
                <a:cs typeface="Open Sans"/>
                <a:sym typeface="Open Sans"/>
              </a:rPr>
              <a:t>Setting:</a:t>
            </a:r>
            <a:endParaRPr>
              <a:solidFill>
                <a:srgbClr val="FF0000"/>
              </a:solidFill>
              <a:latin typeface="Open Sans"/>
              <a:ea typeface="Open Sans"/>
              <a:cs typeface="Open Sans"/>
              <a:sym typeface="Open Sans"/>
            </a:endParaRPr>
          </a:p>
          <a:p>
            <a:pPr indent="0" lvl="0" marL="0" rtl="0" algn="l">
              <a:spcBef>
                <a:spcPts val="0"/>
              </a:spcBef>
              <a:spcAft>
                <a:spcPts val="0"/>
              </a:spcAft>
              <a:buNone/>
            </a:pPr>
            <a:r>
              <a:rPr lang="en">
                <a:solidFill>
                  <a:srgbClr val="FF0000"/>
                </a:solidFill>
                <a:latin typeface="Open Sans"/>
                <a:ea typeface="Open Sans"/>
                <a:cs typeface="Open Sans"/>
                <a:sym typeface="Open Sans"/>
              </a:rPr>
              <a:t>In the car</a:t>
            </a:r>
            <a:endParaRPr>
              <a:solidFill>
                <a:srgbClr val="FF0000"/>
              </a:solidFill>
              <a:latin typeface="Open Sans"/>
              <a:ea typeface="Open Sans"/>
              <a:cs typeface="Open Sans"/>
              <a:sym typeface="Open Sans"/>
            </a:endParaRPr>
          </a:p>
          <a:p>
            <a:pPr indent="0" lvl="0" marL="0" rtl="0" algn="l">
              <a:spcBef>
                <a:spcPts val="0"/>
              </a:spcBef>
              <a:spcAft>
                <a:spcPts val="0"/>
              </a:spcAft>
              <a:buNone/>
            </a:pPr>
            <a:r>
              <a:rPr lang="en">
                <a:solidFill>
                  <a:srgbClr val="FF0000"/>
                </a:solidFill>
                <a:latin typeface="Open Sans"/>
                <a:ea typeface="Open Sans"/>
                <a:cs typeface="Open Sans"/>
                <a:sym typeface="Open Sans"/>
              </a:rPr>
              <a:t>On the way to school </a:t>
            </a:r>
            <a:endParaRPr>
              <a:solidFill>
                <a:srgbClr val="FF0000"/>
              </a:solidFill>
              <a:latin typeface="Open Sans"/>
              <a:ea typeface="Open Sans"/>
              <a:cs typeface="Open Sans"/>
              <a:sym typeface="Open Sans"/>
            </a:endParaRPr>
          </a:p>
          <a:p>
            <a:pPr indent="0" lvl="0" marL="0" rtl="0" algn="l">
              <a:spcBef>
                <a:spcPts val="0"/>
              </a:spcBef>
              <a:spcAft>
                <a:spcPts val="0"/>
              </a:spcAft>
              <a:buNone/>
            </a:pPr>
            <a:r>
              <a:rPr lang="en">
                <a:solidFill>
                  <a:srgbClr val="FF0000"/>
                </a:solidFill>
                <a:latin typeface="Open Sans"/>
                <a:ea typeface="Open Sans"/>
                <a:cs typeface="Open Sans"/>
                <a:sym typeface="Open Sans"/>
              </a:rPr>
              <a:t>Remember the calendar</a:t>
            </a:r>
            <a:endParaRPr>
              <a:solidFill>
                <a:srgbClr val="FF0000"/>
              </a:solidFill>
              <a:latin typeface="Open Sans"/>
              <a:ea typeface="Open Sans"/>
              <a:cs typeface="Open Sans"/>
              <a:sym typeface="Open Sans"/>
            </a:endParaRPr>
          </a:p>
        </p:txBody>
      </p:sp>
      <p:sp>
        <p:nvSpPr>
          <p:cNvPr id="163" name="Google Shape;163;p25"/>
          <p:cNvSpPr txBox="1"/>
          <p:nvPr/>
        </p:nvSpPr>
        <p:spPr>
          <a:xfrm>
            <a:off x="3684050" y="2199100"/>
            <a:ext cx="1671900" cy="2635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FF0000"/>
                </a:solidFill>
                <a:latin typeface="Open Sans"/>
                <a:ea typeface="Open Sans"/>
                <a:cs typeface="Open Sans"/>
                <a:sym typeface="Open Sans"/>
              </a:rPr>
              <a:t>Rising action</a:t>
            </a:r>
            <a:endParaRPr>
              <a:solidFill>
                <a:srgbClr val="FF0000"/>
              </a:solidFill>
              <a:latin typeface="Open Sans"/>
              <a:ea typeface="Open Sans"/>
              <a:cs typeface="Open Sans"/>
              <a:sym typeface="Open Sans"/>
            </a:endParaRPr>
          </a:p>
          <a:p>
            <a:pPr indent="0" lvl="0" marL="0" rtl="0" algn="l">
              <a:spcBef>
                <a:spcPts val="0"/>
              </a:spcBef>
              <a:spcAft>
                <a:spcPts val="0"/>
              </a:spcAft>
              <a:buNone/>
            </a:pPr>
            <a:r>
              <a:rPr lang="en">
                <a:solidFill>
                  <a:srgbClr val="FF0000"/>
                </a:solidFill>
                <a:latin typeface="Open Sans"/>
                <a:ea typeface="Open Sans"/>
                <a:cs typeface="Open Sans"/>
                <a:sym typeface="Open Sans"/>
              </a:rPr>
              <a:t>-biggest project</a:t>
            </a:r>
            <a:endParaRPr>
              <a:solidFill>
                <a:srgbClr val="FF0000"/>
              </a:solidFill>
              <a:latin typeface="Open Sans"/>
              <a:ea typeface="Open Sans"/>
              <a:cs typeface="Open Sans"/>
              <a:sym typeface="Open Sans"/>
            </a:endParaRPr>
          </a:p>
          <a:p>
            <a:pPr indent="0" lvl="0" marL="0" rtl="0" algn="l">
              <a:spcBef>
                <a:spcPts val="0"/>
              </a:spcBef>
              <a:spcAft>
                <a:spcPts val="0"/>
              </a:spcAft>
              <a:buNone/>
            </a:pPr>
            <a:r>
              <a:rPr lang="en">
                <a:solidFill>
                  <a:srgbClr val="FF0000"/>
                </a:solidFill>
                <a:latin typeface="Open Sans"/>
                <a:ea typeface="Open Sans"/>
                <a:cs typeface="Open Sans"/>
                <a:sym typeface="Open Sans"/>
              </a:rPr>
              <a:t>-all your </a:t>
            </a:r>
            <a:r>
              <a:rPr lang="en">
                <a:solidFill>
                  <a:srgbClr val="FF0000"/>
                </a:solidFill>
                <a:latin typeface="Open Sans"/>
                <a:ea typeface="Open Sans"/>
                <a:cs typeface="Open Sans"/>
                <a:sym typeface="Open Sans"/>
              </a:rPr>
              <a:t>friends did it</a:t>
            </a:r>
            <a:endParaRPr>
              <a:solidFill>
                <a:srgbClr val="FF0000"/>
              </a:solidFill>
              <a:latin typeface="Open Sans"/>
              <a:ea typeface="Open Sans"/>
              <a:cs typeface="Open Sans"/>
              <a:sym typeface="Open Sans"/>
            </a:endParaRPr>
          </a:p>
          <a:p>
            <a:pPr indent="0" lvl="0" marL="0" rtl="0" algn="l">
              <a:spcBef>
                <a:spcPts val="0"/>
              </a:spcBef>
              <a:spcAft>
                <a:spcPts val="0"/>
              </a:spcAft>
              <a:buNone/>
            </a:pPr>
            <a:r>
              <a:rPr lang="en">
                <a:solidFill>
                  <a:srgbClr val="FF0000"/>
                </a:solidFill>
                <a:latin typeface="Open Sans"/>
                <a:ea typeface="Open Sans"/>
                <a:cs typeface="Open Sans"/>
                <a:sym typeface="Open Sans"/>
              </a:rPr>
              <a:t>-Forgot to do </a:t>
            </a:r>
            <a:r>
              <a:rPr lang="en">
                <a:solidFill>
                  <a:srgbClr val="FF0000"/>
                </a:solidFill>
                <a:latin typeface="Open Sans"/>
                <a:ea typeface="Open Sans"/>
                <a:cs typeface="Open Sans"/>
                <a:sym typeface="Open Sans"/>
              </a:rPr>
              <a:t>homework</a:t>
            </a:r>
            <a:r>
              <a:rPr lang="en">
                <a:solidFill>
                  <a:srgbClr val="FF0000"/>
                </a:solidFill>
                <a:latin typeface="Open Sans"/>
                <a:ea typeface="Open Sans"/>
                <a:cs typeface="Open Sans"/>
                <a:sym typeface="Open Sans"/>
              </a:rPr>
              <a:t> </a:t>
            </a:r>
            <a:endParaRPr>
              <a:solidFill>
                <a:srgbClr val="FF0000"/>
              </a:solidFill>
              <a:latin typeface="Open Sans"/>
              <a:ea typeface="Open Sans"/>
              <a:cs typeface="Open Sans"/>
              <a:sym typeface="Open Sans"/>
            </a:endParaRPr>
          </a:p>
          <a:p>
            <a:pPr indent="0" lvl="0" marL="0" rtl="0" algn="l">
              <a:spcBef>
                <a:spcPts val="0"/>
              </a:spcBef>
              <a:spcAft>
                <a:spcPts val="0"/>
              </a:spcAft>
              <a:buNone/>
            </a:pPr>
            <a:r>
              <a:t/>
            </a:r>
            <a:endParaRPr>
              <a:solidFill>
                <a:srgbClr val="FF0000"/>
              </a:solidFill>
              <a:latin typeface="Open Sans"/>
              <a:ea typeface="Open Sans"/>
              <a:cs typeface="Open Sans"/>
              <a:sym typeface="Open Sans"/>
            </a:endParaRPr>
          </a:p>
          <a:p>
            <a:pPr indent="0" lvl="0" marL="0" rtl="0" algn="l">
              <a:spcBef>
                <a:spcPts val="0"/>
              </a:spcBef>
              <a:spcAft>
                <a:spcPts val="0"/>
              </a:spcAft>
              <a:buNone/>
            </a:pPr>
            <a:r>
              <a:t/>
            </a:r>
            <a:endParaRPr>
              <a:solidFill>
                <a:srgbClr val="FF0000"/>
              </a:solidFill>
              <a:latin typeface="Open Sans"/>
              <a:ea typeface="Open Sans"/>
              <a:cs typeface="Open Sans"/>
              <a:sym typeface="Open Sans"/>
            </a:endParaRPr>
          </a:p>
        </p:txBody>
      </p:sp>
      <p:sp>
        <p:nvSpPr>
          <p:cNvPr id="164" name="Google Shape;164;p25"/>
          <p:cNvSpPr txBox="1"/>
          <p:nvPr/>
        </p:nvSpPr>
        <p:spPr>
          <a:xfrm>
            <a:off x="7240575" y="2964250"/>
            <a:ext cx="1927200" cy="12621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solidFill>
                  <a:srgbClr val="FF0000"/>
                </a:solidFill>
                <a:latin typeface="Open Sans"/>
                <a:ea typeface="Open Sans"/>
                <a:cs typeface="Open Sans"/>
                <a:sym typeface="Open Sans"/>
              </a:rPr>
              <a:t>Ending:</a:t>
            </a:r>
            <a:endParaRPr>
              <a:solidFill>
                <a:srgbClr val="FF0000"/>
              </a:solidFill>
              <a:latin typeface="Open Sans"/>
              <a:ea typeface="Open Sans"/>
              <a:cs typeface="Open Sans"/>
              <a:sym typeface="Open Sans"/>
            </a:endParaRPr>
          </a:p>
          <a:p>
            <a:pPr indent="0" lvl="0" marL="0" rtl="0" algn="l">
              <a:spcBef>
                <a:spcPts val="0"/>
              </a:spcBef>
              <a:spcAft>
                <a:spcPts val="0"/>
              </a:spcAft>
              <a:buNone/>
            </a:pPr>
            <a:r>
              <a:rPr lang="en">
                <a:solidFill>
                  <a:srgbClr val="FF0000"/>
                </a:solidFill>
                <a:latin typeface="Open Sans"/>
                <a:ea typeface="Open Sans"/>
                <a:cs typeface="Open Sans"/>
                <a:sym typeface="Open Sans"/>
              </a:rPr>
              <a:t>You survive because teacher is sick the due date is the nest 2 days</a:t>
            </a:r>
            <a:endParaRPr>
              <a:solidFill>
                <a:srgbClr val="FF0000"/>
              </a:solidFill>
              <a:latin typeface="Open Sans"/>
              <a:ea typeface="Open Sans"/>
              <a:cs typeface="Open Sans"/>
              <a:sym typeface="Open Sans"/>
            </a:endParaRPr>
          </a:p>
        </p:txBody>
      </p:sp>
      <p:sp>
        <p:nvSpPr>
          <p:cNvPr id="165" name="Google Shape;165;p25"/>
          <p:cNvSpPr/>
          <p:nvPr/>
        </p:nvSpPr>
        <p:spPr>
          <a:xfrm>
            <a:off x="1700350" y="1363100"/>
            <a:ext cx="1473600" cy="510000"/>
          </a:xfrm>
          <a:prstGeom prst="wedgeEllipseCallout">
            <a:avLst>
              <a:gd fmla="val -79810" name="adj1"/>
              <a:gd fmla="val 330627" name="adj2"/>
            </a:avLst>
          </a:prstGeom>
          <a:solidFill>
            <a:srgbClr val="C9DAF8"/>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latin typeface="Open Sans"/>
                <a:ea typeface="Open Sans"/>
                <a:cs typeface="Open Sans"/>
                <a:sym typeface="Open Sans"/>
              </a:rPr>
              <a:t>This can’t be real!</a:t>
            </a:r>
            <a:endParaRPr>
              <a:latin typeface="Open Sans"/>
              <a:ea typeface="Open Sans"/>
              <a:cs typeface="Open Sans"/>
              <a:sym typeface="Open Sans"/>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9" name="Shape 169"/>
        <p:cNvGrpSpPr/>
        <p:nvPr/>
      </p:nvGrpSpPr>
      <p:grpSpPr>
        <a:xfrm>
          <a:off x="0" y="0"/>
          <a:ext cx="0" cy="0"/>
          <a:chOff x="0" y="0"/>
          <a:chExt cx="0" cy="0"/>
        </a:xfrm>
      </p:grpSpPr>
      <p:sp>
        <p:nvSpPr>
          <p:cNvPr id="170" name="Google Shape;170;p26"/>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Student (1) trial: Setting</a:t>
            </a:r>
            <a:endParaRPr/>
          </a:p>
        </p:txBody>
      </p:sp>
      <p:sp>
        <p:nvSpPr>
          <p:cNvPr id="171" name="Google Shape;171;p26"/>
          <p:cNvSpPr txBox="1"/>
          <p:nvPr>
            <p:ph idx="1" type="body"/>
          </p:nvPr>
        </p:nvSpPr>
        <p:spPr>
          <a:xfrm>
            <a:off x="311700" y="1225225"/>
            <a:ext cx="8520600" cy="3354000"/>
          </a:xfrm>
          <a:prstGeom prst="rect">
            <a:avLst/>
          </a:prstGeom>
        </p:spPr>
        <p:txBody>
          <a:bodyPr anchorCtr="0" anchor="t" bIns="91425" lIns="91425" spcFirstLastPara="1" rIns="91425" wrap="square" tIns="91425">
            <a:normAutofit fontScale="92500" lnSpcReduction="20000"/>
          </a:bodyPr>
          <a:lstStyle/>
          <a:p>
            <a:pPr indent="0" lvl="0" marL="0" rtl="0" algn="l">
              <a:spcBef>
                <a:spcPts val="0"/>
              </a:spcBef>
              <a:spcAft>
                <a:spcPts val="0"/>
              </a:spcAft>
              <a:buNone/>
            </a:pPr>
            <a:r>
              <a:rPr lang="en"/>
              <a:t>It was a fresh day, I was ready to go to school. I </a:t>
            </a:r>
            <a:r>
              <a:rPr lang="en"/>
              <a:t>remembered</a:t>
            </a:r>
            <a:r>
              <a:rPr lang="en"/>
              <a:t> </a:t>
            </a:r>
            <a:r>
              <a:rPr lang="en" strike="sngStrike">
                <a:solidFill>
                  <a:srgbClr val="FF0000"/>
                </a:solidFill>
              </a:rPr>
              <a:t>woke</a:t>
            </a:r>
            <a:r>
              <a:rPr lang="en">
                <a:solidFill>
                  <a:srgbClr val="FF0000"/>
                </a:solidFill>
              </a:rPr>
              <a:t> </a:t>
            </a:r>
            <a:r>
              <a:rPr lang="en" u="sng">
                <a:solidFill>
                  <a:srgbClr val="FF0000"/>
                </a:solidFill>
              </a:rPr>
              <a:t>waking </a:t>
            </a:r>
            <a:r>
              <a:rPr lang="en"/>
              <a:t>up </a:t>
            </a:r>
            <a:r>
              <a:rPr lang="en"/>
              <a:t>with</a:t>
            </a:r>
            <a:r>
              <a:rPr lang="en"/>
              <a:t> a clear head. I was happily showering </a:t>
            </a:r>
            <a:r>
              <a:rPr lang="en">
                <a:solidFill>
                  <a:srgbClr val="FF0000"/>
                </a:solidFill>
              </a:rPr>
              <a:t>without thinking </a:t>
            </a:r>
            <a:r>
              <a:rPr lang="en">
                <a:solidFill>
                  <a:srgbClr val="FF0000"/>
                </a:solidFill>
              </a:rPr>
              <a:t>of anything </a:t>
            </a:r>
            <a:r>
              <a:rPr lang="en" strike="sngStrike">
                <a:solidFill>
                  <a:srgbClr val="0000FF"/>
                </a:solidFill>
              </a:rPr>
              <a:t>specificly</a:t>
            </a:r>
            <a:r>
              <a:rPr lang="en" strike="sngStrike">
                <a:solidFill>
                  <a:srgbClr val="0000FF"/>
                </a:solidFill>
              </a:rPr>
              <a:t>. </a:t>
            </a:r>
            <a:r>
              <a:rPr lang="en"/>
              <a:t> </a:t>
            </a:r>
            <a:endParaRPr/>
          </a:p>
          <a:p>
            <a:pPr indent="0" lvl="0" marL="0" rtl="0" algn="l">
              <a:spcBef>
                <a:spcPts val="1200"/>
              </a:spcBef>
              <a:spcAft>
                <a:spcPts val="0"/>
              </a:spcAft>
              <a:buNone/>
            </a:pPr>
            <a:r>
              <a:rPr lang="en"/>
              <a:t>As I was </a:t>
            </a:r>
            <a:r>
              <a:rPr lang="en">
                <a:solidFill>
                  <a:srgbClr val="FF0000"/>
                </a:solidFill>
              </a:rPr>
              <a:t>i</a:t>
            </a:r>
            <a:r>
              <a:rPr lang="en">
                <a:solidFill>
                  <a:srgbClr val="FF0000"/>
                </a:solidFill>
              </a:rPr>
              <a:t>n</a:t>
            </a:r>
            <a:r>
              <a:rPr lang="en"/>
              <a:t> the car</a:t>
            </a:r>
            <a:r>
              <a:rPr lang="en"/>
              <a:t>, I </a:t>
            </a:r>
            <a:r>
              <a:rPr lang="en"/>
              <a:t>checked </a:t>
            </a:r>
            <a:r>
              <a:rPr lang="en" strike="sngStrike"/>
              <a:t>for</a:t>
            </a:r>
            <a:r>
              <a:rPr lang="en"/>
              <a:t> my </a:t>
            </a:r>
            <a:r>
              <a:rPr lang="en"/>
              <a:t>schedule. A random</a:t>
            </a:r>
            <a:r>
              <a:rPr lang="en">
                <a:solidFill>
                  <a:srgbClr val="FF0000"/>
                </a:solidFill>
              </a:rPr>
              <a:t> thought </a:t>
            </a:r>
            <a:r>
              <a:rPr lang="en"/>
              <a:t>popped in my mind, but I couldn’t recall it. My heart felt a strange beat as if I was a main character in a horror movie. </a:t>
            </a:r>
            <a:endParaRPr/>
          </a:p>
          <a:p>
            <a:pPr indent="0" lvl="0" marL="0" rtl="0" algn="l">
              <a:spcBef>
                <a:spcPts val="1200"/>
              </a:spcBef>
              <a:spcAft>
                <a:spcPts val="0"/>
              </a:spcAft>
              <a:buNone/>
            </a:pPr>
            <a:r>
              <a:rPr lang="en"/>
              <a:t>I </a:t>
            </a:r>
            <a:r>
              <a:rPr lang="en" strike="sngStrike">
                <a:solidFill>
                  <a:srgbClr val="FF0000"/>
                </a:solidFill>
              </a:rPr>
              <a:t>went down my </a:t>
            </a:r>
            <a:r>
              <a:rPr lang="en" u="sng">
                <a:solidFill>
                  <a:srgbClr val="FF0000"/>
                </a:solidFill>
              </a:rPr>
              <a:t>got off the</a:t>
            </a:r>
            <a:r>
              <a:rPr lang="en"/>
              <a:t> car</a:t>
            </a:r>
            <a:r>
              <a:rPr lang="en">
                <a:solidFill>
                  <a:srgbClr val="FF0000"/>
                </a:solidFill>
              </a:rPr>
              <a:t>,</a:t>
            </a:r>
            <a:r>
              <a:rPr lang="en"/>
              <a:t> pulling all my bags </a:t>
            </a:r>
            <a:r>
              <a:rPr lang="en">
                <a:solidFill>
                  <a:srgbClr val="FF0000"/>
                </a:solidFill>
              </a:rPr>
              <a:t>out</a:t>
            </a:r>
            <a:r>
              <a:rPr lang="en"/>
              <a:t>. I spotted a friend in my class. </a:t>
            </a:r>
            <a:r>
              <a:rPr lang="en"/>
              <a:t>I </a:t>
            </a:r>
            <a:r>
              <a:rPr lang="en" strike="sngStrike"/>
              <a:t>picked up</a:t>
            </a:r>
            <a:r>
              <a:rPr lang="en"/>
              <a:t> </a:t>
            </a:r>
            <a:r>
              <a:rPr lang="en" u="sng"/>
              <a:t>shot </a:t>
            </a:r>
            <a:r>
              <a:rPr lang="en"/>
              <a:t>her </a:t>
            </a:r>
            <a:r>
              <a:rPr lang="en" strike="sngStrike"/>
              <a:t>with</a:t>
            </a:r>
            <a:r>
              <a:rPr lang="en"/>
              <a:t> a question</a:t>
            </a:r>
            <a:r>
              <a:rPr lang="en"/>
              <a:t>. “Why are you looking like a ghost?”,</a:t>
            </a:r>
            <a:r>
              <a:rPr lang="en">
                <a:solidFill>
                  <a:srgbClr val="FF0000"/>
                </a:solidFill>
              </a:rPr>
              <a:t> </a:t>
            </a:r>
            <a:r>
              <a:rPr lang="en" strike="sngStrike">
                <a:solidFill>
                  <a:srgbClr val="FF0000"/>
                </a:solidFill>
              </a:rPr>
              <a:t>I said</a:t>
            </a:r>
            <a:r>
              <a:rPr lang="en"/>
              <a:t>. </a:t>
            </a:r>
            <a:endParaRPr/>
          </a:p>
          <a:p>
            <a:pPr indent="0" lvl="0" marL="0" rtl="0" algn="l">
              <a:spcBef>
                <a:spcPts val="1200"/>
              </a:spcBef>
              <a:spcAft>
                <a:spcPts val="0"/>
              </a:spcAft>
              <a:buNone/>
            </a:pPr>
            <a:r>
              <a:t/>
            </a:r>
            <a:endParaRPr/>
          </a:p>
          <a:p>
            <a:pPr indent="0" lvl="0" marL="0" rtl="0" algn="l">
              <a:spcBef>
                <a:spcPts val="1200"/>
              </a:spcBef>
              <a:spcAft>
                <a:spcPts val="1200"/>
              </a:spcAft>
              <a:buNone/>
            </a:pPr>
            <a:r>
              <a:rPr lang="en"/>
              <a:t>She looked at me in the eyes, </a:t>
            </a:r>
            <a:r>
              <a:rPr lang="en"/>
              <a:t>saying</a:t>
            </a:r>
            <a:r>
              <a:rPr lang="en"/>
              <a:t> ,”I was working on my Thai project last night.</a:t>
            </a:r>
            <a:r>
              <a:rPr lang="en">
                <a:solidFill>
                  <a:srgbClr val="FF0000"/>
                </a:solidFill>
              </a:rPr>
              <a:t>”</a:t>
            </a:r>
            <a:r>
              <a:rPr lang="en"/>
              <a:t> The teacher gave too many requirement.” I m</a:t>
            </a:r>
            <a:r>
              <a:rPr lang="en" u="sng">
                <a:solidFill>
                  <a:srgbClr val="FF0000"/>
                </a:solidFill>
              </a:rPr>
              <a:t>u</a:t>
            </a:r>
            <a:r>
              <a:rPr lang="en"/>
              <a:t>mbled, “What </a:t>
            </a:r>
            <a:r>
              <a:rPr lang="en" u="sng">
                <a:solidFill>
                  <a:srgbClr val="FF0000"/>
                </a:solidFill>
              </a:rPr>
              <a:t>T</a:t>
            </a:r>
            <a:r>
              <a:rPr lang="en"/>
              <a:t>hai work?”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27"/>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en"/>
              <a:t>Student (1) trial</a:t>
            </a:r>
            <a:r>
              <a:rPr lang="en"/>
              <a:t>:</a:t>
            </a:r>
            <a:endParaRPr/>
          </a:p>
        </p:txBody>
      </p:sp>
      <p:sp>
        <p:nvSpPr>
          <p:cNvPr id="177" name="Google Shape;177;p27"/>
          <p:cNvSpPr txBox="1"/>
          <p:nvPr>
            <p:ph idx="1" type="body"/>
          </p:nvPr>
        </p:nvSpPr>
        <p:spPr>
          <a:xfrm>
            <a:off x="311700" y="1225225"/>
            <a:ext cx="8520600" cy="33540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None/>
            </a:pPr>
            <a:r>
              <a:rPr lang="en"/>
              <a:t>“The poem and slides,” she signed.  I completely forgot </a:t>
            </a:r>
            <a:r>
              <a:rPr lang="en"/>
              <a:t>about</a:t>
            </a:r>
            <a:r>
              <a:rPr lang="en"/>
              <a:t> the project. My head was now fuzzy</a:t>
            </a:r>
            <a:r>
              <a:rPr lang="en" strike="sngStrike"/>
              <a:t>. </a:t>
            </a:r>
            <a:r>
              <a:rPr lang="en" strike="sngStrike"/>
              <a:t>I screwed up</a:t>
            </a:r>
            <a:r>
              <a:rPr lang="en" strike="sngStrike"/>
              <a:t>,</a:t>
            </a:r>
            <a:r>
              <a:rPr lang="en"/>
              <a:t> today is the death of my life. </a:t>
            </a:r>
            <a:endParaRPr/>
          </a:p>
          <a:p>
            <a:pPr indent="0" lvl="0" marL="0" rtl="0" algn="l">
              <a:spcBef>
                <a:spcPts val="1200"/>
              </a:spcBef>
              <a:spcAft>
                <a:spcPts val="0"/>
              </a:spcAft>
              <a:buNone/>
            </a:pPr>
            <a:r>
              <a:t/>
            </a:r>
            <a:endParaRPr/>
          </a:p>
          <a:p>
            <a:pPr indent="0" lvl="0" marL="0" rtl="0" algn="l">
              <a:spcBef>
                <a:spcPts val="1200"/>
              </a:spcBef>
              <a:spcAft>
                <a:spcPts val="0"/>
              </a:spcAft>
              <a:buNone/>
            </a:pPr>
            <a:r>
              <a:rPr lang="en"/>
              <a:t>I grabbed my pocket to get my phone</a:t>
            </a:r>
            <a:r>
              <a:rPr lang="en" u="sng"/>
              <a:t> for the schedule,</a:t>
            </a:r>
            <a:r>
              <a:rPr lang="en"/>
              <a:t> but it was </a:t>
            </a:r>
            <a:r>
              <a:rPr lang="en"/>
              <a:t>nowhere</a:t>
            </a:r>
            <a:r>
              <a:rPr lang="en"/>
              <a:t> to be found. “What?”, </a:t>
            </a:r>
            <a:r>
              <a:rPr b="1" lang="en"/>
              <a:t>exclaimed</a:t>
            </a:r>
            <a:r>
              <a:rPr lang="en"/>
              <a:t> I. I looked my friend and </a:t>
            </a:r>
            <a:r>
              <a:rPr b="1" lang="en" strike="sngStrike"/>
              <a:t>told</a:t>
            </a:r>
            <a:r>
              <a:rPr lang="en"/>
              <a:t> </a:t>
            </a:r>
            <a:r>
              <a:rPr b="1" lang="en" u="sng"/>
              <a:t>moaned to </a:t>
            </a:r>
            <a:r>
              <a:rPr lang="en"/>
              <a:t>her: “I’m no longer alive now,</a:t>
            </a:r>
            <a:r>
              <a:rPr lang="en" u="sng"/>
              <a:t> my phone is nowhere to be seen and I don’t know what assignments are to be </a:t>
            </a:r>
            <a:r>
              <a:rPr lang="en" u="sng"/>
              <a:t>submitted</a:t>
            </a:r>
            <a:r>
              <a:rPr lang="en" u="sng"/>
              <a:t> today</a:t>
            </a:r>
            <a:r>
              <a:rPr lang="en"/>
              <a:t>”. </a:t>
            </a:r>
            <a:r>
              <a:rPr b="1" lang="en"/>
              <a:t>“This can’t be real,”</a:t>
            </a:r>
            <a:r>
              <a:rPr lang="en"/>
              <a:t> I screamed. </a:t>
            </a:r>
            <a:r>
              <a:rPr lang="en" u="sng"/>
              <a:t>With luck</a:t>
            </a:r>
            <a:r>
              <a:rPr lang="en"/>
              <a:t>, I borrowed my friend’s phone to check </a:t>
            </a:r>
            <a:r>
              <a:rPr lang="en" u="sng"/>
              <a:t>for </a:t>
            </a:r>
            <a:r>
              <a:rPr lang="en"/>
              <a:t>classes </a:t>
            </a:r>
            <a:r>
              <a:rPr lang="en" u="sng"/>
              <a:t>and pending tasks</a:t>
            </a:r>
            <a:r>
              <a:rPr lang="en"/>
              <a:t>. </a:t>
            </a:r>
            <a:endParaRPr/>
          </a:p>
          <a:p>
            <a:pPr indent="0" lvl="0" marL="0" rtl="0" algn="l">
              <a:spcBef>
                <a:spcPts val="1200"/>
              </a:spcBef>
              <a:spcAft>
                <a:spcPts val="1200"/>
              </a:spcAft>
              <a:buNone/>
            </a:pPr>
            <a:r>
              <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1" name="Shape 181"/>
        <p:cNvGrpSpPr/>
        <p:nvPr/>
      </p:nvGrpSpPr>
      <p:grpSpPr>
        <a:xfrm>
          <a:off x="0" y="0"/>
          <a:ext cx="0" cy="0"/>
          <a:chOff x="0" y="0"/>
          <a:chExt cx="0" cy="0"/>
        </a:xfrm>
      </p:grpSpPr>
      <p:sp>
        <p:nvSpPr>
          <p:cNvPr id="182" name="Google Shape;182;p28"/>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en"/>
              <a:t>Student (1) trial</a:t>
            </a:r>
            <a:endParaRPr/>
          </a:p>
        </p:txBody>
      </p:sp>
      <p:sp>
        <p:nvSpPr>
          <p:cNvPr id="183" name="Google Shape;183;p28"/>
          <p:cNvSpPr txBox="1"/>
          <p:nvPr>
            <p:ph idx="1" type="body"/>
          </p:nvPr>
        </p:nvSpPr>
        <p:spPr>
          <a:xfrm>
            <a:off x="311700" y="1225225"/>
            <a:ext cx="8520600" cy="33540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None/>
            </a:pPr>
            <a:r>
              <a:rPr lang="en" u="sng"/>
              <a:t>Lucky for me,</a:t>
            </a:r>
            <a:r>
              <a:rPr lang="en"/>
              <a:t>my Thai class would be the last period. That means I could probably steal some break and lunch or other class time to finish the dreadful assignment. Such a blessing, I felt relieved. </a:t>
            </a:r>
            <a:endParaRPr u="sng"/>
          </a:p>
          <a:p>
            <a:pPr indent="0" lvl="0" marL="0" rtl="0" algn="l">
              <a:spcBef>
                <a:spcPts val="1200"/>
              </a:spcBef>
              <a:spcAft>
                <a:spcPts val="0"/>
              </a:spcAft>
              <a:buNone/>
            </a:pPr>
            <a:r>
              <a:rPr lang="en"/>
              <a:t>As I attended the first period, all my mind was blended with solutions </a:t>
            </a:r>
            <a:r>
              <a:rPr lang="en" u="sng"/>
              <a:t>of how to juggle </a:t>
            </a:r>
            <a:r>
              <a:rPr lang="en"/>
              <a:t>the assignment and note-taking without being caught by the teachers.</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1200"/>
              </a:spcAft>
              <a:buNone/>
            </a:pPr>
            <a:r>
              <a:t/>
            </a:r>
            <a:endParaRPr/>
          </a:p>
        </p:txBody>
      </p:sp>
      <p:graphicFrame>
        <p:nvGraphicFramePr>
          <p:cNvPr id="184" name="Google Shape;184;p28"/>
          <p:cNvGraphicFramePr/>
          <p:nvPr/>
        </p:nvGraphicFramePr>
        <p:xfrm>
          <a:off x="615975" y="3415600"/>
          <a:ext cx="3000000" cy="3000000"/>
        </p:xfrm>
        <a:graphic>
          <a:graphicData uri="http://schemas.openxmlformats.org/drawingml/2006/table">
            <a:tbl>
              <a:tblPr>
                <a:noFill/>
                <a:tableStyleId>{53FECD38-BC3A-4EFE-ACC7-FE5AFF983842}</a:tableStyleId>
              </a:tblPr>
              <a:tblGrid>
                <a:gridCol w="7912050"/>
              </a:tblGrid>
              <a:tr h="895625">
                <a:tc>
                  <a:txBody>
                    <a:bodyPr/>
                    <a:lstStyle/>
                    <a:p>
                      <a:pPr indent="0" lvl="0" marL="0" rtl="0" algn="l">
                        <a:lnSpc>
                          <a:spcPct val="115000"/>
                        </a:lnSpc>
                        <a:spcBef>
                          <a:spcPts val="0"/>
                        </a:spcBef>
                        <a:spcAft>
                          <a:spcPts val="1200"/>
                        </a:spcAft>
                        <a:buNone/>
                      </a:pPr>
                      <a:r>
                        <a:rPr lang="en" sz="1800">
                          <a:solidFill>
                            <a:schemeClr val="dk1"/>
                          </a:solidFill>
                          <a:latin typeface="Open Sans"/>
                          <a:ea typeface="Open Sans"/>
                          <a:cs typeface="Open Sans"/>
                          <a:sym typeface="Open Sans"/>
                        </a:rPr>
                        <a:t>แก้จาก I</a:t>
                      </a:r>
                      <a:r>
                        <a:rPr lang="en" sz="1800">
                          <a:solidFill>
                            <a:schemeClr val="dk1"/>
                          </a:solidFill>
                          <a:latin typeface="Open Sans"/>
                          <a:ea typeface="Open Sans"/>
                          <a:cs typeface="Open Sans"/>
                          <a:sym typeface="Open Sans"/>
                        </a:rPr>
                        <a:t>t was like a blessing in the dark, my Thai class was the last period. As I attended the first period, all my mind was blended with solutions to work this out.</a:t>
                      </a:r>
                      <a:endParaRPr/>
                    </a:p>
                  </a:txBody>
                  <a:tcPr marT="91425" marB="91425" marR="91425" marL="91425"/>
                </a:tc>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29"/>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en"/>
              <a:t>Student (1) trial</a:t>
            </a:r>
            <a:endParaRPr/>
          </a:p>
        </p:txBody>
      </p:sp>
      <p:sp>
        <p:nvSpPr>
          <p:cNvPr id="190" name="Google Shape;190;p29"/>
          <p:cNvSpPr txBox="1"/>
          <p:nvPr>
            <p:ph idx="1" type="body"/>
          </p:nvPr>
        </p:nvSpPr>
        <p:spPr>
          <a:xfrm>
            <a:off x="311700" y="1225225"/>
            <a:ext cx="8520600" cy="3354000"/>
          </a:xfrm>
          <a:prstGeom prst="rect">
            <a:avLst/>
          </a:prstGeom>
        </p:spPr>
        <p:txBody>
          <a:bodyPr anchorCtr="0" anchor="t" bIns="91425" lIns="91425" spcFirstLastPara="1" rIns="91425" wrap="square" tIns="91425">
            <a:normAutofit fontScale="55000" lnSpcReduction="20000"/>
          </a:bodyPr>
          <a:lstStyle/>
          <a:p>
            <a:pPr indent="0" lvl="0" marL="0" rtl="0" algn="l">
              <a:spcBef>
                <a:spcPts val="0"/>
              </a:spcBef>
              <a:spcAft>
                <a:spcPts val="0"/>
              </a:spcAft>
              <a:buClr>
                <a:schemeClr val="dk1"/>
              </a:buClr>
              <a:buSzPct val="61111"/>
              <a:buFont typeface="Arial"/>
              <a:buNone/>
            </a:pPr>
            <a:r>
              <a:t/>
            </a:r>
            <a:endParaRPr/>
          </a:p>
          <a:p>
            <a:pPr indent="0" lvl="0" marL="0" rtl="0" algn="l">
              <a:spcBef>
                <a:spcPts val="1200"/>
              </a:spcBef>
              <a:spcAft>
                <a:spcPts val="0"/>
              </a:spcAft>
              <a:buNone/>
            </a:pPr>
            <a:r>
              <a:rPr lang="en" sz="3822"/>
              <a:t>As one of my Computing teacher’s favourite students, I took advantage of the computer room during break and lunchtime without any trouble. As the break ended, a quarter of the assignment was done; by lunchtime, I managed to get ¾ finished.</a:t>
            </a:r>
            <a:endParaRPr sz="3822"/>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1200"/>
              </a:spcAft>
              <a:buClr>
                <a:schemeClr val="dk1"/>
              </a:buClr>
              <a:buSzPct val="61111"/>
              <a:buFont typeface="Arial"/>
              <a:buNone/>
            </a:pPr>
            <a:r>
              <a:t/>
            </a:r>
            <a:endParaRPr/>
          </a:p>
        </p:txBody>
      </p:sp>
      <p:graphicFrame>
        <p:nvGraphicFramePr>
          <p:cNvPr id="191" name="Google Shape;191;p29"/>
          <p:cNvGraphicFramePr/>
          <p:nvPr/>
        </p:nvGraphicFramePr>
        <p:xfrm>
          <a:off x="867500" y="3403175"/>
          <a:ext cx="3000000" cy="3000000"/>
        </p:xfrm>
        <a:graphic>
          <a:graphicData uri="http://schemas.openxmlformats.org/drawingml/2006/table">
            <a:tbl>
              <a:tblPr>
                <a:noFill/>
                <a:tableStyleId>{53FECD38-BC3A-4EFE-ACC7-FE5AFF983842}</a:tableStyleId>
              </a:tblPr>
              <a:tblGrid>
                <a:gridCol w="7239000"/>
              </a:tblGrid>
              <a:tr h="831300">
                <a:tc>
                  <a:txBody>
                    <a:bodyPr/>
                    <a:lstStyle/>
                    <a:p>
                      <a:pPr indent="0" lvl="0" marL="0" rtl="0" algn="l">
                        <a:lnSpc>
                          <a:spcPct val="115000"/>
                        </a:lnSpc>
                        <a:spcBef>
                          <a:spcPts val="0"/>
                        </a:spcBef>
                        <a:spcAft>
                          <a:spcPts val="1200"/>
                        </a:spcAft>
                        <a:buClr>
                          <a:schemeClr val="dk1"/>
                        </a:buClr>
                        <a:buSzPts val="1100"/>
                        <a:buFont typeface="Arial"/>
                        <a:buNone/>
                      </a:pPr>
                      <a:r>
                        <a:rPr lang="en" sz="1800">
                          <a:solidFill>
                            <a:schemeClr val="dk1"/>
                          </a:solidFill>
                          <a:latin typeface="Open Sans"/>
                          <a:ea typeface="Open Sans"/>
                          <a:cs typeface="Open Sans"/>
                          <a:sym typeface="Open Sans"/>
                        </a:rPr>
                        <a:t>แก้จาก </a:t>
                      </a:r>
                      <a:r>
                        <a:rPr lang="en" sz="1800">
                          <a:solidFill>
                            <a:schemeClr val="dk1"/>
                          </a:solidFill>
                          <a:latin typeface="Open Sans"/>
                          <a:ea typeface="Open Sans"/>
                          <a:cs typeface="Open Sans"/>
                          <a:sym typeface="Open Sans"/>
                        </a:rPr>
                        <a:t>(make it flow)The bell rang for break, I sprinted toward </a:t>
                      </a:r>
                      <a:r>
                        <a:rPr lang="en" sz="1800" u="sng">
                          <a:solidFill>
                            <a:schemeClr val="dk1"/>
                          </a:solidFill>
                          <a:latin typeface="Open Sans"/>
                          <a:ea typeface="Open Sans"/>
                          <a:cs typeface="Open Sans"/>
                          <a:sym typeface="Open Sans"/>
                        </a:rPr>
                        <a:t>the </a:t>
                      </a:r>
                      <a:r>
                        <a:rPr lang="en" sz="1800">
                          <a:solidFill>
                            <a:schemeClr val="dk1"/>
                          </a:solidFill>
                          <a:latin typeface="Open Sans"/>
                          <a:ea typeface="Open Sans"/>
                          <a:cs typeface="Open Sans"/>
                          <a:sym typeface="Open Sans"/>
                        </a:rPr>
                        <a:t>computer room. I felt a relief as I was my comsci teacher’s favorite student. I skipped my lunch. I did ¾ of the assignment. </a:t>
                      </a:r>
                      <a:endParaRPr/>
                    </a:p>
                  </a:txBody>
                  <a:tcPr marT="91425" marB="91425" marR="91425" marL="91425"/>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5" name="Shape 195"/>
        <p:cNvGrpSpPr/>
        <p:nvPr/>
      </p:nvGrpSpPr>
      <p:grpSpPr>
        <a:xfrm>
          <a:off x="0" y="0"/>
          <a:ext cx="0" cy="0"/>
          <a:chOff x="0" y="0"/>
          <a:chExt cx="0" cy="0"/>
        </a:xfrm>
      </p:grpSpPr>
      <p:sp>
        <p:nvSpPr>
          <p:cNvPr id="196" name="Google Shape;196;p30"/>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en"/>
              <a:t>Student (1) trial</a:t>
            </a:r>
            <a:endParaRPr/>
          </a:p>
        </p:txBody>
      </p:sp>
      <p:sp>
        <p:nvSpPr>
          <p:cNvPr id="197" name="Google Shape;197;p30"/>
          <p:cNvSpPr txBox="1"/>
          <p:nvPr>
            <p:ph idx="1" type="body"/>
          </p:nvPr>
        </p:nvSpPr>
        <p:spPr>
          <a:xfrm>
            <a:off x="311700" y="1225225"/>
            <a:ext cx="8520600" cy="3354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lang="en"/>
              <a:t>The moment my hand started to work on the last slide, the second bell rang. I was quite relieved as most of the work was done. Maybe another 15 minutes would grant me an opportunity to complete this project.</a:t>
            </a:r>
            <a:endParaRPr/>
          </a:p>
          <a:p>
            <a:pPr indent="0" lvl="0" marL="0" rtl="0" algn="l">
              <a:spcBef>
                <a:spcPts val="1200"/>
              </a:spcBef>
              <a:spcAft>
                <a:spcPts val="0"/>
              </a:spcAft>
              <a:buNone/>
            </a:pPr>
            <a:r>
              <a:rPr lang="en" u="sng"/>
              <a:t>Unfortunately, my afternoon classes were all intense, and I did not have even a single second to breathe. </a:t>
            </a:r>
            <a:r>
              <a:rPr lang="en" u="sng"/>
              <a:t>By the time Thai class started,</a:t>
            </a:r>
            <a:r>
              <a:rPr lang="en"/>
              <a:t> </a:t>
            </a:r>
            <a:r>
              <a:rPr lang="en"/>
              <a:t>I walked in the class with worry. </a:t>
            </a:r>
            <a:endParaRPr/>
          </a:p>
          <a:p>
            <a:pPr indent="0" lvl="0" marL="0" rtl="0" algn="l">
              <a:spcBef>
                <a:spcPts val="1200"/>
              </a:spcBef>
              <a:spcAft>
                <a:spcPts val="1200"/>
              </a:spcAft>
              <a:buClr>
                <a:schemeClr val="dk1"/>
              </a:buClr>
              <a:buSzPts val="1100"/>
              <a:buFont typeface="Arial"/>
              <a:buNone/>
            </a:pPr>
            <a:r>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31"/>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Student (1) trial</a:t>
            </a:r>
            <a:endParaRPr/>
          </a:p>
        </p:txBody>
      </p:sp>
      <p:graphicFrame>
        <p:nvGraphicFramePr>
          <p:cNvPr id="203" name="Google Shape;203;p31"/>
          <p:cNvGraphicFramePr/>
          <p:nvPr/>
        </p:nvGraphicFramePr>
        <p:xfrm>
          <a:off x="435275" y="1147225"/>
          <a:ext cx="3000000" cy="3000000"/>
        </p:xfrm>
        <a:graphic>
          <a:graphicData uri="http://schemas.openxmlformats.org/drawingml/2006/table">
            <a:tbl>
              <a:tblPr>
                <a:noFill/>
                <a:tableStyleId>{53FECD38-BC3A-4EFE-ACC7-FE5AFF983842}</a:tableStyleId>
              </a:tblPr>
              <a:tblGrid>
                <a:gridCol w="7657000"/>
              </a:tblGrid>
              <a:tr h="3557700">
                <a:tc>
                  <a:txBody>
                    <a:bodyPr/>
                    <a:lstStyle/>
                    <a:p>
                      <a:pPr indent="0" lvl="0" marL="0" rtl="0" algn="l">
                        <a:lnSpc>
                          <a:spcPct val="115000"/>
                        </a:lnSpc>
                        <a:spcBef>
                          <a:spcPts val="0"/>
                        </a:spcBef>
                        <a:spcAft>
                          <a:spcPts val="0"/>
                        </a:spcAft>
                        <a:buNone/>
                      </a:pPr>
                      <a:r>
                        <a:rPr lang="en" sz="1800">
                          <a:solidFill>
                            <a:schemeClr val="dk1"/>
                          </a:solidFill>
                          <a:latin typeface="Open Sans"/>
                          <a:ea typeface="Open Sans"/>
                          <a:cs typeface="Open Sans"/>
                          <a:sym typeface="Open Sans"/>
                        </a:rPr>
                        <a:t>Then I spot</a:t>
                      </a:r>
                      <a:r>
                        <a:rPr lang="en" sz="1800">
                          <a:solidFill>
                            <a:schemeClr val="dk1"/>
                          </a:solidFill>
                          <a:latin typeface="Open Sans"/>
                          <a:ea typeface="Open Sans"/>
                          <a:cs typeface="Open Sans"/>
                          <a:sym typeface="Open Sans"/>
                        </a:rPr>
                        <a:t> a </a:t>
                      </a:r>
                      <a:r>
                        <a:rPr lang="en" sz="1800" strike="sngStrike">
                          <a:solidFill>
                            <a:schemeClr val="dk1"/>
                          </a:solidFill>
                          <a:latin typeface="Open Sans"/>
                          <a:ea typeface="Open Sans"/>
                          <a:cs typeface="Open Sans"/>
                          <a:sym typeface="Open Sans"/>
                        </a:rPr>
                        <a:t>solitude</a:t>
                      </a:r>
                      <a:r>
                        <a:rPr lang="en" sz="1800">
                          <a:solidFill>
                            <a:schemeClr val="dk1"/>
                          </a:solidFill>
                          <a:latin typeface="Open Sans"/>
                          <a:ea typeface="Open Sans"/>
                          <a:cs typeface="Open Sans"/>
                          <a:sym typeface="Open Sans"/>
                        </a:rPr>
                        <a:t> </a:t>
                      </a:r>
                      <a:r>
                        <a:rPr lang="en" sz="1800" u="sng">
                          <a:solidFill>
                            <a:schemeClr val="dk1"/>
                          </a:solidFill>
                          <a:latin typeface="Open Sans"/>
                          <a:ea typeface="Open Sans"/>
                          <a:cs typeface="Open Sans"/>
                          <a:sym typeface="Open Sans"/>
                        </a:rPr>
                        <a:t>substitute</a:t>
                      </a:r>
                      <a:r>
                        <a:rPr lang="en" sz="1800">
                          <a:solidFill>
                            <a:schemeClr val="dk1"/>
                          </a:solidFill>
                          <a:latin typeface="Open Sans"/>
                          <a:ea typeface="Open Sans"/>
                          <a:cs typeface="Open Sans"/>
                          <a:sym typeface="Open Sans"/>
                        </a:rPr>
                        <a:t> teacher sitting right in front of the class, not long after that he instructed,</a:t>
                      </a:r>
                      <a:endParaRPr sz="1800">
                        <a:solidFill>
                          <a:schemeClr val="dk1"/>
                        </a:solidFill>
                        <a:latin typeface="Open Sans"/>
                        <a:ea typeface="Open Sans"/>
                        <a:cs typeface="Open Sans"/>
                        <a:sym typeface="Open Sans"/>
                      </a:endParaRPr>
                    </a:p>
                    <a:p>
                      <a:pPr indent="0" lvl="0" marL="0" rtl="0" algn="l">
                        <a:lnSpc>
                          <a:spcPct val="115000"/>
                        </a:lnSpc>
                        <a:spcBef>
                          <a:spcPts val="1200"/>
                        </a:spcBef>
                        <a:spcAft>
                          <a:spcPts val="0"/>
                        </a:spcAft>
                        <a:buNone/>
                      </a:pPr>
                      <a:r>
                        <a:rPr lang="en" sz="1800">
                          <a:solidFill>
                            <a:schemeClr val="dk1"/>
                          </a:solidFill>
                          <a:latin typeface="Open Sans"/>
                          <a:ea typeface="Open Sans"/>
                          <a:cs typeface="Open Sans"/>
                          <a:sym typeface="Open Sans"/>
                        </a:rPr>
                        <a:t>“Class, today I will be your substitute teacher. Your teacher told me you could work on the rest of the project. But if you are done, just do not disturb others who work.” Then he went back to the desk. This was a completely good news to me. I was glad to continue finishing the work.</a:t>
                      </a:r>
                      <a:endParaRPr sz="1800">
                        <a:solidFill>
                          <a:schemeClr val="dk1"/>
                        </a:solidFill>
                        <a:latin typeface="Open Sans"/>
                        <a:ea typeface="Open Sans"/>
                        <a:cs typeface="Open Sans"/>
                        <a:sym typeface="Open Sans"/>
                      </a:endParaRPr>
                    </a:p>
                    <a:p>
                      <a:pPr indent="0" lvl="0" marL="0" rtl="0" algn="l">
                        <a:lnSpc>
                          <a:spcPct val="115000"/>
                        </a:lnSpc>
                        <a:spcBef>
                          <a:spcPts val="1200"/>
                        </a:spcBef>
                        <a:spcAft>
                          <a:spcPts val="0"/>
                        </a:spcAft>
                        <a:buNone/>
                      </a:pPr>
                      <a:r>
                        <a:rPr lang="en" sz="1800">
                          <a:solidFill>
                            <a:schemeClr val="dk1"/>
                          </a:solidFill>
                          <a:latin typeface="Open Sans"/>
                          <a:ea typeface="Open Sans"/>
                          <a:cs typeface="Open Sans"/>
                          <a:sym typeface="Open Sans"/>
                        </a:rPr>
                        <a:t>It was like the god’s gift to me</a:t>
                      </a:r>
                      <a:endParaRPr sz="1800">
                        <a:solidFill>
                          <a:schemeClr val="dk1"/>
                        </a:solidFill>
                        <a:latin typeface="Open Sans"/>
                        <a:ea typeface="Open Sans"/>
                        <a:cs typeface="Open Sans"/>
                        <a:sym typeface="Open Sans"/>
                      </a:endParaRPr>
                    </a:p>
                    <a:p>
                      <a:pPr indent="0" lvl="0" marL="0" rtl="0" algn="l">
                        <a:lnSpc>
                          <a:spcPct val="115000"/>
                        </a:lnSpc>
                        <a:spcBef>
                          <a:spcPts val="1200"/>
                        </a:spcBef>
                        <a:spcAft>
                          <a:spcPts val="0"/>
                        </a:spcAft>
                        <a:buNone/>
                      </a:pPr>
                      <a:r>
                        <a:rPr lang="en" sz="1800">
                          <a:solidFill>
                            <a:schemeClr val="dk1"/>
                          </a:solidFill>
                          <a:latin typeface="Open Sans"/>
                          <a:ea typeface="Open Sans"/>
                          <a:cs typeface="Open Sans"/>
                          <a:sym typeface="Open Sans"/>
                        </a:rPr>
                        <a:t>I screamed joyfully inside my head. </a:t>
                      </a:r>
                      <a:endParaRPr sz="1800">
                        <a:solidFill>
                          <a:schemeClr val="dk1"/>
                        </a:solidFill>
                        <a:latin typeface="Open Sans"/>
                        <a:ea typeface="Open Sans"/>
                        <a:cs typeface="Open Sans"/>
                        <a:sym typeface="Open Sans"/>
                      </a:endParaRPr>
                    </a:p>
                    <a:p>
                      <a:pPr indent="0" lvl="0" marL="0" rtl="0" algn="l">
                        <a:lnSpc>
                          <a:spcPct val="115000"/>
                        </a:lnSpc>
                        <a:spcBef>
                          <a:spcPts val="1200"/>
                        </a:spcBef>
                        <a:spcAft>
                          <a:spcPts val="0"/>
                        </a:spcAft>
                        <a:buNone/>
                      </a:pPr>
                      <a:r>
                        <a:rPr lang="en" sz="1800">
                          <a:solidFill>
                            <a:schemeClr val="dk1"/>
                          </a:solidFill>
                          <a:latin typeface="Open Sans"/>
                          <a:ea typeface="Open Sans"/>
                          <a:cs typeface="Open Sans"/>
                          <a:sym typeface="Open Sans"/>
                        </a:rPr>
                        <a:t>If I had bought a lottery today, I would’ve won a million. </a:t>
                      </a:r>
                      <a:endParaRPr sz="1800">
                        <a:solidFill>
                          <a:schemeClr val="dk1"/>
                        </a:solidFill>
                        <a:latin typeface="Open Sans"/>
                        <a:ea typeface="Open Sans"/>
                        <a:cs typeface="Open Sans"/>
                        <a:sym typeface="Open Sans"/>
                      </a:endParaRPr>
                    </a:p>
                    <a:p>
                      <a:pPr indent="0" lvl="0" marL="0" rtl="0" algn="l">
                        <a:lnSpc>
                          <a:spcPct val="115000"/>
                        </a:lnSpc>
                        <a:spcBef>
                          <a:spcPts val="1200"/>
                        </a:spcBef>
                        <a:spcAft>
                          <a:spcPts val="1200"/>
                        </a:spcAft>
                        <a:buClr>
                          <a:schemeClr val="dk1"/>
                        </a:buClr>
                        <a:buSzPts val="1100"/>
                        <a:buFont typeface="Arial"/>
                        <a:buNone/>
                      </a:pPr>
                      <a:r>
                        <a:t/>
                      </a:r>
                      <a:endParaRPr sz="1800">
                        <a:solidFill>
                          <a:schemeClr val="dk1"/>
                        </a:solidFill>
                        <a:latin typeface="Open Sans"/>
                        <a:ea typeface="Open Sans"/>
                        <a:cs typeface="Open Sans"/>
                        <a:sym typeface="Open Sans"/>
                      </a:endParaRPr>
                    </a:p>
                  </a:txBody>
                  <a:tcPr marT="91425" marB="91425" marR="91425" marL="91425">
                    <a:lnL cap="flat" cmpd="sng" w="9525">
                      <a:solidFill>
                        <a:srgbClr val="9E9E9E">
                          <a:alpha val="0"/>
                        </a:srgbClr>
                      </a:solidFill>
                      <a:prstDash val="solid"/>
                      <a:round/>
                      <a:headEnd len="sm" w="sm" type="none"/>
                      <a:tailEnd len="sm" w="sm" type="none"/>
                    </a:lnL>
                    <a:lnR cap="flat" cmpd="sng" w="9525">
                      <a:solidFill>
                        <a:srgbClr val="9E9E9E">
                          <a:alpha val="0"/>
                        </a:srgbClr>
                      </a:solidFill>
                      <a:prstDash val="solid"/>
                      <a:round/>
                      <a:headEnd len="sm" w="sm" type="none"/>
                      <a:tailEnd len="sm" w="sm" type="none"/>
                    </a:lnR>
                    <a:lnT cap="flat" cmpd="sng" w="9525">
                      <a:solidFill>
                        <a:srgbClr val="9E9E9E">
                          <a:alpha val="0"/>
                        </a:srgbClr>
                      </a:solidFill>
                      <a:prstDash val="solid"/>
                      <a:round/>
                      <a:headEnd len="sm" w="sm" type="none"/>
                      <a:tailEnd len="sm" w="sm" type="none"/>
                    </a:lnT>
                    <a:lnB cap="flat" cmpd="sng" w="9525">
                      <a:solidFill>
                        <a:srgbClr val="9E9E9E">
                          <a:alpha val="0"/>
                        </a:srgbClr>
                      </a:solidFill>
                      <a:prstDash val="solid"/>
                      <a:round/>
                      <a:headEnd len="sm" w="sm" type="none"/>
                      <a:tailEnd len="sm" w="sm" type="none"/>
                    </a:lnB>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 name="Shape 67"/>
        <p:cNvGrpSpPr/>
        <p:nvPr/>
      </p:nvGrpSpPr>
      <p:grpSpPr>
        <a:xfrm>
          <a:off x="0" y="0"/>
          <a:ext cx="0" cy="0"/>
          <a:chOff x="0" y="0"/>
          <a:chExt cx="0" cy="0"/>
        </a:xfrm>
      </p:grpSpPr>
      <p:sp>
        <p:nvSpPr>
          <p:cNvPr id="68" name="Google Shape;68;p14"/>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In a nutshell</a:t>
            </a:r>
            <a:endParaRPr/>
          </a:p>
        </p:txBody>
      </p:sp>
      <p:sp>
        <p:nvSpPr>
          <p:cNvPr id="69" name="Google Shape;69;p14"/>
          <p:cNvSpPr txBox="1"/>
          <p:nvPr>
            <p:ph idx="1" type="body"/>
          </p:nvPr>
        </p:nvSpPr>
        <p:spPr>
          <a:xfrm>
            <a:off x="311700" y="1225225"/>
            <a:ext cx="8520600" cy="33540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Clr>
                <a:schemeClr val="dk1"/>
              </a:buClr>
              <a:buSzPts val="1100"/>
              <a:buFont typeface="Arial"/>
              <a:buNone/>
            </a:pPr>
            <a:r>
              <a:rPr b="1" lang="en"/>
              <a:t>What’s the difference between a narrative essay and a descriptive essay?</a:t>
            </a:r>
            <a:endParaRPr b="1"/>
          </a:p>
          <a:p>
            <a:pPr indent="0" lvl="0" marL="0" rtl="0" algn="l">
              <a:spcBef>
                <a:spcPts val="1200"/>
              </a:spcBef>
              <a:spcAft>
                <a:spcPts val="0"/>
              </a:spcAft>
              <a:buClr>
                <a:schemeClr val="dk1"/>
              </a:buClr>
              <a:buSzPts val="1100"/>
              <a:buFont typeface="Arial"/>
              <a:buNone/>
            </a:pPr>
            <a:r>
              <a:t/>
            </a:r>
            <a:endParaRPr/>
          </a:p>
          <a:p>
            <a:pPr indent="0" lvl="0" marL="0" rtl="0" algn="l">
              <a:spcBef>
                <a:spcPts val="1200"/>
              </a:spcBef>
              <a:spcAft>
                <a:spcPts val="0"/>
              </a:spcAft>
              <a:buClr>
                <a:schemeClr val="dk1"/>
              </a:buClr>
              <a:buSzPts val="1100"/>
              <a:buFont typeface="Arial"/>
              <a:buNone/>
            </a:pPr>
            <a:r>
              <a:rPr b="1" lang="en"/>
              <a:t>Narrative essay </a:t>
            </a:r>
            <a:r>
              <a:rPr lang="en"/>
              <a:t>is designed to</a:t>
            </a:r>
            <a:r>
              <a:rPr b="1" lang="en"/>
              <a:t> tell a </a:t>
            </a:r>
            <a:r>
              <a:rPr b="1" lang="en" u="sng"/>
              <a:t>complete </a:t>
            </a:r>
            <a:r>
              <a:rPr b="1" lang="en"/>
              <a:t>story</a:t>
            </a:r>
            <a:r>
              <a:rPr lang="en"/>
              <a:t> </a:t>
            </a:r>
            <a:endParaRPr/>
          </a:p>
          <a:p>
            <a:pPr indent="0" lvl="0" marL="0" rtl="0" algn="l">
              <a:spcBef>
                <a:spcPts val="1200"/>
              </a:spcBef>
              <a:spcAft>
                <a:spcPts val="0"/>
              </a:spcAft>
              <a:buClr>
                <a:schemeClr val="dk1"/>
              </a:buClr>
              <a:buSzPts val="1100"/>
              <a:buFont typeface="Arial"/>
              <a:buNone/>
            </a:pPr>
            <a:r>
              <a:rPr b="1" lang="en"/>
              <a:t>Descriptive essay</a:t>
            </a:r>
            <a:r>
              <a:rPr lang="en"/>
              <a:t> is meant </a:t>
            </a:r>
            <a:r>
              <a:rPr b="1" lang="en"/>
              <a:t>to convey an intense description</a:t>
            </a:r>
            <a:r>
              <a:rPr lang="en"/>
              <a:t> (5 senses) of a particular place, object, or concept.</a:t>
            </a:r>
            <a:endParaRPr/>
          </a:p>
          <a:p>
            <a:pPr indent="0" lvl="0" marL="0" rtl="0" algn="l">
              <a:spcBef>
                <a:spcPts val="1200"/>
              </a:spcBef>
              <a:spcAft>
                <a:spcPts val="1200"/>
              </a:spcAft>
              <a:buNone/>
            </a:pPr>
            <a:r>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p32"/>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Synonyms</a:t>
            </a:r>
            <a:endParaRPr/>
          </a:p>
        </p:txBody>
      </p:sp>
      <p:graphicFrame>
        <p:nvGraphicFramePr>
          <p:cNvPr id="209" name="Google Shape;209;p32"/>
          <p:cNvGraphicFramePr/>
          <p:nvPr/>
        </p:nvGraphicFramePr>
        <p:xfrm>
          <a:off x="438850" y="1147225"/>
          <a:ext cx="3000000" cy="3000000"/>
        </p:xfrm>
        <a:graphic>
          <a:graphicData uri="http://schemas.openxmlformats.org/drawingml/2006/table">
            <a:tbl>
              <a:tblPr>
                <a:noFill/>
                <a:tableStyleId>{53FECD38-BC3A-4EFE-ACC7-FE5AFF983842}</a:tableStyleId>
              </a:tblPr>
              <a:tblGrid>
                <a:gridCol w="1462325"/>
                <a:gridCol w="6803975"/>
              </a:tblGrid>
              <a:tr h="616225">
                <a:tc>
                  <a:txBody>
                    <a:bodyPr/>
                    <a:lstStyle/>
                    <a:p>
                      <a:pPr indent="0" lvl="0" marL="0" rtl="0" algn="l">
                        <a:spcBef>
                          <a:spcPts val="0"/>
                        </a:spcBef>
                        <a:spcAft>
                          <a:spcPts val="0"/>
                        </a:spcAft>
                        <a:buNone/>
                      </a:pPr>
                      <a:r>
                        <a:rPr lang="en"/>
                        <a:t>say</a:t>
                      </a:r>
                      <a:endParaRPr/>
                    </a:p>
                  </a:txBody>
                  <a:tcPr marT="91425" marB="91425" marR="91425" marL="91425"/>
                </a:tc>
                <a:tc>
                  <a:txBody>
                    <a:bodyPr/>
                    <a:lstStyle/>
                    <a:p>
                      <a:pPr indent="0" lvl="0" marL="0" rtl="0" algn="l">
                        <a:spcBef>
                          <a:spcPts val="0"/>
                        </a:spcBef>
                        <a:spcAft>
                          <a:spcPts val="0"/>
                        </a:spcAft>
                        <a:buNone/>
                      </a:pPr>
                      <a:r>
                        <a:rPr lang="en"/>
                        <a:t>Exclaimed, sighed, mumbled, shouted, screamed, shot a question, asked, instructed</a:t>
                      </a:r>
                      <a:endParaRPr/>
                    </a:p>
                  </a:txBody>
                  <a:tcPr marT="91425" marB="91425" marR="91425" marL="91425"/>
                </a:tc>
              </a:tr>
              <a:tr h="616225">
                <a:tc>
                  <a:txBody>
                    <a:bodyPr/>
                    <a:lstStyle/>
                    <a:p>
                      <a:pPr indent="0" lvl="0" marL="0" rtl="0" algn="l">
                        <a:spcBef>
                          <a:spcPts val="0"/>
                        </a:spcBef>
                        <a:spcAft>
                          <a:spcPts val="0"/>
                        </a:spcAft>
                        <a:buNone/>
                      </a:pPr>
                      <a:r>
                        <a:rPr lang="en"/>
                        <a:t>think</a:t>
                      </a:r>
                      <a:endParaRPr/>
                    </a:p>
                  </a:txBody>
                  <a:tcPr marT="91425" marB="91425" marR="91425" marL="91425"/>
                </a:tc>
                <a:tc>
                  <a:txBody>
                    <a:bodyPr/>
                    <a:lstStyle/>
                    <a:p>
                      <a:pPr indent="0" lvl="0" marL="0" rtl="0" algn="l">
                        <a:spcBef>
                          <a:spcPts val="0"/>
                        </a:spcBef>
                        <a:spcAft>
                          <a:spcPts val="0"/>
                        </a:spcAft>
                        <a:buNone/>
                      </a:pPr>
                      <a:r>
                        <a:rPr lang="en"/>
                        <a:t>considered, contemplated, imagined, judged, calculated, viewed, saw</a:t>
                      </a:r>
                      <a:endParaRPr/>
                    </a:p>
                  </a:txBody>
                  <a:tcPr marT="91425" marB="91425" marR="91425" marL="91425"/>
                </a:tc>
              </a:tr>
              <a:tr h="616225">
                <a:tc>
                  <a:txBody>
                    <a:bodyPr/>
                    <a:lstStyle/>
                    <a:p>
                      <a:pPr indent="0" lvl="0" marL="0" rtl="0" algn="l">
                        <a:spcBef>
                          <a:spcPts val="0"/>
                        </a:spcBef>
                        <a:spcAft>
                          <a:spcPts val="0"/>
                        </a:spcAft>
                        <a:buNone/>
                      </a:pPr>
                      <a:r>
                        <a:rPr lang="en"/>
                        <a:t>walk</a:t>
                      </a:r>
                      <a:endParaRPr/>
                    </a:p>
                  </a:txBody>
                  <a:tcPr marT="91425" marB="91425" marR="91425" marL="91425"/>
                </a:tc>
                <a:tc>
                  <a:txBody>
                    <a:bodyPr/>
                    <a:lstStyle/>
                    <a:p>
                      <a:pPr indent="0" lvl="0" marL="0" rtl="0" algn="l">
                        <a:spcBef>
                          <a:spcPts val="0"/>
                        </a:spcBef>
                        <a:spcAft>
                          <a:spcPts val="0"/>
                        </a:spcAft>
                        <a:buNone/>
                      </a:pPr>
                      <a:r>
                        <a:rPr lang="en"/>
                        <a:t>Sprinted, dashed, crawled, trudged เดินเหนื่อยๆ แบบไม่ไหวแล้ว, skip, reach</a:t>
                      </a:r>
                      <a:endParaRPr/>
                    </a:p>
                  </a:txBody>
                  <a:tcPr marT="91425" marB="91425" marR="91425" marL="91425"/>
                </a:tc>
              </a:tr>
              <a:tr h="616225">
                <a:tc>
                  <a:txBody>
                    <a:bodyPr/>
                    <a:lstStyle/>
                    <a:p>
                      <a:pPr indent="0" lvl="0" marL="0" rtl="0" algn="l">
                        <a:spcBef>
                          <a:spcPts val="0"/>
                        </a:spcBef>
                        <a:spcAft>
                          <a:spcPts val="0"/>
                        </a:spcAft>
                        <a:buNone/>
                      </a:pPr>
                      <a:r>
                        <a:rPr lang="en"/>
                        <a:t>work</a:t>
                      </a:r>
                      <a:endParaRPr/>
                    </a:p>
                  </a:txBody>
                  <a:tcPr marT="91425" marB="91425" marR="91425" marL="91425"/>
                </a:tc>
                <a:tc>
                  <a:txBody>
                    <a:bodyPr/>
                    <a:lstStyle/>
                    <a:p>
                      <a:pPr indent="0" lvl="0" marL="0" rtl="0" algn="l">
                        <a:spcBef>
                          <a:spcPts val="0"/>
                        </a:spcBef>
                        <a:spcAft>
                          <a:spcPts val="0"/>
                        </a:spcAft>
                        <a:buNone/>
                      </a:pPr>
                      <a:r>
                        <a:rPr lang="en"/>
                        <a:t>Project, assignment, task, job</a:t>
                      </a:r>
                      <a:endParaRPr/>
                    </a:p>
                  </a:txBody>
                  <a:tcPr marT="91425" marB="91425" marR="91425" marL="91425"/>
                </a:tc>
              </a:tr>
              <a:tr h="616225">
                <a:tc>
                  <a:txBody>
                    <a:bodyPr/>
                    <a:lstStyle/>
                    <a:p>
                      <a:pPr indent="0" lvl="0" marL="0" rtl="0" algn="l">
                        <a:spcBef>
                          <a:spcPts val="0"/>
                        </a:spcBef>
                        <a:spcAft>
                          <a:spcPts val="0"/>
                        </a:spcAft>
                        <a:buNone/>
                      </a:pPr>
                      <a:r>
                        <a:rPr lang="en"/>
                        <a:t>happy</a:t>
                      </a:r>
                      <a:endParaRPr/>
                    </a:p>
                  </a:txBody>
                  <a:tcPr marT="91425" marB="91425" marR="91425" marL="91425"/>
                </a:tc>
                <a:tc>
                  <a:txBody>
                    <a:bodyPr/>
                    <a:lstStyle/>
                    <a:p>
                      <a:pPr indent="0" lvl="0" marL="0" rtl="0" algn="l">
                        <a:spcBef>
                          <a:spcPts val="0"/>
                        </a:spcBef>
                        <a:spcAft>
                          <a:spcPts val="0"/>
                        </a:spcAft>
                        <a:buNone/>
                      </a:pPr>
                      <a:r>
                        <a:rPr lang="en"/>
                        <a:t>Glad, delighted, joyful, cheerful, relieved, blissful</a:t>
                      </a:r>
                      <a:endParaRPr/>
                    </a:p>
                  </a:txBody>
                  <a:tcPr marT="91425" marB="91425" marR="91425" marL="91425"/>
                </a:tc>
              </a:tr>
              <a:tr h="616225">
                <a:tc>
                  <a:txBody>
                    <a:bodyPr/>
                    <a:lstStyle/>
                    <a:p>
                      <a:pPr indent="0" lvl="0" marL="0" rtl="0" algn="l">
                        <a:spcBef>
                          <a:spcPts val="0"/>
                        </a:spcBef>
                        <a:spcAft>
                          <a:spcPts val="0"/>
                        </a:spcAft>
                        <a:buNone/>
                      </a:pPr>
                      <a:r>
                        <a:rPr lang="en"/>
                        <a:t>happily</a:t>
                      </a:r>
                      <a:endParaRPr/>
                    </a:p>
                  </a:txBody>
                  <a:tcPr marT="91425" marB="91425" marR="91425" marL="91425"/>
                </a:tc>
                <a:tc>
                  <a:txBody>
                    <a:bodyPr/>
                    <a:lstStyle/>
                    <a:p>
                      <a:pPr indent="0" lvl="0" marL="0" rtl="0" algn="l">
                        <a:spcBef>
                          <a:spcPts val="0"/>
                        </a:spcBef>
                        <a:spcAft>
                          <a:spcPts val="0"/>
                        </a:spcAft>
                        <a:buNone/>
                      </a:pPr>
                      <a:r>
                        <a:rPr lang="en"/>
                        <a:t>Cheerfully, delightedly, contentedly, joyfully, blissfullly</a:t>
                      </a:r>
                      <a:endParaRPr/>
                    </a:p>
                  </a:txBody>
                  <a:tcPr marT="91425" marB="91425" marR="91425" marL="91425"/>
                </a:tc>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3" name="Shape 213"/>
        <p:cNvGrpSpPr/>
        <p:nvPr/>
      </p:nvGrpSpPr>
      <p:grpSpPr>
        <a:xfrm>
          <a:off x="0" y="0"/>
          <a:ext cx="0" cy="0"/>
          <a:chOff x="0" y="0"/>
          <a:chExt cx="0" cy="0"/>
        </a:xfrm>
      </p:grpSpPr>
      <p:sp>
        <p:nvSpPr>
          <p:cNvPr id="214" name="Google Shape;214;p33"/>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Synonyms</a:t>
            </a:r>
            <a:endParaRPr/>
          </a:p>
        </p:txBody>
      </p:sp>
      <p:graphicFrame>
        <p:nvGraphicFramePr>
          <p:cNvPr id="215" name="Google Shape;215;p33"/>
          <p:cNvGraphicFramePr/>
          <p:nvPr/>
        </p:nvGraphicFramePr>
        <p:xfrm>
          <a:off x="438850" y="1147225"/>
          <a:ext cx="3000000" cy="3000000"/>
        </p:xfrm>
        <a:graphic>
          <a:graphicData uri="http://schemas.openxmlformats.org/drawingml/2006/table">
            <a:tbl>
              <a:tblPr>
                <a:noFill/>
                <a:tableStyleId>{53FECD38-BC3A-4EFE-ACC7-FE5AFF983842}</a:tableStyleId>
              </a:tblPr>
              <a:tblGrid>
                <a:gridCol w="1462325"/>
                <a:gridCol w="6803975"/>
              </a:tblGrid>
              <a:tr h="616225">
                <a:tc>
                  <a:txBody>
                    <a:bodyPr/>
                    <a:lstStyle/>
                    <a:p>
                      <a:pPr indent="0" lvl="0" marL="0" rtl="0" algn="l">
                        <a:spcBef>
                          <a:spcPts val="0"/>
                        </a:spcBef>
                        <a:spcAft>
                          <a:spcPts val="0"/>
                        </a:spcAft>
                        <a:buNone/>
                      </a:pPr>
                      <a:r>
                        <a:rPr lang="en"/>
                        <a:t>worried</a:t>
                      </a:r>
                      <a:endParaRPr/>
                    </a:p>
                  </a:txBody>
                  <a:tcPr marT="91425" marB="91425" marR="91425" marL="91425"/>
                </a:tc>
                <a:tc>
                  <a:txBody>
                    <a:bodyPr/>
                    <a:lstStyle/>
                    <a:p>
                      <a:pPr indent="0" lvl="0" marL="0" rtl="0" algn="l">
                        <a:spcBef>
                          <a:spcPts val="0"/>
                        </a:spcBef>
                        <a:spcAft>
                          <a:spcPts val="0"/>
                        </a:spcAft>
                        <a:buNone/>
                      </a:pPr>
                      <a:r>
                        <a:rPr lang="en"/>
                        <a:t>Stressed, unhappy, anxious, distressed</a:t>
                      </a:r>
                      <a:endParaRPr/>
                    </a:p>
                  </a:txBody>
                  <a:tcPr marT="91425" marB="91425" marR="91425" marL="91425"/>
                </a:tc>
              </a:tr>
              <a:tr h="616225">
                <a:tc>
                  <a:txBody>
                    <a:bodyPr/>
                    <a:lstStyle/>
                    <a:p>
                      <a:pPr indent="0" lvl="0" marL="0" rtl="0" algn="l">
                        <a:spcBef>
                          <a:spcPts val="0"/>
                        </a:spcBef>
                        <a:spcAft>
                          <a:spcPts val="0"/>
                        </a:spcAft>
                        <a:buNone/>
                      </a:pPr>
                      <a:r>
                        <a:rPr lang="en"/>
                        <a:t>worry</a:t>
                      </a:r>
                      <a:endParaRPr/>
                    </a:p>
                  </a:txBody>
                  <a:tcPr marT="91425" marB="91425" marR="91425" marL="91425"/>
                </a:tc>
                <a:tc>
                  <a:txBody>
                    <a:bodyPr/>
                    <a:lstStyle/>
                    <a:p>
                      <a:pPr indent="0" lvl="0" marL="0" rtl="0" algn="l">
                        <a:spcBef>
                          <a:spcPts val="0"/>
                        </a:spcBef>
                        <a:spcAft>
                          <a:spcPts val="0"/>
                        </a:spcAft>
                        <a:buNone/>
                      </a:pPr>
                      <a:r>
                        <a:rPr lang="en"/>
                        <a:t>Stress, anxiety, worriness, trouble, problem</a:t>
                      </a:r>
                      <a:endParaRPr/>
                    </a:p>
                  </a:txBody>
                  <a:tcPr marT="91425" marB="91425" marR="91425" marL="91425"/>
                </a:tc>
              </a:tr>
              <a:tr h="616225">
                <a:tc>
                  <a:txBody>
                    <a:bodyPr/>
                    <a:lstStyle/>
                    <a:p>
                      <a:pPr indent="0" lvl="0" marL="0" rtl="0" algn="l">
                        <a:spcBef>
                          <a:spcPts val="0"/>
                        </a:spcBef>
                        <a:spcAft>
                          <a:spcPts val="0"/>
                        </a:spcAft>
                        <a:buNone/>
                      </a:pPr>
                      <a:r>
                        <a:rPr lang="en"/>
                        <a:t>Busy working</a:t>
                      </a:r>
                      <a:endParaRPr/>
                    </a:p>
                  </a:txBody>
                  <a:tcPr marT="91425" marB="91425" marR="91425" marL="91425"/>
                </a:tc>
                <a:tc>
                  <a:txBody>
                    <a:bodyPr/>
                    <a:lstStyle/>
                    <a:p>
                      <a:pPr indent="0" lvl="0" marL="0" rtl="0" algn="l">
                        <a:spcBef>
                          <a:spcPts val="0"/>
                        </a:spcBef>
                        <a:spcAft>
                          <a:spcPts val="0"/>
                        </a:spcAft>
                        <a:buNone/>
                      </a:pPr>
                      <a:r>
                        <a:rPr lang="en"/>
                        <a:t>Juggle many jobs, handle the workload, frantically do the homework, </a:t>
                      </a:r>
                      <a:endParaRPr/>
                    </a:p>
                  </a:txBody>
                  <a:tcPr marT="91425" marB="91425" marR="91425" marL="91425"/>
                </a:tc>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3" name="Shape 73"/>
        <p:cNvGrpSpPr/>
        <p:nvPr/>
      </p:nvGrpSpPr>
      <p:grpSpPr>
        <a:xfrm>
          <a:off x="0" y="0"/>
          <a:ext cx="0" cy="0"/>
          <a:chOff x="0" y="0"/>
          <a:chExt cx="0" cy="0"/>
        </a:xfrm>
      </p:grpSpPr>
      <p:sp>
        <p:nvSpPr>
          <p:cNvPr id="74" name="Google Shape;74;p15"/>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This is Narrative</a:t>
            </a:r>
            <a:endParaRPr/>
          </a:p>
        </p:txBody>
      </p:sp>
      <p:sp>
        <p:nvSpPr>
          <p:cNvPr id="75" name="Google Shape;75;p15"/>
          <p:cNvSpPr txBox="1"/>
          <p:nvPr>
            <p:ph idx="1" type="body"/>
          </p:nvPr>
        </p:nvSpPr>
        <p:spPr>
          <a:xfrm>
            <a:off x="311700" y="1225225"/>
            <a:ext cx="8520600" cy="33540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n"/>
              <a:t>Narrative </a:t>
            </a:r>
            <a:r>
              <a:rPr lang="en"/>
              <a:t>writing</a:t>
            </a:r>
            <a:r>
              <a:rPr lang="en"/>
              <a:t> relates a </a:t>
            </a:r>
            <a:r>
              <a:rPr b="1" lang="en"/>
              <a:t>series of events</a:t>
            </a:r>
            <a:r>
              <a:rPr lang="en"/>
              <a:t> either real or imaginary from a particular point of view</a:t>
            </a:r>
            <a:endParaRPr/>
          </a:p>
          <a:p>
            <a:pPr indent="-342900" lvl="0" marL="457200" rtl="0" algn="l">
              <a:spcBef>
                <a:spcPts val="0"/>
              </a:spcBef>
              <a:spcAft>
                <a:spcPts val="0"/>
              </a:spcAft>
              <a:buSzPts val="1800"/>
              <a:buChar char="●"/>
            </a:pPr>
            <a:r>
              <a:rPr lang="en"/>
              <a:t>We </a:t>
            </a:r>
            <a:r>
              <a:rPr b="1" lang="en"/>
              <a:t>often use first person</a:t>
            </a:r>
            <a:r>
              <a:rPr lang="en"/>
              <a:t> in narrative writing</a:t>
            </a:r>
            <a:endParaRPr/>
          </a:p>
          <a:p>
            <a:pPr indent="-342900" lvl="0" marL="457200" rtl="0" algn="l">
              <a:spcBef>
                <a:spcPts val="0"/>
              </a:spcBef>
              <a:spcAft>
                <a:spcPts val="0"/>
              </a:spcAft>
              <a:buSzPts val="1800"/>
              <a:buChar char="●"/>
            </a:pPr>
            <a:r>
              <a:rPr lang="en"/>
              <a:t>Narrative </a:t>
            </a:r>
            <a:r>
              <a:rPr lang="en"/>
              <a:t>writing</a:t>
            </a:r>
            <a:r>
              <a:rPr lang="en"/>
              <a:t> involves the </a:t>
            </a:r>
            <a:r>
              <a:rPr b="1" lang="en"/>
              <a:t>writer’s personal </a:t>
            </a:r>
            <a:r>
              <a:rPr b="1" lang="en"/>
              <a:t>experience (you can make it up, but make it </a:t>
            </a:r>
            <a:r>
              <a:rPr b="1" lang="en">
                <a:solidFill>
                  <a:srgbClr val="FF0000"/>
                </a:solidFill>
              </a:rPr>
              <a:t>believable</a:t>
            </a:r>
            <a:r>
              <a:rPr b="1" lang="en"/>
              <a:t>) </a:t>
            </a:r>
            <a:r>
              <a:rPr lang="en"/>
              <a:t>no aliens, no ghosts, no monsters</a:t>
            </a:r>
            <a:endParaRPr/>
          </a:p>
          <a:p>
            <a:pPr indent="-342900" lvl="0" marL="457200" rtl="0" algn="l">
              <a:spcBef>
                <a:spcPts val="0"/>
              </a:spcBef>
              <a:spcAft>
                <a:spcPts val="0"/>
              </a:spcAft>
              <a:buSzPts val="1800"/>
              <a:buChar char="●"/>
            </a:pPr>
            <a:r>
              <a:rPr lang="en"/>
              <a:t>Narrative writing usually </a:t>
            </a:r>
            <a:r>
              <a:rPr b="1" lang="en"/>
              <a:t>has an </a:t>
            </a:r>
            <a:r>
              <a:rPr b="1" lang="en">
                <a:solidFill>
                  <a:srgbClr val="FF0000"/>
                </a:solidFill>
              </a:rPr>
              <a:t>intro เริ่ม and an ending จบเรื่อง</a:t>
            </a:r>
            <a:endParaRPr b="1">
              <a:solidFill>
                <a:srgbClr val="FF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16"/>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In every story, there is a problem</a:t>
            </a:r>
            <a:endParaRPr/>
          </a:p>
        </p:txBody>
      </p:sp>
      <p:sp>
        <p:nvSpPr>
          <p:cNvPr id="81" name="Google Shape;81;p16"/>
          <p:cNvSpPr txBox="1"/>
          <p:nvPr>
            <p:ph idx="1" type="body"/>
          </p:nvPr>
        </p:nvSpPr>
        <p:spPr>
          <a:xfrm>
            <a:off x="311700" y="1225225"/>
            <a:ext cx="8520600" cy="33540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sz="1400"/>
          </a:p>
          <a:p>
            <a:pPr indent="0" lvl="0" marL="0" rtl="0" algn="l">
              <a:spcBef>
                <a:spcPts val="1200"/>
              </a:spcBef>
              <a:spcAft>
                <a:spcPts val="1200"/>
              </a:spcAft>
              <a:buNone/>
            </a:pPr>
            <a:r>
              <a:rPr lang="en" sz="1400"/>
              <a:t>exposition</a:t>
            </a:r>
            <a:endParaRPr sz="1400"/>
          </a:p>
        </p:txBody>
      </p:sp>
      <p:sp>
        <p:nvSpPr>
          <p:cNvPr id="82" name="Google Shape;82;p16"/>
          <p:cNvSpPr/>
          <p:nvPr/>
        </p:nvSpPr>
        <p:spPr>
          <a:xfrm>
            <a:off x="1261075" y="1607947"/>
            <a:ext cx="6220375" cy="2461500"/>
          </a:xfrm>
          <a:custGeom>
            <a:rect b="b" l="l" r="r" t="t"/>
            <a:pathLst>
              <a:path extrusionOk="0" h="98460" w="248815">
                <a:moveTo>
                  <a:pt x="0" y="96193"/>
                </a:moveTo>
                <a:cubicBezTo>
                  <a:pt x="12338" y="96193"/>
                  <a:pt x="27551" y="97551"/>
                  <a:pt x="36274" y="88825"/>
                </a:cubicBezTo>
                <a:cubicBezTo>
                  <a:pt x="38607" y="86492"/>
                  <a:pt x="38411" y="82502"/>
                  <a:pt x="40241" y="79757"/>
                </a:cubicBezTo>
                <a:cubicBezTo>
                  <a:pt x="47928" y="68227"/>
                  <a:pt x="51035" y="54101"/>
                  <a:pt x="58378" y="42349"/>
                </a:cubicBezTo>
                <a:cubicBezTo>
                  <a:pt x="61637" y="37133"/>
                  <a:pt x="67952" y="34528"/>
                  <a:pt x="71981" y="29880"/>
                </a:cubicBezTo>
                <a:cubicBezTo>
                  <a:pt x="83274" y="16851"/>
                  <a:pt x="97582" y="3791"/>
                  <a:pt x="114489" y="408"/>
                </a:cubicBezTo>
                <a:cubicBezTo>
                  <a:pt x="118569" y="-408"/>
                  <a:pt x="122797" y="975"/>
                  <a:pt x="126958" y="975"/>
                </a:cubicBezTo>
                <a:cubicBezTo>
                  <a:pt x="137593" y="975"/>
                  <a:pt x="149736" y="1246"/>
                  <a:pt x="158131" y="7776"/>
                </a:cubicBezTo>
                <a:cubicBezTo>
                  <a:pt x="162466" y="11148"/>
                  <a:pt x="165017" y="16362"/>
                  <a:pt x="168900" y="20245"/>
                </a:cubicBezTo>
                <a:cubicBezTo>
                  <a:pt x="175555" y="26900"/>
                  <a:pt x="184978" y="30585"/>
                  <a:pt x="191004" y="37815"/>
                </a:cubicBezTo>
                <a:cubicBezTo>
                  <a:pt x="195132" y="42769"/>
                  <a:pt x="198811" y="48265"/>
                  <a:pt x="201206" y="54252"/>
                </a:cubicBezTo>
                <a:cubicBezTo>
                  <a:pt x="201921" y="56041"/>
                  <a:pt x="201085" y="58456"/>
                  <a:pt x="202339" y="59919"/>
                </a:cubicBezTo>
                <a:cubicBezTo>
                  <a:pt x="207927" y="66439"/>
                  <a:pt x="213278" y="73160"/>
                  <a:pt x="218776" y="79757"/>
                </a:cubicBezTo>
                <a:cubicBezTo>
                  <a:pt x="222601" y="84346"/>
                  <a:pt x="224007" y="91179"/>
                  <a:pt x="228978" y="94493"/>
                </a:cubicBezTo>
                <a:cubicBezTo>
                  <a:pt x="234589" y="98233"/>
                  <a:pt x="242092" y="97944"/>
                  <a:pt x="248815" y="98460"/>
                </a:cubicBezTo>
              </a:path>
            </a:pathLst>
          </a:custGeom>
          <a:noFill/>
          <a:ln cap="flat" cmpd="sng" w="9525">
            <a:solidFill>
              <a:srgbClr val="FF0000"/>
            </a:solidFill>
            <a:prstDash val="solid"/>
            <a:round/>
            <a:headEnd len="med" w="med" type="none"/>
            <a:tailEnd len="med" w="med" type="none"/>
          </a:ln>
        </p:spPr>
      </p:sp>
      <p:sp>
        <p:nvSpPr>
          <p:cNvPr id="83" name="Google Shape;83;p16"/>
          <p:cNvSpPr txBox="1"/>
          <p:nvPr/>
        </p:nvSpPr>
        <p:spPr>
          <a:xfrm>
            <a:off x="7113050" y="4154475"/>
            <a:ext cx="1572900" cy="453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latin typeface="Open Sans"/>
                <a:ea typeface="Open Sans"/>
                <a:cs typeface="Open Sans"/>
                <a:sym typeface="Open Sans"/>
              </a:rPr>
              <a:t>resolution</a:t>
            </a:r>
            <a:endParaRPr>
              <a:latin typeface="Open Sans"/>
              <a:ea typeface="Open Sans"/>
              <a:cs typeface="Open Sans"/>
              <a:sym typeface="Open Sans"/>
            </a:endParaRPr>
          </a:p>
        </p:txBody>
      </p:sp>
      <p:sp>
        <p:nvSpPr>
          <p:cNvPr id="84" name="Google Shape;84;p16"/>
          <p:cNvSpPr txBox="1"/>
          <p:nvPr/>
        </p:nvSpPr>
        <p:spPr>
          <a:xfrm>
            <a:off x="3896600" y="1788175"/>
            <a:ext cx="1317900" cy="453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latin typeface="Open Sans"/>
                <a:ea typeface="Open Sans"/>
                <a:cs typeface="Open Sans"/>
                <a:sym typeface="Open Sans"/>
              </a:rPr>
              <a:t>climax</a:t>
            </a:r>
            <a:endParaRPr>
              <a:latin typeface="Open Sans"/>
              <a:ea typeface="Open Sans"/>
              <a:cs typeface="Open Sans"/>
              <a:sym typeface="Open Sans"/>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7"/>
          <p:cNvSpPr txBox="1"/>
          <p:nvPr>
            <p:ph type="title"/>
          </p:nvPr>
        </p:nvSpPr>
        <p:spPr>
          <a:xfrm>
            <a:off x="311700" y="445725"/>
            <a:ext cx="8520600" cy="831300"/>
          </a:xfrm>
          <a:prstGeom prst="rect">
            <a:avLst/>
          </a:prstGeom>
        </p:spPr>
        <p:txBody>
          <a:bodyPr anchorCtr="0" anchor="b" bIns="91425" lIns="91425" spcFirstLastPara="1" rIns="91425" wrap="square" tIns="91425">
            <a:normAutofit fontScale="90000"/>
          </a:bodyPr>
          <a:lstStyle/>
          <a:p>
            <a:pPr indent="0" lvl="0" marL="0" rtl="0" algn="l">
              <a:spcBef>
                <a:spcPts val="0"/>
              </a:spcBef>
              <a:spcAft>
                <a:spcPts val="0"/>
              </a:spcAft>
              <a:buNone/>
            </a:pPr>
            <a:r>
              <a:rPr lang="en"/>
              <a:t>IGCSE</a:t>
            </a:r>
            <a:endParaRPr/>
          </a:p>
          <a:p>
            <a:pPr indent="0" lvl="0" marL="0" rtl="0" algn="l">
              <a:spcBef>
                <a:spcPts val="0"/>
              </a:spcBef>
              <a:spcAft>
                <a:spcPts val="0"/>
              </a:spcAft>
              <a:buNone/>
            </a:pPr>
            <a:r>
              <a:rPr lang="en" sz="3088"/>
              <a:t> Example </a:t>
            </a:r>
            <a:endParaRPr sz="3088"/>
          </a:p>
        </p:txBody>
      </p:sp>
      <p:pic>
        <p:nvPicPr>
          <p:cNvPr id="90" name="Google Shape;90;p17"/>
          <p:cNvPicPr preferRelativeResize="0"/>
          <p:nvPr/>
        </p:nvPicPr>
        <p:blipFill rotWithShape="1">
          <a:blip r:embed="rId3">
            <a:alphaModFix/>
          </a:blip>
          <a:srcRect b="16065" l="0" r="0" t="0"/>
          <a:stretch/>
        </p:blipFill>
        <p:spPr>
          <a:xfrm>
            <a:off x="1509650" y="785800"/>
            <a:ext cx="6266349" cy="3779600"/>
          </a:xfrm>
          <a:prstGeom prst="rect">
            <a:avLst/>
          </a:prstGeom>
          <a:noFill/>
          <a:ln>
            <a:noFill/>
          </a:ln>
        </p:spPr>
      </p:pic>
      <p:sp>
        <p:nvSpPr>
          <p:cNvPr id="91" name="Google Shape;91;p17"/>
          <p:cNvSpPr/>
          <p:nvPr/>
        </p:nvSpPr>
        <p:spPr>
          <a:xfrm>
            <a:off x="4845950" y="1108050"/>
            <a:ext cx="2423100" cy="354300"/>
          </a:xfrm>
          <a:prstGeom prst="ellipse">
            <a:avLst/>
          </a:prstGeom>
          <a:noFill/>
          <a:ln cap="flat" cmpd="sng" w="952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Open Sans"/>
              <a:ea typeface="Open Sans"/>
              <a:cs typeface="Open Sans"/>
              <a:sym typeface="Open Sans"/>
            </a:endParaRPr>
          </a:p>
        </p:txBody>
      </p:sp>
      <p:sp>
        <p:nvSpPr>
          <p:cNvPr id="92" name="Google Shape;92;p17"/>
          <p:cNvSpPr/>
          <p:nvPr/>
        </p:nvSpPr>
        <p:spPr>
          <a:xfrm>
            <a:off x="1668525" y="1813075"/>
            <a:ext cx="2423100" cy="354300"/>
          </a:xfrm>
          <a:prstGeom prst="ellipse">
            <a:avLst/>
          </a:prstGeom>
          <a:noFill/>
          <a:ln cap="flat" cmpd="sng" w="952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Open Sans"/>
              <a:ea typeface="Open Sans"/>
              <a:cs typeface="Open Sans"/>
              <a:sym typeface="Open Sans"/>
            </a:endParaRPr>
          </a:p>
        </p:txBody>
      </p:sp>
      <p:sp>
        <p:nvSpPr>
          <p:cNvPr id="93" name="Google Shape;93;p17"/>
          <p:cNvSpPr/>
          <p:nvPr/>
        </p:nvSpPr>
        <p:spPr>
          <a:xfrm>
            <a:off x="1530300" y="2836725"/>
            <a:ext cx="283500" cy="283500"/>
          </a:xfrm>
          <a:prstGeom prst="ellipse">
            <a:avLst/>
          </a:prstGeom>
          <a:noFill/>
          <a:ln cap="flat" cmpd="sng" w="952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Open Sans"/>
              <a:ea typeface="Open Sans"/>
              <a:cs typeface="Open Sans"/>
              <a:sym typeface="Open Sans"/>
            </a:endParaRPr>
          </a:p>
        </p:txBody>
      </p:sp>
      <p:sp>
        <p:nvSpPr>
          <p:cNvPr id="94" name="Google Shape;94;p17"/>
          <p:cNvSpPr txBox="1"/>
          <p:nvPr/>
        </p:nvSpPr>
        <p:spPr>
          <a:xfrm>
            <a:off x="226700" y="1813075"/>
            <a:ext cx="1190100" cy="585000"/>
          </a:xfrm>
          <a:prstGeom prst="rect">
            <a:avLst/>
          </a:prstGeom>
          <a:noFill/>
          <a:ln cap="flat" cmpd="sng" w="9525">
            <a:solidFill>
              <a:srgbClr val="000000"/>
            </a:solidFill>
            <a:prstDash val="solid"/>
            <a:round/>
            <a:headEnd len="sm" w="sm" type="none"/>
            <a:tailEnd len="sm" w="sm" type="none"/>
          </a:ln>
        </p:spPr>
        <p:txBody>
          <a:bodyPr anchorCtr="0" anchor="t" bIns="91425" lIns="91425" spcFirstLastPara="1" rIns="91425" wrap="square" tIns="91425">
            <a:spAutoFit/>
          </a:bodyPr>
          <a:lstStyle/>
          <a:p>
            <a:pPr indent="0" lvl="0" marL="0" rtl="0" algn="l">
              <a:spcBef>
                <a:spcPts val="0"/>
              </a:spcBef>
              <a:spcAft>
                <a:spcPts val="0"/>
              </a:spcAft>
              <a:buNone/>
            </a:pPr>
            <a:r>
              <a:rPr lang="en" sz="1300">
                <a:latin typeface="Open Sans"/>
                <a:ea typeface="Open Sans"/>
                <a:cs typeface="Open Sans"/>
                <a:sym typeface="Open Sans"/>
              </a:rPr>
              <a:t>Answer</a:t>
            </a:r>
            <a:endParaRPr sz="1300">
              <a:latin typeface="Open Sans"/>
              <a:ea typeface="Open Sans"/>
              <a:cs typeface="Open Sans"/>
              <a:sym typeface="Open Sans"/>
            </a:endParaRPr>
          </a:p>
          <a:p>
            <a:pPr indent="0" lvl="0" marL="0" rtl="0" algn="l">
              <a:spcBef>
                <a:spcPts val="0"/>
              </a:spcBef>
              <a:spcAft>
                <a:spcPts val="0"/>
              </a:spcAft>
              <a:buNone/>
            </a:pPr>
            <a:r>
              <a:rPr lang="en" sz="1300">
                <a:latin typeface="Open Sans"/>
                <a:ea typeface="Open Sans"/>
                <a:cs typeface="Open Sans"/>
                <a:sym typeface="Open Sans"/>
              </a:rPr>
              <a:t>The question</a:t>
            </a:r>
            <a:endParaRPr sz="1300">
              <a:latin typeface="Open Sans"/>
              <a:ea typeface="Open Sans"/>
              <a:cs typeface="Open Sans"/>
              <a:sym typeface="Open Sans"/>
            </a:endParaRPr>
          </a:p>
        </p:txBody>
      </p:sp>
      <p:sp>
        <p:nvSpPr>
          <p:cNvPr id="95" name="Google Shape;95;p17"/>
          <p:cNvSpPr txBox="1"/>
          <p:nvPr/>
        </p:nvSpPr>
        <p:spPr>
          <a:xfrm>
            <a:off x="226700" y="2934125"/>
            <a:ext cx="1190100" cy="384900"/>
          </a:xfrm>
          <a:prstGeom prst="rect">
            <a:avLst/>
          </a:prstGeom>
          <a:noFill/>
          <a:ln cap="flat" cmpd="sng" w="9525">
            <a:solidFill>
              <a:srgbClr val="000000"/>
            </a:solidFill>
            <a:prstDash val="solid"/>
            <a:round/>
            <a:headEnd len="sm" w="sm" type="none"/>
            <a:tailEnd len="sm" w="sm" type="none"/>
          </a:ln>
        </p:spPr>
        <p:txBody>
          <a:bodyPr anchorCtr="0" anchor="t" bIns="91425" lIns="91425" spcFirstLastPara="1" rIns="91425" wrap="square" tIns="91425">
            <a:spAutoFit/>
          </a:bodyPr>
          <a:lstStyle/>
          <a:p>
            <a:pPr indent="0" lvl="0" marL="0" rtl="0" algn="l">
              <a:spcBef>
                <a:spcPts val="0"/>
              </a:spcBef>
              <a:spcAft>
                <a:spcPts val="0"/>
              </a:spcAft>
              <a:buNone/>
            </a:pPr>
            <a:r>
              <a:rPr lang="en" sz="1300">
                <a:latin typeface="Open Sans"/>
                <a:ea typeface="Open Sans"/>
                <a:cs typeface="Open Sans"/>
                <a:sym typeface="Open Sans"/>
              </a:rPr>
              <a:t>1st person</a:t>
            </a:r>
            <a:endParaRPr sz="1300">
              <a:latin typeface="Open Sans"/>
              <a:ea typeface="Open Sans"/>
              <a:cs typeface="Open Sans"/>
              <a:sym typeface="Open Sans"/>
            </a:endParaRPr>
          </a:p>
        </p:txBody>
      </p:sp>
      <p:sp>
        <p:nvSpPr>
          <p:cNvPr id="96" name="Google Shape;96;p17"/>
          <p:cNvSpPr txBox="1"/>
          <p:nvPr/>
        </p:nvSpPr>
        <p:spPr>
          <a:xfrm>
            <a:off x="7934850" y="3013525"/>
            <a:ext cx="1147800" cy="4398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latin typeface="Open Sans"/>
                <a:ea typeface="Open Sans"/>
                <a:cs typeface="Open Sans"/>
                <a:sym typeface="Open Sans"/>
              </a:rPr>
              <a:t>Exposition</a:t>
            </a:r>
            <a:endParaRPr>
              <a:latin typeface="Open Sans"/>
              <a:ea typeface="Open Sans"/>
              <a:cs typeface="Open Sans"/>
              <a:sym typeface="Open Sans"/>
            </a:endParaRPr>
          </a:p>
        </p:txBody>
      </p:sp>
      <p:cxnSp>
        <p:nvCxnSpPr>
          <p:cNvPr id="97" name="Google Shape;97;p17"/>
          <p:cNvCxnSpPr/>
          <p:nvPr/>
        </p:nvCxnSpPr>
        <p:spPr>
          <a:xfrm>
            <a:off x="7807350" y="2000725"/>
            <a:ext cx="0" cy="2465400"/>
          </a:xfrm>
          <a:prstGeom prst="straightConnector1">
            <a:avLst/>
          </a:prstGeom>
          <a:noFill/>
          <a:ln cap="flat" cmpd="sng" w="9525">
            <a:solidFill>
              <a:srgbClr val="FF0000"/>
            </a:solidFill>
            <a:prstDash val="solid"/>
            <a:round/>
            <a:headEnd len="med" w="med" type="none"/>
            <a:tailEnd len="med" w="med" type="none"/>
          </a:ln>
        </p:spPr>
      </p:cxn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18"/>
          <p:cNvSpPr txBox="1"/>
          <p:nvPr>
            <p:ph type="title"/>
          </p:nvPr>
        </p:nvSpPr>
        <p:spPr>
          <a:xfrm>
            <a:off x="311700" y="445725"/>
            <a:ext cx="8520600" cy="831300"/>
          </a:xfrm>
          <a:prstGeom prst="rect">
            <a:avLst/>
          </a:prstGeom>
        </p:spPr>
        <p:txBody>
          <a:bodyPr anchorCtr="0" anchor="b" bIns="91425" lIns="91425" spcFirstLastPara="1" rIns="91425" wrap="square" tIns="91425">
            <a:normAutofit fontScale="90000"/>
          </a:bodyPr>
          <a:lstStyle/>
          <a:p>
            <a:pPr indent="0" lvl="0" marL="0" rtl="0" algn="l">
              <a:spcBef>
                <a:spcPts val="0"/>
              </a:spcBef>
              <a:spcAft>
                <a:spcPts val="0"/>
              </a:spcAft>
              <a:buNone/>
            </a:pPr>
            <a:r>
              <a:rPr lang="en"/>
              <a:t>IGCSE</a:t>
            </a:r>
            <a:endParaRPr/>
          </a:p>
          <a:p>
            <a:pPr indent="0" lvl="0" marL="0" rtl="0" algn="l">
              <a:spcBef>
                <a:spcPts val="0"/>
              </a:spcBef>
              <a:spcAft>
                <a:spcPts val="0"/>
              </a:spcAft>
              <a:buNone/>
            </a:pPr>
            <a:r>
              <a:rPr lang="en" sz="3088"/>
              <a:t> Example </a:t>
            </a:r>
            <a:endParaRPr sz="3088"/>
          </a:p>
        </p:txBody>
      </p:sp>
      <p:pic>
        <p:nvPicPr>
          <p:cNvPr id="103" name="Google Shape;103;p18"/>
          <p:cNvPicPr preferRelativeResize="0"/>
          <p:nvPr/>
        </p:nvPicPr>
        <p:blipFill>
          <a:blip r:embed="rId3">
            <a:alphaModFix/>
          </a:blip>
          <a:stretch>
            <a:fillRect/>
          </a:stretch>
        </p:blipFill>
        <p:spPr>
          <a:xfrm>
            <a:off x="1654350" y="281700"/>
            <a:ext cx="6169750" cy="453872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19"/>
          <p:cNvSpPr txBox="1"/>
          <p:nvPr>
            <p:ph type="title"/>
          </p:nvPr>
        </p:nvSpPr>
        <p:spPr>
          <a:xfrm>
            <a:off x="311700" y="445725"/>
            <a:ext cx="8520600" cy="831300"/>
          </a:xfrm>
          <a:prstGeom prst="rect">
            <a:avLst/>
          </a:prstGeom>
        </p:spPr>
        <p:txBody>
          <a:bodyPr anchorCtr="0" anchor="b" bIns="91425" lIns="91425" spcFirstLastPara="1" rIns="91425" wrap="square" tIns="91425">
            <a:normAutofit fontScale="90000"/>
          </a:bodyPr>
          <a:lstStyle/>
          <a:p>
            <a:pPr indent="0" lvl="0" marL="0" rtl="0" algn="l">
              <a:spcBef>
                <a:spcPts val="0"/>
              </a:spcBef>
              <a:spcAft>
                <a:spcPts val="0"/>
              </a:spcAft>
              <a:buNone/>
            </a:pPr>
            <a:r>
              <a:rPr lang="en"/>
              <a:t>IGCSE</a:t>
            </a:r>
            <a:endParaRPr/>
          </a:p>
          <a:p>
            <a:pPr indent="0" lvl="0" marL="0" rtl="0" algn="l">
              <a:spcBef>
                <a:spcPts val="0"/>
              </a:spcBef>
              <a:spcAft>
                <a:spcPts val="0"/>
              </a:spcAft>
              <a:buNone/>
            </a:pPr>
            <a:r>
              <a:rPr lang="en" sz="3088"/>
              <a:t> Example </a:t>
            </a:r>
            <a:endParaRPr sz="3088"/>
          </a:p>
        </p:txBody>
      </p:sp>
      <p:grpSp>
        <p:nvGrpSpPr>
          <p:cNvPr id="109" name="Google Shape;109;p19"/>
          <p:cNvGrpSpPr/>
          <p:nvPr/>
        </p:nvGrpSpPr>
        <p:grpSpPr>
          <a:xfrm>
            <a:off x="1459451" y="1443650"/>
            <a:ext cx="6753150" cy="2583457"/>
            <a:chOff x="152400" y="1429425"/>
            <a:chExt cx="8839202" cy="3068604"/>
          </a:xfrm>
        </p:grpSpPr>
        <p:pic>
          <p:nvPicPr>
            <p:cNvPr id="110" name="Google Shape;110;p19"/>
            <p:cNvPicPr preferRelativeResize="0"/>
            <p:nvPr/>
          </p:nvPicPr>
          <p:blipFill>
            <a:blip r:embed="rId3">
              <a:alphaModFix/>
            </a:blip>
            <a:stretch>
              <a:fillRect/>
            </a:stretch>
          </p:blipFill>
          <p:spPr>
            <a:xfrm>
              <a:off x="152400" y="1429425"/>
              <a:ext cx="8839202" cy="1413292"/>
            </a:xfrm>
            <a:prstGeom prst="rect">
              <a:avLst/>
            </a:prstGeom>
            <a:noFill/>
            <a:ln>
              <a:noFill/>
            </a:ln>
          </p:spPr>
        </p:pic>
        <p:pic>
          <p:nvPicPr>
            <p:cNvPr id="111" name="Google Shape;111;p19"/>
            <p:cNvPicPr preferRelativeResize="0"/>
            <p:nvPr/>
          </p:nvPicPr>
          <p:blipFill>
            <a:blip r:embed="rId4">
              <a:alphaModFix/>
            </a:blip>
            <a:stretch>
              <a:fillRect/>
            </a:stretch>
          </p:blipFill>
          <p:spPr>
            <a:xfrm>
              <a:off x="152400" y="2842717"/>
              <a:ext cx="8839202" cy="1655312"/>
            </a:xfrm>
            <a:prstGeom prst="rect">
              <a:avLst/>
            </a:prstGeom>
            <a:noFill/>
            <a:ln>
              <a:noFill/>
            </a:ln>
          </p:spPr>
        </p:pic>
      </p:grpSp>
      <p:sp>
        <p:nvSpPr>
          <p:cNvPr id="112" name="Google Shape;112;p19"/>
          <p:cNvSpPr/>
          <p:nvPr/>
        </p:nvSpPr>
        <p:spPr>
          <a:xfrm>
            <a:off x="1317750" y="3715225"/>
            <a:ext cx="5412600" cy="411000"/>
          </a:xfrm>
          <a:prstGeom prst="ellipse">
            <a:avLst/>
          </a:prstGeom>
          <a:noFill/>
          <a:ln cap="flat" cmpd="sng" w="952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Open Sans"/>
              <a:ea typeface="Open Sans"/>
              <a:cs typeface="Open Sans"/>
              <a:sym typeface="Open Sans"/>
            </a:endParaRPr>
          </a:p>
        </p:txBody>
      </p:sp>
      <p:sp>
        <p:nvSpPr>
          <p:cNvPr id="113" name="Google Shape;113;p19"/>
          <p:cNvSpPr txBox="1"/>
          <p:nvPr/>
        </p:nvSpPr>
        <p:spPr>
          <a:xfrm>
            <a:off x="127650" y="3541750"/>
            <a:ext cx="1190100" cy="384900"/>
          </a:xfrm>
          <a:prstGeom prst="rect">
            <a:avLst/>
          </a:prstGeom>
          <a:noFill/>
          <a:ln cap="flat" cmpd="sng" w="9525">
            <a:solidFill>
              <a:srgbClr val="000000"/>
            </a:solidFill>
            <a:prstDash val="solid"/>
            <a:round/>
            <a:headEnd len="sm" w="sm" type="none"/>
            <a:tailEnd len="sm" w="sm" type="none"/>
          </a:ln>
        </p:spPr>
        <p:txBody>
          <a:bodyPr anchorCtr="0" anchor="t" bIns="91425" lIns="91425" spcFirstLastPara="1" rIns="91425" wrap="square" tIns="91425">
            <a:spAutoFit/>
          </a:bodyPr>
          <a:lstStyle/>
          <a:p>
            <a:pPr indent="0" lvl="0" marL="0" rtl="0" algn="l">
              <a:spcBef>
                <a:spcPts val="0"/>
              </a:spcBef>
              <a:spcAft>
                <a:spcPts val="0"/>
              </a:spcAft>
              <a:buNone/>
            </a:pPr>
            <a:r>
              <a:rPr lang="en" sz="1300">
                <a:latin typeface="Open Sans"/>
                <a:ea typeface="Open Sans"/>
                <a:cs typeface="Open Sans"/>
                <a:sym typeface="Open Sans"/>
              </a:rPr>
              <a:t>The end</a:t>
            </a:r>
            <a:endParaRPr sz="1300">
              <a:latin typeface="Open Sans"/>
              <a:ea typeface="Open Sans"/>
              <a:cs typeface="Open Sans"/>
              <a:sym typeface="Open Sans"/>
            </a:endParaRPr>
          </a:p>
        </p:txBody>
      </p:sp>
      <p:sp>
        <p:nvSpPr>
          <p:cNvPr id="114" name="Google Shape;114;p19"/>
          <p:cNvSpPr/>
          <p:nvPr/>
        </p:nvSpPr>
        <p:spPr>
          <a:xfrm>
            <a:off x="1388600" y="1490625"/>
            <a:ext cx="2975700" cy="384900"/>
          </a:xfrm>
          <a:prstGeom prst="ellipse">
            <a:avLst/>
          </a:prstGeom>
          <a:noFill/>
          <a:ln cap="flat" cmpd="sng" w="9525">
            <a:solidFill>
              <a:srgbClr val="FF0000"/>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t/>
            </a:r>
            <a:endParaRPr>
              <a:latin typeface="Open Sans"/>
              <a:ea typeface="Open Sans"/>
              <a:cs typeface="Open Sans"/>
              <a:sym typeface="Open Sans"/>
            </a:endParaRPr>
          </a:p>
        </p:txBody>
      </p:sp>
      <p:sp>
        <p:nvSpPr>
          <p:cNvPr id="115" name="Google Shape;115;p19"/>
          <p:cNvSpPr txBox="1"/>
          <p:nvPr/>
        </p:nvSpPr>
        <p:spPr>
          <a:xfrm>
            <a:off x="127650" y="1490625"/>
            <a:ext cx="1190100" cy="585000"/>
          </a:xfrm>
          <a:prstGeom prst="rect">
            <a:avLst/>
          </a:prstGeom>
          <a:noFill/>
          <a:ln cap="flat" cmpd="sng" w="9525">
            <a:solidFill>
              <a:srgbClr val="000000"/>
            </a:solidFill>
            <a:prstDash val="solid"/>
            <a:round/>
            <a:headEnd len="sm" w="sm" type="none"/>
            <a:tailEnd len="sm" w="sm" type="none"/>
          </a:ln>
        </p:spPr>
        <p:txBody>
          <a:bodyPr anchorCtr="0" anchor="t" bIns="91425" lIns="91425" spcFirstLastPara="1" rIns="91425" wrap="square" tIns="91425">
            <a:spAutoFit/>
          </a:bodyPr>
          <a:lstStyle/>
          <a:p>
            <a:pPr indent="0" lvl="0" marL="0" rtl="0" algn="l">
              <a:spcBef>
                <a:spcPts val="0"/>
              </a:spcBef>
              <a:spcAft>
                <a:spcPts val="0"/>
              </a:spcAft>
              <a:buNone/>
            </a:pPr>
            <a:r>
              <a:rPr lang="en" sz="1300">
                <a:latin typeface="Open Sans"/>
                <a:ea typeface="Open Sans"/>
                <a:cs typeface="Open Sans"/>
                <a:sym typeface="Open Sans"/>
              </a:rPr>
              <a:t>Use of speech</a:t>
            </a:r>
            <a:endParaRPr sz="1300">
              <a:latin typeface="Open Sans"/>
              <a:ea typeface="Open Sans"/>
              <a:cs typeface="Open Sans"/>
              <a:sym typeface="Open Sans"/>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20"/>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Write a story with the word “ This can’t be real”</a:t>
            </a:r>
            <a:endParaRPr/>
          </a:p>
        </p:txBody>
      </p:sp>
      <p:sp>
        <p:nvSpPr>
          <p:cNvPr id="121" name="Google Shape;121;p20"/>
          <p:cNvSpPr txBox="1"/>
          <p:nvPr>
            <p:ph idx="1" type="body"/>
          </p:nvPr>
        </p:nvSpPr>
        <p:spPr>
          <a:xfrm>
            <a:off x="311700" y="1225225"/>
            <a:ext cx="8520600" cy="33540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a:p>
          <a:p>
            <a:pPr indent="0" lvl="0" marL="0" rtl="0" algn="l">
              <a:spcBef>
                <a:spcPts val="1200"/>
              </a:spcBef>
              <a:spcAft>
                <a:spcPts val="0"/>
              </a:spcAft>
              <a:buNone/>
            </a:pPr>
            <a:r>
              <a:t/>
            </a:r>
            <a:endParaRPr sz="1400"/>
          </a:p>
          <a:p>
            <a:pPr indent="0" lvl="0" marL="0" rtl="0" algn="l">
              <a:spcBef>
                <a:spcPts val="1200"/>
              </a:spcBef>
              <a:spcAft>
                <a:spcPts val="1200"/>
              </a:spcAft>
              <a:buNone/>
            </a:pPr>
            <a:r>
              <a:rPr lang="en" sz="1400"/>
              <a:t>exposition</a:t>
            </a:r>
            <a:endParaRPr sz="1400"/>
          </a:p>
        </p:txBody>
      </p:sp>
      <p:sp>
        <p:nvSpPr>
          <p:cNvPr id="122" name="Google Shape;122;p20"/>
          <p:cNvSpPr/>
          <p:nvPr/>
        </p:nvSpPr>
        <p:spPr>
          <a:xfrm>
            <a:off x="1261075" y="1607947"/>
            <a:ext cx="6220375" cy="2461500"/>
          </a:xfrm>
          <a:custGeom>
            <a:rect b="b" l="l" r="r" t="t"/>
            <a:pathLst>
              <a:path extrusionOk="0" h="98460" w="248815">
                <a:moveTo>
                  <a:pt x="0" y="96193"/>
                </a:moveTo>
                <a:cubicBezTo>
                  <a:pt x="12338" y="96193"/>
                  <a:pt x="27551" y="97551"/>
                  <a:pt x="36274" y="88825"/>
                </a:cubicBezTo>
                <a:cubicBezTo>
                  <a:pt x="38607" y="86492"/>
                  <a:pt x="38411" y="82502"/>
                  <a:pt x="40241" y="79757"/>
                </a:cubicBezTo>
                <a:cubicBezTo>
                  <a:pt x="47928" y="68227"/>
                  <a:pt x="51035" y="54101"/>
                  <a:pt x="58378" y="42349"/>
                </a:cubicBezTo>
                <a:cubicBezTo>
                  <a:pt x="61637" y="37133"/>
                  <a:pt x="67952" y="34528"/>
                  <a:pt x="71981" y="29880"/>
                </a:cubicBezTo>
                <a:cubicBezTo>
                  <a:pt x="83274" y="16851"/>
                  <a:pt x="97582" y="3791"/>
                  <a:pt x="114489" y="408"/>
                </a:cubicBezTo>
                <a:cubicBezTo>
                  <a:pt x="118569" y="-408"/>
                  <a:pt x="122797" y="975"/>
                  <a:pt x="126958" y="975"/>
                </a:cubicBezTo>
                <a:cubicBezTo>
                  <a:pt x="137593" y="975"/>
                  <a:pt x="149736" y="1246"/>
                  <a:pt x="158131" y="7776"/>
                </a:cubicBezTo>
                <a:cubicBezTo>
                  <a:pt x="162466" y="11148"/>
                  <a:pt x="165017" y="16362"/>
                  <a:pt x="168900" y="20245"/>
                </a:cubicBezTo>
                <a:cubicBezTo>
                  <a:pt x="175555" y="26900"/>
                  <a:pt x="184978" y="30585"/>
                  <a:pt x="191004" y="37815"/>
                </a:cubicBezTo>
                <a:cubicBezTo>
                  <a:pt x="195132" y="42769"/>
                  <a:pt x="198811" y="48265"/>
                  <a:pt x="201206" y="54252"/>
                </a:cubicBezTo>
                <a:cubicBezTo>
                  <a:pt x="201921" y="56041"/>
                  <a:pt x="201085" y="58456"/>
                  <a:pt x="202339" y="59919"/>
                </a:cubicBezTo>
                <a:cubicBezTo>
                  <a:pt x="207927" y="66439"/>
                  <a:pt x="213278" y="73160"/>
                  <a:pt x="218776" y="79757"/>
                </a:cubicBezTo>
                <a:cubicBezTo>
                  <a:pt x="222601" y="84346"/>
                  <a:pt x="224007" y="91179"/>
                  <a:pt x="228978" y="94493"/>
                </a:cubicBezTo>
                <a:cubicBezTo>
                  <a:pt x="234589" y="98233"/>
                  <a:pt x="242092" y="97944"/>
                  <a:pt x="248815" y="98460"/>
                </a:cubicBezTo>
              </a:path>
            </a:pathLst>
          </a:custGeom>
          <a:noFill/>
          <a:ln cap="flat" cmpd="sng" w="9525">
            <a:solidFill>
              <a:srgbClr val="FF0000"/>
            </a:solidFill>
            <a:prstDash val="solid"/>
            <a:round/>
            <a:headEnd len="med" w="med" type="none"/>
            <a:tailEnd len="med" w="med" type="none"/>
          </a:ln>
        </p:spPr>
      </p:sp>
      <p:sp>
        <p:nvSpPr>
          <p:cNvPr id="123" name="Google Shape;123;p20"/>
          <p:cNvSpPr txBox="1"/>
          <p:nvPr/>
        </p:nvSpPr>
        <p:spPr>
          <a:xfrm>
            <a:off x="7113050" y="4154475"/>
            <a:ext cx="1572900" cy="453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latin typeface="Open Sans"/>
                <a:ea typeface="Open Sans"/>
                <a:cs typeface="Open Sans"/>
                <a:sym typeface="Open Sans"/>
              </a:rPr>
              <a:t>resolution</a:t>
            </a:r>
            <a:endParaRPr>
              <a:latin typeface="Open Sans"/>
              <a:ea typeface="Open Sans"/>
              <a:cs typeface="Open Sans"/>
              <a:sym typeface="Open Sans"/>
            </a:endParaRPr>
          </a:p>
        </p:txBody>
      </p:sp>
      <p:sp>
        <p:nvSpPr>
          <p:cNvPr id="124" name="Google Shape;124;p20"/>
          <p:cNvSpPr txBox="1"/>
          <p:nvPr/>
        </p:nvSpPr>
        <p:spPr>
          <a:xfrm>
            <a:off x="3896600" y="1788175"/>
            <a:ext cx="1317900" cy="4533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latin typeface="Open Sans"/>
                <a:ea typeface="Open Sans"/>
                <a:cs typeface="Open Sans"/>
                <a:sym typeface="Open Sans"/>
              </a:rPr>
              <a:t>climax</a:t>
            </a:r>
            <a:endParaRPr>
              <a:latin typeface="Open Sans"/>
              <a:ea typeface="Open Sans"/>
              <a:cs typeface="Open Sans"/>
              <a:sym typeface="Open Sans"/>
            </a:endParaRPr>
          </a:p>
        </p:txBody>
      </p:sp>
      <p:sp>
        <p:nvSpPr>
          <p:cNvPr id="125" name="Google Shape;125;p20"/>
          <p:cNvSpPr txBox="1"/>
          <p:nvPr/>
        </p:nvSpPr>
        <p:spPr>
          <a:xfrm>
            <a:off x="481750" y="2525000"/>
            <a:ext cx="1218600" cy="1544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FF0000"/>
                </a:solidFill>
                <a:latin typeface="Open Sans"/>
                <a:ea typeface="Open Sans"/>
                <a:cs typeface="Open Sans"/>
                <a:sym typeface="Open Sans"/>
              </a:rPr>
              <a:t>Setting:</a:t>
            </a:r>
            <a:endParaRPr>
              <a:solidFill>
                <a:srgbClr val="FF0000"/>
              </a:solidFill>
              <a:latin typeface="Open Sans"/>
              <a:ea typeface="Open Sans"/>
              <a:cs typeface="Open Sans"/>
              <a:sym typeface="Open Sans"/>
            </a:endParaRPr>
          </a:p>
          <a:p>
            <a:pPr indent="0" lvl="0" marL="0" rtl="0" algn="l">
              <a:spcBef>
                <a:spcPts val="0"/>
              </a:spcBef>
              <a:spcAft>
                <a:spcPts val="0"/>
              </a:spcAft>
              <a:buNone/>
            </a:pPr>
            <a:r>
              <a:rPr lang="en">
                <a:solidFill>
                  <a:srgbClr val="FF0000"/>
                </a:solidFill>
                <a:latin typeface="Open Sans"/>
                <a:ea typeface="Open Sans"/>
                <a:cs typeface="Open Sans"/>
                <a:sym typeface="Open Sans"/>
              </a:rPr>
              <a:t>I am at home, and looking around everywhere</a:t>
            </a:r>
            <a:endParaRPr>
              <a:solidFill>
                <a:srgbClr val="FF0000"/>
              </a:solidFill>
              <a:latin typeface="Open Sans"/>
              <a:ea typeface="Open Sans"/>
              <a:cs typeface="Open Sans"/>
              <a:sym typeface="Open Sans"/>
            </a:endParaRPr>
          </a:p>
        </p:txBody>
      </p:sp>
      <p:sp>
        <p:nvSpPr>
          <p:cNvPr id="126" name="Google Shape;126;p20"/>
          <p:cNvSpPr txBox="1"/>
          <p:nvPr/>
        </p:nvSpPr>
        <p:spPr>
          <a:xfrm>
            <a:off x="3684050" y="2199100"/>
            <a:ext cx="1671900" cy="2635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solidFill>
                  <a:srgbClr val="FF0000"/>
                </a:solidFill>
                <a:latin typeface="Open Sans"/>
                <a:ea typeface="Open Sans"/>
                <a:cs typeface="Open Sans"/>
                <a:sym typeface="Open Sans"/>
              </a:rPr>
              <a:t>My wallet went missing and I am thinking back what could have been</a:t>
            </a:r>
            <a:endParaRPr>
              <a:solidFill>
                <a:srgbClr val="FF0000"/>
              </a:solidFill>
              <a:latin typeface="Open Sans"/>
              <a:ea typeface="Open Sans"/>
              <a:cs typeface="Open Sans"/>
              <a:sym typeface="Open Sans"/>
            </a:endParaRPr>
          </a:p>
          <a:p>
            <a:pPr indent="-317500" lvl="0" marL="457200" rtl="0" algn="l">
              <a:spcBef>
                <a:spcPts val="0"/>
              </a:spcBef>
              <a:spcAft>
                <a:spcPts val="0"/>
              </a:spcAft>
              <a:buClr>
                <a:srgbClr val="FF0000"/>
              </a:buClr>
              <a:buSzPts val="1400"/>
              <a:buFont typeface="Open Sans"/>
              <a:buChar char="-"/>
            </a:pPr>
            <a:r>
              <a:rPr lang="en">
                <a:solidFill>
                  <a:srgbClr val="FF0000"/>
                </a:solidFill>
                <a:latin typeface="Open Sans"/>
                <a:ea typeface="Open Sans"/>
                <a:cs typeface="Open Sans"/>
                <a:sym typeface="Open Sans"/>
              </a:rPr>
              <a:t>Where I went</a:t>
            </a:r>
            <a:endParaRPr>
              <a:solidFill>
                <a:srgbClr val="FF0000"/>
              </a:solidFill>
              <a:latin typeface="Open Sans"/>
              <a:ea typeface="Open Sans"/>
              <a:cs typeface="Open Sans"/>
              <a:sym typeface="Open Sans"/>
            </a:endParaRPr>
          </a:p>
          <a:p>
            <a:pPr indent="-317500" lvl="0" marL="457200" rtl="0" algn="l">
              <a:spcBef>
                <a:spcPts val="0"/>
              </a:spcBef>
              <a:spcAft>
                <a:spcPts val="0"/>
              </a:spcAft>
              <a:buClr>
                <a:srgbClr val="FF0000"/>
              </a:buClr>
              <a:buSzPts val="1400"/>
              <a:buFont typeface="Open Sans"/>
              <a:buChar char="-"/>
            </a:pPr>
            <a:r>
              <a:rPr lang="en">
                <a:solidFill>
                  <a:srgbClr val="FF0000"/>
                </a:solidFill>
                <a:latin typeface="Open Sans"/>
                <a:ea typeface="Open Sans"/>
                <a:cs typeface="Open Sans"/>
                <a:sym typeface="Open Sans"/>
              </a:rPr>
              <a:t>Did somebody steal it?</a:t>
            </a:r>
            <a:endParaRPr>
              <a:solidFill>
                <a:srgbClr val="FF0000"/>
              </a:solidFill>
              <a:latin typeface="Open Sans"/>
              <a:ea typeface="Open Sans"/>
              <a:cs typeface="Open Sans"/>
              <a:sym typeface="Open Sans"/>
            </a:endParaRPr>
          </a:p>
          <a:p>
            <a:pPr indent="0" lvl="0" marL="0" rtl="0" algn="l">
              <a:spcBef>
                <a:spcPts val="0"/>
              </a:spcBef>
              <a:spcAft>
                <a:spcPts val="0"/>
              </a:spcAft>
              <a:buNone/>
            </a:pPr>
            <a:r>
              <a:rPr lang="en">
                <a:solidFill>
                  <a:srgbClr val="FF0000"/>
                </a:solidFill>
                <a:latin typeface="Open Sans"/>
                <a:ea typeface="Open Sans"/>
                <a:cs typeface="Open Sans"/>
                <a:sym typeface="Open Sans"/>
              </a:rPr>
              <a:t>* I PANICKED*</a:t>
            </a:r>
            <a:endParaRPr>
              <a:solidFill>
                <a:srgbClr val="FF0000"/>
              </a:solidFill>
              <a:latin typeface="Open Sans"/>
              <a:ea typeface="Open Sans"/>
              <a:cs typeface="Open Sans"/>
              <a:sym typeface="Open Sans"/>
            </a:endParaRPr>
          </a:p>
        </p:txBody>
      </p:sp>
      <p:sp>
        <p:nvSpPr>
          <p:cNvPr id="127" name="Google Shape;127;p20"/>
          <p:cNvSpPr txBox="1"/>
          <p:nvPr/>
        </p:nvSpPr>
        <p:spPr>
          <a:xfrm>
            <a:off x="7240575" y="2964250"/>
            <a:ext cx="1927200" cy="14775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a:solidFill>
                  <a:srgbClr val="FF0000"/>
                </a:solidFill>
                <a:latin typeface="Open Sans"/>
                <a:ea typeface="Open Sans"/>
                <a:cs typeface="Open Sans"/>
                <a:sym typeface="Open Sans"/>
              </a:rPr>
              <a:t>I found it well</a:t>
            </a:r>
            <a:endParaRPr>
              <a:solidFill>
                <a:srgbClr val="FF0000"/>
              </a:solidFill>
              <a:latin typeface="Open Sans"/>
              <a:ea typeface="Open Sans"/>
              <a:cs typeface="Open Sans"/>
              <a:sym typeface="Open Sans"/>
            </a:endParaRPr>
          </a:p>
          <a:p>
            <a:pPr indent="0" lvl="0" marL="0" rtl="0" algn="l">
              <a:spcBef>
                <a:spcPts val="0"/>
              </a:spcBef>
              <a:spcAft>
                <a:spcPts val="0"/>
              </a:spcAft>
              <a:buNone/>
            </a:pPr>
            <a:r>
              <a:rPr lang="en">
                <a:solidFill>
                  <a:srgbClr val="FF0000"/>
                </a:solidFill>
                <a:latin typeface="Open Sans"/>
                <a:ea typeface="Open Sans"/>
                <a:cs typeface="Open Sans"/>
                <a:sym typeface="Open Sans"/>
              </a:rPr>
              <a:t>Hidden under my</a:t>
            </a:r>
            <a:endParaRPr>
              <a:solidFill>
                <a:srgbClr val="FF0000"/>
              </a:solidFill>
              <a:latin typeface="Open Sans"/>
              <a:ea typeface="Open Sans"/>
              <a:cs typeface="Open Sans"/>
              <a:sym typeface="Open Sans"/>
            </a:endParaRPr>
          </a:p>
          <a:p>
            <a:pPr indent="0" lvl="0" marL="0" rtl="0" algn="l">
              <a:spcBef>
                <a:spcPts val="0"/>
              </a:spcBef>
              <a:spcAft>
                <a:spcPts val="0"/>
              </a:spcAft>
              <a:buNone/>
            </a:pPr>
            <a:r>
              <a:rPr lang="en">
                <a:solidFill>
                  <a:srgbClr val="FF0000"/>
                </a:solidFill>
                <a:latin typeface="Open Sans"/>
                <a:ea typeface="Open Sans"/>
                <a:cs typeface="Open Sans"/>
                <a:sym typeface="Open Sans"/>
              </a:rPr>
              <a:t>Pillow, where </a:t>
            </a:r>
            <a:endParaRPr>
              <a:solidFill>
                <a:srgbClr val="FF0000"/>
              </a:solidFill>
              <a:latin typeface="Open Sans"/>
              <a:ea typeface="Open Sans"/>
              <a:cs typeface="Open Sans"/>
              <a:sym typeface="Open Sans"/>
            </a:endParaRPr>
          </a:p>
          <a:p>
            <a:pPr indent="0" lvl="0" marL="0" rtl="0" algn="l">
              <a:spcBef>
                <a:spcPts val="0"/>
              </a:spcBef>
              <a:spcAft>
                <a:spcPts val="0"/>
              </a:spcAft>
              <a:buNone/>
            </a:pPr>
            <a:r>
              <a:rPr lang="en">
                <a:solidFill>
                  <a:srgbClr val="FF0000"/>
                </a:solidFill>
                <a:latin typeface="Open Sans"/>
                <a:ea typeface="Open Sans"/>
                <a:cs typeface="Open Sans"/>
                <a:sym typeface="Open Sans"/>
              </a:rPr>
              <a:t>I had thought</a:t>
            </a:r>
            <a:endParaRPr>
              <a:solidFill>
                <a:srgbClr val="FF0000"/>
              </a:solidFill>
              <a:latin typeface="Open Sans"/>
              <a:ea typeface="Open Sans"/>
              <a:cs typeface="Open Sans"/>
              <a:sym typeface="Open Sans"/>
            </a:endParaRPr>
          </a:p>
          <a:p>
            <a:pPr indent="0" lvl="0" marL="0" rtl="0" algn="l">
              <a:spcBef>
                <a:spcPts val="0"/>
              </a:spcBef>
              <a:spcAft>
                <a:spcPts val="0"/>
              </a:spcAft>
              <a:buNone/>
            </a:pPr>
            <a:r>
              <a:rPr lang="en">
                <a:solidFill>
                  <a:srgbClr val="FF0000"/>
                </a:solidFill>
                <a:latin typeface="Open Sans"/>
                <a:ea typeface="Open Sans"/>
                <a:cs typeface="Open Sans"/>
                <a:sym typeface="Open Sans"/>
              </a:rPr>
              <a:t>Would be a good idea to keep it</a:t>
            </a:r>
            <a:endParaRPr>
              <a:solidFill>
                <a:srgbClr val="FF0000"/>
              </a:solidFill>
              <a:latin typeface="Open Sans"/>
              <a:ea typeface="Open Sans"/>
              <a:cs typeface="Open Sans"/>
              <a:sym typeface="Open Sans"/>
            </a:endParaRPr>
          </a:p>
        </p:txBody>
      </p:sp>
      <p:sp>
        <p:nvSpPr>
          <p:cNvPr id="128" name="Google Shape;128;p20"/>
          <p:cNvSpPr/>
          <p:nvPr/>
        </p:nvSpPr>
        <p:spPr>
          <a:xfrm>
            <a:off x="6064500" y="1164725"/>
            <a:ext cx="1771200" cy="1246800"/>
          </a:xfrm>
          <a:prstGeom prst="wedgeEllipseCallout">
            <a:avLst>
              <a:gd fmla="val -105999" name="adj1"/>
              <a:gd fmla="val 217070" name="adj2"/>
            </a:avLst>
          </a:prstGeom>
          <a:solidFill>
            <a:srgbClr val="C9DAF8"/>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a:latin typeface="Open Sans"/>
                <a:ea typeface="Open Sans"/>
                <a:cs typeface="Open Sans"/>
                <a:sym typeface="Open Sans"/>
              </a:rPr>
              <a:t>This can’t be real!</a:t>
            </a:r>
            <a:endParaRPr>
              <a:latin typeface="Open Sans"/>
              <a:ea typeface="Open Sans"/>
              <a:cs typeface="Open Sans"/>
              <a:sym typeface="Open Sans"/>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2" name="Shape 132"/>
        <p:cNvGrpSpPr/>
        <p:nvPr/>
      </p:nvGrpSpPr>
      <p:grpSpPr>
        <a:xfrm>
          <a:off x="0" y="0"/>
          <a:ext cx="0" cy="0"/>
          <a:chOff x="0" y="0"/>
          <a:chExt cx="0" cy="0"/>
        </a:xfrm>
      </p:grpSpPr>
      <p:sp>
        <p:nvSpPr>
          <p:cNvPr id="133" name="Google Shape;133;p21"/>
          <p:cNvSpPr txBox="1"/>
          <p:nvPr>
            <p:ph type="title"/>
          </p:nvPr>
        </p:nvSpPr>
        <p:spPr>
          <a:xfrm>
            <a:off x="311700" y="315925"/>
            <a:ext cx="8520600" cy="831300"/>
          </a:xfrm>
          <a:prstGeom prst="rect">
            <a:avLst/>
          </a:prstGeom>
        </p:spPr>
        <p:txBody>
          <a:bodyPr anchorCtr="0" anchor="b" bIns="91425" lIns="91425" spcFirstLastPara="1" rIns="91425" wrap="square" tIns="91425">
            <a:normAutofit/>
          </a:bodyPr>
          <a:lstStyle/>
          <a:p>
            <a:pPr indent="0" lvl="0" marL="0" rtl="0" algn="l">
              <a:spcBef>
                <a:spcPts val="0"/>
              </a:spcBef>
              <a:spcAft>
                <a:spcPts val="0"/>
              </a:spcAft>
              <a:buNone/>
            </a:pPr>
            <a:r>
              <a:rPr lang="en"/>
              <a:t>Teacher’s writing</a:t>
            </a:r>
            <a:endParaRPr/>
          </a:p>
        </p:txBody>
      </p:sp>
      <p:sp>
        <p:nvSpPr>
          <p:cNvPr id="134" name="Google Shape;134;p21"/>
          <p:cNvSpPr txBox="1"/>
          <p:nvPr>
            <p:ph idx="1" type="body"/>
          </p:nvPr>
        </p:nvSpPr>
        <p:spPr>
          <a:xfrm>
            <a:off x="311700" y="1225225"/>
            <a:ext cx="8520600" cy="3354000"/>
          </a:xfrm>
          <a:prstGeom prst="rect">
            <a:avLst/>
          </a:prstGeom>
        </p:spPr>
        <p:txBody>
          <a:bodyPr anchorCtr="0" anchor="t" bIns="91425" lIns="91425" spcFirstLastPara="1" rIns="91425" wrap="square" tIns="91425">
            <a:normAutofit lnSpcReduction="20000"/>
          </a:bodyPr>
          <a:lstStyle/>
          <a:p>
            <a:pPr indent="0" lvl="0" marL="0" rtl="0" algn="l">
              <a:spcBef>
                <a:spcPts val="0"/>
              </a:spcBef>
              <a:spcAft>
                <a:spcPts val="0"/>
              </a:spcAft>
              <a:buNone/>
            </a:pPr>
            <a:r>
              <a:rPr lang="en" sz="1700">
                <a:solidFill>
                  <a:srgbClr val="0000FF"/>
                </a:solidFill>
              </a:rPr>
              <a:t>But then, </a:t>
            </a:r>
            <a:r>
              <a:rPr lang="en" sz="1700"/>
              <a:t>I remembered I needed my wallet. Not that the cashless payment would not work, but I was always more concerned about having my ID card and my debit cards with me, any emergency could arrive, and why taking the risk</a:t>
            </a:r>
            <a:r>
              <a:rPr lang="en" sz="1700">
                <a:solidFill>
                  <a:srgbClr val="0000FF"/>
                </a:solidFill>
              </a:rPr>
              <a:t>, right?</a:t>
            </a:r>
            <a:endParaRPr sz="1700">
              <a:solidFill>
                <a:srgbClr val="0000FF"/>
              </a:solidFill>
            </a:endParaRPr>
          </a:p>
          <a:p>
            <a:pPr indent="0" lvl="0" marL="0" rtl="0" algn="l">
              <a:spcBef>
                <a:spcPts val="1200"/>
              </a:spcBef>
              <a:spcAft>
                <a:spcPts val="0"/>
              </a:spcAft>
              <a:buNone/>
            </a:pPr>
            <a:r>
              <a:t/>
            </a:r>
            <a:endParaRPr sz="1700"/>
          </a:p>
          <a:p>
            <a:pPr indent="0" lvl="0" marL="0" rtl="0" algn="l">
              <a:spcBef>
                <a:spcPts val="1200"/>
              </a:spcBef>
              <a:spcAft>
                <a:spcPts val="0"/>
              </a:spcAft>
              <a:buNone/>
            </a:pPr>
            <a:r>
              <a:rPr lang="en" sz="1700">
                <a:solidFill>
                  <a:srgbClr val="0000FF"/>
                </a:solidFill>
              </a:rPr>
              <a:t>That is when the doom came lurking on my day.</a:t>
            </a:r>
            <a:endParaRPr sz="1700">
              <a:solidFill>
                <a:srgbClr val="0000FF"/>
              </a:solidFill>
            </a:endParaRPr>
          </a:p>
          <a:p>
            <a:pPr indent="0" lvl="0" marL="0" rtl="0" algn="l">
              <a:spcBef>
                <a:spcPts val="1200"/>
              </a:spcBef>
              <a:spcAft>
                <a:spcPts val="0"/>
              </a:spcAft>
              <a:buNone/>
            </a:pPr>
            <a:r>
              <a:t/>
            </a:r>
            <a:endParaRPr sz="1700"/>
          </a:p>
          <a:p>
            <a:pPr indent="0" lvl="0" marL="0" rtl="0" algn="l">
              <a:spcBef>
                <a:spcPts val="1200"/>
              </a:spcBef>
              <a:spcAft>
                <a:spcPts val="1200"/>
              </a:spcAft>
              <a:buNone/>
            </a:pPr>
            <a:r>
              <a:rPr lang="en" sz="1700"/>
              <a:t>I started looking in my drawer, no, it was not there. Then I moved to my bag closets, none had my wallet. I started looking at my living room, </a:t>
            </a:r>
            <a:r>
              <a:rPr lang="en" sz="1700">
                <a:solidFill>
                  <a:srgbClr val="FF0000"/>
                </a:solidFill>
              </a:rPr>
              <a:t>rummaging through the sofa, cushions scattered everywhere</a:t>
            </a:r>
            <a:r>
              <a:rPr lang="en" sz="1700">
                <a:solidFill>
                  <a:schemeClr val="lt1"/>
                </a:solidFill>
                <a:highlight>
                  <a:srgbClr val="FF0000"/>
                </a:highlight>
              </a:rPr>
              <a:t>;</a:t>
            </a:r>
            <a:r>
              <a:rPr lang="en" sz="1700">
                <a:solidFill>
                  <a:schemeClr val="lt1"/>
                </a:solidFill>
              </a:rPr>
              <a:t> </a:t>
            </a:r>
            <a:r>
              <a:rPr lang="en" sz="1700">
                <a:solidFill>
                  <a:srgbClr val="FF0000"/>
                </a:solidFill>
              </a:rPr>
              <a:t>I turned into a mad woman with tangled hair bending up and down searching for my wallet frantically.</a:t>
            </a:r>
            <a:endParaRPr sz="1700">
              <a:solidFill>
                <a:srgbClr val="FF0000"/>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Luxe">
  <a:themeElements>
    <a:clrScheme name="Luxe">
      <a:dk1>
        <a:srgbClr val="000000"/>
      </a:dk1>
      <a:lt1>
        <a:srgbClr val="FFFFFF"/>
      </a:lt1>
      <a:dk2>
        <a:srgbClr val="B7B7B7"/>
      </a:dk2>
      <a:lt2>
        <a:srgbClr val="CCA677"/>
      </a:lt2>
      <a:accent1>
        <a:srgbClr val="5D4037"/>
      </a:accent1>
      <a:accent2>
        <a:srgbClr val="455A64"/>
      </a:accent2>
      <a:accent3>
        <a:srgbClr val="57BB8A"/>
      </a:accent3>
      <a:accent4>
        <a:srgbClr val="78909C"/>
      </a:accent4>
      <a:accent5>
        <a:srgbClr val="607D8B"/>
      </a:accent5>
      <a:accent6>
        <a:srgbClr val="DCE755"/>
      </a:accent6>
      <a:hlink>
        <a:srgbClr val="607D8B"/>
      </a:hlink>
      <a:folHlink>
        <a:srgbClr val="607D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