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84"/>
  </p:normalViewPr>
  <p:slideViewPr>
    <p:cSldViewPr snapToGrid="0" snapToObjects="1">
      <p:cViewPr varScale="1">
        <p:scale>
          <a:sx n="106" d="100"/>
          <a:sy n="106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4566E6-A01A-41B7-8B37-90CDA7DB05A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AD919C6-52E2-4F67-9BAD-1582E464C67A}">
      <dgm:prSet/>
      <dgm:spPr/>
      <dgm:t>
        <a:bodyPr/>
        <a:lstStyle/>
        <a:p>
          <a:r>
            <a:rPr lang="en-US"/>
            <a:t>• Figurative language makes writing more fun and creative!</a:t>
          </a:r>
        </a:p>
      </dgm:t>
    </dgm:pt>
    <dgm:pt modelId="{3037C853-0AD9-42F2-88E3-7BD607607401}" type="parTrans" cxnId="{06E907A6-E384-4F98-A1BA-217F7679770A}">
      <dgm:prSet/>
      <dgm:spPr/>
      <dgm:t>
        <a:bodyPr/>
        <a:lstStyle/>
        <a:p>
          <a:endParaRPr lang="en-US"/>
        </a:p>
      </dgm:t>
    </dgm:pt>
    <dgm:pt modelId="{9E495D98-DE88-462A-ADAD-2FCFC1525188}" type="sibTrans" cxnId="{06E907A6-E384-4F98-A1BA-217F7679770A}">
      <dgm:prSet/>
      <dgm:spPr/>
      <dgm:t>
        <a:bodyPr/>
        <a:lstStyle/>
        <a:p>
          <a:endParaRPr lang="en-US"/>
        </a:p>
      </dgm:t>
    </dgm:pt>
    <dgm:pt modelId="{C96C1291-5955-442B-8484-37D6B65AAFE0}">
      <dgm:prSet/>
      <dgm:spPr/>
      <dgm:t>
        <a:bodyPr/>
        <a:lstStyle/>
        <a:p>
          <a:r>
            <a:rPr lang="en-US"/>
            <a:t>• We learned about metaphors, similes, personification, and symbolism.</a:t>
          </a:r>
        </a:p>
      </dgm:t>
    </dgm:pt>
    <dgm:pt modelId="{4C19C6D9-9217-4DBB-979C-946830FBF906}" type="parTrans" cxnId="{8B8AEF4E-4B0C-4D99-8371-3FEC9296A249}">
      <dgm:prSet/>
      <dgm:spPr/>
      <dgm:t>
        <a:bodyPr/>
        <a:lstStyle/>
        <a:p>
          <a:endParaRPr lang="en-US"/>
        </a:p>
      </dgm:t>
    </dgm:pt>
    <dgm:pt modelId="{2F10C8FA-47A5-467C-892D-A937D9AF322A}" type="sibTrans" cxnId="{8B8AEF4E-4B0C-4D99-8371-3FEC9296A249}">
      <dgm:prSet/>
      <dgm:spPr/>
      <dgm:t>
        <a:bodyPr/>
        <a:lstStyle/>
        <a:p>
          <a:endParaRPr lang="en-US"/>
        </a:p>
      </dgm:t>
    </dgm:pt>
    <dgm:pt modelId="{78BFC2A5-1655-4C0D-99F9-AB8EE388CAB9}">
      <dgm:prSet/>
      <dgm:spPr/>
      <dgm:t>
        <a:bodyPr/>
        <a:lstStyle/>
        <a:p>
          <a:r>
            <a:rPr lang="en-US"/>
            <a:t>• Be careful not to overuse figurative language.</a:t>
          </a:r>
        </a:p>
      </dgm:t>
    </dgm:pt>
    <dgm:pt modelId="{B406A677-21FD-4D04-ACC7-4A202A63B823}" type="parTrans" cxnId="{27C06689-E921-4F2C-B499-B5534797295E}">
      <dgm:prSet/>
      <dgm:spPr/>
      <dgm:t>
        <a:bodyPr/>
        <a:lstStyle/>
        <a:p>
          <a:endParaRPr lang="en-US"/>
        </a:p>
      </dgm:t>
    </dgm:pt>
    <dgm:pt modelId="{F715CEAF-C17D-450F-8014-DDF250BF5047}" type="sibTrans" cxnId="{27C06689-E921-4F2C-B499-B5534797295E}">
      <dgm:prSet/>
      <dgm:spPr/>
      <dgm:t>
        <a:bodyPr/>
        <a:lstStyle/>
        <a:p>
          <a:endParaRPr lang="en-US"/>
        </a:p>
      </dgm:t>
    </dgm:pt>
    <dgm:pt modelId="{BAE0BFFA-026C-4010-8EA5-49CA3746A999}">
      <dgm:prSet/>
      <dgm:spPr/>
      <dgm:t>
        <a:bodyPr/>
        <a:lstStyle/>
        <a:p>
          <a:r>
            <a:rPr lang="en-US"/>
            <a:t>Final Tip: Always check if your figurative language makes sense and makes your writing better!</a:t>
          </a:r>
        </a:p>
      </dgm:t>
    </dgm:pt>
    <dgm:pt modelId="{71584B33-AF71-4E30-81AB-195C1B3CA37F}" type="parTrans" cxnId="{29398D36-5B9A-41A0-8528-26C8B0F5A859}">
      <dgm:prSet/>
      <dgm:spPr/>
      <dgm:t>
        <a:bodyPr/>
        <a:lstStyle/>
        <a:p>
          <a:endParaRPr lang="en-US"/>
        </a:p>
      </dgm:t>
    </dgm:pt>
    <dgm:pt modelId="{D46AB5F8-BAFF-494A-97CE-6C9687F6C038}" type="sibTrans" cxnId="{29398D36-5B9A-41A0-8528-26C8B0F5A859}">
      <dgm:prSet/>
      <dgm:spPr/>
      <dgm:t>
        <a:bodyPr/>
        <a:lstStyle/>
        <a:p>
          <a:endParaRPr lang="en-US"/>
        </a:p>
      </dgm:t>
    </dgm:pt>
    <dgm:pt modelId="{1BF0D5B2-3F5F-4450-8749-5DA8E4C4738C}" type="pres">
      <dgm:prSet presAssocID="{AB4566E6-A01A-41B7-8B37-90CDA7DB05A6}" presName="root" presStyleCnt="0">
        <dgm:presLayoutVars>
          <dgm:dir/>
          <dgm:resizeHandles val="exact"/>
        </dgm:presLayoutVars>
      </dgm:prSet>
      <dgm:spPr/>
    </dgm:pt>
    <dgm:pt modelId="{ED181A4E-DD2E-4379-A601-6BE34EE26E5C}" type="pres">
      <dgm:prSet presAssocID="{0AD919C6-52E2-4F67-9BAD-1582E464C67A}" presName="compNode" presStyleCnt="0"/>
      <dgm:spPr/>
    </dgm:pt>
    <dgm:pt modelId="{1D82E7BB-FDB7-4E4E-A5B0-D57A52FBABEB}" type="pres">
      <dgm:prSet presAssocID="{0AD919C6-52E2-4F67-9BAD-1582E464C67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6B0F62E5-EB0B-4604-9297-86DDA72CE80E}" type="pres">
      <dgm:prSet presAssocID="{0AD919C6-52E2-4F67-9BAD-1582E464C67A}" presName="spaceRect" presStyleCnt="0"/>
      <dgm:spPr/>
    </dgm:pt>
    <dgm:pt modelId="{88496FDD-A9F0-4B42-8B44-AC621DD0E93F}" type="pres">
      <dgm:prSet presAssocID="{0AD919C6-52E2-4F67-9BAD-1582E464C67A}" presName="textRect" presStyleLbl="revTx" presStyleIdx="0" presStyleCnt="4">
        <dgm:presLayoutVars>
          <dgm:chMax val="1"/>
          <dgm:chPref val="1"/>
        </dgm:presLayoutVars>
      </dgm:prSet>
      <dgm:spPr/>
    </dgm:pt>
    <dgm:pt modelId="{14582335-E717-4CE9-9FE3-DC96C85CD56A}" type="pres">
      <dgm:prSet presAssocID="{9E495D98-DE88-462A-ADAD-2FCFC1525188}" presName="sibTrans" presStyleCnt="0"/>
      <dgm:spPr/>
    </dgm:pt>
    <dgm:pt modelId="{CD255B40-EBB4-4EE1-AB78-251C44065FB9}" type="pres">
      <dgm:prSet presAssocID="{C96C1291-5955-442B-8484-37D6B65AAFE0}" presName="compNode" presStyleCnt="0"/>
      <dgm:spPr/>
    </dgm:pt>
    <dgm:pt modelId="{6D338FF7-80D9-4ECE-A954-302E7CE314A0}" type="pres">
      <dgm:prSet presAssocID="{C96C1291-5955-442B-8484-37D6B65AAFE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Quotation Mark"/>
        </a:ext>
      </dgm:extLst>
    </dgm:pt>
    <dgm:pt modelId="{67A45A42-C7AD-4FB8-8306-B288D36292DF}" type="pres">
      <dgm:prSet presAssocID="{C96C1291-5955-442B-8484-37D6B65AAFE0}" presName="spaceRect" presStyleCnt="0"/>
      <dgm:spPr/>
    </dgm:pt>
    <dgm:pt modelId="{91941829-E45A-4B3C-87E6-6181077B735A}" type="pres">
      <dgm:prSet presAssocID="{C96C1291-5955-442B-8484-37D6B65AAFE0}" presName="textRect" presStyleLbl="revTx" presStyleIdx="1" presStyleCnt="4">
        <dgm:presLayoutVars>
          <dgm:chMax val="1"/>
          <dgm:chPref val="1"/>
        </dgm:presLayoutVars>
      </dgm:prSet>
      <dgm:spPr/>
    </dgm:pt>
    <dgm:pt modelId="{D212DFD4-E045-4143-9872-B4071052E838}" type="pres">
      <dgm:prSet presAssocID="{2F10C8FA-47A5-467C-892D-A937D9AF322A}" presName="sibTrans" presStyleCnt="0"/>
      <dgm:spPr/>
    </dgm:pt>
    <dgm:pt modelId="{87621B93-8B58-4E98-8692-6B76C12FCC7D}" type="pres">
      <dgm:prSet presAssocID="{78BFC2A5-1655-4C0D-99F9-AB8EE388CAB9}" presName="compNode" presStyleCnt="0"/>
      <dgm:spPr/>
    </dgm:pt>
    <dgm:pt modelId="{29E7616C-EC64-4382-B766-7E412CDFA2AE}" type="pres">
      <dgm:prSet presAssocID="{78BFC2A5-1655-4C0D-99F9-AB8EE388CAB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utral Face with No Fill"/>
        </a:ext>
      </dgm:extLst>
    </dgm:pt>
    <dgm:pt modelId="{954A1CC4-05E6-4EE0-BD3A-33A0B36315B4}" type="pres">
      <dgm:prSet presAssocID="{78BFC2A5-1655-4C0D-99F9-AB8EE388CAB9}" presName="spaceRect" presStyleCnt="0"/>
      <dgm:spPr/>
    </dgm:pt>
    <dgm:pt modelId="{B7C16A44-B971-4A79-9EFB-BD438267B35C}" type="pres">
      <dgm:prSet presAssocID="{78BFC2A5-1655-4C0D-99F9-AB8EE388CAB9}" presName="textRect" presStyleLbl="revTx" presStyleIdx="2" presStyleCnt="4">
        <dgm:presLayoutVars>
          <dgm:chMax val="1"/>
          <dgm:chPref val="1"/>
        </dgm:presLayoutVars>
      </dgm:prSet>
      <dgm:spPr/>
    </dgm:pt>
    <dgm:pt modelId="{E5FE5940-10B6-4E1F-9D28-8EB02E64107A}" type="pres">
      <dgm:prSet presAssocID="{F715CEAF-C17D-450F-8014-DDF250BF5047}" presName="sibTrans" presStyleCnt="0"/>
      <dgm:spPr/>
    </dgm:pt>
    <dgm:pt modelId="{9AD29363-155F-4DCE-B293-21ACBB2C5A79}" type="pres">
      <dgm:prSet presAssocID="{BAE0BFFA-026C-4010-8EA5-49CA3746A999}" presName="compNode" presStyleCnt="0"/>
      <dgm:spPr/>
    </dgm:pt>
    <dgm:pt modelId="{3983EB3E-F390-4D6A-890E-83968DD0BD6A}" type="pres">
      <dgm:prSet presAssocID="{BAE0BFFA-026C-4010-8EA5-49CA3746A99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ypewriter"/>
        </a:ext>
      </dgm:extLst>
    </dgm:pt>
    <dgm:pt modelId="{AB0E275E-74F1-4F75-ACD4-02C3708E7E46}" type="pres">
      <dgm:prSet presAssocID="{BAE0BFFA-026C-4010-8EA5-49CA3746A999}" presName="spaceRect" presStyleCnt="0"/>
      <dgm:spPr/>
    </dgm:pt>
    <dgm:pt modelId="{F332DC58-0CB1-45A8-82B9-31477FC8D857}" type="pres">
      <dgm:prSet presAssocID="{BAE0BFFA-026C-4010-8EA5-49CA3746A999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ECDE633-77AD-4811-A69A-DC5985D52241}" type="presOf" srcId="{0AD919C6-52E2-4F67-9BAD-1582E464C67A}" destId="{88496FDD-A9F0-4B42-8B44-AC621DD0E93F}" srcOrd="0" destOrd="0" presId="urn:microsoft.com/office/officeart/2018/2/layout/IconLabelList"/>
    <dgm:cxn modelId="{29398D36-5B9A-41A0-8528-26C8B0F5A859}" srcId="{AB4566E6-A01A-41B7-8B37-90CDA7DB05A6}" destId="{BAE0BFFA-026C-4010-8EA5-49CA3746A999}" srcOrd="3" destOrd="0" parTransId="{71584B33-AF71-4E30-81AB-195C1B3CA37F}" sibTransId="{D46AB5F8-BAFF-494A-97CE-6C9687F6C038}"/>
    <dgm:cxn modelId="{8B8AEF4E-4B0C-4D99-8371-3FEC9296A249}" srcId="{AB4566E6-A01A-41B7-8B37-90CDA7DB05A6}" destId="{C96C1291-5955-442B-8484-37D6B65AAFE0}" srcOrd="1" destOrd="0" parTransId="{4C19C6D9-9217-4DBB-979C-946830FBF906}" sibTransId="{2F10C8FA-47A5-467C-892D-A937D9AF322A}"/>
    <dgm:cxn modelId="{9B5EB66D-6426-4917-9BDC-BC17E748DA2B}" type="presOf" srcId="{78BFC2A5-1655-4C0D-99F9-AB8EE388CAB9}" destId="{B7C16A44-B971-4A79-9EFB-BD438267B35C}" srcOrd="0" destOrd="0" presId="urn:microsoft.com/office/officeart/2018/2/layout/IconLabelList"/>
    <dgm:cxn modelId="{27C06689-E921-4F2C-B499-B5534797295E}" srcId="{AB4566E6-A01A-41B7-8B37-90CDA7DB05A6}" destId="{78BFC2A5-1655-4C0D-99F9-AB8EE388CAB9}" srcOrd="2" destOrd="0" parTransId="{B406A677-21FD-4D04-ACC7-4A202A63B823}" sibTransId="{F715CEAF-C17D-450F-8014-DDF250BF5047}"/>
    <dgm:cxn modelId="{B9A0DE9A-C6A7-4FEB-B213-0A2DF3E22740}" type="presOf" srcId="{AB4566E6-A01A-41B7-8B37-90CDA7DB05A6}" destId="{1BF0D5B2-3F5F-4450-8749-5DA8E4C4738C}" srcOrd="0" destOrd="0" presId="urn:microsoft.com/office/officeart/2018/2/layout/IconLabelList"/>
    <dgm:cxn modelId="{06E907A6-E384-4F98-A1BA-217F7679770A}" srcId="{AB4566E6-A01A-41B7-8B37-90CDA7DB05A6}" destId="{0AD919C6-52E2-4F67-9BAD-1582E464C67A}" srcOrd="0" destOrd="0" parTransId="{3037C853-0AD9-42F2-88E3-7BD607607401}" sibTransId="{9E495D98-DE88-462A-ADAD-2FCFC1525188}"/>
    <dgm:cxn modelId="{9F2679EA-AD5D-4A77-AE91-2B9315CD90BA}" type="presOf" srcId="{C96C1291-5955-442B-8484-37D6B65AAFE0}" destId="{91941829-E45A-4B3C-87E6-6181077B735A}" srcOrd="0" destOrd="0" presId="urn:microsoft.com/office/officeart/2018/2/layout/IconLabelList"/>
    <dgm:cxn modelId="{EF6FF4ED-EE0C-4799-93E3-541807A5C9CE}" type="presOf" srcId="{BAE0BFFA-026C-4010-8EA5-49CA3746A999}" destId="{F332DC58-0CB1-45A8-82B9-31477FC8D857}" srcOrd="0" destOrd="0" presId="urn:microsoft.com/office/officeart/2018/2/layout/IconLabelList"/>
    <dgm:cxn modelId="{91CA1D59-9293-47AF-A06D-2C6C868FB7BC}" type="presParOf" srcId="{1BF0D5B2-3F5F-4450-8749-5DA8E4C4738C}" destId="{ED181A4E-DD2E-4379-A601-6BE34EE26E5C}" srcOrd="0" destOrd="0" presId="urn:microsoft.com/office/officeart/2018/2/layout/IconLabelList"/>
    <dgm:cxn modelId="{434E647F-E208-47C0-9A5E-A0EAADFD9226}" type="presParOf" srcId="{ED181A4E-DD2E-4379-A601-6BE34EE26E5C}" destId="{1D82E7BB-FDB7-4E4E-A5B0-D57A52FBABEB}" srcOrd="0" destOrd="0" presId="urn:microsoft.com/office/officeart/2018/2/layout/IconLabelList"/>
    <dgm:cxn modelId="{8C2CADB1-9F12-4263-A95C-6F913A2D7517}" type="presParOf" srcId="{ED181A4E-DD2E-4379-A601-6BE34EE26E5C}" destId="{6B0F62E5-EB0B-4604-9297-86DDA72CE80E}" srcOrd="1" destOrd="0" presId="urn:microsoft.com/office/officeart/2018/2/layout/IconLabelList"/>
    <dgm:cxn modelId="{1B480AD7-1BE7-412B-BBCC-1A3A7F6AAAF2}" type="presParOf" srcId="{ED181A4E-DD2E-4379-A601-6BE34EE26E5C}" destId="{88496FDD-A9F0-4B42-8B44-AC621DD0E93F}" srcOrd="2" destOrd="0" presId="urn:microsoft.com/office/officeart/2018/2/layout/IconLabelList"/>
    <dgm:cxn modelId="{1535742D-14B1-47FD-B095-15546595945A}" type="presParOf" srcId="{1BF0D5B2-3F5F-4450-8749-5DA8E4C4738C}" destId="{14582335-E717-4CE9-9FE3-DC96C85CD56A}" srcOrd="1" destOrd="0" presId="urn:microsoft.com/office/officeart/2018/2/layout/IconLabelList"/>
    <dgm:cxn modelId="{A0284316-EF41-4C03-B258-C84E795BB2F3}" type="presParOf" srcId="{1BF0D5B2-3F5F-4450-8749-5DA8E4C4738C}" destId="{CD255B40-EBB4-4EE1-AB78-251C44065FB9}" srcOrd="2" destOrd="0" presId="urn:microsoft.com/office/officeart/2018/2/layout/IconLabelList"/>
    <dgm:cxn modelId="{E8CF1A89-0F17-4CCA-BC23-4A446C727374}" type="presParOf" srcId="{CD255B40-EBB4-4EE1-AB78-251C44065FB9}" destId="{6D338FF7-80D9-4ECE-A954-302E7CE314A0}" srcOrd="0" destOrd="0" presId="urn:microsoft.com/office/officeart/2018/2/layout/IconLabelList"/>
    <dgm:cxn modelId="{1E4B453E-B26F-4E2C-AB8F-565AED615E64}" type="presParOf" srcId="{CD255B40-EBB4-4EE1-AB78-251C44065FB9}" destId="{67A45A42-C7AD-4FB8-8306-B288D36292DF}" srcOrd="1" destOrd="0" presId="urn:microsoft.com/office/officeart/2018/2/layout/IconLabelList"/>
    <dgm:cxn modelId="{544AE44E-3936-4608-846E-8A71BBBCA223}" type="presParOf" srcId="{CD255B40-EBB4-4EE1-AB78-251C44065FB9}" destId="{91941829-E45A-4B3C-87E6-6181077B735A}" srcOrd="2" destOrd="0" presId="urn:microsoft.com/office/officeart/2018/2/layout/IconLabelList"/>
    <dgm:cxn modelId="{101CA1C1-2A32-46A9-AACB-FA6E1076A469}" type="presParOf" srcId="{1BF0D5B2-3F5F-4450-8749-5DA8E4C4738C}" destId="{D212DFD4-E045-4143-9872-B4071052E838}" srcOrd="3" destOrd="0" presId="urn:microsoft.com/office/officeart/2018/2/layout/IconLabelList"/>
    <dgm:cxn modelId="{E478C1B7-CBB5-4E9D-9325-4D3C219AC330}" type="presParOf" srcId="{1BF0D5B2-3F5F-4450-8749-5DA8E4C4738C}" destId="{87621B93-8B58-4E98-8692-6B76C12FCC7D}" srcOrd="4" destOrd="0" presId="urn:microsoft.com/office/officeart/2018/2/layout/IconLabelList"/>
    <dgm:cxn modelId="{B58352F7-43AB-48F7-A006-FD38BA023610}" type="presParOf" srcId="{87621B93-8B58-4E98-8692-6B76C12FCC7D}" destId="{29E7616C-EC64-4382-B766-7E412CDFA2AE}" srcOrd="0" destOrd="0" presId="urn:microsoft.com/office/officeart/2018/2/layout/IconLabelList"/>
    <dgm:cxn modelId="{1D243F7A-EF8D-4ED9-865E-E60D78C37F5F}" type="presParOf" srcId="{87621B93-8B58-4E98-8692-6B76C12FCC7D}" destId="{954A1CC4-05E6-4EE0-BD3A-33A0B36315B4}" srcOrd="1" destOrd="0" presId="urn:microsoft.com/office/officeart/2018/2/layout/IconLabelList"/>
    <dgm:cxn modelId="{DCC1167E-199A-4E79-A898-22E99C72716C}" type="presParOf" srcId="{87621B93-8B58-4E98-8692-6B76C12FCC7D}" destId="{B7C16A44-B971-4A79-9EFB-BD438267B35C}" srcOrd="2" destOrd="0" presId="urn:microsoft.com/office/officeart/2018/2/layout/IconLabelList"/>
    <dgm:cxn modelId="{3155FDBB-5CBC-4B65-A14D-61C970B7B123}" type="presParOf" srcId="{1BF0D5B2-3F5F-4450-8749-5DA8E4C4738C}" destId="{E5FE5940-10B6-4E1F-9D28-8EB02E64107A}" srcOrd="5" destOrd="0" presId="urn:microsoft.com/office/officeart/2018/2/layout/IconLabelList"/>
    <dgm:cxn modelId="{D7FD5BA4-5DD2-464E-836D-64F852C84FC5}" type="presParOf" srcId="{1BF0D5B2-3F5F-4450-8749-5DA8E4C4738C}" destId="{9AD29363-155F-4DCE-B293-21ACBB2C5A79}" srcOrd="6" destOrd="0" presId="urn:microsoft.com/office/officeart/2018/2/layout/IconLabelList"/>
    <dgm:cxn modelId="{F2058D2B-C0C6-425B-B044-025A5F889AA9}" type="presParOf" srcId="{9AD29363-155F-4DCE-B293-21ACBB2C5A79}" destId="{3983EB3E-F390-4D6A-890E-83968DD0BD6A}" srcOrd="0" destOrd="0" presId="urn:microsoft.com/office/officeart/2018/2/layout/IconLabelList"/>
    <dgm:cxn modelId="{E73372C7-6551-401F-B372-DBE49449CDA3}" type="presParOf" srcId="{9AD29363-155F-4DCE-B293-21ACBB2C5A79}" destId="{AB0E275E-74F1-4F75-ACD4-02C3708E7E46}" srcOrd="1" destOrd="0" presId="urn:microsoft.com/office/officeart/2018/2/layout/IconLabelList"/>
    <dgm:cxn modelId="{C85DA574-31A8-466D-B750-825F4A8C5A10}" type="presParOf" srcId="{9AD29363-155F-4DCE-B293-21ACBB2C5A79}" destId="{F332DC58-0CB1-45A8-82B9-31477FC8D85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82E7BB-FDB7-4E4E-A5B0-D57A52FBABEB}">
      <dsp:nvSpPr>
        <dsp:cNvPr id="0" name=""/>
        <dsp:cNvSpPr/>
      </dsp:nvSpPr>
      <dsp:spPr>
        <a:xfrm>
          <a:off x="590341" y="479447"/>
          <a:ext cx="882177" cy="88217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496FDD-A9F0-4B42-8B44-AC621DD0E93F}">
      <dsp:nvSpPr>
        <dsp:cNvPr id="0" name=""/>
        <dsp:cNvSpPr/>
      </dsp:nvSpPr>
      <dsp:spPr>
        <a:xfrm>
          <a:off x="51232" y="1678899"/>
          <a:ext cx="196039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• Figurative language makes writing more fun and creative!</a:t>
          </a:r>
        </a:p>
      </dsp:txBody>
      <dsp:txXfrm>
        <a:off x="51232" y="1678899"/>
        <a:ext cx="1960395" cy="720000"/>
      </dsp:txXfrm>
    </dsp:sp>
    <dsp:sp modelId="{6D338FF7-80D9-4ECE-A954-302E7CE314A0}">
      <dsp:nvSpPr>
        <dsp:cNvPr id="0" name=""/>
        <dsp:cNvSpPr/>
      </dsp:nvSpPr>
      <dsp:spPr>
        <a:xfrm>
          <a:off x="2893805" y="479447"/>
          <a:ext cx="882177" cy="88217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941829-E45A-4B3C-87E6-6181077B735A}">
      <dsp:nvSpPr>
        <dsp:cNvPr id="0" name=""/>
        <dsp:cNvSpPr/>
      </dsp:nvSpPr>
      <dsp:spPr>
        <a:xfrm>
          <a:off x="2354697" y="1678899"/>
          <a:ext cx="196039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• We learned about metaphors, similes, personification, and symbolism.</a:t>
          </a:r>
        </a:p>
      </dsp:txBody>
      <dsp:txXfrm>
        <a:off x="2354697" y="1678899"/>
        <a:ext cx="1960395" cy="720000"/>
      </dsp:txXfrm>
    </dsp:sp>
    <dsp:sp modelId="{29E7616C-EC64-4382-B766-7E412CDFA2AE}">
      <dsp:nvSpPr>
        <dsp:cNvPr id="0" name=""/>
        <dsp:cNvSpPr/>
      </dsp:nvSpPr>
      <dsp:spPr>
        <a:xfrm>
          <a:off x="590341" y="2888998"/>
          <a:ext cx="882177" cy="88217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C16A44-B971-4A79-9EFB-BD438267B35C}">
      <dsp:nvSpPr>
        <dsp:cNvPr id="0" name=""/>
        <dsp:cNvSpPr/>
      </dsp:nvSpPr>
      <dsp:spPr>
        <a:xfrm>
          <a:off x="51232" y="4088450"/>
          <a:ext cx="196039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• Be careful not to overuse figurative language.</a:t>
          </a:r>
        </a:p>
      </dsp:txBody>
      <dsp:txXfrm>
        <a:off x="51232" y="4088450"/>
        <a:ext cx="1960395" cy="720000"/>
      </dsp:txXfrm>
    </dsp:sp>
    <dsp:sp modelId="{3983EB3E-F390-4D6A-890E-83968DD0BD6A}">
      <dsp:nvSpPr>
        <dsp:cNvPr id="0" name=""/>
        <dsp:cNvSpPr/>
      </dsp:nvSpPr>
      <dsp:spPr>
        <a:xfrm>
          <a:off x="2893805" y="2888998"/>
          <a:ext cx="882177" cy="88217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32DC58-0CB1-45A8-82B9-31477FC8D857}">
      <dsp:nvSpPr>
        <dsp:cNvPr id="0" name=""/>
        <dsp:cNvSpPr/>
      </dsp:nvSpPr>
      <dsp:spPr>
        <a:xfrm>
          <a:off x="2354697" y="4088450"/>
          <a:ext cx="196039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Final Tip: Always check if your figurative language makes sense and makes your writing better!</a:t>
          </a:r>
        </a:p>
      </dsp:txBody>
      <dsp:txXfrm>
        <a:off x="2354697" y="4088450"/>
        <a:ext cx="1960395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82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8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9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40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63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30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7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9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6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3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38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Creative Writing</a:t>
            </a:r>
            <a:br>
              <a:rPr lang="en-US" dirty="0"/>
            </a:br>
            <a:r>
              <a:rPr dirty="0"/>
              <a:t>Using Figurative Language: 'Ring'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Making Your Writing Creative and Fun!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 to Practice!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Task: Write a short paragraph about a 'ring' using two forms of figurative language (e.g., a simile and personification).</a:t>
            </a:r>
          </a:p>
          <a:p>
            <a:r>
              <a:t>• Share: Read your sentence aloud and talk about it with the class.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3" y="2349925"/>
            <a:ext cx="2624234" cy="2456442"/>
          </a:xfrm>
        </p:spPr>
        <p:txBody>
          <a:bodyPr>
            <a:normAutofit/>
          </a:bodyPr>
          <a:lstStyle/>
          <a:p>
            <a:r>
              <a:t>What Did We Learn?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069C208-3F99-8A80-8E72-859B16A689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667032"/>
              </p:ext>
            </p:extLst>
          </p:nvPr>
        </p:nvGraphicFramePr>
        <p:xfrm>
          <a:off x="4181167" y="803186"/>
          <a:ext cx="4366325" cy="5287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Figurative Language?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Figurative language is when you use words in a creative way, not just their usual meaning.</a:t>
            </a:r>
          </a:p>
          <a:p>
            <a:r>
              <a:t>• It helps you paint a picture in the reader's mind!</a:t>
            </a:r>
          </a:p>
          <a:p>
            <a:r>
              <a:t>• Examples include metaphors, similes, and personification.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Should We Use Figurative Language?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Makes your writing more interesting and exciting.</a:t>
            </a:r>
          </a:p>
          <a:p>
            <a:r>
              <a:t>• Helps people understand what you are describing in a fun way.</a:t>
            </a:r>
          </a:p>
          <a:p>
            <a:r>
              <a:t>• It makes your writing feel more alive!</a:t>
            </a:r>
          </a:p>
          <a:p>
            <a:endParaRPr/>
          </a:p>
          <a:p>
            <a:r>
              <a:t>Example: Instead of saying, 'The bell rang,' you could say, 'The bell rang like a loud alarm waking everyone up.'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Do You Think About When You Hear the Word 'Ring'?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• 'Ring' can mean lots of different things: a piece of jewelry, the sound a bell makes, or even a circle.</a:t>
            </a:r>
          </a:p>
          <a:p>
            <a:r>
              <a:rPr dirty="0"/>
              <a:t>• In your essay, you can choose one of these meanings or more, and describe them using figurative language.</a:t>
            </a:r>
          </a:p>
          <a:p>
            <a:r>
              <a:rPr dirty="0"/>
              <a:t>Activity:  'What comes to your mind when you think of the word 'ring'?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are Metaphors and Similes?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• Metaphor: Says something is like something else (e.g., 'The ring was a tiny circle of promises.')</a:t>
            </a:r>
          </a:p>
          <a:p>
            <a:r>
              <a:rPr dirty="0"/>
              <a:t>• Simile: Compares things using 'like' or 'as' (e.g., 'The ring shined like the sun.')</a:t>
            </a:r>
          </a:p>
          <a:p>
            <a:r>
              <a:rPr dirty="0"/>
              <a:t>Example: 'The ring on her finger was like a secret treasure.'</a:t>
            </a:r>
          </a:p>
          <a:p>
            <a:r>
              <a:rPr dirty="0"/>
              <a:t>Activity: Have the students come up with their own simile for 'ring.'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Giving Life to Objects with Personification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• Personification: Giving human actions or feelings to objects (e.g., 'The ring whispered stories of old times.')</a:t>
            </a:r>
          </a:p>
          <a:p>
            <a:r>
              <a:rPr dirty="0"/>
              <a:t>• Symbolism: Using an object to mean something bigger, like how a ring can represent love or friendship.</a:t>
            </a:r>
          </a:p>
          <a:p>
            <a:pPr marL="0" indent="0">
              <a:buNone/>
            </a:pPr>
            <a:endParaRPr dirty="0"/>
          </a:p>
          <a:p>
            <a:r>
              <a:rPr dirty="0"/>
              <a:t>Example: 'The ring held a memory of happy days.'</a:t>
            </a:r>
          </a:p>
          <a:p>
            <a:r>
              <a:rPr dirty="0"/>
              <a:t>Question for Students: What could a ring represent in your own life?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the Body of Your Essay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• Start with an introduction that grabs attention.</a:t>
            </a:r>
          </a:p>
          <a:p>
            <a:r>
              <a:rPr dirty="0"/>
              <a:t>• Use figurative language in each paragraph to describe the 'ring' in different ways.</a:t>
            </a:r>
          </a:p>
          <a:p>
            <a:r>
              <a:rPr dirty="0"/>
              <a:t>• Finish with a conclusion that sums up your ideas.</a:t>
            </a:r>
          </a:p>
          <a:p>
            <a:r>
              <a:rPr dirty="0"/>
              <a:t>Example: Start with a sentence like, 'A ring is more than a circle; it’s a loop that connects people forever.'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to Avoid When Using Figurative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Too much figurative language: Don’t overdo it!</a:t>
            </a:r>
          </a:p>
          <a:p>
            <a:r>
              <a:t>• Mixing up ideas: Make sure your comparisons make sense (e.g., don't say, 'The ring was like a loud fire.')</a:t>
            </a:r>
          </a:p>
          <a:p>
            <a:endParaRPr/>
          </a:p>
          <a:p>
            <a:r>
              <a:t>Tip: Make sure your figurative language helps the reader understand what you mean.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Let’s Look at 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'The ring sat quietly on her finger, holding promises of yesterday and dreams of tomorrow.'</a:t>
            </a:r>
          </a:p>
          <a:p>
            <a:endParaRPr dirty="0"/>
          </a:p>
          <a:p>
            <a:r>
              <a:rPr dirty="0"/>
              <a:t>Activity: </a:t>
            </a:r>
            <a:r>
              <a:rPr lang="en-GB" dirty="0"/>
              <a:t>Point out w</a:t>
            </a:r>
            <a:r>
              <a:rPr dirty="0"/>
              <a:t>here the figurative language is in the sentence.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A8DEE8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28</TotalTime>
  <Words>615</Words>
  <Application>Microsoft Macintosh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 Light</vt:lpstr>
      <vt:lpstr>Rockwell</vt:lpstr>
      <vt:lpstr>Wingdings</vt:lpstr>
      <vt:lpstr>Atlas</vt:lpstr>
      <vt:lpstr>Creative Writing Using Figurative Language: 'Ring'</vt:lpstr>
      <vt:lpstr>What is Figurative Language?</vt:lpstr>
      <vt:lpstr>Why Should We Use Figurative Language?</vt:lpstr>
      <vt:lpstr>What Do You Think About When You Hear the Word 'Ring'?</vt:lpstr>
      <vt:lpstr>What are Metaphors and Similes?</vt:lpstr>
      <vt:lpstr>Giving Life to Objects with Personification</vt:lpstr>
      <vt:lpstr>Writing the Body of Your Essay</vt:lpstr>
      <vt:lpstr>What to Avoid When Using Figurative Language</vt:lpstr>
      <vt:lpstr>Let’s Look at an Example</vt:lpstr>
      <vt:lpstr>Time to Practice!</vt:lpstr>
      <vt:lpstr>What Did We Learn?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thaneeya sripattanawat</cp:lastModifiedBy>
  <cp:revision>4</cp:revision>
  <cp:lastPrinted>2024-09-11T09:28:33Z</cp:lastPrinted>
  <dcterms:created xsi:type="dcterms:W3CDTF">2013-01-27T09:14:16Z</dcterms:created>
  <dcterms:modified xsi:type="dcterms:W3CDTF">2024-09-11T09:52:40Z</dcterms:modified>
  <cp:category/>
</cp:coreProperties>
</file>