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76"/>
  </p:normalViewPr>
  <p:slideViewPr>
    <p:cSldViewPr snapToGrid="0" snapToObjects="1">
      <p:cViewPr varScale="1">
        <p:scale>
          <a:sx n="92" d="100"/>
          <a:sy n="92" d="100"/>
        </p:scale>
        <p:origin x="1016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33E58-98BF-49AB-AFC4-F57E2F6FC65B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F50CC73-5EB8-4E32-A82F-FF92CA5AF585}">
      <dgm:prSet/>
      <dgm:spPr/>
      <dgm:t>
        <a:bodyPr/>
        <a:lstStyle/>
        <a:p>
          <a:r>
            <a:rPr lang="en-US"/>
            <a:t>Every story needs:</a:t>
          </a:r>
        </a:p>
      </dgm:t>
    </dgm:pt>
    <dgm:pt modelId="{1F406AA3-877E-4469-84AC-7C9B0C53FFDE}" type="parTrans" cxnId="{8A73F27D-6E45-4119-9450-C83AF018F040}">
      <dgm:prSet/>
      <dgm:spPr/>
      <dgm:t>
        <a:bodyPr/>
        <a:lstStyle/>
        <a:p>
          <a:endParaRPr lang="en-US"/>
        </a:p>
      </dgm:t>
    </dgm:pt>
    <dgm:pt modelId="{FF8B4521-9A89-40F8-8F46-FF7AB21DCDA4}" type="sibTrans" cxnId="{8A73F27D-6E45-4119-9450-C83AF018F040}">
      <dgm:prSet/>
      <dgm:spPr/>
      <dgm:t>
        <a:bodyPr/>
        <a:lstStyle/>
        <a:p>
          <a:endParaRPr lang="en-US"/>
        </a:p>
      </dgm:t>
    </dgm:pt>
    <dgm:pt modelId="{1936B156-EC38-4A8D-8EEC-CCA38BDE36CE}">
      <dgm:prSet/>
      <dgm:spPr/>
      <dgm:t>
        <a:bodyPr/>
        <a:lstStyle/>
        <a:p>
          <a:r>
            <a:rPr lang="en-US"/>
            <a:t>1. Beginning — Who &amp; Where</a:t>
          </a:r>
        </a:p>
      </dgm:t>
    </dgm:pt>
    <dgm:pt modelId="{240A2EF0-7466-42A9-82CF-C1E0A235DF0D}" type="parTrans" cxnId="{9FF707EE-E7EC-4F65-AE0B-BC3146C75BBF}">
      <dgm:prSet/>
      <dgm:spPr/>
      <dgm:t>
        <a:bodyPr/>
        <a:lstStyle/>
        <a:p>
          <a:endParaRPr lang="en-US"/>
        </a:p>
      </dgm:t>
    </dgm:pt>
    <dgm:pt modelId="{EB78F791-A627-42E3-9BC0-5E4E3BE43190}" type="sibTrans" cxnId="{9FF707EE-E7EC-4F65-AE0B-BC3146C75BBF}">
      <dgm:prSet/>
      <dgm:spPr/>
      <dgm:t>
        <a:bodyPr/>
        <a:lstStyle/>
        <a:p>
          <a:endParaRPr lang="en-US"/>
        </a:p>
      </dgm:t>
    </dgm:pt>
    <dgm:pt modelId="{AB84FFF9-5192-4EA5-AE37-3FEC5532F2AF}">
      <dgm:prSet/>
      <dgm:spPr/>
      <dgm:t>
        <a:bodyPr/>
        <a:lstStyle/>
        <a:p>
          <a:r>
            <a:rPr lang="en-US"/>
            <a:t>2. Problem — What goes wrong?</a:t>
          </a:r>
        </a:p>
      </dgm:t>
    </dgm:pt>
    <dgm:pt modelId="{03B1FE15-76F3-4BAB-8F5F-607AB949347A}" type="parTrans" cxnId="{8FA432A4-76E5-44C5-9FAE-F893FB82D880}">
      <dgm:prSet/>
      <dgm:spPr/>
      <dgm:t>
        <a:bodyPr/>
        <a:lstStyle/>
        <a:p>
          <a:endParaRPr lang="en-US"/>
        </a:p>
      </dgm:t>
    </dgm:pt>
    <dgm:pt modelId="{F72E7622-E42B-46A0-8BDE-A90A34E6058F}" type="sibTrans" cxnId="{8FA432A4-76E5-44C5-9FAE-F893FB82D880}">
      <dgm:prSet/>
      <dgm:spPr/>
      <dgm:t>
        <a:bodyPr/>
        <a:lstStyle/>
        <a:p>
          <a:endParaRPr lang="en-US"/>
        </a:p>
      </dgm:t>
    </dgm:pt>
    <dgm:pt modelId="{7CAE6511-E6B0-4D48-AF9C-DE0AC8DEA939}">
      <dgm:prSet/>
      <dgm:spPr/>
      <dgm:t>
        <a:bodyPr/>
        <a:lstStyle/>
        <a:p>
          <a:r>
            <a:rPr lang="en-US"/>
            <a:t>3. Action — What does the character do?</a:t>
          </a:r>
        </a:p>
      </dgm:t>
    </dgm:pt>
    <dgm:pt modelId="{632CE8B2-C837-4FBA-9747-7B2F31CC7F44}" type="parTrans" cxnId="{4D1C1C76-9103-43A0-9FBC-9A8E08C60AE0}">
      <dgm:prSet/>
      <dgm:spPr/>
      <dgm:t>
        <a:bodyPr/>
        <a:lstStyle/>
        <a:p>
          <a:endParaRPr lang="en-US"/>
        </a:p>
      </dgm:t>
    </dgm:pt>
    <dgm:pt modelId="{FB6F4626-B3B6-4834-B7F8-20AFA72A9C67}" type="sibTrans" cxnId="{4D1C1C76-9103-43A0-9FBC-9A8E08C60AE0}">
      <dgm:prSet/>
      <dgm:spPr/>
      <dgm:t>
        <a:bodyPr/>
        <a:lstStyle/>
        <a:p>
          <a:endParaRPr lang="en-US"/>
        </a:p>
      </dgm:t>
    </dgm:pt>
    <dgm:pt modelId="{A156EE87-EF27-4679-92D2-F55CFCE960B2}">
      <dgm:prSet/>
      <dgm:spPr/>
      <dgm:t>
        <a:bodyPr/>
        <a:lstStyle/>
        <a:p>
          <a:r>
            <a:rPr lang="en-US"/>
            <a:t>4. Ending — How is the problem solved?</a:t>
          </a:r>
        </a:p>
      </dgm:t>
    </dgm:pt>
    <dgm:pt modelId="{F5E65B30-3102-4CAD-B28B-C738B3A4DBA3}" type="parTrans" cxnId="{BD949365-5C63-4D3B-B4CE-B0A54B08108B}">
      <dgm:prSet/>
      <dgm:spPr/>
      <dgm:t>
        <a:bodyPr/>
        <a:lstStyle/>
        <a:p>
          <a:endParaRPr lang="en-US"/>
        </a:p>
      </dgm:t>
    </dgm:pt>
    <dgm:pt modelId="{93FD5395-13BB-4FD8-91F9-51690077FFE5}" type="sibTrans" cxnId="{BD949365-5C63-4D3B-B4CE-B0A54B08108B}">
      <dgm:prSet/>
      <dgm:spPr/>
      <dgm:t>
        <a:bodyPr/>
        <a:lstStyle/>
        <a:p>
          <a:endParaRPr lang="en-US"/>
        </a:p>
      </dgm:t>
    </dgm:pt>
    <dgm:pt modelId="{EE011265-9302-B444-9D15-3CF4DE5B72FD}" type="pres">
      <dgm:prSet presAssocID="{2EF33E58-98BF-49AB-AFC4-F57E2F6FC65B}" presName="Name0" presStyleCnt="0">
        <dgm:presLayoutVars>
          <dgm:dir/>
          <dgm:animLvl val="lvl"/>
          <dgm:resizeHandles val="exact"/>
        </dgm:presLayoutVars>
      </dgm:prSet>
      <dgm:spPr/>
    </dgm:pt>
    <dgm:pt modelId="{1E6C36F6-93BB-CA44-8B8F-F738CAD1E8ED}" type="pres">
      <dgm:prSet presAssocID="{A156EE87-EF27-4679-92D2-F55CFCE960B2}" presName="boxAndChildren" presStyleCnt="0"/>
      <dgm:spPr/>
    </dgm:pt>
    <dgm:pt modelId="{607C5315-3F89-0B45-99D7-454C19DDBA10}" type="pres">
      <dgm:prSet presAssocID="{A156EE87-EF27-4679-92D2-F55CFCE960B2}" presName="parentTextBox" presStyleLbl="node1" presStyleIdx="0" presStyleCnt="5"/>
      <dgm:spPr/>
    </dgm:pt>
    <dgm:pt modelId="{50A2342B-1E0B-7149-8EEE-671BCC1EA623}" type="pres">
      <dgm:prSet presAssocID="{FB6F4626-B3B6-4834-B7F8-20AFA72A9C67}" presName="sp" presStyleCnt="0"/>
      <dgm:spPr/>
    </dgm:pt>
    <dgm:pt modelId="{E8B7FF82-62BA-884C-A226-EC562130436E}" type="pres">
      <dgm:prSet presAssocID="{7CAE6511-E6B0-4D48-AF9C-DE0AC8DEA939}" presName="arrowAndChildren" presStyleCnt="0"/>
      <dgm:spPr/>
    </dgm:pt>
    <dgm:pt modelId="{9267ED13-0C2B-7949-802C-175F82C130EB}" type="pres">
      <dgm:prSet presAssocID="{7CAE6511-E6B0-4D48-AF9C-DE0AC8DEA939}" presName="parentTextArrow" presStyleLbl="node1" presStyleIdx="1" presStyleCnt="5"/>
      <dgm:spPr/>
    </dgm:pt>
    <dgm:pt modelId="{62F7AAE9-152C-1C4C-B6CA-9EBE2C5EDC36}" type="pres">
      <dgm:prSet presAssocID="{F72E7622-E42B-46A0-8BDE-A90A34E6058F}" presName="sp" presStyleCnt="0"/>
      <dgm:spPr/>
    </dgm:pt>
    <dgm:pt modelId="{ED297780-EBB4-6845-B6CA-298AA16F0A4A}" type="pres">
      <dgm:prSet presAssocID="{AB84FFF9-5192-4EA5-AE37-3FEC5532F2AF}" presName="arrowAndChildren" presStyleCnt="0"/>
      <dgm:spPr/>
    </dgm:pt>
    <dgm:pt modelId="{E704031B-BCAE-CD40-8CF0-DE1CE3AD5AA5}" type="pres">
      <dgm:prSet presAssocID="{AB84FFF9-5192-4EA5-AE37-3FEC5532F2AF}" presName="parentTextArrow" presStyleLbl="node1" presStyleIdx="2" presStyleCnt="5"/>
      <dgm:spPr/>
    </dgm:pt>
    <dgm:pt modelId="{8F6A1738-F992-CB44-971F-43D90088B426}" type="pres">
      <dgm:prSet presAssocID="{EB78F791-A627-42E3-9BC0-5E4E3BE43190}" presName="sp" presStyleCnt="0"/>
      <dgm:spPr/>
    </dgm:pt>
    <dgm:pt modelId="{7C8A08FF-2C39-974B-8F97-A25DA59D01B8}" type="pres">
      <dgm:prSet presAssocID="{1936B156-EC38-4A8D-8EEC-CCA38BDE36CE}" presName="arrowAndChildren" presStyleCnt="0"/>
      <dgm:spPr/>
    </dgm:pt>
    <dgm:pt modelId="{EFD33E2D-598F-7241-A825-980A96DE5371}" type="pres">
      <dgm:prSet presAssocID="{1936B156-EC38-4A8D-8EEC-CCA38BDE36CE}" presName="parentTextArrow" presStyleLbl="node1" presStyleIdx="3" presStyleCnt="5"/>
      <dgm:spPr/>
    </dgm:pt>
    <dgm:pt modelId="{F8D7E688-E9B0-4843-B306-1FEE5A46FA58}" type="pres">
      <dgm:prSet presAssocID="{FF8B4521-9A89-40F8-8F46-FF7AB21DCDA4}" presName="sp" presStyleCnt="0"/>
      <dgm:spPr/>
    </dgm:pt>
    <dgm:pt modelId="{8C064E46-B425-1F47-A65D-BAEA6F322F71}" type="pres">
      <dgm:prSet presAssocID="{5F50CC73-5EB8-4E32-A82F-FF92CA5AF585}" presName="arrowAndChildren" presStyleCnt="0"/>
      <dgm:spPr/>
    </dgm:pt>
    <dgm:pt modelId="{B7081DF8-1559-B948-9E59-AAA5F25041B1}" type="pres">
      <dgm:prSet presAssocID="{5F50CC73-5EB8-4E32-A82F-FF92CA5AF585}" presName="parentTextArrow" presStyleLbl="node1" presStyleIdx="4" presStyleCnt="5"/>
      <dgm:spPr/>
    </dgm:pt>
  </dgm:ptLst>
  <dgm:cxnLst>
    <dgm:cxn modelId="{ED78922E-52D2-0546-8ED5-CE2EA0B18A59}" type="presOf" srcId="{1936B156-EC38-4A8D-8EEC-CCA38BDE36CE}" destId="{EFD33E2D-598F-7241-A825-980A96DE5371}" srcOrd="0" destOrd="0" presId="urn:microsoft.com/office/officeart/2005/8/layout/process4"/>
    <dgm:cxn modelId="{29778435-0249-1144-B3AB-15776BB3F385}" type="presOf" srcId="{5F50CC73-5EB8-4E32-A82F-FF92CA5AF585}" destId="{B7081DF8-1559-B948-9E59-AAA5F25041B1}" srcOrd="0" destOrd="0" presId="urn:microsoft.com/office/officeart/2005/8/layout/process4"/>
    <dgm:cxn modelId="{1ED21546-6479-ED4F-B0FF-83ACF38A7FC3}" type="presOf" srcId="{7CAE6511-E6B0-4D48-AF9C-DE0AC8DEA939}" destId="{9267ED13-0C2B-7949-802C-175F82C130EB}" srcOrd="0" destOrd="0" presId="urn:microsoft.com/office/officeart/2005/8/layout/process4"/>
    <dgm:cxn modelId="{1CB2DD51-25A6-B44A-A721-9C21FDA6197C}" type="presOf" srcId="{A156EE87-EF27-4679-92D2-F55CFCE960B2}" destId="{607C5315-3F89-0B45-99D7-454C19DDBA10}" srcOrd="0" destOrd="0" presId="urn:microsoft.com/office/officeart/2005/8/layout/process4"/>
    <dgm:cxn modelId="{BD949365-5C63-4D3B-B4CE-B0A54B08108B}" srcId="{2EF33E58-98BF-49AB-AFC4-F57E2F6FC65B}" destId="{A156EE87-EF27-4679-92D2-F55CFCE960B2}" srcOrd="4" destOrd="0" parTransId="{F5E65B30-3102-4CAD-B28B-C738B3A4DBA3}" sibTransId="{93FD5395-13BB-4FD8-91F9-51690077FFE5}"/>
    <dgm:cxn modelId="{4D1C1C76-9103-43A0-9FBC-9A8E08C60AE0}" srcId="{2EF33E58-98BF-49AB-AFC4-F57E2F6FC65B}" destId="{7CAE6511-E6B0-4D48-AF9C-DE0AC8DEA939}" srcOrd="3" destOrd="0" parTransId="{632CE8B2-C837-4FBA-9747-7B2F31CC7F44}" sibTransId="{FB6F4626-B3B6-4834-B7F8-20AFA72A9C67}"/>
    <dgm:cxn modelId="{8A73F27D-6E45-4119-9450-C83AF018F040}" srcId="{2EF33E58-98BF-49AB-AFC4-F57E2F6FC65B}" destId="{5F50CC73-5EB8-4E32-A82F-FF92CA5AF585}" srcOrd="0" destOrd="0" parTransId="{1F406AA3-877E-4469-84AC-7C9B0C53FFDE}" sibTransId="{FF8B4521-9A89-40F8-8F46-FF7AB21DCDA4}"/>
    <dgm:cxn modelId="{BA356188-A678-444B-B1AC-7EFFF17460CB}" type="presOf" srcId="{2EF33E58-98BF-49AB-AFC4-F57E2F6FC65B}" destId="{EE011265-9302-B444-9D15-3CF4DE5B72FD}" srcOrd="0" destOrd="0" presId="urn:microsoft.com/office/officeart/2005/8/layout/process4"/>
    <dgm:cxn modelId="{8FA432A4-76E5-44C5-9FAE-F893FB82D880}" srcId="{2EF33E58-98BF-49AB-AFC4-F57E2F6FC65B}" destId="{AB84FFF9-5192-4EA5-AE37-3FEC5532F2AF}" srcOrd="2" destOrd="0" parTransId="{03B1FE15-76F3-4BAB-8F5F-607AB949347A}" sibTransId="{F72E7622-E42B-46A0-8BDE-A90A34E6058F}"/>
    <dgm:cxn modelId="{70219EB4-B7DC-CD46-BC86-07C966890A62}" type="presOf" srcId="{AB84FFF9-5192-4EA5-AE37-3FEC5532F2AF}" destId="{E704031B-BCAE-CD40-8CF0-DE1CE3AD5AA5}" srcOrd="0" destOrd="0" presId="urn:microsoft.com/office/officeart/2005/8/layout/process4"/>
    <dgm:cxn modelId="{9FF707EE-E7EC-4F65-AE0B-BC3146C75BBF}" srcId="{2EF33E58-98BF-49AB-AFC4-F57E2F6FC65B}" destId="{1936B156-EC38-4A8D-8EEC-CCA38BDE36CE}" srcOrd="1" destOrd="0" parTransId="{240A2EF0-7466-42A9-82CF-C1E0A235DF0D}" sibTransId="{EB78F791-A627-42E3-9BC0-5E4E3BE43190}"/>
    <dgm:cxn modelId="{15909F73-8C25-FB46-9042-568B7301732D}" type="presParOf" srcId="{EE011265-9302-B444-9D15-3CF4DE5B72FD}" destId="{1E6C36F6-93BB-CA44-8B8F-F738CAD1E8ED}" srcOrd="0" destOrd="0" presId="urn:microsoft.com/office/officeart/2005/8/layout/process4"/>
    <dgm:cxn modelId="{7C76BE5D-3038-AD4C-9B9D-37EA64D1864C}" type="presParOf" srcId="{1E6C36F6-93BB-CA44-8B8F-F738CAD1E8ED}" destId="{607C5315-3F89-0B45-99D7-454C19DDBA10}" srcOrd="0" destOrd="0" presId="urn:microsoft.com/office/officeart/2005/8/layout/process4"/>
    <dgm:cxn modelId="{AAE7B6AF-22A2-3A47-9F29-1E73AC87DD14}" type="presParOf" srcId="{EE011265-9302-B444-9D15-3CF4DE5B72FD}" destId="{50A2342B-1E0B-7149-8EEE-671BCC1EA623}" srcOrd="1" destOrd="0" presId="urn:microsoft.com/office/officeart/2005/8/layout/process4"/>
    <dgm:cxn modelId="{D5526A21-6444-4345-BF93-038001B6A192}" type="presParOf" srcId="{EE011265-9302-B444-9D15-3CF4DE5B72FD}" destId="{E8B7FF82-62BA-884C-A226-EC562130436E}" srcOrd="2" destOrd="0" presId="urn:microsoft.com/office/officeart/2005/8/layout/process4"/>
    <dgm:cxn modelId="{78144268-2B83-4D40-BB10-D14AA50A7945}" type="presParOf" srcId="{E8B7FF82-62BA-884C-A226-EC562130436E}" destId="{9267ED13-0C2B-7949-802C-175F82C130EB}" srcOrd="0" destOrd="0" presId="urn:microsoft.com/office/officeart/2005/8/layout/process4"/>
    <dgm:cxn modelId="{B160ACAD-E614-2D44-9598-DB5D7ECD07EB}" type="presParOf" srcId="{EE011265-9302-B444-9D15-3CF4DE5B72FD}" destId="{62F7AAE9-152C-1C4C-B6CA-9EBE2C5EDC36}" srcOrd="3" destOrd="0" presId="urn:microsoft.com/office/officeart/2005/8/layout/process4"/>
    <dgm:cxn modelId="{BCA791F9-BFAD-9D44-B24E-F81A018C7ABC}" type="presParOf" srcId="{EE011265-9302-B444-9D15-3CF4DE5B72FD}" destId="{ED297780-EBB4-6845-B6CA-298AA16F0A4A}" srcOrd="4" destOrd="0" presId="urn:microsoft.com/office/officeart/2005/8/layout/process4"/>
    <dgm:cxn modelId="{AA02D8F0-46B0-5C45-99E1-5372A768C3E4}" type="presParOf" srcId="{ED297780-EBB4-6845-B6CA-298AA16F0A4A}" destId="{E704031B-BCAE-CD40-8CF0-DE1CE3AD5AA5}" srcOrd="0" destOrd="0" presId="urn:microsoft.com/office/officeart/2005/8/layout/process4"/>
    <dgm:cxn modelId="{3EB3F25A-47FD-174E-B084-0753C7923A3C}" type="presParOf" srcId="{EE011265-9302-B444-9D15-3CF4DE5B72FD}" destId="{8F6A1738-F992-CB44-971F-43D90088B426}" srcOrd="5" destOrd="0" presId="urn:microsoft.com/office/officeart/2005/8/layout/process4"/>
    <dgm:cxn modelId="{50F7F9DA-3970-094C-89B2-CEE3CC3AE937}" type="presParOf" srcId="{EE011265-9302-B444-9D15-3CF4DE5B72FD}" destId="{7C8A08FF-2C39-974B-8F97-A25DA59D01B8}" srcOrd="6" destOrd="0" presId="urn:microsoft.com/office/officeart/2005/8/layout/process4"/>
    <dgm:cxn modelId="{6951E689-6191-0741-B466-C9237574769E}" type="presParOf" srcId="{7C8A08FF-2C39-974B-8F97-A25DA59D01B8}" destId="{EFD33E2D-598F-7241-A825-980A96DE5371}" srcOrd="0" destOrd="0" presId="urn:microsoft.com/office/officeart/2005/8/layout/process4"/>
    <dgm:cxn modelId="{9C94BFBD-64AB-EC48-B391-85F18EFA27A3}" type="presParOf" srcId="{EE011265-9302-B444-9D15-3CF4DE5B72FD}" destId="{F8D7E688-E9B0-4843-B306-1FEE5A46FA58}" srcOrd="7" destOrd="0" presId="urn:microsoft.com/office/officeart/2005/8/layout/process4"/>
    <dgm:cxn modelId="{2E1A42AC-3005-2A4B-8EF1-CF7BB702B0A2}" type="presParOf" srcId="{EE011265-9302-B444-9D15-3CF4DE5B72FD}" destId="{8C064E46-B425-1F47-A65D-BAEA6F322F71}" srcOrd="8" destOrd="0" presId="urn:microsoft.com/office/officeart/2005/8/layout/process4"/>
    <dgm:cxn modelId="{E9F14CA3-708B-1A4B-86FA-ADB0B9E871B9}" type="presParOf" srcId="{8C064E46-B425-1F47-A65D-BAEA6F322F71}" destId="{B7081DF8-1559-B948-9E59-AAA5F25041B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06488A-AF66-4540-A2E4-BDC090448CB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8AE3133B-0915-4037-8E4E-28F53B1021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Choose:</a:t>
          </a:r>
        </a:p>
      </dgm:t>
    </dgm:pt>
    <dgm:pt modelId="{EAA81D29-D539-4EC6-8F5A-2891A757C313}" type="parTrans" cxnId="{9FDA1EE4-235B-4C8E-9518-1AFFE9E90DAE}">
      <dgm:prSet/>
      <dgm:spPr/>
      <dgm:t>
        <a:bodyPr/>
        <a:lstStyle/>
        <a:p>
          <a:endParaRPr lang="en-US"/>
        </a:p>
      </dgm:t>
    </dgm:pt>
    <dgm:pt modelId="{0887E697-F657-431E-A669-959648855511}" type="sibTrans" cxnId="{9FDA1EE4-235B-4C8E-9518-1AFFE9E90DAE}">
      <dgm:prSet/>
      <dgm:spPr/>
      <dgm:t>
        <a:bodyPr/>
        <a:lstStyle/>
        <a:p>
          <a:endParaRPr lang="en-US"/>
        </a:p>
      </dgm:t>
    </dgm:pt>
    <dgm:pt modelId="{49221625-A6B2-458E-BD40-E1771A9EF6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Your pet: dog, cat, hamster, dragon...</a:t>
          </a:r>
        </a:p>
      </dgm:t>
    </dgm:pt>
    <dgm:pt modelId="{3AEEF368-F45A-4AEA-9809-9E64CD2DAF05}" type="parTrans" cxnId="{50770D43-B39F-4B81-85E2-2FBCB36B020E}">
      <dgm:prSet/>
      <dgm:spPr/>
      <dgm:t>
        <a:bodyPr/>
        <a:lstStyle/>
        <a:p>
          <a:endParaRPr lang="en-US"/>
        </a:p>
      </dgm:t>
    </dgm:pt>
    <dgm:pt modelId="{B2DCFC63-D886-4BCA-AE54-B1AB6E08FE54}" type="sibTrans" cxnId="{50770D43-B39F-4B81-85E2-2FBCB36B020E}">
      <dgm:prSet/>
      <dgm:spPr/>
      <dgm:t>
        <a:bodyPr/>
        <a:lstStyle/>
        <a:p>
          <a:endParaRPr lang="en-US"/>
        </a:p>
      </dgm:t>
    </dgm:pt>
    <dgm:pt modelId="{01BB6A9C-DDE6-4E63-A119-37668B16AC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Where you live: house, flat, farm...</a:t>
          </a:r>
        </a:p>
      </dgm:t>
    </dgm:pt>
    <dgm:pt modelId="{2BF41633-D456-416E-B4A1-138F9BCED515}" type="parTrans" cxnId="{10B93AD9-552E-4464-B80F-272B7ACF8934}">
      <dgm:prSet/>
      <dgm:spPr/>
      <dgm:t>
        <a:bodyPr/>
        <a:lstStyle/>
        <a:p>
          <a:endParaRPr lang="en-US"/>
        </a:p>
      </dgm:t>
    </dgm:pt>
    <dgm:pt modelId="{E1716469-B0BD-4016-90A8-CA8306428F50}" type="sibTrans" cxnId="{10B93AD9-552E-4464-B80F-272B7ACF8934}">
      <dgm:prSet/>
      <dgm:spPr/>
      <dgm:t>
        <a:bodyPr/>
        <a:lstStyle/>
        <a:p>
          <a:endParaRPr lang="en-US"/>
        </a:p>
      </dgm:t>
    </dgm:pt>
    <dgm:pt modelId="{26DAB7C6-40F4-4FDC-9457-AEB29072F3B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How the pet gets lost</a:t>
          </a:r>
        </a:p>
      </dgm:t>
    </dgm:pt>
    <dgm:pt modelId="{6968C825-0375-4B27-9890-118F85B5AECB}" type="parTrans" cxnId="{CFC033FD-FA15-4E8E-A0DD-95C2EF9DBB62}">
      <dgm:prSet/>
      <dgm:spPr/>
      <dgm:t>
        <a:bodyPr/>
        <a:lstStyle/>
        <a:p>
          <a:endParaRPr lang="en-US"/>
        </a:p>
      </dgm:t>
    </dgm:pt>
    <dgm:pt modelId="{A55FD1C1-F0EC-46CE-97DE-157A9C0F499A}" type="sibTrans" cxnId="{CFC033FD-FA15-4E8E-A0DD-95C2EF9DBB62}">
      <dgm:prSet/>
      <dgm:spPr/>
      <dgm:t>
        <a:bodyPr/>
        <a:lstStyle/>
        <a:p>
          <a:endParaRPr lang="en-US"/>
        </a:p>
      </dgm:t>
    </dgm:pt>
    <dgm:pt modelId="{E0C1B13E-ED48-452B-A049-8DF5CF5710C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What you do to find them</a:t>
          </a:r>
        </a:p>
      </dgm:t>
    </dgm:pt>
    <dgm:pt modelId="{05662741-9687-4EAB-BCBB-2EF32A4B128C}" type="parTrans" cxnId="{AF24B305-7EF4-4BE7-ADF1-2837CA36E891}">
      <dgm:prSet/>
      <dgm:spPr/>
      <dgm:t>
        <a:bodyPr/>
        <a:lstStyle/>
        <a:p>
          <a:endParaRPr lang="en-US"/>
        </a:p>
      </dgm:t>
    </dgm:pt>
    <dgm:pt modelId="{44DE76AC-684C-47D8-97F8-65C516E0A65D}" type="sibTrans" cxnId="{AF24B305-7EF4-4BE7-ADF1-2837CA36E891}">
      <dgm:prSet/>
      <dgm:spPr/>
      <dgm:t>
        <a:bodyPr/>
        <a:lstStyle/>
        <a:p>
          <a:endParaRPr lang="en-US"/>
        </a:p>
      </dgm:t>
    </dgm:pt>
    <dgm:pt modelId="{2C253465-460A-4284-98B2-67026EF2F1B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The ending (happy or sad?)</a:t>
          </a:r>
        </a:p>
      </dgm:t>
    </dgm:pt>
    <dgm:pt modelId="{3E7121CC-AEEE-420F-AEC4-EF5BB35F991B}" type="parTrans" cxnId="{710700B0-EBA3-410A-BFB2-ACFE80C5ECAC}">
      <dgm:prSet/>
      <dgm:spPr/>
      <dgm:t>
        <a:bodyPr/>
        <a:lstStyle/>
        <a:p>
          <a:endParaRPr lang="en-US"/>
        </a:p>
      </dgm:t>
    </dgm:pt>
    <dgm:pt modelId="{4ED80635-FAC3-48DB-A85F-18E20D910C4D}" type="sibTrans" cxnId="{710700B0-EBA3-410A-BFB2-ACFE80C5ECAC}">
      <dgm:prSet/>
      <dgm:spPr/>
      <dgm:t>
        <a:bodyPr/>
        <a:lstStyle/>
        <a:p>
          <a:endParaRPr lang="en-US"/>
        </a:p>
      </dgm:t>
    </dgm:pt>
    <dgm:pt modelId="{CFAF1E4A-9E08-43BF-B0C7-D9FFE8F1FF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Tip: Use feelings! ("I was scared...")</a:t>
          </a:r>
        </a:p>
      </dgm:t>
    </dgm:pt>
    <dgm:pt modelId="{15EAC625-9810-4F5A-9E13-6D1737B5F497}" type="parTrans" cxnId="{BF175F08-5ABE-4599-8238-838703946F16}">
      <dgm:prSet/>
      <dgm:spPr/>
      <dgm:t>
        <a:bodyPr/>
        <a:lstStyle/>
        <a:p>
          <a:endParaRPr lang="en-US"/>
        </a:p>
      </dgm:t>
    </dgm:pt>
    <dgm:pt modelId="{9DD0AC43-6EE2-4432-BF2C-C808B1A148AB}" type="sibTrans" cxnId="{BF175F08-5ABE-4599-8238-838703946F16}">
      <dgm:prSet/>
      <dgm:spPr/>
      <dgm:t>
        <a:bodyPr/>
        <a:lstStyle/>
        <a:p>
          <a:endParaRPr lang="en-US"/>
        </a:p>
      </dgm:t>
    </dgm:pt>
    <dgm:pt modelId="{E4B88A71-DDD1-4928-B8EC-3CA4D586A348}" type="pres">
      <dgm:prSet presAssocID="{0B06488A-AF66-4540-A2E4-BDC090448CBC}" presName="root" presStyleCnt="0">
        <dgm:presLayoutVars>
          <dgm:dir/>
          <dgm:resizeHandles val="exact"/>
        </dgm:presLayoutVars>
      </dgm:prSet>
      <dgm:spPr/>
    </dgm:pt>
    <dgm:pt modelId="{2CA61E2A-82D1-4892-99A9-706D5803F719}" type="pres">
      <dgm:prSet presAssocID="{8AE3133B-0915-4037-8E4E-28F53B1021BD}" presName="compNode" presStyleCnt="0"/>
      <dgm:spPr/>
    </dgm:pt>
    <dgm:pt modelId="{47B8CE45-02AD-4D63-AC33-185172A135C5}" type="pres">
      <dgm:prSet presAssocID="{8AE3133B-0915-4037-8E4E-28F53B1021BD}" presName="bgRect" presStyleLbl="bgShp" presStyleIdx="0" presStyleCnt="7"/>
      <dgm:spPr/>
    </dgm:pt>
    <dgm:pt modelId="{DDC2D704-22D0-4303-83BD-1497C035DB2A}" type="pres">
      <dgm:prSet presAssocID="{8AE3133B-0915-4037-8E4E-28F53B1021BD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rench"/>
        </a:ext>
      </dgm:extLst>
    </dgm:pt>
    <dgm:pt modelId="{9BE424C3-6420-4306-9C8A-DCDA7F30BE2E}" type="pres">
      <dgm:prSet presAssocID="{8AE3133B-0915-4037-8E4E-28F53B1021BD}" presName="spaceRect" presStyleCnt="0"/>
      <dgm:spPr/>
    </dgm:pt>
    <dgm:pt modelId="{8AE2A0EE-A44F-4B6E-8BF4-BCC7BD8DF196}" type="pres">
      <dgm:prSet presAssocID="{8AE3133B-0915-4037-8E4E-28F53B1021BD}" presName="parTx" presStyleLbl="revTx" presStyleIdx="0" presStyleCnt="7">
        <dgm:presLayoutVars>
          <dgm:chMax val="0"/>
          <dgm:chPref val="0"/>
        </dgm:presLayoutVars>
      </dgm:prSet>
      <dgm:spPr/>
    </dgm:pt>
    <dgm:pt modelId="{7C114496-A66D-4061-9E00-C06B950E868F}" type="pres">
      <dgm:prSet presAssocID="{0887E697-F657-431E-A669-959648855511}" presName="sibTrans" presStyleCnt="0"/>
      <dgm:spPr/>
    </dgm:pt>
    <dgm:pt modelId="{9A5147B8-BF23-4322-B4FE-F13B868A8E51}" type="pres">
      <dgm:prSet presAssocID="{49221625-A6B2-458E-BD40-E1771A9EF6BD}" presName="compNode" presStyleCnt="0"/>
      <dgm:spPr/>
    </dgm:pt>
    <dgm:pt modelId="{8618A06E-DF1B-4B74-BE1B-7A7C9E8954A8}" type="pres">
      <dgm:prSet presAssocID="{49221625-A6B2-458E-BD40-E1771A9EF6BD}" presName="bgRect" presStyleLbl="bgShp" presStyleIdx="1" presStyleCnt="7"/>
      <dgm:spPr/>
    </dgm:pt>
    <dgm:pt modelId="{A3284314-391E-44F6-9B2F-1A01EFAB9179}" type="pres">
      <dgm:prSet presAssocID="{49221625-A6B2-458E-BD40-E1771A9EF6BD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mster"/>
        </a:ext>
      </dgm:extLst>
    </dgm:pt>
    <dgm:pt modelId="{99319B6B-80A0-4601-B49D-5D588E708748}" type="pres">
      <dgm:prSet presAssocID="{49221625-A6B2-458E-BD40-E1771A9EF6BD}" presName="spaceRect" presStyleCnt="0"/>
      <dgm:spPr/>
    </dgm:pt>
    <dgm:pt modelId="{8E0C83E4-1853-4235-B905-BA322812DB53}" type="pres">
      <dgm:prSet presAssocID="{49221625-A6B2-458E-BD40-E1771A9EF6BD}" presName="parTx" presStyleLbl="revTx" presStyleIdx="1" presStyleCnt="7">
        <dgm:presLayoutVars>
          <dgm:chMax val="0"/>
          <dgm:chPref val="0"/>
        </dgm:presLayoutVars>
      </dgm:prSet>
      <dgm:spPr/>
    </dgm:pt>
    <dgm:pt modelId="{A7D2791E-BA76-4EB1-A682-B13AA46D5FA9}" type="pres">
      <dgm:prSet presAssocID="{B2DCFC63-D886-4BCA-AE54-B1AB6E08FE54}" presName="sibTrans" presStyleCnt="0"/>
      <dgm:spPr/>
    </dgm:pt>
    <dgm:pt modelId="{C6D17A86-29C8-4EC8-B5EA-38A33D54333D}" type="pres">
      <dgm:prSet presAssocID="{01BB6A9C-DDE6-4E63-A119-37668B16ACCD}" presName="compNode" presStyleCnt="0"/>
      <dgm:spPr/>
    </dgm:pt>
    <dgm:pt modelId="{2AB59780-217E-4B94-A373-DC423705D584}" type="pres">
      <dgm:prSet presAssocID="{01BB6A9C-DDE6-4E63-A119-37668B16ACCD}" presName="bgRect" presStyleLbl="bgShp" presStyleIdx="2" presStyleCnt="7"/>
      <dgm:spPr/>
    </dgm:pt>
    <dgm:pt modelId="{A4FFED5E-2124-4552-9045-5B1956158762}" type="pres">
      <dgm:prSet presAssocID="{01BB6A9C-DDE6-4E63-A119-37668B16ACCD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1EEE92D8-2B3F-454D-B32F-87BDE9EF747F}" type="pres">
      <dgm:prSet presAssocID="{01BB6A9C-DDE6-4E63-A119-37668B16ACCD}" presName="spaceRect" presStyleCnt="0"/>
      <dgm:spPr/>
    </dgm:pt>
    <dgm:pt modelId="{64900C7C-19F8-4CC4-92C0-CE92B5F4F05C}" type="pres">
      <dgm:prSet presAssocID="{01BB6A9C-DDE6-4E63-A119-37668B16ACCD}" presName="parTx" presStyleLbl="revTx" presStyleIdx="2" presStyleCnt="7">
        <dgm:presLayoutVars>
          <dgm:chMax val="0"/>
          <dgm:chPref val="0"/>
        </dgm:presLayoutVars>
      </dgm:prSet>
      <dgm:spPr/>
    </dgm:pt>
    <dgm:pt modelId="{E952E089-DD77-467E-80F4-5392185CC0DA}" type="pres">
      <dgm:prSet presAssocID="{E1716469-B0BD-4016-90A8-CA8306428F50}" presName="sibTrans" presStyleCnt="0"/>
      <dgm:spPr/>
    </dgm:pt>
    <dgm:pt modelId="{28726A85-2495-4E98-B0A1-25241A7650CA}" type="pres">
      <dgm:prSet presAssocID="{26DAB7C6-40F4-4FDC-9457-AEB29072F3B1}" presName="compNode" presStyleCnt="0"/>
      <dgm:spPr/>
    </dgm:pt>
    <dgm:pt modelId="{1D6FFEEF-CE0B-4AAC-9B75-A4EC3F998F7F}" type="pres">
      <dgm:prSet presAssocID="{26DAB7C6-40F4-4FDC-9457-AEB29072F3B1}" presName="bgRect" presStyleLbl="bgShp" presStyleIdx="3" presStyleCnt="7"/>
      <dgm:spPr/>
    </dgm:pt>
    <dgm:pt modelId="{7FC82155-73B5-46BC-856F-DC3E3DC81A9D}" type="pres">
      <dgm:prSet presAssocID="{26DAB7C6-40F4-4FDC-9457-AEB29072F3B1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t"/>
        </a:ext>
      </dgm:extLst>
    </dgm:pt>
    <dgm:pt modelId="{3289D4F5-699D-44DE-8C5A-46A60FB76446}" type="pres">
      <dgm:prSet presAssocID="{26DAB7C6-40F4-4FDC-9457-AEB29072F3B1}" presName="spaceRect" presStyleCnt="0"/>
      <dgm:spPr/>
    </dgm:pt>
    <dgm:pt modelId="{4090706E-7A03-4652-AFD5-7DF8F5DDABD8}" type="pres">
      <dgm:prSet presAssocID="{26DAB7C6-40F4-4FDC-9457-AEB29072F3B1}" presName="parTx" presStyleLbl="revTx" presStyleIdx="3" presStyleCnt="7">
        <dgm:presLayoutVars>
          <dgm:chMax val="0"/>
          <dgm:chPref val="0"/>
        </dgm:presLayoutVars>
      </dgm:prSet>
      <dgm:spPr/>
    </dgm:pt>
    <dgm:pt modelId="{17973A80-BAEF-486C-9EA5-8B4333C44B6D}" type="pres">
      <dgm:prSet presAssocID="{A55FD1C1-F0EC-46CE-97DE-157A9C0F499A}" presName="sibTrans" presStyleCnt="0"/>
      <dgm:spPr/>
    </dgm:pt>
    <dgm:pt modelId="{33C48727-5D70-4E9C-97E3-A8DE9AA48DA7}" type="pres">
      <dgm:prSet presAssocID="{E0C1B13E-ED48-452B-A049-8DF5CF5710C3}" presName="compNode" presStyleCnt="0"/>
      <dgm:spPr/>
    </dgm:pt>
    <dgm:pt modelId="{B976E05B-3B85-43E5-8D84-560488DEF45B}" type="pres">
      <dgm:prSet presAssocID="{E0C1B13E-ED48-452B-A049-8DF5CF5710C3}" presName="bgRect" presStyleLbl="bgShp" presStyleIdx="4" presStyleCnt="7"/>
      <dgm:spPr/>
    </dgm:pt>
    <dgm:pt modelId="{9FC97170-71FE-4E92-91D8-E39307A6A875}" type="pres">
      <dgm:prSet presAssocID="{E0C1B13E-ED48-452B-A049-8DF5CF5710C3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0B6516FF-4430-4560-AE3C-328D89F55C6A}" type="pres">
      <dgm:prSet presAssocID="{E0C1B13E-ED48-452B-A049-8DF5CF5710C3}" presName="spaceRect" presStyleCnt="0"/>
      <dgm:spPr/>
    </dgm:pt>
    <dgm:pt modelId="{9ADE1A7F-4ADF-46AE-B837-424CDDA27B40}" type="pres">
      <dgm:prSet presAssocID="{E0C1B13E-ED48-452B-A049-8DF5CF5710C3}" presName="parTx" presStyleLbl="revTx" presStyleIdx="4" presStyleCnt="7">
        <dgm:presLayoutVars>
          <dgm:chMax val="0"/>
          <dgm:chPref val="0"/>
        </dgm:presLayoutVars>
      </dgm:prSet>
      <dgm:spPr/>
    </dgm:pt>
    <dgm:pt modelId="{D67A084C-650E-4FA2-AC45-0B00E405D3ED}" type="pres">
      <dgm:prSet presAssocID="{44DE76AC-684C-47D8-97F8-65C516E0A65D}" presName="sibTrans" presStyleCnt="0"/>
      <dgm:spPr/>
    </dgm:pt>
    <dgm:pt modelId="{CC90138D-1851-45C9-803E-4E67BD7740E6}" type="pres">
      <dgm:prSet presAssocID="{2C253465-460A-4284-98B2-67026EF2F1B8}" presName="compNode" presStyleCnt="0"/>
      <dgm:spPr/>
    </dgm:pt>
    <dgm:pt modelId="{DE5CFAFA-1FE2-4B9F-AC1B-6B3938D66134}" type="pres">
      <dgm:prSet presAssocID="{2C253465-460A-4284-98B2-67026EF2F1B8}" presName="bgRect" presStyleLbl="bgShp" presStyleIdx="5" presStyleCnt="7"/>
      <dgm:spPr/>
    </dgm:pt>
    <dgm:pt modelId="{D661E171-EC33-44F1-B413-C429C610BC49}" type="pres">
      <dgm:prSet presAssocID="{2C253465-460A-4284-98B2-67026EF2F1B8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ying Face with No Fill"/>
        </a:ext>
      </dgm:extLst>
    </dgm:pt>
    <dgm:pt modelId="{A0580FCF-5F4F-4EB8-82A4-43F5A685AB82}" type="pres">
      <dgm:prSet presAssocID="{2C253465-460A-4284-98B2-67026EF2F1B8}" presName="spaceRect" presStyleCnt="0"/>
      <dgm:spPr/>
    </dgm:pt>
    <dgm:pt modelId="{ACA9052C-2491-47F7-8177-8E0C7371B17D}" type="pres">
      <dgm:prSet presAssocID="{2C253465-460A-4284-98B2-67026EF2F1B8}" presName="parTx" presStyleLbl="revTx" presStyleIdx="5" presStyleCnt="7">
        <dgm:presLayoutVars>
          <dgm:chMax val="0"/>
          <dgm:chPref val="0"/>
        </dgm:presLayoutVars>
      </dgm:prSet>
      <dgm:spPr/>
    </dgm:pt>
    <dgm:pt modelId="{E51EA0F0-DE4B-48F3-93BC-2CFB12A26214}" type="pres">
      <dgm:prSet presAssocID="{4ED80635-FAC3-48DB-A85F-18E20D910C4D}" presName="sibTrans" presStyleCnt="0"/>
      <dgm:spPr/>
    </dgm:pt>
    <dgm:pt modelId="{9CC5E8DF-DA10-4CC1-9F65-C1A06EC99582}" type="pres">
      <dgm:prSet presAssocID="{CFAF1E4A-9E08-43BF-B0C7-D9FFE8F1FF16}" presName="compNode" presStyleCnt="0"/>
      <dgm:spPr/>
    </dgm:pt>
    <dgm:pt modelId="{BE2745D4-E7D2-4EAC-8DEB-D67161FE0B5F}" type="pres">
      <dgm:prSet presAssocID="{CFAF1E4A-9E08-43BF-B0C7-D9FFE8F1FF16}" presName="bgRect" presStyleLbl="bgShp" presStyleIdx="6" presStyleCnt="7"/>
      <dgm:spPr/>
    </dgm:pt>
    <dgm:pt modelId="{7F5912AD-99A3-494D-84C3-48DDE8242EDE}" type="pres">
      <dgm:prSet presAssocID="{CFAF1E4A-9E08-43BF-B0C7-D9FFE8F1FF16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rprised Face with Solid Fill"/>
        </a:ext>
      </dgm:extLst>
    </dgm:pt>
    <dgm:pt modelId="{0EB3C231-9BCF-41B7-A093-03E2E7FEA8EE}" type="pres">
      <dgm:prSet presAssocID="{CFAF1E4A-9E08-43BF-B0C7-D9FFE8F1FF16}" presName="spaceRect" presStyleCnt="0"/>
      <dgm:spPr/>
    </dgm:pt>
    <dgm:pt modelId="{126C3376-0C3C-4F5F-889A-FE00EC4AFA17}" type="pres">
      <dgm:prSet presAssocID="{CFAF1E4A-9E08-43BF-B0C7-D9FFE8F1FF16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AF24B305-7EF4-4BE7-ADF1-2837CA36E891}" srcId="{0B06488A-AF66-4540-A2E4-BDC090448CBC}" destId="{E0C1B13E-ED48-452B-A049-8DF5CF5710C3}" srcOrd="4" destOrd="0" parTransId="{05662741-9687-4EAB-BCBB-2EF32A4B128C}" sibTransId="{44DE76AC-684C-47D8-97F8-65C516E0A65D}"/>
    <dgm:cxn modelId="{BF175F08-5ABE-4599-8238-838703946F16}" srcId="{0B06488A-AF66-4540-A2E4-BDC090448CBC}" destId="{CFAF1E4A-9E08-43BF-B0C7-D9FFE8F1FF16}" srcOrd="6" destOrd="0" parTransId="{15EAC625-9810-4F5A-9E13-6D1737B5F497}" sibTransId="{9DD0AC43-6EE2-4432-BF2C-C808B1A148AB}"/>
    <dgm:cxn modelId="{84A8D809-6419-E148-B159-C89B20657CF0}" type="presOf" srcId="{8AE3133B-0915-4037-8E4E-28F53B1021BD}" destId="{8AE2A0EE-A44F-4B6E-8BF4-BCC7BD8DF196}" srcOrd="0" destOrd="0" presId="urn:microsoft.com/office/officeart/2018/2/layout/IconVerticalSolidList"/>
    <dgm:cxn modelId="{BA7F6C19-336A-734A-A19E-137ECA1A85AF}" type="presOf" srcId="{49221625-A6B2-458E-BD40-E1771A9EF6BD}" destId="{8E0C83E4-1853-4235-B905-BA322812DB53}" srcOrd="0" destOrd="0" presId="urn:microsoft.com/office/officeart/2018/2/layout/IconVerticalSolidList"/>
    <dgm:cxn modelId="{2458E730-AC56-6E48-8722-B06566B4C61C}" type="presOf" srcId="{26DAB7C6-40F4-4FDC-9457-AEB29072F3B1}" destId="{4090706E-7A03-4652-AFD5-7DF8F5DDABD8}" srcOrd="0" destOrd="0" presId="urn:microsoft.com/office/officeart/2018/2/layout/IconVerticalSolidList"/>
    <dgm:cxn modelId="{50770D43-B39F-4B81-85E2-2FBCB36B020E}" srcId="{0B06488A-AF66-4540-A2E4-BDC090448CBC}" destId="{49221625-A6B2-458E-BD40-E1771A9EF6BD}" srcOrd="1" destOrd="0" parTransId="{3AEEF368-F45A-4AEA-9809-9E64CD2DAF05}" sibTransId="{B2DCFC63-D886-4BCA-AE54-B1AB6E08FE54}"/>
    <dgm:cxn modelId="{D726FE76-B5BE-5B47-9748-7077FA0E0975}" type="presOf" srcId="{01BB6A9C-DDE6-4E63-A119-37668B16ACCD}" destId="{64900C7C-19F8-4CC4-92C0-CE92B5F4F05C}" srcOrd="0" destOrd="0" presId="urn:microsoft.com/office/officeart/2018/2/layout/IconVerticalSolidList"/>
    <dgm:cxn modelId="{4339C27B-1379-FA41-AC31-0135D290DFA5}" type="presOf" srcId="{0B06488A-AF66-4540-A2E4-BDC090448CBC}" destId="{E4B88A71-DDD1-4928-B8EC-3CA4D586A348}" srcOrd="0" destOrd="0" presId="urn:microsoft.com/office/officeart/2018/2/layout/IconVerticalSolidList"/>
    <dgm:cxn modelId="{710700B0-EBA3-410A-BFB2-ACFE80C5ECAC}" srcId="{0B06488A-AF66-4540-A2E4-BDC090448CBC}" destId="{2C253465-460A-4284-98B2-67026EF2F1B8}" srcOrd="5" destOrd="0" parTransId="{3E7121CC-AEEE-420F-AEC4-EF5BB35F991B}" sibTransId="{4ED80635-FAC3-48DB-A85F-18E20D910C4D}"/>
    <dgm:cxn modelId="{D46E80C2-7D46-FC4F-A35E-1D0BD0837E89}" type="presOf" srcId="{2C253465-460A-4284-98B2-67026EF2F1B8}" destId="{ACA9052C-2491-47F7-8177-8E0C7371B17D}" srcOrd="0" destOrd="0" presId="urn:microsoft.com/office/officeart/2018/2/layout/IconVerticalSolidList"/>
    <dgm:cxn modelId="{3985CECF-BC11-1148-8E5E-90938234AA3F}" type="presOf" srcId="{CFAF1E4A-9E08-43BF-B0C7-D9FFE8F1FF16}" destId="{126C3376-0C3C-4F5F-889A-FE00EC4AFA17}" srcOrd="0" destOrd="0" presId="urn:microsoft.com/office/officeart/2018/2/layout/IconVerticalSolidList"/>
    <dgm:cxn modelId="{2DB953D4-2A3D-CB4B-BCDD-6AC1FF0B390B}" type="presOf" srcId="{E0C1B13E-ED48-452B-A049-8DF5CF5710C3}" destId="{9ADE1A7F-4ADF-46AE-B837-424CDDA27B40}" srcOrd="0" destOrd="0" presId="urn:microsoft.com/office/officeart/2018/2/layout/IconVerticalSolidList"/>
    <dgm:cxn modelId="{10B93AD9-552E-4464-B80F-272B7ACF8934}" srcId="{0B06488A-AF66-4540-A2E4-BDC090448CBC}" destId="{01BB6A9C-DDE6-4E63-A119-37668B16ACCD}" srcOrd="2" destOrd="0" parTransId="{2BF41633-D456-416E-B4A1-138F9BCED515}" sibTransId="{E1716469-B0BD-4016-90A8-CA8306428F50}"/>
    <dgm:cxn modelId="{9FDA1EE4-235B-4C8E-9518-1AFFE9E90DAE}" srcId="{0B06488A-AF66-4540-A2E4-BDC090448CBC}" destId="{8AE3133B-0915-4037-8E4E-28F53B1021BD}" srcOrd="0" destOrd="0" parTransId="{EAA81D29-D539-4EC6-8F5A-2891A757C313}" sibTransId="{0887E697-F657-431E-A669-959648855511}"/>
    <dgm:cxn modelId="{CFC033FD-FA15-4E8E-A0DD-95C2EF9DBB62}" srcId="{0B06488A-AF66-4540-A2E4-BDC090448CBC}" destId="{26DAB7C6-40F4-4FDC-9457-AEB29072F3B1}" srcOrd="3" destOrd="0" parTransId="{6968C825-0375-4B27-9890-118F85B5AECB}" sibTransId="{A55FD1C1-F0EC-46CE-97DE-157A9C0F499A}"/>
    <dgm:cxn modelId="{21302661-94F1-BE45-8F98-5B95A72A2B2A}" type="presParOf" srcId="{E4B88A71-DDD1-4928-B8EC-3CA4D586A348}" destId="{2CA61E2A-82D1-4892-99A9-706D5803F719}" srcOrd="0" destOrd="0" presId="urn:microsoft.com/office/officeart/2018/2/layout/IconVerticalSolidList"/>
    <dgm:cxn modelId="{A05B46A5-06B1-A44A-9F0A-0B0C5F3179C1}" type="presParOf" srcId="{2CA61E2A-82D1-4892-99A9-706D5803F719}" destId="{47B8CE45-02AD-4D63-AC33-185172A135C5}" srcOrd="0" destOrd="0" presId="urn:microsoft.com/office/officeart/2018/2/layout/IconVerticalSolidList"/>
    <dgm:cxn modelId="{44B3A0D9-0828-E946-A093-C916DF8BEB03}" type="presParOf" srcId="{2CA61E2A-82D1-4892-99A9-706D5803F719}" destId="{DDC2D704-22D0-4303-83BD-1497C035DB2A}" srcOrd="1" destOrd="0" presId="urn:microsoft.com/office/officeart/2018/2/layout/IconVerticalSolidList"/>
    <dgm:cxn modelId="{DFB1EACD-4498-8645-A537-D062CEB74067}" type="presParOf" srcId="{2CA61E2A-82D1-4892-99A9-706D5803F719}" destId="{9BE424C3-6420-4306-9C8A-DCDA7F30BE2E}" srcOrd="2" destOrd="0" presId="urn:microsoft.com/office/officeart/2018/2/layout/IconVerticalSolidList"/>
    <dgm:cxn modelId="{68841F0B-814B-6546-8914-4890B5880546}" type="presParOf" srcId="{2CA61E2A-82D1-4892-99A9-706D5803F719}" destId="{8AE2A0EE-A44F-4B6E-8BF4-BCC7BD8DF196}" srcOrd="3" destOrd="0" presId="urn:microsoft.com/office/officeart/2018/2/layout/IconVerticalSolidList"/>
    <dgm:cxn modelId="{761E0AAF-061D-194E-8F28-EF8EDF68FEC8}" type="presParOf" srcId="{E4B88A71-DDD1-4928-B8EC-3CA4D586A348}" destId="{7C114496-A66D-4061-9E00-C06B950E868F}" srcOrd="1" destOrd="0" presId="urn:microsoft.com/office/officeart/2018/2/layout/IconVerticalSolidList"/>
    <dgm:cxn modelId="{B418132F-45CF-8D4E-9DC4-1B5DFFD4C329}" type="presParOf" srcId="{E4B88A71-DDD1-4928-B8EC-3CA4D586A348}" destId="{9A5147B8-BF23-4322-B4FE-F13B868A8E51}" srcOrd="2" destOrd="0" presId="urn:microsoft.com/office/officeart/2018/2/layout/IconVerticalSolidList"/>
    <dgm:cxn modelId="{14824EDA-9098-0F48-AC95-499A1D50A739}" type="presParOf" srcId="{9A5147B8-BF23-4322-B4FE-F13B868A8E51}" destId="{8618A06E-DF1B-4B74-BE1B-7A7C9E8954A8}" srcOrd="0" destOrd="0" presId="urn:microsoft.com/office/officeart/2018/2/layout/IconVerticalSolidList"/>
    <dgm:cxn modelId="{D0D6A36C-2A56-DE4F-A177-299C9506512B}" type="presParOf" srcId="{9A5147B8-BF23-4322-B4FE-F13B868A8E51}" destId="{A3284314-391E-44F6-9B2F-1A01EFAB9179}" srcOrd="1" destOrd="0" presId="urn:microsoft.com/office/officeart/2018/2/layout/IconVerticalSolidList"/>
    <dgm:cxn modelId="{C1EA554B-4776-A846-8D0E-5E96B5B7F2DD}" type="presParOf" srcId="{9A5147B8-BF23-4322-B4FE-F13B868A8E51}" destId="{99319B6B-80A0-4601-B49D-5D588E708748}" srcOrd="2" destOrd="0" presId="urn:microsoft.com/office/officeart/2018/2/layout/IconVerticalSolidList"/>
    <dgm:cxn modelId="{3FC740F2-10AD-204B-9011-BC5FBBBE09CF}" type="presParOf" srcId="{9A5147B8-BF23-4322-B4FE-F13B868A8E51}" destId="{8E0C83E4-1853-4235-B905-BA322812DB53}" srcOrd="3" destOrd="0" presId="urn:microsoft.com/office/officeart/2018/2/layout/IconVerticalSolidList"/>
    <dgm:cxn modelId="{BBDEDA80-9185-054E-906B-3BBAB1779957}" type="presParOf" srcId="{E4B88A71-DDD1-4928-B8EC-3CA4D586A348}" destId="{A7D2791E-BA76-4EB1-A682-B13AA46D5FA9}" srcOrd="3" destOrd="0" presId="urn:microsoft.com/office/officeart/2018/2/layout/IconVerticalSolidList"/>
    <dgm:cxn modelId="{445AABAE-8036-934E-BBCD-2A010125D353}" type="presParOf" srcId="{E4B88A71-DDD1-4928-B8EC-3CA4D586A348}" destId="{C6D17A86-29C8-4EC8-B5EA-38A33D54333D}" srcOrd="4" destOrd="0" presId="urn:microsoft.com/office/officeart/2018/2/layout/IconVerticalSolidList"/>
    <dgm:cxn modelId="{FCC3B19F-92A9-AD40-B5C2-E9456D856EFD}" type="presParOf" srcId="{C6D17A86-29C8-4EC8-B5EA-38A33D54333D}" destId="{2AB59780-217E-4B94-A373-DC423705D584}" srcOrd="0" destOrd="0" presId="urn:microsoft.com/office/officeart/2018/2/layout/IconVerticalSolidList"/>
    <dgm:cxn modelId="{D7011BDA-FCEB-834F-8886-73696222D08A}" type="presParOf" srcId="{C6D17A86-29C8-4EC8-B5EA-38A33D54333D}" destId="{A4FFED5E-2124-4552-9045-5B1956158762}" srcOrd="1" destOrd="0" presId="urn:microsoft.com/office/officeart/2018/2/layout/IconVerticalSolidList"/>
    <dgm:cxn modelId="{A0F832CE-40F3-6947-87C6-07C8DDC1961E}" type="presParOf" srcId="{C6D17A86-29C8-4EC8-B5EA-38A33D54333D}" destId="{1EEE92D8-2B3F-454D-B32F-87BDE9EF747F}" srcOrd="2" destOrd="0" presId="urn:microsoft.com/office/officeart/2018/2/layout/IconVerticalSolidList"/>
    <dgm:cxn modelId="{F7A850FD-2A2F-F843-B37E-083E615B2140}" type="presParOf" srcId="{C6D17A86-29C8-4EC8-B5EA-38A33D54333D}" destId="{64900C7C-19F8-4CC4-92C0-CE92B5F4F05C}" srcOrd="3" destOrd="0" presId="urn:microsoft.com/office/officeart/2018/2/layout/IconVerticalSolidList"/>
    <dgm:cxn modelId="{FBD8E6F5-3629-4446-9D04-6CEC503D8B72}" type="presParOf" srcId="{E4B88A71-DDD1-4928-B8EC-3CA4D586A348}" destId="{E952E089-DD77-467E-80F4-5392185CC0DA}" srcOrd="5" destOrd="0" presId="urn:microsoft.com/office/officeart/2018/2/layout/IconVerticalSolidList"/>
    <dgm:cxn modelId="{1CD9DAF1-E93E-9647-860F-D4DB093CE6F0}" type="presParOf" srcId="{E4B88A71-DDD1-4928-B8EC-3CA4D586A348}" destId="{28726A85-2495-4E98-B0A1-25241A7650CA}" srcOrd="6" destOrd="0" presId="urn:microsoft.com/office/officeart/2018/2/layout/IconVerticalSolidList"/>
    <dgm:cxn modelId="{9FBE61AA-9286-874D-9655-98A0473C833F}" type="presParOf" srcId="{28726A85-2495-4E98-B0A1-25241A7650CA}" destId="{1D6FFEEF-CE0B-4AAC-9B75-A4EC3F998F7F}" srcOrd="0" destOrd="0" presId="urn:microsoft.com/office/officeart/2018/2/layout/IconVerticalSolidList"/>
    <dgm:cxn modelId="{E4FA8465-E289-E242-A476-A8E9097787A4}" type="presParOf" srcId="{28726A85-2495-4E98-B0A1-25241A7650CA}" destId="{7FC82155-73B5-46BC-856F-DC3E3DC81A9D}" srcOrd="1" destOrd="0" presId="urn:microsoft.com/office/officeart/2018/2/layout/IconVerticalSolidList"/>
    <dgm:cxn modelId="{550429E9-1BBA-7A45-9524-D84F89F46A90}" type="presParOf" srcId="{28726A85-2495-4E98-B0A1-25241A7650CA}" destId="{3289D4F5-699D-44DE-8C5A-46A60FB76446}" srcOrd="2" destOrd="0" presId="urn:microsoft.com/office/officeart/2018/2/layout/IconVerticalSolidList"/>
    <dgm:cxn modelId="{EDA1A341-30FF-554C-B155-D5CA5F8AF3D8}" type="presParOf" srcId="{28726A85-2495-4E98-B0A1-25241A7650CA}" destId="{4090706E-7A03-4652-AFD5-7DF8F5DDABD8}" srcOrd="3" destOrd="0" presId="urn:microsoft.com/office/officeart/2018/2/layout/IconVerticalSolidList"/>
    <dgm:cxn modelId="{DF02BAB1-3AA2-2543-9263-13E034F81295}" type="presParOf" srcId="{E4B88A71-DDD1-4928-B8EC-3CA4D586A348}" destId="{17973A80-BAEF-486C-9EA5-8B4333C44B6D}" srcOrd="7" destOrd="0" presId="urn:microsoft.com/office/officeart/2018/2/layout/IconVerticalSolidList"/>
    <dgm:cxn modelId="{18CA2153-FDC1-5C45-AC4A-E3198F5A36D1}" type="presParOf" srcId="{E4B88A71-DDD1-4928-B8EC-3CA4D586A348}" destId="{33C48727-5D70-4E9C-97E3-A8DE9AA48DA7}" srcOrd="8" destOrd="0" presId="urn:microsoft.com/office/officeart/2018/2/layout/IconVerticalSolidList"/>
    <dgm:cxn modelId="{1264941D-D55B-7E48-9C85-B285725BD886}" type="presParOf" srcId="{33C48727-5D70-4E9C-97E3-A8DE9AA48DA7}" destId="{B976E05B-3B85-43E5-8D84-560488DEF45B}" srcOrd="0" destOrd="0" presId="urn:microsoft.com/office/officeart/2018/2/layout/IconVerticalSolidList"/>
    <dgm:cxn modelId="{7CB8133A-211A-2446-98CC-66DB2AD912AA}" type="presParOf" srcId="{33C48727-5D70-4E9C-97E3-A8DE9AA48DA7}" destId="{9FC97170-71FE-4E92-91D8-E39307A6A875}" srcOrd="1" destOrd="0" presId="urn:microsoft.com/office/officeart/2018/2/layout/IconVerticalSolidList"/>
    <dgm:cxn modelId="{16BF1D6A-4EE6-A140-9930-B71DADE67588}" type="presParOf" srcId="{33C48727-5D70-4E9C-97E3-A8DE9AA48DA7}" destId="{0B6516FF-4430-4560-AE3C-328D89F55C6A}" srcOrd="2" destOrd="0" presId="urn:microsoft.com/office/officeart/2018/2/layout/IconVerticalSolidList"/>
    <dgm:cxn modelId="{DBC52BB8-428A-174B-8E26-70D8FB530C18}" type="presParOf" srcId="{33C48727-5D70-4E9C-97E3-A8DE9AA48DA7}" destId="{9ADE1A7F-4ADF-46AE-B837-424CDDA27B40}" srcOrd="3" destOrd="0" presId="urn:microsoft.com/office/officeart/2018/2/layout/IconVerticalSolidList"/>
    <dgm:cxn modelId="{EFA49003-52DE-F84F-BED9-297CB4FB089C}" type="presParOf" srcId="{E4B88A71-DDD1-4928-B8EC-3CA4D586A348}" destId="{D67A084C-650E-4FA2-AC45-0B00E405D3ED}" srcOrd="9" destOrd="0" presId="urn:microsoft.com/office/officeart/2018/2/layout/IconVerticalSolidList"/>
    <dgm:cxn modelId="{11C6BF5A-CC77-FC45-BF13-A24A71D9330B}" type="presParOf" srcId="{E4B88A71-DDD1-4928-B8EC-3CA4D586A348}" destId="{CC90138D-1851-45C9-803E-4E67BD7740E6}" srcOrd="10" destOrd="0" presId="urn:microsoft.com/office/officeart/2018/2/layout/IconVerticalSolidList"/>
    <dgm:cxn modelId="{31F53F79-5446-924D-978D-9D2267E17C9A}" type="presParOf" srcId="{CC90138D-1851-45C9-803E-4E67BD7740E6}" destId="{DE5CFAFA-1FE2-4B9F-AC1B-6B3938D66134}" srcOrd="0" destOrd="0" presId="urn:microsoft.com/office/officeart/2018/2/layout/IconVerticalSolidList"/>
    <dgm:cxn modelId="{4341E148-2453-1240-B880-BE782151E395}" type="presParOf" srcId="{CC90138D-1851-45C9-803E-4E67BD7740E6}" destId="{D661E171-EC33-44F1-B413-C429C610BC49}" srcOrd="1" destOrd="0" presId="urn:microsoft.com/office/officeart/2018/2/layout/IconVerticalSolidList"/>
    <dgm:cxn modelId="{F04D377B-B267-C943-A7F0-5DA47793FFB9}" type="presParOf" srcId="{CC90138D-1851-45C9-803E-4E67BD7740E6}" destId="{A0580FCF-5F4F-4EB8-82A4-43F5A685AB82}" srcOrd="2" destOrd="0" presId="urn:microsoft.com/office/officeart/2018/2/layout/IconVerticalSolidList"/>
    <dgm:cxn modelId="{9B547537-C890-A247-9BC5-18571CA3A86C}" type="presParOf" srcId="{CC90138D-1851-45C9-803E-4E67BD7740E6}" destId="{ACA9052C-2491-47F7-8177-8E0C7371B17D}" srcOrd="3" destOrd="0" presId="urn:microsoft.com/office/officeart/2018/2/layout/IconVerticalSolidList"/>
    <dgm:cxn modelId="{67820DA1-A2B5-3543-B029-CD34F8CB6346}" type="presParOf" srcId="{E4B88A71-DDD1-4928-B8EC-3CA4D586A348}" destId="{E51EA0F0-DE4B-48F3-93BC-2CFB12A26214}" srcOrd="11" destOrd="0" presId="urn:microsoft.com/office/officeart/2018/2/layout/IconVerticalSolidList"/>
    <dgm:cxn modelId="{2AEEB9C3-4889-7B4E-9ECC-4EEE8493A2B7}" type="presParOf" srcId="{E4B88A71-DDD1-4928-B8EC-3CA4D586A348}" destId="{9CC5E8DF-DA10-4CC1-9F65-C1A06EC99582}" srcOrd="12" destOrd="0" presId="urn:microsoft.com/office/officeart/2018/2/layout/IconVerticalSolidList"/>
    <dgm:cxn modelId="{6482FE10-291E-C141-BA27-659A4AF1F141}" type="presParOf" srcId="{9CC5E8DF-DA10-4CC1-9F65-C1A06EC99582}" destId="{BE2745D4-E7D2-4EAC-8DEB-D67161FE0B5F}" srcOrd="0" destOrd="0" presId="urn:microsoft.com/office/officeart/2018/2/layout/IconVerticalSolidList"/>
    <dgm:cxn modelId="{FF42AFC9-F6CA-0146-9BCE-3371594C8655}" type="presParOf" srcId="{9CC5E8DF-DA10-4CC1-9F65-C1A06EC99582}" destId="{7F5912AD-99A3-494D-84C3-48DDE8242EDE}" srcOrd="1" destOrd="0" presId="urn:microsoft.com/office/officeart/2018/2/layout/IconVerticalSolidList"/>
    <dgm:cxn modelId="{3E8D96C8-7700-8645-B4A7-52F0405AD124}" type="presParOf" srcId="{9CC5E8DF-DA10-4CC1-9F65-C1A06EC99582}" destId="{0EB3C231-9BCF-41B7-A093-03E2E7FEA8EE}" srcOrd="2" destOrd="0" presId="urn:microsoft.com/office/officeart/2018/2/layout/IconVerticalSolidList"/>
    <dgm:cxn modelId="{5ECC29D7-23BA-0B4C-8C48-B1BE778F7961}" type="presParOf" srcId="{9CC5E8DF-DA10-4CC1-9F65-C1A06EC99582}" destId="{126C3376-0C3C-4F5F-889A-FE00EC4AFA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D23854-CE65-486B-9BC3-3EBFB9A93E1A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037A71C-FB5F-4F78-960D-2241F3E2095D}">
      <dgm:prSet/>
      <dgm:spPr/>
      <dgm:t>
        <a:bodyPr/>
        <a:lstStyle/>
        <a:p>
          <a:r>
            <a:rPr lang="en-US"/>
            <a:t>Story Map:</a:t>
          </a:r>
        </a:p>
      </dgm:t>
    </dgm:pt>
    <dgm:pt modelId="{FFD4BD12-CF9F-4645-A4C0-570E8BBFDAD7}" type="parTrans" cxnId="{F9C04962-F63B-4208-A202-D287F604C600}">
      <dgm:prSet/>
      <dgm:spPr/>
      <dgm:t>
        <a:bodyPr/>
        <a:lstStyle/>
        <a:p>
          <a:endParaRPr lang="en-US"/>
        </a:p>
      </dgm:t>
    </dgm:pt>
    <dgm:pt modelId="{50DD2F7E-C0E0-4FAE-B0C2-D9C927A7B2EA}" type="sibTrans" cxnId="{F9C04962-F63B-4208-A202-D287F604C600}">
      <dgm:prSet/>
      <dgm:spPr/>
      <dgm:t>
        <a:bodyPr/>
        <a:lstStyle/>
        <a:p>
          <a:endParaRPr lang="en-US"/>
        </a:p>
      </dgm:t>
    </dgm:pt>
    <dgm:pt modelId="{49E7BA3C-BD5F-4E0F-B8D8-8EE0F6F8C2ED}">
      <dgm:prSet/>
      <dgm:spPr/>
      <dgm:t>
        <a:bodyPr/>
        <a:lstStyle/>
        <a:p>
          <a:r>
            <a:rPr lang="en-US"/>
            <a:t>- Beginning: Who is the pet? Where do they live?</a:t>
          </a:r>
        </a:p>
      </dgm:t>
    </dgm:pt>
    <dgm:pt modelId="{E495B8C7-37CB-4D8B-8C4D-F276FF0B8D30}" type="parTrans" cxnId="{72D19A27-9C1E-4A74-8AB4-C558C998F5BF}">
      <dgm:prSet/>
      <dgm:spPr/>
      <dgm:t>
        <a:bodyPr/>
        <a:lstStyle/>
        <a:p>
          <a:endParaRPr lang="en-US"/>
        </a:p>
      </dgm:t>
    </dgm:pt>
    <dgm:pt modelId="{8F06E09B-7D27-4570-8962-D49D89A424C1}" type="sibTrans" cxnId="{72D19A27-9C1E-4A74-8AB4-C558C998F5BF}">
      <dgm:prSet/>
      <dgm:spPr/>
      <dgm:t>
        <a:bodyPr/>
        <a:lstStyle/>
        <a:p>
          <a:endParaRPr lang="en-US"/>
        </a:p>
      </dgm:t>
    </dgm:pt>
    <dgm:pt modelId="{490C9CE4-16CE-4832-92A5-A81984F4FF5B}">
      <dgm:prSet/>
      <dgm:spPr/>
      <dgm:t>
        <a:bodyPr/>
        <a:lstStyle/>
        <a:p>
          <a:r>
            <a:rPr lang="en-US"/>
            <a:t>- Problem: How does the pet get lost?</a:t>
          </a:r>
        </a:p>
      </dgm:t>
    </dgm:pt>
    <dgm:pt modelId="{80F39716-1F21-4612-8446-2B002D7A3FAA}" type="parTrans" cxnId="{061BA5DA-74B2-40B6-BEB0-EA6D25F3F01B}">
      <dgm:prSet/>
      <dgm:spPr/>
      <dgm:t>
        <a:bodyPr/>
        <a:lstStyle/>
        <a:p>
          <a:endParaRPr lang="en-US"/>
        </a:p>
      </dgm:t>
    </dgm:pt>
    <dgm:pt modelId="{0B9917F7-AC26-4FED-9902-CA381389F9B1}" type="sibTrans" cxnId="{061BA5DA-74B2-40B6-BEB0-EA6D25F3F01B}">
      <dgm:prSet/>
      <dgm:spPr/>
      <dgm:t>
        <a:bodyPr/>
        <a:lstStyle/>
        <a:p>
          <a:endParaRPr lang="en-US"/>
        </a:p>
      </dgm:t>
    </dgm:pt>
    <dgm:pt modelId="{9FD6C52C-68E6-45C0-8B04-70E4EC90FA3D}">
      <dgm:prSet/>
      <dgm:spPr/>
      <dgm:t>
        <a:bodyPr/>
        <a:lstStyle/>
        <a:p>
          <a:r>
            <a:rPr lang="en-US"/>
            <a:t>- Action: What does the owner do?</a:t>
          </a:r>
        </a:p>
      </dgm:t>
    </dgm:pt>
    <dgm:pt modelId="{A71E3851-B2CE-48A7-ACBF-35D97ED0736B}" type="parTrans" cxnId="{6D3015BF-3788-48D6-8FAF-1089C9773705}">
      <dgm:prSet/>
      <dgm:spPr/>
      <dgm:t>
        <a:bodyPr/>
        <a:lstStyle/>
        <a:p>
          <a:endParaRPr lang="en-US"/>
        </a:p>
      </dgm:t>
    </dgm:pt>
    <dgm:pt modelId="{96A5AAFF-9537-4A49-A619-6FF3AB95C72B}" type="sibTrans" cxnId="{6D3015BF-3788-48D6-8FAF-1089C9773705}">
      <dgm:prSet/>
      <dgm:spPr/>
      <dgm:t>
        <a:bodyPr/>
        <a:lstStyle/>
        <a:p>
          <a:endParaRPr lang="en-US"/>
        </a:p>
      </dgm:t>
    </dgm:pt>
    <dgm:pt modelId="{9800FA5F-7A8B-48E4-B8AA-71401C2C2F34}">
      <dgm:prSet/>
      <dgm:spPr/>
      <dgm:t>
        <a:bodyPr/>
        <a:lstStyle/>
        <a:p>
          <a:r>
            <a:rPr lang="en-US"/>
            <a:t>- Ending: What happens in the end?</a:t>
          </a:r>
        </a:p>
      </dgm:t>
    </dgm:pt>
    <dgm:pt modelId="{57463EFD-9E95-48B7-ABF1-71594E67D3D4}" type="parTrans" cxnId="{5F71B372-D84C-4137-BAAA-8E42051289A7}">
      <dgm:prSet/>
      <dgm:spPr/>
      <dgm:t>
        <a:bodyPr/>
        <a:lstStyle/>
        <a:p>
          <a:endParaRPr lang="en-US"/>
        </a:p>
      </dgm:t>
    </dgm:pt>
    <dgm:pt modelId="{71018CD5-047F-46DB-8DD2-1B8AD6D6161E}" type="sibTrans" cxnId="{5F71B372-D84C-4137-BAAA-8E42051289A7}">
      <dgm:prSet/>
      <dgm:spPr/>
      <dgm:t>
        <a:bodyPr/>
        <a:lstStyle/>
        <a:p>
          <a:endParaRPr lang="en-US"/>
        </a:p>
      </dgm:t>
    </dgm:pt>
    <dgm:pt modelId="{EA72EF23-9294-1643-8AAE-97C1066F736C}" type="pres">
      <dgm:prSet presAssocID="{FAD23854-CE65-486B-9BC3-3EBFB9A93E1A}" presName="Name0" presStyleCnt="0">
        <dgm:presLayoutVars>
          <dgm:dir/>
          <dgm:animLvl val="lvl"/>
          <dgm:resizeHandles val="exact"/>
        </dgm:presLayoutVars>
      </dgm:prSet>
      <dgm:spPr/>
    </dgm:pt>
    <dgm:pt modelId="{F5F31239-0A4A-7549-BE99-C9602FD2E677}" type="pres">
      <dgm:prSet presAssocID="{9800FA5F-7A8B-48E4-B8AA-71401C2C2F34}" presName="boxAndChildren" presStyleCnt="0"/>
      <dgm:spPr/>
    </dgm:pt>
    <dgm:pt modelId="{FD69B4B0-91DF-3E43-9827-DB5A48FDA70C}" type="pres">
      <dgm:prSet presAssocID="{9800FA5F-7A8B-48E4-B8AA-71401C2C2F34}" presName="parentTextBox" presStyleLbl="node1" presStyleIdx="0" presStyleCnt="5"/>
      <dgm:spPr/>
    </dgm:pt>
    <dgm:pt modelId="{A1CF90E8-7295-9645-BE49-128C27BC9DE5}" type="pres">
      <dgm:prSet presAssocID="{96A5AAFF-9537-4A49-A619-6FF3AB95C72B}" presName="sp" presStyleCnt="0"/>
      <dgm:spPr/>
    </dgm:pt>
    <dgm:pt modelId="{912637CD-F1B7-F64C-9F3A-C56C07920A18}" type="pres">
      <dgm:prSet presAssocID="{9FD6C52C-68E6-45C0-8B04-70E4EC90FA3D}" presName="arrowAndChildren" presStyleCnt="0"/>
      <dgm:spPr/>
    </dgm:pt>
    <dgm:pt modelId="{A8127B2A-C1DA-234B-87D8-A096272CDBDB}" type="pres">
      <dgm:prSet presAssocID="{9FD6C52C-68E6-45C0-8B04-70E4EC90FA3D}" presName="parentTextArrow" presStyleLbl="node1" presStyleIdx="1" presStyleCnt="5"/>
      <dgm:spPr/>
    </dgm:pt>
    <dgm:pt modelId="{C4EA62B1-8A00-1C4F-8C51-15F1AFB707C3}" type="pres">
      <dgm:prSet presAssocID="{0B9917F7-AC26-4FED-9902-CA381389F9B1}" presName="sp" presStyleCnt="0"/>
      <dgm:spPr/>
    </dgm:pt>
    <dgm:pt modelId="{116DC3B3-D65C-E749-BBCC-8C86483BBB82}" type="pres">
      <dgm:prSet presAssocID="{490C9CE4-16CE-4832-92A5-A81984F4FF5B}" presName="arrowAndChildren" presStyleCnt="0"/>
      <dgm:spPr/>
    </dgm:pt>
    <dgm:pt modelId="{7ED5B55D-0175-E54A-8D50-3EDB92AFAEF5}" type="pres">
      <dgm:prSet presAssocID="{490C9CE4-16CE-4832-92A5-A81984F4FF5B}" presName="parentTextArrow" presStyleLbl="node1" presStyleIdx="2" presStyleCnt="5"/>
      <dgm:spPr/>
    </dgm:pt>
    <dgm:pt modelId="{302BAA26-1AC6-974D-A1A3-5455F7730C3D}" type="pres">
      <dgm:prSet presAssocID="{8F06E09B-7D27-4570-8962-D49D89A424C1}" presName="sp" presStyleCnt="0"/>
      <dgm:spPr/>
    </dgm:pt>
    <dgm:pt modelId="{1DFF7DF6-2B11-5245-B7A9-484205191602}" type="pres">
      <dgm:prSet presAssocID="{49E7BA3C-BD5F-4E0F-B8D8-8EE0F6F8C2ED}" presName="arrowAndChildren" presStyleCnt="0"/>
      <dgm:spPr/>
    </dgm:pt>
    <dgm:pt modelId="{AD9412FB-0D3B-3C45-A501-F207BAFC016D}" type="pres">
      <dgm:prSet presAssocID="{49E7BA3C-BD5F-4E0F-B8D8-8EE0F6F8C2ED}" presName="parentTextArrow" presStyleLbl="node1" presStyleIdx="3" presStyleCnt="5"/>
      <dgm:spPr/>
    </dgm:pt>
    <dgm:pt modelId="{3B16BE96-B053-2D4F-A6C0-5AD2F919A0A8}" type="pres">
      <dgm:prSet presAssocID="{50DD2F7E-C0E0-4FAE-B0C2-D9C927A7B2EA}" presName="sp" presStyleCnt="0"/>
      <dgm:spPr/>
    </dgm:pt>
    <dgm:pt modelId="{5EC4C559-134F-4440-89B3-A6AEBD72092C}" type="pres">
      <dgm:prSet presAssocID="{C037A71C-FB5F-4F78-960D-2241F3E2095D}" presName="arrowAndChildren" presStyleCnt="0"/>
      <dgm:spPr/>
    </dgm:pt>
    <dgm:pt modelId="{5FE1FFDC-232A-D54B-A7B6-0B6712A90775}" type="pres">
      <dgm:prSet presAssocID="{C037A71C-FB5F-4F78-960D-2241F3E2095D}" presName="parentTextArrow" presStyleLbl="node1" presStyleIdx="4" presStyleCnt="5"/>
      <dgm:spPr/>
    </dgm:pt>
  </dgm:ptLst>
  <dgm:cxnLst>
    <dgm:cxn modelId="{15BFE621-E071-E247-9FA9-516B19BBF5FA}" type="presOf" srcId="{9FD6C52C-68E6-45C0-8B04-70E4EC90FA3D}" destId="{A8127B2A-C1DA-234B-87D8-A096272CDBDB}" srcOrd="0" destOrd="0" presId="urn:microsoft.com/office/officeart/2005/8/layout/process4"/>
    <dgm:cxn modelId="{72D19A27-9C1E-4A74-8AB4-C558C998F5BF}" srcId="{FAD23854-CE65-486B-9BC3-3EBFB9A93E1A}" destId="{49E7BA3C-BD5F-4E0F-B8D8-8EE0F6F8C2ED}" srcOrd="1" destOrd="0" parTransId="{E495B8C7-37CB-4D8B-8C4D-F276FF0B8D30}" sibTransId="{8F06E09B-7D27-4570-8962-D49D89A424C1}"/>
    <dgm:cxn modelId="{DB0EB934-6741-4949-8A91-04B03F3D108C}" type="presOf" srcId="{49E7BA3C-BD5F-4E0F-B8D8-8EE0F6F8C2ED}" destId="{AD9412FB-0D3B-3C45-A501-F207BAFC016D}" srcOrd="0" destOrd="0" presId="urn:microsoft.com/office/officeart/2005/8/layout/process4"/>
    <dgm:cxn modelId="{F9C04962-F63B-4208-A202-D287F604C600}" srcId="{FAD23854-CE65-486B-9BC3-3EBFB9A93E1A}" destId="{C037A71C-FB5F-4F78-960D-2241F3E2095D}" srcOrd="0" destOrd="0" parTransId="{FFD4BD12-CF9F-4645-A4C0-570E8BBFDAD7}" sibTransId="{50DD2F7E-C0E0-4FAE-B0C2-D9C927A7B2EA}"/>
    <dgm:cxn modelId="{F3CABB6C-E094-104A-939B-5973DF86A33E}" type="presOf" srcId="{FAD23854-CE65-486B-9BC3-3EBFB9A93E1A}" destId="{EA72EF23-9294-1643-8AAE-97C1066F736C}" srcOrd="0" destOrd="0" presId="urn:microsoft.com/office/officeart/2005/8/layout/process4"/>
    <dgm:cxn modelId="{5F71B372-D84C-4137-BAAA-8E42051289A7}" srcId="{FAD23854-CE65-486B-9BC3-3EBFB9A93E1A}" destId="{9800FA5F-7A8B-48E4-B8AA-71401C2C2F34}" srcOrd="4" destOrd="0" parTransId="{57463EFD-9E95-48B7-ABF1-71594E67D3D4}" sibTransId="{71018CD5-047F-46DB-8DD2-1B8AD6D6161E}"/>
    <dgm:cxn modelId="{779CCBB8-6B2A-184C-B6A2-54DE616A45D6}" type="presOf" srcId="{9800FA5F-7A8B-48E4-B8AA-71401C2C2F34}" destId="{FD69B4B0-91DF-3E43-9827-DB5A48FDA70C}" srcOrd="0" destOrd="0" presId="urn:microsoft.com/office/officeart/2005/8/layout/process4"/>
    <dgm:cxn modelId="{6D3015BF-3788-48D6-8FAF-1089C9773705}" srcId="{FAD23854-CE65-486B-9BC3-3EBFB9A93E1A}" destId="{9FD6C52C-68E6-45C0-8B04-70E4EC90FA3D}" srcOrd="3" destOrd="0" parTransId="{A71E3851-B2CE-48A7-ACBF-35D97ED0736B}" sibTransId="{96A5AAFF-9537-4A49-A619-6FF3AB95C72B}"/>
    <dgm:cxn modelId="{F51026D8-97F0-BF4B-94E9-1D5BA46D898C}" type="presOf" srcId="{490C9CE4-16CE-4832-92A5-A81984F4FF5B}" destId="{7ED5B55D-0175-E54A-8D50-3EDB92AFAEF5}" srcOrd="0" destOrd="0" presId="urn:microsoft.com/office/officeart/2005/8/layout/process4"/>
    <dgm:cxn modelId="{061BA5DA-74B2-40B6-BEB0-EA6D25F3F01B}" srcId="{FAD23854-CE65-486B-9BC3-3EBFB9A93E1A}" destId="{490C9CE4-16CE-4832-92A5-A81984F4FF5B}" srcOrd="2" destOrd="0" parTransId="{80F39716-1F21-4612-8446-2B002D7A3FAA}" sibTransId="{0B9917F7-AC26-4FED-9902-CA381389F9B1}"/>
    <dgm:cxn modelId="{408140F5-BCD4-FC47-91C0-6B9D1623D587}" type="presOf" srcId="{C037A71C-FB5F-4F78-960D-2241F3E2095D}" destId="{5FE1FFDC-232A-D54B-A7B6-0B6712A90775}" srcOrd="0" destOrd="0" presId="urn:microsoft.com/office/officeart/2005/8/layout/process4"/>
    <dgm:cxn modelId="{C343DF09-348C-B54E-AFA3-FEB77A260970}" type="presParOf" srcId="{EA72EF23-9294-1643-8AAE-97C1066F736C}" destId="{F5F31239-0A4A-7549-BE99-C9602FD2E677}" srcOrd="0" destOrd="0" presId="urn:microsoft.com/office/officeart/2005/8/layout/process4"/>
    <dgm:cxn modelId="{98BCA27B-3969-AF48-B8E1-66DDC6B8A613}" type="presParOf" srcId="{F5F31239-0A4A-7549-BE99-C9602FD2E677}" destId="{FD69B4B0-91DF-3E43-9827-DB5A48FDA70C}" srcOrd="0" destOrd="0" presId="urn:microsoft.com/office/officeart/2005/8/layout/process4"/>
    <dgm:cxn modelId="{13C451F0-686F-DA46-BC06-043CA556D14C}" type="presParOf" srcId="{EA72EF23-9294-1643-8AAE-97C1066F736C}" destId="{A1CF90E8-7295-9645-BE49-128C27BC9DE5}" srcOrd="1" destOrd="0" presId="urn:microsoft.com/office/officeart/2005/8/layout/process4"/>
    <dgm:cxn modelId="{28AF573D-2E8C-274B-A48B-46EF3763135D}" type="presParOf" srcId="{EA72EF23-9294-1643-8AAE-97C1066F736C}" destId="{912637CD-F1B7-F64C-9F3A-C56C07920A18}" srcOrd="2" destOrd="0" presId="urn:microsoft.com/office/officeart/2005/8/layout/process4"/>
    <dgm:cxn modelId="{81C95227-B4CE-3E4A-B647-0781217F8F4C}" type="presParOf" srcId="{912637CD-F1B7-F64C-9F3A-C56C07920A18}" destId="{A8127B2A-C1DA-234B-87D8-A096272CDBDB}" srcOrd="0" destOrd="0" presId="urn:microsoft.com/office/officeart/2005/8/layout/process4"/>
    <dgm:cxn modelId="{396CD55F-5034-5F49-9494-0439FC09001A}" type="presParOf" srcId="{EA72EF23-9294-1643-8AAE-97C1066F736C}" destId="{C4EA62B1-8A00-1C4F-8C51-15F1AFB707C3}" srcOrd="3" destOrd="0" presId="urn:microsoft.com/office/officeart/2005/8/layout/process4"/>
    <dgm:cxn modelId="{A84FC425-51DB-3249-8485-F9DC1DD8636A}" type="presParOf" srcId="{EA72EF23-9294-1643-8AAE-97C1066F736C}" destId="{116DC3B3-D65C-E749-BBCC-8C86483BBB82}" srcOrd="4" destOrd="0" presId="urn:microsoft.com/office/officeart/2005/8/layout/process4"/>
    <dgm:cxn modelId="{D6C2D862-7993-0547-B0B2-FAB91A6AB64A}" type="presParOf" srcId="{116DC3B3-D65C-E749-BBCC-8C86483BBB82}" destId="{7ED5B55D-0175-E54A-8D50-3EDB92AFAEF5}" srcOrd="0" destOrd="0" presId="urn:microsoft.com/office/officeart/2005/8/layout/process4"/>
    <dgm:cxn modelId="{406FE1C4-683B-F649-A990-7E646465CA18}" type="presParOf" srcId="{EA72EF23-9294-1643-8AAE-97C1066F736C}" destId="{302BAA26-1AC6-974D-A1A3-5455F7730C3D}" srcOrd="5" destOrd="0" presId="urn:microsoft.com/office/officeart/2005/8/layout/process4"/>
    <dgm:cxn modelId="{F1CF5477-5225-9444-9C96-7E762CD74C76}" type="presParOf" srcId="{EA72EF23-9294-1643-8AAE-97C1066F736C}" destId="{1DFF7DF6-2B11-5245-B7A9-484205191602}" srcOrd="6" destOrd="0" presId="urn:microsoft.com/office/officeart/2005/8/layout/process4"/>
    <dgm:cxn modelId="{7D4354DF-307E-6445-8314-0CAF7BE2D4F1}" type="presParOf" srcId="{1DFF7DF6-2B11-5245-B7A9-484205191602}" destId="{AD9412FB-0D3B-3C45-A501-F207BAFC016D}" srcOrd="0" destOrd="0" presId="urn:microsoft.com/office/officeart/2005/8/layout/process4"/>
    <dgm:cxn modelId="{9CE7C359-72C9-8F4C-9DDF-775F4C2A6F26}" type="presParOf" srcId="{EA72EF23-9294-1643-8AAE-97C1066F736C}" destId="{3B16BE96-B053-2D4F-A6C0-5AD2F919A0A8}" srcOrd="7" destOrd="0" presId="urn:microsoft.com/office/officeart/2005/8/layout/process4"/>
    <dgm:cxn modelId="{CD47A1A7-A514-1F40-BF43-832AE933346A}" type="presParOf" srcId="{EA72EF23-9294-1643-8AAE-97C1066F736C}" destId="{5EC4C559-134F-4440-89B3-A6AEBD72092C}" srcOrd="8" destOrd="0" presId="urn:microsoft.com/office/officeart/2005/8/layout/process4"/>
    <dgm:cxn modelId="{CEFFD83B-092B-5542-98D3-34B8DC83FD06}" type="presParOf" srcId="{5EC4C559-134F-4440-89B3-A6AEBD72092C}" destId="{5FE1FFDC-232A-D54B-A7B6-0B6712A9077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55A65B-E3AE-4AB1-8F9E-8F586491B04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78C972-2E35-4BE6-BA81-AB983B9F4F2A}">
      <dgm:prSet/>
      <dgm:spPr/>
      <dgm:t>
        <a:bodyPr/>
        <a:lstStyle/>
        <a:p>
          <a:r>
            <a:rPr lang="en-US"/>
            <a:t>Now write your story in 4 short paragraphs:</a:t>
          </a:r>
        </a:p>
      </dgm:t>
    </dgm:pt>
    <dgm:pt modelId="{7AFDC465-E0F3-412D-9EBD-84537CA54D02}" type="parTrans" cxnId="{21D10601-1969-41A1-98A8-46CC22DB7FBF}">
      <dgm:prSet/>
      <dgm:spPr/>
      <dgm:t>
        <a:bodyPr/>
        <a:lstStyle/>
        <a:p>
          <a:endParaRPr lang="en-US"/>
        </a:p>
      </dgm:t>
    </dgm:pt>
    <dgm:pt modelId="{2374F48B-CD7A-4519-8903-2A5F72F7F2B9}" type="sibTrans" cxnId="{21D10601-1969-41A1-98A8-46CC22DB7FBF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E25168D5-25B9-4DE3-BCC7-C6378967C1E0}">
      <dgm:prSet/>
      <dgm:spPr/>
      <dgm:t>
        <a:bodyPr/>
        <a:lstStyle/>
        <a:p>
          <a:r>
            <a:rPr lang="en-US"/>
            <a:t>- Use your plan</a:t>
          </a:r>
        </a:p>
      </dgm:t>
    </dgm:pt>
    <dgm:pt modelId="{4C3019F3-8CB2-450F-A50D-39A36B83E5D5}" type="parTrans" cxnId="{08CC5553-370B-49A6-9B3F-24FC3701EF3F}">
      <dgm:prSet/>
      <dgm:spPr/>
      <dgm:t>
        <a:bodyPr/>
        <a:lstStyle/>
        <a:p>
          <a:endParaRPr lang="en-US"/>
        </a:p>
      </dgm:t>
    </dgm:pt>
    <dgm:pt modelId="{F8B7CF4B-1B4A-4A38-B9AC-5DC390F82B58}" type="sibTrans" cxnId="{08CC5553-370B-49A6-9B3F-24FC3701EF3F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3B5FFFA8-89B7-4A51-98EB-FC7BF1052AB2}">
      <dgm:prSet/>
      <dgm:spPr/>
      <dgm:t>
        <a:bodyPr/>
        <a:lstStyle/>
        <a:p>
          <a:r>
            <a:rPr lang="en-US"/>
            <a:t>- Use time words: "Then... After that... Finally..."</a:t>
          </a:r>
        </a:p>
      </dgm:t>
    </dgm:pt>
    <dgm:pt modelId="{25171003-7BDB-4320-9E1D-09300B244B41}" type="parTrans" cxnId="{3E9F4A83-DB48-41E2-A769-E13C90B971D2}">
      <dgm:prSet/>
      <dgm:spPr/>
      <dgm:t>
        <a:bodyPr/>
        <a:lstStyle/>
        <a:p>
          <a:endParaRPr lang="en-US"/>
        </a:p>
      </dgm:t>
    </dgm:pt>
    <dgm:pt modelId="{59EBE1AD-413F-497F-AB39-1B35AAB39936}" type="sibTrans" cxnId="{3E9F4A83-DB48-41E2-A769-E13C90B971D2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1A95BFDB-EEA5-4D7E-A48C-EB0A143B85E8}">
      <dgm:prSet/>
      <dgm:spPr/>
      <dgm:t>
        <a:bodyPr/>
        <a:lstStyle/>
        <a:p>
          <a:r>
            <a:rPr lang="en-US"/>
            <a:t>- Use feelings: "I felt happy / sad / worried"</a:t>
          </a:r>
        </a:p>
      </dgm:t>
    </dgm:pt>
    <dgm:pt modelId="{4B1B6B36-71C1-42AD-9F41-05E68B73E46A}" type="parTrans" cxnId="{39164085-25EC-44AE-B573-7648D43F5297}">
      <dgm:prSet/>
      <dgm:spPr/>
      <dgm:t>
        <a:bodyPr/>
        <a:lstStyle/>
        <a:p>
          <a:endParaRPr lang="en-US"/>
        </a:p>
      </dgm:t>
    </dgm:pt>
    <dgm:pt modelId="{686C104B-7CE9-4E2B-9EB8-F8E746F44F0A}" type="sibTrans" cxnId="{39164085-25EC-44AE-B573-7648D43F5297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F1869C4B-473E-4043-9B5C-A13FA358DE6F}" type="pres">
      <dgm:prSet presAssocID="{2955A65B-E3AE-4AB1-8F9E-8F586491B048}" presName="Name0" presStyleCnt="0">
        <dgm:presLayoutVars>
          <dgm:animLvl val="lvl"/>
          <dgm:resizeHandles val="exact"/>
        </dgm:presLayoutVars>
      </dgm:prSet>
      <dgm:spPr/>
    </dgm:pt>
    <dgm:pt modelId="{4AA3A55D-F570-6A43-94E8-CE5545D33EC4}" type="pres">
      <dgm:prSet presAssocID="{5F78C972-2E35-4BE6-BA81-AB983B9F4F2A}" presName="compositeNode" presStyleCnt="0">
        <dgm:presLayoutVars>
          <dgm:bulletEnabled val="1"/>
        </dgm:presLayoutVars>
      </dgm:prSet>
      <dgm:spPr/>
    </dgm:pt>
    <dgm:pt modelId="{53ECE13D-7616-864C-AF6D-57D5EE160143}" type="pres">
      <dgm:prSet presAssocID="{5F78C972-2E35-4BE6-BA81-AB983B9F4F2A}" presName="bgRect" presStyleLbl="alignNode1" presStyleIdx="0" presStyleCnt="4"/>
      <dgm:spPr/>
    </dgm:pt>
    <dgm:pt modelId="{827B776F-D179-4649-BC0D-6BC56A830A2A}" type="pres">
      <dgm:prSet presAssocID="{2374F48B-CD7A-4519-8903-2A5F72F7F2B9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3D6FBC74-D2B8-7F41-BF6D-6B6B50134A81}" type="pres">
      <dgm:prSet presAssocID="{5F78C972-2E35-4BE6-BA81-AB983B9F4F2A}" presName="nodeRect" presStyleLbl="alignNode1" presStyleIdx="0" presStyleCnt="4">
        <dgm:presLayoutVars>
          <dgm:bulletEnabled val="1"/>
        </dgm:presLayoutVars>
      </dgm:prSet>
      <dgm:spPr/>
    </dgm:pt>
    <dgm:pt modelId="{54BB8EEA-8170-6341-B60A-87B971F88448}" type="pres">
      <dgm:prSet presAssocID="{2374F48B-CD7A-4519-8903-2A5F72F7F2B9}" presName="sibTrans" presStyleCnt="0"/>
      <dgm:spPr/>
    </dgm:pt>
    <dgm:pt modelId="{10F6468B-6FAF-A14C-A857-2AF8D012C383}" type="pres">
      <dgm:prSet presAssocID="{E25168D5-25B9-4DE3-BCC7-C6378967C1E0}" presName="compositeNode" presStyleCnt="0">
        <dgm:presLayoutVars>
          <dgm:bulletEnabled val="1"/>
        </dgm:presLayoutVars>
      </dgm:prSet>
      <dgm:spPr/>
    </dgm:pt>
    <dgm:pt modelId="{91237B28-A689-8049-9856-6B9A79BC595C}" type="pres">
      <dgm:prSet presAssocID="{E25168D5-25B9-4DE3-BCC7-C6378967C1E0}" presName="bgRect" presStyleLbl="alignNode1" presStyleIdx="1" presStyleCnt="4"/>
      <dgm:spPr/>
    </dgm:pt>
    <dgm:pt modelId="{17403A1F-4255-254A-B267-DB4C9FD25722}" type="pres">
      <dgm:prSet presAssocID="{F8B7CF4B-1B4A-4A38-B9AC-5DC390F82B58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ABA224E2-75AF-7A46-A858-6E1A1B8A295D}" type="pres">
      <dgm:prSet presAssocID="{E25168D5-25B9-4DE3-BCC7-C6378967C1E0}" presName="nodeRect" presStyleLbl="alignNode1" presStyleIdx="1" presStyleCnt="4">
        <dgm:presLayoutVars>
          <dgm:bulletEnabled val="1"/>
        </dgm:presLayoutVars>
      </dgm:prSet>
      <dgm:spPr/>
    </dgm:pt>
    <dgm:pt modelId="{BADB31DA-4E53-F343-BC47-34B45D97899E}" type="pres">
      <dgm:prSet presAssocID="{F8B7CF4B-1B4A-4A38-B9AC-5DC390F82B58}" presName="sibTrans" presStyleCnt="0"/>
      <dgm:spPr/>
    </dgm:pt>
    <dgm:pt modelId="{AA7A2E95-C24D-AB48-AED8-FF1B1AE3B0F5}" type="pres">
      <dgm:prSet presAssocID="{3B5FFFA8-89B7-4A51-98EB-FC7BF1052AB2}" presName="compositeNode" presStyleCnt="0">
        <dgm:presLayoutVars>
          <dgm:bulletEnabled val="1"/>
        </dgm:presLayoutVars>
      </dgm:prSet>
      <dgm:spPr/>
    </dgm:pt>
    <dgm:pt modelId="{1F1D982F-3D3E-7D41-94F3-0F1A191A27C2}" type="pres">
      <dgm:prSet presAssocID="{3B5FFFA8-89B7-4A51-98EB-FC7BF1052AB2}" presName="bgRect" presStyleLbl="alignNode1" presStyleIdx="2" presStyleCnt="4"/>
      <dgm:spPr/>
    </dgm:pt>
    <dgm:pt modelId="{5BA32333-8151-734D-AB4B-ADC623A407B5}" type="pres">
      <dgm:prSet presAssocID="{59EBE1AD-413F-497F-AB39-1B35AAB39936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A6B120F2-D72F-1B44-8D70-6E96E6AA6A65}" type="pres">
      <dgm:prSet presAssocID="{3B5FFFA8-89B7-4A51-98EB-FC7BF1052AB2}" presName="nodeRect" presStyleLbl="alignNode1" presStyleIdx="2" presStyleCnt="4">
        <dgm:presLayoutVars>
          <dgm:bulletEnabled val="1"/>
        </dgm:presLayoutVars>
      </dgm:prSet>
      <dgm:spPr/>
    </dgm:pt>
    <dgm:pt modelId="{5EFDEEDE-E4C0-DD4C-B67E-D45CEA7E1895}" type="pres">
      <dgm:prSet presAssocID="{59EBE1AD-413F-497F-AB39-1B35AAB39936}" presName="sibTrans" presStyleCnt="0"/>
      <dgm:spPr/>
    </dgm:pt>
    <dgm:pt modelId="{03EAB478-BB21-0E42-BE62-58FDA64E122E}" type="pres">
      <dgm:prSet presAssocID="{1A95BFDB-EEA5-4D7E-A48C-EB0A143B85E8}" presName="compositeNode" presStyleCnt="0">
        <dgm:presLayoutVars>
          <dgm:bulletEnabled val="1"/>
        </dgm:presLayoutVars>
      </dgm:prSet>
      <dgm:spPr/>
    </dgm:pt>
    <dgm:pt modelId="{DE4DA2F1-CF16-5F4D-AC95-AC1270886B02}" type="pres">
      <dgm:prSet presAssocID="{1A95BFDB-EEA5-4D7E-A48C-EB0A143B85E8}" presName="bgRect" presStyleLbl="alignNode1" presStyleIdx="3" presStyleCnt="4"/>
      <dgm:spPr/>
    </dgm:pt>
    <dgm:pt modelId="{32E7C99A-94A6-3741-ACA1-6F4547CEC8E9}" type="pres">
      <dgm:prSet presAssocID="{686C104B-7CE9-4E2B-9EB8-F8E746F44F0A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DD854810-E402-3446-BD80-C59B4436C532}" type="pres">
      <dgm:prSet presAssocID="{1A95BFDB-EEA5-4D7E-A48C-EB0A143B85E8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21D10601-1969-41A1-98A8-46CC22DB7FBF}" srcId="{2955A65B-E3AE-4AB1-8F9E-8F586491B048}" destId="{5F78C972-2E35-4BE6-BA81-AB983B9F4F2A}" srcOrd="0" destOrd="0" parTransId="{7AFDC465-E0F3-412D-9EBD-84537CA54D02}" sibTransId="{2374F48B-CD7A-4519-8903-2A5F72F7F2B9}"/>
    <dgm:cxn modelId="{F8742A08-9B20-8947-A4AF-B981163E3F06}" type="presOf" srcId="{F8B7CF4B-1B4A-4A38-B9AC-5DC390F82B58}" destId="{17403A1F-4255-254A-B267-DB4C9FD25722}" srcOrd="0" destOrd="0" presId="urn:microsoft.com/office/officeart/2016/7/layout/LinearBlockProcessNumbered"/>
    <dgm:cxn modelId="{E9104214-1F0E-094C-B6CD-F48AB5CFBD42}" type="presOf" srcId="{5F78C972-2E35-4BE6-BA81-AB983B9F4F2A}" destId="{3D6FBC74-D2B8-7F41-BF6D-6B6B50134A81}" srcOrd="1" destOrd="0" presId="urn:microsoft.com/office/officeart/2016/7/layout/LinearBlockProcessNumbered"/>
    <dgm:cxn modelId="{1C5F6429-2399-D245-BA8A-81328FCC676F}" type="presOf" srcId="{3B5FFFA8-89B7-4A51-98EB-FC7BF1052AB2}" destId="{A6B120F2-D72F-1B44-8D70-6E96E6AA6A65}" srcOrd="1" destOrd="0" presId="urn:microsoft.com/office/officeart/2016/7/layout/LinearBlockProcessNumbered"/>
    <dgm:cxn modelId="{4EFEFA33-DE08-444E-80DE-B4DE05B62EB9}" type="presOf" srcId="{2374F48B-CD7A-4519-8903-2A5F72F7F2B9}" destId="{827B776F-D179-4649-BC0D-6BC56A830A2A}" srcOrd="0" destOrd="0" presId="urn:microsoft.com/office/officeart/2016/7/layout/LinearBlockProcessNumbered"/>
    <dgm:cxn modelId="{A86FCB34-3848-E848-9260-7EBDD26FC05E}" type="presOf" srcId="{3B5FFFA8-89B7-4A51-98EB-FC7BF1052AB2}" destId="{1F1D982F-3D3E-7D41-94F3-0F1A191A27C2}" srcOrd="0" destOrd="0" presId="urn:microsoft.com/office/officeart/2016/7/layout/LinearBlockProcessNumbered"/>
    <dgm:cxn modelId="{3658CB38-F0CF-FA47-AC70-4960CE8233D7}" type="presOf" srcId="{5F78C972-2E35-4BE6-BA81-AB983B9F4F2A}" destId="{53ECE13D-7616-864C-AF6D-57D5EE160143}" srcOrd="0" destOrd="0" presId="urn:microsoft.com/office/officeart/2016/7/layout/LinearBlockProcessNumbered"/>
    <dgm:cxn modelId="{AF2EF045-BFCB-E74C-A33E-62D84DE26972}" type="presOf" srcId="{59EBE1AD-413F-497F-AB39-1B35AAB39936}" destId="{5BA32333-8151-734D-AB4B-ADC623A407B5}" srcOrd="0" destOrd="0" presId="urn:microsoft.com/office/officeart/2016/7/layout/LinearBlockProcessNumbered"/>
    <dgm:cxn modelId="{08CC5553-370B-49A6-9B3F-24FC3701EF3F}" srcId="{2955A65B-E3AE-4AB1-8F9E-8F586491B048}" destId="{E25168D5-25B9-4DE3-BCC7-C6378967C1E0}" srcOrd="1" destOrd="0" parTransId="{4C3019F3-8CB2-450F-A50D-39A36B83E5D5}" sibTransId="{F8B7CF4B-1B4A-4A38-B9AC-5DC390F82B58}"/>
    <dgm:cxn modelId="{3C43407A-0549-E945-8A2D-1B5AEC075F11}" type="presOf" srcId="{E25168D5-25B9-4DE3-BCC7-C6378967C1E0}" destId="{91237B28-A689-8049-9856-6B9A79BC595C}" srcOrd="0" destOrd="0" presId="urn:microsoft.com/office/officeart/2016/7/layout/LinearBlockProcessNumbered"/>
    <dgm:cxn modelId="{FCCFB480-250B-554C-B28A-B0CB1E25777A}" type="presOf" srcId="{2955A65B-E3AE-4AB1-8F9E-8F586491B048}" destId="{F1869C4B-473E-4043-9B5C-A13FA358DE6F}" srcOrd="0" destOrd="0" presId="urn:microsoft.com/office/officeart/2016/7/layout/LinearBlockProcessNumbered"/>
    <dgm:cxn modelId="{3E9F4A83-DB48-41E2-A769-E13C90B971D2}" srcId="{2955A65B-E3AE-4AB1-8F9E-8F586491B048}" destId="{3B5FFFA8-89B7-4A51-98EB-FC7BF1052AB2}" srcOrd="2" destOrd="0" parTransId="{25171003-7BDB-4320-9E1D-09300B244B41}" sibTransId="{59EBE1AD-413F-497F-AB39-1B35AAB39936}"/>
    <dgm:cxn modelId="{39164085-25EC-44AE-B573-7648D43F5297}" srcId="{2955A65B-E3AE-4AB1-8F9E-8F586491B048}" destId="{1A95BFDB-EEA5-4D7E-A48C-EB0A143B85E8}" srcOrd="3" destOrd="0" parTransId="{4B1B6B36-71C1-42AD-9F41-05E68B73E46A}" sibTransId="{686C104B-7CE9-4E2B-9EB8-F8E746F44F0A}"/>
    <dgm:cxn modelId="{5D57AF9B-3232-724B-9C6C-AAF06E954DDB}" type="presOf" srcId="{1A95BFDB-EEA5-4D7E-A48C-EB0A143B85E8}" destId="{DD854810-E402-3446-BD80-C59B4436C532}" srcOrd="1" destOrd="0" presId="urn:microsoft.com/office/officeart/2016/7/layout/LinearBlockProcessNumbered"/>
    <dgm:cxn modelId="{6788F8A1-CE2F-A142-A9D4-D6CF466610C2}" type="presOf" srcId="{686C104B-7CE9-4E2B-9EB8-F8E746F44F0A}" destId="{32E7C99A-94A6-3741-ACA1-6F4547CEC8E9}" srcOrd="0" destOrd="0" presId="urn:microsoft.com/office/officeart/2016/7/layout/LinearBlockProcessNumbered"/>
    <dgm:cxn modelId="{C559DEAE-F4D8-7745-8F4A-E69C6FE8F934}" type="presOf" srcId="{E25168D5-25B9-4DE3-BCC7-C6378967C1E0}" destId="{ABA224E2-75AF-7A46-A858-6E1A1B8A295D}" srcOrd="1" destOrd="0" presId="urn:microsoft.com/office/officeart/2016/7/layout/LinearBlockProcessNumbered"/>
    <dgm:cxn modelId="{E3CFCAC3-94B3-4D4F-8986-380684D055A3}" type="presOf" srcId="{1A95BFDB-EEA5-4D7E-A48C-EB0A143B85E8}" destId="{DE4DA2F1-CF16-5F4D-AC95-AC1270886B02}" srcOrd="0" destOrd="0" presId="urn:microsoft.com/office/officeart/2016/7/layout/LinearBlockProcessNumbered"/>
    <dgm:cxn modelId="{12BE22EE-6D3C-5F4F-8CBA-8DC07B2DCA74}" type="presParOf" srcId="{F1869C4B-473E-4043-9B5C-A13FA358DE6F}" destId="{4AA3A55D-F570-6A43-94E8-CE5545D33EC4}" srcOrd="0" destOrd="0" presId="urn:microsoft.com/office/officeart/2016/7/layout/LinearBlockProcessNumbered"/>
    <dgm:cxn modelId="{81D0F3E7-F2A2-054C-8123-ECD04E2F8577}" type="presParOf" srcId="{4AA3A55D-F570-6A43-94E8-CE5545D33EC4}" destId="{53ECE13D-7616-864C-AF6D-57D5EE160143}" srcOrd="0" destOrd="0" presId="urn:microsoft.com/office/officeart/2016/7/layout/LinearBlockProcessNumbered"/>
    <dgm:cxn modelId="{45EEB048-FE7D-074A-B5E0-CA29AAE6E201}" type="presParOf" srcId="{4AA3A55D-F570-6A43-94E8-CE5545D33EC4}" destId="{827B776F-D179-4649-BC0D-6BC56A830A2A}" srcOrd="1" destOrd="0" presId="urn:microsoft.com/office/officeart/2016/7/layout/LinearBlockProcessNumbered"/>
    <dgm:cxn modelId="{8DBA33AA-FB4E-7846-8232-6B3BC436F1E2}" type="presParOf" srcId="{4AA3A55D-F570-6A43-94E8-CE5545D33EC4}" destId="{3D6FBC74-D2B8-7F41-BF6D-6B6B50134A81}" srcOrd="2" destOrd="0" presId="urn:microsoft.com/office/officeart/2016/7/layout/LinearBlockProcessNumbered"/>
    <dgm:cxn modelId="{BB71E9CF-AA8D-634C-B38E-AC1A14088BF2}" type="presParOf" srcId="{F1869C4B-473E-4043-9B5C-A13FA358DE6F}" destId="{54BB8EEA-8170-6341-B60A-87B971F88448}" srcOrd="1" destOrd="0" presId="urn:microsoft.com/office/officeart/2016/7/layout/LinearBlockProcessNumbered"/>
    <dgm:cxn modelId="{054C7AFC-9AD8-5C4C-ADD2-A3E83DFBD5BF}" type="presParOf" srcId="{F1869C4B-473E-4043-9B5C-A13FA358DE6F}" destId="{10F6468B-6FAF-A14C-A857-2AF8D012C383}" srcOrd="2" destOrd="0" presId="urn:microsoft.com/office/officeart/2016/7/layout/LinearBlockProcessNumbered"/>
    <dgm:cxn modelId="{5719B03F-BF67-F04A-BC83-A4A78AF3EAD2}" type="presParOf" srcId="{10F6468B-6FAF-A14C-A857-2AF8D012C383}" destId="{91237B28-A689-8049-9856-6B9A79BC595C}" srcOrd="0" destOrd="0" presId="urn:microsoft.com/office/officeart/2016/7/layout/LinearBlockProcessNumbered"/>
    <dgm:cxn modelId="{54983B0F-9CC3-7C48-B6AC-588BBAAE8C40}" type="presParOf" srcId="{10F6468B-6FAF-A14C-A857-2AF8D012C383}" destId="{17403A1F-4255-254A-B267-DB4C9FD25722}" srcOrd="1" destOrd="0" presId="urn:microsoft.com/office/officeart/2016/7/layout/LinearBlockProcessNumbered"/>
    <dgm:cxn modelId="{A0C0FAF4-45BB-0B4C-A6A6-0916BA976A57}" type="presParOf" srcId="{10F6468B-6FAF-A14C-A857-2AF8D012C383}" destId="{ABA224E2-75AF-7A46-A858-6E1A1B8A295D}" srcOrd="2" destOrd="0" presId="urn:microsoft.com/office/officeart/2016/7/layout/LinearBlockProcessNumbered"/>
    <dgm:cxn modelId="{900C444E-FCBF-5F44-A0AD-6E9F1E2B5916}" type="presParOf" srcId="{F1869C4B-473E-4043-9B5C-A13FA358DE6F}" destId="{BADB31DA-4E53-F343-BC47-34B45D97899E}" srcOrd="3" destOrd="0" presId="urn:microsoft.com/office/officeart/2016/7/layout/LinearBlockProcessNumbered"/>
    <dgm:cxn modelId="{0F47F25D-FB03-5043-8EFF-9C6CF4587009}" type="presParOf" srcId="{F1869C4B-473E-4043-9B5C-A13FA358DE6F}" destId="{AA7A2E95-C24D-AB48-AED8-FF1B1AE3B0F5}" srcOrd="4" destOrd="0" presId="urn:microsoft.com/office/officeart/2016/7/layout/LinearBlockProcessNumbered"/>
    <dgm:cxn modelId="{DDB78C1B-6D39-BE43-8E54-51931D199814}" type="presParOf" srcId="{AA7A2E95-C24D-AB48-AED8-FF1B1AE3B0F5}" destId="{1F1D982F-3D3E-7D41-94F3-0F1A191A27C2}" srcOrd="0" destOrd="0" presId="urn:microsoft.com/office/officeart/2016/7/layout/LinearBlockProcessNumbered"/>
    <dgm:cxn modelId="{997074D7-7421-9A4D-9074-B4172CCCA3E3}" type="presParOf" srcId="{AA7A2E95-C24D-AB48-AED8-FF1B1AE3B0F5}" destId="{5BA32333-8151-734D-AB4B-ADC623A407B5}" srcOrd="1" destOrd="0" presId="urn:microsoft.com/office/officeart/2016/7/layout/LinearBlockProcessNumbered"/>
    <dgm:cxn modelId="{8219BC7E-CD53-C04E-93B1-1BBCFFC1A39F}" type="presParOf" srcId="{AA7A2E95-C24D-AB48-AED8-FF1B1AE3B0F5}" destId="{A6B120F2-D72F-1B44-8D70-6E96E6AA6A65}" srcOrd="2" destOrd="0" presId="urn:microsoft.com/office/officeart/2016/7/layout/LinearBlockProcessNumbered"/>
    <dgm:cxn modelId="{73CB63CE-9085-0D49-AF08-578E0CFDE7FC}" type="presParOf" srcId="{F1869C4B-473E-4043-9B5C-A13FA358DE6F}" destId="{5EFDEEDE-E4C0-DD4C-B67E-D45CEA7E1895}" srcOrd="5" destOrd="0" presId="urn:microsoft.com/office/officeart/2016/7/layout/LinearBlockProcessNumbered"/>
    <dgm:cxn modelId="{ECCBB177-0653-6848-AC35-DE6E09CF9A98}" type="presParOf" srcId="{F1869C4B-473E-4043-9B5C-A13FA358DE6F}" destId="{03EAB478-BB21-0E42-BE62-58FDA64E122E}" srcOrd="6" destOrd="0" presId="urn:microsoft.com/office/officeart/2016/7/layout/LinearBlockProcessNumbered"/>
    <dgm:cxn modelId="{800DB991-5432-AD41-828C-42CE055B5925}" type="presParOf" srcId="{03EAB478-BB21-0E42-BE62-58FDA64E122E}" destId="{DE4DA2F1-CF16-5F4D-AC95-AC1270886B02}" srcOrd="0" destOrd="0" presId="urn:microsoft.com/office/officeart/2016/7/layout/LinearBlockProcessNumbered"/>
    <dgm:cxn modelId="{3E8EE3BA-47A7-1249-A9B9-DDA5BEA6AF99}" type="presParOf" srcId="{03EAB478-BB21-0E42-BE62-58FDA64E122E}" destId="{32E7C99A-94A6-3741-ACA1-6F4547CEC8E9}" srcOrd="1" destOrd="0" presId="urn:microsoft.com/office/officeart/2016/7/layout/LinearBlockProcessNumbered"/>
    <dgm:cxn modelId="{8293CF66-06B0-3448-8226-DD0B1408E871}" type="presParOf" srcId="{03EAB478-BB21-0E42-BE62-58FDA64E122E}" destId="{DD854810-E402-3446-BD80-C59B4436C532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FAF769-CCFD-4485-8329-6212B9ADA12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E6C7014-3F46-4A13-ABC8-9B92EA7C16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You wrote a whole story! Great job!</a:t>
          </a:r>
        </a:p>
      </dgm:t>
    </dgm:pt>
    <dgm:pt modelId="{77684922-3C9C-462C-B39D-5A9530AE804E}" type="parTrans" cxnId="{A3E4CF63-333D-41DB-A46D-00BF007A5409}">
      <dgm:prSet/>
      <dgm:spPr/>
      <dgm:t>
        <a:bodyPr/>
        <a:lstStyle/>
        <a:p>
          <a:endParaRPr lang="en-US"/>
        </a:p>
      </dgm:t>
    </dgm:pt>
    <dgm:pt modelId="{6C047FB6-7205-4DD7-920C-9E2048E222B6}" type="sibTrans" cxnId="{A3E4CF63-333D-41DB-A46D-00BF007A540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05D631A-A056-4D77-9E0E-99A4AE755D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Next Challenge: Can you write the story again from the pet's point of view?</a:t>
          </a:r>
        </a:p>
      </dgm:t>
    </dgm:pt>
    <dgm:pt modelId="{AC227B7A-E0B6-40B0-A665-A18341EAF256}" type="parTrans" cxnId="{10BA737A-85EA-4C3B-9F0D-2F57F284BC58}">
      <dgm:prSet/>
      <dgm:spPr/>
      <dgm:t>
        <a:bodyPr/>
        <a:lstStyle/>
        <a:p>
          <a:endParaRPr lang="en-US"/>
        </a:p>
      </dgm:t>
    </dgm:pt>
    <dgm:pt modelId="{CF74124F-1C5D-445E-9412-17E82799550E}" type="sibTrans" cxnId="{10BA737A-85EA-4C3B-9F0D-2F57F284BC58}">
      <dgm:prSet/>
      <dgm:spPr/>
      <dgm:t>
        <a:bodyPr/>
        <a:lstStyle/>
        <a:p>
          <a:endParaRPr lang="en-US"/>
        </a:p>
      </dgm:t>
    </dgm:pt>
    <dgm:pt modelId="{BEEDED4C-D6E3-964F-BF34-3A5FD26F3B89}" type="pres">
      <dgm:prSet presAssocID="{7DFAF769-CCFD-4485-8329-6212B9ADA124}" presName="vert0" presStyleCnt="0">
        <dgm:presLayoutVars>
          <dgm:dir/>
          <dgm:animOne val="branch"/>
          <dgm:animLvl val="lvl"/>
        </dgm:presLayoutVars>
      </dgm:prSet>
      <dgm:spPr/>
    </dgm:pt>
    <dgm:pt modelId="{680EFF9D-D764-C74E-AFC6-F0CCED9D7A29}" type="pres">
      <dgm:prSet presAssocID="{8E6C7014-3F46-4A13-ABC8-9B92EA7C1620}" presName="thickLine" presStyleLbl="alignNode1" presStyleIdx="0" presStyleCnt="2"/>
      <dgm:spPr/>
    </dgm:pt>
    <dgm:pt modelId="{88CC6127-047D-1244-8FF5-0ECF11605D65}" type="pres">
      <dgm:prSet presAssocID="{8E6C7014-3F46-4A13-ABC8-9B92EA7C1620}" presName="horz1" presStyleCnt="0"/>
      <dgm:spPr/>
    </dgm:pt>
    <dgm:pt modelId="{2A53E5F3-AFB7-C647-AFB5-18EF16DF3E81}" type="pres">
      <dgm:prSet presAssocID="{8E6C7014-3F46-4A13-ABC8-9B92EA7C1620}" presName="tx1" presStyleLbl="revTx" presStyleIdx="0" presStyleCnt="2"/>
      <dgm:spPr/>
    </dgm:pt>
    <dgm:pt modelId="{569BFFCD-7616-1F47-8F4D-D5C4BF33BFDA}" type="pres">
      <dgm:prSet presAssocID="{8E6C7014-3F46-4A13-ABC8-9B92EA7C1620}" presName="vert1" presStyleCnt="0"/>
      <dgm:spPr/>
    </dgm:pt>
    <dgm:pt modelId="{1FF8B142-57F1-D04A-9EDE-A8412B688F94}" type="pres">
      <dgm:prSet presAssocID="{805D631A-A056-4D77-9E0E-99A4AE755D8A}" presName="thickLine" presStyleLbl="alignNode1" presStyleIdx="1" presStyleCnt="2"/>
      <dgm:spPr/>
    </dgm:pt>
    <dgm:pt modelId="{22F9F7BC-4B52-204F-9FE0-E8448008777B}" type="pres">
      <dgm:prSet presAssocID="{805D631A-A056-4D77-9E0E-99A4AE755D8A}" presName="horz1" presStyleCnt="0"/>
      <dgm:spPr/>
    </dgm:pt>
    <dgm:pt modelId="{F77BC148-D7E9-404B-A6FD-2E96D4C253CD}" type="pres">
      <dgm:prSet presAssocID="{805D631A-A056-4D77-9E0E-99A4AE755D8A}" presName="tx1" presStyleLbl="revTx" presStyleIdx="1" presStyleCnt="2"/>
      <dgm:spPr/>
    </dgm:pt>
    <dgm:pt modelId="{F8872E76-4FB5-AB48-ABD2-E213DC2300A5}" type="pres">
      <dgm:prSet presAssocID="{805D631A-A056-4D77-9E0E-99A4AE755D8A}" presName="vert1" presStyleCnt="0"/>
      <dgm:spPr/>
    </dgm:pt>
  </dgm:ptLst>
  <dgm:cxnLst>
    <dgm:cxn modelId="{3029290F-7EFB-094C-B74F-2079BFDF9C00}" type="presOf" srcId="{8E6C7014-3F46-4A13-ABC8-9B92EA7C1620}" destId="{2A53E5F3-AFB7-C647-AFB5-18EF16DF3E81}" srcOrd="0" destOrd="0" presId="urn:microsoft.com/office/officeart/2008/layout/LinedList"/>
    <dgm:cxn modelId="{37596030-8A5A-F448-9ECE-FDE78D8B3580}" type="presOf" srcId="{7DFAF769-CCFD-4485-8329-6212B9ADA124}" destId="{BEEDED4C-D6E3-964F-BF34-3A5FD26F3B89}" srcOrd="0" destOrd="0" presId="urn:microsoft.com/office/officeart/2008/layout/LinedList"/>
    <dgm:cxn modelId="{A3E4CF63-333D-41DB-A46D-00BF007A5409}" srcId="{7DFAF769-CCFD-4485-8329-6212B9ADA124}" destId="{8E6C7014-3F46-4A13-ABC8-9B92EA7C1620}" srcOrd="0" destOrd="0" parTransId="{77684922-3C9C-462C-B39D-5A9530AE804E}" sibTransId="{6C047FB6-7205-4DD7-920C-9E2048E222B6}"/>
    <dgm:cxn modelId="{10BA737A-85EA-4C3B-9F0D-2F57F284BC58}" srcId="{7DFAF769-CCFD-4485-8329-6212B9ADA124}" destId="{805D631A-A056-4D77-9E0E-99A4AE755D8A}" srcOrd="1" destOrd="0" parTransId="{AC227B7A-E0B6-40B0-A665-A18341EAF256}" sibTransId="{CF74124F-1C5D-445E-9412-17E82799550E}"/>
    <dgm:cxn modelId="{496C4CAD-7AD0-414F-AFEA-0CC0721E8933}" type="presOf" srcId="{805D631A-A056-4D77-9E0E-99A4AE755D8A}" destId="{F77BC148-D7E9-404B-A6FD-2E96D4C253CD}" srcOrd="0" destOrd="0" presId="urn:microsoft.com/office/officeart/2008/layout/LinedList"/>
    <dgm:cxn modelId="{CBAD1145-0601-624D-B84F-783153E1A1CB}" type="presParOf" srcId="{BEEDED4C-D6E3-964F-BF34-3A5FD26F3B89}" destId="{680EFF9D-D764-C74E-AFC6-F0CCED9D7A29}" srcOrd="0" destOrd="0" presId="urn:microsoft.com/office/officeart/2008/layout/LinedList"/>
    <dgm:cxn modelId="{56F43219-E41B-5B47-9913-40FF16B66DC0}" type="presParOf" srcId="{BEEDED4C-D6E3-964F-BF34-3A5FD26F3B89}" destId="{88CC6127-047D-1244-8FF5-0ECF11605D65}" srcOrd="1" destOrd="0" presId="urn:microsoft.com/office/officeart/2008/layout/LinedList"/>
    <dgm:cxn modelId="{87869525-16BA-F342-8177-6FC8C9655B9F}" type="presParOf" srcId="{88CC6127-047D-1244-8FF5-0ECF11605D65}" destId="{2A53E5F3-AFB7-C647-AFB5-18EF16DF3E81}" srcOrd="0" destOrd="0" presId="urn:microsoft.com/office/officeart/2008/layout/LinedList"/>
    <dgm:cxn modelId="{E0B4FD28-8A5F-B64E-B70B-1C0940ED88D3}" type="presParOf" srcId="{88CC6127-047D-1244-8FF5-0ECF11605D65}" destId="{569BFFCD-7616-1F47-8F4D-D5C4BF33BFDA}" srcOrd="1" destOrd="0" presId="urn:microsoft.com/office/officeart/2008/layout/LinedList"/>
    <dgm:cxn modelId="{8671579F-9D12-D147-A6F2-54556841D488}" type="presParOf" srcId="{BEEDED4C-D6E3-964F-BF34-3A5FD26F3B89}" destId="{1FF8B142-57F1-D04A-9EDE-A8412B688F94}" srcOrd="2" destOrd="0" presId="urn:microsoft.com/office/officeart/2008/layout/LinedList"/>
    <dgm:cxn modelId="{A61FA2A9-CCC8-5E49-8DC2-4CC7CE72336B}" type="presParOf" srcId="{BEEDED4C-D6E3-964F-BF34-3A5FD26F3B89}" destId="{22F9F7BC-4B52-204F-9FE0-E8448008777B}" srcOrd="3" destOrd="0" presId="urn:microsoft.com/office/officeart/2008/layout/LinedList"/>
    <dgm:cxn modelId="{646805A3-5F20-DA4F-90B0-4149CC418325}" type="presParOf" srcId="{22F9F7BC-4B52-204F-9FE0-E8448008777B}" destId="{F77BC148-D7E9-404B-A6FD-2E96D4C253CD}" srcOrd="0" destOrd="0" presId="urn:microsoft.com/office/officeart/2008/layout/LinedList"/>
    <dgm:cxn modelId="{3AFC2CA8-DD40-D441-8D68-6A0A5A4AFB92}" type="presParOf" srcId="{22F9F7BC-4B52-204F-9FE0-E8448008777B}" destId="{F8872E76-4FB5-AB48-ABD2-E213DC2300A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C5315-3F89-0B45-99D7-454C19DDBA10}">
      <dsp:nvSpPr>
        <dsp:cNvPr id="0" name=""/>
        <dsp:cNvSpPr/>
      </dsp:nvSpPr>
      <dsp:spPr>
        <a:xfrm>
          <a:off x="0" y="4875618"/>
          <a:ext cx="4358346" cy="7998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4. Ending — How is the problem solved?</a:t>
          </a:r>
        </a:p>
      </dsp:txBody>
      <dsp:txXfrm>
        <a:off x="0" y="4875618"/>
        <a:ext cx="4358346" cy="799885"/>
      </dsp:txXfrm>
    </dsp:sp>
    <dsp:sp modelId="{9267ED13-0C2B-7949-802C-175F82C130EB}">
      <dsp:nvSpPr>
        <dsp:cNvPr id="0" name=""/>
        <dsp:cNvSpPr/>
      </dsp:nvSpPr>
      <dsp:spPr>
        <a:xfrm rot="10800000">
          <a:off x="0" y="3657392"/>
          <a:ext cx="4358346" cy="123022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3. Action — What does the character do?</a:t>
          </a:r>
        </a:p>
      </dsp:txBody>
      <dsp:txXfrm rot="10800000">
        <a:off x="0" y="3657392"/>
        <a:ext cx="4358346" cy="799363"/>
      </dsp:txXfrm>
    </dsp:sp>
    <dsp:sp modelId="{E704031B-BCAE-CD40-8CF0-DE1CE3AD5AA5}">
      <dsp:nvSpPr>
        <dsp:cNvPr id="0" name=""/>
        <dsp:cNvSpPr/>
      </dsp:nvSpPr>
      <dsp:spPr>
        <a:xfrm rot="10800000">
          <a:off x="0" y="2439166"/>
          <a:ext cx="4358346" cy="1230224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2. Problem — What goes wrong?</a:t>
          </a:r>
        </a:p>
      </dsp:txBody>
      <dsp:txXfrm rot="10800000">
        <a:off x="0" y="2439166"/>
        <a:ext cx="4358346" cy="799363"/>
      </dsp:txXfrm>
    </dsp:sp>
    <dsp:sp modelId="{EFD33E2D-598F-7241-A825-980A96DE5371}">
      <dsp:nvSpPr>
        <dsp:cNvPr id="0" name=""/>
        <dsp:cNvSpPr/>
      </dsp:nvSpPr>
      <dsp:spPr>
        <a:xfrm rot="10800000">
          <a:off x="0" y="1220940"/>
          <a:ext cx="4358346" cy="1230224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1. Beginning — Who &amp; Where</a:t>
          </a:r>
        </a:p>
      </dsp:txBody>
      <dsp:txXfrm rot="10800000">
        <a:off x="0" y="1220940"/>
        <a:ext cx="4358346" cy="799363"/>
      </dsp:txXfrm>
    </dsp:sp>
    <dsp:sp modelId="{B7081DF8-1559-B948-9E59-AAA5F25041B1}">
      <dsp:nvSpPr>
        <dsp:cNvPr id="0" name=""/>
        <dsp:cNvSpPr/>
      </dsp:nvSpPr>
      <dsp:spPr>
        <a:xfrm rot="10800000">
          <a:off x="0" y="2714"/>
          <a:ext cx="4358346" cy="1230224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Every story needs:</a:t>
          </a:r>
        </a:p>
      </dsp:txBody>
      <dsp:txXfrm rot="10800000">
        <a:off x="0" y="2714"/>
        <a:ext cx="4358346" cy="7993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8CE45-02AD-4D63-AC33-185172A135C5}">
      <dsp:nvSpPr>
        <dsp:cNvPr id="0" name=""/>
        <dsp:cNvSpPr/>
      </dsp:nvSpPr>
      <dsp:spPr>
        <a:xfrm>
          <a:off x="0" y="477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2D704-22D0-4303-83BD-1497C035DB2A}">
      <dsp:nvSpPr>
        <dsp:cNvPr id="0" name=""/>
        <dsp:cNvSpPr/>
      </dsp:nvSpPr>
      <dsp:spPr>
        <a:xfrm>
          <a:off x="198881" y="148405"/>
          <a:ext cx="361601" cy="3616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E2A0EE-A44F-4B6E-8BF4-BCC7BD8DF196}">
      <dsp:nvSpPr>
        <dsp:cNvPr id="0" name=""/>
        <dsp:cNvSpPr/>
      </dsp:nvSpPr>
      <dsp:spPr>
        <a:xfrm>
          <a:off x="759363" y="477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Choose:</a:t>
          </a:r>
        </a:p>
      </dsp:txBody>
      <dsp:txXfrm>
        <a:off x="759363" y="477"/>
        <a:ext cx="3924585" cy="657457"/>
      </dsp:txXfrm>
    </dsp:sp>
    <dsp:sp modelId="{8618A06E-DF1B-4B74-BE1B-7A7C9E8954A8}">
      <dsp:nvSpPr>
        <dsp:cNvPr id="0" name=""/>
        <dsp:cNvSpPr/>
      </dsp:nvSpPr>
      <dsp:spPr>
        <a:xfrm>
          <a:off x="0" y="822299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284314-391E-44F6-9B2F-1A01EFAB9179}">
      <dsp:nvSpPr>
        <dsp:cNvPr id="0" name=""/>
        <dsp:cNvSpPr/>
      </dsp:nvSpPr>
      <dsp:spPr>
        <a:xfrm>
          <a:off x="198881" y="970227"/>
          <a:ext cx="361601" cy="3616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C83E4-1853-4235-B905-BA322812DB53}">
      <dsp:nvSpPr>
        <dsp:cNvPr id="0" name=""/>
        <dsp:cNvSpPr/>
      </dsp:nvSpPr>
      <dsp:spPr>
        <a:xfrm>
          <a:off x="759363" y="822299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Your pet: dog, cat, hamster, dragon...</a:t>
          </a:r>
        </a:p>
      </dsp:txBody>
      <dsp:txXfrm>
        <a:off x="759363" y="822299"/>
        <a:ext cx="3924585" cy="657457"/>
      </dsp:txXfrm>
    </dsp:sp>
    <dsp:sp modelId="{2AB59780-217E-4B94-A373-DC423705D584}">
      <dsp:nvSpPr>
        <dsp:cNvPr id="0" name=""/>
        <dsp:cNvSpPr/>
      </dsp:nvSpPr>
      <dsp:spPr>
        <a:xfrm>
          <a:off x="0" y="1644122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FFED5E-2124-4552-9045-5B1956158762}">
      <dsp:nvSpPr>
        <dsp:cNvPr id="0" name=""/>
        <dsp:cNvSpPr/>
      </dsp:nvSpPr>
      <dsp:spPr>
        <a:xfrm>
          <a:off x="198881" y="1792050"/>
          <a:ext cx="361601" cy="3616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900C7C-19F8-4CC4-92C0-CE92B5F4F05C}">
      <dsp:nvSpPr>
        <dsp:cNvPr id="0" name=""/>
        <dsp:cNvSpPr/>
      </dsp:nvSpPr>
      <dsp:spPr>
        <a:xfrm>
          <a:off x="759363" y="1644122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Where you live: house, flat, farm...</a:t>
          </a:r>
        </a:p>
      </dsp:txBody>
      <dsp:txXfrm>
        <a:off x="759363" y="1644122"/>
        <a:ext cx="3924585" cy="657457"/>
      </dsp:txXfrm>
    </dsp:sp>
    <dsp:sp modelId="{1D6FFEEF-CE0B-4AAC-9B75-A4EC3F998F7F}">
      <dsp:nvSpPr>
        <dsp:cNvPr id="0" name=""/>
        <dsp:cNvSpPr/>
      </dsp:nvSpPr>
      <dsp:spPr>
        <a:xfrm>
          <a:off x="0" y="2465944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C82155-73B5-46BC-856F-DC3E3DC81A9D}">
      <dsp:nvSpPr>
        <dsp:cNvPr id="0" name=""/>
        <dsp:cNvSpPr/>
      </dsp:nvSpPr>
      <dsp:spPr>
        <a:xfrm>
          <a:off x="198881" y="2613872"/>
          <a:ext cx="361601" cy="36160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0706E-7A03-4652-AFD5-7DF8F5DDABD8}">
      <dsp:nvSpPr>
        <dsp:cNvPr id="0" name=""/>
        <dsp:cNvSpPr/>
      </dsp:nvSpPr>
      <dsp:spPr>
        <a:xfrm>
          <a:off x="759363" y="2465944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How the pet gets lost</a:t>
          </a:r>
        </a:p>
      </dsp:txBody>
      <dsp:txXfrm>
        <a:off x="759363" y="2465944"/>
        <a:ext cx="3924585" cy="657457"/>
      </dsp:txXfrm>
    </dsp:sp>
    <dsp:sp modelId="{B976E05B-3B85-43E5-8D84-560488DEF45B}">
      <dsp:nvSpPr>
        <dsp:cNvPr id="0" name=""/>
        <dsp:cNvSpPr/>
      </dsp:nvSpPr>
      <dsp:spPr>
        <a:xfrm>
          <a:off x="0" y="3287766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C97170-71FE-4E92-91D8-E39307A6A875}">
      <dsp:nvSpPr>
        <dsp:cNvPr id="0" name=""/>
        <dsp:cNvSpPr/>
      </dsp:nvSpPr>
      <dsp:spPr>
        <a:xfrm>
          <a:off x="198881" y="3435694"/>
          <a:ext cx="361601" cy="36160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E1A7F-4ADF-46AE-B837-424CDDA27B40}">
      <dsp:nvSpPr>
        <dsp:cNvPr id="0" name=""/>
        <dsp:cNvSpPr/>
      </dsp:nvSpPr>
      <dsp:spPr>
        <a:xfrm>
          <a:off x="759363" y="3287766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What you do to find them</a:t>
          </a:r>
        </a:p>
      </dsp:txBody>
      <dsp:txXfrm>
        <a:off x="759363" y="3287766"/>
        <a:ext cx="3924585" cy="657457"/>
      </dsp:txXfrm>
    </dsp:sp>
    <dsp:sp modelId="{DE5CFAFA-1FE2-4B9F-AC1B-6B3938D66134}">
      <dsp:nvSpPr>
        <dsp:cNvPr id="0" name=""/>
        <dsp:cNvSpPr/>
      </dsp:nvSpPr>
      <dsp:spPr>
        <a:xfrm>
          <a:off x="0" y="4109589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1E171-EC33-44F1-B413-C429C610BC49}">
      <dsp:nvSpPr>
        <dsp:cNvPr id="0" name=""/>
        <dsp:cNvSpPr/>
      </dsp:nvSpPr>
      <dsp:spPr>
        <a:xfrm>
          <a:off x="198881" y="4257517"/>
          <a:ext cx="361601" cy="36160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9052C-2491-47F7-8177-8E0C7371B17D}">
      <dsp:nvSpPr>
        <dsp:cNvPr id="0" name=""/>
        <dsp:cNvSpPr/>
      </dsp:nvSpPr>
      <dsp:spPr>
        <a:xfrm>
          <a:off x="759363" y="4109589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The ending (happy or sad?)</a:t>
          </a:r>
        </a:p>
      </dsp:txBody>
      <dsp:txXfrm>
        <a:off x="759363" y="4109589"/>
        <a:ext cx="3924585" cy="657457"/>
      </dsp:txXfrm>
    </dsp:sp>
    <dsp:sp modelId="{BE2745D4-E7D2-4EAC-8DEB-D67161FE0B5F}">
      <dsp:nvSpPr>
        <dsp:cNvPr id="0" name=""/>
        <dsp:cNvSpPr/>
      </dsp:nvSpPr>
      <dsp:spPr>
        <a:xfrm>
          <a:off x="0" y="4931411"/>
          <a:ext cx="4683949" cy="6574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912AD-99A3-494D-84C3-48DDE8242EDE}">
      <dsp:nvSpPr>
        <dsp:cNvPr id="0" name=""/>
        <dsp:cNvSpPr/>
      </dsp:nvSpPr>
      <dsp:spPr>
        <a:xfrm>
          <a:off x="198881" y="5079339"/>
          <a:ext cx="361601" cy="361601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C3376-0C3C-4F5F-889A-FE00EC4AFA17}">
      <dsp:nvSpPr>
        <dsp:cNvPr id="0" name=""/>
        <dsp:cNvSpPr/>
      </dsp:nvSpPr>
      <dsp:spPr>
        <a:xfrm>
          <a:off x="759363" y="4931411"/>
          <a:ext cx="3924585" cy="657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81" tIns="69581" rIns="69581" bIns="6958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Tip: Use feelings! ("I was scared...")</a:t>
          </a:r>
        </a:p>
      </dsp:txBody>
      <dsp:txXfrm>
        <a:off x="759363" y="4931411"/>
        <a:ext cx="3924585" cy="6574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9B4B0-91DF-3E43-9827-DB5A48FDA70C}">
      <dsp:nvSpPr>
        <dsp:cNvPr id="0" name=""/>
        <dsp:cNvSpPr/>
      </dsp:nvSpPr>
      <dsp:spPr>
        <a:xfrm>
          <a:off x="0" y="4875618"/>
          <a:ext cx="4358346" cy="7998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Ending: What happens in the end?</a:t>
          </a:r>
        </a:p>
      </dsp:txBody>
      <dsp:txXfrm>
        <a:off x="0" y="4875618"/>
        <a:ext cx="4358346" cy="799885"/>
      </dsp:txXfrm>
    </dsp:sp>
    <dsp:sp modelId="{A8127B2A-C1DA-234B-87D8-A096272CDBDB}">
      <dsp:nvSpPr>
        <dsp:cNvPr id="0" name=""/>
        <dsp:cNvSpPr/>
      </dsp:nvSpPr>
      <dsp:spPr>
        <a:xfrm rot="10800000">
          <a:off x="0" y="3657392"/>
          <a:ext cx="4358346" cy="123022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Action: What does the owner do?</a:t>
          </a:r>
        </a:p>
      </dsp:txBody>
      <dsp:txXfrm rot="10800000">
        <a:off x="0" y="3657392"/>
        <a:ext cx="4358346" cy="799363"/>
      </dsp:txXfrm>
    </dsp:sp>
    <dsp:sp modelId="{7ED5B55D-0175-E54A-8D50-3EDB92AFAEF5}">
      <dsp:nvSpPr>
        <dsp:cNvPr id="0" name=""/>
        <dsp:cNvSpPr/>
      </dsp:nvSpPr>
      <dsp:spPr>
        <a:xfrm rot="10800000">
          <a:off x="0" y="2439166"/>
          <a:ext cx="4358346" cy="1230224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Problem: How does the pet get lost?</a:t>
          </a:r>
        </a:p>
      </dsp:txBody>
      <dsp:txXfrm rot="10800000">
        <a:off x="0" y="2439166"/>
        <a:ext cx="4358346" cy="799363"/>
      </dsp:txXfrm>
    </dsp:sp>
    <dsp:sp modelId="{AD9412FB-0D3B-3C45-A501-F207BAFC016D}">
      <dsp:nvSpPr>
        <dsp:cNvPr id="0" name=""/>
        <dsp:cNvSpPr/>
      </dsp:nvSpPr>
      <dsp:spPr>
        <a:xfrm rot="10800000">
          <a:off x="0" y="1220940"/>
          <a:ext cx="4358346" cy="1230224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Beginning: Who is the pet? Where do they live?</a:t>
          </a:r>
        </a:p>
      </dsp:txBody>
      <dsp:txXfrm rot="10800000">
        <a:off x="0" y="1220940"/>
        <a:ext cx="4358346" cy="799363"/>
      </dsp:txXfrm>
    </dsp:sp>
    <dsp:sp modelId="{5FE1FFDC-232A-D54B-A7B6-0B6712A90775}">
      <dsp:nvSpPr>
        <dsp:cNvPr id="0" name=""/>
        <dsp:cNvSpPr/>
      </dsp:nvSpPr>
      <dsp:spPr>
        <a:xfrm rot="10800000">
          <a:off x="0" y="2714"/>
          <a:ext cx="4358346" cy="1230224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Story Map:</a:t>
          </a:r>
        </a:p>
      </dsp:txBody>
      <dsp:txXfrm rot="10800000">
        <a:off x="0" y="2714"/>
        <a:ext cx="4358346" cy="7993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CE13D-7616-864C-AF6D-57D5EE160143}">
      <dsp:nvSpPr>
        <dsp:cNvPr id="0" name=""/>
        <dsp:cNvSpPr/>
      </dsp:nvSpPr>
      <dsp:spPr>
        <a:xfrm>
          <a:off x="160" y="684954"/>
          <a:ext cx="1932912" cy="2319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0" rIns="19092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Now write your story in 4 short paragraphs:</a:t>
          </a:r>
        </a:p>
      </dsp:txBody>
      <dsp:txXfrm>
        <a:off x="160" y="1612752"/>
        <a:ext cx="1932912" cy="1391697"/>
      </dsp:txXfrm>
    </dsp:sp>
    <dsp:sp modelId="{827B776F-D179-4649-BC0D-6BC56A830A2A}">
      <dsp:nvSpPr>
        <dsp:cNvPr id="0" name=""/>
        <dsp:cNvSpPr/>
      </dsp:nvSpPr>
      <dsp:spPr>
        <a:xfrm>
          <a:off x="160" y="684954"/>
          <a:ext cx="1932912" cy="9277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165100" rIns="190929" bIns="16510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01</a:t>
          </a:r>
        </a:p>
      </dsp:txBody>
      <dsp:txXfrm>
        <a:off x="160" y="684954"/>
        <a:ext cx="1932912" cy="927798"/>
      </dsp:txXfrm>
    </dsp:sp>
    <dsp:sp modelId="{91237B28-A689-8049-9856-6B9A79BC595C}">
      <dsp:nvSpPr>
        <dsp:cNvPr id="0" name=""/>
        <dsp:cNvSpPr/>
      </dsp:nvSpPr>
      <dsp:spPr>
        <a:xfrm>
          <a:off x="2087706" y="684954"/>
          <a:ext cx="1932912" cy="2319495"/>
        </a:xfrm>
        <a:prstGeom prst="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7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0" rIns="19092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Use your plan</a:t>
          </a:r>
        </a:p>
      </dsp:txBody>
      <dsp:txXfrm>
        <a:off x="2087706" y="1612752"/>
        <a:ext cx="1932912" cy="1391697"/>
      </dsp:txXfrm>
    </dsp:sp>
    <dsp:sp modelId="{17403A1F-4255-254A-B267-DB4C9FD25722}">
      <dsp:nvSpPr>
        <dsp:cNvPr id="0" name=""/>
        <dsp:cNvSpPr/>
      </dsp:nvSpPr>
      <dsp:spPr>
        <a:xfrm>
          <a:off x="2087706" y="684954"/>
          <a:ext cx="1932912" cy="9277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165100" rIns="190929" bIns="16510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02</a:t>
          </a:r>
        </a:p>
      </dsp:txBody>
      <dsp:txXfrm>
        <a:off x="2087706" y="684954"/>
        <a:ext cx="1932912" cy="927798"/>
      </dsp:txXfrm>
    </dsp:sp>
    <dsp:sp modelId="{1F1D982F-3D3E-7D41-94F3-0F1A191A27C2}">
      <dsp:nvSpPr>
        <dsp:cNvPr id="0" name=""/>
        <dsp:cNvSpPr/>
      </dsp:nvSpPr>
      <dsp:spPr>
        <a:xfrm>
          <a:off x="4175252" y="684954"/>
          <a:ext cx="1932912" cy="2319495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0" rIns="19092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Use time words: "Then... After that... Finally..."</a:t>
          </a:r>
        </a:p>
      </dsp:txBody>
      <dsp:txXfrm>
        <a:off x="4175252" y="1612752"/>
        <a:ext cx="1932912" cy="1391697"/>
      </dsp:txXfrm>
    </dsp:sp>
    <dsp:sp modelId="{5BA32333-8151-734D-AB4B-ADC623A407B5}">
      <dsp:nvSpPr>
        <dsp:cNvPr id="0" name=""/>
        <dsp:cNvSpPr/>
      </dsp:nvSpPr>
      <dsp:spPr>
        <a:xfrm>
          <a:off x="4175252" y="684954"/>
          <a:ext cx="1932912" cy="9277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165100" rIns="190929" bIns="16510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03</a:t>
          </a:r>
        </a:p>
      </dsp:txBody>
      <dsp:txXfrm>
        <a:off x="4175252" y="684954"/>
        <a:ext cx="1932912" cy="927798"/>
      </dsp:txXfrm>
    </dsp:sp>
    <dsp:sp modelId="{DE4DA2F1-CF16-5F4D-AC95-AC1270886B02}">
      <dsp:nvSpPr>
        <dsp:cNvPr id="0" name=""/>
        <dsp:cNvSpPr/>
      </dsp:nvSpPr>
      <dsp:spPr>
        <a:xfrm>
          <a:off x="6262797" y="684954"/>
          <a:ext cx="1932912" cy="2319495"/>
        </a:xfrm>
        <a:prstGeom prst="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0" rIns="19092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Use feelings: "I felt happy / sad / worried"</a:t>
          </a:r>
        </a:p>
      </dsp:txBody>
      <dsp:txXfrm>
        <a:off x="6262797" y="1612752"/>
        <a:ext cx="1932912" cy="1391697"/>
      </dsp:txXfrm>
    </dsp:sp>
    <dsp:sp modelId="{32E7C99A-94A6-3741-ACA1-6F4547CEC8E9}">
      <dsp:nvSpPr>
        <dsp:cNvPr id="0" name=""/>
        <dsp:cNvSpPr/>
      </dsp:nvSpPr>
      <dsp:spPr>
        <a:xfrm>
          <a:off x="6262797" y="684954"/>
          <a:ext cx="1932912" cy="9277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929" tIns="165100" rIns="190929" bIns="16510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04</a:t>
          </a:r>
        </a:p>
      </dsp:txBody>
      <dsp:txXfrm>
        <a:off x="6262797" y="684954"/>
        <a:ext cx="1932912" cy="9277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EFF9D-D764-C74E-AFC6-F0CCED9D7A29}">
      <dsp:nvSpPr>
        <dsp:cNvPr id="0" name=""/>
        <dsp:cNvSpPr/>
      </dsp:nvSpPr>
      <dsp:spPr>
        <a:xfrm>
          <a:off x="0" y="0"/>
          <a:ext cx="810590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3E5F3-AFB7-C647-AFB5-18EF16DF3E81}">
      <dsp:nvSpPr>
        <dsp:cNvPr id="0" name=""/>
        <dsp:cNvSpPr/>
      </dsp:nvSpPr>
      <dsp:spPr>
        <a:xfrm>
          <a:off x="0" y="0"/>
          <a:ext cx="8105908" cy="3269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t" anchorCtr="0">
          <a:noAutofit/>
        </a:bodyPr>
        <a:lstStyle/>
        <a:p>
          <a:pPr marL="0" lvl="0" indent="0" algn="l" defTabSz="2533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You wrote a whole story! Great job!</a:t>
          </a:r>
        </a:p>
      </dsp:txBody>
      <dsp:txXfrm>
        <a:off x="0" y="0"/>
        <a:ext cx="8105908" cy="3269667"/>
      </dsp:txXfrm>
    </dsp:sp>
    <dsp:sp modelId="{1FF8B142-57F1-D04A-9EDE-A8412B688F94}">
      <dsp:nvSpPr>
        <dsp:cNvPr id="0" name=""/>
        <dsp:cNvSpPr/>
      </dsp:nvSpPr>
      <dsp:spPr>
        <a:xfrm>
          <a:off x="0" y="3269667"/>
          <a:ext cx="8105908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BC148-D7E9-404B-A6FD-2E96D4C253CD}">
      <dsp:nvSpPr>
        <dsp:cNvPr id="0" name=""/>
        <dsp:cNvSpPr/>
      </dsp:nvSpPr>
      <dsp:spPr>
        <a:xfrm>
          <a:off x="0" y="3269667"/>
          <a:ext cx="8105908" cy="3269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t" anchorCtr="0">
          <a:noAutofit/>
        </a:bodyPr>
        <a:lstStyle/>
        <a:p>
          <a:pPr marL="0" lvl="0" indent="0" algn="l" defTabSz="2533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Next Challenge: Can you write the story again from the pet's point of view?</a:t>
          </a:r>
        </a:p>
      </dsp:txBody>
      <dsp:txXfrm>
        <a:off x="0" y="3269667"/>
        <a:ext cx="8105908" cy="3269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  <a:defRPr sz="3600"/>
            </a:pPr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Let's Write a Story!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35481" y="591344"/>
            <a:ext cx="5179868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pPr>
            <a:r>
              <a:rPr lang="en-US" sz="4400" dirty="0"/>
              <a:t>Theme: A Lost Pet 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171" y="540496"/>
            <a:ext cx="2468166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  <a:defRPr sz="3600"/>
            </a:pPr>
            <a:r>
              <a:rPr lang="en-US" sz="3100" dirty="0"/>
              <a:t>What Are We Doing Today?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67986" y="996078"/>
            <a:ext cx="5614060" cy="5209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defRPr sz="2000"/>
            </a:pPr>
            <a:r>
              <a:rPr lang="en-US" sz="3200" dirty="0"/>
              <a:t>- Goal: You will write your own short story about a lost pet.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- We will: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 • Learn how to plan a story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 • Write 4 simple parts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 • Share your story!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B7F7FB-E645-63E3-C686-35C76472A69C}"/>
              </a:ext>
            </a:extLst>
          </p:cNvPr>
          <p:cNvSpPr txBox="1"/>
          <p:nvPr/>
        </p:nvSpPr>
        <p:spPr>
          <a:xfrm>
            <a:off x="829854" y="2686407"/>
            <a:ext cx="1828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200" dirty="0"/>
              <a:t>✍🏻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912768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3770"/>
            <a:ext cx="2415246" cy="20272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  <a:defRPr sz="3600"/>
            </a:pPr>
            <a:r>
              <a:rPr lang="en-US" sz="4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Step 1 - Story Structure</a:t>
            </a: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A01737ED-EC00-D9C1-250C-94EB7D9541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4344226"/>
              </p:ext>
            </p:extLst>
          </p:nvPr>
        </p:nvGraphicFramePr>
        <p:xfrm>
          <a:off x="4157004" y="541606"/>
          <a:ext cx="4358346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90000"/>
              </a:lnSpc>
              <a:defRPr sz="3600"/>
            </a:pPr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Let's Plan Together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3DE05A30-2F3E-C2F2-A29E-BF86C7B292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9968918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912768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3770"/>
            <a:ext cx="2415246" cy="20272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  <a:defRPr sz="3600"/>
            </a:pPr>
            <a:r>
              <a:rPr lang="en-US" sz="4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Planning Page</a:t>
            </a:r>
          </a:p>
        </p:txBody>
      </p:sp>
      <p:graphicFrame>
        <p:nvGraphicFramePr>
          <p:cNvPr id="16" name="TextBox 3">
            <a:extLst>
              <a:ext uri="{FF2B5EF4-FFF2-40B4-BE49-F238E27FC236}">
                <a16:creationId xmlns:a16="http://schemas.microsoft.com/office/drawing/2014/main" id="{4540B4FC-F7C5-24AA-0B29-22679B0992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3135886"/>
              </p:ext>
            </p:extLst>
          </p:nvPr>
        </p:nvGraphicFramePr>
        <p:xfrm>
          <a:off x="4157004" y="541606"/>
          <a:ext cx="4358346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  <a:defRPr sz="3600"/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Time to Write!</a:t>
            </a: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1ECFA9FB-16DE-1732-0BE2-026DE83D73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701470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42696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8650" y="2434201"/>
            <a:ext cx="2866641" cy="3742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defRPr sz="2000"/>
            </a:pPr>
            <a:r>
              <a:rPr lang="en-US" sz="3200" dirty="0"/>
              <a:t>- Read your story aloud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- What part did you enjoy writing?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- What are you proud of?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sz="2800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Bonus Tip: You can draw a picture of your pet or make a comic strip!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32A2CF2-6F5E-4AE1-4E21-EC76573FD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A0B290-0AE9-EDEB-58AD-AE7C06518FE6}"/>
              </a:ext>
            </a:extLst>
          </p:cNvPr>
          <p:cNvSpPr txBox="1"/>
          <p:nvPr/>
        </p:nvSpPr>
        <p:spPr>
          <a:xfrm rot="19685016">
            <a:off x="5642037" y="2434201"/>
            <a:ext cx="1828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400" dirty="0"/>
              <a:t>📖📚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22362"/>
            <a:ext cx="6858000" cy="176626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defRPr sz="3600"/>
            </a:pPr>
            <a:r>
              <a:rPr lang="en-US" sz="6000">
                <a:solidFill>
                  <a:srgbClr val="FFFFFF"/>
                </a:solidFill>
              </a:rPr>
              <a:t>You Did It! 🎉</a:t>
            </a: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82EED23C-BB92-3CF0-FD5C-E8EF770F10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5265099"/>
              </p:ext>
            </p:extLst>
          </p:nvPr>
        </p:nvGraphicFramePr>
        <p:xfrm>
          <a:off x="784092" y="-204287"/>
          <a:ext cx="8105908" cy="6539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322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Let's Write a Story!</vt:lpstr>
      <vt:lpstr>What Are We Doing Today?</vt:lpstr>
      <vt:lpstr>Step 1 - Story Structure</vt:lpstr>
      <vt:lpstr>Let's Plan Together</vt:lpstr>
      <vt:lpstr>Planning Page</vt:lpstr>
      <vt:lpstr>Time to Write!</vt:lpstr>
      <vt:lpstr>Then..</vt:lpstr>
      <vt:lpstr>You Did It! 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Let's Write a Story!</dc:title>
  <dc:subject/>
  <dc:creator/>
  <cp:keywords/>
  <dc:description>generated using python-pptx</dc:description>
  <cp:lastModifiedBy>thaneeya sripattanawat</cp:lastModifiedBy>
  <cp:revision>4</cp:revision>
  <dcterms:created xsi:type="dcterms:W3CDTF">2013-01-27T09:14:16Z</dcterms:created>
  <dcterms:modified xsi:type="dcterms:W3CDTF">2025-11-18T10:37:40Z</dcterms:modified>
  <cp:category/>
</cp:coreProperties>
</file>