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Livvic"/>
      <p:regular r:id="rId17"/>
      <p:bold r:id="rId18"/>
      <p:italic r:id="rId19"/>
      <p:boldItalic r:id="rId20"/>
    </p:embeddedFont>
    <p:embeddedFont>
      <p:font typeface="Merriweather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F5E1C5E-7690-4096-B83D-F3655EDCEF4B}">
  <a:tblStyle styleId="{DF5E1C5E-7690-4096-B83D-F3655EDCEF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>
              <a:solidFill>
                <a:srgbClr val="80808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vvic-boldItalic.fntdata"/><Relationship Id="rId22" Type="http://schemas.openxmlformats.org/officeDocument/2006/relationships/font" Target="fonts/Merriweather-bold.fntdata"/><Relationship Id="rId21" Type="http://schemas.openxmlformats.org/officeDocument/2006/relationships/font" Target="fonts/Merriweather-regular.fntdata"/><Relationship Id="rId24" Type="http://schemas.openxmlformats.org/officeDocument/2006/relationships/font" Target="fonts/Merriweather-boldItalic.fntdata"/><Relationship Id="rId23" Type="http://schemas.openxmlformats.org/officeDocument/2006/relationships/font" Target="fonts/Merriweather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ivvic-regular.fntdata"/><Relationship Id="rId16" Type="http://schemas.openxmlformats.org/officeDocument/2006/relationships/slide" Target="slides/slide11.xml"/><Relationship Id="rId19" Type="http://schemas.openxmlformats.org/officeDocument/2006/relationships/font" Target="fonts/Livvic-italic.fntdata"/><Relationship Id="rId18" Type="http://schemas.openxmlformats.org/officeDocument/2006/relationships/font" Target="fonts/Livv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1723facd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b1723facd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b1a8945be4_0_69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b1a8945be4_0_69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ded6b855e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g2ded6b855e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b1a8945be4_0_4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b1a8945be4_0_4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1e4409ed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71e4409ed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ded6b855e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2ded6b855e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2ded6b855e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2ded6b855e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b1a8945be4_0_177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b1a8945be4_0_177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ded6b855e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ded6b855e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ded6b855e4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2ded6b855e4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ded6b855e4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2ded6b855e4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go.com/" TargetMode="External"/><Relationship Id="rId3" Type="http://schemas.openxmlformats.org/officeDocument/2006/relationships/hyperlink" Target="https://www.flaticon.com/" TargetMode="External"/><Relationship Id="rId4" Type="http://schemas.openxmlformats.org/officeDocument/2006/relationships/hyperlink" Target="https://www.freepik.com/" TargetMode="Externa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hasCustomPrompt="1" type="title"/>
          </p:nvPr>
        </p:nvSpPr>
        <p:spPr>
          <a:xfrm>
            <a:off x="713250" y="1255450"/>
            <a:ext cx="45579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/>
          <p:nvPr>
            <p:ph idx="1" type="body"/>
          </p:nvPr>
        </p:nvSpPr>
        <p:spPr>
          <a:xfrm>
            <a:off x="713250" y="3301550"/>
            <a:ext cx="4557900" cy="68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400"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lt1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1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Berkshire Swash"/>
              <a:buNone/>
              <a:defRPr b="1" sz="28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9pPr>
          </a:lstStyle>
          <a:p/>
        </p:txBody>
      </p:sp>
      <p:sp>
        <p:nvSpPr>
          <p:cNvPr id="41" name="Google Shape;41;p14"/>
          <p:cNvSpPr txBox="1"/>
          <p:nvPr>
            <p:ph idx="1" type="subTitle"/>
          </p:nvPr>
        </p:nvSpPr>
        <p:spPr>
          <a:xfrm>
            <a:off x="713213" y="1709220"/>
            <a:ext cx="21960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hasCustomPrompt="1" idx="2" type="title"/>
          </p:nvPr>
        </p:nvSpPr>
        <p:spPr>
          <a:xfrm>
            <a:off x="713213" y="1294513"/>
            <a:ext cx="824100" cy="52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3" name="Google Shape;43;p14"/>
          <p:cNvSpPr txBox="1"/>
          <p:nvPr>
            <p:ph idx="3" type="subTitle"/>
          </p:nvPr>
        </p:nvSpPr>
        <p:spPr>
          <a:xfrm>
            <a:off x="713213" y="2078613"/>
            <a:ext cx="21960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4" type="subTitle"/>
          </p:nvPr>
        </p:nvSpPr>
        <p:spPr>
          <a:xfrm>
            <a:off x="3030913" y="1709220"/>
            <a:ext cx="21960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hasCustomPrompt="1" idx="5" type="title"/>
          </p:nvPr>
        </p:nvSpPr>
        <p:spPr>
          <a:xfrm>
            <a:off x="3030913" y="1294513"/>
            <a:ext cx="824100" cy="52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6" name="Google Shape;46;p14"/>
          <p:cNvSpPr txBox="1"/>
          <p:nvPr>
            <p:ph idx="6" type="subTitle"/>
          </p:nvPr>
        </p:nvSpPr>
        <p:spPr>
          <a:xfrm>
            <a:off x="3030913" y="2078613"/>
            <a:ext cx="21960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7" type="subTitle"/>
          </p:nvPr>
        </p:nvSpPr>
        <p:spPr>
          <a:xfrm>
            <a:off x="713213" y="3303710"/>
            <a:ext cx="21960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hasCustomPrompt="1" idx="8" type="title"/>
          </p:nvPr>
        </p:nvSpPr>
        <p:spPr>
          <a:xfrm>
            <a:off x="713213" y="2889000"/>
            <a:ext cx="824100" cy="52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9" name="Google Shape;49;p14"/>
          <p:cNvSpPr txBox="1"/>
          <p:nvPr>
            <p:ph idx="9" type="subTitle"/>
          </p:nvPr>
        </p:nvSpPr>
        <p:spPr>
          <a:xfrm>
            <a:off x="713213" y="3673107"/>
            <a:ext cx="21960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13" type="subTitle"/>
          </p:nvPr>
        </p:nvSpPr>
        <p:spPr>
          <a:xfrm>
            <a:off x="3030913" y="3303710"/>
            <a:ext cx="21960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hasCustomPrompt="1" idx="14" type="title"/>
          </p:nvPr>
        </p:nvSpPr>
        <p:spPr>
          <a:xfrm>
            <a:off x="3030913" y="2889000"/>
            <a:ext cx="824100" cy="52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b="1" sz="24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52" name="Google Shape;52;p14"/>
          <p:cNvSpPr txBox="1"/>
          <p:nvPr>
            <p:ph idx="15" type="subTitle"/>
          </p:nvPr>
        </p:nvSpPr>
        <p:spPr>
          <a:xfrm>
            <a:off x="3030913" y="3673107"/>
            <a:ext cx="21960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2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5"/>
          <p:cNvSpPr txBox="1"/>
          <p:nvPr>
            <p:ph type="title"/>
          </p:nvPr>
        </p:nvSpPr>
        <p:spPr>
          <a:xfrm>
            <a:off x="2340425" y="2699163"/>
            <a:ext cx="4566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15"/>
          <p:cNvSpPr txBox="1"/>
          <p:nvPr>
            <p:ph idx="1" type="subTitle"/>
          </p:nvPr>
        </p:nvSpPr>
        <p:spPr>
          <a:xfrm>
            <a:off x="2340425" y="1643038"/>
            <a:ext cx="4566000" cy="113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3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" type="subTitle"/>
          </p:nvPr>
        </p:nvSpPr>
        <p:spPr>
          <a:xfrm>
            <a:off x="699100" y="23499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2" type="subTitle"/>
          </p:nvPr>
        </p:nvSpPr>
        <p:spPr>
          <a:xfrm>
            <a:off x="699100" y="2739885"/>
            <a:ext cx="25335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3" type="subTitle"/>
          </p:nvPr>
        </p:nvSpPr>
        <p:spPr>
          <a:xfrm>
            <a:off x="3305250" y="23499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4" type="subTitle"/>
          </p:nvPr>
        </p:nvSpPr>
        <p:spPr>
          <a:xfrm>
            <a:off x="3305250" y="2739885"/>
            <a:ext cx="25335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5" type="subTitle"/>
          </p:nvPr>
        </p:nvSpPr>
        <p:spPr>
          <a:xfrm>
            <a:off x="5911400" y="23499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6" type="subTitle"/>
          </p:nvPr>
        </p:nvSpPr>
        <p:spPr>
          <a:xfrm>
            <a:off x="5911400" y="2739885"/>
            <a:ext cx="2533500" cy="6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6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800"/>
              <a:buFont typeface="Berkshire Swash"/>
              <a:buNone/>
              <a:defRPr b="1"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Livvic"/>
                <a:ea typeface="Livvic"/>
                <a:cs typeface="Livvic"/>
                <a:sym typeface="Livvic"/>
              </a:defRPr>
            </a:lvl9pPr>
          </a:lstStyle>
          <a:p/>
        </p:txBody>
      </p:sp>
      <p:sp>
        <p:nvSpPr>
          <p:cNvPr id="66" name="Google Shape;66;p17"/>
          <p:cNvSpPr txBox="1"/>
          <p:nvPr>
            <p:ph idx="1" type="subTitle"/>
          </p:nvPr>
        </p:nvSpPr>
        <p:spPr>
          <a:xfrm>
            <a:off x="2977428" y="1425000"/>
            <a:ext cx="27039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2" type="subTitle"/>
          </p:nvPr>
        </p:nvSpPr>
        <p:spPr>
          <a:xfrm>
            <a:off x="2977475" y="1814975"/>
            <a:ext cx="2703900" cy="8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3" type="subTitle"/>
          </p:nvPr>
        </p:nvSpPr>
        <p:spPr>
          <a:xfrm>
            <a:off x="5726828" y="1425000"/>
            <a:ext cx="27039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4" type="subTitle"/>
          </p:nvPr>
        </p:nvSpPr>
        <p:spPr>
          <a:xfrm>
            <a:off x="5726825" y="1814977"/>
            <a:ext cx="2703900" cy="8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5" type="subTitle"/>
          </p:nvPr>
        </p:nvSpPr>
        <p:spPr>
          <a:xfrm>
            <a:off x="2977428" y="2867075"/>
            <a:ext cx="27039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6" type="subTitle"/>
          </p:nvPr>
        </p:nvSpPr>
        <p:spPr>
          <a:xfrm>
            <a:off x="2977425" y="3257050"/>
            <a:ext cx="2703900" cy="8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7" type="subTitle"/>
          </p:nvPr>
        </p:nvSpPr>
        <p:spPr>
          <a:xfrm>
            <a:off x="5726828" y="2867083"/>
            <a:ext cx="27039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8" type="subTitle"/>
          </p:nvPr>
        </p:nvSpPr>
        <p:spPr>
          <a:xfrm>
            <a:off x="5726825" y="3257056"/>
            <a:ext cx="2703900" cy="8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CUSTOM_4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713225" y="445025"/>
            <a:ext cx="7699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subTitle"/>
          </p:nvPr>
        </p:nvSpPr>
        <p:spPr>
          <a:xfrm>
            <a:off x="647838" y="1594625"/>
            <a:ext cx="1604400" cy="88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None/>
              <a:defRPr b="1" sz="1800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7" name="Google Shape;77;p18"/>
          <p:cNvSpPr txBox="1"/>
          <p:nvPr>
            <p:ph idx="2" type="subTitle"/>
          </p:nvPr>
        </p:nvSpPr>
        <p:spPr>
          <a:xfrm>
            <a:off x="7186288" y="3266625"/>
            <a:ext cx="1604400" cy="88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Merriweather"/>
              <a:buNone/>
              <a:defRPr b="1" sz="1800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Merriweather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8" name="Google Shape;78;p18"/>
          <p:cNvSpPr txBox="1"/>
          <p:nvPr>
            <p:ph idx="3" type="subTitle"/>
          </p:nvPr>
        </p:nvSpPr>
        <p:spPr>
          <a:xfrm>
            <a:off x="2440463" y="1594625"/>
            <a:ext cx="4035900" cy="88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4" type="subTitle"/>
          </p:nvPr>
        </p:nvSpPr>
        <p:spPr>
          <a:xfrm>
            <a:off x="2948588" y="3266625"/>
            <a:ext cx="4035900" cy="88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5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/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2" name="Google Shape;82;p19"/>
          <p:cNvSpPr txBox="1"/>
          <p:nvPr>
            <p:ph hasCustomPrompt="1" idx="2" type="title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/>
          <p:nvPr>
            <p:ph idx="1" type="subTitle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">
  <p:cSld name="CUSTOM_7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hasCustomPrompt="1" type="title"/>
          </p:nvPr>
        </p:nvSpPr>
        <p:spPr>
          <a:xfrm>
            <a:off x="5321425" y="878525"/>
            <a:ext cx="2799300" cy="42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39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" name="Google Shape;86;p20"/>
          <p:cNvSpPr txBox="1"/>
          <p:nvPr>
            <p:ph hasCustomPrompt="1" idx="2" type="title"/>
          </p:nvPr>
        </p:nvSpPr>
        <p:spPr>
          <a:xfrm>
            <a:off x="5321425" y="3320938"/>
            <a:ext cx="2799300" cy="42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39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" name="Google Shape;87;p20"/>
          <p:cNvSpPr txBox="1"/>
          <p:nvPr>
            <p:ph hasCustomPrompt="1" idx="3" type="title"/>
          </p:nvPr>
        </p:nvSpPr>
        <p:spPr>
          <a:xfrm>
            <a:off x="5321425" y="2095500"/>
            <a:ext cx="2799300" cy="42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39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8" name="Google Shape;88;p20"/>
          <p:cNvSpPr txBox="1"/>
          <p:nvPr>
            <p:ph idx="1" type="subTitle"/>
          </p:nvPr>
        </p:nvSpPr>
        <p:spPr>
          <a:xfrm>
            <a:off x="5321425" y="1367770"/>
            <a:ext cx="27993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4" type="subTitle"/>
          </p:nvPr>
        </p:nvSpPr>
        <p:spPr>
          <a:xfrm>
            <a:off x="5321425" y="3792170"/>
            <a:ext cx="27993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0"/>
          <p:cNvSpPr txBox="1"/>
          <p:nvPr>
            <p:ph idx="5" type="subTitle"/>
          </p:nvPr>
        </p:nvSpPr>
        <p:spPr>
          <a:xfrm>
            <a:off x="5321425" y="2579970"/>
            <a:ext cx="27993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3"/>
          <p:cNvSpPr txBox="1"/>
          <p:nvPr>
            <p:ph hasCustomPrompt="1" idx="2" type="title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10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/>
          <p:nvPr>
            <p:ph type="title"/>
          </p:nvPr>
        </p:nvSpPr>
        <p:spPr>
          <a:xfrm>
            <a:off x="713225" y="1733075"/>
            <a:ext cx="3154200" cy="6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3" name="Google Shape;93;p21"/>
          <p:cNvSpPr txBox="1"/>
          <p:nvPr>
            <p:ph idx="1" type="subTitle"/>
          </p:nvPr>
        </p:nvSpPr>
        <p:spPr>
          <a:xfrm>
            <a:off x="713225" y="2344625"/>
            <a:ext cx="3154200" cy="105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list">
  <p:cSld name="CUSTOM_13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"/>
          <p:cNvSpPr txBox="1"/>
          <p:nvPr>
            <p:ph type="title"/>
          </p:nvPr>
        </p:nvSpPr>
        <p:spPr>
          <a:xfrm>
            <a:off x="1094225" y="884575"/>
            <a:ext cx="4070100" cy="94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22"/>
          <p:cNvSpPr txBox="1"/>
          <p:nvPr>
            <p:ph idx="1" type="subTitle"/>
          </p:nvPr>
        </p:nvSpPr>
        <p:spPr>
          <a:xfrm>
            <a:off x="1094225" y="1887425"/>
            <a:ext cx="4070100" cy="246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ubik"/>
              <a:buNone/>
              <a:defRPr sz="1400"/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rgbClr val="1B1B64"/>
              </a:buClr>
              <a:buSzPts val="1400"/>
              <a:buFont typeface="Rubik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rgbClr val="1B1B64"/>
              </a:buClr>
              <a:buSzPts val="1400"/>
              <a:buFont typeface="Rubik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9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3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9" name="Google Shape;99;p23"/>
          <p:cNvSpPr txBox="1"/>
          <p:nvPr>
            <p:ph idx="1" type="subTitle"/>
          </p:nvPr>
        </p:nvSpPr>
        <p:spPr>
          <a:xfrm>
            <a:off x="699100" y="15117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2" type="subTitle"/>
          </p:nvPr>
        </p:nvSpPr>
        <p:spPr>
          <a:xfrm>
            <a:off x="699100" y="190167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3"/>
          <p:cNvSpPr txBox="1"/>
          <p:nvPr>
            <p:ph idx="3" type="subTitle"/>
          </p:nvPr>
        </p:nvSpPr>
        <p:spPr>
          <a:xfrm>
            <a:off x="3305250" y="15117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3"/>
          <p:cNvSpPr txBox="1"/>
          <p:nvPr>
            <p:ph idx="4" type="subTitle"/>
          </p:nvPr>
        </p:nvSpPr>
        <p:spPr>
          <a:xfrm>
            <a:off x="3305250" y="190167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3"/>
          <p:cNvSpPr txBox="1"/>
          <p:nvPr>
            <p:ph idx="5" type="subTitle"/>
          </p:nvPr>
        </p:nvSpPr>
        <p:spPr>
          <a:xfrm>
            <a:off x="5911400" y="151171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3"/>
          <p:cNvSpPr txBox="1"/>
          <p:nvPr>
            <p:ph idx="6" type="subTitle"/>
          </p:nvPr>
        </p:nvSpPr>
        <p:spPr>
          <a:xfrm>
            <a:off x="5911400" y="190167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3"/>
          <p:cNvSpPr txBox="1"/>
          <p:nvPr>
            <p:ph idx="7" type="subTitle"/>
          </p:nvPr>
        </p:nvSpPr>
        <p:spPr>
          <a:xfrm>
            <a:off x="699075" y="295146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3"/>
          <p:cNvSpPr txBox="1"/>
          <p:nvPr>
            <p:ph idx="8" type="subTitle"/>
          </p:nvPr>
        </p:nvSpPr>
        <p:spPr>
          <a:xfrm>
            <a:off x="699075" y="334142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3"/>
          <p:cNvSpPr txBox="1"/>
          <p:nvPr>
            <p:ph idx="9" type="subTitle"/>
          </p:nvPr>
        </p:nvSpPr>
        <p:spPr>
          <a:xfrm>
            <a:off x="3305225" y="295146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3"/>
          <p:cNvSpPr txBox="1"/>
          <p:nvPr>
            <p:ph idx="13" type="subTitle"/>
          </p:nvPr>
        </p:nvSpPr>
        <p:spPr>
          <a:xfrm>
            <a:off x="3305225" y="334142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3"/>
          <p:cNvSpPr txBox="1"/>
          <p:nvPr>
            <p:ph idx="14" type="subTitle"/>
          </p:nvPr>
        </p:nvSpPr>
        <p:spPr>
          <a:xfrm>
            <a:off x="5911375" y="2951463"/>
            <a:ext cx="2533500" cy="4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Font typeface="Berkshire Swash"/>
              <a:buNone/>
              <a:defRPr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3"/>
          <p:cNvSpPr txBox="1"/>
          <p:nvPr>
            <p:ph idx="15" type="subTitle"/>
          </p:nvPr>
        </p:nvSpPr>
        <p:spPr>
          <a:xfrm>
            <a:off x="5911375" y="3341422"/>
            <a:ext cx="2533500" cy="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12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11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/>
          <p:nvPr>
            <p:ph type="title"/>
          </p:nvPr>
        </p:nvSpPr>
        <p:spPr>
          <a:xfrm>
            <a:off x="1312500" y="548650"/>
            <a:ext cx="6519000" cy="11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5" name="Google Shape;115;p25"/>
          <p:cNvSpPr txBox="1"/>
          <p:nvPr/>
        </p:nvSpPr>
        <p:spPr>
          <a:xfrm>
            <a:off x="2820650" y="3354900"/>
            <a:ext cx="3503100" cy="9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rPr>
              <a:t>CREDITS:</a:t>
            </a:r>
            <a:endParaRPr sz="1200">
              <a:solidFill>
                <a:schemeClr val="lt2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rPr>
              <a:t>This presentation template was created by </a:t>
            </a:r>
            <a:r>
              <a:rPr lang="en" sz="1200">
                <a:solidFill>
                  <a:schemeClr val="lt2"/>
                </a:solidFill>
                <a:uFill>
                  <a:noFill/>
                </a:uFill>
                <a:latin typeface="Livvic"/>
                <a:ea typeface="Livvic"/>
                <a:cs typeface="Livvic"/>
                <a:sym typeface="Livvic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rPr>
              <a:t>, including icons by </a:t>
            </a:r>
            <a:r>
              <a:rPr lang="en" sz="1200">
                <a:solidFill>
                  <a:schemeClr val="lt2"/>
                </a:solidFill>
                <a:uFill>
                  <a:noFill/>
                </a:uFill>
                <a:latin typeface="Livvic"/>
                <a:ea typeface="Livvic"/>
                <a:cs typeface="Livvic"/>
                <a:sym typeface="Livvic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rPr>
              <a:t>, infographics &amp; images by </a:t>
            </a:r>
            <a:r>
              <a:rPr lang="en" sz="1200">
                <a:solidFill>
                  <a:schemeClr val="lt2"/>
                </a:solidFill>
                <a:uFill>
                  <a:noFill/>
                </a:uFill>
                <a:latin typeface="Livvic"/>
                <a:ea typeface="Livvic"/>
                <a:cs typeface="Livvic"/>
                <a:sym typeface="Livvic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  <a:endParaRPr sz="1200">
              <a:solidFill>
                <a:schemeClr val="lt2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713225" y="1152475"/>
            <a:ext cx="7717500" cy="34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Font typeface="Roboto"/>
              <a:buAutoNum type="arabicPeriod"/>
              <a:defRPr sz="12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alphaLcPeriod"/>
              <a:defRPr/>
            </a:lvl2pPr>
            <a:lvl3pPr indent="-292100" lvl="2" marL="13716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romanLcPeriod"/>
              <a:defRPr/>
            </a:lvl3pPr>
            <a:lvl4pPr indent="-292100" lvl="3" marL="18288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arabicPeriod"/>
              <a:defRPr/>
            </a:lvl4pPr>
            <a:lvl5pPr indent="-292100" lvl="4" marL="22860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alphaLcPeriod"/>
              <a:defRPr/>
            </a:lvl5pPr>
            <a:lvl6pPr indent="-292100" lvl="5" marL="27432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romanLcPeriod"/>
              <a:defRPr/>
            </a:lvl6pPr>
            <a:lvl7pPr indent="-292100" lvl="6" marL="32004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arabicPeriod"/>
              <a:defRPr/>
            </a:lvl7pPr>
            <a:lvl8pPr indent="-292100" lvl="7" marL="3657600">
              <a:spcBef>
                <a:spcPts val="1600"/>
              </a:spcBef>
              <a:spcAft>
                <a:spcPts val="0"/>
              </a:spcAft>
              <a:buClr>
                <a:srgbClr val="1A3F61"/>
              </a:buClr>
              <a:buSzPts val="1000"/>
              <a:buFont typeface="Muli"/>
              <a:buAutoNum type="alphaLcPeriod"/>
              <a:defRPr/>
            </a:lvl8pPr>
            <a:lvl9pPr indent="-292100" lvl="8" marL="4114800">
              <a:spcBef>
                <a:spcPts val="1600"/>
              </a:spcBef>
              <a:spcAft>
                <a:spcPts val="1600"/>
              </a:spcAft>
              <a:buClr>
                <a:srgbClr val="1A3F61"/>
              </a:buClr>
              <a:buSzPts val="1000"/>
              <a:buFont typeface="Muli"/>
              <a:buAutoNum type="romanLcPeriod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idx="1" type="body"/>
          </p:nvPr>
        </p:nvSpPr>
        <p:spPr>
          <a:xfrm>
            <a:off x="713225" y="1163275"/>
            <a:ext cx="3858900" cy="3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1400"/>
              <a:buFont typeface="Nunito Light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/>
        </p:txBody>
      </p:sp>
      <p:sp>
        <p:nvSpPr>
          <p:cNvPr id="20" name="Google Shape;20;p5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Georgia"/>
                <a:ea typeface="Georgia"/>
                <a:cs typeface="Georgia"/>
                <a:sym typeface="Georgi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2" type="body"/>
          </p:nvPr>
        </p:nvSpPr>
        <p:spPr>
          <a:xfrm>
            <a:off x="4572125" y="1163275"/>
            <a:ext cx="3858900" cy="3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1400"/>
              <a:buFont typeface="Nunito Light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type="title"/>
          </p:nvPr>
        </p:nvSpPr>
        <p:spPr>
          <a:xfrm>
            <a:off x="3933675" y="1576975"/>
            <a:ext cx="4275900" cy="9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" type="subTitle"/>
          </p:nvPr>
        </p:nvSpPr>
        <p:spPr>
          <a:xfrm>
            <a:off x="3933675" y="2688675"/>
            <a:ext cx="4275900" cy="84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idx="1" type="body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79400" lvl="0" marL="4572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/>
        </p:txBody>
      </p:sp>
      <p:sp>
        <p:nvSpPr>
          <p:cNvPr id="31" name="Google Shape;31;p9"/>
          <p:cNvSpPr txBox="1"/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/>
          <p:nvPr>
            <p:ph idx="1" type="body"/>
          </p:nvPr>
        </p:nvSpPr>
        <p:spPr>
          <a:xfrm>
            <a:off x="2317650" y="2084425"/>
            <a:ext cx="37929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 sz="3000"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4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b="1" sz="2800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indent="-3175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indent="-317500" lvl="2" marL="1371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indent="-317500" lvl="3" marL="1828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indent="-317500" lvl="4" marL="22860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indent="-317500" lvl="5" marL="2743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indent="-317500" lvl="6" marL="3200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indent="-317500" lvl="7" marL="3657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indent="-317500" lvl="8" marL="411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oogle Shape;120;p26"/>
          <p:cNvGrpSpPr/>
          <p:nvPr/>
        </p:nvGrpSpPr>
        <p:grpSpPr>
          <a:xfrm>
            <a:off x="6981011" y="1736299"/>
            <a:ext cx="3317106" cy="2634668"/>
            <a:chOff x="3275400" y="1702825"/>
            <a:chExt cx="1966625" cy="1562025"/>
          </a:xfrm>
        </p:grpSpPr>
        <p:sp>
          <p:nvSpPr>
            <p:cNvPr id="121" name="Google Shape;121;p26"/>
            <p:cNvSpPr/>
            <p:nvPr/>
          </p:nvSpPr>
          <p:spPr>
            <a:xfrm>
              <a:off x="3420000" y="1702825"/>
              <a:ext cx="1599675" cy="1562025"/>
            </a:xfrm>
            <a:custGeom>
              <a:rect b="b" l="l" r="r" t="t"/>
              <a:pathLst>
                <a:path extrusionOk="0" h="62481" w="63987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26"/>
            <p:cNvSpPr/>
            <p:nvPr/>
          </p:nvSpPr>
          <p:spPr>
            <a:xfrm>
              <a:off x="3584700" y="2761450"/>
              <a:ext cx="577725" cy="51075"/>
            </a:xfrm>
            <a:custGeom>
              <a:rect b="b" l="l" r="r" t="t"/>
              <a:pathLst>
                <a:path extrusionOk="0" h="2043" w="23109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26"/>
            <p:cNvSpPr/>
            <p:nvPr/>
          </p:nvSpPr>
          <p:spPr>
            <a:xfrm>
              <a:off x="4170400" y="2793300"/>
              <a:ext cx="22100" cy="12600"/>
            </a:xfrm>
            <a:custGeom>
              <a:rect b="b" l="l" r="r" t="t"/>
              <a:pathLst>
                <a:path extrusionOk="0" h="504" w="884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4802975" y="3135050"/>
              <a:ext cx="2400" cy="1800"/>
            </a:xfrm>
            <a:custGeom>
              <a:rect b="b" l="l" r="r" t="t"/>
              <a:pathLst>
                <a:path extrusionOk="0" h="72" w="96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26"/>
            <p:cNvSpPr/>
            <p:nvPr/>
          </p:nvSpPr>
          <p:spPr>
            <a:xfrm>
              <a:off x="4680025" y="2817150"/>
              <a:ext cx="5700" cy="4775"/>
            </a:xfrm>
            <a:custGeom>
              <a:rect b="b" l="l" r="r" t="t"/>
              <a:pathLst>
                <a:path extrusionOk="0" h="191" w="228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6"/>
            <p:cNvSpPr/>
            <p:nvPr/>
          </p:nvSpPr>
          <p:spPr>
            <a:xfrm>
              <a:off x="4280400" y="2872400"/>
              <a:ext cx="21825" cy="48850"/>
            </a:xfrm>
            <a:custGeom>
              <a:rect b="b" l="l" r="r" t="t"/>
              <a:pathLst>
                <a:path extrusionOk="0" h="1954" w="873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26"/>
            <p:cNvSpPr/>
            <p:nvPr/>
          </p:nvSpPr>
          <p:spPr>
            <a:xfrm>
              <a:off x="4710100" y="2747200"/>
              <a:ext cx="13425" cy="10425"/>
            </a:xfrm>
            <a:custGeom>
              <a:rect b="b" l="l" r="r" t="t"/>
              <a:pathLst>
                <a:path extrusionOk="0" h="417" w="537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6"/>
            <p:cNvSpPr/>
            <p:nvPr/>
          </p:nvSpPr>
          <p:spPr>
            <a:xfrm>
              <a:off x="3963375" y="1930425"/>
              <a:ext cx="21775" cy="51650"/>
            </a:xfrm>
            <a:custGeom>
              <a:rect b="b" l="l" r="r" t="t"/>
              <a:pathLst>
                <a:path extrusionOk="0" h="2066" w="871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26"/>
            <p:cNvSpPr/>
            <p:nvPr/>
          </p:nvSpPr>
          <p:spPr>
            <a:xfrm>
              <a:off x="3990425" y="1905225"/>
              <a:ext cx="19450" cy="42700"/>
            </a:xfrm>
            <a:custGeom>
              <a:rect b="b" l="l" r="r" t="t"/>
              <a:pathLst>
                <a:path extrusionOk="0" h="1708" w="778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26"/>
            <p:cNvSpPr/>
            <p:nvPr/>
          </p:nvSpPr>
          <p:spPr>
            <a:xfrm>
              <a:off x="3958525" y="2306950"/>
              <a:ext cx="5975" cy="5100"/>
            </a:xfrm>
            <a:custGeom>
              <a:rect b="b" l="l" r="r" t="t"/>
              <a:pathLst>
                <a:path extrusionOk="0" h="204" w="239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26"/>
            <p:cNvSpPr/>
            <p:nvPr/>
          </p:nvSpPr>
          <p:spPr>
            <a:xfrm>
              <a:off x="4028125" y="1867250"/>
              <a:ext cx="87800" cy="113250"/>
            </a:xfrm>
            <a:custGeom>
              <a:rect b="b" l="l" r="r" t="t"/>
              <a:pathLst>
                <a:path extrusionOk="0" h="4530" w="3512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26"/>
            <p:cNvSpPr/>
            <p:nvPr/>
          </p:nvSpPr>
          <p:spPr>
            <a:xfrm>
              <a:off x="3896000" y="2230750"/>
              <a:ext cx="2125" cy="1825"/>
            </a:xfrm>
            <a:custGeom>
              <a:rect b="b" l="l" r="r" t="t"/>
              <a:pathLst>
                <a:path extrusionOk="0" h="73" w="85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26"/>
            <p:cNvSpPr/>
            <p:nvPr/>
          </p:nvSpPr>
          <p:spPr>
            <a:xfrm>
              <a:off x="3423025" y="3226125"/>
              <a:ext cx="436100" cy="19075"/>
            </a:xfrm>
            <a:custGeom>
              <a:rect b="b" l="l" r="r" t="t"/>
              <a:pathLst>
                <a:path extrusionOk="0" h="763" w="17444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26"/>
            <p:cNvSpPr/>
            <p:nvPr/>
          </p:nvSpPr>
          <p:spPr>
            <a:xfrm>
              <a:off x="4103175" y="3221950"/>
              <a:ext cx="1064150" cy="25625"/>
            </a:xfrm>
            <a:custGeom>
              <a:rect b="b" l="l" r="r" t="t"/>
              <a:pathLst>
                <a:path extrusionOk="0" h="1025" w="42566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26"/>
            <p:cNvSpPr/>
            <p:nvPr/>
          </p:nvSpPr>
          <p:spPr>
            <a:xfrm>
              <a:off x="4391300" y="3197250"/>
              <a:ext cx="786450" cy="23825"/>
            </a:xfrm>
            <a:custGeom>
              <a:rect b="b" l="l" r="r" t="t"/>
              <a:pathLst>
                <a:path extrusionOk="0" h="953" w="31458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26"/>
            <p:cNvSpPr/>
            <p:nvPr/>
          </p:nvSpPr>
          <p:spPr>
            <a:xfrm>
              <a:off x="3401900" y="3199925"/>
              <a:ext cx="395025" cy="17875"/>
            </a:xfrm>
            <a:custGeom>
              <a:rect b="b" l="l" r="r" t="t"/>
              <a:pathLst>
                <a:path extrusionOk="0" h="715" w="15801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26"/>
            <p:cNvSpPr/>
            <p:nvPr/>
          </p:nvSpPr>
          <p:spPr>
            <a:xfrm>
              <a:off x="3381075" y="3174325"/>
              <a:ext cx="356300" cy="16400"/>
            </a:xfrm>
            <a:custGeom>
              <a:rect b="b" l="l" r="r" t="t"/>
              <a:pathLst>
                <a:path extrusionOk="0" h="656" w="14252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26"/>
            <p:cNvSpPr/>
            <p:nvPr/>
          </p:nvSpPr>
          <p:spPr>
            <a:xfrm>
              <a:off x="4631825" y="3172250"/>
              <a:ext cx="556925" cy="20850"/>
            </a:xfrm>
            <a:custGeom>
              <a:rect b="b" l="l" r="r" t="t"/>
              <a:pathLst>
                <a:path extrusionOk="0" h="834" w="22277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26"/>
            <p:cNvSpPr/>
            <p:nvPr/>
          </p:nvSpPr>
          <p:spPr>
            <a:xfrm>
              <a:off x="3359925" y="3148725"/>
              <a:ext cx="318825" cy="14925"/>
            </a:xfrm>
            <a:custGeom>
              <a:rect b="b" l="l" r="r" t="t"/>
              <a:pathLst>
                <a:path extrusionOk="0" h="597" w="12753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26"/>
            <p:cNvSpPr/>
            <p:nvPr/>
          </p:nvSpPr>
          <p:spPr>
            <a:xfrm>
              <a:off x="4801475" y="3147550"/>
              <a:ext cx="398000" cy="16675"/>
            </a:xfrm>
            <a:custGeom>
              <a:rect b="b" l="l" r="r" t="t"/>
              <a:pathLst>
                <a:path extrusionOk="0" h="667" w="1592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26"/>
            <p:cNvSpPr/>
            <p:nvPr/>
          </p:nvSpPr>
          <p:spPr>
            <a:xfrm>
              <a:off x="3338500" y="3122525"/>
              <a:ext cx="286675" cy="14025"/>
            </a:xfrm>
            <a:custGeom>
              <a:rect b="b" l="l" r="r" t="t"/>
              <a:pathLst>
                <a:path extrusionOk="0" h="561" w="11467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26"/>
            <p:cNvSpPr/>
            <p:nvPr/>
          </p:nvSpPr>
          <p:spPr>
            <a:xfrm>
              <a:off x="4933050" y="3123125"/>
              <a:ext cx="276850" cy="13425"/>
            </a:xfrm>
            <a:custGeom>
              <a:rect b="b" l="l" r="r" t="t"/>
              <a:pathLst>
                <a:path extrusionOk="0" h="537" w="11074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26"/>
            <p:cNvSpPr/>
            <p:nvPr/>
          </p:nvSpPr>
          <p:spPr>
            <a:xfrm>
              <a:off x="3317675" y="3096650"/>
              <a:ext cx="261350" cy="12525"/>
            </a:xfrm>
            <a:custGeom>
              <a:rect b="b" l="l" r="r" t="t"/>
              <a:pathLst>
                <a:path extrusionOk="0" h="501" w="10454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26"/>
            <p:cNvSpPr/>
            <p:nvPr/>
          </p:nvSpPr>
          <p:spPr>
            <a:xfrm>
              <a:off x="4944950" y="3096350"/>
              <a:ext cx="275650" cy="13425"/>
            </a:xfrm>
            <a:custGeom>
              <a:rect b="b" l="l" r="r" t="t"/>
              <a:pathLst>
                <a:path extrusionOk="0" h="537" w="11026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4957450" y="3069850"/>
              <a:ext cx="273875" cy="13425"/>
            </a:xfrm>
            <a:custGeom>
              <a:rect b="b" l="l" r="r" t="t"/>
              <a:pathLst>
                <a:path extrusionOk="0" h="537" w="10955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26"/>
            <p:cNvSpPr/>
            <p:nvPr/>
          </p:nvSpPr>
          <p:spPr>
            <a:xfrm>
              <a:off x="3296525" y="3070450"/>
              <a:ext cx="241425" cy="11925"/>
            </a:xfrm>
            <a:custGeom>
              <a:rect b="b" l="l" r="r" t="t"/>
              <a:pathLst>
                <a:path extrusionOk="0" h="477" w="9657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26"/>
            <p:cNvSpPr/>
            <p:nvPr/>
          </p:nvSpPr>
          <p:spPr>
            <a:xfrm>
              <a:off x="3275400" y="3044550"/>
              <a:ext cx="226825" cy="11625"/>
            </a:xfrm>
            <a:custGeom>
              <a:rect b="b" l="l" r="r" t="t"/>
              <a:pathLst>
                <a:path extrusionOk="0" h="465" w="9073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26"/>
            <p:cNvSpPr/>
            <p:nvPr/>
          </p:nvSpPr>
          <p:spPr>
            <a:xfrm>
              <a:off x="4967575" y="3043350"/>
              <a:ext cx="274450" cy="13425"/>
            </a:xfrm>
            <a:custGeom>
              <a:rect b="b" l="l" r="r" t="t"/>
              <a:pathLst>
                <a:path extrusionOk="0" h="537" w="10978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26"/>
            <p:cNvSpPr/>
            <p:nvPr/>
          </p:nvSpPr>
          <p:spPr>
            <a:xfrm>
              <a:off x="3519175" y="3043650"/>
              <a:ext cx="625" cy="475"/>
            </a:xfrm>
            <a:custGeom>
              <a:rect b="b" l="l" r="r" t="t"/>
              <a:pathLst>
                <a:path extrusionOk="0" h="19" w="25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0" name="Google Shape;150;p26"/>
          <p:cNvSpPr txBox="1"/>
          <p:nvPr>
            <p:ph type="ctrTitle"/>
          </p:nvPr>
        </p:nvSpPr>
        <p:spPr>
          <a:xfrm>
            <a:off x="1584975" y="1522025"/>
            <a:ext cx="6230700" cy="153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Crafting an Effective Thesis Statement</a:t>
            </a:r>
            <a:endParaRPr>
              <a:solidFill>
                <a:schemeClr val="lt2"/>
              </a:solidFill>
            </a:endParaRPr>
          </a:p>
        </p:txBody>
      </p:sp>
      <p:grpSp>
        <p:nvGrpSpPr>
          <p:cNvPr id="151" name="Google Shape;151;p26"/>
          <p:cNvGrpSpPr/>
          <p:nvPr/>
        </p:nvGrpSpPr>
        <p:grpSpPr>
          <a:xfrm>
            <a:off x="3445893" y="4063605"/>
            <a:ext cx="2252199" cy="93989"/>
            <a:chOff x="3445893" y="4053330"/>
            <a:chExt cx="2252199" cy="93989"/>
          </a:xfrm>
        </p:grpSpPr>
        <p:sp>
          <p:nvSpPr>
            <p:cNvPr id="152" name="Google Shape;152;p26"/>
            <p:cNvSpPr/>
            <p:nvPr/>
          </p:nvSpPr>
          <p:spPr>
            <a:xfrm>
              <a:off x="3445893" y="4088755"/>
              <a:ext cx="2252199" cy="58564"/>
            </a:xfrm>
            <a:custGeom>
              <a:rect b="b" l="l" r="r" t="t"/>
              <a:pathLst>
                <a:path extrusionOk="0" h="617" w="10344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26"/>
            <p:cNvSpPr/>
            <p:nvPr/>
          </p:nvSpPr>
          <p:spPr>
            <a:xfrm>
              <a:off x="3445893" y="4053330"/>
              <a:ext cx="2252199" cy="58564"/>
            </a:xfrm>
            <a:custGeom>
              <a:rect b="b" l="l" r="r" t="t"/>
              <a:pathLst>
                <a:path extrusionOk="0" h="617" w="10344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4" name="Google Shape;154;p26"/>
          <p:cNvGrpSpPr/>
          <p:nvPr/>
        </p:nvGrpSpPr>
        <p:grpSpPr>
          <a:xfrm>
            <a:off x="3445893" y="996205"/>
            <a:ext cx="2252199" cy="93989"/>
            <a:chOff x="3445893" y="996180"/>
            <a:chExt cx="2252199" cy="93989"/>
          </a:xfrm>
        </p:grpSpPr>
        <p:sp>
          <p:nvSpPr>
            <p:cNvPr id="155" name="Google Shape;155;p26"/>
            <p:cNvSpPr/>
            <p:nvPr/>
          </p:nvSpPr>
          <p:spPr>
            <a:xfrm flipH="1" rot="10800000">
              <a:off x="3445893" y="996180"/>
              <a:ext cx="2252199" cy="58564"/>
            </a:xfrm>
            <a:custGeom>
              <a:rect b="b" l="l" r="r" t="t"/>
              <a:pathLst>
                <a:path extrusionOk="0" h="617" w="10344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26"/>
            <p:cNvSpPr/>
            <p:nvPr/>
          </p:nvSpPr>
          <p:spPr>
            <a:xfrm flipH="1" rot="10800000">
              <a:off x="3445893" y="1031605"/>
              <a:ext cx="2252199" cy="58564"/>
            </a:xfrm>
            <a:custGeom>
              <a:rect b="b" l="l" r="r" t="t"/>
              <a:pathLst>
                <a:path extrusionOk="0" h="617" w="10344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7" name="Google Shape;157;p26"/>
          <p:cNvGrpSpPr/>
          <p:nvPr/>
        </p:nvGrpSpPr>
        <p:grpSpPr>
          <a:xfrm>
            <a:off x="6373139" y="2904077"/>
            <a:ext cx="1347335" cy="1732754"/>
            <a:chOff x="3275400" y="1702825"/>
            <a:chExt cx="1966625" cy="1562025"/>
          </a:xfrm>
        </p:grpSpPr>
        <p:sp>
          <p:nvSpPr>
            <p:cNvPr id="158" name="Google Shape;158;p26"/>
            <p:cNvSpPr/>
            <p:nvPr/>
          </p:nvSpPr>
          <p:spPr>
            <a:xfrm>
              <a:off x="3420000" y="1702825"/>
              <a:ext cx="1599675" cy="1562025"/>
            </a:xfrm>
            <a:custGeom>
              <a:rect b="b" l="l" r="r" t="t"/>
              <a:pathLst>
                <a:path extrusionOk="0" h="62481" w="63987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26"/>
            <p:cNvSpPr/>
            <p:nvPr/>
          </p:nvSpPr>
          <p:spPr>
            <a:xfrm>
              <a:off x="3584700" y="2761450"/>
              <a:ext cx="577725" cy="51075"/>
            </a:xfrm>
            <a:custGeom>
              <a:rect b="b" l="l" r="r" t="t"/>
              <a:pathLst>
                <a:path extrusionOk="0" h="2043" w="23109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26"/>
            <p:cNvSpPr/>
            <p:nvPr/>
          </p:nvSpPr>
          <p:spPr>
            <a:xfrm>
              <a:off x="4170400" y="2793300"/>
              <a:ext cx="22100" cy="12600"/>
            </a:xfrm>
            <a:custGeom>
              <a:rect b="b" l="l" r="r" t="t"/>
              <a:pathLst>
                <a:path extrusionOk="0" h="504" w="884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26"/>
            <p:cNvSpPr/>
            <p:nvPr/>
          </p:nvSpPr>
          <p:spPr>
            <a:xfrm>
              <a:off x="4802975" y="3135050"/>
              <a:ext cx="2400" cy="1800"/>
            </a:xfrm>
            <a:custGeom>
              <a:rect b="b" l="l" r="r" t="t"/>
              <a:pathLst>
                <a:path extrusionOk="0" h="72" w="96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26"/>
            <p:cNvSpPr/>
            <p:nvPr/>
          </p:nvSpPr>
          <p:spPr>
            <a:xfrm>
              <a:off x="4680025" y="2817150"/>
              <a:ext cx="5700" cy="4775"/>
            </a:xfrm>
            <a:custGeom>
              <a:rect b="b" l="l" r="r" t="t"/>
              <a:pathLst>
                <a:path extrusionOk="0" h="191" w="228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6"/>
            <p:cNvSpPr/>
            <p:nvPr/>
          </p:nvSpPr>
          <p:spPr>
            <a:xfrm>
              <a:off x="4280400" y="2872400"/>
              <a:ext cx="21825" cy="48850"/>
            </a:xfrm>
            <a:custGeom>
              <a:rect b="b" l="l" r="r" t="t"/>
              <a:pathLst>
                <a:path extrusionOk="0" h="1954" w="873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26"/>
            <p:cNvSpPr/>
            <p:nvPr/>
          </p:nvSpPr>
          <p:spPr>
            <a:xfrm>
              <a:off x="4710100" y="2747200"/>
              <a:ext cx="13425" cy="10425"/>
            </a:xfrm>
            <a:custGeom>
              <a:rect b="b" l="l" r="r" t="t"/>
              <a:pathLst>
                <a:path extrusionOk="0" h="417" w="537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26"/>
            <p:cNvSpPr/>
            <p:nvPr/>
          </p:nvSpPr>
          <p:spPr>
            <a:xfrm>
              <a:off x="3963375" y="1930425"/>
              <a:ext cx="21775" cy="51650"/>
            </a:xfrm>
            <a:custGeom>
              <a:rect b="b" l="l" r="r" t="t"/>
              <a:pathLst>
                <a:path extrusionOk="0" h="2066" w="871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26"/>
            <p:cNvSpPr/>
            <p:nvPr/>
          </p:nvSpPr>
          <p:spPr>
            <a:xfrm>
              <a:off x="3990425" y="1905225"/>
              <a:ext cx="19450" cy="42700"/>
            </a:xfrm>
            <a:custGeom>
              <a:rect b="b" l="l" r="r" t="t"/>
              <a:pathLst>
                <a:path extrusionOk="0" h="1708" w="778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26"/>
            <p:cNvSpPr/>
            <p:nvPr/>
          </p:nvSpPr>
          <p:spPr>
            <a:xfrm>
              <a:off x="3958525" y="2306950"/>
              <a:ext cx="5975" cy="5100"/>
            </a:xfrm>
            <a:custGeom>
              <a:rect b="b" l="l" r="r" t="t"/>
              <a:pathLst>
                <a:path extrusionOk="0" h="204" w="239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26"/>
            <p:cNvSpPr/>
            <p:nvPr/>
          </p:nvSpPr>
          <p:spPr>
            <a:xfrm>
              <a:off x="4028125" y="1867250"/>
              <a:ext cx="87800" cy="113250"/>
            </a:xfrm>
            <a:custGeom>
              <a:rect b="b" l="l" r="r" t="t"/>
              <a:pathLst>
                <a:path extrusionOk="0" h="4530" w="3512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26"/>
            <p:cNvSpPr/>
            <p:nvPr/>
          </p:nvSpPr>
          <p:spPr>
            <a:xfrm>
              <a:off x="3896000" y="2230750"/>
              <a:ext cx="2125" cy="1825"/>
            </a:xfrm>
            <a:custGeom>
              <a:rect b="b" l="l" r="r" t="t"/>
              <a:pathLst>
                <a:path extrusionOk="0" h="73" w="85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26"/>
            <p:cNvSpPr/>
            <p:nvPr/>
          </p:nvSpPr>
          <p:spPr>
            <a:xfrm>
              <a:off x="3423025" y="3226125"/>
              <a:ext cx="436100" cy="19075"/>
            </a:xfrm>
            <a:custGeom>
              <a:rect b="b" l="l" r="r" t="t"/>
              <a:pathLst>
                <a:path extrusionOk="0" h="763" w="17444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26"/>
            <p:cNvSpPr/>
            <p:nvPr/>
          </p:nvSpPr>
          <p:spPr>
            <a:xfrm>
              <a:off x="4103175" y="3221950"/>
              <a:ext cx="1064150" cy="25625"/>
            </a:xfrm>
            <a:custGeom>
              <a:rect b="b" l="l" r="r" t="t"/>
              <a:pathLst>
                <a:path extrusionOk="0" h="1025" w="42566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26"/>
            <p:cNvSpPr/>
            <p:nvPr/>
          </p:nvSpPr>
          <p:spPr>
            <a:xfrm>
              <a:off x="4391300" y="3197250"/>
              <a:ext cx="786450" cy="23825"/>
            </a:xfrm>
            <a:custGeom>
              <a:rect b="b" l="l" r="r" t="t"/>
              <a:pathLst>
                <a:path extrusionOk="0" h="953" w="31458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26"/>
            <p:cNvSpPr/>
            <p:nvPr/>
          </p:nvSpPr>
          <p:spPr>
            <a:xfrm>
              <a:off x="3401900" y="3199925"/>
              <a:ext cx="395025" cy="17875"/>
            </a:xfrm>
            <a:custGeom>
              <a:rect b="b" l="l" r="r" t="t"/>
              <a:pathLst>
                <a:path extrusionOk="0" h="715" w="15801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26"/>
            <p:cNvSpPr/>
            <p:nvPr/>
          </p:nvSpPr>
          <p:spPr>
            <a:xfrm>
              <a:off x="3381075" y="3174325"/>
              <a:ext cx="356300" cy="16400"/>
            </a:xfrm>
            <a:custGeom>
              <a:rect b="b" l="l" r="r" t="t"/>
              <a:pathLst>
                <a:path extrusionOk="0" h="656" w="14252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6"/>
            <p:cNvSpPr/>
            <p:nvPr/>
          </p:nvSpPr>
          <p:spPr>
            <a:xfrm>
              <a:off x="4631825" y="3172250"/>
              <a:ext cx="556925" cy="20850"/>
            </a:xfrm>
            <a:custGeom>
              <a:rect b="b" l="l" r="r" t="t"/>
              <a:pathLst>
                <a:path extrusionOk="0" h="834" w="22277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26"/>
            <p:cNvSpPr/>
            <p:nvPr/>
          </p:nvSpPr>
          <p:spPr>
            <a:xfrm>
              <a:off x="3359925" y="3148725"/>
              <a:ext cx="318825" cy="14925"/>
            </a:xfrm>
            <a:custGeom>
              <a:rect b="b" l="l" r="r" t="t"/>
              <a:pathLst>
                <a:path extrusionOk="0" h="597" w="12753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26"/>
            <p:cNvSpPr/>
            <p:nvPr/>
          </p:nvSpPr>
          <p:spPr>
            <a:xfrm>
              <a:off x="4801475" y="3147550"/>
              <a:ext cx="398000" cy="16675"/>
            </a:xfrm>
            <a:custGeom>
              <a:rect b="b" l="l" r="r" t="t"/>
              <a:pathLst>
                <a:path extrusionOk="0" h="667" w="1592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26"/>
            <p:cNvSpPr/>
            <p:nvPr/>
          </p:nvSpPr>
          <p:spPr>
            <a:xfrm>
              <a:off x="3338500" y="3122525"/>
              <a:ext cx="286675" cy="14025"/>
            </a:xfrm>
            <a:custGeom>
              <a:rect b="b" l="l" r="r" t="t"/>
              <a:pathLst>
                <a:path extrusionOk="0" h="561" w="11467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26"/>
            <p:cNvSpPr/>
            <p:nvPr/>
          </p:nvSpPr>
          <p:spPr>
            <a:xfrm>
              <a:off x="4933050" y="3123125"/>
              <a:ext cx="276850" cy="13425"/>
            </a:xfrm>
            <a:custGeom>
              <a:rect b="b" l="l" r="r" t="t"/>
              <a:pathLst>
                <a:path extrusionOk="0" h="537" w="11074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26"/>
            <p:cNvSpPr/>
            <p:nvPr/>
          </p:nvSpPr>
          <p:spPr>
            <a:xfrm>
              <a:off x="3317675" y="3096650"/>
              <a:ext cx="261350" cy="12525"/>
            </a:xfrm>
            <a:custGeom>
              <a:rect b="b" l="l" r="r" t="t"/>
              <a:pathLst>
                <a:path extrusionOk="0" h="501" w="10454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26"/>
            <p:cNvSpPr/>
            <p:nvPr/>
          </p:nvSpPr>
          <p:spPr>
            <a:xfrm>
              <a:off x="4944950" y="3096350"/>
              <a:ext cx="275650" cy="13425"/>
            </a:xfrm>
            <a:custGeom>
              <a:rect b="b" l="l" r="r" t="t"/>
              <a:pathLst>
                <a:path extrusionOk="0" h="537" w="11026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26"/>
            <p:cNvSpPr/>
            <p:nvPr/>
          </p:nvSpPr>
          <p:spPr>
            <a:xfrm>
              <a:off x="4957450" y="3069850"/>
              <a:ext cx="273875" cy="13425"/>
            </a:xfrm>
            <a:custGeom>
              <a:rect b="b" l="l" r="r" t="t"/>
              <a:pathLst>
                <a:path extrusionOk="0" h="537" w="10955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26"/>
            <p:cNvSpPr/>
            <p:nvPr/>
          </p:nvSpPr>
          <p:spPr>
            <a:xfrm>
              <a:off x="3296525" y="3070450"/>
              <a:ext cx="241425" cy="11925"/>
            </a:xfrm>
            <a:custGeom>
              <a:rect b="b" l="l" r="r" t="t"/>
              <a:pathLst>
                <a:path extrusionOk="0" h="477" w="9657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26"/>
            <p:cNvSpPr/>
            <p:nvPr/>
          </p:nvSpPr>
          <p:spPr>
            <a:xfrm>
              <a:off x="3275400" y="3044550"/>
              <a:ext cx="226825" cy="11625"/>
            </a:xfrm>
            <a:custGeom>
              <a:rect b="b" l="l" r="r" t="t"/>
              <a:pathLst>
                <a:path extrusionOk="0" h="465" w="9073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26"/>
            <p:cNvSpPr/>
            <p:nvPr/>
          </p:nvSpPr>
          <p:spPr>
            <a:xfrm>
              <a:off x="4967575" y="3043350"/>
              <a:ext cx="274450" cy="13425"/>
            </a:xfrm>
            <a:custGeom>
              <a:rect b="b" l="l" r="r" t="t"/>
              <a:pathLst>
                <a:path extrusionOk="0" h="537" w="10978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26"/>
            <p:cNvSpPr/>
            <p:nvPr/>
          </p:nvSpPr>
          <p:spPr>
            <a:xfrm>
              <a:off x="3519175" y="3043650"/>
              <a:ext cx="625" cy="475"/>
            </a:xfrm>
            <a:custGeom>
              <a:rect b="b" l="l" r="r" t="t"/>
              <a:pathLst>
                <a:path extrusionOk="0" h="19" w="25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5"/>
          <p:cNvSpPr txBox="1"/>
          <p:nvPr>
            <p:ph type="title"/>
          </p:nvPr>
        </p:nvSpPr>
        <p:spPr>
          <a:xfrm>
            <a:off x="902525" y="171237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550"/>
              <a:buFont typeface="Merriweather"/>
              <a:buNone/>
            </a:pPr>
            <a:r>
              <a:rPr b="0" lang="en" sz="2550">
                <a:solidFill>
                  <a:srgbClr val="000000"/>
                </a:solidFill>
                <a:highlight>
                  <a:srgbClr val="D8D8FF"/>
                </a:highlight>
                <a:latin typeface="Merriweather"/>
                <a:ea typeface="Merriweather"/>
                <a:cs typeface="Merriweather"/>
                <a:sym typeface="Merriweather"/>
              </a:rPr>
              <a:t>Section 3: Refining Your Thesis</a:t>
            </a:r>
            <a:endParaRPr b="0" sz="2550">
              <a:solidFill>
                <a:srgbClr val="000000"/>
              </a:solidFill>
              <a:highlight>
                <a:srgbClr val="D8D8FF"/>
              </a:highlight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grpSp>
        <p:nvGrpSpPr>
          <p:cNvPr id="311" name="Google Shape;311;p35"/>
          <p:cNvGrpSpPr/>
          <p:nvPr/>
        </p:nvGrpSpPr>
        <p:grpSpPr>
          <a:xfrm>
            <a:off x="1733273" y="3112125"/>
            <a:ext cx="5035502" cy="1842426"/>
            <a:chOff x="2048150" y="1951500"/>
            <a:chExt cx="3702575" cy="1354725"/>
          </a:xfrm>
        </p:grpSpPr>
        <p:sp>
          <p:nvSpPr>
            <p:cNvPr id="312" name="Google Shape;312;p35"/>
            <p:cNvSpPr/>
            <p:nvPr/>
          </p:nvSpPr>
          <p:spPr>
            <a:xfrm>
              <a:off x="2486300" y="2263500"/>
              <a:ext cx="2933425" cy="909675"/>
            </a:xfrm>
            <a:custGeom>
              <a:rect b="b" l="l" r="r" t="t"/>
              <a:pathLst>
                <a:path extrusionOk="0" h="36387" w="117337">
                  <a:moveTo>
                    <a:pt x="18849" y="1"/>
                  </a:moveTo>
                  <a:cubicBezTo>
                    <a:pt x="17991" y="1"/>
                    <a:pt x="17205" y="477"/>
                    <a:pt x="16789" y="1239"/>
                  </a:cubicBezTo>
                  <a:lnTo>
                    <a:pt x="430" y="31445"/>
                  </a:lnTo>
                  <a:cubicBezTo>
                    <a:pt x="1" y="32267"/>
                    <a:pt x="13" y="33231"/>
                    <a:pt x="489" y="34029"/>
                  </a:cubicBezTo>
                  <a:cubicBezTo>
                    <a:pt x="965" y="34814"/>
                    <a:pt x="1799" y="35291"/>
                    <a:pt x="2716" y="35291"/>
                  </a:cubicBezTo>
                  <a:lnTo>
                    <a:pt x="48519" y="35291"/>
                  </a:lnTo>
                  <a:lnTo>
                    <a:pt x="49388" y="36267"/>
                  </a:lnTo>
                  <a:cubicBezTo>
                    <a:pt x="49448" y="36350"/>
                    <a:pt x="49543" y="36386"/>
                    <a:pt x="49650" y="36386"/>
                  </a:cubicBezTo>
                  <a:lnTo>
                    <a:pt x="68343" y="36386"/>
                  </a:lnTo>
                  <a:cubicBezTo>
                    <a:pt x="68426" y="36386"/>
                    <a:pt x="68498" y="36362"/>
                    <a:pt x="68557" y="36303"/>
                  </a:cubicBezTo>
                  <a:lnTo>
                    <a:pt x="69772" y="35267"/>
                  </a:lnTo>
                  <a:lnTo>
                    <a:pt x="114884" y="35267"/>
                  </a:lnTo>
                  <a:cubicBezTo>
                    <a:pt x="115718" y="35267"/>
                    <a:pt x="116480" y="34838"/>
                    <a:pt x="116896" y="34124"/>
                  </a:cubicBezTo>
                  <a:cubicBezTo>
                    <a:pt x="117337" y="33409"/>
                    <a:pt x="117337" y="32552"/>
                    <a:pt x="116932" y="31814"/>
                  </a:cubicBezTo>
                  <a:lnTo>
                    <a:pt x="99668" y="846"/>
                  </a:lnTo>
                  <a:cubicBezTo>
                    <a:pt x="99382" y="322"/>
                    <a:pt x="98811" y="1"/>
                    <a:pt x="98216" y="1"/>
                  </a:cubicBezTo>
                  <a:lnTo>
                    <a:pt x="95894" y="1"/>
                  </a:lnTo>
                  <a:cubicBezTo>
                    <a:pt x="95703" y="1"/>
                    <a:pt x="95560" y="144"/>
                    <a:pt x="95560" y="346"/>
                  </a:cubicBezTo>
                  <a:cubicBezTo>
                    <a:pt x="95560" y="536"/>
                    <a:pt x="95703" y="679"/>
                    <a:pt x="95894" y="679"/>
                  </a:cubicBezTo>
                  <a:lnTo>
                    <a:pt x="98216" y="679"/>
                  </a:lnTo>
                  <a:cubicBezTo>
                    <a:pt x="98573" y="679"/>
                    <a:pt x="98894" y="882"/>
                    <a:pt x="99073" y="1191"/>
                  </a:cubicBezTo>
                  <a:lnTo>
                    <a:pt x="116337" y="32159"/>
                  </a:lnTo>
                  <a:cubicBezTo>
                    <a:pt x="116635" y="32683"/>
                    <a:pt x="116623" y="33290"/>
                    <a:pt x="116325" y="33802"/>
                  </a:cubicBezTo>
                  <a:cubicBezTo>
                    <a:pt x="116027" y="34314"/>
                    <a:pt x="115503" y="34612"/>
                    <a:pt x="114908" y="34612"/>
                  </a:cubicBezTo>
                  <a:lnTo>
                    <a:pt x="69664" y="34612"/>
                  </a:lnTo>
                  <a:cubicBezTo>
                    <a:pt x="69569" y="34612"/>
                    <a:pt x="69498" y="34636"/>
                    <a:pt x="69438" y="34695"/>
                  </a:cubicBezTo>
                  <a:lnTo>
                    <a:pt x="68236" y="35719"/>
                  </a:lnTo>
                  <a:lnTo>
                    <a:pt x="49805" y="35719"/>
                  </a:lnTo>
                  <a:lnTo>
                    <a:pt x="48936" y="34731"/>
                  </a:lnTo>
                  <a:cubicBezTo>
                    <a:pt x="48864" y="34660"/>
                    <a:pt x="48781" y="34612"/>
                    <a:pt x="48674" y="34612"/>
                  </a:cubicBezTo>
                  <a:lnTo>
                    <a:pt x="2739" y="34612"/>
                  </a:lnTo>
                  <a:cubicBezTo>
                    <a:pt x="2049" y="34612"/>
                    <a:pt x="1442" y="34255"/>
                    <a:pt x="1084" y="33683"/>
                  </a:cubicBezTo>
                  <a:cubicBezTo>
                    <a:pt x="727" y="33088"/>
                    <a:pt x="715" y="32374"/>
                    <a:pt x="1037" y="31778"/>
                  </a:cubicBezTo>
                  <a:lnTo>
                    <a:pt x="17396" y="1560"/>
                  </a:lnTo>
                  <a:cubicBezTo>
                    <a:pt x="17694" y="1025"/>
                    <a:pt x="18253" y="691"/>
                    <a:pt x="18872" y="691"/>
                  </a:cubicBezTo>
                  <a:lnTo>
                    <a:pt x="19646" y="691"/>
                  </a:lnTo>
                  <a:cubicBezTo>
                    <a:pt x="19837" y="691"/>
                    <a:pt x="19980" y="536"/>
                    <a:pt x="19980" y="346"/>
                  </a:cubicBezTo>
                  <a:cubicBezTo>
                    <a:pt x="19980" y="155"/>
                    <a:pt x="19837" y="1"/>
                    <a:pt x="1964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>
              <a:off x="2559525" y="2126950"/>
              <a:ext cx="2800975" cy="980425"/>
            </a:xfrm>
            <a:custGeom>
              <a:rect b="b" l="l" r="r" t="t"/>
              <a:pathLst>
                <a:path extrusionOk="0" h="39217" w="112039">
                  <a:moveTo>
                    <a:pt x="22639" y="0"/>
                  </a:moveTo>
                  <a:cubicBezTo>
                    <a:pt x="22555" y="0"/>
                    <a:pt x="22471" y="30"/>
                    <a:pt x="22408" y="93"/>
                  </a:cubicBezTo>
                  <a:lnTo>
                    <a:pt x="15717" y="6272"/>
                  </a:lnTo>
                  <a:cubicBezTo>
                    <a:pt x="15681" y="6296"/>
                    <a:pt x="15658" y="6332"/>
                    <a:pt x="15634" y="6368"/>
                  </a:cubicBezTo>
                  <a:lnTo>
                    <a:pt x="37" y="37895"/>
                  </a:lnTo>
                  <a:cubicBezTo>
                    <a:pt x="1" y="38002"/>
                    <a:pt x="1" y="38121"/>
                    <a:pt x="37" y="38205"/>
                  </a:cubicBezTo>
                  <a:cubicBezTo>
                    <a:pt x="96" y="38300"/>
                    <a:pt x="191" y="38371"/>
                    <a:pt x="299" y="38383"/>
                  </a:cubicBezTo>
                  <a:cubicBezTo>
                    <a:pt x="2672" y="38751"/>
                    <a:pt x="5148" y="38899"/>
                    <a:pt x="7682" y="38899"/>
                  </a:cubicBezTo>
                  <a:cubicBezTo>
                    <a:pt x="12941" y="38899"/>
                    <a:pt x="18454" y="38264"/>
                    <a:pt x="23837" y="37645"/>
                  </a:cubicBezTo>
                  <a:cubicBezTo>
                    <a:pt x="27016" y="37264"/>
                    <a:pt x="30005" y="36931"/>
                    <a:pt x="32874" y="36716"/>
                  </a:cubicBezTo>
                  <a:cubicBezTo>
                    <a:pt x="33891" y="36642"/>
                    <a:pt x="34859" y="36608"/>
                    <a:pt x="35776" y="36608"/>
                  </a:cubicBezTo>
                  <a:cubicBezTo>
                    <a:pt x="43751" y="36608"/>
                    <a:pt x="47940" y="39148"/>
                    <a:pt x="47983" y="39169"/>
                  </a:cubicBezTo>
                  <a:cubicBezTo>
                    <a:pt x="48043" y="39205"/>
                    <a:pt x="48102" y="39217"/>
                    <a:pt x="48162" y="39217"/>
                  </a:cubicBezTo>
                  <a:cubicBezTo>
                    <a:pt x="48233" y="39217"/>
                    <a:pt x="48328" y="39193"/>
                    <a:pt x="48376" y="39110"/>
                  </a:cubicBezTo>
                  <a:cubicBezTo>
                    <a:pt x="48416" y="39069"/>
                    <a:pt x="51350" y="36576"/>
                    <a:pt x="56270" y="36576"/>
                  </a:cubicBezTo>
                  <a:cubicBezTo>
                    <a:pt x="58581" y="36576"/>
                    <a:pt x="61331" y="37127"/>
                    <a:pt x="64426" y="38741"/>
                  </a:cubicBezTo>
                  <a:cubicBezTo>
                    <a:pt x="64472" y="38766"/>
                    <a:pt x="64525" y="38779"/>
                    <a:pt x="64579" y="38779"/>
                  </a:cubicBezTo>
                  <a:cubicBezTo>
                    <a:pt x="64650" y="38779"/>
                    <a:pt x="64722" y="38757"/>
                    <a:pt x="64783" y="38717"/>
                  </a:cubicBezTo>
                  <a:cubicBezTo>
                    <a:pt x="64795" y="38717"/>
                    <a:pt x="66223" y="37657"/>
                    <a:pt x="68998" y="36836"/>
                  </a:cubicBezTo>
                  <a:cubicBezTo>
                    <a:pt x="70682" y="36329"/>
                    <a:pt x="73129" y="35844"/>
                    <a:pt x="76270" y="35844"/>
                  </a:cubicBezTo>
                  <a:cubicBezTo>
                    <a:pt x="77858" y="35844"/>
                    <a:pt x="79624" y="35968"/>
                    <a:pt x="81559" y="36276"/>
                  </a:cubicBezTo>
                  <a:cubicBezTo>
                    <a:pt x="88379" y="37346"/>
                    <a:pt x="96490" y="38435"/>
                    <a:pt x="103670" y="38435"/>
                  </a:cubicBezTo>
                  <a:cubicBezTo>
                    <a:pt x="106555" y="38435"/>
                    <a:pt x="109289" y="38259"/>
                    <a:pt x="111729" y="37836"/>
                  </a:cubicBezTo>
                  <a:cubicBezTo>
                    <a:pt x="111848" y="37824"/>
                    <a:pt x="111932" y="37764"/>
                    <a:pt x="111979" y="37657"/>
                  </a:cubicBezTo>
                  <a:cubicBezTo>
                    <a:pt x="112039" y="37550"/>
                    <a:pt x="112027" y="37431"/>
                    <a:pt x="111979" y="37348"/>
                  </a:cubicBezTo>
                  <a:lnTo>
                    <a:pt x="95537" y="6356"/>
                  </a:lnTo>
                  <a:cubicBezTo>
                    <a:pt x="95477" y="6248"/>
                    <a:pt x="95358" y="6177"/>
                    <a:pt x="95239" y="6177"/>
                  </a:cubicBezTo>
                  <a:lnTo>
                    <a:pt x="93155" y="6177"/>
                  </a:lnTo>
                  <a:cubicBezTo>
                    <a:pt x="92953" y="6177"/>
                    <a:pt x="92810" y="6320"/>
                    <a:pt x="92810" y="6522"/>
                  </a:cubicBezTo>
                  <a:cubicBezTo>
                    <a:pt x="92810" y="6713"/>
                    <a:pt x="92953" y="6856"/>
                    <a:pt x="93155" y="6856"/>
                  </a:cubicBezTo>
                  <a:lnTo>
                    <a:pt x="95025" y="6856"/>
                  </a:lnTo>
                  <a:lnTo>
                    <a:pt x="111146" y="37252"/>
                  </a:lnTo>
                  <a:cubicBezTo>
                    <a:pt x="108869" y="37611"/>
                    <a:pt x="106345" y="37762"/>
                    <a:pt x="103690" y="37762"/>
                  </a:cubicBezTo>
                  <a:cubicBezTo>
                    <a:pt x="96558" y="37762"/>
                    <a:pt x="88477" y="36673"/>
                    <a:pt x="81666" y="35597"/>
                  </a:cubicBezTo>
                  <a:cubicBezTo>
                    <a:pt x="79693" y="35289"/>
                    <a:pt x="77890" y="35161"/>
                    <a:pt x="76256" y="35161"/>
                  </a:cubicBezTo>
                  <a:cubicBezTo>
                    <a:pt x="69311" y="35161"/>
                    <a:pt x="65424" y="37472"/>
                    <a:pt x="64557" y="38050"/>
                  </a:cubicBezTo>
                  <a:cubicBezTo>
                    <a:pt x="61442" y="36458"/>
                    <a:pt x="58658" y="35909"/>
                    <a:pt x="56299" y="35909"/>
                  </a:cubicBezTo>
                  <a:cubicBezTo>
                    <a:pt x="51831" y="35909"/>
                    <a:pt x="48890" y="37878"/>
                    <a:pt x="48126" y="38455"/>
                  </a:cubicBezTo>
                  <a:cubicBezTo>
                    <a:pt x="47166" y="37927"/>
                    <a:pt x="43040" y="35906"/>
                    <a:pt x="35788" y="35906"/>
                  </a:cubicBezTo>
                  <a:cubicBezTo>
                    <a:pt x="34853" y="35906"/>
                    <a:pt x="33866" y="35939"/>
                    <a:pt x="32826" y="36014"/>
                  </a:cubicBezTo>
                  <a:cubicBezTo>
                    <a:pt x="29945" y="36228"/>
                    <a:pt x="26957" y="36562"/>
                    <a:pt x="23766" y="36943"/>
                  </a:cubicBezTo>
                  <a:cubicBezTo>
                    <a:pt x="18406" y="37559"/>
                    <a:pt x="12915" y="38193"/>
                    <a:pt x="7690" y="38193"/>
                  </a:cubicBezTo>
                  <a:cubicBezTo>
                    <a:pt x="5347" y="38193"/>
                    <a:pt x="3058" y="38066"/>
                    <a:pt x="858" y="37752"/>
                  </a:cubicBezTo>
                  <a:lnTo>
                    <a:pt x="16241" y="6713"/>
                  </a:lnTo>
                  <a:lnTo>
                    <a:pt x="22873" y="581"/>
                  </a:lnTo>
                  <a:cubicBezTo>
                    <a:pt x="23004" y="462"/>
                    <a:pt x="23016" y="236"/>
                    <a:pt x="22885" y="105"/>
                  </a:cubicBezTo>
                  <a:cubicBezTo>
                    <a:pt x="22822" y="36"/>
                    <a:pt x="22731" y="0"/>
                    <a:pt x="2263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>
              <a:off x="2941125" y="1951500"/>
              <a:ext cx="1021875" cy="1061525"/>
            </a:xfrm>
            <a:custGeom>
              <a:rect b="b" l="l" r="r" t="t"/>
              <a:pathLst>
                <a:path extrusionOk="0" h="42461" w="40875">
                  <a:moveTo>
                    <a:pt x="12026" y="920"/>
                  </a:moveTo>
                  <a:cubicBezTo>
                    <a:pt x="13972" y="2497"/>
                    <a:pt x="16162" y="2926"/>
                    <a:pt x="18689" y="2926"/>
                  </a:cubicBezTo>
                  <a:cubicBezTo>
                    <a:pt x="20073" y="2926"/>
                    <a:pt x="21557" y="2797"/>
                    <a:pt x="23158" y="2658"/>
                  </a:cubicBezTo>
                  <a:cubicBezTo>
                    <a:pt x="24934" y="2503"/>
                    <a:pt x="26899" y="2332"/>
                    <a:pt x="29003" y="2332"/>
                  </a:cubicBezTo>
                  <a:cubicBezTo>
                    <a:pt x="29481" y="2332"/>
                    <a:pt x="29966" y="2341"/>
                    <a:pt x="30457" y="2360"/>
                  </a:cubicBezTo>
                  <a:cubicBezTo>
                    <a:pt x="34576" y="2515"/>
                    <a:pt x="36993" y="4075"/>
                    <a:pt x="38279" y="5337"/>
                  </a:cubicBezTo>
                  <a:cubicBezTo>
                    <a:pt x="39553" y="6575"/>
                    <a:pt x="40041" y="7790"/>
                    <a:pt x="40125" y="8052"/>
                  </a:cubicBezTo>
                  <a:lnTo>
                    <a:pt x="40172" y="40698"/>
                  </a:lnTo>
                  <a:cubicBezTo>
                    <a:pt x="36517" y="34436"/>
                    <a:pt x="28326" y="33709"/>
                    <a:pt x="21253" y="33709"/>
                  </a:cubicBezTo>
                  <a:cubicBezTo>
                    <a:pt x="20146" y="33709"/>
                    <a:pt x="19051" y="33721"/>
                    <a:pt x="18003" y="33745"/>
                  </a:cubicBezTo>
                  <a:cubicBezTo>
                    <a:pt x="17074" y="33764"/>
                    <a:pt x="16175" y="33780"/>
                    <a:pt x="15337" y="33780"/>
                  </a:cubicBezTo>
                  <a:cubicBezTo>
                    <a:pt x="14585" y="33780"/>
                    <a:pt x="13883" y="33767"/>
                    <a:pt x="13252" y="33733"/>
                  </a:cubicBezTo>
                  <a:cubicBezTo>
                    <a:pt x="7002" y="33364"/>
                    <a:pt x="1906" y="30340"/>
                    <a:pt x="798" y="29638"/>
                  </a:cubicBezTo>
                  <a:lnTo>
                    <a:pt x="12026" y="920"/>
                  </a:lnTo>
                  <a:close/>
                  <a:moveTo>
                    <a:pt x="11911" y="1"/>
                  </a:moveTo>
                  <a:cubicBezTo>
                    <a:pt x="11882" y="1"/>
                    <a:pt x="11852" y="5"/>
                    <a:pt x="11824" y="15"/>
                  </a:cubicBezTo>
                  <a:cubicBezTo>
                    <a:pt x="11716" y="39"/>
                    <a:pt x="11633" y="110"/>
                    <a:pt x="11585" y="217"/>
                  </a:cubicBezTo>
                  <a:lnTo>
                    <a:pt x="60" y="29638"/>
                  </a:lnTo>
                  <a:cubicBezTo>
                    <a:pt x="1" y="29792"/>
                    <a:pt x="48" y="29959"/>
                    <a:pt x="179" y="30042"/>
                  </a:cubicBezTo>
                  <a:cubicBezTo>
                    <a:pt x="239" y="30078"/>
                    <a:pt x="5978" y="33971"/>
                    <a:pt x="13217" y="34388"/>
                  </a:cubicBezTo>
                  <a:cubicBezTo>
                    <a:pt x="13864" y="34422"/>
                    <a:pt x="14578" y="34434"/>
                    <a:pt x="15338" y="34434"/>
                  </a:cubicBezTo>
                  <a:cubicBezTo>
                    <a:pt x="16186" y="34434"/>
                    <a:pt x="17091" y="34419"/>
                    <a:pt x="18027" y="34400"/>
                  </a:cubicBezTo>
                  <a:cubicBezTo>
                    <a:pt x="19021" y="34385"/>
                    <a:pt x="20061" y="34369"/>
                    <a:pt x="21128" y="34369"/>
                  </a:cubicBezTo>
                  <a:cubicBezTo>
                    <a:pt x="28493" y="34369"/>
                    <a:pt x="37098" y="35133"/>
                    <a:pt x="40208" y="42246"/>
                  </a:cubicBezTo>
                  <a:cubicBezTo>
                    <a:pt x="40268" y="42377"/>
                    <a:pt x="40387" y="42461"/>
                    <a:pt x="40518" y="42461"/>
                  </a:cubicBezTo>
                  <a:lnTo>
                    <a:pt x="40601" y="42461"/>
                  </a:lnTo>
                  <a:cubicBezTo>
                    <a:pt x="40756" y="42425"/>
                    <a:pt x="40875" y="42294"/>
                    <a:pt x="40875" y="42127"/>
                  </a:cubicBezTo>
                  <a:lnTo>
                    <a:pt x="40827" y="7992"/>
                  </a:lnTo>
                  <a:cubicBezTo>
                    <a:pt x="40827" y="7956"/>
                    <a:pt x="40827" y="7909"/>
                    <a:pt x="40815" y="7885"/>
                  </a:cubicBezTo>
                  <a:cubicBezTo>
                    <a:pt x="40780" y="7825"/>
                    <a:pt x="40327" y="6361"/>
                    <a:pt x="38803" y="4873"/>
                  </a:cubicBezTo>
                  <a:cubicBezTo>
                    <a:pt x="37422" y="3503"/>
                    <a:pt x="34850" y="1836"/>
                    <a:pt x="30504" y="1682"/>
                  </a:cubicBezTo>
                  <a:cubicBezTo>
                    <a:pt x="29987" y="1661"/>
                    <a:pt x="29477" y="1652"/>
                    <a:pt x="28976" y="1652"/>
                  </a:cubicBezTo>
                  <a:cubicBezTo>
                    <a:pt x="26856" y="1652"/>
                    <a:pt x="24884" y="1816"/>
                    <a:pt x="23123" y="1979"/>
                  </a:cubicBezTo>
                  <a:cubicBezTo>
                    <a:pt x="21563" y="2110"/>
                    <a:pt x="20116" y="2232"/>
                    <a:pt x="18773" y="2232"/>
                  </a:cubicBezTo>
                  <a:cubicBezTo>
                    <a:pt x="16201" y="2232"/>
                    <a:pt x="14010" y="1784"/>
                    <a:pt x="12133" y="86"/>
                  </a:cubicBezTo>
                  <a:cubicBezTo>
                    <a:pt x="12072" y="34"/>
                    <a:pt x="11992" y="1"/>
                    <a:pt x="1191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>
              <a:off x="2797950" y="1979225"/>
              <a:ext cx="2263400" cy="1033800"/>
            </a:xfrm>
            <a:custGeom>
              <a:rect b="b" l="l" r="r" t="t"/>
              <a:pathLst>
                <a:path extrusionOk="0" h="41352" w="90536">
                  <a:moveTo>
                    <a:pt x="57256" y="0"/>
                  </a:moveTo>
                  <a:cubicBezTo>
                    <a:pt x="52615" y="0"/>
                    <a:pt x="48389" y="1624"/>
                    <a:pt x="45864" y="6681"/>
                  </a:cubicBezTo>
                  <a:cubicBezTo>
                    <a:pt x="45780" y="6859"/>
                    <a:pt x="45852" y="7050"/>
                    <a:pt x="46018" y="7145"/>
                  </a:cubicBezTo>
                  <a:cubicBezTo>
                    <a:pt x="46071" y="7173"/>
                    <a:pt x="46124" y="7185"/>
                    <a:pt x="46175" y="7185"/>
                  </a:cubicBezTo>
                  <a:cubicBezTo>
                    <a:pt x="46300" y="7185"/>
                    <a:pt x="46415" y="7112"/>
                    <a:pt x="46483" y="7002"/>
                  </a:cubicBezTo>
                  <a:cubicBezTo>
                    <a:pt x="48855" y="2237"/>
                    <a:pt x="52878" y="701"/>
                    <a:pt x="57317" y="701"/>
                  </a:cubicBezTo>
                  <a:cubicBezTo>
                    <a:pt x="60742" y="701"/>
                    <a:pt x="64416" y="1615"/>
                    <a:pt x="67771" y="2668"/>
                  </a:cubicBezTo>
                  <a:cubicBezTo>
                    <a:pt x="71386" y="3803"/>
                    <a:pt x="73615" y="4096"/>
                    <a:pt x="74949" y="4096"/>
                  </a:cubicBezTo>
                  <a:cubicBezTo>
                    <a:pt x="75658" y="4096"/>
                    <a:pt x="76114" y="4013"/>
                    <a:pt x="76391" y="3930"/>
                  </a:cubicBezTo>
                  <a:lnTo>
                    <a:pt x="89679" y="31326"/>
                  </a:lnTo>
                  <a:cubicBezTo>
                    <a:pt x="87702" y="31753"/>
                    <a:pt x="85948" y="31924"/>
                    <a:pt x="84331" y="31924"/>
                  </a:cubicBezTo>
                  <a:cubicBezTo>
                    <a:pt x="81117" y="31924"/>
                    <a:pt x="78450" y="31246"/>
                    <a:pt x="75677" y="30541"/>
                  </a:cubicBezTo>
                  <a:cubicBezTo>
                    <a:pt x="72625" y="29759"/>
                    <a:pt x="69483" y="28964"/>
                    <a:pt x="65378" y="28964"/>
                  </a:cubicBezTo>
                  <a:cubicBezTo>
                    <a:pt x="64103" y="28964"/>
                    <a:pt x="62734" y="29041"/>
                    <a:pt x="61247" y="29219"/>
                  </a:cubicBezTo>
                  <a:cubicBezTo>
                    <a:pt x="50281" y="30529"/>
                    <a:pt x="46923" y="37815"/>
                    <a:pt x="46126" y="40185"/>
                  </a:cubicBezTo>
                  <a:cubicBezTo>
                    <a:pt x="44959" y="38577"/>
                    <a:pt x="41113" y="34529"/>
                    <a:pt x="31481" y="33755"/>
                  </a:cubicBezTo>
                  <a:cubicBezTo>
                    <a:pt x="30239" y="33656"/>
                    <a:pt x="28811" y="33613"/>
                    <a:pt x="27262" y="33613"/>
                  </a:cubicBezTo>
                  <a:cubicBezTo>
                    <a:pt x="17819" y="33613"/>
                    <a:pt x="3921" y="35219"/>
                    <a:pt x="894" y="35577"/>
                  </a:cubicBezTo>
                  <a:lnTo>
                    <a:pt x="14086" y="5371"/>
                  </a:lnTo>
                  <a:lnTo>
                    <a:pt x="15348" y="5371"/>
                  </a:lnTo>
                  <a:cubicBezTo>
                    <a:pt x="15538" y="5371"/>
                    <a:pt x="15693" y="5228"/>
                    <a:pt x="15693" y="5038"/>
                  </a:cubicBezTo>
                  <a:cubicBezTo>
                    <a:pt x="15693" y="4835"/>
                    <a:pt x="15538" y="4692"/>
                    <a:pt x="15348" y="4692"/>
                  </a:cubicBezTo>
                  <a:lnTo>
                    <a:pt x="13860" y="4692"/>
                  </a:lnTo>
                  <a:cubicBezTo>
                    <a:pt x="13729" y="4692"/>
                    <a:pt x="13610" y="4776"/>
                    <a:pt x="13550" y="4895"/>
                  </a:cubicBezTo>
                  <a:lnTo>
                    <a:pt x="48" y="35839"/>
                  </a:lnTo>
                  <a:cubicBezTo>
                    <a:pt x="1" y="35958"/>
                    <a:pt x="13" y="36077"/>
                    <a:pt x="96" y="36184"/>
                  </a:cubicBezTo>
                  <a:cubicBezTo>
                    <a:pt x="159" y="36278"/>
                    <a:pt x="258" y="36317"/>
                    <a:pt x="362" y="36317"/>
                  </a:cubicBezTo>
                  <a:cubicBezTo>
                    <a:pt x="377" y="36317"/>
                    <a:pt x="391" y="36317"/>
                    <a:pt x="406" y="36315"/>
                  </a:cubicBezTo>
                  <a:cubicBezTo>
                    <a:pt x="582" y="36294"/>
                    <a:pt x="16715" y="34280"/>
                    <a:pt x="27241" y="34280"/>
                  </a:cubicBezTo>
                  <a:cubicBezTo>
                    <a:pt x="28781" y="34280"/>
                    <a:pt x="30201" y="34323"/>
                    <a:pt x="31433" y="34422"/>
                  </a:cubicBezTo>
                  <a:cubicBezTo>
                    <a:pt x="42851" y="35339"/>
                    <a:pt x="45911" y="41090"/>
                    <a:pt x="45947" y="41149"/>
                  </a:cubicBezTo>
                  <a:cubicBezTo>
                    <a:pt x="45995" y="41268"/>
                    <a:pt x="46114" y="41352"/>
                    <a:pt x="46245" y="41352"/>
                  </a:cubicBezTo>
                  <a:cubicBezTo>
                    <a:pt x="46257" y="41352"/>
                    <a:pt x="46268" y="41352"/>
                    <a:pt x="46292" y="41304"/>
                  </a:cubicBezTo>
                  <a:cubicBezTo>
                    <a:pt x="46423" y="41280"/>
                    <a:pt x="46542" y="41161"/>
                    <a:pt x="46566" y="41030"/>
                  </a:cubicBezTo>
                  <a:cubicBezTo>
                    <a:pt x="46590" y="40947"/>
                    <a:pt x="48745" y="31374"/>
                    <a:pt x="61318" y="29874"/>
                  </a:cubicBezTo>
                  <a:cubicBezTo>
                    <a:pt x="62756" y="29704"/>
                    <a:pt x="64081" y="29630"/>
                    <a:pt x="65317" y="29630"/>
                  </a:cubicBezTo>
                  <a:cubicBezTo>
                    <a:pt x="69366" y="29630"/>
                    <a:pt x="72470" y="30418"/>
                    <a:pt x="75498" y="31184"/>
                  </a:cubicBezTo>
                  <a:cubicBezTo>
                    <a:pt x="78326" y="31896"/>
                    <a:pt x="81048" y="32589"/>
                    <a:pt x="84343" y="32589"/>
                  </a:cubicBezTo>
                  <a:cubicBezTo>
                    <a:pt x="86112" y="32589"/>
                    <a:pt x="88046" y="32389"/>
                    <a:pt x="90250" y="31886"/>
                  </a:cubicBezTo>
                  <a:cubicBezTo>
                    <a:pt x="90357" y="31862"/>
                    <a:pt x="90441" y="31791"/>
                    <a:pt x="90488" y="31707"/>
                  </a:cubicBezTo>
                  <a:cubicBezTo>
                    <a:pt x="90536" y="31612"/>
                    <a:pt x="90536" y="31493"/>
                    <a:pt x="90488" y="31410"/>
                  </a:cubicBezTo>
                  <a:lnTo>
                    <a:pt x="76868" y="3335"/>
                  </a:lnTo>
                  <a:cubicBezTo>
                    <a:pt x="76820" y="3252"/>
                    <a:pt x="76748" y="3180"/>
                    <a:pt x="76665" y="3156"/>
                  </a:cubicBezTo>
                  <a:cubicBezTo>
                    <a:pt x="76632" y="3144"/>
                    <a:pt x="76600" y="3139"/>
                    <a:pt x="76569" y="3139"/>
                  </a:cubicBezTo>
                  <a:cubicBezTo>
                    <a:pt x="76510" y="3139"/>
                    <a:pt x="76453" y="3157"/>
                    <a:pt x="76391" y="3180"/>
                  </a:cubicBezTo>
                  <a:cubicBezTo>
                    <a:pt x="76380" y="3191"/>
                    <a:pt x="75995" y="3391"/>
                    <a:pt x="74918" y="3391"/>
                  </a:cubicBezTo>
                  <a:cubicBezTo>
                    <a:pt x="73679" y="3391"/>
                    <a:pt x="71526" y="3127"/>
                    <a:pt x="67974" y="2013"/>
                  </a:cubicBezTo>
                  <a:cubicBezTo>
                    <a:pt x="64537" y="935"/>
                    <a:pt x="60777" y="0"/>
                    <a:pt x="5725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>
              <a:off x="4127000" y="2162600"/>
              <a:ext cx="1021275" cy="706050"/>
            </a:xfrm>
            <a:custGeom>
              <a:rect b="b" l="l" r="r" t="t"/>
              <a:pathLst>
                <a:path extrusionOk="0" h="28242" w="40851">
                  <a:moveTo>
                    <a:pt x="25432" y="0"/>
                  </a:moveTo>
                  <a:cubicBezTo>
                    <a:pt x="25241" y="0"/>
                    <a:pt x="25099" y="155"/>
                    <a:pt x="25099" y="346"/>
                  </a:cubicBezTo>
                  <a:cubicBezTo>
                    <a:pt x="25099" y="536"/>
                    <a:pt x="25241" y="691"/>
                    <a:pt x="25432" y="691"/>
                  </a:cubicBezTo>
                  <a:lnTo>
                    <a:pt x="26551" y="691"/>
                  </a:lnTo>
                  <a:lnTo>
                    <a:pt x="39874" y="27444"/>
                  </a:lnTo>
                  <a:cubicBezTo>
                    <a:pt x="37493" y="27004"/>
                    <a:pt x="29278" y="25468"/>
                    <a:pt x="23360" y="24325"/>
                  </a:cubicBezTo>
                  <a:lnTo>
                    <a:pt x="22908" y="24230"/>
                  </a:lnTo>
                  <a:cubicBezTo>
                    <a:pt x="20016" y="23666"/>
                    <a:pt x="15930" y="22873"/>
                    <a:pt x="11603" y="22873"/>
                  </a:cubicBezTo>
                  <a:cubicBezTo>
                    <a:pt x="7698" y="22873"/>
                    <a:pt x="3598" y="23519"/>
                    <a:pt x="0" y="25563"/>
                  </a:cubicBezTo>
                  <a:cubicBezTo>
                    <a:pt x="107" y="25527"/>
                    <a:pt x="203" y="25515"/>
                    <a:pt x="310" y="25480"/>
                  </a:cubicBezTo>
                  <a:cubicBezTo>
                    <a:pt x="1536" y="25063"/>
                    <a:pt x="2798" y="24765"/>
                    <a:pt x="4048" y="24575"/>
                  </a:cubicBezTo>
                  <a:cubicBezTo>
                    <a:pt x="6513" y="23827"/>
                    <a:pt x="9094" y="23555"/>
                    <a:pt x="11598" y="23555"/>
                  </a:cubicBezTo>
                  <a:cubicBezTo>
                    <a:pt x="15868" y="23555"/>
                    <a:pt x="19913" y="24345"/>
                    <a:pt x="22765" y="24908"/>
                  </a:cubicBezTo>
                  <a:lnTo>
                    <a:pt x="23229" y="24992"/>
                  </a:lnTo>
                  <a:cubicBezTo>
                    <a:pt x="30171" y="26337"/>
                    <a:pt x="40303" y="28218"/>
                    <a:pt x="40410" y="28242"/>
                  </a:cubicBezTo>
                  <a:lnTo>
                    <a:pt x="40470" y="28242"/>
                  </a:lnTo>
                  <a:cubicBezTo>
                    <a:pt x="40565" y="28242"/>
                    <a:pt x="40672" y="28194"/>
                    <a:pt x="40731" y="28099"/>
                  </a:cubicBezTo>
                  <a:cubicBezTo>
                    <a:pt x="40839" y="28016"/>
                    <a:pt x="40851" y="27885"/>
                    <a:pt x="40791" y="27766"/>
                  </a:cubicBezTo>
                  <a:lnTo>
                    <a:pt x="27075" y="203"/>
                  </a:lnTo>
                  <a:cubicBezTo>
                    <a:pt x="27015" y="84"/>
                    <a:pt x="26896" y="0"/>
                    <a:pt x="2676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>
              <a:off x="4095150" y="2218250"/>
              <a:ext cx="1139450" cy="753400"/>
            </a:xfrm>
            <a:custGeom>
              <a:rect b="b" l="l" r="r" t="t"/>
              <a:pathLst>
                <a:path extrusionOk="0" h="30136" w="45578">
                  <a:moveTo>
                    <a:pt x="29147" y="1"/>
                  </a:moveTo>
                  <a:cubicBezTo>
                    <a:pt x="28956" y="1"/>
                    <a:pt x="28813" y="144"/>
                    <a:pt x="28813" y="334"/>
                  </a:cubicBezTo>
                  <a:cubicBezTo>
                    <a:pt x="28813" y="537"/>
                    <a:pt x="28956" y="680"/>
                    <a:pt x="29147" y="680"/>
                  </a:cubicBezTo>
                  <a:lnTo>
                    <a:pt x="30254" y="680"/>
                  </a:lnTo>
                  <a:lnTo>
                    <a:pt x="44684" y="29362"/>
                  </a:lnTo>
                  <a:cubicBezTo>
                    <a:pt x="44523" y="29369"/>
                    <a:pt x="44357" y="29372"/>
                    <a:pt x="44185" y="29372"/>
                  </a:cubicBezTo>
                  <a:cubicBezTo>
                    <a:pt x="42307" y="29372"/>
                    <a:pt x="39697" y="28959"/>
                    <a:pt x="34909" y="28207"/>
                  </a:cubicBezTo>
                  <a:cubicBezTo>
                    <a:pt x="31528" y="27671"/>
                    <a:pt x="26908" y="26945"/>
                    <a:pt x="20681" y="26087"/>
                  </a:cubicBezTo>
                  <a:cubicBezTo>
                    <a:pt x="18588" y="25794"/>
                    <a:pt x="16667" y="25666"/>
                    <a:pt x="14906" y="25666"/>
                  </a:cubicBezTo>
                  <a:cubicBezTo>
                    <a:pt x="7012" y="25666"/>
                    <a:pt x="2356" y="28247"/>
                    <a:pt x="0" y="30136"/>
                  </a:cubicBezTo>
                  <a:cubicBezTo>
                    <a:pt x="1215" y="29505"/>
                    <a:pt x="2501" y="29016"/>
                    <a:pt x="3822" y="28612"/>
                  </a:cubicBezTo>
                  <a:cubicBezTo>
                    <a:pt x="6405" y="27382"/>
                    <a:pt x="10054" y="26349"/>
                    <a:pt x="14987" y="26349"/>
                  </a:cubicBezTo>
                  <a:cubicBezTo>
                    <a:pt x="16693" y="26349"/>
                    <a:pt x="18552" y="26473"/>
                    <a:pt x="20574" y="26754"/>
                  </a:cubicBezTo>
                  <a:cubicBezTo>
                    <a:pt x="26801" y="27611"/>
                    <a:pt x="31433" y="28350"/>
                    <a:pt x="34790" y="28885"/>
                  </a:cubicBezTo>
                  <a:cubicBezTo>
                    <a:pt x="39555" y="29634"/>
                    <a:pt x="42179" y="30048"/>
                    <a:pt x="44116" y="30048"/>
                  </a:cubicBezTo>
                  <a:cubicBezTo>
                    <a:pt x="44521" y="30048"/>
                    <a:pt x="44897" y="30030"/>
                    <a:pt x="45256" y="29993"/>
                  </a:cubicBezTo>
                  <a:cubicBezTo>
                    <a:pt x="45375" y="29981"/>
                    <a:pt x="45458" y="29921"/>
                    <a:pt x="45518" y="29814"/>
                  </a:cubicBezTo>
                  <a:cubicBezTo>
                    <a:pt x="45565" y="29731"/>
                    <a:pt x="45577" y="29612"/>
                    <a:pt x="45518" y="29505"/>
                  </a:cubicBezTo>
                  <a:lnTo>
                    <a:pt x="30754" y="191"/>
                  </a:lnTo>
                  <a:cubicBezTo>
                    <a:pt x="30695" y="72"/>
                    <a:pt x="30575" y="1"/>
                    <a:pt x="3045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>
              <a:off x="3949300" y="2994550"/>
              <a:ext cx="12525" cy="33950"/>
            </a:xfrm>
            <a:custGeom>
              <a:rect b="b" l="l" r="r" t="t"/>
              <a:pathLst>
                <a:path extrusionOk="0" h="1358" w="501">
                  <a:moveTo>
                    <a:pt x="155" y="0"/>
                  </a:moveTo>
                  <a:cubicBezTo>
                    <a:pt x="155" y="0"/>
                    <a:pt x="0" y="334"/>
                    <a:pt x="12" y="691"/>
                  </a:cubicBezTo>
                  <a:cubicBezTo>
                    <a:pt x="36" y="1048"/>
                    <a:pt x="250" y="1358"/>
                    <a:pt x="250" y="1358"/>
                  </a:cubicBezTo>
                  <a:cubicBezTo>
                    <a:pt x="250" y="1358"/>
                    <a:pt x="500" y="1060"/>
                    <a:pt x="453" y="667"/>
                  </a:cubicBezTo>
                  <a:cubicBezTo>
                    <a:pt x="441" y="274"/>
                    <a:pt x="155" y="0"/>
                    <a:pt x="15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>
              <a:off x="3959125" y="2793625"/>
              <a:ext cx="388150" cy="234575"/>
            </a:xfrm>
            <a:custGeom>
              <a:rect b="b" l="l" r="r" t="t"/>
              <a:pathLst>
                <a:path extrusionOk="0" h="9383" w="15526">
                  <a:moveTo>
                    <a:pt x="15526" y="1"/>
                  </a:moveTo>
                  <a:cubicBezTo>
                    <a:pt x="15526" y="1"/>
                    <a:pt x="15252" y="36"/>
                    <a:pt x="14811" y="108"/>
                  </a:cubicBezTo>
                  <a:cubicBezTo>
                    <a:pt x="14335" y="179"/>
                    <a:pt x="13657" y="286"/>
                    <a:pt x="12823" y="465"/>
                  </a:cubicBezTo>
                  <a:cubicBezTo>
                    <a:pt x="11156" y="822"/>
                    <a:pt x="8811" y="1417"/>
                    <a:pt x="6477" y="2644"/>
                  </a:cubicBezTo>
                  <a:cubicBezTo>
                    <a:pt x="4143" y="3870"/>
                    <a:pt x="2357" y="5561"/>
                    <a:pt x="1357" y="6954"/>
                  </a:cubicBezTo>
                  <a:cubicBezTo>
                    <a:pt x="857" y="7656"/>
                    <a:pt x="512" y="8264"/>
                    <a:pt x="298" y="8692"/>
                  </a:cubicBezTo>
                  <a:cubicBezTo>
                    <a:pt x="202" y="8918"/>
                    <a:pt x="143" y="9085"/>
                    <a:pt x="83" y="9204"/>
                  </a:cubicBezTo>
                  <a:cubicBezTo>
                    <a:pt x="36" y="9323"/>
                    <a:pt x="0" y="9383"/>
                    <a:pt x="0" y="9383"/>
                  </a:cubicBezTo>
                  <a:cubicBezTo>
                    <a:pt x="0" y="9383"/>
                    <a:pt x="36" y="9323"/>
                    <a:pt x="95" y="9216"/>
                  </a:cubicBezTo>
                  <a:cubicBezTo>
                    <a:pt x="155" y="9109"/>
                    <a:pt x="226" y="8930"/>
                    <a:pt x="357" y="8740"/>
                  </a:cubicBezTo>
                  <a:cubicBezTo>
                    <a:pt x="619" y="8323"/>
                    <a:pt x="1000" y="7763"/>
                    <a:pt x="1536" y="7109"/>
                  </a:cubicBezTo>
                  <a:cubicBezTo>
                    <a:pt x="2608" y="5787"/>
                    <a:pt x="4405" y="4239"/>
                    <a:pt x="6691" y="3049"/>
                  </a:cubicBezTo>
                  <a:cubicBezTo>
                    <a:pt x="8965" y="1858"/>
                    <a:pt x="11228" y="1167"/>
                    <a:pt x="12859" y="703"/>
                  </a:cubicBezTo>
                  <a:cubicBezTo>
                    <a:pt x="13680" y="465"/>
                    <a:pt x="14347" y="298"/>
                    <a:pt x="14811" y="179"/>
                  </a:cubicBezTo>
                  <a:cubicBezTo>
                    <a:pt x="15276" y="60"/>
                    <a:pt x="15526" y="1"/>
                    <a:pt x="1552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>
              <a:off x="3967150" y="2821900"/>
              <a:ext cx="398000" cy="204525"/>
            </a:xfrm>
            <a:custGeom>
              <a:rect b="b" l="l" r="r" t="t"/>
              <a:pathLst>
                <a:path extrusionOk="0" h="8181" w="15920">
                  <a:moveTo>
                    <a:pt x="15919" y="1"/>
                  </a:moveTo>
                  <a:cubicBezTo>
                    <a:pt x="15919" y="1"/>
                    <a:pt x="15669" y="25"/>
                    <a:pt x="15193" y="48"/>
                  </a:cubicBezTo>
                  <a:cubicBezTo>
                    <a:pt x="14955" y="60"/>
                    <a:pt x="14669" y="84"/>
                    <a:pt x="14348" y="120"/>
                  </a:cubicBezTo>
                  <a:cubicBezTo>
                    <a:pt x="14014" y="167"/>
                    <a:pt x="13633" y="215"/>
                    <a:pt x="13228" y="286"/>
                  </a:cubicBezTo>
                  <a:cubicBezTo>
                    <a:pt x="12812" y="346"/>
                    <a:pt x="12359" y="441"/>
                    <a:pt x="11883" y="560"/>
                  </a:cubicBezTo>
                  <a:cubicBezTo>
                    <a:pt x="11395" y="656"/>
                    <a:pt x="10907" y="810"/>
                    <a:pt x="10371" y="977"/>
                  </a:cubicBezTo>
                  <a:cubicBezTo>
                    <a:pt x="9323" y="1310"/>
                    <a:pt x="8192" y="1763"/>
                    <a:pt x="7049" y="2346"/>
                  </a:cubicBezTo>
                  <a:cubicBezTo>
                    <a:pt x="5918" y="2918"/>
                    <a:pt x="4894" y="3596"/>
                    <a:pt x="4001" y="4251"/>
                  </a:cubicBezTo>
                  <a:cubicBezTo>
                    <a:pt x="3572" y="4573"/>
                    <a:pt x="3132" y="4906"/>
                    <a:pt x="2775" y="5228"/>
                  </a:cubicBezTo>
                  <a:cubicBezTo>
                    <a:pt x="2406" y="5537"/>
                    <a:pt x="2084" y="5859"/>
                    <a:pt x="1786" y="6156"/>
                  </a:cubicBezTo>
                  <a:cubicBezTo>
                    <a:pt x="1489" y="6454"/>
                    <a:pt x="1227" y="6728"/>
                    <a:pt x="1013" y="6966"/>
                  </a:cubicBezTo>
                  <a:cubicBezTo>
                    <a:pt x="786" y="7204"/>
                    <a:pt x="608" y="7430"/>
                    <a:pt x="453" y="7609"/>
                  </a:cubicBezTo>
                  <a:cubicBezTo>
                    <a:pt x="155" y="7978"/>
                    <a:pt x="1" y="8180"/>
                    <a:pt x="1" y="8180"/>
                  </a:cubicBezTo>
                  <a:lnTo>
                    <a:pt x="501" y="7668"/>
                  </a:lnTo>
                  <a:cubicBezTo>
                    <a:pt x="667" y="7502"/>
                    <a:pt x="870" y="7311"/>
                    <a:pt x="1108" y="7085"/>
                  </a:cubicBezTo>
                  <a:cubicBezTo>
                    <a:pt x="1370" y="6871"/>
                    <a:pt x="1620" y="6609"/>
                    <a:pt x="1941" y="6347"/>
                  </a:cubicBezTo>
                  <a:cubicBezTo>
                    <a:pt x="2263" y="6073"/>
                    <a:pt x="2596" y="5799"/>
                    <a:pt x="2989" y="5501"/>
                  </a:cubicBezTo>
                  <a:cubicBezTo>
                    <a:pt x="3370" y="5180"/>
                    <a:pt x="3787" y="4882"/>
                    <a:pt x="4239" y="4573"/>
                  </a:cubicBezTo>
                  <a:cubicBezTo>
                    <a:pt x="5144" y="3965"/>
                    <a:pt x="6156" y="3334"/>
                    <a:pt x="7275" y="2763"/>
                  </a:cubicBezTo>
                  <a:cubicBezTo>
                    <a:pt x="8394" y="2180"/>
                    <a:pt x="9490" y="1715"/>
                    <a:pt x="10514" y="1346"/>
                  </a:cubicBezTo>
                  <a:cubicBezTo>
                    <a:pt x="11038" y="1168"/>
                    <a:pt x="11526" y="1001"/>
                    <a:pt x="11990" y="870"/>
                  </a:cubicBezTo>
                  <a:cubicBezTo>
                    <a:pt x="12454" y="715"/>
                    <a:pt x="12883" y="620"/>
                    <a:pt x="13288" y="513"/>
                  </a:cubicBezTo>
                  <a:cubicBezTo>
                    <a:pt x="13693" y="406"/>
                    <a:pt x="14050" y="346"/>
                    <a:pt x="14371" y="275"/>
                  </a:cubicBezTo>
                  <a:cubicBezTo>
                    <a:pt x="14705" y="191"/>
                    <a:pt x="14979" y="155"/>
                    <a:pt x="15205" y="120"/>
                  </a:cubicBezTo>
                  <a:cubicBezTo>
                    <a:pt x="15669" y="48"/>
                    <a:pt x="15919" y="1"/>
                    <a:pt x="1591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>
              <a:off x="3994525" y="2964775"/>
              <a:ext cx="104225" cy="68800"/>
            </a:xfrm>
            <a:custGeom>
              <a:rect b="b" l="l" r="r" t="t"/>
              <a:pathLst>
                <a:path extrusionOk="0" h="2752" w="4169">
                  <a:moveTo>
                    <a:pt x="4168" y="1"/>
                  </a:moveTo>
                  <a:cubicBezTo>
                    <a:pt x="4168" y="1"/>
                    <a:pt x="3882" y="1"/>
                    <a:pt x="3406" y="120"/>
                  </a:cubicBezTo>
                  <a:cubicBezTo>
                    <a:pt x="2966" y="227"/>
                    <a:pt x="2335" y="453"/>
                    <a:pt x="1727" y="858"/>
                  </a:cubicBezTo>
                  <a:cubicBezTo>
                    <a:pt x="1132" y="1251"/>
                    <a:pt x="668" y="1727"/>
                    <a:pt x="406" y="2120"/>
                  </a:cubicBezTo>
                  <a:cubicBezTo>
                    <a:pt x="120" y="2489"/>
                    <a:pt x="1" y="2751"/>
                    <a:pt x="1" y="2751"/>
                  </a:cubicBezTo>
                  <a:cubicBezTo>
                    <a:pt x="1" y="2751"/>
                    <a:pt x="203" y="2561"/>
                    <a:pt x="560" y="2263"/>
                  </a:cubicBezTo>
                  <a:cubicBezTo>
                    <a:pt x="918" y="1989"/>
                    <a:pt x="1418" y="1596"/>
                    <a:pt x="1977" y="1227"/>
                  </a:cubicBezTo>
                  <a:cubicBezTo>
                    <a:pt x="2549" y="858"/>
                    <a:pt x="3097" y="536"/>
                    <a:pt x="3501" y="334"/>
                  </a:cubicBezTo>
                  <a:cubicBezTo>
                    <a:pt x="3906" y="120"/>
                    <a:pt x="4168" y="1"/>
                    <a:pt x="4168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>
              <a:off x="4028775" y="2989475"/>
              <a:ext cx="75325" cy="42000"/>
            </a:xfrm>
            <a:custGeom>
              <a:rect b="b" l="l" r="r" t="t"/>
              <a:pathLst>
                <a:path extrusionOk="0" h="1680" w="3013">
                  <a:moveTo>
                    <a:pt x="3012" y="1"/>
                  </a:moveTo>
                  <a:cubicBezTo>
                    <a:pt x="3012" y="1"/>
                    <a:pt x="2810" y="13"/>
                    <a:pt x="2512" y="72"/>
                  </a:cubicBezTo>
                  <a:cubicBezTo>
                    <a:pt x="2191" y="132"/>
                    <a:pt x="1750" y="263"/>
                    <a:pt x="1322" y="501"/>
                  </a:cubicBezTo>
                  <a:cubicBezTo>
                    <a:pt x="893" y="739"/>
                    <a:pt x="548" y="1037"/>
                    <a:pt x="322" y="1275"/>
                  </a:cubicBezTo>
                  <a:cubicBezTo>
                    <a:pt x="107" y="1513"/>
                    <a:pt x="0" y="1680"/>
                    <a:pt x="0" y="1680"/>
                  </a:cubicBezTo>
                  <a:cubicBezTo>
                    <a:pt x="0" y="1680"/>
                    <a:pt x="179" y="1584"/>
                    <a:pt x="464" y="1453"/>
                  </a:cubicBezTo>
                  <a:cubicBezTo>
                    <a:pt x="750" y="1311"/>
                    <a:pt x="1131" y="1120"/>
                    <a:pt x="1536" y="894"/>
                  </a:cubicBezTo>
                  <a:cubicBezTo>
                    <a:pt x="1941" y="668"/>
                    <a:pt x="2310" y="441"/>
                    <a:pt x="2572" y="275"/>
                  </a:cubicBezTo>
                  <a:cubicBezTo>
                    <a:pt x="2846" y="120"/>
                    <a:pt x="3012" y="1"/>
                    <a:pt x="301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>
              <a:off x="4084125" y="2918350"/>
              <a:ext cx="545625" cy="124750"/>
            </a:xfrm>
            <a:custGeom>
              <a:rect b="b" l="l" r="r" t="t"/>
              <a:pathLst>
                <a:path extrusionOk="0" h="4990" w="21825">
                  <a:moveTo>
                    <a:pt x="14943" y="0"/>
                  </a:moveTo>
                  <a:cubicBezTo>
                    <a:pt x="13562" y="0"/>
                    <a:pt x="12038" y="107"/>
                    <a:pt x="10466" y="369"/>
                  </a:cubicBezTo>
                  <a:cubicBezTo>
                    <a:pt x="8883" y="655"/>
                    <a:pt x="7430" y="1084"/>
                    <a:pt x="6132" y="1560"/>
                  </a:cubicBezTo>
                  <a:cubicBezTo>
                    <a:pt x="5489" y="1834"/>
                    <a:pt x="4882" y="2048"/>
                    <a:pt x="4335" y="2334"/>
                  </a:cubicBezTo>
                  <a:cubicBezTo>
                    <a:pt x="4049" y="2465"/>
                    <a:pt x="3787" y="2584"/>
                    <a:pt x="3525" y="2727"/>
                  </a:cubicBezTo>
                  <a:cubicBezTo>
                    <a:pt x="3275" y="2870"/>
                    <a:pt x="3037" y="3013"/>
                    <a:pt x="2811" y="3120"/>
                  </a:cubicBezTo>
                  <a:cubicBezTo>
                    <a:pt x="2358" y="3370"/>
                    <a:pt x="1965" y="3632"/>
                    <a:pt x="1608" y="3858"/>
                  </a:cubicBezTo>
                  <a:cubicBezTo>
                    <a:pt x="1251" y="4060"/>
                    <a:pt x="965" y="4275"/>
                    <a:pt x="727" y="4453"/>
                  </a:cubicBezTo>
                  <a:cubicBezTo>
                    <a:pt x="251" y="4799"/>
                    <a:pt x="1" y="4989"/>
                    <a:pt x="1" y="4989"/>
                  </a:cubicBezTo>
                  <a:cubicBezTo>
                    <a:pt x="1" y="4989"/>
                    <a:pt x="275" y="4810"/>
                    <a:pt x="763" y="4513"/>
                  </a:cubicBezTo>
                  <a:cubicBezTo>
                    <a:pt x="1001" y="4346"/>
                    <a:pt x="1310" y="4168"/>
                    <a:pt x="1668" y="3977"/>
                  </a:cubicBezTo>
                  <a:cubicBezTo>
                    <a:pt x="2025" y="3775"/>
                    <a:pt x="2430" y="3525"/>
                    <a:pt x="2906" y="3322"/>
                  </a:cubicBezTo>
                  <a:cubicBezTo>
                    <a:pt x="3144" y="3203"/>
                    <a:pt x="3382" y="3084"/>
                    <a:pt x="3632" y="2965"/>
                  </a:cubicBezTo>
                  <a:cubicBezTo>
                    <a:pt x="3882" y="2846"/>
                    <a:pt x="4156" y="2739"/>
                    <a:pt x="4442" y="2620"/>
                  </a:cubicBezTo>
                  <a:cubicBezTo>
                    <a:pt x="4989" y="2382"/>
                    <a:pt x="5597" y="2179"/>
                    <a:pt x="6240" y="1929"/>
                  </a:cubicBezTo>
                  <a:cubicBezTo>
                    <a:pt x="7514" y="1501"/>
                    <a:pt x="8966" y="1120"/>
                    <a:pt x="10514" y="834"/>
                  </a:cubicBezTo>
                  <a:cubicBezTo>
                    <a:pt x="12038" y="572"/>
                    <a:pt x="13550" y="441"/>
                    <a:pt x="14895" y="405"/>
                  </a:cubicBezTo>
                  <a:cubicBezTo>
                    <a:pt x="15172" y="405"/>
                    <a:pt x="15440" y="403"/>
                    <a:pt x="15702" y="403"/>
                  </a:cubicBezTo>
                  <a:cubicBezTo>
                    <a:pt x="16095" y="403"/>
                    <a:pt x="16472" y="408"/>
                    <a:pt x="16836" y="429"/>
                  </a:cubicBezTo>
                  <a:cubicBezTo>
                    <a:pt x="17134" y="441"/>
                    <a:pt x="17431" y="441"/>
                    <a:pt x="17717" y="477"/>
                  </a:cubicBezTo>
                  <a:cubicBezTo>
                    <a:pt x="17991" y="488"/>
                    <a:pt x="18265" y="524"/>
                    <a:pt x="18515" y="548"/>
                  </a:cubicBezTo>
                  <a:cubicBezTo>
                    <a:pt x="19039" y="596"/>
                    <a:pt x="19503" y="691"/>
                    <a:pt x="19896" y="739"/>
                  </a:cubicBezTo>
                  <a:cubicBezTo>
                    <a:pt x="20313" y="798"/>
                    <a:pt x="20658" y="881"/>
                    <a:pt x="20944" y="941"/>
                  </a:cubicBezTo>
                  <a:cubicBezTo>
                    <a:pt x="21515" y="1060"/>
                    <a:pt x="21825" y="1120"/>
                    <a:pt x="21825" y="1120"/>
                  </a:cubicBezTo>
                  <a:cubicBezTo>
                    <a:pt x="21825" y="1120"/>
                    <a:pt x="21515" y="1024"/>
                    <a:pt x="20991" y="834"/>
                  </a:cubicBezTo>
                  <a:cubicBezTo>
                    <a:pt x="20706" y="762"/>
                    <a:pt x="20360" y="655"/>
                    <a:pt x="19956" y="584"/>
                  </a:cubicBezTo>
                  <a:cubicBezTo>
                    <a:pt x="19539" y="488"/>
                    <a:pt x="19098" y="381"/>
                    <a:pt x="18574" y="310"/>
                  </a:cubicBezTo>
                  <a:cubicBezTo>
                    <a:pt x="18324" y="286"/>
                    <a:pt x="18051" y="238"/>
                    <a:pt x="17777" y="191"/>
                  </a:cubicBezTo>
                  <a:cubicBezTo>
                    <a:pt x="17491" y="143"/>
                    <a:pt x="17193" y="131"/>
                    <a:pt x="16896" y="107"/>
                  </a:cubicBezTo>
                  <a:cubicBezTo>
                    <a:pt x="16288" y="24"/>
                    <a:pt x="15634" y="12"/>
                    <a:pt x="14943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>
              <a:off x="4123125" y="2961400"/>
              <a:ext cx="359900" cy="95675"/>
            </a:xfrm>
            <a:custGeom>
              <a:rect b="b" l="l" r="r" t="t"/>
              <a:pathLst>
                <a:path extrusionOk="0" h="3827" w="14396">
                  <a:moveTo>
                    <a:pt x="10580" y="0"/>
                  </a:moveTo>
                  <a:cubicBezTo>
                    <a:pt x="10315" y="0"/>
                    <a:pt x="10039" y="6"/>
                    <a:pt x="9752" y="17"/>
                  </a:cubicBezTo>
                  <a:cubicBezTo>
                    <a:pt x="8835" y="64"/>
                    <a:pt x="7823" y="195"/>
                    <a:pt x="6787" y="433"/>
                  </a:cubicBezTo>
                  <a:cubicBezTo>
                    <a:pt x="5763" y="695"/>
                    <a:pt x="4811" y="1029"/>
                    <a:pt x="3965" y="1386"/>
                  </a:cubicBezTo>
                  <a:cubicBezTo>
                    <a:pt x="3120" y="1767"/>
                    <a:pt x="2382" y="2148"/>
                    <a:pt x="1810" y="2517"/>
                  </a:cubicBezTo>
                  <a:cubicBezTo>
                    <a:pt x="1512" y="2696"/>
                    <a:pt x="1251" y="2898"/>
                    <a:pt x="1036" y="3041"/>
                  </a:cubicBezTo>
                  <a:cubicBezTo>
                    <a:pt x="810" y="3196"/>
                    <a:pt x="620" y="3338"/>
                    <a:pt x="465" y="3458"/>
                  </a:cubicBezTo>
                  <a:cubicBezTo>
                    <a:pt x="167" y="3696"/>
                    <a:pt x="0" y="3827"/>
                    <a:pt x="0" y="3827"/>
                  </a:cubicBezTo>
                  <a:cubicBezTo>
                    <a:pt x="0" y="3827"/>
                    <a:pt x="179" y="3731"/>
                    <a:pt x="512" y="3517"/>
                  </a:cubicBezTo>
                  <a:cubicBezTo>
                    <a:pt x="679" y="3410"/>
                    <a:pt x="870" y="3291"/>
                    <a:pt x="1108" y="3160"/>
                  </a:cubicBezTo>
                  <a:cubicBezTo>
                    <a:pt x="1346" y="3029"/>
                    <a:pt x="1596" y="2862"/>
                    <a:pt x="1917" y="2719"/>
                  </a:cubicBezTo>
                  <a:cubicBezTo>
                    <a:pt x="2525" y="2386"/>
                    <a:pt x="3263" y="2065"/>
                    <a:pt x="4096" y="1731"/>
                  </a:cubicBezTo>
                  <a:cubicBezTo>
                    <a:pt x="4953" y="1422"/>
                    <a:pt x="5882" y="1112"/>
                    <a:pt x="6894" y="874"/>
                  </a:cubicBezTo>
                  <a:cubicBezTo>
                    <a:pt x="7906" y="648"/>
                    <a:pt x="8894" y="481"/>
                    <a:pt x="9787" y="398"/>
                  </a:cubicBezTo>
                  <a:cubicBezTo>
                    <a:pt x="10542" y="317"/>
                    <a:pt x="11246" y="288"/>
                    <a:pt x="11856" y="288"/>
                  </a:cubicBezTo>
                  <a:cubicBezTo>
                    <a:pt x="11967" y="288"/>
                    <a:pt x="12075" y="289"/>
                    <a:pt x="12180" y="290"/>
                  </a:cubicBezTo>
                  <a:cubicBezTo>
                    <a:pt x="12246" y="288"/>
                    <a:pt x="12311" y="287"/>
                    <a:pt x="12374" y="287"/>
                  </a:cubicBezTo>
                  <a:cubicBezTo>
                    <a:pt x="12643" y="287"/>
                    <a:pt x="12888" y="305"/>
                    <a:pt x="13109" y="314"/>
                  </a:cubicBezTo>
                  <a:cubicBezTo>
                    <a:pt x="13371" y="314"/>
                    <a:pt x="13609" y="350"/>
                    <a:pt x="13800" y="362"/>
                  </a:cubicBezTo>
                  <a:cubicBezTo>
                    <a:pt x="14193" y="410"/>
                    <a:pt x="14395" y="421"/>
                    <a:pt x="14395" y="421"/>
                  </a:cubicBezTo>
                  <a:cubicBezTo>
                    <a:pt x="14395" y="421"/>
                    <a:pt x="14193" y="374"/>
                    <a:pt x="13788" y="314"/>
                  </a:cubicBezTo>
                  <a:cubicBezTo>
                    <a:pt x="13609" y="279"/>
                    <a:pt x="13371" y="231"/>
                    <a:pt x="13097" y="195"/>
                  </a:cubicBezTo>
                  <a:cubicBezTo>
                    <a:pt x="12835" y="160"/>
                    <a:pt x="12526" y="112"/>
                    <a:pt x="12180" y="76"/>
                  </a:cubicBezTo>
                  <a:cubicBezTo>
                    <a:pt x="11704" y="27"/>
                    <a:pt x="11170" y="0"/>
                    <a:pt x="1058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>
              <a:off x="4615450" y="2986200"/>
              <a:ext cx="654575" cy="48625"/>
            </a:xfrm>
            <a:custGeom>
              <a:rect b="b" l="l" r="r" t="t"/>
              <a:pathLst>
                <a:path extrusionOk="0" h="1945" w="26183">
                  <a:moveTo>
                    <a:pt x="26182" y="1144"/>
                  </a:moveTo>
                  <a:cubicBezTo>
                    <a:pt x="26182" y="1144"/>
                    <a:pt x="26109" y="1152"/>
                    <a:pt x="26003" y="1195"/>
                  </a:cubicBezTo>
                  <a:lnTo>
                    <a:pt x="26003" y="1195"/>
                  </a:lnTo>
                  <a:cubicBezTo>
                    <a:pt x="26123" y="1161"/>
                    <a:pt x="26182" y="1144"/>
                    <a:pt x="26182" y="1144"/>
                  </a:cubicBezTo>
                  <a:close/>
                  <a:moveTo>
                    <a:pt x="26003" y="1195"/>
                  </a:moveTo>
                  <a:cubicBezTo>
                    <a:pt x="25982" y="1201"/>
                    <a:pt x="25958" y="1208"/>
                    <a:pt x="25932" y="1215"/>
                  </a:cubicBezTo>
                  <a:cubicBezTo>
                    <a:pt x="25887" y="1228"/>
                    <a:pt x="25837" y="1243"/>
                    <a:pt x="25780" y="1261"/>
                  </a:cubicBezTo>
                  <a:lnTo>
                    <a:pt x="25780" y="1261"/>
                  </a:lnTo>
                  <a:cubicBezTo>
                    <a:pt x="25837" y="1248"/>
                    <a:pt x="25887" y="1237"/>
                    <a:pt x="25932" y="1227"/>
                  </a:cubicBezTo>
                  <a:cubicBezTo>
                    <a:pt x="25957" y="1215"/>
                    <a:pt x="25981" y="1204"/>
                    <a:pt x="26003" y="1195"/>
                  </a:cubicBezTo>
                  <a:close/>
                  <a:moveTo>
                    <a:pt x="0" y="1"/>
                  </a:moveTo>
                  <a:cubicBezTo>
                    <a:pt x="0" y="1"/>
                    <a:pt x="1477" y="144"/>
                    <a:pt x="3846" y="382"/>
                  </a:cubicBezTo>
                  <a:cubicBezTo>
                    <a:pt x="6215" y="620"/>
                    <a:pt x="9466" y="965"/>
                    <a:pt x="13085" y="1346"/>
                  </a:cubicBezTo>
                  <a:cubicBezTo>
                    <a:pt x="14883" y="1549"/>
                    <a:pt x="16610" y="1751"/>
                    <a:pt x="18193" y="1858"/>
                  </a:cubicBezTo>
                  <a:cubicBezTo>
                    <a:pt x="19022" y="1915"/>
                    <a:pt x="19812" y="1945"/>
                    <a:pt x="20548" y="1945"/>
                  </a:cubicBezTo>
                  <a:cubicBezTo>
                    <a:pt x="21206" y="1945"/>
                    <a:pt x="21822" y="1921"/>
                    <a:pt x="22384" y="1870"/>
                  </a:cubicBezTo>
                  <a:cubicBezTo>
                    <a:pt x="23599" y="1787"/>
                    <a:pt x="24551" y="1584"/>
                    <a:pt x="25182" y="1430"/>
                  </a:cubicBezTo>
                  <a:cubicBezTo>
                    <a:pt x="25426" y="1369"/>
                    <a:pt x="25625" y="1308"/>
                    <a:pt x="25780" y="1261"/>
                  </a:cubicBezTo>
                  <a:lnTo>
                    <a:pt x="25780" y="1261"/>
                  </a:lnTo>
                  <a:cubicBezTo>
                    <a:pt x="25625" y="1295"/>
                    <a:pt x="25426" y="1338"/>
                    <a:pt x="25182" y="1382"/>
                  </a:cubicBezTo>
                  <a:cubicBezTo>
                    <a:pt x="24527" y="1501"/>
                    <a:pt x="23575" y="1632"/>
                    <a:pt x="22384" y="1668"/>
                  </a:cubicBezTo>
                  <a:cubicBezTo>
                    <a:pt x="22184" y="1674"/>
                    <a:pt x="21976" y="1677"/>
                    <a:pt x="21762" y="1677"/>
                  </a:cubicBezTo>
                  <a:cubicBezTo>
                    <a:pt x="20727" y="1677"/>
                    <a:pt x="19533" y="1608"/>
                    <a:pt x="18241" y="1489"/>
                  </a:cubicBezTo>
                  <a:cubicBezTo>
                    <a:pt x="16669" y="1334"/>
                    <a:pt x="14966" y="1096"/>
                    <a:pt x="13145" y="906"/>
                  </a:cubicBezTo>
                  <a:cubicBezTo>
                    <a:pt x="9525" y="513"/>
                    <a:pt x="6239" y="299"/>
                    <a:pt x="3858" y="156"/>
                  </a:cubicBezTo>
                  <a:cubicBezTo>
                    <a:pt x="1477" y="25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>
              <a:off x="4455900" y="2820725"/>
              <a:ext cx="672725" cy="91700"/>
            </a:xfrm>
            <a:custGeom>
              <a:rect b="b" l="l" r="r" t="t"/>
              <a:pathLst>
                <a:path extrusionOk="0" h="3668" w="26909">
                  <a:moveTo>
                    <a:pt x="3567" y="1"/>
                  </a:moveTo>
                  <a:cubicBezTo>
                    <a:pt x="3109" y="1"/>
                    <a:pt x="2688" y="38"/>
                    <a:pt x="2310" y="48"/>
                  </a:cubicBezTo>
                  <a:cubicBezTo>
                    <a:pt x="2060" y="72"/>
                    <a:pt x="1834" y="83"/>
                    <a:pt x="1620" y="95"/>
                  </a:cubicBezTo>
                  <a:cubicBezTo>
                    <a:pt x="1417" y="131"/>
                    <a:pt x="1239" y="143"/>
                    <a:pt x="1060" y="167"/>
                  </a:cubicBezTo>
                  <a:cubicBezTo>
                    <a:pt x="370" y="274"/>
                    <a:pt x="1" y="322"/>
                    <a:pt x="1" y="322"/>
                  </a:cubicBezTo>
                  <a:cubicBezTo>
                    <a:pt x="1" y="322"/>
                    <a:pt x="393" y="286"/>
                    <a:pt x="1072" y="250"/>
                  </a:cubicBezTo>
                  <a:cubicBezTo>
                    <a:pt x="1239" y="226"/>
                    <a:pt x="1429" y="214"/>
                    <a:pt x="1644" y="202"/>
                  </a:cubicBezTo>
                  <a:lnTo>
                    <a:pt x="2322" y="202"/>
                  </a:lnTo>
                  <a:cubicBezTo>
                    <a:pt x="2462" y="202"/>
                    <a:pt x="2607" y="202"/>
                    <a:pt x="2758" y="202"/>
                  </a:cubicBezTo>
                  <a:cubicBezTo>
                    <a:pt x="3134" y="202"/>
                    <a:pt x="3544" y="208"/>
                    <a:pt x="3977" y="250"/>
                  </a:cubicBezTo>
                  <a:cubicBezTo>
                    <a:pt x="4287" y="262"/>
                    <a:pt x="4608" y="286"/>
                    <a:pt x="4942" y="310"/>
                  </a:cubicBezTo>
                  <a:cubicBezTo>
                    <a:pt x="5287" y="333"/>
                    <a:pt x="5620" y="381"/>
                    <a:pt x="5989" y="429"/>
                  </a:cubicBezTo>
                  <a:cubicBezTo>
                    <a:pt x="6692" y="500"/>
                    <a:pt x="7454" y="631"/>
                    <a:pt x="8264" y="762"/>
                  </a:cubicBezTo>
                  <a:cubicBezTo>
                    <a:pt x="9859" y="1060"/>
                    <a:pt x="11597" y="1453"/>
                    <a:pt x="13431" y="1881"/>
                  </a:cubicBezTo>
                  <a:cubicBezTo>
                    <a:pt x="15252" y="2310"/>
                    <a:pt x="17003" y="2715"/>
                    <a:pt x="18598" y="3012"/>
                  </a:cubicBezTo>
                  <a:cubicBezTo>
                    <a:pt x="19408" y="3143"/>
                    <a:pt x="20170" y="3286"/>
                    <a:pt x="20896" y="3370"/>
                  </a:cubicBezTo>
                  <a:cubicBezTo>
                    <a:pt x="21253" y="3417"/>
                    <a:pt x="21599" y="3477"/>
                    <a:pt x="21944" y="3501"/>
                  </a:cubicBezTo>
                  <a:cubicBezTo>
                    <a:pt x="22277" y="3536"/>
                    <a:pt x="22599" y="3548"/>
                    <a:pt x="22908" y="3584"/>
                  </a:cubicBezTo>
                  <a:cubicBezTo>
                    <a:pt x="23515" y="3655"/>
                    <a:pt x="24087" y="3643"/>
                    <a:pt x="24575" y="3655"/>
                  </a:cubicBezTo>
                  <a:cubicBezTo>
                    <a:pt x="24825" y="3667"/>
                    <a:pt x="25051" y="3667"/>
                    <a:pt x="25254" y="3667"/>
                  </a:cubicBezTo>
                  <a:cubicBezTo>
                    <a:pt x="25480" y="3655"/>
                    <a:pt x="25659" y="3655"/>
                    <a:pt x="25837" y="3643"/>
                  </a:cubicBezTo>
                  <a:cubicBezTo>
                    <a:pt x="26528" y="3596"/>
                    <a:pt x="26909" y="3584"/>
                    <a:pt x="26909" y="3584"/>
                  </a:cubicBezTo>
                  <a:cubicBezTo>
                    <a:pt x="26909" y="3584"/>
                    <a:pt x="26528" y="3584"/>
                    <a:pt x="25801" y="3536"/>
                  </a:cubicBezTo>
                  <a:lnTo>
                    <a:pt x="25242" y="3536"/>
                  </a:lnTo>
                  <a:cubicBezTo>
                    <a:pt x="25039" y="3536"/>
                    <a:pt x="24789" y="3501"/>
                    <a:pt x="24551" y="3489"/>
                  </a:cubicBezTo>
                  <a:cubicBezTo>
                    <a:pt x="24063" y="3441"/>
                    <a:pt x="23515" y="3429"/>
                    <a:pt x="22908" y="3346"/>
                  </a:cubicBezTo>
                  <a:cubicBezTo>
                    <a:pt x="22611" y="3298"/>
                    <a:pt x="22277" y="3262"/>
                    <a:pt x="21956" y="3227"/>
                  </a:cubicBezTo>
                  <a:cubicBezTo>
                    <a:pt x="21622" y="3179"/>
                    <a:pt x="21277" y="3120"/>
                    <a:pt x="20920" y="3060"/>
                  </a:cubicBezTo>
                  <a:cubicBezTo>
                    <a:pt x="20205" y="2953"/>
                    <a:pt x="19455" y="2786"/>
                    <a:pt x="18658" y="2631"/>
                  </a:cubicBezTo>
                  <a:cubicBezTo>
                    <a:pt x="17086" y="2286"/>
                    <a:pt x="15348" y="1869"/>
                    <a:pt x="13514" y="1441"/>
                  </a:cubicBezTo>
                  <a:cubicBezTo>
                    <a:pt x="11681" y="1000"/>
                    <a:pt x="9907" y="631"/>
                    <a:pt x="8299" y="381"/>
                  </a:cubicBezTo>
                  <a:cubicBezTo>
                    <a:pt x="7490" y="262"/>
                    <a:pt x="6728" y="143"/>
                    <a:pt x="6001" y="95"/>
                  </a:cubicBezTo>
                  <a:cubicBezTo>
                    <a:pt x="5620" y="83"/>
                    <a:pt x="5287" y="36"/>
                    <a:pt x="4942" y="24"/>
                  </a:cubicBezTo>
                  <a:cubicBezTo>
                    <a:pt x="4608" y="24"/>
                    <a:pt x="4287" y="12"/>
                    <a:pt x="3977" y="12"/>
                  </a:cubicBezTo>
                  <a:cubicBezTo>
                    <a:pt x="3838" y="4"/>
                    <a:pt x="3701" y="1"/>
                    <a:pt x="356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>
              <a:off x="4495800" y="2796300"/>
              <a:ext cx="401850" cy="70875"/>
            </a:xfrm>
            <a:custGeom>
              <a:rect b="b" l="l" r="r" t="t"/>
              <a:pathLst>
                <a:path extrusionOk="0" h="2835" w="16074">
                  <a:moveTo>
                    <a:pt x="0" y="1"/>
                  </a:moveTo>
                  <a:cubicBezTo>
                    <a:pt x="0" y="1"/>
                    <a:pt x="214" y="13"/>
                    <a:pt x="631" y="60"/>
                  </a:cubicBezTo>
                  <a:cubicBezTo>
                    <a:pt x="1048" y="108"/>
                    <a:pt x="1643" y="167"/>
                    <a:pt x="2381" y="251"/>
                  </a:cubicBezTo>
                  <a:cubicBezTo>
                    <a:pt x="3846" y="417"/>
                    <a:pt x="5870" y="703"/>
                    <a:pt x="8096" y="1084"/>
                  </a:cubicBezTo>
                  <a:cubicBezTo>
                    <a:pt x="10311" y="1477"/>
                    <a:pt x="12299" y="1906"/>
                    <a:pt x="13752" y="2251"/>
                  </a:cubicBezTo>
                  <a:cubicBezTo>
                    <a:pt x="14466" y="2406"/>
                    <a:pt x="15038" y="2561"/>
                    <a:pt x="15442" y="2668"/>
                  </a:cubicBezTo>
                  <a:cubicBezTo>
                    <a:pt x="15847" y="2775"/>
                    <a:pt x="16073" y="2834"/>
                    <a:pt x="16073" y="2834"/>
                  </a:cubicBezTo>
                  <a:lnTo>
                    <a:pt x="15478" y="2596"/>
                  </a:lnTo>
                  <a:cubicBezTo>
                    <a:pt x="15085" y="2442"/>
                    <a:pt x="14526" y="2251"/>
                    <a:pt x="13811" y="2025"/>
                  </a:cubicBezTo>
                  <a:cubicBezTo>
                    <a:pt x="12394" y="1584"/>
                    <a:pt x="10394" y="1025"/>
                    <a:pt x="8168" y="644"/>
                  </a:cubicBezTo>
                  <a:cubicBezTo>
                    <a:pt x="5929" y="251"/>
                    <a:pt x="3881" y="96"/>
                    <a:pt x="2393" y="36"/>
                  </a:cubicBezTo>
                  <a:cubicBezTo>
                    <a:pt x="1643" y="1"/>
                    <a:pt x="1048" y="1"/>
                    <a:pt x="63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>
              <a:off x="2594350" y="2880150"/>
              <a:ext cx="218225" cy="179900"/>
            </a:xfrm>
            <a:custGeom>
              <a:rect b="b" l="l" r="r" t="t"/>
              <a:pathLst>
                <a:path extrusionOk="0" h="7196" w="8729">
                  <a:moveTo>
                    <a:pt x="8180" y="1"/>
                  </a:moveTo>
                  <a:cubicBezTo>
                    <a:pt x="8037" y="1"/>
                    <a:pt x="7864" y="33"/>
                    <a:pt x="7716" y="171"/>
                  </a:cubicBezTo>
                  <a:cubicBezTo>
                    <a:pt x="7621" y="242"/>
                    <a:pt x="7538" y="362"/>
                    <a:pt x="7514" y="516"/>
                  </a:cubicBezTo>
                  <a:cubicBezTo>
                    <a:pt x="7514" y="659"/>
                    <a:pt x="7549" y="778"/>
                    <a:pt x="7502" y="838"/>
                  </a:cubicBezTo>
                  <a:cubicBezTo>
                    <a:pt x="7454" y="921"/>
                    <a:pt x="7359" y="945"/>
                    <a:pt x="7216" y="981"/>
                  </a:cubicBezTo>
                  <a:cubicBezTo>
                    <a:pt x="7085" y="1004"/>
                    <a:pt x="6942" y="1028"/>
                    <a:pt x="6764" y="1076"/>
                  </a:cubicBezTo>
                  <a:cubicBezTo>
                    <a:pt x="6668" y="1112"/>
                    <a:pt x="6561" y="1171"/>
                    <a:pt x="6490" y="1278"/>
                  </a:cubicBezTo>
                  <a:cubicBezTo>
                    <a:pt x="6418" y="1374"/>
                    <a:pt x="6406" y="1528"/>
                    <a:pt x="6406" y="1600"/>
                  </a:cubicBezTo>
                  <a:cubicBezTo>
                    <a:pt x="6406" y="1755"/>
                    <a:pt x="6359" y="1874"/>
                    <a:pt x="6264" y="1993"/>
                  </a:cubicBezTo>
                  <a:cubicBezTo>
                    <a:pt x="6097" y="2231"/>
                    <a:pt x="5799" y="2409"/>
                    <a:pt x="5466" y="2624"/>
                  </a:cubicBezTo>
                  <a:cubicBezTo>
                    <a:pt x="5132" y="2838"/>
                    <a:pt x="4811" y="3076"/>
                    <a:pt x="4478" y="3314"/>
                  </a:cubicBezTo>
                  <a:cubicBezTo>
                    <a:pt x="3144" y="4267"/>
                    <a:pt x="2025" y="5243"/>
                    <a:pt x="1239" y="5981"/>
                  </a:cubicBezTo>
                  <a:cubicBezTo>
                    <a:pt x="453" y="6708"/>
                    <a:pt x="1" y="7196"/>
                    <a:pt x="1" y="7196"/>
                  </a:cubicBezTo>
                  <a:cubicBezTo>
                    <a:pt x="1" y="7196"/>
                    <a:pt x="537" y="6803"/>
                    <a:pt x="1370" y="6124"/>
                  </a:cubicBezTo>
                  <a:cubicBezTo>
                    <a:pt x="2239" y="5481"/>
                    <a:pt x="3418" y="4612"/>
                    <a:pt x="4740" y="3660"/>
                  </a:cubicBezTo>
                  <a:cubicBezTo>
                    <a:pt x="5061" y="3421"/>
                    <a:pt x="5394" y="3183"/>
                    <a:pt x="5704" y="2957"/>
                  </a:cubicBezTo>
                  <a:cubicBezTo>
                    <a:pt x="6002" y="2731"/>
                    <a:pt x="6359" y="2528"/>
                    <a:pt x="6585" y="2171"/>
                  </a:cubicBezTo>
                  <a:cubicBezTo>
                    <a:pt x="6704" y="1993"/>
                    <a:pt x="6764" y="1766"/>
                    <a:pt x="6740" y="1576"/>
                  </a:cubicBezTo>
                  <a:cubicBezTo>
                    <a:pt x="6728" y="1481"/>
                    <a:pt x="6740" y="1457"/>
                    <a:pt x="6764" y="1421"/>
                  </a:cubicBezTo>
                  <a:cubicBezTo>
                    <a:pt x="6787" y="1397"/>
                    <a:pt x="6823" y="1362"/>
                    <a:pt x="6883" y="1338"/>
                  </a:cubicBezTo>
                  <a:cubicBezTo>
                    <a:pt x="7002" y="1290"/>
                    <a:pt x="7145" y="1254"/>
                    <a:pt x="7299" y="1219"/>
                  </a:cubicBezTo>
                  <a:cubicBezTo>
                    <a:pt x="7430" y="1171"/>
                    <a:pt x="7621" y="1112"/>
                    <a:pt x="7716" y="933"/>
                  </a:cubicBezTo>
                  <a:cubicBezTo>
                    <a:pt x="7752" y="838"/>
                    <a:pt x="7752" y="754"/>
                    <a:pt x="7740" y="683"/>
                  </a:cubicBezTo>
                  <a:cubicBezTo>
                    <a:pt x="7728" y="623"/>
                    <a:pt x="7716" y="564"/>
                    <a:pt x="7716" y="516"/>
                  </a:cubicBezTo>
                  <a:cubicBezTo>
                    <a:pt x="7716" y="421"/>
                    <a:pt x="7752" y="338"/>
                    <a:pt x="7811" y="266"/>
                  </a:cubicBezTo>
                  <a:cubicBezTo>
                    <a:pt x="7930" y="111"/>
                    <a:pt x="8109" y="88"/>
                    <a:pt x="8264" y="64"/>
                  </a:cubicBezTo>
                  <a:cubicBezTo>
                    <a:pt x="8302" y="61"/>
                    <a:pt x="8339" y="59"/>
                    <a:pt x="8373" y="59"/>
                  </a:cubicBezTo>
                  <a:cubicBezTo>
                    <a:pt x="8468" y="59"/>
                    <a:pt x="8548" y="70"/>
                    <a:pt x="8609" y="88"/>
                  </a:cubicBezTo>
                  <a:cubicBezTo>
                    <a:pt x="8681" y="100"/>
                    <a:pt x="8728" y="100"/>
                    <a:pt x="8728" y="100"/>
                  </a:cubicBezTo>
                  <a:cubicBezTo>
                    <a:pt x="8728" y="100"/>
                    <a:pt x="8681" y="88"/>
                    <a:pt x="8609" y="64"/>
                  </a:cubicBezTo>
                  <a:cubicBezTo>
                    <a:pt x="8526" y="52"/>
                    <a:pt x="8407" y="28"/>
                    <a:pt x="8264" y="4"/>
                  </a:cubicBezTo>
                  <a:cubicBezTo>
                    <a:pt x="8237" y="2"/>
                    <a:pt x="8209" y="1"/>
                    <a:pt x="818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>
              <a:off x="2647050" y="2995725"/>
              <a:ext cx="509300" cy="34925"/>
            </a:xfrm>
            <a:custGeom>
              <a:rect b="b" l="l" r="r" t="t"/>
              <a:pathLst>
                <a:path extrusionOk="0" h="1397" w="20372">
                  <a:moveTo>
                    <a:pt x="20372" y="1"/>
                  </a:moveTo>
                  <a:cubicBezTo>
                    <a:pt x="20372" y="1"/>
                    <a:pt x="20086" y="49"/>
                    <a:pt x="19586" y="108"/>
                  </a:cubicBezTo>
                  <a:cubicBezTo>
                    <a:pt x="19074" y="180"/>
                    <a:pt x="18336" y="287"/>
                    <a:pt x="17407" y="394"/>
                  </a:cubicBezTo>
                  <a:cubicBezTo>
                    <a:pt x="15562" y="596"/>
                    <a:pt x="13014" y="822"/>
                    <a:pt x="10204" y="906"/>
                  </a:cubicBezTo>
                  <a:cubicBezTo>
                    <a:pt x="9220" y="939"/>
                    <a:pt x="8267" y="954"/>
                    <a:pt x="7364" y="954"/>
                  </a:cubicBezTo>
                  <a:cubicBezTo>
                    <a:pt x="5689" y="954"/>
                    <a:pt x="4188" y="904"/>
                    <a:pt x="2989" y="834"/>
                  </a:cubicBezTo>
                  <a:cubicBezTo>
                    <a:pt x="2060" y="787"/>
                    <a:pt x="1322" y="751"/>
                    <a:pt x="798" y="703"/>
                  </a:cubicBezTo>
                  <a:cubicBezTo>
                    <a:pt x="274" y="656"/>
                    <a:pt x="0" y="644"/>
                    <a:pt x="0" y="644"/>
                  </a:cubicBezTo>
                  <a:lnTo>
                    <a:pt x="0" y="644"/>
                  </a:lnTo>
                  <a:cubicBezTo>
                    <a:pt x="0" y="644"/>
                    <a:pt x="274" y="692"/>
                    <a:pt x="786" y="775"/>
                  </a:cubicBezTo>
                  <a:cubicBezTo>
                    <a:pt x="1286" y="870"/>
                    <a:pt x="2036" y="965"/>
                    <a:pt x="2953" y="1073"/>
                  </a:cubicBezTo>
                  <a:cubicBezTo>
                    <a:pt x="4449" y="1246"/>
                    <a:pt x="6414" y="1396"/>
                    <a:pt x="8620" y="1396"/>
                  </a:cubicBezTo>
                  <a:cubicBezTo>
                    <a:pt x="9136" y="1396"/>
                    <a:pt x="9665" y="1388"/>
                    <a:pt x="10204" y="1370"/>
                  </a:cubicBezTo>
                  <a:cubicBezTo>
                    <a:pt x="13050" y="1287"/>
                    <a:pt x="15597" y="942"/>
                    <a:pt x="17419" y="608"/>
                  </a:cubicBezTo>
                  <a:cubicBezTo>
                    <a:pt x="18348" y="453"/>
                    <a:pt x="19074" y="299"/>
                    <a:pt x="19586" y="180"/>
                  </a:cubicBezTo>
                  <a:cubicBezTo>
                    <a:pt x="20086" y="61"/>
                    <a:pt x="20372" y="1"/>
                    <a:pt x="2037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>
              <a:off x="2698550" y="2967150"/>
              <a:ext cx="191400" cy="17800"/>
            </a:xfrm>
            <a:custGeom>
              <a:rect b="b" l="l" r="r" t="t"/>
              <a:pathLst>
                <a:path extrusionOk="0" h="712" w="7656">
                  <a:moveTo>
                    <a:pt x="7656" y="1"/>
                  </a:moveTo>
                  <a:lnTo>
                    <a:pt x="7656" y="1"/>
                  </a:lnTo>
                  <a:cubicBezTo>
                    <a:pt x="7656" y="1"/>
                    <a:pt x="7227" y="25"/>
                    <a:pt x="6525" y="108"/>
                  </a:cubicBezTo>
                  <a:cubicBezTo>
                    <a:pt x="5834" y="144"/>
                    <a:pt x="4882" y="203"/>
                    <a:pt x="3834" y="251"/>
                  </a:cubicBezTo>
                  <a:cubicBezTo>
                    <a:pt x="2786" y="299"/>
                    <a:pt x="1834" y="311"/>
                    <a:pt x="1131" y="311"/>
                  </a:cubicBezTo>
                  <a:lnTo>
                    <a:pt x="0" y="311"/>
                  </a:lnTo>
                  <a:cubicBezTo>
                    <a:pt x="0" y="311"/>
                    <a:pt x="417" y="418"/>
                    <a:pt x="1119" y="537"/>
                  </a:cubicBezTo>
                  <a:cubicBezTo>
                    <a:pt x="1719" y="628"/>
                    <a:pt x="2510" y="711"/>
                    <a:pt x="3395" y="711"/>
                  </a:cubicBezTo>
                  <a:cubicBezTo>
                    <a:pt x="3547" y="711"/>
                    <a:pt x="3701" y="709"/>
                    <a:pt x="3858" y="703"/>
                  </a:cubicBezTo>
                  <a:cubicBezTo>
                    <a:pt x="4929" y="656"/>
                    <a:pt x="5882" y="477"/>
                    <a:pt x="6572" y="311"/>
                  </a:cubicBezTo>
                  <a:cubicBezTo>
                    <a:pt x="7251" y="144"/>
                    <a:pt x="7656" y="1"/>
                    <a:pt x="765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>
              <a:off x="2862550" y="2897875"/>
              <a:ext cx="950150" cy="82400"/>
            </a:xfrm>
            <a:custGeom>
              <a:rect b="b" l="l" r="r" t="t"/>
              <a:pathLst>
                <a:path extrusionOk="0" h="3296" w="38006">
                  <a:moveTo>
                    <a:pt x="22933" y="1"/>
                  </a:moveTo>
                  <a:cubicBezTo>
                    <a:pt x="21699" y="1"/>
                    <a:pt x="20427" y="66"/>
                    <a:pt x="19134" y="188"/>
                  </a:cubicBezTo>
                  <a:cubicBezTo>
                    <a:pt x="16479" y="450"/>
                    <a:pt x="13978" y="819"/>
                    <a:pt x="11704" y="1046"/>
                  </a:cubicBezTo>
                  <a:cubicBezTo>
                    <a:pt x="9430" y="1260"/>
                    <a:pt x="7358" y="1319"/>
                    <a:pt x="5620" y="1319"/>
                  </a:cubicBezTo>
                  <a:cubicBezTo>
                    <a:pt x="3894" y="1319"/>
                    <a:pt x="2477" y="1260"/>
                    <a:pt x="1513" y="1224"/>
                  </a:cubicBezTo>
                  <a:cubicBezTo>
                    <a:pt x="536" y="1177"/>
                    <a:pt x="1" y="1141"/>
                    <a:pt x="0" y="1141"/>
                  </a:cubicBezTo>
                  <a:lnTo>
                    <a:pt x="0" y="1141"/>
                  </a:lnTo>
                  <a:cubicBezTo>
                    <a:pt x="1" y="1141"/>
                    <a:pt x="536" y="1200"/>
                    <a:pt x="1513" y="1296"/>
                  </a:cubicBezTo>
                  <a:cubicBezTo>
                    <a:pt x="2489" y="1379"/>
                    <a:pt x="3894" y="1486"/>
                    <a:pt x="5632" y="1546"/>
                  </a:cubicBezTo>
                  <a:cubicBezTo>
                    <a:pt x="6255" y="1567"/>
                    <a:pt x="6922" y="1581"/>
                    <a:pt x="7626" y="1581"/>
                  </a:cubicBezTo>
                  <a:cubicBezTo>
                    <a:pt x="8887" y="1581"/>
                    <a:pt x="10270" y="1537"/>
                    <a:pt x="11752" y="1415"/>
                  </a:cubicBezTo>
                  <a:cubicBezTo>
                    <a:pt x="14062" y="1236"/>
                    <a:pt x="16550" y="891"/>
                    <a:pt x="19193" y="641"/>
                  </a:cubicBezTo>
                  <a:cubicBezTo>
                    <a:pt x="20633" y="504"/>
                    <a:pt x="22037" y="428"/>
                    <a:pt x="23388" y="428"/>
                  </a:cubicBezTo>
                  <a:cubicBezTo>
                    <a:pt x="24506" y="428"/>
                    <a:pt x="25588" y="480"/>
                    <a:pt x="26623" y="593"/>
                  </a:cubicBezTo>
                  <a:cubicBezTo>
                    <a:pt x="28897" y="831"/>
                    <a:pt x="30921" y="1260"/>
                    <a:pt x="32600" y="1700"/>
                  </a:cubicBezTo>
                  <a:cubicBezTo>
                    <a:pt x="34279" y="2129"/>
                    <a:pt x="35636" y="2546"/>
                    <a:pt x="36565" y="2831"/>
                  </a:cubicBezTo>
                  <a:cubicBezTo>
                    <a:pt x="37493" y="3129"/>
                    <a:pt x="38005" y="3296"/>
                    <a:pt x="38005" y="3296"/>
                  </a:cubicBezTo>
                  <a:cubicBezTo>
                    <a:pt x="38005" y="3296"/>
                    <a:pt x="37493" y="3093"/>
                    <a:pt x="36576" y="2772"/>
                  </a:cubicBezTo>
                  <a:cubicBezTo>
                    <a:pt x="35648" y="2439"/>
                    <a:pt x="34326" y="1962"/>
                    <a:pt x="32647" y="1486"/>
                  </a:cubicBezTo>
                  <a:cubicBezTo>
                    <a:pt x="30957" y="1010"/>
                    <a:pt x="28933" y="510"/>
                    <a:pt x="26647" y="224"/>
                  </a:cubicBezTo>
                  <a:cubicBezTo>
                    <a:pt x="25467" y="72"/>
                    <a:pt x="24221" y="1"/>
                    <a:pt x="2293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>
              <a:off x="3315875" y="2930175"/>
              <a:ext cx="382525" cy="50100"/>
            </a:xfrm>
            <a:custGeom>
              <a:rect b="b" l="l" r="r" t="t"/>
              <a:pathLst>
                <a:path extrusionOk="0" h="2004" w="15301">
                  <a:moveTo>
                    <a:pt x="5642" y="1"/>
                  </a:moveTo>
                  <a:cubicBezTo>
                    <a:pt x="4334" y="1"/>
                    <a:pt x="3168" y="108"/>
                    <a:pt x="2251" y="242"/>
                  </a:cubicBezTo>
                  <a:cubicBezTo>
                    <a:pt x="1548" y="349"/>
                    <a:pt x="989" y="456"/>
                    <a:pt x="596" y="539"/>
                  </a:cubicBezTo>
                  <a:cubicBezTo>
                    <a:pt x="203" y="635"/>
                    <a:pt x="1" y="670"/>
                    <a:pt x="1" y="670"/>
                  </a:cubicBezTo>
                  <a:cubicBezTo>
                    <a:pt x="1" y="670"/>
                    <a:pt x="227" y="658"/>
                    <a:pt x="608" y="611"/>
                  </a:cubicBezTo>
                  <a:cubicBezTo>
                    <a:pt x="1001" y="575"/>
                    <a:pt x="1560" y="527"/>
                    <a:pt x="2263" y="480"/>
                  </a:cubicBezTo>
                  <a:cubicBezTo>
                    <a:pt x="2900" y="442"/>
                    <a:pt x="3642" y="416"/>
                    <a:pt x="4462" y="416"/>
                  </a:cubicBezTo>
                  <a:cubicBezTo>
                    <a:pt x="5450" y="416"/>
                    <a:pt x="6551" y="454"/>
                    <a:pt x="7716" y="551"/>
                  </a:cubicBezTo>
                  <a:cubicBezTo>
                    <a:pt x="9835" y="754"/>
                    <a:pt x="11728" y="1087"/>
                    <a:pt x="13098" y="1420"/>
                  </a:cubicBezTo>
                  <a:cubicBezTo>
                    <a:pt x="13788" y="1575"/>
                    <a:pt x="14336" y="1730"/>
                    <a:pt x="14705" y="1837"/>
                  </a:cubicBezTo>
                  <a:cubicBezTo>
                    <a:pt x="15098" y="1944"/>
                    <a:pt x="15300" y="2004"/>
                    <a:pt x="15300" y="2004"/>
                  </a:cubicBezTo>
                  <a:cubicBezTo>
                    <a:pt x="15300" y="2004"/>
                    <a:pt x="15098" y="1909"/>
                    <a:pt x="14752" y="1742"/>
                  </a:cubicBezTo>
                  <a:cubicBezTo>
                    <a:pt x="14383" y="1599"/>
                    <a:pt x="13848" y="1409"/>
                    <a:pt x="13169" y="1182"/>
                  </a:cubicBezTo>
                  <a:cubicBezTo>
                    <a:pt x="11835" y="754"/>
                    <a:pt x="9930" y="289"/>
                    <a:pt x="7775" y="99"/>
                  </a:cubicBezTo>
                  <a:cubicBezTo>
                    <a:pt x="7036" y="30"/>
                    <a:pt x="6320" y="1"/>
                    <a:pt x="564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3478100" y="2965425"/>
              <a:ext cx="132475" cy="15200"/>
            </a:xfrm>
            <a:custGeom>
              <a:rect b="b" l="l" r="r" t="t"/>
              <a:pathLst>
                <a:path extrusionOk="0" h="608" w="5299">
                  <a:moveTo>
                    <a:pt x="1616" y="0"/>
                  </a:moveTo>
                  <a:cubicBezTo>
                    <a:pt x="667" y="0"/>
                    <a:pt x="1" y="106"/>
                    <a:pt x="1" y="106"/>
                  </a:cubicBezTo>
                  <a:cubicBezTo>
                    <a:pt x="1" y="106"/>
                    <a:pt x="1179" y="368"/>
                    <a:pt x="2632" y="499"/>
                  </a:cubicBezTo>
                  <a:cubicBezTo>
                    <a:pt x="3706" y="595"/>
                    <a:pt x="4639" y="607"/>
                    <a:pt x="5060" y="607"/>
                  </a:cubicBezTo>
                  <a:cubicBezTo>
                    <a:pt x="5213" y="607"/>
                    <a:pt x="5299" y="606"/>
                    <a:pt x="5299" y="606"/>
                  </a:cubicBezTo>
                  <a:cubicBezTo>
                    <a:pt x="5299" y="606"/>
                    <a:pt x="4156" y="177"/>
                    <a:pt x="2679" y="46"/>
                  </a:cubicBezTo>
                  <a:cubicBezTo>
                    <a:pt x="2302" y="13"/>
                    <a:pt x="1942" y="0"/>
                    <a:pt x="161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3505200" y="2876350"/>
              <a:ext cx="306000" cy="62250"/>
            </a:xfrm>
            <a:custGeom>
              <a:rect b="b" l="l" r="r" t="t"/>
              <a:pathLst>
                <a:path extrusionOk="0" h="2490" w="12240">
                  <a:moveTo>
                    <a:pt x="702" y="1"/>
                  </a:moveTo>
                  <a:cubicBezTo>
                    <a:pt x="253" y="1"/>
                    <a:pt x="0" y="13"/>
                    <a:pt x="0" y="13"/>
                  </a:cubicBezTo>
                  <a:cubicBezTo>
                    <a:pt x="0" y="13"/>
                    <a:pt x="691" y="97"/>
                    <a:pt x="1822" y="252"/>
                  </a:cubicBezTo>
                  <a:cubicBezTo>
                    <a:pt x="2941" y="418"/>
                    <a:pt x="4489" y="668"/>
                    <a:pt x="6167" y="1014"/>
                  </a:cubicBezTo>
                  <a:cubicBezTo>
                    <a:pt x="7846" y="1359"/>
                    <a:pt x="9370" y="1728"/>
                    <a:pt x="10466" y="2014"/>
                  </a:cubicBezTo>
                  <a:cubicBezTo>
                    <a:pt x="11549" y="2311"/>
                    <a:pt x="12240" y="2490"/>
                    <a:pt x="12240" y="2490"/>
                  </a:cubicBezTo>
                  <a:cubicBezTo>
                    <a:pt x="12240" y="2490"/>
                    <a:pt x="11597" y="2192"/>
                    <a:pt x="10549" y="1787"/>
                  </a:cubicBezTo>
                  <a:cubicBezTo>
                    <a:pt x="9489" y="1383"/>
                    <a:pt x="7977" y="906"/>
                    <a:pt x="6275" y="561"/>
                  </a:cubicBezTo>
                  <a:cubicBezTo>
                    <a:pt x="4560" y="216"/>
                    <a:pt x="2977" y="73"/>
                    <a:pt x="1845" y="25"/>
                  </a:cubicBezTo>
                  <a:cubicBezTo>
                    <a:pt x="1388" y="6"/>
                    <a:pt x="1002" y="1"/>
                    <a:pt x="70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3798075" y="2921325"/>
              <a:ext cx="146175" cy="109850"/>
            </a:xfrm>
            <a:custGeom>
              <a:rect b="b" l="l" r="r" t="t"/>
              <a:pathLst>
                <a:path extrusionOk="0" h="4394" w="5847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406" y="179"/>
                    <a:pt x="1001" y="465"/>
                  </a:cubicBezTo>
                  <a:cubicBezTo>
                    <a:pt x="1596" y="774"/>
                    <a:pt x="2394" y="1239"/>
                    <a:pt x="3239" y="1810"/>
                  </a:cubicBezTo>
                  <a:cubicBezTo>
                    <a:pt x="4097" y="2382"/>
                    <a:pt x="4787" y="2977"/>
                    <a:pt x="5228" y="3501"/>
                  </a:cubicBezTo>
                  <a:cubicBezTo>
                    <a:pt x="5442" y="3751"/>
                    <a:pt x="5597" y="3977"/>
                    <a:pt x="5704" y="4132"/>
                  </a:cubicBezTo>
                  <a:cubicBezTo>
                    <a:pt x="5787" y="4299"/>
                    <a:pt x="5847" y="4394"/>
                    <a:pt x="5847" y="4394"/>
                  </a:cubicBezTo>
                  <a:cubicBezTo>
                    <a:pt x="5847" y="4394"/>
                    <a:pt x="5823" y="4287"/>
                    <a:pt x="5763" y="4108"/>
                  </a:cubicBezTo>
                  <a:cubicBezTo>
                    <a:pt x="5704" y="3929"/>
                    <a:pt x="5585" y="3656"/>
                    <a:pt x="5406" y="3358"/>
                  </a:cubicBezTo>
                  <a:cubicBezTo>
                    <a:pt x="5049" y="2763"/>
                    <a:pt x="4382" y="2036"/>
                    <a:pt x="3501" y="1441"/>
                  </a:cubicBezTo>
                  <a:cubicBezTo>
                    <a:pt x="2620" y="846"/>
                    <a:pt x="1727" y="477"/>
                    <a:pt x="1072" y="274"/>
                  </a:cubicBezTo>
                  <a:cubicBezTo>
                    <a:pt x="418" y="6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3826650" y="2973700"/>
              <a:ext cx="92900" cy="57175"/>
            </a:xfrm>
            <a:custGeom>
              <a:rect b="b" l="l" r="r" t="t"/>
              <a:pathLst>
                <a:path extrusionOk="0" h="2287" w="3716">
                  <a:moveTo>
                    <a:pt x="1" y="1"/>
                  </a:moveTo>
                  <a:cubicBezTo>
                    <a:pt x="1" y="1"/>
                    <a:pt x="215" y="120"/>
                    <a:pt x="560" y="346"/>
                  </a:cubicBezTo>
                  <a:cubicBezTo>
                    <a:pt x="894" y="537"/>
                    <a:pt x="1358" y="822"/>
                    <a:pt x="1858" y="1132"/>
                  </a:cubicBezTo>
                  <a:cubicBezTo>
                    <a:pt x="2370" y="1453"/>
                    <a:pt x="2834" y="1727"/>
                    <a:pt x="3156" y="1942"/>
                  </a:cubicBezTo>
                  <a:cubicBezTo>
                    <a:pt x="3501" y="2144"/>
                    <a:pt x="3716" y="2287"/>
                    <a:pt x="3716" y="2287"/>
                  </a:cubicBezTo>
                  <a:cubicBezTo>
                    <a:pt x="3716" y="2287"/>
                    <a:pt x="3573" y="2073"/>
                    <a:pt x="3311" y="1763"/>
                  </a:cubicBezTo>
                  <a:cubicBezTo>
                    <a:pt x="3037" y="1453"/>
                    <a:pt x="2644" y="1061"/>
                    <a:pt x="2096" y="739"/>
                  </a:cubicBezTo>
                  <a:cubicBezTo>
                    <a:pt x="1572" y="406"/>
                    <a:pt x="1037" y="227"/>
                    <a:pt x="644" y="120"/>
                  </a:cubicBezTo>
                  <a:cubicBezTo>
                    <a:pt x="263" y="25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>
              <a:off x="3798075" y="2993050"/>
              <a:ext cx="73550" cy="48550"/>
            </a:xfrm>
            <a:custGeom>
              <a:rect b="b" l="l" r="r" t="t"/>
              <a:pathLst>
                <a:path extrusionOk="0" h="1942" w="2942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67" y="120"/>
                    <a:pt x="417" y="346"/>
                  </a:cubicBezTo>
                  <a:cubicBezTo>
                    <a:pt x="679" y="525"/>
                    <a:pt x="1025" y="787"/>
                    <a:pt x="1430" y="1049"/>
                  </a:cubicBezTo>
                  <a:cubicBezTo>
                    <a:pt x="1834" y="1299"/>
                    <a:pt x="2203" y="1525"/>
                    <a:pt x="2489" y="1680"/>
                  </a:cubicBezTo>
                  <a:cubicBezTo>
                    <a:pt x="2763" y="1846"/>
                    <a:pt x="2942" y="1942"/>
                    <a:pt x="2942" y="1942"/>
                  </a:cubicBezTo>
                  <a:cubicBezTo>
                    <a:pt x="2942" y="1942"/>
                    <a:pt x="2846" y="1763"/>
                    <a:pt x="2632" y="1513"/>
                  </a:cubicBezTo>
                  <a:cubicBezTo>
                    <a:pt x="2430" y="1251"/>
                    <a:pt x="2096" y="929"/>
                    <a:pt x="1680" y="656"/>
                  </a:cubicBezTo>
                  <a:cubicBezTo>
                    <a:pt x="1263" y="382"/>
                    <a:pt x="834" y="215"/>
                    <a:pt x="525" y="120"/>
                  </a:cubicBezTo>
                  <a:cubicBezTo>
                    <a:pt x="215" y="37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>
              <a:off x="3646275" y="3014500"/>
              <a:ext cx="141425" cy="65800"/>
            </a:xfrm>
            <a:custGeom>
              <a:rect b="b" l="l" r="r" t="t"/>
              <a:pathLst>
                <a:path extrusionOk="0" h="2632" w="5657">
                  <a:moveTo>
                    <a:pt x="1" y="0"/>
                  </a:moveTo>
                  <a:cubicBezTo>
                    <a:pt x="1" y="0"/>
                    <a:pt x="346" y="119"/>
                    <a:pt x="882" y="286"/>
                  </a:cubicBezTo>
                  <a:cubicBezTo>
                    <a:pt x="1417" y="488"/>
                    <a:pt x="2132" y="786"/>
                    <a:pt x="2906" y="1143"/>
                  </a:cubicBezTo>
                  <a:cubicBezTo>
                    <a:pt x="3680" y="1512"/>
                    <a:pt x="4358" y="1869"/>
                    <a:pt x="4858" y="2155"/>
                  </a:cubicBezTo>
                  <a:cubicBezTo>
                    <a:pt x="5346" y="2453"/>
                    <a:pt x="5656" y="2631"/>
                    <a:pt x="5656" y="2631"/>
                  </a:cubicBezTo>
                  <a:cubicBezTo>
                    <a:pt x="5656" y="2631"/>
                    <a:pt x="5418" y="2357"/>
                    <a:pt x="4989" y="1976"/>
                  </a:cubicBezTo>
                  <a:cubicBezTo>
                    <a:pt x="4549" y="1584"/>
                    <a:pt x="3906" y="1107"/>
                    <a:pt x="3096" y="738"/>
                  </a:cubicBezTo>
                  <a:cubicBezTo>
                    <a:pt x="2298" y="369"/>
                    <a:pt x="1501" y="179"/>
                    <a:pt x="941" y="83"/>
                  </a:cubicBezTo>
                  <a:cubicBezTo>
                    <a:pt x="358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>
              <a:off x="2907500" y="2169450"/>
              <a:ext cx="176225" cy="400375"/>
            </a:xfrm>
            <a:custGeom>
              <a:rect b="b" l="l" r="r" t="t"/>
              <a:pathLst>
                <a:path extrusionOk="0" h="16015" w="7049">
                  <a:moveTo>
                    <a:pt x="7049" y="0"/>
                  </a:moveTo>
                  <a:cubicBezTo>
                    <a:pt x="7048" y="1"/>
                    <a:pt x="5263" y="3501"/>
                    <a:pt x="3310" y="7918"/>
                  </a:cubicBezTo>
                  <a:cubicBezTo>
                    <a:pt x="1369" y="12335"/>
                    <a:pt x="0" y="16014"/>
                    <a:pt x="0" y="16014"/>
                  </a:cubicBezTo>
                  <a:cubicBezTo>
                    <a:pt x="0" y="16014"/>
                    <a:pt x="1798" y="12514"/>
                    <a:pt x="3727" y="8096"/>
                  </a:cubicBezTo>
                  <a:cubicBezTo>
                    <a:pt x="5679" y="3680"/>
                    <a:pt x="7049" y="1"/>
                    <a:pt x="704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>
              <a:off x="2784850" y="2298325"/>
              <a:ext cx="212275" cy="456325"/>
            </a:xfrm>
            <a:custGeom>
              <a:rect b="b" l="l" r="r" t="t"/>
              <a:pathLst>
                <a:path extrusionOk="0" h="18253" w="8491">
                  <a:moveTo>
                    <a:pt x="8490" y="1"/>
                  </a:moveTo>
                  <a:cubicBezTo>
                    <a:pt x="8490" y="1"/>
                    <a:pt x="6287" y="3942"/>
                    <a:pt x="3930" y="8978"/>
                  </a:cubicBezTo>
                  <a:cubicBezTo>
                    <a:pt x="1596" y="14026"/>
                    <a:pt x="1" y="18253"/>
                    <a:pt x="1" y="18253"/>
                  </a:cubicBezTo>
                  <a:cubicBezTo>
                    <a:pt x="1" y="18253"/>
                    <a:pt x="2013" y="14205"/>
                    <a:pt x="4347" y="9168"/>
                  </a:cubicBezTo>
                  <a:cubicBezTo>
                    <a:pt x="6692" y="4144"/>
                    <a:pt x="8490" y="1"/>
                    <a:pt x="849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>
              <a:off x="2934875" y="2266475"/>
              <a:ext cx="56875" cy="120275"/>
            </a:xfrm>
            <a:custGeom>
              <a:rect b="b" l="l" r="r" t="t"/>
              <a:pathLst>
                <a:path extrusionOk="0" h="4811" w="2275">
                  <a:moveTo>
                    <a:pt x="2275" y="1"/>
                  </a:moveTo>
                  <a:cubicBezTo>
                    <a:pt x="2275" y="1"/>
                    <a:pt x="1560" y="989"/>
                    <a:pt x="941" y="2311"/>
                  </a:cubicBezTo>
                  <a:cubicBezTo>
                    <a:pt x="298" y="3632"/>
                    <a:pt x="1" y="4811"/>
                    <a:pt x="1" y="4811"/>
                  </a:cubicBezTo>
                  <a:cubicBezTo>
                    <a:pt x="1" y="4811"/>
                    <a:pt x="715" y="3846"/>
                    <a:pt x="1346" y="2501"/>
                  </a:cubicBezTo>
                  <a:cubicBezTo>
                    <a:pt x="1977" y="1180"/>
                    <a:pt x="2275" y="1"/>
                    <a:pt x="227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2" name="Google Shape;342;p35"/>
            <p:cNvSpPr/>
            <p:nvPr/>
          </p:nvSpPr>
          <p:spPr>
            <a:xfrm>
              <a:off x="2625625" y="2781125"/>
              <a:ext cx="121750" cy="253325"/>
            </a:xfrm>
            <a:custGeom>
              <a:rect b="b" l="l" r="r" t="t"/>
              <a:pathLst>
                <a:path extrusionOk="0" h="10133" w="4870">
                  <a:moveTo>
                    <a:pt x="4870" y="1"/>
                  </a:moveTo>
                  <a:cubicBezTo>
                    <a:pt x="4870" y="1"/>
                    <a:pt x="4584" y="572"/>
                    <a:pt x="4155" y="1501"/>
                  </a:cubicBezTo>
                  <a:cubicBezTo>
                    <a:pt x="3739" y="2441"/>
                    <a:pt x="3179" y="3715"/>
                    <a:pt x="2536" y="5132"/>
                  </a:cubicBezTo>
                  <a:cubicBezTo>
                    <a:pt x="1893" y="6525"/>
                    <a:pt x="1286" y="7799"/>
                    <a:pt x="810" y="8692"/>
                  </a:cubicBezTo>
                  <a:cubicBezTo>
                    <a:pt x="572" y="9133"/>
                    <a:pt x="381" y="9490"/>
                    <a:pt x="226" y="9752"/>
                  </a:cubicBezTo>
                  <a:cubicBezTo>
                    <a:pt x="83" y="10002"/>
                    <a:pt x="0" y="10133"/>
                    <a:pt x="0" y="10133"/>
                  </a:cubicBezTo>
                  <a:cubicBezTo>
                    <a:pt x="0" y="10133"/>
                    <a:pt x="107" y="10014"/>
                    <a:pt x="286" y="9787"/>
                  </a:cubicBezTo>
                  <a:cubicBezTo>
                    <a:pt x="464" y="9573"/>
                    <a:pt x="703" y="9228"/>
                    <a:pt x="1000" y="8811"/>
                  </a:cubicBezTo>
                  <a:cubicBezTo>
                    <a:pt x="1584" y="7966"/>
                    <a:pt x="2310" y="6739"/>
                    <a:pt x="2953" y="5311"/>
                  </a:cubicBezTo>
                  <a:cubicBezTo>
                    <a:pt x="3608" y="3882"/>
                    <a:pt x="4072" y="2548"/>
                    <a:pt x="4382" y="1572"/>
                  </a:cubicBezTo>
                  <a:cubicBezTo>
                    <a:pt x="4703" y="608"/>
                    <a:pt x="4870" y="1"/>
                    <a:pt x="487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2705375" y="2802850"/>
              <a:ext cx="58675" cy="146175"/>
            </a:xfrm>
            <a:custGeom>
              <a:rect b="b" l="l" r="r" t="t"/>
              <a:pathLst>
                <a:path extrusionOk="0" h="5847" w="2347">
                  <a:moveTo>
                    <a:pt x="2346" y="1"/>
                  </a:moveTo>
                  <a:cubicBezTo>
                    <a:pt x="2346" y="1"/>
                    <a:pt x="2204" y="334"/>
                    <a:pt x="1965" y="858"/>
                  </a:cubicBezTo>
                  <a:cubicBezTo>
                    <a:pt x="1751" y="1394"/>
                    <a:pt x="1453" y="2108"/>
                    <a:pt x="1132" y="2906"/>
                  </a:cubicBezTo>
                  <a:cubicBezTo>
                    <a:pt x="822" y="3727"/>
                    <a:pt x="537" y="4442"/>
                    <a:pt x="322" y="4978"/>
                  </a:cubicBezTo>
                  <a:cubicBezTo>
                    <a:pt x="120" y="5513"/>
                    <a:pt x="1" y="5847"/>
                    <a:pt x="1" y="5847"/>
                  </a:cubicBezTo>
                  <a:cubicBezTo>
                    <a:pt x="1" y="5847"/>
                    <a:pt x="227" y="5573"/>
                    <a:pt x="537" y="5085"/>
                  </a:cubicBezTo>
                  <a:cubicBezTo>
                    <a:pt x="846" y="4608"/>
                    <a:pt x="1239" y="3906"/>
                    <a:pt x="1561" y="3084"/>
                  </a:cubicBezTo>
                  <a:cubicBezTo>
                    <a:pt x="1894" y="2275"/>
                    <a:pt x="2096" y="1489"/>
                    <a:pt x="2204" y="929"/>
                  </a:cubicBezTo>
                  <a:cubicBezTo>
                    <a:pt x="2323" y="358"/>
                    <a:pt x="2346" y="1"/>
                    <a:pt x="234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2766100" y="2592425"/>
              <a:ext cx="130400" cy="279500"/>
            </a:xfrm>
            <a:custGeom>
              <a:rect b="b" l="l" r="r" t="t"/>
              <a:pathLst>
                <a:path extrusionOk="0" h="11180" w="5216">
                  <a:moveTo>
                    <a:pt x="5216" y="0"/>
                  </a:moveTo>
                  <a:lnTo>
                    <a:pt x="5216" y="0"/>
                  </a:lnTo>
                  <a:cubicBezTo>
                    <a:pt x="5215" y="0"/>
                    <a:pt x="3846" y="2393"/>
                    <a:pt x="2406" y="5489"/>
                  </a:cubicBezTo>
                  <a:cubicBezTo>
                    <a:pt x="965" y="8572"/>
                    <a:pt x="1" y="11180"/>
                    <a:pt x="1" y="11180"/>
                  </a:cubicBezTo>
                  <a:cubicBezTo>
                    <a:pt x="1" y="11180"/>
                    <a:pt x="1370" y="8763"/>
                    <a:pt x="2811" y="5691"/>
                  </a:cubicBezTo>
                  <a:cubicBezTo>
                    <a:pt x="4251" y="2608"/>
                    <a:pt x="5216" y="0"/>
                    <a:pt x="521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2966425" y="2863275"/>
              <a:ext cx="463475" cy="37925"/>
            </a:xfrm>
            <a:custGeom>
              <a:rect b="b" l="l" r="r" t="t"/>
              <a:pathLst>
                <a:path extrusionOk="0" h="1517" w="18539">
                  <a:moveTo>
                    <a:pt x="18539" y="1"/>
                  </a:moveTo>
                  <a:lnTo>
                    <a:pt x="18539" y="1"/>
                  </a:lnTo>
                  <a:cubicBezTo>
                    <a:pt x="18538" y="1"/>
                    <a:pt x="14371" y="132"/>
                    <a:pt x="9240" y="584"/>
                  </a:cubicBezTo>
                  <a:cubicBezTo>
                    <a:pt x="6680" y="810"/>
                    <a:pt x="4358" y="1060"/>
                    <a:pt x="2692" y="1263"/>
                  </a:cubicBezTo>
                  <a:cubicBezTo>
                    <a:pt x="2075" y="1343"/>
                    <a:pt x="1533" y="1383"/>
                    <a:pt x="1104" y="1383"/>
                  </a:cubicBezTo>
                  <a:cubicBezTo>
                    <a:pt x="961" y="1383"/>
                    <a:pt x="831" y="1379"/>
                    <a:pt x="715" y="1370"/>
                  </a:cubicBezTo>
                  <a:cubicBezTo>
                    <a:pt x="263" y="1346"/>
                    <a:pt x="1" y="1263"/>
                    <a:pt x="1" y="1263"/>
                  </a:cubicBezTo>
                  <a:lnTo>
                    <a:pt x="1" y="1263"/>
                  </a:lnTo>
                  <a:cubicBezTo>
                    <a:pt x="1" y="1263"/>
                    <a:pt x="239" y="1370"/>
                    <a:pt x="715" y="1441"/>
                  </a:cubicBezTo>
                  <a:cubicBezTo>
                    <a:pt x="1008" y="1493"/>
                    <a:pt x="1382" y="1517"/>
                    <a:pt x="1823" y="1517"/>
                  </a:cubicBezTo>
                  <a:cubicBezTo>
                    <a:pt x="2099" y="1517"/>
                    <a:pt x="2402" y="1507"/>
                    <a:pt x="2727" y="1489"/>
                  </a:cubicBezTo>
                  <a:cubicBezTo>
                    <a:pt x="4406" y="1406"/>
                    <a:pt x="6728" y="1251"/>
                    <a:pt x="9288" y="1025"/>
                  </a:cubicBezTo>
                  <a:cubicBezTo>
                    <a:pt x="14407" y="584"/>
                    <a:pt x="18539" y="1"/>
                    <a:pt x="1853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3469475" y="2849575"/>
              <a:ext cx="89325" cy="11050"/>
            </a:xfrm>
            <a:custGeom>
              <a:rect b="b" l="l" r="r" t="t"/>
              <a:pathLst>
                <a:path extrusionOk="0" h="442" w="3573">
                  <a:moveTo>
                    <a:pt x="1786" y="1"/>
                  </a:moveTo>
                  <a:cubicBezTo>
                    <a:pt x="810" y="1"/>
                    <a:pt x="0" y="215"/>
                    <a:pt x="0" y="215"/>
                  </a:cubicBezTo>
                  <a:cubicBezTo>
                    <a:pt x="0" y="215"/>
                    <a:pt x="810" y="442"/>
                    <a:pt x="1786" y="442"/>
                  </a:cubicBezTo>
                  <a:cubicBezTo>
                    <a:pt x="2774" y="442"/>
                    <a:pt x="3572" y="215"/>
                    <a:pt x="3572" y="215"/>
                  </a:cubicBezTo>
                  <a:cubicBezTo>
                    <a:pt x="3572" y="215"/>
                    <a:pt x="2774" y="1"/>
                    <a:pt x="178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3572750" y="2855225"/>
              <a:ext cx="87850" cy="12250"/>
            </a:xfrm>
            <a:custGeom>
              <a:rect b="b" l="l" r="r" t="t"/>
              <a:pathLst>
                <a:path extrusionOk="0" h="490" w="3514">
                  <a:moveTo>
                    <a:pt x="1362" y="1"/>
                  </a:moveTo>
                  <a:cubicBezTo>
                    <a:pt x="587" y="1"/>
                    <a:pt x="1" y="132"/>
                    <a:pt x="1" y="132"/>
                  </a:cubicBezTo>
                  <a:cubicBezTo>
                    <a:pt x="1" y="132"/>
                    <a:pt x="775" y="418"/>
                    <a:pt x="1739" y="477"/>
                  </a:cubicBezTo>
                  <a:cubicBezTo>
                    <a:pt x="1877" y="486"/>
                    <a:pt x="2011" y="490"/>
                    <a:pt x="2141" y="490"/>
                  </a:cubicBezTo>
                  <a:cubicBezTo>
                    <a:pt x="2918" y="490"/>
                    <a:pt x="3513" y="358"/>
                    <a:pt x="3513" y="358"/>
                  </a:cubicBezTo>
                  <a:cubicBezTo>
                    <a:pt x="3513" y="358"/>
                    <a:pt x="2751" y="85"/>
                    <a:pt x="1763" y="13"/>
                  </a:cubicBezTo>
                  <a:cubicBezTo>
                    <a:pt x="1625" y="5"/>
                    <a:pt x="1491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4790775" y="2957350"/>
              <a:ext cx="477150" cy="47650"/>
            </a:xfrm>
            <a:custGeom>
              <a:rect b="b" l="l" r="r" t="t"/>
              <a:pathLst>
                <a:path extrusionOk="0" h="1906" w="19086">
                  <a:moveTo>
                    <a:pt x="0" y="0"/>
                  </a:moveTo>
                  <a:cubicBezTo>
                    <a:pt x="0" y="0"/>
                    <a:pt x="1072" y="155"/>
                    <a:pt x="2786" y="476"/>
                  </a:cubicBezTo>
                  <a:cubicBezTo>
                    <a:pt x="4501" y="798"/>
                    <a:pt x="6846" y="1345"/>
                    <a:pt x="9513" y="1691"/>
                  </a:cubicBezTo>
                  <a:cubicBezTo>
                    <a:pt x="10677" y="1838"/>
                    <a:pt x="11808" y="1906"/>
                    <a:pt x="12858" y="1906"/>
                  </a:cubicBezTo>
                  <a:cubicBezTo>
                    <a:pt x="14192" y="1906"/>
                    <a:pt x="15393" y="1795"/>
                    <a:pt x="16359" y="1595"/>
                  </a:cubicBezTo>
                  <a:cubicBezTo>
                    <a:pt x="17217" y="1429"/>
                    <a:pt x="17907" y="1226"/>
                    <a:pt x="18371" y="1060"/>
                  </a:cubicBezTo>
                  <a:cubicBezTo>
                    <a:pt x="18824" y="893"/>
                    <a:pt x="19086" y="798"/>
                    <a:pt x="19086" y="798"/>
                  </a:cubicBezTo>
                  <a:lnTo>
                    <a:pt x="19086" y="798"/>
                  </a:lnTo>
                  <a:cubicBezTo>
                    <a:pt x="19086" y="798"/>
                    <a:pt x="18812" y="881"/>
                    <a:pt x="18371" y="988"/>
                  </a:cubicBezTo>
                  <a:cubicBezTo>
                    <a:pt x="17895" y="1119"/>
                    <a:pt x="17205" y="1262"/>
                    <a:pt x="16347" y="1369"/>
                  </a:cubicBezTo>
                  <a:cubicBezTo>
                    <a:pt x="15599" y="1472"/>
                    <a:pt x="14724" y="1526"/>
                    <a:pt x="13758" y="1526"/>
                  </a:cubicBezTo>
                  <a:cubicBezTo>
                    <a:pt x="12495" y="1526"/>
                    <a:pt x="11076" y="1434"/>
                    <a:pt x="9585" y="1238"/>
                  </a:cubicBezTo>
                  <a:cubicBezTo>
                    <a:pt x="6953" y="893"/>
                    <a:pt x="4572" y="464"/>
                    <a:pt x="2822" y="262"/>
                  </a:cubicBezTo>
                  <a:cubicBezTo>
                    <a:pt x="1084" y="48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35"/>
            <p:cNvSpPr/>
            <p:nvPr/>
          </p:nvSpPr>
          <p:spPr>
            <a:xfrm>
              <a:off x="5201525" y="2869525"/>
              <a:ext cx="64925" cy="107175"/>
            </a:xfrm>
            <a:custGeom>
              <a:rect b="b" l="l" r="r" t="t"/>
              <a:pathLst>
                <a:path extrusionOk="0" h="4287" w="2597">
                  <a:moveTo>
                    <a:pt x="1" y="1"/>
                  </a:moveTo>
                  <a:cubicBezTo>
                    <a:pt x="1" y="1"/>
                    <a:pt x="477" y="1049"/>
                    <a:pt x="1179" y="2227"/>
                  </a:cubicBezTo>
                  <a:cubicBezTo>
                    <a:pt x="1894" y="3394"/>
                    <a:pt x="2596" y="4287"/>
                    <a:pt x="2596" y="4287"/>
                  </a:cubicBezTo>
                  <a:cubicBezTo>
                    <a:pt x="2596" y="4287"/>
                    <a:pt x="2275" y="3180"/>
                    <a:pt x="1560" y="1989"/>
                  </a:cubicBezTo>
                  <a:cubicBezTo>
                    <a:pt x="834" y="799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35"/>
            <p:cNvSpPr/>
            <p:nvPr/>
          </p:nvSpPr>
          <p:spPr>
            <a:xfrm>
              <a:off x="5239025" y="2963875"/>
              <a:ext cx="83075" cy="80400"/>
            </a:xfrm>
            <a:custGeom>
              <a:rect b="b" l="l" r="r" t="t"/>
              <a:pathLst>
                <a:path extrusionOk="0" h="3216" w="3323">
                  <a:moveTo>
                    <a:pt x="1632" y="1454"/>
                  </a:moveTo>
                  <a:lnTo>
                    <a:pt x="1632" y="1454"/>
                  </a:lnTo>
                  <a:cubicBezTo>
                    <a:pt x="1632" y="1454"/>
                    <a:pt x="1624" y="1462"/>
                    <a:pt x="1614" y="1471"/>
                  </a:cubicBezTo>
                  <a:lnTo>
                    <a:pt x="1614" y="1471"/>
                  </a:lnTo>
                  <a:cubicBezTo>
                    <a:pt x="1621" y="1459"/>
                    <a:pt x="1632" y="1454"/>
                    <a:pt x="1632" y="1454"/>
                  </a:cubicBezTo>
                  <a:close/>
                  <a:moveTo>
                    <a:pt x="25" y="1"/>
                  </a:moveTo>
                  <a:cubicBezTo>
                    <a:pt x="25" y="1"/>
                    <a:pt x="1" y="25"/>
                    <a:pt x="49" y="156"/>
                  </a:cubicBezTo>
                  <a:cubicBezTo>
                    <a:pt x="84" y="215"/>
                    <a:pt x="144" y="311"/>
                    <a:pt x="239" y="382"/>
                  </a:cubicBezTo>
                  <a:cubicBezTo>
                    <a:pt x="299" y="430"/>
                    <a:pt x="358" y="453"/>
                    <a:pt x="453" y="477"/>
                  </a:cubicBezTo>
                  <a:cubicBezTo>
                    <a:pt x="501" y="489"/>
                    <a:pt x="537" y="489"/>
                    <a:pt x="584" y="489"/>
                  </a:cubicBezTo>
                  <a:cubicBezTo>
                    <a:pt x="620" y="477"/>
                    <a:pt x="656" y="477"/>
                    <a:pt x="691" y="453"/>
                  </a:cubicBezTo>
                  <a:lnTo>
                    <a:pt x="691" y="453"/>
                  </a:lnTo>
                  <a:cubicBezTo>
                    <a:pt x="656" y="501"/>
                    <a:pt x="691" y="453"/>
                    <a:pt x="703" y="549"/>
                  </a:cubicBezTo>
                  <a:lnTo>
                    <a:pt x="703" y="692"/>
                  </a:lnTo>
                  <a:cubicBezTo>
                    <a:pt x="703" y="727"/>
                    <a:pt x="691" y="787"/>
                    <a:pt x="680" y="834"/>
                  </a:cubicBezTo>
                  <a:cubicBezTo>
                    <a:pt x="656" y="870"/>
                    <a:pt x="632" y="918"/>
                    <a:pt x="620" y="965"/>
                  </a:cubicBezTo>
                  <a:cubicBezTo>
                    <a:pt x="584" y="1025"/>
                    <a:pt x="584" y="1084"/>
                    <a:pt x="584" y="1144"/>
                  </a:cubicBezTo>
                  <a:cubicBezTo>
                    <a:pt x="582" y="1142"/>
                    <a:pt x="581" y="1141"/>
                    <a:pt x="579" y="1141"/>
                  </a:cubicBezTo>
                  <a:cubicBezTo>
                    <a:pt x="570" y="1141"/>
                    <a:pt x="564" y="1171"/>
                    <a:pt x="584" y="1251"/>
                  </a:cubicBezTo>
                  <a:cubicBezTo>
                    <a:pt x="620" y="1334"/>
                    <a:pt x="715" y="1442"/>
                    <a:pt x="918" y="1442"/>
                  </a:cubicBezTo>
                  <a:cubicBezTo>
                    <a:pt x="953" y="1442"/>
                    <a:pt x="1001" y="1442"/>
                    <a:pt x="1061" y="1430"/>
                  </a:cubicBezTo>
                  <a:cubicBezTo>
                    <a:pt x="1096" y="1406"/>
                    <a:pt x="1120" y="1406"/>
                    <a:pt x="1156" y="1394"/>
                  </a:cubicBezTo>
                  <a:lnTo>
                    <a:pt x="1192" y="1382"/>
                  </a:lnTo>
                  <a:lnTo>
                    <a:pt x="1192" y="1382"/>
                  </a:lnTo>
                  <a:lnTo>
                    <a:pt x="1168" y="1394"/>
                  </a:lnTo>
                  <a:lnTo>
                    <a:pt x="1168" y="1406"/>
                  </a:lnTo>
                  <a:lnTo>
                    <a:pt x="1168" y="1442"/>
                  </a:lnTo>
                  <a:lnTo>
                    <a:pt x="1168" y="1489"/>
                  </a:lnTo>
                  <a:cubicBezTo>
                    <a:pt x="1168" y="1513"/>
                    <a:pt x="1168" y="1561"/>
                    <a:pt x="1180" y="1608"/>
                  </a:cubicBezTo>
                  <a:cubicBezTo>
                    <a:pt x="1239" y="1763"/>
                    <a:pt x="1346" y="1846"/>
                    <a:pt x="1453" y="1882"/>
                  </a:cubicBezTo>
                  <a:cubicBezTo>
                    <a:pt x="1486" y="1898"/>
                    <a:pt x="1525" y="1906"/>
                    <a:pt x="1564" y="1907"/>
                  </a:cubicBezTo>
                  <a:lnTo>
                    <a:pt x="1564" y="1907"/>
                  </a:lnTo>
                  <a:cubicBezTo>
                    <a:pt x="1966" y="2499"/>
                    <a:pt x="2457" y="2766"/>
                    <a:pt x="2775" y="2942"/>
                  </a:cubicBezTo>
                  <a:cubicBezTo>
                    <a:pt x="3132" y="3132"/>
                    <a:pt x="3323" y="3216"/>
                    <a:pt x="3323" y="3216"/>
                  </a:cubicBezTo>
                  <a:cubicBezTo>
                    <a:pt x="3323" y="3216"/>
                    <a:pt x="3156" y="3073"/>
                    <a:pt x="2942" y="2775"/>
                  </a:cubicBezTo>
                  <a:cubicBezTo>
                    <a:pt x="2656" y="2513"/>
                    <a:pt x="2192" y="2144"/>
                    <a:pt x="1894" y="1525"/>
                  </a:cubicBezTo>
                  <a:lnTo>
                    <a:pt x="1608" y="1549"/>
                  </a:lnTo>
                  <a:lnTo>
                    <a:pt x="1608" y="1561"/>
                  </a:lnTo>
                  <a:cubicBezTo>
                    <a:pt x="1608" y="1563"/>
                    <a:pt x="1608" y="1564"/>
                    <a:pt x="1607" y="1564"/>
                  </a:cubicBezTo>
                  <a:cubicBezTo>
                    <a:pt x="1605" y="1564"/>
                    <a:pt x="1599" y="1540"/>
                    <a:pt x="1608" y="1493"/>
                  </a:cubicBezTo>
                  <a:lnTo>
                    <a:pt x="1608" y="1493"/>
                  </a:lnTo>
                  <a:cubicBezTo>
                    <a:pt x="1620" y="1492"/>
                    <a:pt x="1636" y="1491"/>
                    <a:pt x="1656" y="1489"/>
                  </a:cubicBezTo>
                  <a:lnTo>
                    <a:pt x="1656" y="1465"/>
                  </a:lnTo>
                  <a:lnTo>
                    <a:pt x="1656" y="1454"/>
                  </a:lnTo>
                  <a:cubicBezTo>
                    <a:pt x="1704" y="1382"/>
                    <a:pt x="1775" y="1299"/>
                    <a:pt x="1846" y="1215"/>
                  </a:cubicBezTo>
                  <a:lnTo>
                    <a:pt x="1787" y="1096"/>
                  </a:lnTo>
                  <a:lnTo>
                    <a:pt x="1775" y="1061"/>
                  </a:lnTo>
                  <a:cubicBezTo>
                    <a:pt x="1763" y="1037"/>
                    <a:pt x="1751" y="1001"/>
                    <a:pt x="1727" y="989"/>
                  </a:cubicBezTo>
                  <a:cubicBezTo>
                    <a:pt x="1656" y="906"/>
                    <a:pt x="1549" y="858"/>
                    <a:pt x="1453" y="858"/>
                  </a:cubicBezTo>
                  <a:cubicBezTo>
                    <a:pt x="1346" y="858"/>
                    <a:pt x="1215" y="894"/>
                    <a:pt x="1108" y="953"/>
                  </a:cubicBezTo>
                  <a:lnTo>
                    <a:pt x="1049" y="977"/>
                  </a:lnTo>
                  <a:lnTo>
                    <a:pt x="1037" y="989"/>
                  </a:lnTo>
                  <a:cubicBezTo>
                    <a:pt x="1023" y="1003"/>
                    <a:pt x="1007" y="1006"/>
                    <a:pt x="993" y="1006"/>
                  </a:cubicBezTo>
                  <a:cubicBezTo>
                    <a:pt x="981" y="1006"/>
                    <a:pt x="969" y="1004"/>
                    <a:pt x="960" y="1004"/>
                  </a:cubicBezTo>
                  <a:cubicBezTo>
                    <a:pt x="952" y="1004"/>
                    <a:pt x="945" y="1006"/>
                    <a:pt x="942" y="1013"/>
                  </a:cubicBezTo>
                  <a:cubicBezTo>
                    <a:pt x="930" y="989"/>
                    <a:pt x="942" y="977"/>
                    <a:pt x="942" y="965"/>
                  </a:cubicBezTo>
                  <a:cubicBezTo>
                    <a:pt x="942" y="953"/>
                    <a:pt x="953" y="918"/>
                    <a:pt x="953" y="906"/>
                  </a:cubicBezTo>
                  <a:cubicBezTo>
                    <a:pt x="977" y="811"/>
                    <a:pt x="977" y="739"/>
                    <a:pt x="977" y="680"/>
                  </a:cubicBezTo>
                  <a:cubicBezTo>
                    <a:pt x="977" y="549"/>
                    <a:pt x="918" y="430"/>
                    <a:pt x="882" y="370"/>
                  </a:cubicBezTo>
                  <a:cubicBezTo>
                    <a:pt x="850" y="301"/>
                    <a:pt x="820" y="282"/>
                    <a:pt x="798" y="282"/>
                  </a:cubicBezTo>
                  <a:cubicBezTo>
                    <a:pt x="772" y="282"/>
                    <a:pt x="756" y="311"/>
                    <a:pt x="763" y="311"/>
                  </a:cubicBezTo>
                  <a:cubicBezTo>
                    <a:pt x="703" y="358"/>
                    <a:pt x="632" y="370"/>
                    <a:pt x="584" y="382"/>
                  </a:cubicBezTo>
                  <a:lnTo>
                    <a:pt x="465" y="382"/>
                  </a:lnTo>
                  <a:cubicBezTo>
                    <a:pt x="394" y="370"/>
                    <a:pt x="322" y="358"/>
                    <a:pt x="275" y="322"/>
                  </a:cubicBezTo>
                  <a:cubicBezTo>
                    <a:pt x="168" y="263"/>
                    <a:pt x="108" y="203"/>
                    <a:pt x="84" y="144"/>
                  </a:cubicBezTo>
                  <a:cubicBezTo>
                    <a:pt x="25" y="37"/>
                    <a:pt x="25" y="1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35"/>
            <p:cNvSpPr/>
            <p:nvPr/>
          </p:nvSpPr>
          <p:spPr>
            <a:xfrm>
              <a:off x="4916975" y="2278100"/>
              <a:ext cx="94975" cy="186650"/>
            </a:xfrm>
            <a:custGeom>
              <a:rect b="b" l="l" r="r" t="t"/>
              <a:pathLst>
                <a:path extrusionOk="0" h="7466" w="3799">
                  <a:moveTo>
                    <a:pt x="0" y="0"/>
                  </a:moveTo>
                  <a:cubicBezTo>
                    <a:pt x="0" y="0"/>
                    <a:pt x="655" y="1774"/>
                    <a:pt x="1691" y="3834"/>
                  </a:cubicBezTo>
                  <a:cubicBezTo>
                    <a:pt x="2739" y="5906"/>
                    <a:pt x="3798" y="7465"/>
                    <a:pt x="3798" y="7465"/>
                  </a:cubicBezTo>
                  <a:cubicBezTo>
                    <a:pt x="3798" y="7465"/>
                    <a:pt x="3156" y="5679"/>
                    <a:pt x="2096" y="3631"/>
                  </a:cubicBezTo>
                  <a:cubicBezTo>
                    <a:pt x="1048" y="1572"/>
                    <a:pt x="1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35"/>
            <p:cNvSpPr/>
            <p:nvPr/>
          </p:nvSpPr>
          <p:spPr>
            <a:xfrm>
              <a:off x="5015500" y="2480800"/>
              <a:ext cx="23525" cy="41975"/>
            </a:xfrm>
            <a:custGeom>
              <a:rect b="b" l="l" r="r" t="t"/>
              <a:pathLst>
                <a:path extrusionOk="0" h="1679" w="941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12" y="488"/>
                    <a:pt x="274" y="953"/>
                  </a:cubicBezTo>
                  <a:cubicBezTo>
                    <a:pt x="524" y="1417"/>
                    <a:pt x="941" y="1679"/>
                    <a:pt x="941" y="1679"/>
                  </a:cubicBezTo>
                  <a:cubicBezTo>
                    <a:pt x="941" y="1679"/>
                    <a:pt x="929" y="1191"/>
                    <a:pt x="667" y="726"/>
                  </a:cubicBezTo>
                  <a:cubicBezTo>
                    <a:pt x="417" y="274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35"/>
            <p:cNvSpPr/>
            <p:nvPr/>
          </p:nvSpPr>
          <p:spPr>
            <a:xfrm>
              <a:off x="5043475" y="2540625"/>
              <a:ext cx="18175" cy="25025"/>
            </a:xfrm>
            <a:custGeom>
              <a:rect b="b" l="l" r="r" t="t"/>
              <a:pathLst>
                <a:path extrusionOk="0" h="1001" w="727">
                  <a:moveTo>
                    <a:pt x="36" y="0"/>
                  </a:moveTo>
                  <a:cubicBezTo>
                    <a:pt x="36" y="0"/>
                    <a:pt x="1" y="346"/>
                    <a:pt x="179" y="631"/>
                  </a:cubicBezTo>
                  <a:cubicBezTo>
                    <a:pt x="346" y="893"/>
                    <a:pt x="679" y="1000"/>
                    <a:pt x="679" y="1000"/>
                  </a:cubicBezTo>
                  <a:cubicBezTo>
                    <a:pt x="679" y="1000"/>
                    <a:pt x="727" y="643"/>
                    <a:pt x="548" y="381"/>
                  </a:cubicBezTo>
                  <a:cubicBezTo>
                    <a:pt x="382" y="108"/>
                    <a:pt x="36" y="0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35"/>
            <p:cNvSpPr/>
            <p:nvPr/>
          </p:nvSpPr>
          <p:spPr>
            <a:xfrm>
              <a:off x="3961800" y="2745100"/>
              <a:ext cx="180100" cy="208700"/>
            </a:xfrm>
            <a:custGeom>
              <a:rect b="b" l="l" r="r" t="t"/>
              <a:pathLst>
                <a:path extrusionOk="0" h="8348" w="7204">
                  <a:moveTo>
                    <a:pt x="7203" y="1"/>
                  </a:moveTo>
                  <a:cubicBezTo>
                    <a:pt x="7203" y="1"/>
                    <a:pt x="6620" y="263"/>
                    <a:pt x="5715" y="751"/>
                  </a:cubicBezTo>
                  <a:cubicBezTo>
                    <a:pt x="4810" y="1263"/>
                    <a:pt x="3524" y="2001"/>
                    <a:pt x="2370" y="3132"/>
                  </a:cubicBezTo>
                  <a:cubicBezTo>
                    <a:pt x="1203" y="4287"/>
                    <a:pt x="488" y="5621"/>
                    <a:pt x="226" y="6645"/>
                  </a:cubicBezTo>
                  <a:cubicBezTo>
                    <a:pt x="95" y="7168"/>
                    <a:pt x="36" y="7585"/>
                    <a:pt x="12" y="7883"/>
                  </a:cubicBezTo>
                  <a:cubicBezTo>
                    <a:pt x="0" y="8180"/>
                    <a:pt x="0" y="8347"/>
                    <a:pt x="0" y="8347"/>
                  </a:cubicBezTo>
                  <a:cubicBezTo>
                    <a:pt x="0" y="8347"/>
                    <a:pt x="12" y="8180"/>
                    <a:pt x="72" y="7895"/>
                  </a:cubicBezTo>
                  <a:cubicBezTo>
                    <a:pt x="131" y="7621"/>
                    <a:pt x="238" y="7216"/>
                    <a:pt x="429" y="6740"/>
                  </a:cubicBezTo>
                  <a:cubicBezTo>
                    <a:pt x="786" y="5787"/>
                    <a:pt x="1560" y="4561"/>
                    <a:pt x="2679" y="3478"/>
                  </a:cubicBezTo>
                  <a:cubicBezTo>
                    <a:pt x="3798" y="2382"/>
                    <a:pt x="4977" y="1561"/>
                    <a:pt x="5822" y="965"/>
                  </a:cubicBezTo>
                  <a:cubicBezTo>
                    <a:pt x="6668" y="370"/>
                    <a:pt x="7203" y="1"/>
                    <a:pt x="720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35"/>
            <p:cNvSpPr/>
            <p:nvPr/>
          </p:nvSpPr>
          <p:spPr>
            <a:xfrm>
              <a:off x="3951675" y="2765350"/>
              <a:ext cx="96750" cy="141400"/>
            </a:xfrm>
            <a:custGeom>
              <a:rect b="b" l="l" r="r" t="t"/>
              <a:pathLst>
                <a:path extrusionOk="0" h="5656" w="3870">
                  <a:moveTo>
                    <a:pt x="3870" y="1"/>
                  </a:moveTo>
                  <a:cubicBezTo>
                    <a:pt x="3870" y="1"/>
                    <a:pt x="3548" y="227"/>
                    <a:pt x="3036" y="620"/>
                  </a:cubicBezTo>
                  <a:cubicBezTo>
                    <a:pt x="2560" y="1036"/>
                    <a:pt x="1941" y="1655"/>
                    <a:pt x="1382" y="2465"/>
                  </a:cubicBezTo>
                  <a:cubicBezTo>
                    <a:pt x="846" y="3263"/>
                    <a:pt x="489" y="4084"/>
                    <a:pt x="286" y="4680"/>
                  </a:cubicBezTo>
                  <a:cubicBezTo>
                    <a:pt x="72" y="5275"/>
                    <a:pt x="0" y="5656"/>
                    <a:pt x="0" y="5656"/>
                  </a:cubicBezTo>
                  <a:cubicBezTo>
                    <a:pt x="0" y="5656"/>
                    <a:pt x="191" y="5323"/>
                    <a:pt x="489" y="4763"/>
                  </a:cubicBezTo>
                  <a:cubicBezTo>
                    <a:pt x="810" y="4215"/>
                    <a:pt x="1251" y="3489"/>
                    <a:pt x="1774" y="2715"/>
                  </a:cubicBezTo>
                  <a:cubicBezTo>
                    <a:pt x="2310" y="1941"/>
                    <a:pt x="2834" y="1251"/>
                    <a:pt x="3215" y="774"/>
                  </a:cubicBezTo>
                  <a:cubicBezTo>
                    <a:pt x="3620" y="298"/>
                    <a:pt x="3870" y="1"/>
                    <a:pt x="387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35"/>
            <p:cNvSpPr/>
            <p:nvPr/>
          </p:nvSpPr>
          <p:spPr>
            <a:xfrm>
              <a:off x="3953750" y="2776950"/>
              <a:ext cx="50625" cy="74450"/>
            </a:xfrm>
            <a:custGeom>
              <a:rect b="b" l="l" r="r" t="t"/>
              <a:pathLst>
                <a:path extrusionOk="0" h="2978" w="2025">
                  <a:moveTo>
                    <a:pt x="2025" y="1"/>
                  </a:moveTo>
                  <a:cubicBezTo>
                    <a:pt x="2025" y="1"/>
                    <a:pt x="1822" y="96"/>
                    <a:pt x="1549" y="287"/>
                  </a:cubicBezTo>
                  <a:cubicBezTo>
                    <a:pt x="1263" y="489"/>
                    <a:pt x="918" y="799"/>
                    <a:pt x="620" y="1239"/>
                  </a:cubicBezTo>
                  <a:cubicBezTo>
                    <a:pt x="334" y="1668"/>
                    <a:pt x="179" y="2108"/>
                    <a:pt x="84" y="2442"/>
                  </a:cubicBezTo>
                  <a:cubicBezTo>
                    <a:pt x="13" y="2775"/>
                    <a:pt x="1" y="2977"/>
                    <a:pt x="1" y="2977"/>
                  </a:cubicBezTo>
                  <a:cubicBezTo>
                    <a:pt x="1" y="2977"/>
                    <a:pt x="441" y="2311"/>
                    <a:pt x="1013" y="1489"/>
                  </a:cubicBezTo>
                  <a:cubicBezTo>
                    <a:pt x="1560" y="668"/>
                    <a:pt x="2025" y="1"/>
                    <a:pt x="202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35"/>
            <p:cNvSpPr/>
            <p:nvPr/>
          </p:nvSpPr>
          <p:spPr>
            <a:xfrm>
              <a:off x="3960300" y="2769225"/>
              <a:ext cx="20875" cy="33650"/>
            </a:xfrm>
            <a:custGeom>
              <a:rect b="b" l="l" r="r" t="t"/>
              <a:pathLst>
                <a:path extrusionOk="0" h="1346" w="835">
                  <a:moveTo>
                    <a:pt x="810" y="0"/>
                  </a:moveTo>
                  <a:lnTo>
                    <a:pt x="810" y="0"/>
                  </a:lnTo>
                  <a:cubicBezTo>
                    <a:pt x="810" y="0"/>
                    <a:pt x="429" y="191"/>
                    <a:pt x="227" y="560"/>
                  </a:cubicBezTo>
                  <a:cubicBezTo>
                    <a:pt x="1" y="941"/>
                    <a:pt x="36" y="1346"/>
                    <a:pt x="36" y="1346"/>
                  </a:cubicBezTo>
                  <a:cubicBezTo>
                    <a:pt x="36" y="1346"/>
                    <a:pt x="405" y="1155"/>
                    <a:pt x="608" y="786"/>
                  </a:cubicBezTo>
                  <a:cubicBezTo>
                    <a:pt x="834" y="417"/>
                    <a:pt x="810" y="0"/>
                    <a:pt x="81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35"/>
            <p:cNvSpPr/>
            <p:nvPr/>
          </p:nvSpPr>
          <p:spPr>
            <a:xfrm>
              <a:off x="3959125" y="2012575"/>
              <a:ext cx="207475" cy="176550"/>
            </a:xfrm>
            <a:custGeom>
              <a:rect b="b" l="l" r="r" t="t"/>
              <a:pathLst>
                <a:path extrusionOk="0" h="7062" w="8299">
                  <a:moveTo>
                    <a:pt x="8299" y="1"/>
                  </a:moveTo>
                  <a:cubicBezTo>
                    <a:pt x="8299" y="1"/>
                    <a:pt x="8144" y="36"/>
                    <a:pt x="7846" y="108"/>
                  </a:cubicBezTo>
                  <a:cubicBezTo>
                    <a:pt x="7561" y="167"/>
                    <a:pt x="7168" y="275"/>
                    <a:pt x="6691" y="453"/>
                  </a:cubicBezTo>
                  <a:cubicBezTo>
                    <a:pt x="6215" y="620"/>
                    <a:pt x="5644" y="870"/>
                    <a:pt x="5048" y="1191"/>
                  </a:cubicBezTo>
                  <a:cubicBezTo>
                    <a:pt x="4465" y="1537"/>
                    <a:pt x="3846" y="1953"/>
                    <a:pt x="3239" y="2465"/>
                  </a:cubicBezTo>
                  <a:cubicBezTo>
                    <a:pt x="2643" y="2965"/>
                    <a:pt x="2131" y="3513"/>
                    <a:pt x="1703" y="4061"/>
                  </a:cubicBezTo>
                  <a:cubicBezTo>
                    <a:pt x="1286" y="4596"/>
                    <a:pt x="953" y="5108"/>
                    <a:pt x="703" y="5561"/>
                  </a:cubicBezTo>
                  <a:cubicBezTo>
                    <a:pt x="452" y="6001"/>
                    <a:pt x="274" y="6382"/>
                    <a:pt x="167" y="6644"/>
                  </a:cubicBezTo>
                  <a:cubicBezTo>
                    <a:pt x="60" y="6918"/>
                    <a:pt x="0" y="7061"/>
                    <a:pt x="0" y="7061"/>
                  </a:cubicBezTo>
                  <a:cubicBezTo>
                    <a:pt x="0" y="7061"/>
                    <a:pt x="83" y="6930"/>
                    <a:pt x="226" y="6692"/>
                  </a:cubicBezTo>
                  <a:cubicBezTo>
                    <a:pt x="357" y="6454"/>
                    <a:pt x="583" y="6109"/>
                    <a:pt x="881" y="5692"/>
                  </a:cubicBezTo>
                  <a:cubicBezTo>
                    <a:pt x="1167" y="5287"/>
                    <a:pt x="1536" y="4811"/>
                    <a:pt x="1988" y="4323"/>
                  </a:cubicBezTo>
                  <a:cubicBezTo>
                    <a:pt x="2441" y="3834"/>
                    <a:pt x="2953" y="3311"/>
                    <a:pt x="3536" y="2822"/>
                  </a:cubicBezTo>
                  <a:cubicBezTo>
                    <a:pt x="4108" y="2334"/>
                    <a:pt x="4703" y="1894"/>
                    <a:pt x="5263" y="1537"/>
                  </a:cubicBezTo>
                  <a:cubicBezTo>
                    <a:pt x="5822" y="1179"/>
                    <a:pt x="6346" y="882"/>
                    <a:pt x="6787" y="667"/>
                  </a:cubicBezTo>
                  <a:cubicBezTo>
                    <a:pt x="7239" y="441"/>
                    <a:pt x="7608" y="275"/>
                    <a:pt x="7882" y="167"/>
                  </a:cubicBezTo>
                  <a:cubicBezTo>
                    <a:pt x="8144" y="60"/>
                    <a:pt x="8299" y="1"/>
                    <a:pt x="829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35"/>
            <p:cNvSpPr/>
            <p:nvPr/>
          </p:nvSpPr>
          <p:spPr>
            <a:xfrm>
              <a:off x="3962100" y="2081925"/>
              <a:ext cx="147650" cy="145000"/>
            </a:xfrm>
            <a:custGeom>
              <a:rect b="b" l="l" r="r" t="t"/>
              <a:pathLst>
                <a:path extrusionOk="0" h="5800" w="5906">
                  <a:moveTo>
                    <a:pt x="5906" y="1"/>
                  </a:moveTo>
                  <a:lnTo>
                    <a:pt x="5906" y="1"/>
                  </a:lnTo>
                  <a:cubicBezTo>
                    <a:pt x="5906" y="1"/>
                    <a:pt x="5798" y="48"/>
                    <a:pt x="5596" y="132"/>
                  </a:cubicBezTo>
                  <a:cubicBezTo>
                    <a:pt x="5406" y="215"/>
                    <a:pt x="5108" y="322"/>
                    <a:pt x="4763" y="489"/>
                  </a:cubicBezTo>
                  <a:cubicBezTo>
                    <a:pt x="4084" y="834"/>
                    <a:pt x="3155" y="1394"/>
                    <a:pt x="2322" y="2263"/>
                  </a:cubicBezTo>
                  <a:cubicBezTo>
                    <a:pt x="1476" y="3108"/>
                    <a:pt x="941" y="4061"/>
                    <a:pt x="607" y="4751"/>
                  </a:cubicBezTo>
                  <a:cubicBezTo>
                    <a:pt x="453" y="5085"/>
                    <a:pt x="310" y="5359"/>
                    <a:pt x="203" y="5537"/>
                  </a:cubicBezTo>
                  <a:cubicBezTo>
                    <a:pt x="83" y="5716"/>
                    <a:pt x="0" y="5799"/>
                    <a:pt x="0" y="5799"/>
                  </a:cubicBezTo>
                  <a:cubicBezTo>
                    <a:pt x="0" y="5799"/>
                    <a:pt x="95" y="5752"/>
                    <a:pt x="238" y="5585"/>
                  </a:cubicBezTo>
                  <a:cubicBezTo>
                    <a:pt x="405" y="5418"/>
                    <a:pt x="595" y="5168"/>
                    <a:pt x="810" y="4859"/>
                  </a:cubicBezTo>
                  <a:cubicBezTo>
                    <a:pt x="1226" y="4216"/>
                    <a:pt x="1834" y="3382"/>
                    <a:pt x="2631" y="2561"/>
                  </a:cubicBezTo>
                  <a:cubicBezTo>
                    <a:pt x="3429" y="1739"/>
                    <a:pt x="4239" y="1108"/>
                    <a:pt x="4870" y="668"/>
                  </a:cubicBezTo>
                  <a:cubicBezTo>
                    <a:pt x="5179" y="465"/>
                    <a:pt x="5453" y="287"/>
                    <a:pt x="5632" y="179"/>
                  </a:cubicBezTo>
                  <a:cubicBezTo>
                    <a:pt x="5810" y="60"/>
                    <a:pt x="5906" y="1"/>
                    <a:pt x="590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35"/>
            <p:cNvSpPr/>
            <p:nvPr/>
          </p:nvSpPr>
          <p:spPr>
            <a:xfrm>
              <a:off x="3957025" y="2150100"/>
              <a:ext cx="96475" cy="110450"/>
            </a:xfrm>
            <a:custGeom>
              <a:rect b="b" l="l" r="r" t="t"/>
              <a:pathLst>
                <a:path extrusionOk="0" h="4418" w="3859">
                  <a:moveTo>
                    <a:pt x="3858" y="0"/>
                  </a:moveTo>
                  <a:cubicBezTo>
                    <a:pt x="3858" y="0"/>
                    <a:pt x="3561" y="131"/>
                    <a:pt x="3096" y="417"/>
                  </a:cubicBezTo>
                  <a:cubicBezTo>
                    <a:pt x="2632" y="715"/>
                    <a:pt x="2037" y="1191"/>
                    <a:pt x="1489" y="1810"/>
                  </a:cubicBezTo>
                  <a:cubicBezTo>
                    <a:pt x="941" y="2453"/>
                    <a:pt x="548" y="3108"/>
                    <a:pt x="322" y="3596"/>
                  </a:cubicBezTo>
                  <a:cubicBezTo>
                    <a:pt x="84" y="4096"/>
                    <a:pt x="1" y="4418"/>
                    <a:pt x="1" y="4418"/>
                  </a:cubicBezTo>
                  <a:cubicBezTo>
                    <a:pt x="1" y="4418"/>
                    <a:pt x="191" y="4156"/>
                    <a:pt x="525" y="3715"/>
                  </a:cubicBezTo>
                  <a:cubicBezTo>
                    <a:pt x="846" y="3298"/>
                    <a:pt x="1310" y="2739"/>
                    <a:pt x="1834" y="2132"/>
                  </a:cubicBezTo>
                  <a:cubicBezTo>
                    <a:pt x="2346" y="1512"/>
                    <a:pt x="2858" y="977"/>
                    <a:pt x="3227" y="608"/>
                  </a:cubicBezTo>
                  <a:cubicBezTo>
                    <a:pt x="3620" y="239"/>
                    <a:pt x="3858" y="0"/>
                    <a:pt x="3858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35"/>
            <p:cNvSpPr/>
            <p:nvPr/>
          </p:nvSpPr>
          <p:spPr>
            <a:xfrm>
              <a:off x="3958525" y="2201000"/>
              <a:ext cx="77700" cy="87225"/>
            </a:xfrm>
            <a:custGeom>
              <a:rect b="b" l="l" r="r" t="t"/>
              <a:pathLst>
                <a:path extrusionOk="0" h="3489" w="3108">
                  <a:moveTo>
                    <a:pt x="3108" y="0"/>
                  </a:moveTo>
                  <a:cubicBezTo>
                    <a:pt x="3108" y="0"/>
                    <a:pt x="2870" y="119"/>
                    <a:pt x="2501" y="358"/>
                  </a:cubicBezTo>
                  <a:cubicBezTo>
                    <a:pt x="2143" y="584"/>
                    <a:pt x="1667" y="953"/>
                    <a:pt x="1215" y="1441"/>
                  </a:cubicBezTo>
                  <a:cubicBezTo>
                    <a:pt x="786" y="1929"/>
                    <a:pt x="476" y="2453"/>
                    <a:pt x="286" y="2846"/>
                  </a:cubicBezTo>
                  <a:cubicBezTo>
                    <a:pt x="84" y="3227"/>
                    <a:pt x="0" y="3489"/>
                    <a:pt x="0" y="3489"/>
                  </a:cubicBezTo>
                  <a:cubicBezTo>
                    <a:pt x="0" y="3489"/>
                    <a:pt x="703" y="2691"/>
                    <a:pt x="1560" y="1739"/>
                  </a:cubicBezTo>
                  <a:cubicBezTo>
                    <a:pt x="2405" y="774"/>
                    <a:pt x="3108" y="0"/>
                    <a:pt x="3108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35"/>
            <p:cNvSpPr/>
            <p:nvPr/>
          </p:nvSpPr>
          <p:spPr>
            <a:xfrm>
              <a:off x="3969225" y="2252800"/>
              <a:ext cx="44075" cy="52700"/>
            </a:xfrm>
            <a:custGeom>
              <a:rect b="b" l="l" r="r" t="t"/>
              <a:pathLst>
                <a:path extrusionOk="0" h="2108" w="1763">
                  <a:moveTo>
                    <a:pt x="1763" y="0"/>
                  </a:moveTo>
                  <a:cubicBezTo>
                    <a:pt x="1763" y="0"/>
                    <a:pt x="1596" y="60"/>
                    <a:pt x="1382" y="191"/>
                  </a:cubicBezTo>
                  <a:cubicBezTo>
                    <a:pt x="1168" y="321"/>
                    <a:pt x="882" y="548"/>
                    <a:pt x="632" y="845"/>
                  </a:cubicBezTo>
                  <a:cubicBezTo>
                    <a:pt x="370" y="1143"/>
                    <a:pt x="215" y="1464"/>
                    <a:pt x="120" y="1703"/>
                  </a:cubicBezTo>
                  <a:cubicBezTo>
                    <a:pt x="37" y="1941"/>
                    <a:pt x="1" y="2107"/>
                    <a:pt x="1" y="2107"/>
                  </a:cubicBezTo>
                  <a:cubicBezTo>
                    <a:pt x="1" y="2107"/>
                    <a:pt x="132" y="2000"/>
                    <a:pt x="310" y="1822"/>
                  </a:cubicBezTo>
                  <a:cubicBezTo>
                    <a:pt x="513" y="1643"/>
                    <a:pt x="751" y="1405"/>
                    <a:pt x="989" y="1131"/>
                  </a:cubicBezTo>
                  <a:cubicBezTo>
                    <a:pt x="1227" y="845"/>
                    <a:pt x="1418" y="560"/>
                    <a:pt x="1549" y="357"/>
                  </a:cubicBezTo>
                  <a:cubicBezTo>
                    <a:pt x="1680" y="143"/>
                    <a:pt x="1763" y="0"/>
                    <a:pt x="1763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35"/>
            <p:cNvSpPr/>
            <p:nvPr/>
          </p:nvSpPr>
          <p:spPr>
            <a:xfrm>
              <a:off x="4234450" y="2011325"/>
              <a:ext cx="372675" cy="76300"/>
            </a:xfrm>
            <a:custGeom>
              <a:rect b="b" l="l" r="r" t="t"/>
              <a:pathLst>
                <a:path extrusionOk="0" h="3052" w="14907">
                  <a:moveTo>
                    <a:pt x="2439" y="1"/>
                  </a:moveTo>
                  <a:cubicBezTo>
                    <a:pt x="2371" y="1"/>
                    <a:pt x="2304" y="1"/>
                    <a:pt x="2239" y="3"/>
                  </a:cubicBezTo>
                  <a:cubicBezTo>
                    <a:pt x="1536" y="3"/>
                    <a:pt x="989" y="51"/>
                    <a:pt x="596" y="134"/>
                  </a:cubicBezTo>
                  <a:cubicBezTo>
                    <a:pt x="215" y="194"/>
                    <a:pt x="0" y="253"/>
                    <a:pt x="0" y="253"/>
                  </a:cubicBezTo>
                  <a:cubicBezTo>
                    <a:pt x="0" y="253"/>
                    <a:pt x="215" y="217"/>
                    <a:pt x="596" y="194"/>
                  </a:cubicBezTo>
                  <a:cubicBezTo>
                    <a:pt x="778" y="177"/>
                    <a:pt x="994" y="168"/>
                    <a:pt x="1242" y="168"/>
                  </a:cubicBezTo>
                  <a:cubicBezTo>
                    <a:pt x="1528" y="168"/>
                    <a:pt x="1857" y="180"/>
                    <a:pt x="2227" y="205"/>
                  </a:cubicBezTo>
                  <a:cubicBezTo>
                    <a:pt x="3608" y="301"/>
                    <a:pt x="5453" y="741"/>
                    <a:pt x="7442" y="1384"/>
                  </a:cubicBezTo>
                  <a:cubicBezTo>
                    <a:pt x="9454" y="2039"/>
                    <a:pt x="11287" y="2599"/>
                    <a:pt x="12669" y="2825"/>
                  </a:cubicBezTo>
                  <a:cubicBezTo>
                    <a:pt x="13359" y="2944"/>
                    <a:pt x="13919" y="3003"/>
                    <a:pt x="14312" y="3015"/>
                  </a:cubicBezTo>
                  <a:cubicBezTo>
                    <a:pt x="14693" y="3051"/>
                    <a:pt x="14907" y="3051"/>
                    <a:pt x="14907" y="3051"/>
                  </a:cubicBezTo>
                  <a:cubicBezTo>
                    <a:pt x="14907" y="3051"/>
                    <a:pt x="14681" y="3003"/>
                    <a:pt x="14312" y="2980"/>
                  </a:cubicBezTo>
                  <a:cubicBezTo>
                    <a:pt x="13931" y="2896"/>
                    <a:pt x="13383" y="2801"/>
                    <a:pt x="12716" y="2622"/>
                  </a:cubicBezTo>
                  <a:cubicBezTo>
                    <a:pt x="11371" y="2289"/>
                    <a:pt x="9585" y="1622"/>
                    <a:pt x="7585" y="967"/>
                  </a:cubicBezTo>
                  <a:cubicBezTo>
                    <a:pt x="5667" y="343"/>
                    <a:pt x="3815" y="1"/>
                    <a:pt x="243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35"/>
            <p:cNvSpPr/>
            <p:nvPr/>
          </p:nvSpPr>
          <p:spPr>
            <a:xfrm>
              <a:off x="4323750" y="2032700"/>
              <a:ext cx="186650" cy="45975"/>
            </a:xfrm>
            <a:custGeom>
              <a:rect b="b" l="l" r="r" t="t"/>
              <a:pathLst>
                <a:path extrusionOk="0" h="1839" w="7466">
                  <a:moveTo>
                    <a:pt x="489" y="0"/>
                  </a:moveTo>
                  <a:cubicBezTo>
                    <a:pt x="418" y="0"/>
                    <a:pt x="354" y="2"/>
                    <a:pt x="298" y="5"/>
                  </a:cubicBezTo>
                  <a:cubicBezTo>
                    <a:pt x="107" y="17"/>
                    <a:pt x="0" y="17"/>
                    <a:pt x="0" y="17"/>
                  </a:cubicBezTo>
                  <a:cubicBezTo>
                    <a:pt x="0" y="17"/>
                    <a:pt x="107" y="41"/>
                    <a:pt x="298" y="77"/>
                  </a:cubicBezTo>
                  <a:cubicBezTo>
                    <a:pt x="500" y="124"/>
                    <a:pt x="762" y="184"/>
                    <a:pt x="1107" y="255"/>
                  </a:cubicBezTo>
                  <a:cubicBezTo>
                    <a:pt x="1786" y="410"/>
                    <a:pt x="2703" y="672"/>
                    <a:pt x="3715" y="970"/>
                  </a:cubicBezTo>
                  <a:cubicBezTo>
                    <a:pt x="4727" y="1267"/>
                    <a:pt x="5656" y="1505"/>
                    <a:pt x="6346" y="1648"/>
                  </a:cubicBezTo>
                  <a:cubicBezTo>
                    <a:pt x="7025" y="1791"/>
                    <a:pt x="7465" y="1839"/>
                    <a:pt x="7465" y="1839"/>
                  </a:cubicBezTo>
                  <a:cubicBezTo>
                    <a:pt x="7465" y="1839"/>
                    <a:pt x="7061" y="1672"/>
                    <a:pt x="6406" y="1422"/>
                  </a:cubicBezTo>
                  <a:cubicBezTo>
                    <a:pt x="5751" y="1172"/>
                    <a:pt x="4858" y="827"/>
                    <a:pt x="3822" y="529"/>
                  </a:cubicBezTo>
                  <a:cubicBezTo>
                    <a:pt x="2798" y="232"/>
                    <a:pt x="1834" y="65"/>
                    <a:pt x="1131" y="17"/>
                  </a:cubicBezTo>
                  <a:cubicBezTo>
                    <a:pt x="879" y="9"/>
                    <a:pt x="662" y="0"/>
                    <a:pt x="48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35"/>
            <p:cNvSpPr/>
            <p:nvPr/>
          </p:nvSpPr>
          <p:spPr>
            <a:xfrm>
              <a:off x="4432975" y="2078975"/>
              <a:ext cx="53900" cy="15825"/>
            </a:xfrm>
            <a:custGeom>
              <a:rect b="b" l="l" r="r" t="t"/>
              <a:pathLst>
                <a:path extrusionOk="0" h="633" w="2156">
                  <a:moveTo>
                    <a:pt x="264" y="0"/>
                  </a:moveTo>
                  <a:cubicBezTo>
                    <a:pt x="102" y="0"/>
                    <a:pt x="1" y="12"/>
                    <a:pt x="1" y="12"/>
                  </a:cubicBezTo>
                  <a:cubicBezTo>
                    <a:pt x="1" y="12"/>
                    <a:pt x="394" y="393"/>
                    <a:pt x="1013" y="547"/>
                  </a:cubicBezTo>
                  <a:cubicBezTo>
                    <a:pt x="1249" y="612"/>
                    <a:pt x="1474" y="632"/>
                    <a:pt x="1662" y="632"/>
                  </a:cubicBezTo>
                  <a:cubicBezTo>
                    <a:pt x="1956" y="632"/>
                    <a:pt x="2156" y="583"/>
                    <a:pt x="2156" y="583"/>
                  </a:cubicBezTo>
                  <a:cubicBezTo>
                    <a:pt x="2156" y="583"/>
                    <a:pt x="1703" y="274"/>
                    <a:pt x="1108" y="107"/>
                  </a:cubicBezTo>
                  <a:cubicBezTo>
                    <a:pt x="785" y="19"/>
                    <a:pt x="473" y="0"/>
                    <a:pt x="264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35"/>
            <p:cNvSpPr/>
            <p:nvPr/>
          </p:nvSpPr>
          <p:spPr>
            <a:xfrm>
              <a:off x="4279100" y="2676175"/>
              <a:ext cx="474475" cy="52000"/>
            </a:xfrm>
            <a:custGeom>
              <a:rect b="b" l="l" r="r" t="t"/>
              <a:pathLst>
                <a:path extrusionOk="0" h="2080" w="18979">
                  <a:moveTo>
                    <a:pt x="6526" y="0"/>
                  </a:moveTo>
                  <a:cubicBezTo>
                    <a:pt x="5097" y="0"/>
                    <a:pt x="3820" y="74"/>
                    <a:pt x="2786" y="174"/>
                  </a:cubicBezTo>
                  <a:cubicBezTo>
                    <a:pt x="1929" y="270"/>
                    <a:pt x="1227" y="353"/>
                    <a:pt x="750" y="436"/>
                  </a:cubicBezTo>
                  <a:cubicBezTo>
                    <a:pt x="274" y="508"/>
                    <a:pt x="0" y="555"/>
                    <a:pt x="0" y="555"/>
                  </a:cubicBezTo>
                  <a:cubicBezTo>
                    <a:pt x="0" y="555"/>
                    <a:pt x="274" y="531"/>
                    <a:pt x="762" y="508"/>
                  </a:cubicBezTo>
                  <a:cubicBezTo>
                    <a:pt x="1250" y="472"/>
                    <a:pt x="1953" y="448"/>
                    <a:pt x="2810" y="412"/>
                  </a:cubicBezTo>
                  <a:cubicBezTo>
                    <a:pt x="3287" y="399"/>
                    <a:pt x="3815" y="392"/>
                    <a:pt x="4386" y="392"/>
                  </a:cubicBezTo>
                  <a:cubicBezTo>
                    <a:pt x="5881" y="392"/>
                    <a:pt x="7665" y="444"/>
                    <a:pt x="9561" y="591"/>
                  </a:cubicBezTo>
                  <a:cubicBezTo>
                    <a:pt x="12180" y="817"/>
                    <a:pt x="14538" y="1174"/>
                    <a:pt x="16240" y="1496"/>
                  </a:cubicBezTo>
                  <a:cubicBezTo>
                    <a:pt x="17086" y="1663"/>
                    <a:pt x="17776" y="1817"/>
                    <a:pt x="18253" y="1924"/>
                  </a:cubicBezTo>
                  <a:cubicBezTo>
                    <a:pt x="18717" y="2020"/>
                    <a:pt x="18979" y="2079"/>
                    <a:pt x="18979" y="2079"/>
                  </a:cubicBezTo>
                  <a:cubicBezTo>
                    <a:pt x="18979" y="2079"/>
                    <a:pt x="18729" y="2008"/>
                    <a:pt x="18253" y="1817"/>
                  </a:cubicBezTo>
                  <a:cubicBezTo>
                    <a:pt x="17788" y="1663"/>
                    <a:pt x="17121" y="1472"/>
                    <a:pt x="16264" y="1246"/>
                  </a:cubicBezTo>
                  <a:cubicBezTo>
                    <a:pt x="14585" y="817"/>
                    <a:pt x="12216" y="329"/>
                    <a:pt x="9573" y="115"/>
                  </a:cubicBezTo>
                  <a:cubicBezTo>
                    <a:pt x="8508" y="34"/>
                    <a:pt x="7483" y="0"/>
                    <a:pt x="652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35"/>
            <p:cNvSpPr/>
            <p:nvPr/>
          </p:nvSpPr>
          <p:spPr>
            <a:xfrm>
              <a:off x="4762200" y="2729025"/>
              <a:ext cx="98250" cy="20475"/>
            </a:xfrm>
            <a:custGeom>
              <a:rect b="b" l="l" r="r" t="t"/>
              <a:pathLst>
                <a:path extrusionOk="0" h="819" w="393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91" y="132"/>
                    <a:pt x="512" y="299"/>
                  </a:cubicBezTo>
                  <a:cubicBezTo>
                    <a:pt x="845" y="465"/>
                    <a:pt x="1322" y="644"/>
                    <a:pt x="1881" y="739"/>
                  </a:cubicBezTo>
                  <a:cubicBezTo>
                    <a:pt x="2209" y="795"/>
                    <a:pt x="2525" y="818"/>
                    <a:pt x="2804" y="818"/>
                  </a:cubicBezTo>
                  <a:cubicBezTo>
                    <a:pt x="3002" y="818"/>
                    <a:pt x="3181" y="807"/>
                    <a:pt x="3334" y="787"/>
                  </a:cubicBezTo>
                  <a:cubicBezTo>
                    <a:pt x="3703" y="739"/>
                    <a:pt x="3929" y="680"/>
                    <a:pt x="3929" y="680"/>
                  </a:cubicBezTo>
                  <a:cubicBezTo>
                    <a:pt x="3929" y="680"/>
                    <a:pt x="3703" y="620"/>
                    <a:pt x="3358" y="561"/>
                  </a:cubicBezTo>
                  <a:cubicBezTo>
                    <a:pt x="3000" y="489"/>
                    <a:pt x="2512" y="382"/>
                    <a:pt x="1977" y="299"/>
                  </a:cubicBezTo>
                  <a:cubicBezTo>
                    <a:pt x="1441" y="191"/>
                    <a:pt x="953" y="132"/>
                    <a:pt x="595" y="7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5"/>
            <p:cNvSpPr/>
            <p:nvPr/>
          </p:nvSpPr>
          <p:spPr>
            <a:xfrm>
              <a:off x="4370175" y="2643900"/>
              <a:ext cx="264650" cy="42000"/>
            </a:xfrm>
            <a:custGeom>
              <a:rect b="b" l="l" r="r" t="t"/>
              <a:pathLst>
                <a:path extrusionOk="0" h="1680" w="10586">
                  <a:moveTo>
                    <a:pt x="3299" y="1"/>
                  </a:moveTo>
                  <a:cubicBezTo>
                    <a:pt x="2644" y="1"/>
                    <a:pt x="2060" y="25"/>
                    <a:pt x="1572" y="84"/>
                  </a:cubicBezTo>
                  <a:cubicBezTo>
                    <a:pt x="1084" y="144"/>
                    <a:pt x="691" y="215"/>
                    <a:pt x="417" y="298"/>
                  </a:cubicBezTo>
                  <a:cubicBezTo>
                    <a:pt x="155" y="370"/>
                    <a:pt x="1" y="394"/>
                    <a:pt x="1" y="394"/>
                  </a:cubicBezTo>
                  <a:cubicBezTo>
                    <a:pt x="1" y="394"/>
                    <a:pt x="155" y="382"/>
                    <a:pt x="417" y="370"/>
                  </a:cubicBezTo>
                  <a:cubicBezTo>
                    <a:pt x="691" y="334"/>
                    <a:pt x="1096" y="322"/>
                    <a:pt x="1572" y="322"/>
                  </a:cubicBezTo>
                  <a:cubicBezTo>
                    <a:pt x="2060" y="322"/>
                    <a:pt x="2632" y="358"/>
                    <a:pt x="3263" y="394"/>
                  </a:cubicBezTo>
                  <a:cubicBezTo>
                    <a:pt x="3894" y="453"/>
                    <a:pt x="4584" y="537"/>
                    <a:pt x="5323" y="656"/>
                  </a:cubicBezTo>
                  <a:cubicBezTo>
                    <a:pt x="6775" y="894"/>
                    <a:pt x="8085" y="1168"/>
                    <a:pt x="9037" y="1370"/>
                  </a:cubicBezTo>
                  <a:cubicBezTo>
                    <a:pt x="9990" y="1572"/>
                    <a:pt x="10585" y="1680"/>
                    <a:pt x="10585" y="1680"/>
                  </a:cubicBezTo>
                  <a:cubicBezTo>
                    <a:pt x="10585" y="1680"/>
                    <a:pt x="10026" y="1453"/>
                    <a:pt x="9121" y="1132"/>
                  </a:cubicBezTo>
                  <a:cubicBezTo>
                    <a:pt x="8192" y="834"/>
                    <a:pt x="6894" y="429"/>
                    <a:pt x="5406" y="191"/>
                  </a:cubicBezTo>
                  <a:cubicBezTo>
                    <a:pt x="4668" y="72"/>
                    <a:pt x="3953" y="13"/>
                    <a:pt x="329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5"/>
            <p:cNvSpPr/>
            <p:nvPr/>
          </p:nvSpPr>
          <p:spPr>
            <a:xfrm>
              <a:off x="4420475" y="2612175"/>
              <a:ext cx="151825" cy="18650"/>
            </a:xfrm>
            <a:custGeom>
              <a:rect b="b" l="l" r="r" t="t"/>
              <a:pathLst>
                <a:path extrusionOk="0" h="746" w="6073">
                  <a:moveTo>
                    <a:pt x="1926" y="0"/>
                  </a:moveTo>
                  <a:cubicBezTo>
                    <a:pt x="1537" y="0"/>
                    <a:pt x="1186" y="19"/>
                    <a:pt x="894" y="43"/>
                  </a:cubicBezTo>
                  <a:cubicBezTo>
                    <a:pt x="346" y="91"/>
                    <a:pt x="1" y="151"/>
                    <a:pt x="1" y="151"/>
                  </a:cubicBezTo>
                  <a:cubicBezTo>
                    <a:pt x="1" y="151"/>
                    <a:pt x="346" y="198"/>
                    <a:pt x="894" y="270"/>
                  </a:cubicBezTo>
                  <a:cubicBezTo>
                    <a:pt x="1453" y="329"/>
                    <a:pt x="2203" y="436"/>
                    <a:pt x="3037" y="508"/>
                  </a:cubicBezTo>
                  <a:cubicBezTo>
                    <a:pt x="3870" y="591"/>
                    <a:pt x="4632" y="639"/>
                    <a:pt x="5180" y="686"/>
                  </a:cubicBezTo>
                  <a:cubicBezTo>
                    <a:pt x="5740" y="734"/>
                    <a:pt x="6073" y="746"/>
                    <a:pt x="6073" y="746"/>
                  </a:cubicBezTo>
                  <a:cubicBezTo>
                    <a:pt x="6073" y="746"/>
                    <a:pt x="5751" y="615"/>
                    <a:pt x="5216" y="460"/>
                  </a:cubicBezTo>
                  <a:cubicBezTo>
                    <a:pt x="4680" y="317"/>
                    <a:pt x="3918" y="151"/>
                    <a:pt x="3073" y="55"/>
                  </a:cubicBezTo>
                  <a:cubicBezTo>
                    <a:pt x="2669" y="16"/>
                    <a:pt x="2281" y="0"/>
                    <a:pt x="192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35"/>
            <p:cNvSpPr/>
            <p:nvPr/>
          </p:nvSpPr>
          <p:spPr>
            <a:xfrm>
              <a:off x="4445475" y="2584150"/>
              <a:ext cx="108975" cy="19600"/>
            </a:xfrm>
            <a:custGeom>
              <a:rect b="b" l="l" r="r" t="t"/>
              <a:pathLst>
                <a:path extrusionOk="0" h="784" w="4359">
                  <a:moveTo>
                    <a:pt x="1158" y="0"/>
                  </a:moveTo>
                  <a:cubicBezTo>
                    <a:pt x="973" y="0"/>
                    <a:pt x="804" y="8"/>
                    <a:pt x="656" y="21"/>
                  </a:cubicBezTo>
                  <a:cubicBezTo>
                    <a:pt x="251" y="45"/>
                    <a:pt x="1" y="93"/>
                    <a:pt x="1" y="93"/>
                  </a:cubicBezTo>
                  <a:cubicBezTo>
                    <a:pt x="1" y="93"/>
                    <a:pt x="965" y="343"/>
                    <a:pt x="2156" y="545"/>
                  </a:cubicBezTo>
                  <a:cubicBezTo>
                    <a:pt x="3347" y="736"/>
                    <a:pt x="4359" y="783"/>
                    <a:pt x="4359" y="783"/>
                  </a:cubicBezTo>
                  <a:cubicBezTo>
                    <a:pt x="4359" y="783"/>
                    <a:pt x="4132" y="664"/>
                    <a:pt x="3751" y="510"/>
                  </a:cubicBezTo>
                  <a:cubicBezTo>
                    <a:pt x="3382" y="367"/>
                    <a:pt x="2846" y="188"/>
                    <a:pt x="2239" y="93"/>
                  </a:cubicBezTo>
                  <a:cubicBezTo>
                    <a:pt x="1847" y="25"/>
                    <a:pt x="1478" y="0"/>
                    <a:pt x="1158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35"/>
            <p:cNvSpPr/>
            <p:nvPr/>
          </p:nvSpPr>
          <p:spPr>
            <a:xfrm>
              <a:off x="4450850" y="2560800"/>
              <a:ext cx="92875" cy="13175"/>
            </a:xfrm>
            <a:custGeom>
              <a:rect b="b" l="l" r="r" t="t"/>
              <a:pathLst>
                <a:path extrusionOk="0" h="527" w="3715">
                  <a:moveTo>
                    <a:pt x="1288" y="0"/>
                  </a:moveTo>
                  <a:cubicBezTo>
                    <a:pt x="541" y="0"/>
                    <a:pt x="0" y="122"/>
                    <a:pt x="0" y="122"/>
                  </a:cubicBezTo>
                  <a:cubicBezTo>
                    <a:pt x="0" y="122"/>
                    <a:pt x="834" y="372"/>
                    <a:pt x="1846" y="479"/>
                  </a:cubicBezTo>
                  <a:cubicBezTo>
                    <a:pt x="2183" y="515"/>
                    <a:pt x="2503" y="527"/>
                    <a:pt x="2780" y="527"/>
                  </a:cubicBezTo>
                  <a:cubicBezTo>
                    <a:pt x="3334" y="527"/>
                    <a:pt x="3715" y="479"/>
                    <a:pt x="3715" y="479"/>
                  </a:cubicBezTo>
                  <a:cubicBezTo>
                    <a:pt x="3715" y="479"/>
                    <a:pt x="2929" y="122"/>
                    <a:pt x="1881" y="27"/>
                  </a:cubicBezTo>
                  <a:cubicBezTo>
                    <a:pt x="1674" y="8"/>
                    <a:pt x="1475" y="0"/>
                    <a:pt x="1288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5"/>
            <p:cNvSpPr/>
            <p:nvPr/>
          </p:nvSpPr>
          <p:spPr>
            <a:xfrm>
              <a:off x="4136525" y="2379650"/>
              <a:ext cx="511100" cy="68125"/>
            </a:xfrm>
            <a:custGeom>
              <a:rect b="b" l="l" r="r" t="t"/>
              <a:pathLst>
                <a:path extrusionOk="0" h="2725" w="20444">
                  <a:moveTo>
                    <a:pt x="8596" y="1"/>
                  </a:moveTo>
                  <a:cubicBezTo>
                    <a:pt x="6305" y="1"/>
                    <a:pt x="4247" y="409"/>
                    <a:pt x="2786" y="951"/>
                  </a:cubicBezTo>
                  <a:cubicBezTo>
                    <a:pt x="1881" y="1284"/>
                    <a:pt x="1179" y="1617"/>
                    <a:pt x="715" y="1891"/>
                  </a:cubicBezTo>
                  <a:cubicBezTo>
                    <a:pt x="476" y="2010"/>
                    <a:pt x="298" y="2129"/>
                    <a:pt x="179" y="2201"/>
                  </a:cubicBezTo>
                  <a:cubicBezTo>
                    <a:pt x="60" y="2272"/>
                    <a:pt x="0" y="2320"/>
                    <a:pt x="0" y="2320"/>
                  </a:cubicBezTo>
                  <a:cubicBezTo>
                    <a:pt x="0" y="2320"/>
                    <a:pt x="84" y="2296"/>
                    <a:pt x="203" y="2236"/>
                  </a:cubicBezTo>
                  <a:cubicBezTo>
                    <a:pt x="322" y="2177"/>
                    <a:pt x="512" y="2070"/>
                    <a:pt x="750" y="1963"/>
                  </a:cubicBezTo>
                  <a:cubicBezTo>
                    <a:pt x="1238" y="1724"/>
                    <a:pt x="1953" y="1439"/>
                    <a:pt x="2858" y="1177"/>
                  </a:cubicBezTo>
                  <a:cubicBezTo>
                    <a:pt x="4271" y="752"/>
                    <a:pt x="6172" y="456"/>
                    <a:pt x="8294" y="456"/>
                  </a:cubicBezTo>
                  <a:cubicBezTo>
                    <a:pt x="8906" y="456"/>
                    <a:pt x="9537" y="480"/>
                    <a:pt x="10180" y="534"/>
                  </a:cubicBezTo>
                  <a:cubicBezTo>
                    <a:pt x="13061" y="772"/>
                    <a:pt x="15621" y="1427"/>
                    <a:pt x="17467" y="1903"/>
                  </a:cubicBezTo>
                  <a:cubicBezTo>
                    <a:pt x="18372" y="2153"/>
                    <a:pt x="19110" y="2367"/>
                    <a:pt x="19634" y="2498"/>
                  </a:cubicBezTo>
                  <a:cubicBezTo>
                    <a:pt x="20157" y="2653"/>
                    <a:pt x="20443" y="2725"/>
                    <a:pt x="20443" y="2725"/>
                  </a:cubicBezTo>
                  <a:cubicBezTo>
                    <a:pt x="20443" y="2725"/>
                    <a:pt x="20157" y="2617"/>
                    <a:pt x="19669" y="2415"/>
                  </a:cubicBezTo>
                  <a:cubicBezTo>
                    <a:pt x="19157" y="2236"/>
                    <a:pt x="18431" y="1963"/>
                    <a:pt x="17526" y="1665"/>
                  </a:cubicBezTo>
                  <a:cubicBezTo>
                    <a:pt x="15705" y="1082"/>
                    <a:pt x="13145" y="308"/>
                    <a:pt x="10216" y="69"/>
                  </a:cubicBezTo>
                  <a:cubicBezTo>
                    <a:pt x="9666" y="23"/>
                    <a:pt x="9125" y="1"/>
                    <a:pt x="859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35"/>
            <p:cNvSpPr/>
            <p:nvPr/>
          </p:nvSpPr>
          <p:spPr>
            <a:xfrm>
              <a:off x="4200800" y="2346525"/>
              <a:ext cx="294725" cy="22675"/>
            </a:xfrm>
            <a:custGeom>
              <a:rect b="b" l="l" r="r" t="t"/>
              <a:pathLst>
                <a:path extrusionOk="0" h="907" w="11789">
                  <a:moveTo>
                    <a:pt x="6033" y="1"/>
                  </a:moveTo>
                  <a:cubicBezTo>
                    <a:pt x="5987" y="1"/>
                    <a:pt x="5941" y="1"/>
                    <a:pt x="5895" y="1"/>
                  </a:cubicBezTo>
                  <a:cubicBezTo>
                    <a:pt x="4240" y="13"/>
                    <a:pt x="2751" y="240"/>
                    <a:pt x="1692" y="466"/>
                  </a:cubicBezTo>
                  <a:cubicBezTo>
                    <a:pt x="1156" y="585"/>
                    <a:pt x="727" y="680"/>
                    <a:pt x="441" y="775"/>
                  </a:cubicBezTo>
                  <a:cubicBezTo>
                    <a:pt x="156" y="859"/>
                    <a:pt x="1" y="906"/>
                    <a:pt x="1" y="906"/>
                  </a:cubicBezTo>
                  <a:cubicBezTo>
                    <a:pt x="1" y="906"/>
                    <a:pt x="156" y="894"/>
                    <a:pt x="453" y="847"/>
                  </a:cubicBezTo>
                  <a:cubicBezTo>
                    <a:pt x="751" y="799"/>
                    <a:pt x="1192" y="763"/>
                    <a:pt x="1727" y="704"/>
                  </a:cubicBezTo>
                  <a:cubicBezTo>
                    <a:pt x="2775" y="597"/>
                    <a:pt x="4263" y="490"/>
                    <a:pt x="5895" y="478"/>
                  </a:cubicBezTo>
                  <a:cubicBezTo>
                    <a:pt x="7514" y="478"/>
                    <a:pt x="8990" y="549"/>
                    <a:pt x="10062" y="656"/>
                  </a:cubicBezTo>
                  <a:cubicBezTo>
                    <a:pt x="10597" y="704"/>
                    <a:pt x="11026" y="740"/>
                    <a:pt x="11324" y="787"/>
                  </a:cubicBezTo>
                  <a:cubicBezTo>
                    <a:pt x="11621" y="835"/>
                    <a:pt x="11788" y="847"/>
                    <a:pt x="11788" y="847"/>
                  </a:cubicBezTo>
                  <a:cubicBezTo>
                    <a:pt x="11788" y="847"/>
                    <a:pt x="11621" y="799"/>
                    <a:pt x="11348" y="704"/>
                  </a:cubicBezTo>
                  <a:cubicBezTo>
                    <a:pt x="11050" y="609"/>
                    <a:pt x="10633" y="502"/>
                    <a:pt x="10097" y="406"/>
                  </a:cubicBezTo>
                  <a:cubicBezTo>
                    <a:pt x="9079" y="198"/>
                    <a:pt x="7622" y="1"/>
                    <a:pt x="603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5"/>
            <p:cNvSpPr/>
            <p:nvPr/>
          </p:nvSpPr>
          <p:spPr>
            <a:xfrm>
              <a:off x="4289500" y="2309725"/>
              <a:ext cx="125350" cy="12300"/>
            </a:xfrm>
            <a:custGeom>
              <a:rect b="b" l="l" r="r" t="t"/>
              <a:pathLst>
                <a:path extrusionOk="0" h="492" w="5014">
                  <a:moveTo>
                    <a:pt x="2121" y="1"/>
                  </a:moveTo>
                  <a:cubicBezTo>
                    <a:pt x="911" y="1"/>
                    <a:pt x="1" y="223"/>
                    <a:pt x="1" y="223"/>
                  </a:cubicBezTo>
                  <a:cubicBezTo>
                    <a:pt x="1" y="223"/>
                    <a:pt x="1132" y="414"/>
                    <a:pt x="2501" y="473"/>
                  </a:cubicBezTo>
                  <a:cubicBezTo>
                    <a:pt x="2804" y="486"/>
                    <a:pt x="3094" y="491"/>
                    <a:pt x="3362" y="491"/>
                  </a:cubicBezTo>
                  <a:cubicBezTo>
                    <a:pt x="4328" y="491"/>
                    <a:pt x="5014" y="426"/>
                    <a:pt x="5014" y="426"/>
                  </a:cubicBezTo>
                  <a:cubicBezTo>
                    <a:pt x="5014" y="426"/>
                    <a:pt x="3930" y="69"/>
                    <a:pt x="2525" y="9"/>
                  </a:cubicBezTo>
                  <a:cubicBezTo>
                    <a:pt x="2387" y="3"/>
                    <a:pt x="2252" y="1"/>
                    <a:pt x="212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35"/>
            <p:cNvSpPr/>
            <p:nvPr/>
          </p:nvSpPr>
          <p:spPr>
            <a:xfrm>
              <a:off x="4305875" y="2279300"/>
              <a:ext cx="73550" cy="12400"/>
            </a:xfrm>
            <a:custGeom>
              <a:rect b="b" l="l" r="r" t="t"/>
              <a:pathLst>
                <a:path extrusionOk="0" h="496" w="2942">
                  <a:moveTo>
                    <a:pt x="1234" y="1"/>
                  </a:moveTo>
                  <a:cubicBezTo>
                    <a:pt x="922" y="1"/>
                    <a:pt x="648" y="48"/>
                    <a:pt x="441" y="95"/>
                  </a:cubicBezTo>
                  <a:cubicBezTo>
                    <a:pt x="168" y="154"/>
                    <a:pt x="1" y="238"/>
                    <a:pt x="1" y="238"/>
                  </a:cubicBezTo>
                  <a:cubicBezTo>
                    <a:pt x="1" y="238"/>
                    <a:pt x="679" y="416"/>
                    <a:pt x="1465" y="476"/>
                  </a:cubicBezTo>
                  <a:cubicBezTo>
                    <a:pt x="1652" y="490"/>
                    <a:pt x="1834" y="495"/>
                    <a:pt x="2002" y="495"/>
                  </a:cubicBezTo>
                  <a:cubicBezTo>
                    <a:pt x="2541" y="495"/>
                    <a:pt x="2942" y="440"/>
                    <a:pt x="2942" y="440"/>
                  </a:cubicBezTo>
                  <a:cubicBezTo>
                    <a:pt x="2942" y="440"/>
                    <a:pt x="2787" y="357"/>
                    <a:pt x="2537" y="250"/>
                  </a:cubicBezTo>
                  <a:cubicBezTo>
                    <a:pt x="2263" y="143"/>
                    <a:pt x="1906" y="35"/>
                    <a:pt x="1489" y="12"/>
                  </a:cubicBezTo>
                  <a:cubicBezTo>
                    <a:pt x="1402" y="4"/>
                    <a:pt x="1317" y="1"/>
                    <a:pt x="123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5"/>
            <p:cNvSpPr/>
            <p:nvPr/>
          </p:nvSpPr>
          <p:spPr>
            <a:xfrm>
              <a:off x="4321950" y="2252750"/>
              <a:ext cx="82175" cy="14300"/>
            </a:xfrm>
            <a:custGeom>
              <a:rect b="b" l="l" r="r" t="t"/>
              <a:pathLst>
                <a:path extrusionOk="0" h="572" w="3287">
                  <a:moveTo>
                    <a:pt x="1030" y="1"/>
                  </a:moveTo>
                  <a:cubicBezTo>
                    <a:pt x="429" y="1"/>
                    <a:pt x="1" y="121"/>
                    <a:pt x="1" y="121"/>
                  </a:cubicBezTo>
                  <a:cubicBezTo>
                    <a:pt x="1" y="121"/>
                    <a:pt x="727" y="371"/>
                    <a:pt x="1620" y="490"/>
                  </a:cubicBezTo>
                  <a:cubicBezTo>
                    <a:pt x="2116" y="556"/>
                    <a:pt x="2575" y="571"/>
                    <a:pt x="2886" y="571"/>
                  </a:cubicBezTo>
                  <a:cubicBezTo>
                    <a:pt x="3134" y="571"/>
                    <a:pt x="3287" y="562"/>
                    <a:pt x="3287" y="562"/>
                  </a:cubicBezTo>
                  <a:cubicBezTo>
                    <a:pt x="3287" y="562"/>
                    <a:pt x="2620" y="181"/>
                    <a:pt x="1680" y="50"/>
                  </a:cubicBezTo>
                  <a:cubicBezTo>
                    <a:pt x="1450" y="14"/>
                    <a:pt x="1231" y="1"/>
                    <a:pt x="103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35"/>
            <p:cNvSpPr/>
            <p:nvPr/>
          </p:nvSpPr>
          <p:spPr>
            <a:xfrm>
              <a:off x="3583775" y="2767900"/>
              <a:ext cx="367325" cy="163875"/>
            </a:xfrm>
            <a:custGeom>
              <a:rect b="b" l="l" r="r" t="t"/>
              <a:pathLst>
                <a:path extrusionOk="0" h="6555" w="14693">
                  <a:moveTo>
                    <a:pt x="1172" y="1"/>
                  </a:moveTo>
                  <a:cubicBezTo>
                    <a:pt x="976" y="1"/>
                    <a:pt x="807" y="9"/>
                    <a:pt x="655" y="18"/>
                  </a:cubicBezTo>
                  <a:cubicBezTo>
                    <a:pt x="238" y="53"/>
                    <a:pt x="0" y="65"/>
                    <a:pt x="0" y="65"/>
                  </a:cubicBezTo>
                  <a:cubicBezTo>
                    <a:pt x="0" y="65"/>
                    <a:pt x="238" y="77"/>
                    <a:pt x="667" y="125"/>
                  </a:cubicBezTo>
                  <a:cubicBezTo>
                    <a:pt x="881" y="125"/>
                    <a:pt x="1131" y="137"/>
                    <a:pt x="1429" y="172"/>
                  </a:cubicBezTo>
                  <a:cubicBezTo>
                    <a:pt x="1727" y="208"/>
                    <a:pt x="2048" y="232"/>
                    <a:pt x="2429" y="291"/>
                  </a:cubicBezTo>
                  <a:cubicBezTo>
                    <a:pt x="2798" y="351"/>
                    <a:pt x="3203" y="410"/>
                    <a:pt x="3632" y="494"/>
                  </a:cubicBezTo>
                  <a:cubicBezTo>
                    <a:pt x="4060" y="565"/>
                    <a:pt x="4513" y="684"/>
                    <a:pt x="4989" y="803"/>
                  </a:cubicBezTo>
                  <a:cubicBezTo>
                    <a:pt x="5918" y="1065"/>
                    <a:pt x="6954" y="1423"/>
                    <a:pt x="7989" y="1863"/>
                  </a:cubicBezTo>
                  <a:cubicBezTo>
                    <a:pt x="9013" y="2327"/>
                    <a:pt x="9966" y="2851"/>
                    <a:pt x="10799" y="3363"/>
                  </a:cubicBezTo>
                  <a:cubicBezTo>
                    <a:pt x="11204" y="3637"/>
                    <a:pt x="11609" y="3887"/>
                    <a:pt x="11954" y="4161"/>
                  </a:cubicBezTo>
                  <a:cubicBezTo>
                    <a:pt x="12323" y="4411"/>
                    <a:pt x="12633" y="4661"/>
                    <a:pt x="12919" y="4899"/>
                  </a:cubicBezTo>
                  <a:cubicBezTo>
                    <a:pt x="13216" y="5137"/>
                    <a:pt x="13454" y="5375"/>
                    <a:pt x="13681" y="5566"/>
                  </a:cubicBezTo>
                  <a:cubicBezTo>
                    <a:pt x="13895" y="5768"/>
                    <a:pt x="14085" y="5947"/>
                    <a:pt x="14228" y="6090"/>
                  </a:cubicBezTo>
                  <a:lnTo>
                    <a:pt x="14693" y="6554"/>
                  </a:lnTo>
                  <a:cubicBezTo>
                    <a:pt x="14693" y="6554"/>
                    <a:pt x="14550" y="6376"/>
                    <a:pt x="14288" y="6042"/>
                  </a:cubicBezTo>
                  <a:cubicBezTo>
                    <a:pt x="14157" y="5887"/>
                    <a:pt x="13990" y="5685"/>
                    <a:pt x="13788" y="5471"/>
                  </a:cubicBezTo>
                  <a:cubicBezTo>
                    <a:pt x="13573" y="5256"/>
                    <a:pt x="13347" y="4994"/>
                    <a:pt x="13073" y="4732"/>
                  </a:cubicBezTo>
                  <a:cubicBezTo>
                    <a:pt x="12799" y="4471"/>
                    <a:pt x="12490" y="4185"/>
                    <a:pt x="12145" y="3899"/>
                  </a:cubicBezTo>
                  <a:cubicBezTo>
                    <a:pt x="11799" y="3601"/>
                    <a:pt x="11418" y="3339"/>
                    <a:pt x="11014" y="3042"/>
                  </a:cubicBezTo>
                  <a:cubicBezTo>
                    <a:pt x="10180" y="2482"/>
                    <a:pt x="9228" y="1911"/>
                    <a:pt x="8168" y="1434"/>
                  </a:cubicBezTo>
                  <a:cubicBezTo>
                    <a:pt x="7120" y="958"/>
                    <a:pt x="6061" y="637"/>
                    <a:pt x="5072" y="410"/>
                  </a:cubicBezTo>
                  <a:cubicBezTo>
                    <a:pt x="4584" y="303"/>
                    <a:pt x="4120" y="196"/>
                    <a:pt x="3679" y="160"/>
                  </a:cubicBezTo>
                  <a:cubicBezTo>
                    <a:pt x="3227" y="101"/>
                    <a:pt x="2810" y="65"/>
                    <a:pt x="2441" y="41"/>
                  </a:cubicBezTo>
                  <a:cubicBezTo>
                    <a:pt x="2072" y="6"/>
                    <a:pt x="1727" y="6"/>
                    <a:pt x="1429" y="6"/>
                  </a:cubicBezTo>
                  <a:cubicBezTo>
                    <a:pt x="1338" y="2"/>
                    <a:pt x="1253" y="1"/>
                    <a:pt x="117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5"/>
            <p:cNvSpPr/>
            <p:nvPr/>
          </p:nvSpPr>
          <p:spPr>
            <a:xfrm>
              <a:off x="3687350" y="2738550"/>
              <a:ext cx="259575" cy="143500"/>
            </a:xfrm>
            <a:custGeom>
              <a:rect b="b" l="l" r="r" t="t"/>
              <a:pathLst>
                <a:path extrusionOk="0" h="5740" w="10383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79" y="37"/>
                    <a:pt x="477" y="96"/>
                  </a:cubicBezTo>
                  <a:cubicBezTo>
                    <a:pt x="620" y="120"/>
                    <a:pt x="810" y="156"/>
                    <a:pt x="1025" y="203"/>
                  </a:cubicBezTo>
                  <a:cubicBezTo>
                    <a:pt x="1251" y="239"/>
                    <a:pt x="1489" y="287"/>
                    <a:pt x="1751" y="358"/>
                  </a:cubicBezTo>
                  <a:cubicBezTo>
                    <a:pt x="2287" y="501"/>
                    <a:pt x="2906" y="692"/>
                    <a:pt x="3584" y="942"/>
                  </a:cubicBezTo>
                  <a:cubicBezTo>
                    <a:pt x="4251" y="1215"/>
                    <a:pt x="4977" y="1537"/>
                    <a:pt x="5704" y="1942"/>
                  </a:cubicBezTo>
                  <a:cubicBezTo>
                    <a:pt x="6430" y="2346"/>
                    <a:pt x="7097" y="2775"/>
                    <a:pt x="7668" y="3204"/>
                  </a:cubicBezTo>
                  <a:cubicBezTo>
                    <a:pt x="8252" y="3632"/>
                    <a:pt x="8740" y="4049"/>
                    <a:pt x="9145" y="4442"/>
                  </a:cubicBezTo>
                  <a:cubicBezTo>
                    <a:pt x="9335" y="4621"/>
                    <a:pt x="9514" y="4811"/>
                    <a:pt x="9669" y="4966"/>
                  </a:cubicBezTo>
                  <a:cubicBezTo>
                    <a:pt x="9835" y="5121"/>
                    <a:pt x="9954" y="5264"/>
                    <a:pt x="10050" y="5383"/>
                  </a:cubicBezTo>
                  <a:cubicBezTo>
                    <a:pt x="10264" y="5597"/>
                    <a:pt x="10383" y="5740"/>
                    <a:pt x="10383" y="5740"/>
                  </a:cubicBezTo>
                  <a:cubicBezTo>
                    <a:pt x="10383" y="5740"/>
                    <a:pt x="10276" y="5585"/>
                    <a:pt x="10121" y="5335"/>
                  </a:cubicBezTo>
                  <a:cubicBezTo>
                    <a:pt x="10026" y="5204"/>
                    <a:pt x="9919" y="5049"/>
                    <a:pt x="9788" y="4871"/>
                  </a:cubicBezTo>
                  <a:cubicBezTo>
                    <a:pt x="9657" y="4704"/>
                    <a:pt x="9502" y="4502"/>
                    <a:pt x="9311" y="4287"/>
                  </a:cubicBezTo>
                  <a:cubicBezTo>
                    <a:pt x="8954" y="3859"/>
                    <a:pt x="8478" y="3382"/>
                    <a:pt x="7918" y="2906"/>
                  </a:cubicBezTo>
                  <a:cubicBezTo>
                    <a:pt x="7335" y="2430"/>
                    <a:pt x="6668" y="1954"/>
                    <a:pt x="5918" y="1537"/>
                  </a:cubicBezTo>
                  <a:cubicBezTo>
                    <a:pt x="5156" y="1120"/>
                    <a:pt x="4406" y="822"/>
                    <a:pt x="3703" y="584"/>
                  </a:cubicBezTo>
                  <a:cubicBezTo>
                    <a:pt x="2989" y="358"/>
                    <a:pt x="2334" y="215"/>
                    <a:pt x="1787" y="144"/>
                  </a:cubicBezTo>
                  <a:cubicBezTo>
                    <a:pt x="1513" y="84"/>
                    <a:pt x="1263" y="60"/>
                    <a:pt x="1036" y="49"/>
                  </a:cubicBezTo>
                  <a:cubicBezTo>
                    <a:pt x="810" y="37"/>
                    <a:pt x="620" y="25"/>
                    <a:pt x="477" y="25"/>
                  </a:cubicBezTo>
                  <a:cubicBezTo>
                    <a:pt x="179" y="1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35"/>
            <p:cNvSpPr/>
            <p:nvPr/>
          </p:nvSpPr>
          <p:spPr>
            <a:xfrm>
              <a:off x="3817725" y="2742725"/>
              <a:ext cx="131600" cy="98550"/>
            </a:xfrm>
            <a:custGeom>
              <a:rect b="b" l="l" r="r" t="t"/>
              <a:pathLst>
                <a:path extrusionOk="0" h="3942" w="5264">
                  <a:moveTo>
                    <a:pt x="1" y="1"/>
                  </a:moveTo>
                  <a:cubicBezTo>
                    <a:pt x="1" y="1"/>
                    <a:pt x="96" y="36"/>
                    <a:pt x="239" y="96"/>
                  </a:cubicBezTo>
                  <a:cubicBezTo>
                    <a:pt x="405" y="155"/>
                    <a:pt x="632" y="251"/>
                    <a:pt x="917" y="370"/>
                  </a:cubicBezTo>
                  <a:cubicBezTo>
                    <a:pt x="1465" y="632"/>
                    <a:pt x="2191" y="1025"/>
                    <a:pt x="2918" y="1584"/>
                  </a:cubicBezTo>
                  <a:cubicBezTo>
                    <a:pt x="3644" y="2132"/>
                    <a:pt x="4227" y="2715"/>
                    <a:pt x="4632" y="3168"/>
                  </a:cubicBezTo>
                  <a:cubicBezTo>
                    <a:pt x="4835" y="3406"/>
                    <a:pt x="4989" y="3608"/>
                    <a:pt x="5096" y="3739"/>
                  </a:cubicBezTo>
                  <a:cubicBezTo>
                    <a:pt x="5204" y="3870"/>
                    <a:pt x="5263" y="3942"/>
                    <a:pt x="5263" y="3942"/>
                  </a:cubicBezTo>
                  <a:cubicBezTo>
                    <a:pt x="5263" y="3942"/>
                    <a:pt x="5216" y="3858"/>
                    <a:pt x="5156" y="3692"/>
                  </a:cubicBezTo>
                  <a:cubicBezTo>
                    <a:pt x="5096" y="3525"/>
                    <a:pt x="4989" y="3299"/>
                    <a:pt x="4823" y="3037"/>
                  </a:cubicBezTo>
                  <a:cubicBezTo>
                    <a:pt x="4525" y="2501"/>
                    <a:pt x="3977" y="1798"/>
                    <a:pt x="3203" y="1215"/>
                  </a:cubicBezTo>
                  <a:cubicBezTo>
                    <a:pt x="2429" y="644"/>
                    <a:pt x="1608" y="310"/>
                    <a:pt x="1001" y="167"/>
                  </a:cubicBezTo>
                  <a:cubicBezTo>
                    <a:pt x="691" y="96"/>
                    <a:pt x="453" y="48"/>
                    <a:pt x="274" y="36"/>
                  </a:cubicBezTo>
                  <a:cubicBezTo>
                    <a:pt x="96" y="1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5"/>
            <p:cNvSpPr/>
            <p:nvPr/>
          </p:nvSpPr>
          <p:spPr>
            <a:xfrm>
              <a:off x="3859100" y="2723375"/>
              <a:ext cx="94675" cy="71475"/>
            </a:xfrm>
            <a:custGeom>
              <a:rect b="b" l="l" r="r" t="t"/>
              <a:pathLst>
                <a:path extrusionOk="0" h="2859" w="3787">
                  <a:moveTo>
                    <a:pt x="1" y="1"/>
                  </a:moveTo>
                  <a:cubicBezTo>
                    <a:pt x="1" y="1"/>
                    <a:pt x="239" y="120"/>
                    <a:pt x="608" y="358"/>
                  </a:cubicBezTo>
                  <a:cubicBezTo>
                    <a:pt x="989" y="584"/>
                    <a:pt x="1477" y="906"/>
                    <a:pt x="2001" y="1299"/>
                  </a:cubicBezTo>
                  <a:cubicBezTo>
                    <a:pt x="2513" y="1680"/>
                    <a:pt x="2965" y="2072"/>
                    <a:pt x="3275" y="2370"/>
                  </a:cubicBezTo>
                  <a:cubicBezTo>
                    <a:pt x="3584" y="2668"/>
                    <a:pt x="3787" y="2858"/>
                    <a:pt x="3787" y="2858"/>
                  </a:cubicBezTo>
                  <a:cubicBezTo>
                    <a:pt x="3787" y="2858"/>
                    <a:pt x="3680" y="2584"/>
                    <a:pt x="3441" y="2215"/>
                  </a:cubicBezTo>
                  <a:cubicBezTo>
                    <a:pt x="3203" y="1846"/>
                    <a:pt x="2810" y="1358"/>
                    <a:pt x="2263" y="941"/>
                  </a:cubicBezTo>
                  <a:cubicBezTo>
                    <a:pt x="1715" y="525"/>
                    <a:pt x="1132" y="275"/>
                    <a:pt x="703" y="156"/>
                  </a:cubicBezTo>
                  <a:cubicBezTo>
                    <a:pt x="286" y="36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5"/>
            <p:cNvSpPr/>
            <p:nvPr/>
          </p:nvSpPr>
          <p:spPr>
            <a:xfrm>
              <a:off x="3880825" y="2702850"/>
              <a:ext cx="72350" cy="46550"/>
            </a:xfrm>
            <a:custGeom>
              <a:rect b="b" l="l" r="r" t="t"/>
              <a:pathLst>
                <a:path extrusionOk="0" h="1862" w="2894">
                  <a:moveTo>
                    <a:pt x="1" y="0"/>
                  </a:moveTo>
                  <a:cubicBezTo>
                    <a:pt x="1" y="0"/>
                    <a:pt x="513" y="631"/>
                    <a:pt x="1310" y="1155"/>
                  </a:cubicBezTo>
                  <a:cubicBezTo>
                    <a:pt x="1703" y="1405"/>
                    <a:pt x="2096" y="1596"/>
                    <a:pt x="2394" y="1727"/>
                  </a:cubicBezTo>
                  <a:cubicBezTo>
                    <a:pt x="2537" y="1786"/>
                    <a:pt x="2656" y="1858"/>
                    <a:pt x="2763" y="1858"/>
                  </a:cubicBezTo>
                  <a:cubicBezTo>
                    <a:pt x="2776" y="1861"/>
                    <a:pt x="2788" y="1862"/>
                    <a:pt x="2799" y="1862"/>
                  </a:cubicBezTo>
                  <a:cubicBezTo>
                    <a:pt x="2876" y="1862"/>
                    <a:pt x="2894" y="1798"/>
                    <a:pt x="2894" y="1798"/>
                  </a:cubicBezTo>
                  <a:lnTo>
                    <a:pt x="2894" y="1798"/>
                  </a:lnTo>
                  <a:cubicBezTo>
                    <a:pt x="2894" y="1798"/>
                    <a:pt x="2878" y="1819"/>
                    <a:pt x="2843" y="1819"/>
                  </a:cubicBezTo>
                  <a:cubicBezTo>
                    <a:pt x="2825" y="1819"/>
                    <a:pt x="2803" y="1814"/>
                    <a:pt x="2775" y="1798"/>
                  </a:cubicBezTo>
                  <a:cubicBezTo>
                    <a:pt x="2703" y="1762"/>
                    <a:pt x="2632" y="1655"/>
                    <a:pt x="2513" y="1548"/>
                  </a:cubicBezTo>
                  <a:cubicBezTo>
                    <a:pt x="2287" y="1322"/>
                    <a:pt x="1965" y="1048"/>
                    <a:pt x="1560" y="774"/>
                  </a:cubicBezTo>
                  <a:cubicBezTo>
                    <a:pt x="775" y="238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5"/>
            <p:cNvSpPr/>
            <p:nvPr/>
          </p:nvSpPr>
          <p:spPr>
            <a:xfrm>
              <a:off x="3900475" y="2684975"/>
              <a:ext cx="44375" cy="26225"/>
            </a:xfrm>
            <a:custGeom>
              <a:rect b="b" l="l" r="r" t="t"/>
              <a:pathLst>
                <a:path extrusionOk="0" h="1049" w="1775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286" y="441"/>
                    <a:pt x="774" y="715"/>
                  </a:cubicBezTo>
                  <a:cubicBezTo>
                    <a:pt x="1263" y="1013"/>
                    <a:pt x="1775" y="1049"/>
                    <a:pt x="1775" y="1049"/>
                  </a:cubicBezTo>
                  <a:cubicBezTo>
                    <a:pt x="1775" y="1049"/>
                    <a:pt x="1489" y="620"/>
                    <a:pt x="1001" y="334"/>
                  </a:cubicBezTo>
                  <a:cubicBezTo>
                    <a:pt x="501" y="37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35"/>
            <p:cNvSpPr/>
            <p:nvPr/>
          </p:nvSpPr>
          <p:spPr>
            <a:xfrm>
              <a:off x="3894825" y="2666600"/>
              <a:ext cx="46150" cy="19300"/>
            </a:xfrm>
            <a:custGeom>
              <a:rect b="b" l="l" r="r" t="t"/>
              <a:pathLst>
                <a:path extrusionOk="0" h="772" w="1846">
                  <a:moveTo>
                    <a:pt x="287" y="0"/>
                  </a:moveTo>
                  <a:cubicBezTo>
                    <a:pt x="114" y="0"/>
                    <a:pt x="0" y="21"/>
                    <a:pt x="0" y="21"/>
                  </a:cubicBezTo>
                  <a:cubicBezTo>
                    <a:pt x="0" y="21"/>
                    <a:pt x="369" y="355"/>
                    <a:pt x="858" y="557"/>
                  </a:cubicBezTo>
                  <a:cubicBezTo>
                    <a:pt x="1358" y="760"/>
                    <a:pt x="1846" y="772"/>
                    <a:pt x="1846" y="772"/>
                  </a:cubicBezTo>
                  <a:cubicBezTo>
                    <a:pt x="1846" y="772"/>
                    <a:pt x="1548" y="355"/>
                    <a:pt x="1024" y="141"/>
                  </a:cubicBezTo>
                  <a:cubicBezTo>
                    <a:pt x="753" y="27"/>
                    <a:pt x="482" y="0"/>
                    <a:pt x="28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4" name="Google Shape;384;p35"/>
            <p:cNvSpPr/>
            <p:nvPr/>
          </p:nvSpPr>
          <p:spPr>
            <a:xfrm>
              <a:off x="3632575" y="2067200"/>
              <a:ext cx="242925" cy="79650"/>
            </a:xfrm>
            <a:custGeom>
              <a:rect b="b" l="l" r="r" t="t"/>
              <a:pathLst>
                <a:path extrusionOk="0" h="3186" w="9717">
                  <a:moveTo>
                    <a:pt x="2445" y="1"/>
                  </a:moveTo>
                  <a:cubicBezTo>
                    <a:pt x="2104" y="1"/>
                    <a:pt x="1790" y="19"/>
                    <a:pt x="1513" y="54"/>
                  </a:cubicBezTo>
                  <a:cubicBezTo>
                    <a:pt x="1275" y="66"/>
                    <a:pt x="1072" y="114"/>
                    <a:pt x="882" y="149"/>
                  </a:cubicBezTo>
                  <a:cubicBezTo>
                    <a:pt x="680" y="173"/>
                    <a:pt x="537" y="221"/>
                    <a:pt x="406" y="245"/>
                  </a:cubicBezTo>
                  <a:cubicBezTo>
                    <a:pt x="144" y="328"/>
                    <a:pt x="1" y="352"/>
                    <a:pt x="1" y="352"/>
                  </a:cubicBezTo>
                  <a:cubicBezTo>
                    <a:pt x="1" y="352"/>
                    <a:pt x="144" y="340"/>
                    <a:pt x="418" y="328"/>
                  </a:cubicBezTo>
                  <a:cubicBezTo>
                    <a:pt x="537" y="304"/>
                    <a:pt x="703" y="292"/>
                    <a:pt x="894" y="292"/>
                  </a:cubicBezTo>
                  <a:cubicBezTo>
                    <a:pt x="1021" y="292"/>
                    <a:pt x="1153" y="287"/>
                    <a:pt x="1298" y="287"/>
                  </a:cubicBezTo>
                  <a:cubicBezTo>
                    <a:pt x="1370" y="287"/>
                    <a:pt x="1446" y="288"/>
                    <a:pt x="1525" y="292"/>
                  </a:cubicBezTo>
                  <a:cubicBezTo>
                    <a:pt x="1989" y="292"/>
                    <a:pt x="2561" y="340"/>
                    <a:pt x="3168" y="411"/>
                  </a:cubicBezTo>
                  <a:cubicBezTo>
                    <a:pt x="3775" y="506"/>
                    <a:pt x="4454" y="637"/>
                    <a:pt x="5132" y="828"/>
                  </a:cubicBezTo>
                  <a:cubicBezTo>
                    <a:pt x="5799" y="1042"/>
                    <a:pt x="6442" y="1280"/>
                    <a:pt x="7014" y="1530"/>
                  </a:cubicBezTo>
                  <a:cubicBezTo>
                    <a:pt x="7573" y="1780"/>
                    <a:pt x="8061" y="2054"/>
                    <a:pt x="8466" y="2304"/>
                  </a:cubicBezTo>
                  <a:cubicBezTo>
                    <a:pt x="8669" y="2411"/>
                    <a:pt x="8835" y="2542"/>
                    <a:pt x="9002" y="2650"/>
                  </a:cubicBezTo>
                  <a:cubicBezTo>
                    <a:pt x="9157" y="2745"/>
                    <a:pt x="9288" y="2852"/>
                    <a:pt x="9395" y="2923"/>
                  </a:cubicBezTo>
                  <a:cubicBezTo>
                    <a:pt x="9597" y="3090"/>
                    <a:pt x="9716" y="3185"/>
                    <a:pt x="9716" y="3185"/>
                  </a:cubicBezTo>
                  <a:cubicBezTo>
                    <a:pt x="9716" y="3185"/>
                    <a:pt x="9609" y="3078"/>
                    <a:pt x="9443" y="2864"/>
                  </a:cubicBezTo>
                  <a:cubicBezTo>
                    <a:pt x="9347" y="2769"/>
                    <a:pt x="9240" y="2650"/>
                    <a:pt x="9085" y="2531"/>
                  </a:cubicBezTo>
                  <a:cubicBezTo>
                    <a:pt x="8954" y="2411"/>
                    <a:pt x="8788" y="2257"/>
                    <a:pt x="8597" y="2114"/>
                  </a:cubicBezTo>
                  <a:cubicBezTo>
                    <a:pt x="8228" y="1792"/>
                    <a:pt x="7752" y="1483"/>
                    <a:pt x="7180" y="1173"/>
                  </a:cubicBezTo>
                  <a:cubicBezTo>
                    <a:pt x="6621" y="876"/>
                    <a:pt x="5978" y="590"/>
                    <a:pt x="5263" y="387"/>
                  </a:cubicBezTo>
                  <a:cubicBezTo>
                    <a:pt x="4549" y="185"/>
                    <a:pt x="3859" y="66"/>
                    <a:pt x="3216" y="30"/>
                  </a:cubicBezTo>
                  <a:cubicBezTo>
                    <a:pt x="2947" y="10"/>
                    <a:pt x="2689" y="1"/>
                    <a:pt x="244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5"/>
            <p:cNvSpPr/>
            <p:nvPr/>
          </p:nvSpPr>
          <p:spPr>
            <a:xfrm>
              <a:off x="3648075" y="2114950"/>
              <a:ext cx="232775" cy="71475"/>
            </a:xfrm>
            <a:custGeom>
              <a:rect b="b" l="l" r="r" t="t"/>
              <a:pathLst>
                <a:path extrusionOk="0" h="2859" w="9311">
                  <a:moveTo>
                    <a:pt x="2469" y="1"/>
                  </a:moveTo>
                  <a:cubicBezTo>
                    <a:pt x="2080" y="1"/>
                    <a:pt x="1724" y="32"/>
                    <a:pt x="1417" y="85"/>
                  </a:cubicBezTo>
                  <a:cubicBezTo>
                    <a:pt x="976" y="156"/>
                    <a:pt x="619" y="240"/>
                    <a:pt x="381" y="335"/>
                  </a:cubicBezTo>
                  <a:cubicBezTo>
                    <a:pt x="143" y="406"/>
                    <a:pt x="0" y="466"/>
                    <a:pt x="0" y="466"/>
                  </a:cubicBezTo>
                  <a:cubicBezTo>
                    <a:pt x="0" y="466"/>
                    <a:pt x="143" y="442"/>
                    <a:pt x="393" y="394"/>
                  </a:cubicBezTo>
                  <a:cubicBezTo>
                    <a:pt x="643" y="359"/>
                    <a:pt x="1000" y="323"/>
                    <a:pt x="1453" y="299"/>
                  </a:cubicBezTo>
                  <a:cubicBezTo>
                    <a:pt x="1515" y="297"/>
                    <a:pt x="1579" y="297"/>
                    <a:pt x="1645" y="297"/>
                  </a:cubicBezTo>
                  <a:cubicBezTo>
                    <a:pt x="2516" y="297"/>
                    <a:pt x="3650" y="446"/>
                    <a:pt x="4846" y="823"/>
                  </a:cubicBezTo>
                  <a:cubicBezTo>
                    <a:pt x="6120" y="1228"/>
                    <a:pt x="7227" y="1764"/>
                    <a:pt x="8025" y="2180"/>
                  </a:cubicBezTo>
                  <a:cubicBezTo>
                    <a:pt x="8811" y="2597"/>
                    <a:pt x="9311" y="2859"/>
                    <a:pt x="9311" y="2859"/>
                  </a:cubicBezTo>
                  <a:cubicBezTo>
                    <a:pt x="9311" y="2859"/>
                    <a:pt x="8870" y="2490"/>
                    <a:pt x="8132" y="1990"/>
                  </a:cubicBezTo>
                  <a:cubicBezTo>
                    <a:pt x="7382" y="1478"/>
                    <a:pt x="6298" y="811"/>
                    <a:pt x="4965" y="394"/>
                  </a:cubicBezTo>
                  <a:cubicBezTo>
                    <a:pt x="4082" y="113"/>
                    <a:pt x="3214" y="1"/>
                    <a:pt x="246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5"/>
            <p:cNvSpPr/>
            <p:nvPr/>
          </p:nvSpPr>
          <p:spPr>
            <a:xfrm>
              <a:off x="3719500" y="2151850"/>
              <a:ext cx="113125" cy="39650"/>
            </a:xfrm>
            <a:custGeom>
              <a:rect b="b" l="l" r="r" t="t"/>
              <a:pathLst>
                <a:path extrusionOk="0" h="1586" w="4525">
                  <a:moveTo>
                    <a:pt x="825" y="0"/>
                  </a:moveTo>
                  <a:cubicBezTo>
                    <a:pt x="788" y="0"/>
                    <a:pt x="751" y="1"/>
                    <a:pt x="715" y="2"/>
                  </a:cubicBezTo>
                  <a:cubicBezTo>
                    <a:pt x="274" y="2"/>
                    <a:pt x="1" y="61"/>
                    <a:pt x="1" y="61"/>
                  </a:cubicBezTo>
                  <a:cubicBezTo>
                    <a:pt x="1" y="61"/>
                    <a:pt x="274" y="121"/>
                    <a:pt x="703" y="228"/>
                  </a:cubicBezTo>
                  <a:cubicBezTo>
                    <a:pt x="1120" y="335"/>
                    <a:pt x="1703" y="490"/>
                    <a:pt x="2310" y="704"/>
                  </a:cubicBezTo>
                  <a:cubicBezTo>
                    <a:pt x="2918" y="907"/>
                    <a:pt x="3477" y="1121"/>
                    <a:pt x="3870" y="1300"/>
                  </a:cubicBezTo>
                  <a:cubicBezTo>
                    <a:pt x="4275" y="1478"/>
                    <a:pt x="4525" y="1585"/>
                    <a:pt x="4525" y="1585"/>
                  </a:cubicBezTo>
                  <a:cubicBezTo>
                    <a:pt x="4525" y="1585"/>
                    <a:pt x="4346" y="1371"/>
                    <a:pt x="3977" y="1109"/>
                  </a:cubicBezTo>
                  <a:cubicBezTo>
                    <a:pt x="3632" y="823"/>
                    <a:pt x="3096" y="490"/>
                    <a:pt x="2441" y="276"/>
                  </a:cubicBezTo>
                  <a:cubicBezTo>
                    <a:pt x="1838" y="67"/>
                    <a:pt x="1266" y="0"/>
                    <a:pt x="82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35"/>
            <p:cNvSpPr/>
            <p:nvPr/>
          </p:nvSpPr>
          <p:spPr>
            <a:xfrm>
              <a:off x="3756400" y="2206375"/>
              <a:ext cx="75925" cy="33650"/>
            </a:xfrm>
            <a:custGeom>
              <a:rect b="b" l="l" r="r" t="t"/>
              <a:pathLst>
                <a:path extrusionOk="0" h="1346" w="3037">
                  <a:moveTo>
                    <a:pt x="671" y="0"/>
                  </a:moveTo>
                  <a:cubicBezTo>
                    <a:pt x="597" y="0"/>
                    <a:pt x="528" y="4"/>
                    <a:pt x="465" y="12"/>
                  </a:cubicBezTo>
                  <a:cubicBezTo>
                    <a:pt x="370" y="23"/>
                    <a:pt x="310" y="23"/>
                    <a:pt x="239" y="35"/>
                  </a:cubicBezTo>
                  <a:cubicBezTo>
                    <a:pt x="168" y="59"/>
                    <a:pt x="120" y="95"/>
                    <a:pt x="72" y="131"/>
                  </a:cubicBezTo>
                  <a:cubicBezTo>
                    <a:pt x="1" y="214"/>
                    <a:pt x="49" y="273"/>
                    <a:pt x="49" y="273"/>
                  </a:cubicBezTo>
                  <a:cubicBezTo>
                    <a:pt x="49" y="273"/>
                    <a:pt x="49" y="214"/>
                    <a:pt x="120" y="190"/>
                  </a:cubicBezTo>
                  <a:cubicBezTo>
                    <a:pt x="132" y="188"/>
                    <a:pt x="146" y="187"/>
                    <a:pt x="160" y="187"/>
                  </a:cubicBezTo>
                  <a:cubicBezTo>
                    <a:pt x="230" y="187"/>
                    <a:pt x="325" y="210"/>
                    <a:pt x="453" y="250"/>
                  </a:cubicBezTo>
                  <a:cubicBezTo>
                    <a:pt x="727" y="321"/>
                    <a:pt x="1120" y="476"/>
                    <a:pt x="1537" y="631"/>
                  </a:cubicBezTo>
                  <a:cubicBezTo>
                    <a:pt x="1954" y="797"/>
                    <a:pt x="2323" y="964"/>
                    <a:pt x="2596" y="1107"/>
                  </a:cubicBezTo>
                  <a:cubicBezTo>
                    <a:pt x="2870" y="1262"/>
                    <a:pt x="3037" y="1345"/>
                    <a:pt x="3037" y="1345"/>
                  </a:cubicBezTo>
                  <a:cubicBezTo>
                    <a:pt x="3037" y="1345"/>
                    <a:pt x="2954" y="1166"/>
                    <a:pt x="2727" y="928"/>
                  </a:cubicBezTo>
                  <a:cubicBezTo>
                    <a:pt x="2513" y="678"/>
                    <a:pt x="2156" y="393"/>
                    <a:pt x="1703" y="202"/>
                  </a:cubicBezTo>
                  <a:cubicBezTo>
                    <a:pt x="1333" y="60"/>
                    <a:pt x="963" y="0"/>
                    <a:pt x="67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8" name="Google Shape;388;p35"/>
            <p:cNvSpPr/>
            <p:nvPr/>
          </p:nvSpPr>
          <p:spPr>
            <a:xfrm>
              <a:off x="3764150" y="2249050"/>
              <a:ext cx="51825" cy="17750"/>
            </a:xfrm>
            <a:custGeom>
              <a:rect b="b" l="l" r="r" t="t"/>
              <a:pathLst>
                <a:path extrusionOk="0" h="710" w="2073">
                  <a:moveTo>
                    <a:pt x="561" y="1"/>
                  </a:moveTo>
                  <a:cubicBezTo>
                    <a:pt x="478" y="1"/>
                    <a:pt x="401" y="7"/>
                    <a:pt x="334" y="19"/>
                  </a:cubicBezTo>
                  <a:cubicBezTo>
                    <a:pt x="131" y="43"/>
                    <a:pt x="0" y="90"/>
                    <a:pt x="0" y="90"/>
                  </a:cubicBezTo>
                  <a:cubicBezTo>
                    <a:pt x="0" y="90"/>
                    <a:pt x="120" y="162"/>
                    <a:pt x="298" y="257"/>
                  </a:cubicBezTo>
                  <a:cubicBezTo>
                    <a:pt x="477" y="341"/>
                    <a:pt x="715" y="448"/>
                    <a:pt x="1001" y="531"/>
                  </a:cubicBezTo>
                  <a:cubicBezTo>
                    <a:pt x="1286" y="614"/>
                    <a:pt x="1548" y="650"/>
                    <a:pt x="1751" y="686"/>
                  </a:cubicBezTo>
                  <a:cubicBezTo>
                    <a:pt x="1941" y="710"/>
                    <a:pt x="2072" y="710"/>
                    <a:pt x="2072" y="710"/>
                  </a:cubicBezTo>
                  <a:cubicBezTo>
                    <a:pt x="2072" y="710"/>
                    <a:pt x="2001" y="614"/>
                    <a:pt x="1822" y="471"/>
                  </a:cubicBezTo>
                  <a:cubicBezTo>
                    <a:pt x="1655" y="341"/>
                    <a:pt x="1417" y="174"/>
                    <a:pt x="1120" y="90"/>
                  </a:cubicBezTo>
                  <a:cubicBezTo>
                    <a:pt x="921" y="27"/>
                    <a:pt x="728" y="1"/>
                    <a:pt x="56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5"/>
            <p:cNvSpPr/>
            <p:nvPr/>
          </p:nvSpPr>
          <p:spPr>
            <a:xfrm>
              <a:off x="3493875" y="2528200"/>
              <a:ext cx="383100" cy="74650"/>
            </a:xfrm>
            <a:custGeom>
              <a:rect b="b" l="l" r="r" t="t"/>
              <a:pathLst>
                <a:path extrusionOk="0" h="2986" w="15324">
                  <a:moveTo>
                    <a:pt x="4082" y="0"/>
                  </a:moveTo>
                  <a:cubicBezTo>
                    <a:pt x="3418" y="0"/>
                    <a:pt x="2816" y="25"/>
                    <a:pt x="2287" y="69"/>
                  </a:cubicBezTo>
                  <a:cubicBezTo>
                    <a:pt x="1572" y="128"/>
                    <a:pt x="989" y="188"/>
                    <a:pt x="608" y="259"/>
                  </a:cubicBezTo>
                  <a:cubicBezTo>
                    <a:pt x="215" y="343"/>
                    <a:pt x="1" y="366"/>
                    <a:pt x="1" y="366"/>
                  </a:cubicBezTo>
                  <a:cubicBezTo>
                    <a:pt x="1" y="366"/>
                    <a:pt x="215" y="354"/>
                    <a:pt x="620" y="343"/>
                  </a:cubicBezTo>
                  <a:cubicBezTo>
                    <a:pt x="1013" y="307"/>
                    <a:pt x="1584" y="295"/>
                    <a:pt x="2298" y="295"/>
                  </a:cubicBezTo>
                  <a:cubicBezTo>
                    <a:pt x="3013" y="295"/>
                    <a:pt x="3846" y="319"/>
                    <a:pt x="4787" y="402"/>
                  </a:cubicBezTo>
                  <a:cubicBezTo>
                    <a:pt x="5727" y="474"/>
                    <a:pt x="6740" y="593"/>
                    <a:pt x="7811" y="771"/>
                  </a:cubicBezTo>
                  <a:cubicBezTo>
                    <a:pt x="8883" y="962"/>
                    <a:pt x="9883" y="1188"/>
                    <a:pt x="10788" y="1426"/>
                  </a:cubicBezTo>
                  <a:cubicBezTo>
                    <a:pt x="11693" y="1664"/>
                    <a:pt x="12502" y="1914"/>
                    <a:pt x="13169" y="2152"/>
                  </a:cubicBezTo>
                  <a:cubicBezTo>
                    <a:pt x="13836" y="2390"/>
                    <a:pt x="14371" y="2605"/>
                    <a:pt x="14741" y="2748"/>
                  </a:cubicBezTo>
                  <a:cubicBezTo>
                    <a:pt x="15122" y="2902"/>
                    <a:pt x="15324" y="2986"/>
                    <a:pt x="15324" y="2986"/>
                  </a:cubicBezTo>
                  <a:cubicBezTo>
                    <a:pt x="15324" y="2986"/>
                    <a:pt x="15133" y="2879"/>
                    <a:pt x="14764" y="2688"/>
                  </a:cubicBezTo>
                  <a:cubicBezTo>
                    <a:pt x="14419" y="2498"/>
                    <a:pt x="13895" y="2248"/>
                    <a:pt x="13240" y="1950"/>
                  </a:cubicBezTo>
                  <a:cubicBezTo>
                    <a:pt x="12585" y="1652"/>
                    <a:pt x="11800" y="1355"/>
                    <a:pt x="10895" y="1057"/>
                  </a:cubicBezTo>
                  <a:cubicBezTo>
                    <a:pt x="9978" y="771"/>
                    <a:pt x="8966" y="521"/>
                    <a:pt x="7883" y="319"/>
                  </a:cubicBezTo>
                  <a:cubicBezTo>
                    <a:pt x="6799" y="140"/>
                    <a:pt x="5751" y="45"/>
                    <a:pt x="4799" y="9"/>
                  </a:cubicBezTo>
                  <a:cubicBezTo>
                    <a:pt x="4553" y="3"/>
                    <a:pt x="4314" y="0"/>
                    <a:pt x="4082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0" name="Google Shape;390;p35"/>
            <p:cNvSpPr/>
            <p:nvPr/>
          </p:nvSpPr>
          <p:spPr>
            <a:xfrm>
              <a:off x="3660850" y="2501325"/>
              <a:ext cx="133975" cy="30400"/>
            </a:xfrm>
            <a:custGeom>
              <a:rect b="b" l="l" r="r" t="t"/>
              <a:pathLst>
                <a:path extrusionOk="0" h="1216" w="5359">
                  <a:moveTo>
                    <a:pt x="823" y="1"/>
                  </a:moveTo>
                  <a:cubicBezTo>
                    <a:pt x="311" y="1"/>
                    <a:pt x="1" y="48"/>
                    <a:pt x="1" y="48"/>
                  </a:cubicBezTo>
                  <a:lnTo>
                    <a:pt x="2680" y="644"/>
                  </a:lnTo>
                  <a:cubicBezTo>
                    <a:pt x="4156" y="953"/>
                    <a:pt x="5359" y="1215"/>
                    <a:pt x="5359" y="1215"/>
                  </a:cubicBezTo>
                  <a:cubicBezTo>
                    <a:pt x="5359" y="1215"/>
                    <a:pt x="5085" y="1037"/>
                    <a:pt x="4644" y="834"/>
                  </a:cubicBezTo>
                  <a:cubicBezTo>
                    <a:pt x="4192" y="608"/>
                    <a:pt x="3537" y="358"/>
                    <a:pt x="2787" y="191"/>
                  </a:cubicBezTo>
                  <a:cubicBezTo>
                    <a:pt x="2025" y="25"/>
                    <a:pt x="1323" y="1"/>
                    <a:pt x="82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5"/>
            <p:cNvSpPr/>
            <p:nvPr/>
          </p:nvSpPr>
          <p:spPr>
            <a:xfrm>
              <a:off x="3723375" y="2480900"/>
              <a:ext cx="66100" cy="18850"/>
            </a:xfrm>
            <a:custGeom>
              <a:rect b="b" l="l" r="r" t="t"/>
              <a:pathLst>
                <a:path extrusionOk="0" h="754" w="2644">
                  <a:moveTo>
                    <a:pt x="224" y="0"/>
                  </a:moveTo>
                  <a:cubicBezTo>
                    <a:pt x="84" y="0"/>
                    <a:pt x="0" y="8"/>
                    <a:pt x="0" y="8"/>
                  </a:cubicBezTo>
                  <a:cubicBezTo>
                    <a:pt x="0" y="8"/>
                    <a:pt x="536" y="401"/>
                    <a:pt x="1262" y="591"/>
                  </a:cubicBezTo>
                  <a:cubicBezTo>
                    <a:pt x="1729" y="729"/>
                    <a:pt x="2167" y="754"/>
                    <a:pt x="2419" y="754"/>
                  </a:cubicBezTo>
                  <a:cubicBezTo>
                    <a:pt x="2560" y="754"/>
                    <a:pt x="2643" y="746"/>
                    <a:pt x="2643" y="746"/>
                  </a:cubicBezTo>
                  <a:cubicBezTo>
                    <a:pt x="2643" y="746"/>
                    <a:pt x="2108" y="353"/>
                    <a:pt x="1381" y="163"/>
                  </a:cubicBezTo>
                  <a:cubicBezTo>
                    <a:pt x="915" y="25"/>
                    <a:pt x="477" y="0"/>
                    <a:pt x="224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5"/>
            <p:cNvSpPr/>
            <p:nvPr/>
          </p:nvSpPr>
          <p:spPr>
            <a:xfrm>
              <a:off x="3730225" y="2454850"/>
              <a:ext cx="58950" cy="13650"/>
            </a:xfrm>
            <a:custGeom>
              <a:rect b="b" l="l" r="r" t="t"/>
              <a:pathLst>
                <a:path extrusionOk="0" h="546" w="2358">
                  <a:moveTo>
                    <a:pt x="794" y="1"/>
                  </a:moveTo>
                  <a:cubicBezTo>
                    <a:pt x="334" y="1"/>
                    <a:pt x="0" y="121"/>
                    <a:pt x="0" y="121"/>
                  </a:cubicBezTo>
                  <a:cubicBezTo>
                    <a:pt x="0" y="121"/>
                    <a:pt x="512" y="383"/>
                    <a:pt x="1155" y="490"/>
                  </a:cubicBezTo>
                  <a:cubicBezTo>
                    <a:pt x="1407" y="532"/>
                    <a:pt x="1645" y="545"/>
                    <a:pt x="1843" y="545"/>
                  </a:cubicBezTo>
                  <a:cubicBezTo>
                    <a:pt x="2150" y="545"/>
                    <a:pt x="2358" y="514"/>
                    <a:pt x="2358" y="514"/>
                  </a:cubicBezTo>
                  <a:cubicBezTo>
                    <a:pt x="2358" y="514"/>
                    <a:pt x="1893" y="157"/>
                    <a:pt x="1226" y="38"/>
                  </a:cubicBezTo>
                  <a:cubicBezTo>
                    <a:pt x="1075" y="11"/>
                    <a:pt x="929" y="1"/>
                    <a:pt x="79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35"/>
            <p:cNvSpPr/>
            <p:nvPr/>
          </p:nvSpPr>
          <p:spPr>
            <a:xfrm>
              <a:off x="3750150" y="2434850"/>
              <a:ext cx="37550" cy="11625"/>
            </a:xfrm>
            <a:custGeom>
              <a:rect b="b" l="l" r="r" t="t"/>
              <a:pathLst>
                <a:path extrusionOk="0" h="465" w="1502">
                  <a:moveTo>
                    <a:pt x="669" y="0"/>
                  </a:moveTo>
                  <a:cubicBezTo>
                    <a:pt x="299" y="0"/>
                    <a:pt x="1" y="159"/>
                    <a:pt x="1" y="159"/>
                  </a:cubicBezTo>
                  <a:cubicBezTo>
                    <a:pt x="1" y="159"/>
                    <a:pt x="310" y="409"/>
                    <a:pt x="727" y="457"/>
                  </a:cubicBezTo>
                  <a:cubicBezTo>
                    <a:pt x="771" y="462"/>
                    <a:pt x="814" y="464"/>
                    <a:pt x="856" y="464"/>
                  </a:cubicBezTo>
                  <a:cubicBezTo>
                    <a:pt x="1215" y="464"/>
                    <a:pt x="1501" y="302"/>
                    <a:pt x="1501" y="302"/>
                  </a:cubicBezTo>
                  <a:cubicBezTo>
                    <a:pt x="1501" y="302"/>
                    <a:pt x="1180" y="52"/>
                    <a:pt x="775" y="5"/>
                  </a:cubicBezTo>
                  <a:cubicBezTo>
                    <a:pt x="739" y="2"/>
                    <a:pt x="704" y="0"/>
                    <a:pt x="66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4" name="Google Shape;394;p35"/>
            <p:cNvSpPr/>
            <p:nvPr/>
          </p:nvSpPr>
          <p:spPr>
            <a:xfrm>
              <a:off x="3751650" y="2409650"/>
              <a:ext cx="39300" cy="11350"/>
            </a:xfrm>
            <a:custGeom>
              <a:rect b="b" l="l" r="r" t="t"/>
              <a:pathLst>
                <a:path extrusionOk="0" h="454" w="1572">
                  <a:moveTo>
                    <a:pt x="786" y="1"/>
                  </a:moveTo>
                  <a:cubicBezTo>
                    <a:pt x="358" y="1"/>
                    <a:pt x="0" y="227"/>
                    <a:pt x="0" y="227"/>
                  </a:cubicBezTo>
                  <a:cubicBezTo>
                    <a:pt x="0" y="227"/>
                    <a:pt x="358" y="453"/>
                    <a:pt x="786" y="453"/>
                  </a:cubicBezTo>
                  <a:cubicBezTo>
                    <a:pt x="1215" y="453"/>
                    <a:pt x="1572" y="227"/>
                    <a:pt x="1572" y="227"/>
                  </a:cubicBezTo>
                  <a:cubicBezTo>
                    <a:pt x="1572" y="227"/>
                    <a:pt x="1239" y="1"/>
                    <a:pt x="78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5"/>
            <p:cNvSpPr/>
            <p:nvPr/>
          </p:nvSpPr>
          <p:spPr>
            <a:xfrm>
              <a:off x="3755225" y="2382375"/>
              <a:ext cx="41400" cy="11650"/>
            </a:xfrm>
            <a:custGeom>
              <a:rect b="b" l="l" r="r" t="t"/>
              <a:pathLst>
                <a:path extrusionOk="0" h="466" w="1656">
                  <a:moveTo>
                    <a:pt x="714" y="1"/>
                  </a:moveTo>
                  <a:cubicBezTo>
                    <a:pt x="315" y="1"/>
                    <a:pt x="0" y="163"/>
                    <a:pt x="0" y="163"/>
                  </a:cubicBezTo>
                  <a:cubicBezTo>
                    <a:pt x="0" y="163"/>
                    <a:pt x="346" y="413"/>
                    <a:pt x="810" y="461"/>
                  </a:cubicBezTo>
                  <a:cubicBezTo>
                    <a:pt x="850" y="464"/>
                    <a:pt x="889" y="465"/>
                    <a:pt x="927" y="465"/>
                  </a:cubicBezTo>
                  <a:cubicBezTo>
                    <a:pt x="1337" y="465"/>
                    <a:pt x="1655" y="306"/>
                    <a:pt x="1655" y="306"/>
                  </a:cubicBezTo>
                  <a:cubicBezTo>
                    <a:pt x="1655" y="306"/>
                    <a:pt x="1298" y="56"/>
                    <a:pt x="858" y="8"/>
                  </a:cubicBezTo>
                  <a:cubicBezTo>
                    <a:pt x="809" y="3"/>
                    <a:pt x="761" y="1"/>
                    <a:pt x="71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5"/>
            <p:cNvSpPr/>
            <p:nvPr/>
          </p:nvSpPr>
          <p:spPr>
            <a:xfrm>
              <a:off x="3771600" y="2357625"/>
              <a:ext cx="25025" cy="12075"/>
            </a:xfrm>
            <a:custGeom>
              <a:rect b="b" l="l" r="r" t="t"/>
              <a:pathLst>
                <a:path extrusionOk="0" h="483" w="1001">
                  <a:moveTo>
                    <a:pt x="383" y="0"/>
                  </a:moveTo>
                  <a:cubicBezTo>
                    <a:pt x="311" y="0"/>
                    <a:pt x="241" y="13"/>
                    <a:pt x="179" y="34"/>
                  </a:cubicBezTo>
                  <a:cubicBezTo>
                    <a:pt x="83" y="58"/>
                    <a:pt x="0" y="93"/>
                    <a:pt x="0" y="93"/>
                  </a:cubicBezTo>
                  <a:cubicBezTo>
                    <a:pt x="0" y="93"/>
                    <a:pt x="36" y="165"/>
                    <a:pt x="107" y="260"/>
                  </a:cubicBezTo>
                  <a:cubicBezTo>
                    <a:pt x="179" y="343"/>
                    <a:pt x="298" y="439"/>
                    <a:pt x="453" y="462"/>
                  </a:cubicBezTo>
                  <a:cubicBezTo>
                    <a:pt x="494" y="476"/>
                    <a:pt x="535" y="482"/>
                    <a:pt x="575" y="482"/>
                  </a:cubicBezTo>
                  <a:cubicBezTo>
                    <a:pt x="670" y="482"/>
                    <a:pt x="758" y="448"/>
                    <a:pt x="834" y="415"/>
                  </a:cubicBezTo>
                  <a:cubicBezTo>
                    <a:pt x="941" y="379"/>
                    <a:pt x="1000" y="319"/>
                    <a:pt x="1000" y="319"/>
                  </a:cubicBezTo>
                  <a:cubicBezTo>
                    <a:pt x="1000" y="319"/>
                    <a:pt x="941" y="236"/>
                    <a:pt x="869" y="177"/>
                  </a:cubicBezTo>
                  <a:cubicBezTo>
                    <a:pt x="774" y="117"/>
                    <a:pt x="679" y="46"/>
                    <a:pt x="536" y="22"/>
                  </a:cubicBezTo>
                  <a:cubicBezTo>
                    <a:pt x="486" y="7"/>
                    <a:pt x="434" y="0"/>
                    <a:pt x="383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35"/>
            <p:cNvSpPr/>
            <p:nvPr/>
          </p:nvSpPr>
          <p:spPr>
            <a:xfrm>
              <a:off x="3217350" y="1987875"/>
              <a:ext cx="155400" cy="66700"/>
            </a:xfrm>
            <a:custGeom>
              <a:rect b="b" l="l" r="r" t="t"/>
              <a:pathLst>
                <a:path extrusionOk="0" h="2668" w="6216">
                  <a:moveTo>
                    <a:pt x="1" y="0"/>
                  </a:moveTo>
                  <a:cubicBezTo>
                    <a:pt x="1" y="1"/>
                    <a:pt x="275" y="251"/>
                    <a:pt x="786" y="620"/>
                  </a:cubicBezTo>
                  <a:cubicBezTo>
                    <a:pt x="1298" y="1001"/>
                    <a:pt x="2025" y="1453"/>
                    <a:pt x="2906" y="1834"/>
                  </a:cubicBezTo>
                  <a:cubicBezTo>
                    <a:pt x="3775" y="2203"/>
                    <a:pt x="4608" y="2406"/>
                    <a:pt x="5228" y="2525"/>
                  </a:cubicBezTo>
                  <a:cubicBezTo>
                    <a:pt x="5835" y="2632"/>
                    <a:pt x="6216" y="2667"/>
                    <a:pt x="6216" y="2667"/>
                  </a:cubicBezTo>
                  <a:cubicBezTo>
                    <a:pt x="6216" y="2667"/>
                    <a:pt x="5859" y="2525"/>
                    <a:pt x="5287" y="2322"/>
                  </a:cubicBezTo>
                  <a:cubicBezTo>
                    <a:pt x="4716" y="2096"/>
                    <a:pt x="3930" y="1786"/>
                    <a:pt x="3084" y="1417"/>
                  </a:cubicBezTo>
                  <a:cubicBezTo>
                    <a:pt x="2227" y="1036"/>
                    <a:pt x="1453" y="703"/>
                    <a:pt x="906" y="429"/>
                  </a:cubicBezTo>
                  <a:cubicBezTo>
                    <a:pt x="334" y="167"/>
                    <a:pt x="1" y="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8" name="Google Shape;398;p35"/>
            <p:cNvSpPr/>
            <p:nvPr/>
          </p:nvSpPr>
          <p:spPr>
            <a:xfrm>
              <a:off x="3218850" y="2012575"/>
              <a:ext cx="69975" cy="42000"/>
            </a:xfrm>
            <a:custGeom>
              <a:rect b="b" l="l" r="r" t="t"/>
              <a:pathLst>
                <a:path extrusionOk="0" h="1680" w="2799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07" y="167"/>
                    <a:pt x="310" y="394"/>
                  </a:cubicBezTo>
                  <a:cubicBezTo>
                    <a:pt x="524" y="620"/>
                    <a:pt x="834" y="894"/>
                    <a:pt x="1215" y="1144"/>
                  </a:cubicBezTo>
                  <a:cubicBezTo>
                    <a:pt x="1619" y="1382"/>
                    <a:pt x="2012" y="1513"/>
                    <a:pt x="2310" y="1584"/>
                  </a:cubicBezTo>
                  <a:cubicBezTo>
                    <a:pt x="2608" y="1656"/>
                    <a:pt x="2798" y="1679"/>
                    <a:pt x="2798" y="1679"/>
                  </a:cubicBezTo>
                  <a:cubicBezTo>
                    <a:pt x="2798" y="1679"/>
                    <a:pt x="2643" y="1560"/>
                    <a:pt x="2393" y="1370"/>
                  </a:cubicBezTo>
                  <a:cubicBezTo>
                    <a:pt x="2143" y="1215"/>
                    <a:pt x="1810" y="977"/>
                    <a:pt x="1441" y="751"/>
                  </a:cubicBezTo>
                  <a:cubicBezTo>
                    <a:pt x="1072" y="525"/>
                    <a:pt x="715" y="346"/>
                    <a:pt x="441" y="215"/>
                  </a:cubicBezTo>
                  <a:cubicBezTo>
                    <a:pt x="179" y="84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5"/>
            <p:cNvSpPr/>
            <p:nvPr/>
          </p:nvSpPr>
          <p:spPr>
            <a:xfrm>
              <a:off x="3172700" y="2106925"/>
              <a:ext cx="73250" cy="22950"/>
            </a:xfrm>
            <a:custGeom>
              <a:rect b="b" l="l" r="r" t="t"/>
              <a:pathLst>
                <a:path extrusionOk="0" h="918" w="2930">
                  <a:moveTo>
                    <a:pt x="1" y="1"/>
                  </a:moveTo>
                  <a:cubicBezTo>
                    <a:pt x="1" y="1"/>
                    <a:pt x="132" y="120"/>
                    <a:pt x="370" y="287"/>
                  </a:cubicBezTo>
                  <a:cubicBezTo>
                    <a:pt x="608" y="441"/>
                    <a:pt x="953" y="620"/>
                    <a:pt x="1370" y="751"/>
                  </a:cubicBezTo>
                  <a:cubicBezTo>
                    <a:pt x="1787" y="882"/>
                    <a:pt x="2191" y="918"/>
                    <a:pt x="2465" y="918"/>
                  </a:cubicBezTo>
                  <a:cubicBezTo>
                    <a:pt x="2751" y="918"/>
                    <a:pt x="2930" y="894"/>
                    <a:pt x="2930" y="894"/>
                  </a:cubicBezTo>
                  <a:cubicBezTo>
                    <a:pt x="2930" y="894"/>
                    <a:pt x="2287" y="549"/>
                    <a:pt x="1501" y="322"/>
                  </a:cubicBezTo>
                  <a:cubicBezTo>
                    <a:pt x="715" y="72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35"/>
            <p:cNvSpPr/>
            <p:nvPr/>
          </p:nvSpPr>
          <p:spPr>
            <a:xfrm>
              <a:off x="2975950" y="2639750"/>
              <a:ext cx="235775" cy="52800"/>
            </a:xfrm>
            <a:custGeom>
              <a:rect b="b" l="l" r="r" t="t"/>
              <a:pathLst>
                <a:path extrusionOk="0" h="2112" w="9431">
                  <a:moveTo>
                    <a:pt x="1" y="0"/>
                  </a:moveTo>
                  <a:cubicBezTo>
                    <a:pt x="1" y="0"/>
                    <a:pt x="477" y="250"/>
                    <a:pt x="1287" y="595"/>
                  </a:cubicBezTo>
                  <a:cubicBezTo>
                    <a:pt x="2108" y="953"/>
                    <a:pt x="3251" y="1357"/>
                    <a:pt x="4585" y="1655"/>
                  </a:cubicBezTo>
                  <a:cubicBezTo>
                    <a:pt x="5906" y="1953"/>
                    <a:pt x="7121" y="2072"/>
                    <a:pt x="8002" y="2096"/>
                  </a:cubicBezTo>
                  <a:cubicBezTo>
                    <a:pt x="8295" y="2108"/>
                    <a:pt x="8552" y="2111"/>
                    <a:pt x="8764" y="2111"/>
                  </a:cubicBezTo>
                  <a:cubicBezTo>
                    <a:pt x="9187" y="2111"/>
                    <a:pt x="9430" y="2096"/>
                    <a:pt x="9430" y="2096"/>
                  </a:cubicBezTo>
                  <a:cubicBezTo>
                    <a:pt x="9430" y="2096"/>
                    <a:pt x="8895" y="2012"/>
                    <a:pt x="8014" y="1857"/>
                  </a:cubicBezTo>
                  <a:cubicBezTo>
                    <a:pt x="7156" y="1715"/>
                    <a:pt x="5966" y="1488"/>
                    <a:pt x="4668" y="1203"/>
                  </a:cubicBezTo>
                  <a:cubicBezTo>
                    <a:pt x="3370" y="917"/>
                    <a:pt x="2215" y="619"/>
                    <a:pt x="1370" y="381"/>
                  </a:cubicBezTo>
                  <a:cubicBezTo>
                    <a:pt x="513" y="143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5"/>
            <p:cNvSpPr/>
            <p:nvPr/>
          </p:nvSpPr>
          <p:spPr>
            <a:xfrm>
              <a:off x="2991725" y="2597975"/>
              <a:ext cx="61050" cy="16575"/>
            </a:xfrm>
            <a:custGeom>
              <a:rect b="b" l="l" r="r" t="t"/>
              <a:pathLst>
                <a:path extrusionOk="0" h="663" w="2442">
                  <a:moveTo>
                    <a:pt x="332" y="1"/>
                  </a:moveTo>
                  <a:cubicBezTo>
                    <a:pt x="128" y="1"/>
                    <a:pt x="1" y="16"/>
                    <a:pt x="1" y="16"/>
                  </a:cubicBezTo>
                  <a:cubicBezTo>
                    <a:pt x="1" y="16"/>
                    <a:pt x="501" y="373"/>
                    <a:pt x="1168" y="552"/>
                  </a:cubicBezTo>
                  <a:cubicBezTo>
                    <a:pt x="1533" y="642"/>
                    <a:pt x="1874" y="662"/>
                    <a:pt x="2111" y="662"/>
                  </a:cubicBezTo>
                  <a:cubicBezTo>
                    <a:pt x="2315" y="662"/>
                    <a:pt x="2442" y="647"/>
                    <a:pt x="2442" y="647"/>
                  </a:cubicBezTo>
                  <a:cubicBezTo>
                    <a:pt x="2442" y="647"/>
                    <a:pt x="1953" y="290"/>
                    <a:pt x="1287" y="111"/>
                  </a:cubicBezTo>
                  <a:cubicBezTo>
                    <a:pt x="915" y="22"/>
                    <a:pt x="571" y="1"/>
                    <a:pt x="33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2" name="Google Shape;402;p35"/>
            <p:cNvSpPr/>
            <p:nvPr/>
          </p:nvSpPr>
          <p:spPr>
            <a:xfrm>
              <a:off x="3004525" y="2565800"/>
              <a:ext cx="58675" cy="13975"/>
            </a:xfrm>
            <a:custGeom>
              <a:rect b="b" l="l" r="r" t="t"/>
              <a:pathLst>
                <a:path extrusionOk="0" h="559" w="2347">
                  <a:moveTo>
                    <a:pt x="609" y="0"/>
                  </a:moveTo>
                  <a:cubicBezTo>
                    <a:pt x="249" y="0"/>
                    <a:pt x="1" y="53"/>
                    <a:pt x="1" y="53"/>
                  </a:cubicBezTo>
                  <a:cubicBezTo>
                    <a:pt x="1" y="53"/>
                    <a:pt x="477" y="386"/>
                    <a:pt x="1132" y="505"/>
                  </a:cubicBezTo>
                  <a:cubicBezTo>
                    <a:pt x="1350" y="545"/>
                    <a:pt x="1558" y="558"/>
                    <a:pt x="1738" y="558"/>
                  </a:cubicBezTo>
                  <a:cubicBezTo>
                    <a:pt x="2098" y="558"/>
                    <a:pt x="2346" y="505"/>
                    <a:pt x="2346" y="505"/>
                  </a:cubicBezTo>
                  <a:cubicBezTo>
                    <a:pt x="2346" y="505"/>
                    <a:pt x="1870" y="184"/>
                    <a:pt x="1215" y="53"/>
                  </a:cubicBezTo>
                  <a:cubicBezTo>
                    <a:pt x="997" y="13"/>
                    <a:pt x="789" y="0"/>
                    <a:pt x="60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5"/>
            <p:cNvSpPr/>
            <p:nvPr/>
          </p:nvSpPr>
          <p:spPr>
            <a:xfrm>
              <a:off x="3017025" y="2533350"/>
              <a:ext cx="35750" cy="13675"/>
            </a:xfrm>
            <a:custGeom>
              <a:rect b="b" l="l" r="r" t="t"/>
              <a:pathLst>
                <a:path extrusionOk="0" h="547" w="1430">
                  <a:moveTo>
                    <a:pt x="405" y="0"/>
                  </a:moveTo>
                  <a:cubicBezTo>
                    <a:pt x="175" y="0"/>
                    <a:pt x="1" y="53"/>
                    <a:pt x="1" y="53"/>
                  </a:cubicBezTo>
                  <a:cubicBezTo>
                    <a:pt x="1" y="53"/>
                    <a:pt x="251" y="375"/>
                    <a:pt x="656" y="494"/>
                  </a:cubicBezTo>
                  <a:cubicBezTo>
                    <a:pt x="787" y="533"/>
                    <a:pt x="916" y="547"/>
                    <a:pt x="1031" y="547"/>
                  </a:cubicBezTo>
                  <a:cubicBezTo>
                    <a:pt x="1260" y="547"/>
                    <a:pt x="1430" y="494"/>
                    <a:pt x="1430" y="494"/>
                  </a:cubicBezTo>
                  <a:cubicBezTo>
                    <a:pt x="1430" y="494"/>
                    <a:pt x="1179" y="172"/>
                    <a:pt x="775" y="53"/>
                  </a:cubicBezTo>
                  <a:cubicBezTo>
                    <a:pt x="648" y="14"/>
                    <a:pt x="519" y="0"/>
                    <a:pt x="40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35"/>
            <p:cNvSpPr/>
            <p:nvPr/>
          </p:nvSpPr>
          <p:spPr>
            <a:xfrm>
              <a:off x="3025950" y="2504300"/>
              <a:ext cx="30400" cy="11650"/>
            </a:xfrm>
            <a:custGeom>
              <a:rect b="b" l="l" r="r" t="t"/>
              <a:pathLst>
                <a:path extrusionOk="0" h="466" w="1216">
                  <a:moveTo>
                    <a:pt x="632" y="1"/>
                  </a:moveTo>
                  <a:cubicBezTo>
                    <a:pt x="453" y="1"/>
                    <a:pt x="287" y="60"/>
                    <a:pt x="180" y="120"/>
                  </a:cubicBezTo>
                  <a:cubicBezTo>
                    <a:pt x="60" y="191"/>
                    <a:pt x="1" y="251"/>
                    <a:pt x="1" y="251"/>
                  </a:cubicBezTo>
                  <a:cubicBezTo>
                    <a:pt x="1" y="251"/>
                    <a:pt x="84" y="310"/>
                    <a:pt x="180" y="358"/>
                  </a:cubicBezTo>
                  <a:cubicBezTo>
                    <a:pt x="299" y="406"/>
                    <a:pt x="441" y="465"/>
                    <a:pt x="596" y="465"/>
                  </a:cubicBezTo>
                  <a:cubicBezTo>
                    <a:pt x="751" y="465"/>
                    <a:pt x="894" y="429"/>
                    <a:pt x="1013" y="382"/>
                  </a:cubicBezTo>
                  <a:cubicBezTo>
                    <a:pt x="1132" y="346"/>
                    <a:pt x="1215" y="298"/>
                    <a:pt x="1215" y="298"/>
                  </a:cubicBezTo>
                  <a:cubicBezTo>
                    <a:pt x="1215" y="298"/>
                    <a:pt x="1168" y="227"/>
                    <a:pt x="1061" y="167"/>
                  </a:cubicBezTo>
                  <a:cubicBezTo>
                    <a:pt x="953" y="84"/>
                    <a:pt x="811" y="13"/>
                    <a:pt x="63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5"/>
            <p:cNvSpPr/>
            <p:nvPr/>
          </p:nvSpPr>
          <p:spPr>
            <a:xfrm>
              <a:off x="2825925" y="2812075"/>
              <a:ext cx="125050" cy="19025"/>
            </a:xfrm>
            <a:custGeom>
              <a:rect b="b" l="l" r="r" t="t"/>
              <a:pathLst>
                <a:path extrusionOk="0" h="761" w="5002">
                  <a:moveTo>
                    <a:pt x="5002" y="1"/>
                  </a:moveTo>
                  <a:cubicBezTo>
                    <a:pt x="5001" y="1"/>
                    <a:pt x="3858" y="60"/>
                    <a:pt x="2489" y="227"/>
                  </a:cubicBezTo>
                  <a:cubicBezTo>
                    <a:pt x="1120" y="406"/>
                    <a:pt x="1" y="644"/>
                    <a:pt x="1" y="644"/>
                  </a:cubicBezTo>
                  <a:cubicBezTo>
                    <a:pt x="1" y="644"/>
                    <a:pt x="287" y="703"/>
                    <a:pt x="739" y="739"/>
                  </a:cubicBezTo>
                  <a:cubicBezTo>
                    <a:pt x="915" y="753"/>
                    <a:pt x="1118" y="761"/>
                    <a:pt x="1339" y="761"/>
                  </a:cubicBezTo>
                  <a:cubicBezTo>
                    <a:pt x="1700" y="761"/>
                    <a:pt x="2113" y="739"/>
                    <a:pt x="2549" y="679"/>
                  </a:cubicBezTo>
                  <a:cubicBezTo>
                    <a:pt x="3239" y="596"/>
                    <a:pt x="3870" y="418"/>
                    <a:pt x="4299" y="263"/>
                  </a:cubicBezTo>
                  <a:cubicBezTo>
                    <a:pt x="4728" y="120"/>
                    <a:pt x="5002" y="1"/>
                    <a:pt x="500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6" name="Google Shape;406;p35"/>
            <p:cNvSpPr/>
            <p:nvPr/>
          </p:nvSpPr>
          <p:spPr>
            <a:xfrm>
              <a:off x="2836650" y="2794625"/>
              <a:ext cx="56875" cy="12400"/>
            </a:xfrm>
            <a:custGeom>
              <a:rect b="b" l="l" r="r" t="t"/>
              <a:pathLst>
                <a:path extrusionOk="0" h="496" w="2275">
                  <a:moveTo>
                    <a:pt x="1427" y="0"/>
                  </a:moveTo>
                  <a:cubicBezTo>
                    <a:pt x="1329" y="0"/>
                    <a:pt x="1225" y="6"/>
                    <a:pt x="1120" y="20"/>
                  </a:cubicBezTo>
                  <a:cubicBezTo>
                    <a:pt x="465" y="103"/>
                    <a:pt x="1" y="425"/>
                    <a:pt x="1" y="425"/>
                  </a:cubicBezTo>
                  <a:cubicBezTo>
                    <a:pt x="1" y="425"/>
                    <a:pt x="318" y="495"/>
                    <a:pt x="751" y="495"/>
                  </a:cubicBezTo>
                  <a:cubicBezTo>
                    <a:pt x="881" y="495"/>
                    <a:pt x="1022" y="489"/>
                    <a:pt x="1167" y="473"/>
                  </a:cubicBezTo>
                  <a:cubicBezTo>
                    <a:pt x="1775" y="401"/>
                    <a:pt x="2275" y="139"/>
                    <a:pt x="2275" y="139"/>
                  </a:cubicBezTo>
                  <a:cubicBezTo>
                    <a:pt x="2275" y="139"/>
                    <a:pt x="1906" y="0"/>
                    <a:pt x="142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35"/>
            <p:cNvSpPr/>
            <p:nvPr/>
          </p:nvSpPr>
          <p:spPr>
            <a:xfrm>
              <a:off x="2850350" y="2757150"/>
              <a:ext cx="38125" cy="11325"/>
            </a:xfrm>
            <a:custGeom>
              <a:rect b="b" l="l" r="r" t="t"/>
              <a:pathLst>
                <a:path extrusionOk="0" h="453" w="1525">
                  <a:moveTo>
                    <a:pt x="847" y="1"/>
                  </a:moveTo>
                  <a:cubicBezTo>
                    <a:pt x="808" y="1"/>
                    <a:pt x="768" y="3"/>
                    <a:pt x="727" y="7"/>
                  </a:cubicBezTo>
                  <a:cubicBezTo>
                    <a:pt x="298" y="31"/>
                    <a:pt x="0" y="317"/>
                    <a:pt x="0" y="317"/>
                  </a:cubicBezTo>
                  <a:cubicBezTo>
                    <a:pt x="0" y="317"/>
                    <a:pt x="301" y="453"/>
                    <a:pt x="658" y="453"/>
                  </a:cubicBezTo>
                  <a:cubicBezTo>
                    <a:pt x="696" y="453"/>
                    <a:pt x="735" y="451"/>
                    <a:pt x="774" y="448"/>
                  </a:cubicBezTo>
                  <a:cubicBezTo>
                    <a:pt x="1179" y="424"/>
                    <a:pt x="1524" y="198"/>
                    <a:pt x="1524" y="198"/>
                  </a:cubicBezTo>
                  <a:cubicBezTo>
                    <a:pt x="1524" y="198"/>
                    <a:pt x="1239" y="1"/>
                    <a:pt x="84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8" name="Google Shape;408;p35"/>
            <p:cNvSpPr/>
            <p:nvPr/>
          </p:nvSpPr>
          <p:spPr>
            <a:xfrm>
              <a:off x="2920300" y="2601275"/>
              <a:ext cx="43175" cy="11450"/>
            </a:xfrm>
            <a:custGeom>
              <a:rect b="b" l="l" r="r" t="t"/>
              <a:pathLst>
                <a:path extrusionOk="0" h="458" w="1727">
                  <a:moveTo>
                    <a:pt x="976" y="0"/>
                  </a:moveTo>
                  <a:cubicBezTo>
                    <a:pt x="937" y="0"/>
                    <a:pt x="897" y="1"/>
                    <a:pt x="857" y="3"/>
                  </a:cubicBezTo>
                  <a:cubicBezTo>
                    <a:pt x="619" y="15"/>
                    <a:pt x="417" y="75"/>
                    <a:pt x="262" y="122"/>
                  </a:cubicBezTo>
                  <a:cubicBezTo>
                    <a:pt x="107" y="170"/>
                    <a:pt x="0" y="218"/>
                    <a:pt x="0" y="218"/>
                  </a:cubicBezTo>
                  <a:cubicBezTo>
                    <a:pt x="0" y="218"/>
                    <a:pt x="95" y="289"/>
                    <a:pt x="262" y="348"/>
                  </a:cubicBezTo>
                  <a:cubicBezTo>
                    <a:pt x="403" y="403"/>
                    <a:pt x="604" y="457"/>
                    <a:pt x="828" y="457"/>
                  </a:cubicBezTo>
                  <a:cubicBezTo>
                    <a:pt x="850" y="457"/>
                    <a:pt x="871" y="457"/>
                    <a:pt x="893" y="456"/>
                  </a:cubicBezTo>
                  <a:cubicBezTo>
                    <a:pt x="1155" y="432"/>
                    <a:pt x="1358" y="348"/>
                    <a:pt x="1512" y="253"/>
                  </a:cubicBezTo>
                  <a:cubicBezTo>
                    <a:pt x="1655" y="170"/>
                    <a:pt x="1727" y="98"/>
                    <a:pt x="1727" y="98"/>
                  </a:cubicBezTo>
                  <a:cubicBezTo>
                    <a:pt x="1727" y="98"/>
                    <a:pt x="1608" y="63"/>
                    <a:pt x="1453" y="39"/>
                  </a:cubicBezTo>
                  <a:cubicBezTo>
                    <a:pt x="1326" y="19"/>
                    <a:pt x="1152" y="0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9" name="Google Shape;409;p35"/>
            <p:cNvSpPr/>
            <p:nvPr/>
          </p:nvSpPr>
          <p:spPr>
            <a:xfrm>
              <a:off x="2931300" y="2574250"/>
              <a:ext cx="30400" cy="11050"/>
            </a:xfrm>
            <a:custGeom>
              <a:rect b="b" l="l" r="r" t="t"/>
              <a:pathLst>
                <a:path extrusionOk="0" h="442" w="1216">
                  <a:moveTo>
                    <a:pt x="608" y="1"/>
                  </a:moveTo>
                  <a:cubicBezTo>
                    <a:pt x="263" y="1"/>
                    <a:pt x="1" y="227"/>
                    <a:pt x="1" y="227"/>
                  </a:cubicBezTo>
                  <a:cubicBezTo>
                    <a:pt x="1" y="227"/>
                    <a:pt x="263" y="441"/>
                    <a:pt x="608" y="441"/>
                  </a:cubicBezTo>
                  <a:cubicBezTo>
                    <a:pt x="953" y="441"/>
                    <a:pt x="1215" y="227"/>
                    <a:pt x="1215" y="227"/>
                  </a:cubicBezTo>
                  <a:cubicBezTo>
                    <a:pt x="1215" y="227"/>
                    <a:pt x="929" y="1"/>
                    <a:pt x="608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5"/>
            <p:cNvSpPr/>
            <p:nvPr/>
          </p:nvSpPr>
          <p:spPr>
            <a:xfrm>
              <a:off x="2954225" y="2542100"/>
              <a:ext cx="26825" cy="11350"/>
            </a:xfrm>
            <a:custGeom>
              <a:rect b="b" l="l" r="r" t="t"/>
              <a:pathLst>
                <a:path extrusionOk="0" h="454" w="1073">
                  <a:moveTo>
                    <a:pt x="558" y="0"/>
                  </a:moveTo>
                  <a:cubicBezTo>
                    <a:pt x="551" y="0"/>
                    <a:pt x="544" y="1"/>
                    <a:pt x="536" y="1"/>
                  </a:cubicBezTo>
                  <a:cubicBezTo>
                    <a:pt x="239" y="1"/>
                    <a:pt x="1" y="227"/>
                    <a:pt x="1" y="227"/>
                  </a:cubicBezTo>
                  <a:cubicBezTo>
                    <a:pt x="1" y="227"/>
                    <a:pt x="239" y="453"/>
                    <a:pt x="536" y="453"/>
                  </a:cubicBezTo>
                  <a:cubicBezTo>
                    <a:pt x="834" y="453"/>
                    <a:pt x="1072" y="227"/>
                    <a:pt x="1072" y="227"/>
                  </a:cubicBezTo>
                  <a:cubicBezTo>
                    <a:pt x="1072" y="227"/>
                    <a:pt x="845" y="0"/>
                    <a:pt x="558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5"/>
            <p:cNvSpPr/>
            <p:nvPr/>
          </p:nvSpPr>
          <p:spPr>
            <a:xfrm>
              <a:off x="3016725" y="2803450"/>
              <a:ext cx="430750" cy="31575"/>
            </a:xfrm>
            <a:custGeom>
              <a:rect b="b" l="l" r="r" t="t"/>
              <a:pathLst>
                <a:path extrusionOk="0" h="1263" w="17230">
                  <a:moveTo>
                    <a:pt x="17229" y="1"/>
                  </a:moveTo>
                  <a:cubicBezTo>
                    <a:pt x="17229" y="1"/>
                    <a:pt x="13359" y="48"/>
                    <a:pt x="8597" y="405"/>
                  </a:cubicBezTo>
                  <a:cubicBezTo>
                    <a:pt x="3835" y="763"/>
                    <a:pt x="1" y="1263"/>
                    <a:pt x="1" y="1263"/>
                  </a:cubicBezTo>
                  <a:cubicBezTo>
                    <a:pt x="1" y="1263"/>
                    <a:pt x="3882" y="1203"/>
                    <a:pt x="8633" y="858"/>
                  </a:cubicBezTo>
                  <a:cubicBezTo>
                    <a:pt x="13395" y="501"/>
                    <a:pt x="17229" y="1"/>
                    <a:pt x="1722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35"/>
            <p:cNvSpPr/>
            <p:nvPr/>
          </p:nvSpPr>
          <p:spPr>
            <a:xfrm>
              <a:off x="3045900" y="2792250"/>
              <a:ext cx="214650" cy="13900"/>
            </a:xfrm>
            <a:custGeom>
              <a:rect b="b" l="l" r="r" t="t"/>
              <a:pathLst>
                <a:path extrusionOk="0" h="556" w="8586">
                  <a:moveTo>
                    <a:pt x="5255" y="1"/>
                  </a:moveTo>
                  <a:cubicBezTo>
                    <a:pt x="4943" y="1"/>
                    <a:pt x="4619" y="7"/>
                    <a:pt x="4287" y="20"/>
                  </a:cubicBezTo>
                  <a:cubicBezTo>
                    <a:pt x="3096" y="56"/>
                    <a:pt x="2025" y="198"/>
                    <a:pt x="1251" y="318"/>
                  </a:cubicBezTo>
                  <a:cubicBezTo>
                    <a:pt x="477" y="449"/>
                    <a:pt x="1" y="556"/>
                    <a:pt x="1" y="556"/>
                  </a:cubicBezTo>
                  <a:cubicBezTo>
                    <a:pt x="1" y="556"/>
                    <a:pt x="1929" y="556"/>
                    <a:pt x="4299" y="460"/>
                  </a:cubicBezTo>
                  <a:cubicBezTo>
                    <a:pt x="6644" y="377"/>
                    <a:pt x="8585" y="222"/>
                    <a:pt x="8585" y="222"/>
                  </a:cubicBezTo>
                  <a:cubicBezTo>
                    <a:pt x="8585" y="222"/>
                    <a:pt x="8109" y="151"/>
                    <a:pt x="7335" y="91"/>
                  </a:cubicBezTo>
                  <a:cubicBezTo>
                    <a:pt x="6777" y="40"/>
                    <a:pt x="6058" y="1"/>
                    <a:pt x="525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35"/>
            <p:cNvSpPr/>
            <p:nvPr/>
          </p:nvSpPr>
          <p:spPr>
            <a:xfrm>
              <a:off x="3036375" y="2778700"/>
              <a:ext cx="103900" cy="11425"/>
            </a:xfrm>
            <a:custGeom>
              <a:rect b="b" l="l" r="r" t="t"/>
              <a:pathLst>
                <a:path extrusionOk="0" h="457" w="4156">
                  <a:moveTo>
                    <a:pt x="2261" y="0"/>
                  </a:moveTo>
                  <a:cubicBezTo>
                    <a:pt x="2199" y="0"/>
                    <a:pt x="2136" y="1"/>
                    <a:pt x="2072" y="2"/>
                  </a:cubicBezTo>
                  <a:cubicBezTo>
                    <a:pt x="929" y="26"/>
                    <a:pt x="1" y="276"/>
                    <a:pt x="1" y="276"/>
                  </a:cubicBezTo>
                  <a:cubicBezTo>
                    <a:pt x="1" y="276"/>
                    <a:pt x="840" y="457"/>
                    <a:pt x="1896" y="457"/>
                  </a:cubicBezTo>
                  <a:cubicBezTo>
                    <a:pt x="1958" y="457"/>
                    <a:pt x="2021" y="456"/>
                    <a:pt x="2084" y="455"/>
                  </a:cubicBezTo>
                  <a:cubicBezTo>
                    <a:pt x="3239" y="443"/>
                    <a:pt x="4156" y="181"/>
                    <a:pt x="4156" y="181"/>
                  </a:cubicBezTo>
                  <a:cubicBezTo>
                    <a:pt x="4156" y="181"/>
                    <a:pt x="3317" y="0"/>
                    <a:pt x="226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4" name="Google Shape;414;p35"/>
            <p:cNvSpPr/>
            <p:nvPr/>
          </p:nvSpPr>
          <p:spPr>
            <a:xfrm>
              <a:off x="3034900" y="2753425"/>
              <a:ext cx="57175" cy="11675"/>
            </a:xfrm>
            <a:custGeom>
              <a:rect b="b" l="l" r="r" t="t"/>
              <a:pathLst>
                <a:path extrusionOk="0" h="467" w="2287">
                  <a:moveTo>
                    <a:pt x="1185" y="1"/>
                  </a:moveTo>
                  <a:cubicBezTo>
                    <a:pt x="1167" y="1"/>
                    <a:pt x="1149" y="1"/>
                    <a:pt x="1131" y="1"/>
                  </a:cubicBezTo>
                  <a:cubicBezTo>
                    <a:pt x="512" y="37"/>
                    <a:pt x="0" y="275"/>
                    <a:pt x="0" y="275"/>
                  </a:cubicBezTo>
                  <a:cubicBezTo>
                    <a:pt x="0" y="275"/>
                    <a:pt x="494" y="466"/>
                    <a:pt x="1101" y="466"/>
                  </a:cubicBezTo>
                  <a:cubicBezTo>
                    <a:pt x="1119" y="466"/>
                    <a:pt x="1137" y="466"/>
                    <a:pt x="1155" y="466"/>
                  </a:cubicBezTo>
                  <a:cubicBezTo>
                    <a:pt x="1774" y="442"/>
                    <a:pt x="2286" y="192"/>
                    <a:pt x="2286" y="192"/>
                  </a:cubicBezTo>
                  <a:cubicBezTo>
                    <a:pt x="2286" y="192"/>
                    <a:pt x="1792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35"/>
            <p:cNvSpPr/>
            <p:nvPr/>
          </p:nvSpPr>
          <p:spPr>
            <a:xfrm>
              <a:off x="2993825" y="2730825"/>
              <a:ext cx="30375" cy="11625"/>
            </a:xfrm>
            <a:custGeom>
              <a:rect b="b" l="l" r="r" t="t"/>
              <a:pathLst>
                <a:path extrusionOk="0" h="465" w="1215">
                  <a:moveTo>
                    <a:pt x="619" y="0"/>
                  </a:moveTo>
                  <a:cubicBezTo>
                    <a:pt x="441" y="0"/>
                    <a:pt x="262" y="60"/>
                    <a:pt x="155" y="131"/>
                  </a:cubicBezTo>
                  <a:cubicBezTo>
                    <a:pt x="60" y="191"/>
                    <a:pt x="0" y="274"/>
                    <a:pt x="0" y="274"/>
                  </a:cubicBezTo>
                  <a:lnTo>
                    <a:pt x="179" y="358"/>
                  </a:lnTo>
                  <a:cubicBezTo>
                    <a:pt x="298" y="405"/>
                    <a:pt x="441" y="453"/>
                    <a:pt x="595" y="465"/>
                  </a:cubicBezTo>
                  <a:cubicBezTo>
                    <a:pt x="738" y="465"/>
                    <a:pt x="893" y="429"/>
                    <a:pt x="1012" y="405"/>
                  </a:cubicBezTo>
                  <a:cubicBezTo>
                    <a:pt x="1131" y="369"/>
                    <a:pt x="1215" y="346"/>
                    <a:pt x="1215" y="346"/>
                  </a:cubicBezTo>
                  <a:cubicBezTo>
                    <a:pt x="1215" y="346"/>
                    <a:pt x="1167" y="274"/>
                    <a:pt x="1072" y="179"/>
                  </a:cubicBezTo>
                  <a:cubicBezTo>
                    <a:pt x="964" y="96"/>
                    <a:pt x="810" y="12"/>
                    <a:pt x="61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6" name="Google Shape;416;p35"/>
            <p:cNvSpPr/>
            <p:nvPr/>
          </p:nvSpPr>
          <p:spPr>
            <a:xfrm>
              <a:off x="3764150" y="3101350"/>
              <a:ext cx="434600" cy="11425"/>
            </a:xfrm>
            <a:custGeom>
              <a:rect b="b" l="l" r="r" t="t"/>
              <a:pathLst>
                <a:path extrusionOk="0" h="457" w="17384">
                  <a:moveTo>
                    <a:pt x="7901" y="1"/>
                  </a:moveTo>
                  <a:cubicBezTo>
                    <a:pt x="3473" y="1"/>
                    <a:pt x="0" y="181"/>
                    <a:pt x="0" y="181"/>
                  </a:cubicBezTo>
                  <a:cubicBezTo>
                    <a:pt x="0" y="181"/>
                    <a:pt x="3906" y="419"/>
                    <a:pt x="8692" y="455"/>
                  </a:cubicBezTo>
                  <a:cubicBezTo>
                    <a:pt x="8945" y="456"/>
                    <a:pt x="9196" y="457"/>
                    <a:pt x="9443" y="457"/>
                  </a:cubicBezTo>
                  <a:cubicBezTo>
                    <a:pt x="13900" y="457"/>
                    <a:pt x="17384" y="265"/>
                    <a:pt x="17384" y="265"/>
                  </a:cubicBezTo>
                  <a:cubicBezTo>
                    <a:pt x="17384" y="265"/>
                    <a:pt x="13502" y="15"/>
                    <a:pt x="8692" y="3"/>
                  </a:cubicBezTo>
                  <a:cubicBezTo>
                    <a:pt x="8425" y="1"/>
                    <a:pt x="8162" y="1"/>
                    <a:pt x="790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7" name="Google Shape;417;p35"/>
            <p:cNvSpPr/>
            <p:nvPr/>
          </p:nvSpPr>
          <p:spPr>
            <a:xfrm>
              <a:off x="3764750" y="3085325"/>
              <a:ext cx="192600" cy="11350"/>
            </a:xfrm>
            <a:custGeom>
              <a:rect b="b" l="l" r="r" t="t"/>
              <a:pathLst>
                <a:path extrusionOk="0" h="454" w="7704">
                  <a:moveTo>
                    <a:pt x="3846" y="1"/>
                  </a:moveTo>
                  <a:cubicBezTo>
                    <a:pt x="1727" y="1"/>
                    <a:pt x="0" y="227"/>
                    <a:pt x="0" y="227"/>
                  </a:cubicBezTo>
                  <a:cubicBezTo>
                    <a:pt x="0" y="227"/>
                    <a:pt x="1727" y="453"/>
                    <a:pt x="3846" y="453"/>
                  </a:cubicBezTo>
                  <a:cubicBezTo>
                    <a:pt x="5977" y="453"/>
                    <a:pt x="7704" y="227"/>
                    <a:pt x="7704" y="227"/>
                  </a:cubicBezTo>
                  <a:cubicBezTo>
                    <a:pt x="7704" y="227"/>
                    <a:pt x="5977" y="1"/>
                    <a:pt x="384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8" name="Google Shape;418;p35"/>
            <p:cNvSpPr/>
            <p:nvPr/>
          </p:nvSpPr>
          <p:spPr>
            <a:xfrm>
              <a:off x="3792425" y="3067475"/>
              <a:ext cx="154200" cy="11325"/>
            </a:xfrm>
            <a:custGeom>
              <a:rect b="b" l="l" r="r" t="t"/>
              <a:pathLst>
                <a:path extrusionOk="0" h="453" w="6168">
                  <a:moveTo>
                    <a:pt x="3084" y="0"/>
                  </a:moveTo>
                  <a:cubicBezTo>
                    <a:pt x="1382" y="0"/>
                    <a:pt x="1" y="227"/>
                    <a:pt x="1" y="227"/>
                  </a:cubicBezTo>
                  <a:cubicBezTo>
                    <a:pt x="1" y="227"/>
                    <a:pt x="1382" y="453"/>
                    <a:pt x="3084" y="453"/>
                  </a:cubicBezTo>
                  <a:cubicBezTo>
                    <a:pt x="4787" y="453"/>
                    <a:pt x="6168" y="227"/>
                    <a:pt x="6168" y="227"/>
                  </a:cubicBezTo>
                  <a:cubicBezTo>
                    <a:pt x="6168" y="227"/>
                    <a:pt x="4787" y="0"/>
                    <a:pt x="3084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35"/>
            <p:cNvSpPr/>
            <p:nvPr/>
          </p:nvSpPr>
          <p:spPr>
            <a:xfrm>
              <a:off x="3859100" y="3048125"/>
              <a:ext cx="160750" cy="11325"/>
            </a:xfrm>
            <a:custGeom>
              <a:rect b="b" l="l" r="r" t="t"/>
              <a:pathLst>
                <a:path extrusionOk="0" h="453" w="6430">
                  <a:moveTo>
                    <a:pt x="3345" y="0"/>
                  </a:moveTo>
                  <a:cubicBezTo>
                    <a:pt x="3302" y="0"/>
                    <a:pt x="3259" y="0"/>
                    <a:pt x="3215" y="0"/>
                  </a:cubicBezTo>
                  <a:cubicBezTo>
                    <a:pt x="1441" y="0"/>
                    <a:pt x="1" y="227"/>
                    <a:pt x="1" y="227"/>
                  </a:cubicBezTo>
                  <a:cubicBezTo>
                    <a:pt x="1" y="227"/>
                    <a:pt x="1441" y="453"/>
                    <a:pt x="3215" y="453"/>
                  </a:cubicBezTo>
                  <a:cubicBezTo>
                    <a:pt x="4989" y="453"/>
                    <a:pt x="6430" y="227"/>
                    <a:pt x="6430" y="227"/>
                  </a:cubicBezTo>
                  <a:cubicBezTo>
                    <a:pt x="6430" y="227"/>
                    <a:pt x="5070" y="0"/>
                    <a:pt x="334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0" name="Google Shape;420;p35"/>
            <p:cNvSpPr/>
            <p:nvPr/>
          </p:nvSpPr>
          <p:spPr>
            <a:xfrm>
              <a:off x="4972050" y="2710275"/>
              <a:ext cx="27400" cy="64925"/>
            </a:xfrm>
            <a:custGeom>
              <a:rect b="b" l="l" r="r" t="t"/>
              <a:pathLst>
                <a:path extrusionOk="0" h="2597" w="1096">
                  <a:moveTo>
                    <a:pt x="167" y="1"/>
                  </a:moveTo>
                  <a:cubicBezTo>
                    <a:pt x="167" y="1"/>
                    <a:pt x="83" y="168"/>
                    <a:pt x="24" y="418"/>
                  </a:cubicBezTo>
                  <a:cubicBezTo>
                    <a:pt x="0" y="691"/>
                    <a:pt x="0" y="1072"/>
                    <a:pt x="143" y="1465"/>
                  </a:cubicBezTo>
                  <a:cubicBezTo>
                    <a:pt x="298" y="1870"/>
                    <a:pt x="548" y="2168"/>
                    <a:pt x="738" y="2346"/>
                  </a:cubicBezTo>
                  <a:cubicBezTo>
                    <a:pt x="953" y="2525"/>
                    <a:pt x="1095" y="2596"/>
                    <a:pt x="1095" y="2596"/>
                  </a:cubicBezTo>
                  <a:cubicBezTo>
                    <a:pt x="1095" y="2596"/>
                    <a:pt x="1036" y="2442"/>
                    <a:pt x="929" y="2204"/>
                  </a:cubicBezTo>
                  <a:cubicBezTo>
                    <a:pt x="845" y="1965"/>
                    <a:pt x="726" y="1656"/>
                    <a:pt x="595" y="1311"/>
                  </a:cubicBezTo>
                  <a:cubicBezTo>
                    <a:pt x="476" y="977"/>
                    <a:pt x="357" y="644"/>
                    <a:pt x="286" y="406"/>
                  </a:cubicBezTo>
                  <a:cubicBezTo>
                    <a:pt x="202" y="156"/>
                    <a:pt x="167" y="1"/>
                    <a:pt x="16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1" name="Google Shape;421;p35"/>
            <p:cNvSpPr/>
            <p:nvPr/>
          </p:nvSpPr>
          <p:spPr>
            <a:xfrm>
              <a:off x="4954775" y="2749875"/>
              <a:ext cx="18175" cy="31275"/>
            </a:xfrm>
            <a:custGeom>
              <a:rect b="b" l="l" r="r" t="t"/>
              <a:pathLst>
                <a:path extrusionOk="0" h="1251" w="727">
                  <a:moveTo>
                    <a:pt x="84" y="0"/>
                  </a:moveTo>
                  <a:cubicBezTo>
                    <a:pt x="84" y="0"/>
                    <a:pt x="0" y="370"/>
                    <a:pt x="155" y="715"/>
                  </a:cubicBezTo>
                  <a:cubicBezTo>
                    <a:pt x="322" y="1060"/>
                    <a:pt x="643" y="1251"/>
                    <a:pt x="643" y="1251"/>
                  </a:cubicBezTo>
                  <a:cubicBezTo>
                    <a:pt x="643" y="1251"/>
                    <a:pt x="727" y="881"/>
                    <a:pt x="572" y="536"/>
                  </a:cubicBezTo>
                  <a:cubicBezTo>
                    <a:pt x="405" y="191"/>
                    <a:pt x="84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35"/>
            <p:cNvSpPr/>
            <p:nvPr/>
          </p:nvSpPr>
          <p:spPr>
            <a:xfrm>
              <a:off x="4199625" y="1988475"/>
              <a:ext cx="16975" cy="54800"/>
            </a:xfrm>
            <a:custGeom>
              <a:rect b="b" l="l" r="r" t="t"/>
              <a:pathLst>
                <a:path extrusionOk="0" h="2192" w="679">
                  <a:moveTo>
                    <a:pt x="131" y="0"/>
                  </a:moveTo>
                  <a:cubicBezTo>
                    <a:pt x="131" y="0"/>
                    <a:pt x="0" y="524"/>
                    <a:pt x="119" y="1131"/>
                  </a:cubicBezTo>
                  <a:cubicBezTo>
                    <a:pt x="238" y="1750"/>
                    <a:pt x="548" y="2191"/>
                    <a:pt x="548" y="2191"/>
                  </a:cubicBezTo>
                  <a:cubicBezTo>
                    <a:pt x="548" y="2191"/>
                    <a:pt x="679" y="1667"/>
                    <a:pt x="560" y="1060"/>
                  </a:cubicBezTo>
                  <a:cubicBezTo>
                    <a:pt x="441" y="453"/>
                    <a:pt x="131" y="0"/>
                    <a:pt x="13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3" name="Google Shape;423;p35"/>
            <p:cNvSpPr/>
            <p:nvPr/>
          </p:nvSpPr>
          <p:spPr>
            <a:xfrm>
              <a:off x="4658600" y="2070925"/>
              <a:ext cx="19075" cy="57175"/>
            </a:xfrm>
            <a:custGeom>
              <a:rect b="b" l="l" r="r" t="t"/>
              <a:pathLst>
                <a:path extrusionOk="0" h="2287" w="763">
                  <a:moveTo>
                    <a:pt x="1" y="0"/>
                  </a:moveTo>
                  <a:cubicBezTo>
                    <a:pt x="1" y="0"/>
                    <a:pt x="25" y="560"/>
                    <a:pt x="215" y="1191"/>
                  </a:cubicBezTo>
                  <a:cubicBezTo>
                    <a:pt x="406" y="1798"/>
                    <a:pt x="715" y="2286"/>
                    <a:pt x="715" y="2286"/>
                  </a:cubicBezTo>
                  <a:cubicBezTo>
                    <a:pt x="715" y="2286"/>
                    <a:pt x="751" y="2143"/>
                    <a:pt x="763" y="1917"/>
                  </a:cubicBezTo>
                  <a:cubicBezTo>
                    <a:pt x="763" y="1691"/>
                    <a:pt x="751" y="1381"/>
                    <a:pt x="644" y="1048"/>
                  </a:cubicBezTo>
                  <a:cubicBezTo>
                    <a:pt x="537" y="727"/>
                    <a:pt x="370" y="453"/>
                    <a:pt x="239" y="274"/>
                  </a:cubicBezTo>
                  <a:cubicBezTo>
                    <a:pt x="108" y="96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4" name="Google Shape;424;p35"/>
            <p:cNvSpPr/>
            <p:nvPr/>
          </p:nvSpPr>
          <p:spPr>
            <a:xfrm>
              <a:off x="4621700" y="2066750"/>
              <a:ext cx="17275" cy="33075"/>
            </a:xfrm>
            <a:custGeom>
              <a:rect b="b" l="l" r="r" t="t"/>
              <a:pathLst>
                <a:path extrusionOk="0" h="1323" w="691">
                  <a:moveTo>
                    <a:pt x="143" y="1"/>
                  </a:moveTo>
                  <a:cubicBezTo>
                    <a:pt x="143" y="1"/>
                    <a:pt x="0" y="370"/>
                    <a:pt x="143" y="739"/>
                  </a:cubicBezTo>
                  <a:cubicBezTo>
                    <a:pt x="274" y="1132"/>
                    <a:pt x="619" y="1322"/>
                    <a:pt x="619" y="1322"/>
                  </a:cubicBezTo>
                  <a:cubicBezTo>
                    <a:pt x="619" y="1322"/>
                    <a:pt x="691" y="953"/>
                    <a:pt x="572" y="596"/>
                  </a:cubicBezTo>
                  <a:cubicBezTo>
                    <a:pt x="441" y="239"/>
                    <a:pt x="143" y="1"/>
                    <a:pt x="14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3442075" y="2701050"/>
              <a:ext cx="20875" cy="98550"/>
            </a:xfrm>
            <a:custGeom>
              <a:rect b="b" l="l" r="r" t="t"/>
              <a:pathLst>
                <a:path extrusionOk="0" h="3942" w="835">
                  <a:moveTo>
                    <a:pt x="775" y="1"/>
                  </a:moveTo>
                  <a:cubicBezTo>
                    <a:pt x="775" y="1"/>
                    <a:pt x="382" y="846"/>
                    <a:pt x="191" y="1941"/>
                  </a:cubicBezTo>
                  <a:cubicBezTo>
                    <a:pt x="1" y="3025"/>
                    <a:pt x="60" y="3942"/>
                    <a:pt x="60" y="3942"/>
                  </a:cubicBezTo>
                  <a:cubicBezTo>
                    <a:pt x="60" y="3942"/>
                    <a:pt x="441" y="3096"/>
                    <a:pt x="644" y="2013"/>
                  </a:cubicBezTo>
                  <a:cubicBezTo>
                    <a:pt x="834" y="930"/>
                    <a:pt x="775" y="1"/>
                    <a:pt x="77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3463225" y="2773100"/>
              <a:ext cx="13125" cy="28000"/>
            </a:xfrm>
            <a:custGeom>
              <a:rect b="b" l="l" r="r" t="t"/>
              <a:pathLst>
                <a:path extrusionOk="0" h="1120" w="525">
                  <a:moveTo>
                    <a:pt x="357" y="0"/>
                  </a:moveTo>
                  <a:cubicBezTo>
                    <a:pt x="357" y="0"/>
                    <a:pt x="298" y="72"/>
                    <a:pt x="215" y="167"/>
                  </a:cubicBezTo>
                  <a:cubicBezTo>
                    <a:pt x="155" y="262"/>
                    <a:pt x="60" y="381"/>
                    <a:pt x="36" y="524"/>
                  </a:cubicBezTo>
                  <a:cubicBezTo>
                    <a:pt x="0" y="667"/>
                    <a:pt x="12" y="810"/>
                    <a:pt x="36" y="929"/>
                  </a:cubicBezTo>
                  <a:cubicBezTo>
                    <a:pt x="48" y="1036"/>
                    <a:pt x="72" y="1119"/>
                    <a:pt x="72" y="1119"/>
                  </a:cubicBezTo>
                  <a:cubicBezTo>
                    <a:pt x="72" y="1119"/>
                    <a:pt x="155" y="1095"/>
                    <a:pt x="238" y="1000"/>
                  </a:cubicBezTo>
                  <a:cubicBezTo>
                    <a:pt x="334" y="929"/>
                    <a:pt x="429" y="798"/>
                    <a:pt x="476" y="631"/>
                  </a:cubicBezTo>
                  <a:cubicBezTo>
                    <a:pt x="524" y="464"/>
                    <a:pt x="488" y="298"/>
                    <a:pt x="453" y="191"/>
                  </a:cubicBezTo>
                  <a:cubicBezTo>
                    <a:pt x="417" y="83"/>
                    <a:pt x="357" y="0"/>
                    <a:pt x="35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3483750" y="2774875"/>
              <a:ext cx="16100" cy="23250"/>
            </a:xfrm>
            <a:custGeom>
              <a:rect b="b" l="l" r="r" t="t"/>
              <a:pathLst>
                <a:path extrusionOk="0" h="930" w="644">
                  <a:moveTo>
                    <a:pt x="477" y="1"/>
                  </a:moveTo>
                  <a:cubicBezTo>
                    <a:pt x="477" y="1"/>
                    <a:pt x="203" y="143"/>
                    <a:pt x="108" y="382"/>
                  </a:cubicBezTo>
                  <a:cubicBezTo>
                    <a:pt x="1" y="632"/>
                    <a:pt x="108" y="929"/>
                    <a:pt x="108" y="929"/>
                  </a:cubicBezTo>
                  <a:cubicBezTo>
                    <a:pt x="108" y="929"/>
                    <a:pt x="417" y="846"/>
                    <a:pt x="525" y="560"/>
                  </a:cubicBezTo>
                  <a:cubicBezTo>
                    <a:pt x="644" y="274"/>
                    <a:pt x="477" y="1"/>
                    <a:pt x="47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8" name="Google Shape;428;p35"/>
            <p:cNvSpPr/>
            <p:nvPr/>
          </p:nvSpPr>
          <p:spPr>
            <a:xfrm>
              <a:off x="3460250" y="2009300"/>
              <a:ext cx="18775" cy="67000"/>
            </a:xfrm>
            <a:custGeom>
              <a:rect b="b" l="l" r="r" t="t"/>
              <a:pathLst>
                <a:path extrusionOk="0" h="2680" w="751">
                  <a:moveTo>
                    <a:pt x="643" y="1"/>
                  </a:moveTo>
                  <a:cubicBezTo>
                    <a:pt x="643" y="1"/>
                    <a:pt x="298" y="560"/>
                    <a:pt x="155" y="1298"/>
                  </a:cubicBezTo>
                  <a:cubicBezTo>
                    <a:pt x="0" y="2049"/>
                    <a:pt x="107" y="2680"/>
                    <a:pt x="107" y="2680"/>
                  </a:cubicBezTo>
                  <a:cubicBezTo>
                    <a:pt x="107" y="2680"/>
                    <a:pt x="429" y="2120"/>
                    <a:pt x="595" y="1394"/>
                  </a:cubicBezTo>
                  <a:cubicBezTo>
                    <a:pt x="750" y="644"/>
                    <a:pt x="643" y="1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9" name="Google Shape;429;p35"/>
            <p:cNvSpPr/>
            <p:nvPr/>
          </p:nvSpPr>
          <p:spPr>
            <a:xfrm>
              <a:off x="3484650" y="2016750"/>
              <a:ext cx="13125" cy="25025"/>
            </a:xfrm>
            <a:custGeom>
              <a:rect b="b" l="l" r="r" t="t"/>
              <a:pathLst>
                <a:path extrusionOk="0" h="1001" w="525">
                  <a:moveTo>
                    <a:pt x="453" y="0"/>
                  </a:moveTo>
                  <a:cubicBezTo>
                    <a:pt x="453" y="0"/>
                    <a:pt x="381" y="12"/>
                    <a:pt x="286" y="96"/>
                  </a:cubicBezTo>
                  <a:cubicBezTo>
                    <a:pt x="191" y="167"/>
                    <a:pt x="96" y="286"/>
                    <a:pt x="48" y="429"/>
                  </a:cubicBezTo>
                  <a:cubicBezTo>
                    <a:pt x="0" y="584"/>
                    <a:pt x="48" y="727"/>
                    <a:pt x="96" y="834"/>
                  </a:cubicBezTo>
                  <a:cubicBezTo>
                    <a:pt x="143" y="941"/>
                    <a:pt x="203" y="1000"/>
                    <a:pt x="203" y="1000"/>
                  </a:cubicBezTo>
                  <a:cubicBezTo>
                    <a:pt x="203" y="1000"/>
                    <a:pt x="262" y="941"/>
                    <a:pt x="334" y="846"/>
                  </a:cubicBezTo>
                  <a:cubicBezTo>
                    <a:pt x="393" y="774"/>
                    <a:pt x="465" y="655"/>
                    <a:pt x="501" y="536"/>
                  </a:cubicBezTo>
                  <a:cubicBezTo>
                    <a:pt x="524" y="417"/>
                    <a:pt x="512" y="286"/>
                    <a:pt x="501" y="179"/>
                  </a:cubicBezTo>
                  <a:cubicBezTo>
                    <a:pt x="489" y="72"/>
                    <a:pt x="453" y="0"/>
                    <a:pt x="453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0" name="Google Shape;430;p35"/>
            <p:cNvSpPr/>
            <p:nvPr/>
          </p:nvSpPr>
          <p:spPr>
            <a:xfrm>
              <a:off x="3177475" y="2730825"/>
              <a:ext cx="22050" cy="59250"/>
            </a:xfrm>
            <a:custGeom>
              <a:rect b="b" l="l" r="r" t="t"/>
              <a:pathLst>
                <a:path extrusionOk="0" h="2370" w="882">
                  <a:moveTo>
                    <a:pt x="834" y="0"/>
                  </a:moveTo>
                  <a:cubicBezTo>
                    <a:pt x="834" y="0"/>
                    <a:pt x="453" y="465"/>
                    <a:pt x="226" y="1120"/>
                  </a:cubicBezTo>
                  <a:cubicBezTo>
                    <a:pt x="0" y="1774"/>
                    <a:pt x="48" y="2370"/>
                    <a:pt x="48" y="2370"/>
                  </a:cubicBezTo>
                  <a:cubicBezTo>
                    <a:pt x="48" y="2370"/>
                    <a:pt x="429" y="1905"/>
                    <a:pt x="655" y="1251"/>
                  </a:cubicBezTo>
                  <a:cubicBezTo>
                    <a:pt x="881" y="596"/>
                    <a:pt x="834" y="1"/>
                    <a:pt x="834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35"/>
            <p:cNvSpPr/>
            <p:nvPr/>
          </p:nvSpPr>
          <p:spPr>
            <a:xfrm>
              <a:off x="3195625" y="2756125"/>
              <a:ext cx="17875" cy="33075"/>
            </a:xfrm>
            <a:custGeom>
              <a:rect b="b" l="l" r="r" t="t"/>
              <a:pathLst>
                <a:path extrusionOk="0" h="1323" w="715">
                  <a:moveTo>
                    <a:pt x="620" y="0"/>
                  </a:moveTo>
                  <a:lnTo>
                    <a:pt x="620" y="0"/>
                  </a:lnTo>
                  <a:cubicBezTo>
                    <a:pt x="620" y="0"/>
                    <a:pt x="286" y="215"/>
                    <a:pt x="155" y="584"/>
                  </a:cubicBezTo>
                  <a:cubicBezTo>
                    <a:pt x="1" y="953"/>
                    <a:pt x="108" y="1322"/>
                    <a:pt x="108" y="1322"/>
                  </a:cubicBezTo>
                  <a:cubicBezTo>
                    <a:pt x="108" y="1322"/>
                    <a:pt x="441" y="1108"/>
                    <a:pt x="572" y="751"/>
                  </a:cubicBezTo>
                  <a:cubicBezTo>
                    <a:pt x="715" y="370"/>
                    <a:pt x="620" y="0"/>
                    <a:pt x="62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35"/>
            <p:cNvSpPr/>
            <p:nvPr/>
          </p:nvSpPr>
          <p:spPr>
            <a:xfrm>
              <a:off x="4286525" y="3098125"/>
              <a:ext cx="568550" cy="11050"/>
            </a:xfrm>
            <a:custGeom>
              <a:rect b="b" l="l" r="r" t="t"/>
              <a:pathLst>
                <a:path extrusionOk="0" h="442" w="22742">
                  <a:moveTo>
                    <a:pt x="11829" y="0"/>
                  </a:moveTo>
                  <a:cubicBezTo>
                    <a:pt x="11677" y="0"/>
                    <a:pt x="11525" y="0"/>
                    <a:pt x="11371" y="1"/>
                  </a:cubicBezTo>
                  <a:cubicBezTo>
                    <a:pt x="5097" y="1"/>
                    <a:pt x="1" y="227"/>
                    <a:pt x="1" y="227"/>
                  </a:cubicBezTo>
                  <a:cubicBezTo>
                    <a:pt x="1" y="227"/>
                    <a:pt x="5097" y="441"/>
                    <a:pt x="11371" y="441"/>
                  </a:cubicBezTo>
                  <a:cubicBezTo>
                    <a:pt x="17658" y="441"/>
                    <a:pt x="22742" y="227"/>
                    <a:pt x="22742" y="227"/>
                  </a:cubicBezTo>
                  <a:cubicBezTo>
                    <a:pt x="22742" y="227"/>
                    <a:pt x="17903" y="0"/>
                    <a:pt x="1182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35"/>
            <p:cNvSpPr/>
            <p:nvPr/>
          </p:nvSpPr>
          <p:spPr>
            <a:xfrm>
              <a:off x="4874100" y="3096625"/>
              <a:ext cx="64025" cy="11050"/>
            </a:xfrm>
            <a:custGeom>
              <a:rect b="b" l="l" r="r" t="t"/>
              <a:pathLst>
                <a:path extrusionOk="0" h="442" w="2561">
                  <a:moveTo>
                    <a:pt x="1337" y="1"/>
                  </a:moveTo>
                  <a:cubicBezTo>
                    <a:pt x="1320" y="1"/>
                    <a:pt x="1304" y="1"/>
                    <a:pt x="1287" y="1"/>
                  </a:cubicBezTo>
                  <a:cubicBezTo>
                    <a:pt x="584" y="1"/>
                    <a:pt x="1" y="227"/>
                    <a:pt x="1" y="227"/>
                  </a:cubicBezTo>
                  <a:cubicBezTo>
                    <a:pt x="1" y="227"/>
                    <a:pt x="572" y="442"/>
                    <a:pt x="1287" y="442"/>
                  </a:cubicBezTo>
                  <a:cubicBezTo>
                    <a:pt x="1977" y="442"/>
                    <a:pt x="2561" y="227"/>
                    <a:pt x="2561" y="227"/>
                  </a:cubicBezTo>
                  <a:cubicBezTo>
                    <a:pt x="2561" y="227"/>
                    <a:pt x="2005" y="1"/>
                    <a:pt x="133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4" name="Google Shape;434;p35"/>
            <p:cNvSpPr/>
            <p:nvPr/>
          </p:nvSpPr>
          <p:spPr>
            <a:xfrm>
              <a:off x="4958350" y="3093075"/>
              <a:ext cx="39300" cy="11325"/>
            </a:xfrm>
            <a:custGeom>
              <a:rect b="b" l="l" r="r" t="t"/>
              <a:pathLst>
                <a:path extrusionOk="0" h="453" w="1572">
                  <a:moveTo>
                    <a:pt x="786" y="0"/>
                  </a:moveTo>
                  <a:cubicBezTo>
                    <a:pt x="358" y="0"/>
                    <a:pt x="0" y="226"/>
                    <a:pt x="0" y="226"/>
                  </a:cubicBezTo>
                  <a:cubicBezTo>
                    <a:pt x="0" y="226"/>
                    <a:pt x="358" y="453"/>
                    <a:pt x="786" y="453"/>
                  </a:cubicBezTo>
                  <a:cubicBezTo>
                    <a:pt x="1215" y="453"/>
                    <a:pt x="1572" y="226"/>
                    <a:pt x="1572" y="226"/>
                  </a:cubicBezTo>
                  <a:cubicBezTo>
                    <a:pt x="1572" y="226"/>
                    <a:pt x="1215" y="0"/>
                    <a:pt x="78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5" name="Google Shape;435;p35"/>
            <p:cNvSpPr/>
            <p:nvPr/>
          </p:nvSpPr>
          <p:spPr>
            <a:xfrm>
              <a:off x="5018175" y="3096625"/>
              <a:ext cx="32775" cy="11050"/>
            </a:xfrm>
            <a:custGeom>
              <a:rect b="b" l="l" r="r" t="t"/>
              <a:pathLst>
                <a:path extrusionOk="0" h="442" w="1311">
                  <a:moveTo>
                    <a:pt x="681" y="1"/>
                  </a:moveTo>
                  <a:cubicBezTo>
                    <a:pt x="673" y="1"/>
                    <a:pt x="664" y="1"/>
                    <a:pt x="655" y="1"/>
                  </a:cubicBezTo>
                  <a:cubicBezTo>
                    <a:pt x="298" y="1"/>
                    <a:pt x="0" y="227"/>
                    <a:pt x="0" y="227"/>
                  </a:cubicBezTo>
                  <a:cubicBezTo>
                    <a:pt x="0" y="227"/>
                    <a:pt x="298" y="442"/>
                    <a:pt x="655" y="442"/>
                  </a:cubicBezTo>
                  <a:cubicBezTo>
                    <a:pt x="1013" y="442"/>
                    <a:pt x="1310" y="227"/>
                    <a:pt x="1310" y="227"/>
                  </a:cubicBezTo>
                  <a:cubicBezTo>
                    <a:pt x="1310" y="227"/>
                    <a:pt x="1027" y="1"/>
                    <a:pt x="68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35"/>
            <p:cNvSpPr/>
            <p:nvPr/>
          </p:nvSpPr>
          <p:spPr>
            <a:xfrm>
              <a:off x="5094375" y="3096625"/>
              <a:ext cx="55100" cy="11050"/>
            </a:xfrm>
            <a:custGeom>
              <a:rect b="b" l="l" r="r" t="t"/>
              <a:pathLst>
                <a:path extrusionOk="0" h="442" w="2204">
                  <a:moveTo>
                    <a:pt x="1152" y="1"/>
                  </a:moveTo>
                  <a:cubicBezTo>
                    <a:pt x="1137" y="1"/>
                    <a:pt x="1123" y="1"/>
                    <a:pt x="1108" y="1"/>
                  </a:cubicBezTo>
                  <a:cubicBezTo>
                    <a:pt x="489" y="1"/>
                    <a:pt x="0" y="227"/>
                    <a:pt x="0" y="227"/>
                  </a:cubicBezTo>
                  <a:cubicBezTo>
                    <a:pt x="0" y="227"/>
                    <a:pt x="489" y="442"/>
                    <a:pt x="1108" y="442"/>
                  </a:cubicBezTo>
                  <a:cubicBezTo>
                    <a:pt x="1715" y="442"/>
                    <a:pt x="2203" y="227"/>
                    <a:pt x="2203" y="227"/>
                  </a:cubicBezTo>
                  <a:cubicBezTo>
                    <a:pt x="2203" y="227"/>
                    <a:pt x="1738" y="1"/>
                    <a:pt x="115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35"/>
            <p:cNvSpPr/>
            <p:nvPr/>
          </p:nvSpPr>
          <p:spPr>
            <a:xfrm>
              <a:off x="2982200" y="3102600"/>
              <a:ext cx="748625" cy="11075"/>
            </a:xfrm>
            <a:custGeom>
              <a:rect b="b" l="l" r="r" t="t"/>
              <a:pathLst>
                <a:path extrusionOk="0" h="443" w="29945">
                  <a:moveTo>
                    <a:pt x="14967" y="0"/>
                  </a:moveTo>
                  <a:cubicBezTo>
                    <a:pt x="6692" y="0"/>
                    <a:pt x="1" y="215"/>
                    <a:pt x="1" y="215"/>
                  </a:cubicBezTo>
                  <a:cubicBezTo>
                    <a:pt x="1" y="215"/>
                    <a:pt x="6098" y="442"/>
                    <a:pt x="13849" y="442"/>
                  </a:cubicBezTo>
                  <a:cubicBezTo>
                    <a:pt x="14218" y="442"/>
                    <a:pt x="14591" y="442"/>
                    <a:pt x="14967" y="441"/>
                  </a:cubicBezTo>
                  <a:cubicBezTo>
                    <a:pt x="23242" y="441"/>
                    <a:pt x="29945" y="215"/>
                    <a:pt x="29945" y="215"/>
                  </a:cubicBezTo>
                  <a:cubicBezTo>
                    <a:pt x="29945" y="215"/>
                    <a:pt x="23242" y="0"/>
                    <a:pt x="1496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35"/>
            <p:cNvSpPr/>
            <p:nvPr/>
          </p:nvSpPr>
          <p:spPr>
            <a:xfrm>
              <a:off x="2952750" y="3106700"/>
              <a:ext cx="11925" cy="9075"/>
            </a:xfrm>
            <a:custGeom>
              <a:rect b="b" l="l" r="r" t="t"/>
              <a:pathLst>
                <a:path extrusionOk="0" h="363" w="477">
                  <a:moveTo>
                    <a:pt x="327" y="0"/>
                  </a:moveTo>
                  <a:cubicBezTo>
                    <a:pt x="239" y="0"/>
                    <a:pt x="119" y="51"/>
                    <a:pt x="119" y="51"/>
                  </a:cubicBezTo>
                  <a:cubicBezTo>
                    <a:pt x="119" y="51"/>
                    <a:pt x="0" y="277"/>
                    <a:pt x="95" y="336"/>
                  </a:cubicBezTo>
                  <a:cubicBezTo>
                    <a:pt x="108" y="356"/>
                    <a:pt x="135" y="363"/>
                    <a:pt x="166" y="363"/>
                  </a:cubicBezTo>
                  <a:cubicBezTo>
                    <a:pt x="249" y="363"/>
                    <a:pt x="369" y="313"/>
                    <a:pt x="369" y="313"/>
                  </a:cubicBezTo>
                  <a:cubicBezTo>
                    <a:pt x="369" y="313"/>
                    <a:pt x="476" y="98"/>
                    <a:pt x="405" y="27"/>
                  </a:cubicBezTo>
                  <a:cubicBezTo>
                    <a:pt x="389" y="7"/>
                    <a:pt x="360" y="0"/>
                    <a:pt x="32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9" name="Google Shape;439;p35"/>
            <p:cNvSpPr/>
            <p:nvPr/>
          </p:nvSpPr>
          <p:spPr>
            <a:xfrm>
              <a:off x="2814625" y="3105875"/>
              <a:ext cx="31275" cy="11325"/>
            </a:xfrm>
            <a:custGeom>
              <a:rect b="b" l="l" r="r" t="t"/>
              <a:pathLst>
                <a:path extrusionOk="0" h="453" w="1251">
                  <a:moveTo>
                    <a:pt x="632" y="0"/>
                  </a:moveTo>
                  <a:cubicBezTo>
                    <a:pt x="286" y="0"/>
                    <a:pt x="1" y="226"/>
                    <a:pt x="1" y="226"/>
                  </a:cubicBezTo>
                  <a:cubicBezTo>
                    <a:pt x="1" y="226"/>
                    <a:pt x="286" y="453"/>
                    <a:pt x="632" y="453"/>
                  </a:cubicBezTo>
                  <a:cubicBezTo>
                    <a:pt x="977" y="453"/>
                    <a:pt x="1251" y="226"/>
                    <a:pt x="1251" y="226"/>
                  </a:cubicBezTo>
                  <a:cubicBezTo>
                    <a:pt x="1251" y="226"/>
                    <a:pt x="977" y="0"/>
                    <a:pt x="632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0" name="Google Shape;440;p35"/>
            <p:cNvSpPr/>
            <p:nvPr/>
          </p:nvSpPr>
          <p:spPr>
            <a:xfrm>
              <a:off x="4163000" y="3163900"/>
              <a:ext cx="410200" cy="11050"/>
            </a:xfrm>
            <a:custGeom>
              <a:rect b="b" l="l" r="r" t="t"/>
              <a:pathLst>
                <a:path extrusionOk="0" h="442" w="16408">
                  <a:moveTo>
                    <a:pt x="8204" y="1"/>
                  </a:moveTo>
                  <a:cubicBezTo>
                    <a:pt x="3680" y="1"/>
                    <a:pt x="1" y="227"/>
                    <a:pt x="1" y="227"/>
                  </a:cubicBezTo>
                  <a:cubicBezTo>
                    <a:pt x="1" y="227"/>
                    <a:pt x="3680" y="441"/>
                    <a:pt x="8204" y="441"/>
                  </a:cubicBezTo>
                  <a:cubicBezTo>
                    <a:pt x="12729" y="441"/>
                    <a:pt x="16408" y="227"/>
                    <a:pt x="16408" y="227"/>
                  </a:cubicBezTo>
                  <a:cubicBezTo>
                    <a:pt x="16408" y="227"/>
                    <a:pt x="12729" y="1"/>
                    <a:pt x="820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35"/>
            <p:cNvSpPr/>
            <p:nvPr/>
          </p:nvSpPr>
          <p:spPr>
            <a:xfrm>
              <a:off x="3923100" y="3180275"/>
              <a:ext cx="595325" cy="11350"/>
            </a:xfrm>
            <a:custGeom>
              <a:rect b="b" l="l" r="r" t="t"/>
              <a:pathLst>
                <a:path extrusionOk="0" h="454" w="23813">
                  <a:moveTo>
                    <a:pt x="11907" y="1"/>
                  </a:moveTo>
                  <a:cubicBezTo>
                    <a:pt x="5334" y="1"/>
                    <a:pt x="0" y="227"/>
                    <a:pt x="0" y="227"/>
                  </a:cubicBezTo>
                  <a:cubicBezTo>
                    <a:pt x="0" y="227"/>
                    <a:pt x="5334" y="453"/>
                    <a:pt x="11907" y="453"/>
                  </a:cubicBezTo>
                  <a:cubicBezTo>
                    <a:pt x="18491" y="453"/>
                    <a:pt x="23813" y="227"/>
                    <a:pt x="23813" y="227"/>
                  </a:cubicBezTo>
                  <a:cubicBezTo>
                    <a:pt x="23813" y="227"/>
                    <a:pt x="18467" y="1"/>
                    <a:pt x="1190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5"/>
            <p:cNvSpPr/>
            <p:nvPr/>
          </p:nvSpPr>
          <p:spPr>
            <a:xfrm>
              <a:off x="4106150" y="3215700"/>
              <a:ext cx="1046300" cy="11050"/>
            </a:xfrm>
            <a:custGeom>
              <a:rect b="b" l="l" r="r" t="t"/>
              <a:pathLst>
                <a:path extrusionOk="0" h="442" w="41852">
                  <a:moveTo>
                    <a:pt x="20932" y="1"/>
                  </a:moveTo>
                  <a:cubicBezTo>
                    <a:pt x="9383" y="1"/>
                    <a:pt x="1" y="227"/>
                    <a:pt x="1" y="227"/>
                  </a:cubicBezTo>
                  <a:cubicBezTo>
                    <a:pt x="1" y="227"/>
                    <a:pt x="9359" y="441"/>
                    <a:pt x="20932" y="441"/>
                  </a:cubicBezTo>
                  <a:cubicBezTo>
                    <a:pt x="32481" y="441"/>
                    <a:pt x="41851" y="227"/>
                    <a:pt x="41851" y="227"/>
                  </a:cubicBezTo>
                  <a:cubicBezTo>
                    <a:pt x="41851" y="227"/>
                    <a:pt x="32481" y="1"/>
                    <a:pt x="2093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35"/>
            <p:cNvSpPr/>
            <p:nvPr/>
          </p:nvSpPr>
          <p:spPr>
            <a:xfrm>
              <a:off x="3556675" y="3237725"/>
              <a:ext cx="1029925" cy="11050"/>
            </a:xfrm>
            <a:custGeom>
              <a:rect b="b" l="l" r="r" t="t"/>
              <a:pathLst>
                <a:path extrusionOk="0" h="442" w="41197">
                  <a:moveTo>
                    <a:pt x="20599" y="1"/>
                  </a:moveTo>
                  <a:cubicBezTo>
                    <a:pt x="9228" y="1"/>
                    <a:pt x="1" y="215"/>
                    <a:pt x="1" y="215"/>
                  </a:cubicBezTo>
                  <a:cubicBezTo>
                    <a:pt x="1" y="215"/>
                    <a:pt x="9228" y="441"/>
                    <a:pt x="20599" y="441"/>
                  </a:cubicBezTo>
                  <a:cubicBezTo>
                    <a:pt x="31969" y="441"/>
                    <a:pt x="41196" y="215"/>
                    <a:pt x="41196" y="215"/>
                  </a:cubicBezTo>
                  <a:cubicBezTo>
                    <a:pt x="41196" y="215"/>
                    <a:pt x="31969" y="1"/>
                    <a:pt x="2059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4" name="Google Shape;444;p35"/>
            <p:cNvSpPr/>
            <p:nvPr/>
          </p:nvSpPr>
          <p:spPr>
            <a:xfrm>
              <a:off x="3589425" y="3213025"/>
              <a:ext cx="505150" cy="11325"/>
            </a:xfrm>
            <a:custGeom>
              <a:rect b="b" l="l" r="r" t="t"/>
              <a:pathLst>
                <a:path extrusionOk="0" h="453" w="20206">
                  <a:moveTo>
                    <a:pt x="10109" y="0"/>
                  </a:moveTo>
                  <a:cubicBezTo>
                    <a:pt x="4525" y="0"/>
                    <a:pt x="0" y="227"/>
                    <a:pt x="0" y="227"/>
                  </a:cubicBezTo>
                  <a:cubicBezTo>
                    <a:pt x="0" y="227"/>
                    <a:pt x="4525" y="453"/>
                    <a:pt x="10109" y="453"/>
                  </a:cubicBezTo>
                  <a:cubicBezTo>
                    <a:pt x="15681" y="453"/>
                    <a:pt x="20205" y="227"/>
                    <a:pt x="20205" y="227"/>
                  </a:cubicBezTo>
                  <a:cubicBezTo>
                    <a:pt x="20205" y="227"/>
                    <a:pt x="15681" y="0"/>
                    <a:pt x="1010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5" name="Google Shape;445;p35"/>
            <p:cNvSpPr/>
            <p:nvPr/>
          </p:nvSpPr>
          <p:spPr>
            <a:xfrm>
              <a:off x="3272425" y="3163900"/>
              <a:ext cx="617650" cy="11050"/>
            </a:xfrm>
            <a:custGeom>
              <a:rect b="b" l="l" r="r" t="t"/>
              <a:pathLst>
                <a:path extrusionOk="0" h="442" w="24706">
                  <a:moveTo>
                    <a:pt x="12347" y="1"/>
                  </a:moveTo>
                  <a:cubicBezTo>
                    <a:pt x="5537" y="1"/>
                    <a:pt x="0" y="227"/>
                    <a:pt x="0" y="227"/>
                  </a:cubicBezTo>
                  <a:cubicBezTo>
                    <a:pt x="0" y="227"/>
                    <a:pt x="5537" y="441"/>
                    <a:pt x="12347" y="441"/>
                  </a:cubicBezTo>
                  <a:cubicBezTo>
                    <a:pt x="19169" y="441"/>
                    <a:pt x="24706" y="227"/>
                    <a:pt x="24706" y="227"/>
                  </a:cubicBezTo>
                  <a:cubicBezTo>
                    <a:pt x="24706" y="227"/>
                    <a:pt x="19169" y="1"/>
                    <a:pt x="1234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6" name="Google Shape;446;p35"/>
            <p:cNvSpPr/>
            <p:nvPr/>
          </p:nvSpPr>
          <p:spPr>
            <a:xfrm>
              <a:off x="3613825" y="3180275"/>
              <a:ext cx="303650" cy="11350"/>
            </a:xfrm>
            <a:custGeom>
              <a:rect b="b" l="l" r="r" t="t"/>
              <a:pathLst>
                <a:path extrusionOk="0" h="454" w="12146">
                  <a:moveTo>
                    <a:pt x="6073" y="1"/>
                  </a:moveTo>
                  <a:cubicBezTo>
                    <a:pt x="2715" y="1"/>
                    <a:pt x="1" y="227"/>
                    <a:pt x="1" y="227"/>
                  </a:cubicBezTo>
                  <a:cubicBezTo>
                    <a:pt x="1" y="227"/>
                    <a:pt x="2715" y="453"/>
                    <a:pt x="6073" y="453"/>
                  </a:cubicBezTo>
                  <a:cubicBezTo>
                    <a:pt x="9442" y="453"/>
                    <a:pt x="12145" y="227"/>
                    <a:pt x="12145" y="227"/>
                  </a:cubicBezTo>
                  <a:cubicBezTo>
                    <a:pt x="12145" y="227"/>
                    <a:pt x="9419" y="1"/>
                    <a:pt x="607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7" name="Google Shape;447;p35"/>
            <p:cNvSpPr/>
            <p:nvPr/>
          </p:nvSpPr>
          <p:spPr>
            <a:xfrm>
              <a:off x="2048150" y="3141875"/>
              <a:ext cx="951050" cy="11350"/>
            </a:xfrm>
            <a:custGeom>
              <a:rect b="b" l="l" r="r" t="t"/>
              <a:pathLst>
                <a:path extrusionOk="0" h="454" w="38042">
                  <a:moveTo>
                    <a:pt x="19027" y="1"/>
                  </a:moveTo>
                  <a:cubicBezTo>
                    <a:pt x="8514" y="1"/>
                    <a:pt x="1" y="227"/>
                    <a:pt x="1" y="227"/>
                  </a:cubicBezTo>
                  <a:cubicBezTo>
                    <a:pt x="1" y="227"/>
                    <a:pt x="8514" y="453"/>
                    <a:pt x="19027" y="453"/>
                  </a:cubicBezTo>
                  <a:cubicBezTo>
                    <a:pt x="29528" y="453"/>
                    <a:pt x="38041" y="227"/>
                    <a:pt x="38041" y="227"/>
                  </a:cubicBezTo>
                  <a:cubicBezTo>
                    <a:pt x="38041" y="227"/>
                    <a:pt x="29528" y="1"/>
                    <a:pt x="1902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8" name="Google Shape;448;p35"/>
            <p:cNvSpPr/>
            <p:nvPr/>
          </p:nvSpPr>
          <p:spPr>
            <a:xfrm>
              <a:off x="2414275" y="3182950"/>
              <a:ext cx="639400" cy="11050"/>
            </a:xfrm>
            <a:custGeom>
              <a:rect b="b" l="l" r="r" t="t"/>
              <a:pathLst>
                <a:path extrusionOk="0" h="442" w="25576">
                  <a:moveTo>
                    <a:pt x="12788" y="1"/>
                  </a:moveTo>
                  <a:cubicBezTo>
                    <a:pt x="5739" y="1"/>
                    <a:pt x="1" y="227"/>
                    <a:pt x="1" y="227"/>
                  </a:cubicBezTo>
                  <a:cubicBezTo>
                    <a:pt x="1" y="227"/>
                    <a:pt x="5716" y="441"/>
                    <a:pt x="12788" y="441"/>
                  </a:cubicBezTo>
                  <a:cubicBezTo>
                    <a:pt x="19848" y="441"/>
                    <a:pt x="25575" y="227"/>
                    <a:pt x="25575" y="227"/>
                  </a:cubicBezTo>
                  <a:cubicBezTo>
                    <a:pt x="25575" y="227"/>
                    <a:pt x="19860" y="1"/>
                    <a:pt x="12788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9" name="Google Shape;449;p35"/>
            <p:cNvSpPr/>
            <p:nvPr/>
          </p:nvSpPr>
          <p:spPr>
            <a:xfrm>
              <a:off x="2580675" y="3221350"/>
              <a:ext cx="320000" cy="11050"/>
            </a:xfrm>
            <a:custGeom>
              <a:rect b="b" l="l" r="r" t="t"/>
              <a:pathLst>
                <a:path extrusionOk="0" h="442" w="12800">
                  <a:moveTo>
                    <a:pt x="6406" y="1"/>
                  </a:moveTo>
                  <a:cubicBezTo>
                    <a:pt x="2858" y="1"/>
                    <a:pt x="0" y="215"/>
                    <a:pt x="0" y="215"/>
                  </a:cubicBezTo>
                  <a:cubicBezTo>
                    <a:pt x="0" y="215"/>
                    <a:pt x="2870" y="441"/>
                    <a:pt x="6406" y="441"/>
                  </a:cubicBezTo>
                  <a:cubicBezTo>
                    <a:pt x="9942" y="441"/>
                    <a:pt x="12799" y="215"/>
                    <a:pt x="12799" y="215"/>
                  </a:cubicBezTo>
                  <a:cubicBezTo>
                    <a:pt x="12799" y="215"/>
                    <a:pt x="9942" y="1"/>
                    <a:pt x="640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0" name="Google Shape;450;p35"/>
            <p:cNvSpPr/>
            <p:nvPr/>
          </p:nvSpPr>
          <p:spPr>
            <a:xfrm>
              <a:off x="2750625" y="3248725"/>
              <a:ext cx="237550" cy="11350"/>
            </a:xfrm>
            <a:custGeom>
              <a:rect b="b" l="l" r="r" t="t"/>
              <a:pathLst>
                <a:path extrusionOk="0" h="454" w="9502">
                  <a:moveTo>
                    <a:pt x="4942" y="1"/>
                  </a:moveTo>
                  <a:cubicBezTo>
                    <a:pt x="4879" y="1"/>
                    <a:pt x="4815" y="1"/>
                    <a:pt x="4751" y="1"/>
                  </a:cubicBezTo>
                  <a:cubicBezTo>
                    <a:pt x="2132" y="1"/>
                    <a:pt x="1" y="227"/>
                    <a:pt x="1" y="227"/>
                  </a:cubicBezTo>
                  <a:cubicBezTo>
                    <a:pt x="1" y="227"/>
                    <a:pt x="2132" y="454"/>
                    <a:pt x="4751" y="454"/>
                  </a:cubicBezTo>
                  <a:cubicBezTo>
                    <a:pt x="7371" y="454"/>
                    <a:pt x="9502" y="227"/>
                    <a:pt x="9502" y="227"/>
                  </a:cubicBezTo>
                  <a:cubicBezTo>
                    <a:pt x="9502" y="227"/>
                    <a:pt x="7473" y="1"/>
                    <a:pt x="494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35"/>
            <p:cNvSpPr/>
            <p:nvPr/>
          </p:nvSpPr>
          <p:spPr>
            <a:xfrm>
              <a:off x="3095325" y="3229400"/>
              <a:ext cx="220875" cy="11325"/>
            </a:xfrm>
            <a:custGeom>
              <a:rect b="b" l="l" r="r" t="t"/>
              <a:pathLst>
                <a:path extrusionOk="0" h="453" w="8835">
                  <a:moveTo>
                    <a:pt x="4417" y="0"/>
                  </a:moveTo>
                  <a:cubicBezTo>
                    <a:pt x="1977" y="0"/>
                    <a:pt x="0" y="227"/>
                    <a:pt x="0" y="227"/>
                  </a:cubicBezTo>
                  <a:cubicBezTo>
                    <a:pt x="0" y="227"/>
                    <a:pt x="1977" y="453"/>
                    <a:pt x="4417" y="453"/>
                  </a:cubicBezTo>
                  <a:cubicBezTo>
                    <a:pt x="6858" y="453"/>
                    <a:pt x="8835" y="227"/>
                    <a:pt x="8835" y="227"/>
                  </a:cubicBezTo>
                  <a:cubicBezTo>
                    <a:pt x="8835" y="227"/>
                    <a:pt x="6858" y="0"/>
                    <a:pt x="441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2" name="Google Shape;452;p35"/>
            <p:cNvSpPr/>
            <p:nvPr/>
          </p:nvSpPr>
          <p:spPr>
            <a:xfrm>
              <a:off x="3136100" y="3254100"/>
              <a:ext cx="212850" cy="11050"/>
            </a:xfrm>
            <a:custGeom>
              <a:rect b="b" l="l" r="r" t="t"/>
              <a:pathLst>
                <a:path extrusionOk="0" h="442" w="8514">
                  <a:moveTo>
                    <a:pt x="4263" y="1"/>
                  </a:moveTo>
                  <a:cubicBezTo>
                    <a:pt x="1905" y="1"/>
                    <a:pt x="0" y="215"/>
                    <a:pt x="0" y="215"/>
                  </a:cubicBezTo>
                  <a:cubicBezTo>
                    <a:pt x="0" y="215"/>
                    <a:pt x="1905" y="441"/>
                    <a:pt x="4263" y="441"/>
                  </a:cubicBezTo>
                  <a:cubicBezTo>
                    <a:pt x="6608" y="441"/>
                    <a:pt x="8513" y="215"/>
                    <a:pt x="8513" y="215"/>
                  </a:cubicBezTo>
                  <a:cubicBezTo>
                    <a:pt x="8513" y="215"/>
                    <a:pt x="6608" y="1"/>
                    <a:pt x="426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3" name="Google Shape;453;p35"/>
            <p:cNvSpPr/>
            <p:nvPr/>
          </p:nvSpPr>
          <p:spPr>
            <a:xfrm>
              <a:off x="3181925" y="3270475"/>
              <a:ext cx="153325" cy="11025"/>
            </a:xfrm>
            <a:custGeom>
              <a:rect b="b" l="l" r="r" t="t"/>
              <a:pathLst>
                <a:path extrusionOk="0" h="441" w="6133">
                  <a:moveTo>
                    <a:pt x="3073" y="0"/>
                  </a:moveTo>
                  <a:cubicBezTo>
                    <a:pt x="1370" y="0"/>
                    <a:pt x="1" y="215"/>
                    <a:pt x="1" y="215"/>
                  </a:cubicBezTo>
                  <a:cubicBezTo>
                    <a:pt x="1" y="215"/>
                    <a:pt x="1370" y="441"/>
                    <a:pt x="3073" y="441"/>
                  </a:cubicBezTo>
                  <a:cubicBezTo>
                    <a:pt x="4763" y="441"/>
                    <a:pt x="6133" y="215"/>
                    <a:pt x="6133" y="215"/>
                  </a:cubicBezTo>
                  <a:cubicBezTo>
                    <a:pt x="6133" y="215"/>
                    <a:pt x="4763" y="0"/>
                    <a:pt x="3073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4" name="Google Shape;454;p35"/>
            <p:cNvSpPr/>
            <p:nvPr/>
          </p:nvSpPr>
          <p:spPr>
            <a:xfrm>
              <a:off x="3239375" y="3294875"/>
              <a:ext cx="104200" cy="11350"/>
            </a:xfrm>
            <a:custGeom>
              <a:rect b="b" l="l" r="r" t="t"/>
              <a:pathLst>
                <a:path extrusionOk="0" h="454" w="4168">
                  <a:moveTo>
                    <a:pt x="2084" y="1"/>
                  </a:moveTo>
                  <a:cubicBezTo>
                    <a:pt x="918" y="1"/>
                    <a:pt x="1" y="227"/>
                    <a:pt x="1" y="227"/>
                  </a:cubicBezTo>
                  <a:cubicBezTo>
                    <a:pt x="1" y="227"/>
                    <a:pt x="929" y="453"/>
                    <a:pt x="2084" y="453"/>
                  </a:cubicBezTo>
                  <a:cubicBezTo>
                    <a:pt x="3239" y="453"/>
                    <a:pt x="4168" y="227"/>
                    <a:pt x="4168" y="227"/>
                  </a:cubicBezTo>
                  <a:cubicBezTo>
                    <a:pt x="4168" y="227"/>
                    <a:pt x="3227" y="1"/>
                    <a:pt x="208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2302350" y="3117475"/>
              <a:ext cx="229225" cy="11050"/>
            </a:xfrm>
            <a:custGeom>
              <a:rect b="b" l="l" r="r" t="t"/>
              <a:pathLst>
                <a:path extrusionOk="0" h="442" w="9169">
                  <a:moveTo>
                    <a:pt x="4585" y="1"/>
                  </a:moveTo>
                  <a:cubicBezTo>
                    <a:pt x="2049" y="1"/>
                    <a:pt x="1" y="215"/>
                    <a:pt x="1" y="215"/>
                  </a:cubicBezTo>
                  <a:cubicBezTo>
                    <a:pt x="1" y="215"/>
                    <a:pt x="2061" y="441"/>
                    <a:pt x="4585" y="441"/>
                  </a:cubicBezTo>
                  <a:cubicBezTo>
                    <a:pt x="7109" y="441"/>
                    <a:pt x="9169" y="215"/>
                    <a:pt x="9169" y="215"/>
                  </a:cubicBezTo>
                  <a:cubicBezTo>
                    <a:pt x="9169" y="215"/>
                    <a:pt x="7109" y="1"/>
                    <a:pt x="458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6" name="Google Shape;456;p35"/>
            <p:cNvSpPr/>
            <p:nvPr/>
          </p:nvSpPr>
          <p:spPr>
            <a:xfrm>
              <a:off x="2384225" y="3076400"/>
              <a:ext cx="106275" cy="11325"/>
            </a:xfrm>
            <a:custGeom>
              <a:rect b="b" l="l" r="r" t="t"/>
              <a:pathLst>
                <a:path extrusionOk="0" h="453" w="4251">
                  <a:moveTo>
                    <a:pt x="2131" y="1"/>
                  </a:moveTo>
                  <a:cubicBezTo>
                    <a:pt x="953" y="1"/>
                    <a:pt x="0" y="227"/>
                    <a:pt x="0" y="227"/>
                  </a:cubicBezTo>
                  <a:cubicBezTo>
                    <a:pt x="0" y="227"/>
                    <a:pt x="953" y="453"/>
                    <a:pt x="2131" y="453"/>
                  </a:cubicBezTo>
                  <a:cubicBezTo>
                    <a:pt x="3298" y="453"/>
                    <a:pt x="4251" y="227"/>
                    <a:pt x="4251" y="227"/>
                  </a:cubicBezTo>
                  <a:cubicBezTo>
                    <a:pt x="4251" y="227"/>
                    <a:pt x="3298" y="1"/>
                    <a:pt x="213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7" name="Google Shape;457;p35"/>
            <p:cNvSpPr/>
            <p:nvPr/>
          </p:nvSpPr>
          <p:spPr>
            <a:xfrm>
              <a:off x="2436300" y="3057050"/>
              <a:ext cx="68500" cy="11350"/>
            </a:xfrm>
            <a:custGeom>
              <a:rect b="b" l="l" r="r" t="t"/>
              <a:pathLst>
                <a:path extrusionOk="0" h="454" w="2740">
                  <a:moveTo>
                    <a:pt x="1370" y="1"/>
                  </a:moveTo>
                  <a:cubicBezTo>
                    <a:pt x="608" y="1"/>
                    <a:pt x="1" y="227"/>
                    <a:pt x="1" y="227"/>
                  </a:cubicBezTo>
                  <a:cubicBezTo>
                    <a:pt x="1" y="227"/>
                    <a:pt x="579" y="453"/>
                    <a:pt x="1314" y="453"/>
                  </a:cubicBezTo>
                  <a:cubicBezTo>
                    <a:pt x="1333" y="453"/>
                    <a:pt x="1351" y="453"/>
                    <a:pt x="1370" y="453"/>
                  </a:cubicBezTo>
                  <a:cubicBezTo>
                    <a:pt x="2132" y="453"/>
                    <a:pt x="2739" y="227"/>
                    <a:pt x="2739" y="227"/>
                  </a:cubicBezTo>
                  <a:cubicBezTo>
                    <a:pt x="2739" y="227"/>
                    <a:pt x="2132" y="1"/>
                    <a:pt x="137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8" name="Google Shape;458;p35"/>
            <p:cNvSpPr/>
            <p:nvPr/>
          </p:nvSpPr>
          <p:spPr>
            <a:xfrm>
              <a:off x="2266650" y="3032650"/>
              <a:ext cx="248550" cy="11075"/>
            </a:xfrm>
            <a:custGeom>
              <a:rect b="b" l="l" r="r" t="t"/>
              <a:pathLst>
                <a:path extrusionOk="0" h="443" w="9942">
                  <a:moveTo>
                    <a:pt x="4977" y="0"/>
                  </a:moveTo>
                  <a:cubicBezTo>
                    <a:pt x="2238" y="0"/>
                    <a:pt x="0" y="227"/>
                    <a:pt x="0" y="227"/>
                  </a:cubicBezTo>
                  <a:cubicBezTo>
                    <a:pt x="0" y="227"/>
                    <a:pt x="2030" y="443"/>
                    <a:pt x="4589" y="443"/>
                  </a:cubicBezTo>
                  <a:cubicBezTo>
                    <a:pt x="4717" y="443"/>
                    <a:pt x="4847" y="442"/>
                    <a:pt x="4977" y="441"/>
                  </a:cubicBezTo>
                  <a:cubicBezTo>
                    <a:pt x="7715" y="441"/>
                    <a:pt x="9942" y="227"/>
                    <a:pt x="9942" y="227"/>
                  </a:cubicBezTo>
                  <a:cubicBezTo>
                    <a:pt x="9942" y="227"/>
                    <a:pt x="7727" y="0"/>
                    <a:pt x="497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35"/>
            <p:cNvSpPr/>
            <p:nvPr/>
          </p:nvSpPr>
          <p:spPr>
            <a:xfrm>
              <a:off x="2461000" y="2994550"/>
              <a:ext cx="70575" cy="11325"/>
            </a:xfrm>
            <a:custGeom>
              <a:rect b="b" l="l" r="r" t="t"/>
              <a:pathLst>
                <a:path extrusionOk="0" h="453" w="2823">
                  <a:moveTo>
                    <a:pt x="1406" y="0"/>
                  </a:moveTo>
                  <a:cubicBezTo>
                    <a:pt x="632" y="0"/>
                    <a:pt x="1" y="227"/>
                    <a:pt x="1" y="227"/>
                  </a:cubicBezTo>
                  <a:cubicBezTo>
                    <a:pt x="1" y="227"/>
                    <a:pt x="632" y="453"/>
                    <a:pt x="1406" y="453"/>
                  </a:cubicBezTo>
                  <a:cubicBezTo>
                    <a:pt x="2180" y="453"/>
                    <a:pt x="2823" y="227"/>
                    <a:pt x="2823" y="227"/>
                  </a:cubicBezTo>
                  <a:cubicBezTo>
                    <a:pt x="2823" y="227"/>
                    <a:pt x="2192" y="0"/>
                    <a:pt x="140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35"/>
            <p:cNvSpPr/>
            <p:nvPr/>
          </p:nvSpPr>
          <p:spPr>
            <a:xfrm>
              <a:off x="4903575" y="2253975"/>
              <a:ext cx="341450" cy="11050"/>
            </a:xfrm>
            <a:custGeom>
              <a:rect b="b" l="l" r="r" t="t"/>
              <a:pathLst>
                <a:path extrusionOk="0" h="442" w="13658">
                  <a:moveTo>
                    <a:pt x="6835" y="1"/>
                  </a:moveTo>
                  <a:cubicBezTo>
                    <a:pt x="3060" y="1"/>
                    <a:pt x="1" y="215"/>
                    <a:pt x="1" y="215"/>
                  </a:cubicBezTo>
                  <a:cubicBezTo>
                    <a:pt x="1" y="215"/>
                    <a:pt x="3060" y="441"/>
                    <a:pt x="6835" y="441"/>
                  </a:cubicBezTo>
                  <a:cubicBezTo>
                    <a:pt x="10609" y="441"/>
                    <a:pt x="13657" y="215"/>
                    <a:pt x="13657" y="215"/>
                  </a:cubicBezTo>
                  <a:cubicBezTo>
                    <a:pt x="13657" y="215"/>
                    <a:pt x="10609" y="1"/>
                    <a:pt x="683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35"/>
            <p:cNvSpPr/>
            <p:nvPr/>
          </p:nvSpPr>
          <p:spPr>
            <a:xfrm>
              <a:off x="4975025" y="2286725"/>
              <a:ext cx="106275" cy="11025"/>
            </a:xfrm>
            <a:custGeom>
              <a:rect b="b" l="l" r="r" t="t"/>
              <a:pathLst>
                <a:path extrusionOk="0" h="441" w="4251">
                  <a:moveTo>
                    <a:pt x="2131" y="0"/>
                  </a:moveTo>
                  <a:cubicBezTo>
                    <a:pt x="953" y="0"/>
                    <a:pt x="0" y="215"/>
                    <a:pt x="0" y="215"/>
                  </a:cubicBezTo>
                  <a:cubicBezTo>
                    <a:pt x="0" y="215"/>
                    <a:pt x="953" y="441"/>
                    <a:pt x="2131" y="441"/>
                  </a:cubicBezTo>
                  <a:cubicBezTo>
                    <a:pt x="3298" y="441"/>
                    <a:pt x="4251" y="215"/>
                    <a:pt x="4251" y="215"/>
                  </a:cubicBezTo>
                  <a:cubicBezTo>
                    <a:pt x="4251" y="215"/>
                    <a:pt x="32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35"/>
            <p:cNvSpPr/>
            <p:nvPr/>
          </p:nvSpPr>
          <p:spPr>
            <a:xfrm>
              <a:off x="5018175" y="2316775"/>
              <a:ext cx="104200" cy="11050"/>
            </a:xfrm>
            <a:custGeom>
              <a:rect b="b" l="l" r="r" t="t"/>
              <a:pathLst>
                <a:path extrusionOk="0" h="442" w="4168">
                  <a:moveTo>
                    <a:pt x="2084" y="1"/>
                  </a:moveTo>
                  <a:cubicBezTo>
                    <a:pt x="917" y="1"/>
                    <a:pt x="0" y="227"/>
                    <a:pt x="0" y="227"/>
                  </a:cubicBezTo>
                  <a:cubicBezTo>
                    <a:pt x="0" y="227"/>
                    <a:pt x="941" y="441"/>
                    <a:pt x="2084" y="441"/>
                  </a:cubicBezTo>
                  <a:cubicBezTo>
                    <a:pt x="3239" y="441"/>
                    <a:pt x="4168" y="227"/>
                    <a:pt x="4168" y="227"/>
                  </a:cubicBezTo>
                  <a:cubicBezTo>
                    <a:pt x="4168" y="227"/>
                    <a:pt x="3227" y="1"/>
                    <a:pt x="208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35"/>
            <p:cNvSpPr/>
            <p:nvPr/>
          </p:nvSpPr>
          <p:spPr>
            <a:xfrm>
              <a:off x="5058950" y="2344150"/>
              <a:ext cx="44075" cy="11350"/>
            </a:xfrm>
            <a:custGeom>
              <a:rect b="b" l="l" r="r" t="t"/>
              <a:pathLst>
                <a:path extrusionOk="0" h="454" w="1763">
                  <a:moveTo>
                    <a:pt x="917" y="1"/>
                  </a:moveTo>
                  <a:cubicBezTo>
                    <a:pt x="905" y="1"/>
                    <a:pt x="894" y="1"/>
                    <a:pt x="882" y="1"/>
                  </a:cubicBezTo>
                  <a:cubicBezTo>
                    <a:pt x="394" y="1"/>
                    <a:pt x="1" y="227"/>
                    <a:pt x="1" y="227"/>
                  </a:cubicBezTo>
                  <a:cubicBezTo>
                    <a:pt x="1" y="227"/>
                    <a:pt x="405" y="454"/>
                    <a:pt x="882" y="454"/>
                  </a:cubicBezTo>
                  <a:cubicBezTo>
                    <a:pt x="1370" y="454"/>
                    <a:pt x="1763" y="227"/>
                    <a:pt x="1763" y="227"/>
                  </a:cubicBezTo>
                  <a:cubicBezTo>
                    <a:pt x="1763" y="227"/>
                    <a:pt x="1389" y="1"/>
                    <a:pt x="91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35"/>
            <p:cNvSpPr/>
            <p:nvPr/>
          </p:nvSpPr>
          <p:spPr>
            <a:xfrm>
              <a:off x="5078900" y="2379600"/>
              <a:ext cx="49125" cy="11325"/>
            </a:xfrm>
            <a:custGeom>
              <a:rect b="b" l="l" r="r" t="t"/>
              <a:pathLst>
                <a:path extrusionOk="0" h="453" w="1965">
                  <a:moveTo>
                    <a:pt x="977" y="0"/>
                  </a:moveTo>
                  <a:cubicBezTo>
                    <a:pt x="441" y="0"/>
                    <a:pt x="0" y="226"/>
                    <a:pt x="0" y="226"/>
                  </a:cubicBezTo>
                  <a:cubicBezTo>
                    <a:pt x="0" y="226"/>
                    <a:pt x="429" y="452"/>
                    <a:pt x="977" y="452"/>
                  </a:cubicBezTo>
                  <a:cubicBezTo>
                    <a:pt x="1512" y="452"/>
                    <a:pt x="1965" y="226"/>
                    <a:pt x="1965" y="226"/>
                  </a:cubicBezTo>
                  <a:cubicBezTo>
                    <a:pt x="1965" y="226"/>
                    <a:pt x="1512" y="0"/>
                    <a:pt x="97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5" name="Google Shape;465;p35"/>
            <p:cNvSpPr/>
            <p:nvPr/>
          </p:nvSpPr>
          <p:spPr>
            <a:xfrm>
              <a:off x="4758925" y="3158250"/>
              <a:ext cx="991800" cy="11350"/>
            </a:xfrm>
            <a:custGeom>
              <a:rect b="b" l="l" r="r" t="t"/>
              <a:pathLst>
                <a:path extrusionOk="0" h="454" w="39672">
                  <a:moveTo>
                    <a:pt x="19836" y="1"/>
                  </a:moveTo>
                  <a:cubicBezTo>
                    <a:pt x="8882" y="1"/>
                    <a:pt x="0" y="227"/>
                    <a:pt x="0" y="227"/>
                  </a:cubicBezTo>
                  <a:cubicBezTo>
                    <a:pt x="0" y="227"/>
                    <a:pt x="8882" y="453"/>
                    <a:pt x="19836" y="453"/>
                  </a:cubicBezTo>
                  <a:cubicBezTo>
                    <a:pt x="30790" y="453"/>
                    <a:pt x="39672" y="227"/>
                    <a:pt x="39672" y="227"/>
                  </a:cubicBezTo>
                  <a:cubicBezTo>
                    <a:pt x="39672" y="227"/>
                    <a:pt x="30790" y="1"/>
                    <a:pt x="1983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35"/>
            <p:cNvSpPr/>
            <p:nvPr/>
          </p:nvSpPr>
          <p:spPr>
            <a:xfrm>
              <a:off x="4580925" y="3147550"/>
              <a:ext cx="251525" cy="11325"/>
            </a:xfrm>
            <a:custGeom>
              <a:rect b="b" l="l" r="r" t="t"/>
              <a:pathLst>
                <a:path extrusionOk="0" h="453" w="10061">
                  <a:moveTo>
                    <a:pt x="5037" y="0"/>
                  </a:moveTo>
                  <a:cubicBezTo>
                    <a:pt x="2250" y="0"/>
                    <a:pt x="0" y="226"/>
                    <a:pt x="0" y="226"/>
                  </a:cubicBezTo>
                  <a:cubicBezTo>
                    <a:pt x="0" y="226"/>
                    <a:pt x="2250" y="453"/>
                    <a:pt x="5037" y="453"/>
                  </a:cubicBezTo>
                  <a:cubicBezTo>
                    <a:pt x="7811" y="453"/>
                    <a:pt x="10061" y="226"/>
                    <a:pt x="10061" y="226"/>
                  </a:cubicBezTo>
                  <a:cubicBezTo>
                    <a:pt x="10061" y="226"/>
                    <a:pt x="7811" y="0"/>
                    <a:pt x="503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7" name="Google Shape;467;p35"/>
            <p:cNvSpPr/>
            <p:nvPr/>
          </p:nvSpPr>
          <p:spPr>
            <a:xfrm>
              <a:off x="4744925" y="3139500"/>
              <a:ext cx="183075" cy="11050"/>
            </a:xfrm>
            <a:custGeom>
              <a:rect b="b" l="l" r="r" t="t"/>
              <a:pathLst>
                <a:path extrusionOk="0" h="442" w="7323">
                  <a:moveTo>
                    <a:pt x="3668" y="1"/>
                  </a:moveTo>
                  <a:cubicBezTo>
                    <a:pt x="1644" y="1"/>
                    <a:pt x="1" y="215"/>
                    <a:pt x="1" y="215"/>
                  </a:cubicBezTo>
                  <a:cubicBezTo>
                    <a:pt x="1" y="215"/>
                    <a:pt x="1644" y="441"/>
                    <a:pt x="3668" y="441"/>
                  </a:cubicBezTo>
                  <a:cubicBezTo>
                    <a:pt x="5692" y="441"/>
                    <a:pt x="7323" y="215"/>
                    <a:pt x="7323" y="215"/>
                  </a:cubicBezTo>
                  <a:cubicBezTo>
                    <a:pt x="7323" y="215"/>
                    <a:pt x="5692" y="1"/>
                    <a:pt x="3668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8" name="Google Shape;468;p35"/>
            <p:cNvSpPr/>
            <p:nvPr/>
          </p:nvSpPr>
          <p:spPr>
            <a:xfrm>
              <a:off x="5160150" y="3133850"/>
              <a:ext cx="453950" cy="11025"/>
            </a:xfrm>
            <a:custGeom>
              <a:rect b="b" l="l" r="r" t="t"/>
              <a:pathLst>
                <a:path extrusionOk="0" h="441" w="18158">
                  <a:moveTo>
                    <a:pt x="9085" y="0"/>
                  </a:moveTo>
                  <a:cubicBezTo>
                    <a:pt x="4073" y="0"/>
                    <a:pt x="1" y="227"/>
                    <a:pt x="1" y="227"/>
                  </a:cubicBezTo>
                  <a:cubicBezTo>
                    <a:pt x="1" y="227"/>
                    <a:pt x="4073" y="441"/>
                    <a:pt x="9085" y="441"/>
                  </a:cubicBezTo>
                  <a:cubicBezTo>
                    <a:pt x="14098" y="441"/>
                    <a:pt x="18158" y="227"/>
                    <a:pt x="18158" y="227"/>
                  </a:cubicBezTo>
                  <a:cubicBezTo>
                    <a:pt x="18158" y="227"/>
                    <a:pt x="14098" y="0"/>
                    <a:pt x="908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35"/>
            <p:cNvSpPr/>
            <p:nvPr/>
          </p:nvSpPr>
          <p:spPr>
            <a:xfrm>
              <a:off x="5392325" y="3114800"/>
              <a:ext cx="112550" cy="11325"/>
            </a:xfrm>
            <a:custGeom>
              <a:rect b="b" l="l" r="r" t="t"/>
              <a:pathLst>
                <a:path extrusionOk="0" h="453" w="4502">
                  <a:moveTo>
                    <a:pt x="2342" y="0"/>
                  </a:moveTo>
                  <a:cubicBezTo>
                    <a:pt x="2312" y="0"/>
                    <a:pt x="2281" y="0"/>
                    <a:pt x="2251" y="0"/>
                  </a:cubicBezTo>
                  <a:cubicBezTo>
                    <a:pt x="1001" y="0"/>
                    <a:pt x="1" y="227"/>
                    <a:pt x="1" y="227"/>
                  </a:cubicBezTo>
                  <a:cubicBezTo>
                    <a:pt x="1" y="227"/>
                    <a:pt x="1013" y="453"/>
                    <a:pt x="2251" y="453"/>
                  </a:cubicBezTo>
                  <a:cubicBezTo>
                    <a:pt x="3501" y="453"/>
                    <a:pt x="4501" y="227"/>
                    <a:pt x="4501" y="227"/>
                  </a:cubicBezTo>
                  <a:cubicBezTo>
                    <a:pt x="4501" y="227"/>
                    <a:pt x="3549" y="0"/>
                    <a:pt x="2342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35"/>
            <p:cNvSpPr/>
            <p:nvPr/>
          </p:nvSpPr>
          <p:spPr>
            <a:xfrm>
              <a:off x="5403925" y="3084725"/>
              <a:ext cx="81900" cy="11050"/>
            </a:xfrm>
            <a:custGeom>
              <a:rect b="b" l="l" r="r" t="t"/>
              <a:pathLst>
                <a:path extrusionOk="0" h="442" w="3276">
                  <a:moveTo>
                    <a:pt x="1644" y="1"/>
                  </a:moveTo>
                  <a:cubicBezTo>
                    <a:pt x="727" y="1"/>
                    <a:pt x="1" y="227"/>
                    <a:pt x="1" y="227"/>
                  </a:cubicBezTo>
                  <a:cubicBezTo>
                    <a:pt x="1" y="227"/>
                    <a:pt x="727" y="441"/>
                    <a:pt x="1644" y="441"/>
                  </a:cubicBezTo>
                  <a:cubicBezTo>
                    <a:pt x="2549" y="441"/>
                    <a:pt x="3275" y="227"/>
                    <a:pt x="3275" y="227"/>
                  </a:cubicBezTo>
                  <a:cubicBezTo>
                    <a:pt x="3275" y="227"/>
                    <a:pt x="2537" y="1"/>
                    <a:pt x="1644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1" name="Google Shape;471;p35"/>
            <p:cNvSpPr/>
            <p:nvPr/>
          </p:nvSpPr>
          <p:spPr>
            <a:xfrm>
              <a:off x="5390250" y="3060025"/>
              <a:ext cx="81875" cy="11350"/>
            </a:xfrm>
            <a:custGeom>
              <a:rect b="b" l="l" r="r" t="t"/>
              <a:pathLst>
                <a:path extrusionOk="0" h="454" w="3275">
                  <a:moveTo>
                    <a:pt x="1631" y="1"/>
                  </a:moveTo>
                  <a:cubicBezTo>
                    <a:pt x="727" y="1"/>
                    <a:pt x="0" y="227"/>
                    <a:pt x="0" y="227"/>
                  </a:cubicBezTo>
                  <a:cubicBezTo>
                    <a:pt x="0" y="227"/>
                    <a:pt x="727" y="453"/>
                    <a:pt x="1631" y="453"/>
                  </a:cubicBezTo>
                  <a:cubicBezTo>
                    <a:pt x="2548" y="453"/>
                    <a:pt x="3275" y="227"/>
                    <a:pt x="3275" y="227"/>
                  </a:cubicBezTo>
                  <a:cubicBezTo>
                    <a:pt x="3275" y="227"/>
                    <a:pt x="2548" y="1"/>
                    <a:pt x="1631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35"/>
            <p:cNvSpPr/>
            <p:nvPr/>
          </p:nvSpPr>
          <p:spPr>
            <a:xfrm>
              <a:off x="5384875" y="3024300"/>
              <a:ext cx="78925" cy="11350"/>
            </a:xfrm>
            <a:custGeom>
              <a:rect b="b" l="l" r="r" t="t"/>
              <a:pathLst>
                <a:path extrusionOk="0" h="454" w="3157">
                  <a:moveTo>
                    <a:pt x="1585" y="1"/>
                  </a:moveTo>
                  <a:cubicBezTo>
                    <a:pt x="715" y="1"/>
                    <a:pt x="1" y="227"/>
                    <a:pt x="1" y="227"/>
                  </a:cubicBezTo>
                  <a:cubicBezTo>
                    <a:pt x="1" y="227"/>
                    <a:pt x="703" y="453"/>
                    <a:pt x="1585" y="453"/>
                  </a:cubicBezTo>
                  <a:cubicBezTo>
                    <a:pt x="2442" y="453"/>
                    <a:pt x="3156" y="227"/>
                    <a:pt x="3156" y="227"/>
                  </a:cubicBezTo>
                  <a:cubicBezTo>
                    <a:pt x="3156" y="227"/>
                    <a:pt x="2442" y="1"/>
                    <a:pt x="1585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3" name="Google Shape;473;p35"/>
            <p:cNvSpPr/>
            <p:nvPr/>
          </p:nvSpPr>
          <p:spPr>
            <a:xfrm>
              <a:off x="5256600" y="2737675"/>
              <a:ext cx="404250" cy="11025"/>
            </a:xfrm>
            <a:custGeom>
              <a:rect b="b" l="l" r="r" t="t"/>
              <a:pathLst>
                <a:path extrusionOk="0" h="441" w="16170">
                  <a:moveTo>
                    <a:pt x="8085" y="0"/>
                  </a:moveTo>
                  <a:cubicBezTo>
                    <a:pt x="3620" y="0"/>
                    <a:pt x="0" y="215"/>
                    <a:pt x="0" y="215"/>
                  </a:cubicBezTo>
                  <a:cubicBezTo>
                    <a:pt x="0" y="215"/>
                    <a:pt x="3620" y="441"/>
                    <a:pt x="8085" y="441"/>
                  </a:cubicBezTo>
                  <a:cubicBezTo>
                    <a:pt x="12550" y="441"/>
                    <a:pt x="16169" y="215"/>
                    <a:pt x="16169" y="215"/>
                  </a:cubicBezTo>
                  <a:cubicBezTo>
                    <a:pt x="16169" y="215"/>
                    <a:pt x="12538" y="0"/>
                    <a:pt x="8085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4" name="Google Shape;474;p35"/>
            <p:cNvSpPr/>
            <p:nvPr/>
          </p:nvSpPr>
          <p:spPr>
            <a:xfrm>
              <a:off x="5264050" y="2693900"/>
              <a:ext cx="87825" cy="11350"/>
            </a:xfrm>
            <a:custGeom>
              <a:rect b="b" l="l" r="r" t="t"/>
              <a:pathLst>
                <a:path extrusionOk="0" h="454" w="3513">
                  <a:moveTo>
                    <a:pt x="1832" y="1"/>
                  </a:moveTo>
                  <a:cubicBezTo>
                    <a:pt x="1809" y="1"/>
                    <a:pt x="1786" y="1"/>
                    <a:pt x="1762" y="1"/>
                  </a:cubicBezTo>
                  <a:cubicBezTo>
                    <a:pt x="786" y="1"/>
                    <a:pt x="0" y="227"/>
                    <a:pt x="0" y="227"/>
                  </a:cubicBezTo>
                  <a:cubicBezTo>
                    <a:pt x="0" y="227"/>
                    <a:pt x="786" y="453"/>
                    <a:pt x="1762" y="453"/>
                  </a:cubicBezTo>
                  <a:cubicBezTo>
                    <a:pt x="2727" y="453"/>
                    <a:pt x="3512" y="227"/>
                    <a:pt x="3512" y="227"/>
                  </a:cubicBezTo>
                  <a:cubicBezTo>
                    <a:pt x="3512" y="227"/>
                    <a:pt x="2764" y="1"/>
                    <a:pt x="183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5226525" y="2653125"/>
              <a:ext cx="78900" cy="11050"/>
            </a:xfrm>
            <a:custGeom>
              <a:rect b="b" l="l" r="r" t="t"/>
              <a:pathLst>
                <a:path extrusionOk="0" h="442" w="3156">
                  <a:moveTo>
                    <a:pt x="1636" y="0"/>
                  </a:moveTo>
                  <a:cubicBezTo>
                    <a:pt x="1615" y="0"/>
                    <a:pt x="1594" y="1"/>
                    <a:pt x="1572" y="1"/>
                  </a:cubicBezTo>
                  <a:cubicBezTo>
                    <a:pt x="715" y="1"/>
                    <a:pt x="1" y="227"/>
                    <a:pt x="1" y="227"/>
                  </a:cubicBezTo>
                  <a:cubicBezTo>
                    <a:pt x="1" y="227"/>
                    <a:pt x="703" y="441"/>
                    <a:pt x="1572" y="441"/>
                  </a:cubicBezTo>
                  <a:cubicBezTo>
                    <a:pt x="2442" y="441"/>
                    <a:pt x="3156" y="227"/>
                    <a:pt x="3156" y="227"/>
                  </a:cubicBezTo>
                  <a:cubicBezTo>
                    <a:pt x="3156" y="227"/>
                    <a:pt x="2476" y="0"/>
                    <a:pt x="163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6" name="Google Shape;476;p35"/>
            <p:cNvSpPr/>
            <p:nvPr/>
          </p:nvSpPr>
          <p:spPr>
            <a:xfrm>
              <a:off x="5209275" y="2614725"/>
              <a:ext cx="60450" cy="11350"/>
            </a:xfrm>
            <a:custGeom>
              <a:rect b="b" l="l" r="r" t="t"/>
              <a:pathLst>
                <a:path extrusionOk="0" h="454" w="2418">
                  <a:moveTo>
                    <a:pt x="1263" y="1"/>
                  </a:moveTo>
                  <a:cubicBezTo>
                    <a:pt x="1247" y="1"/>
                    <a:pt x="1231" y="1"/>
                    <a:pt x="1215" y="1"/>
                  </a:cubicBezTo>
                  <a:cubicBezTo>
                    <a:pt x="536" y="1"/>
                    <a:pt x="0" y="227"/>
                    <a:pt x="0" y="227"/>
                  </a:cubicBezTo>
                  <a:cubicBezTo>
                    <a:pt x="0" y="227"/>
                    <a:pt x="536" y="453"/>
                    <a:pt x="1215" y="453"/>
                  </a:cubicBezTo>
                  <a:cubicBezTo>
                    <a:pt x="1881" y="453"/>
                    <a:pt x="2417" y="227"/>
                    <a:pt x="2417" y="227"/>
                  </a:cubicBezTo>
                  <a:cubicBezTo>
                    <a:pt x="2417" y="227"/>
                    <a:pt x="1907" y="1"/>
                    <a:pt x="126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7" name="Google Shape;477;p35"/>
            <p:cNvSpPr/>
            <p:nvPr/>
          </p:nvSpPr>
          <p:spPr>
            <a:xfrm>
              <a:off x="5168200" y="2578900"/>
              <a:ext cx="12225" cy="8975"/>
            </a:xfrm>
            <a:custGeom>
              <a:rect b="b" l="l" r="r" t="t"/>
              <a:pathLst>
                <a:path extrusionOk="0" h="359" w="489">
                  <a:moveTo>
                    <a:pt x="220" y="1"/>
                  </a:moveTo>
                  <a:cubicBezTo>
                    <a:pt x="156" y="1"/>
                    <a:pt x="88" y="14"/>
                    <a:pt x="60" y="65"/>
                  </a:cubicBezTo>
                  <a:cubicBezTo>
                    <a:pt x="0" y="160"/>
                    <a:pt x="131" y="351"/>
                    <a:pt x="131" y="351"/>
                  </a:cubicBezTo>
                  <a:cubicBezTo>
                    <a:pt x="131" y="351"/>
                    <a:pt x="182" y="358"/>
                    <a:pt x="242" y="358"/>
                  </a:cubicBezTo>
                  <a:cubicBezTo>
                    <a:pt x="313" y="358"/>
                    <a:pt x="397" y="348"/>
                    <a:pt x="429" y="303"/>
                  </a:cubicBezTo>
                  <a:cubicBezTo>
                    <a:pt x="488" y="220"/>
                    <a:pt x="357" y="17"/>
                    <a:pt x="357" y="17"/>
                  </a:cubicBezTo>
                  <a:cubicBezTo>
                    <a:pt x="357" y="17"/>
                    <a:pt x="291" y="1"/>
                    <a:pt x="22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35"/>
            <p:cNvSpPr/>
            <p:nvPr/>
          </p:nvSpPr>
          <p:spPr>
            <a:xfrm>
              <a:off x="2535425" y="2872200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1"/>
                  </a:move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35"/>
            <p:cNvSpPr/>
            <p:nvPr/>
          </p:nvSpPr>
          <p:spPr>
            <a:xfrm>
              <a:off x="2461300" y="2798700"/>
              <a:ext cx="84875" cy="11025"/>
            </a:xfrm>
            <a:custGeom>
              <a:rect b="b" l="l" r="r" t="t"/>
              <a:pathLst>
                <a:path extrusionOk="0" h="441" w="3395">
                  <a:moveTo>
                    <a:pt x="1691" y="0"/>
                  </a:moveTo>
                  <a:cubicBezTo>
                    <a:pt x="763" y="0"/>
                    <a:pt x="1" y="214"/>
                    <a:pt x="1" y="214"/>
                  </a:cubicBezTo>
                  <a:cubicBezTo>
                    <a:pt x="1" y="214"/>
                    <a:pt x="775" y="441"/>
                    <a:pt x="1691" y="441"/>
                  </a:cubicBezTo>
                  <a:cubicBezTo>
                    <a:pt x="2632" y="441"/>
                    <a:pt x="3394" y="214"/>
                    <a:pt x="3394" y="214"/>
                  </a:cubicBezTo>
                  <a:cubicBezTo>
                    <a:pt x="3394" y="214"/>
                    <a:pt x="2632" y="0"/>
                    <a:pt x="1691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35"/>
            <p:cNvSpPr/>
            <p:nvPr/>
          </p:nvSpPr>
          <p:spPr>
            <a:xfrm>
              <a:off x="2501200" y="2843925"/>
              <a:ext cx="62525" cy="11075"/>
            </a:xfrm>
            <a:custGeom>
              <a:rect b="b" l="l" r="r" t="t"/>
              <a:pathLst>
                <a:path extrusionOk="0" h="443" w="2501">
                  <a:moveTo>
                    <a:pt x="1250" y="1"/>
                  </a:moveTo>
                  <a:cubicBezTo>
                    <a:pt x="560" y="1"/>
                    <a:pt x="0" y="227"/>
                    <a:pt x="0" y="227"/>
                  </a:cubicBezTo>
                  <a:cubicBezTo>
                    <a:pt x="0" y="227"/>
                    <a:pt x="508" y="443"/>
                    <a:pt x="1153" y="443"/>
                  </a:cubicBezTo>
                  <a:cubicBezTo>
                    <a:pt x="1185" y="443"/>
                    <a:pt x="1217" y="442"/>
                    <a:pt x="1250" y="441"/>
                  </a:cubicBezTo>
                  <a:cubicBezTo>
                    <a:pt x="1929" y="441"/>
                    <a:pt x="2501" y="227"/>
                    <a:pt x="2501" y="227"/>
                  </a:cubicBezTo>
                  <a:cubicBezTo>
                    <a:pt x="2501" y="227"/>
                    <a:pt x="1929" y="1"/>
                    <a:pt x="125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35"/>
            <p:cNvSpPr/>
            <p:nvPr/>
          </p:nvSpPr>
          <p:spPr>
            <a:xfrm>
              <a:off x="2512500" y="2810000"/>
              <a:ext cx="73850" cy="11325"/>
            </a:xfrm>
            <a:custGeom>
              <a:rect b="b" l="l" r="r" t="t"/>
              <a:pathLst>
                <a:path extrusionOk="0" h="453" w="2954">
                  <a:moveTo>
                    <a:pt x="1477" y="0"/>
                  </a:moveTo>
                  <a:cubicBezTo>
                    <a:pt x="656" y="0"/>
                    <a:pt x="1" y="227"/>
                    <a:pt x="1" y="227"/>
                  </a:cubicBezTo>
                  <a:cubicBezTo>
                    <a:pt x="1" y="227"/>
                    <a:pt x="656" y="453"/>
                    <a:pt x="1477" y="453"/>
                  </a:cubicBezTo>
                  <a:cubicBezTo>
                    <a:pt x="2299" y="453"/>
                    <a:pt x="2953" y="227"/>
                    <a:pt x="2953" y="227"/>
                  </a:cubicBezTo>
                  <a:cubicBezTo>
                    <a:pt x="2953" y="227"/>
                    <a:pt x="2299" y="0"/>
                    <a:pt x="147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35"/>
            <p:cNvSpPr/>
            <p:nvPr/>
          </p:nvSpPr>
          <p:spPr>
            <a:xfrm>
              <a:off x="2268125" y="2758800"/>
              <a:ext cx="351850" cy="11625"/>
            </a:xfrm>
            <a:custGeom>
              <a:rect b="b" l="l" r="r" t="t"/>
              <a:pathLst>
                <a:path extrusionOk="0" h="465" w="14074">
                  <a:moveTo>
                    <a:pt x="7037" y="1"/>
                  </a:moveTo>
                  <a:cubicBezTo>
                    <a:pt x="3156" y="1"/>
                    <a:pt x="1" y="227"/>
                    <a:pt x="1" y="227"/>
                  </a:cubicBezTo>
                  <a:cubicBezTo>
                    <a:pt x="1" y="227"/>
                    <a:pt x="3156" y="465"/>
                    <a:pt x="7061" y="465"/>
                  </a:cubicBezTo>
                  <a:cubicBezTo>
                    <a:pt x="10942" y="465"/>
                    <a:pt x="14074" y="227"/>
                    <a:pt x="14074" y="227"/>
                  </a:cubicBezTo>
                  <a:cubicBezTo>
                    <a:pt x="14074" y="227"/>
                    <a:pt x="10931" y="1"/>
                    <a:pt x="7037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5"/>
            <p:cNvSpPr/>
            <p:nvPr/>
          </p:nvSpPr>
          <p:spPr>
            <a:xfrm>
              <a:off x="2313375" y="2673675"/>
              <a:ext cx="352150" cy="11025"/>
            </a:xfrm>
            <a:custGeom>
              <a:rect b="b" l="l" r="r" t="t"/>
              <a:pathLst>
                <a:path extrusionOk="0" h="441" w="14086">
                  <a:moveTo>
                    <a:pt x="7049" y="0"/>
                  </a:moveTo>
                  <a:cubicBezTo>
                    <a:pt x="3167" y="0"/>
                    <a:pt x="0" y="215"/>
                    <a:pt x="0" y="215"/>
                  </a:cubicBezTo>
                  <a:cubicBezTo>
                    <a:pt x="0" y="215"/>
                    <a:pt x="3167" y="441"/>
                    <a:pt x="7049" y="441"/>
                  </a:cubicBezTo>
                  <a:cubicBezTo>
                    <a:pt x="10930" y="441"/>
                    <a:pt x="14085" y="215"/>
                    <a:pt x="14085" y="215"/>
                  </a:cubicBezTo>
                  <a:cubicBezTo>
                    <a:pt x="14085" y="215"/>
                    <a:pt x="10930" y="0"/>
                    <a:pt x="7049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35"/>
            <p:cNvSpPr/>
            <p:nvPr/>
          </p:nvSpPr>
          <p:spPr>
            <a:xfrm>
              <a:off x="2580675" y="2639750"/>
              <a:ext cx="102125" cy="11025"/>
            </a:xfrm>
            <a:custGeom>
              <a:rect b="b" l="l" r="r" t="t"/>
              <a:pathLst>
                <a:path extrusionOk="0" h="441" w="4085">
                  <a:moveTo>
                    <a:pt x="2036" y="0"/>
                  </a:moveTo>
                  <a:cubicBezTo>
                    <a:pt x="929" y="0"/>
                    <a:pt x="0" y="226"/>
                    <a:pt x="0" y="226"/>
                  </a:cubicBezTo>
                  <a:cubicBezTo>
                    <a:pt x="0" y="226"/>
                    <a:pt x="905" y="441"/>
                    <a:pt x="2036" y="441"/>
                  </a:cubicBezTo>
                  <a:cubicBezTo>
                    <a:pt x="3155" y="441"/>
                    <a:pt x="4084" y="226"/>
                    <a:pt x="4084" y="226"/>
                  </a:cubicBezTo>
                  <a:cubicBezTo>
                    <a:pt x="4084" y="226"/>
                    <a:pt x="3167" y="0"/>
                    <a:pt x="2036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35"/>
            <p:cNvSpPr/>
            <p:nvPr/>
          </p:nvSpPr>
          <p:spPr>
            <a:xfrm>
              <a:off x="2625900" y="2605500"/>
              <a:ext cx="68800" cy="11050"/>
            </a:xfrm>
            <a:custGeom>
              <a:rect b="b" l="l" r="r" t="t"/>
              <a:pathLst>
                <a:path extrusionOk="0" h="442" w="2752">
                  <a:moveTo>
                    <a:pt x="1382" y="1"/>
                  </a:moveTo>
                  <a:cubicBezTo>
                    <a:pt x="620" y="1"/>
                    <a:pt x="1" y="227"/>
                    <a:pt x="1" y="227"/>
                  </a:cubicBezTo>
                  <a:cubicBezTo>
                    <a:pt x="1" y="227"/>
                    <a:pt x="620" y="441"/>
                    <a:pt x="1382" y="441"/>
                  </a:cubicBezTo>
                  <a:cubicBezTo>
                    <a:pt x="2132" y="441"/>
                    <a:pt x="2751" y="227"/>
                    <a:pt x="2751" y="227"/>
                  </a:cubicBezTo>
                  <a:cubicBezTo>
                    <a:pt x="2751" y="227"/>
                    <a:pt x="2132" y="1"/>
                    <a:pt x="138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35"/>
            <p:cNvSpPr/>
            <p:nvPr/>
          </p:nvSpPr>
          <p:spPr>
            <a:xfrm>
              <a:off x="2671450" y="2571575"/>
              <a:ext cx="39325" cy="11350"/>
            </a:xfrm>
            <a:custGeom>
              <a:rect b="b" l="l" r="r" t="t"/>
              <a:pathLst>
                <a:path extrusionOk="0" h="454" w="1573">
                  <a:moveTo>
                    <a:pt x="786" y="1"/>
                  </a:moveTo>
                  <a:cubicBezTo>
                    <a:pt x="358" y="1"/>
                    <a:pt x="1" y="227"/>
                    <a:pt x="1" y="227"/>
                  </a:cubicBezTo>
                  <a:cubicBezTo>
                    <a:pt x="1" y="227"/>
                    <a:pt x="358" y="453"/>
                    <a:pt x="786" y="453"/>
                  </a:cubicBezTo>
                  <a:cubicBezTo>
                    <a:pt x="1227" y="453"/>
                    <a:pt x="1572" y="227"/>
                    <a:pt x="1572" y="227"/>
                  </a:cubicBezTo>
                  <a:cubicBezTo>
                    <a:pt x="1572" y="227"/>
                    <a:pt x="1239" y="1"/>
                    <a:pt x="78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35"/>
            <p:cNvSpPr/>
            <p:nvPr/>
          </p:nvSpPr>
          <p:spPr>
            <a:xfrm>
              <a:off x="2711350" y="2577225"/>
              <a:ext cx="25" cy="25"/>
            </a:xfrm>
            <a:custGeom>
              <a:rect b="b" l="l" r="r" t="t"/>
              <a:pathLst>
                <a:path extrusionOk="0" fill="none" h="1" w="1">
                  <a:moveTo>
                    <a:pt x="0" y="1"/>
                  </a:move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miter lim="11906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35"/>
            <p:cNvSpPr/>
            <p:nvPr/>
          </p:nvSpPr>
          <p:spPr>
            <a:xfrm>
              <a:off x="2705675" y="2509075"/>
              <a:ext cx="39625" cy="11325"/>
            </a:xfrm>
            <a:custGeom>
              <a:rect b="b" l="l" r="r" t="t"/>
              <a:pathLst>
                <a:path extrusionOk="0" h="453" w="1585">
                  <a:moveTo>
                    <a:pt x="787" y="0"/>
                  </a:moveTo>
                  <a:cubicBezTo>
                    <a:pt x="358" y="0"/>
                    <a:pt x="1" y="226"/>
                    <a:pt x="1" y="226"/>
                  </a:cubicBezTo>
                  <a:cubicBezTo>
                    <a:pt x="1" y="226"/>
                    <a:pt x="358" y="453"/>
                    <a:pt x="787" y="453"/>
                  </a:cubicBezTo>
                  <a:cubicBezTo>
                    <a:pt x="1227" y="453"/>
                    <a:pt x="1584" y="226"/>
                    <a:pt x="1584" y="226"/>
                  </a:cubicBezTo>
                  <a:cubicBezTo>
                    <a:pt x="1584" y="226"/>
                    <a:pt x="1239" y="0"/>
                    <a:pt x="787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35"/>
            <p:cNvSpPr/>
            <p:nvPr/>
          </p:nvSpPr>
          <p:spPr>
            <a:xfrm>
              <a:off x="2739625" y="2492100"/>
              <a:ext cx="28300" cy="11050"/>
            </a:xfrm>
            <a:custGeom>
              <a:rect b="b" l="l" r="r" t="t"/>
              <a:pathLst>
                <a:path extrusionOk="0" h="442" w="1132">
                  <a:moveTo>
                    <a:pt x="560" y="1"/>
                  </a:moveTo>
                  <a:cubicBezTo>
                    <a:pt x="250" y="1"/>
                    <a:pt x="0" y="215"/>
                    <a:pt x="0" y="215"/>
                  </a:cubicBezTo>
                  <a:cubicBezTo>
                    <a:pt x="0" y="215"/>
                    <a:pt x="250" y="441"/>
                    <a:pt x="560" y="441"/>
                  </a:cubicBezTo>
                  <a:cubicBezTo>
                    <a:pt x="869" y="441"/>
                    <a:pt x="1131" y="215"/>
                    <a:pt x="1131" y="215"/>
                  </a:cubicBezTo>
                  <a:cubicBezTo>
                    <a:pt x="1131" y="215"/>
                    <a:pt x="881" y="1"/>
                    <a:pt x="560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35"/>
            <p:cNvSpPr/>
            <p:nvPr/>
          </p:nvSpPr>
          <p:spPr>
            <a:xfrm>
              <a:off x="2404750" y="2417975"/>
              <a:ext cx="431625" cy="11100"/>
            </a:xfrm>
            <a:custGeom>
              <a:rect b="b" l="l" r="r" t="t"/>
              <a:pathLst>
                <a:path extrusionOk="0" h="444" w="17265">
                  <a:moveTo>
                    <a:pt x="8633" y="1"/>
                  </a:moveTo>
                  <a:cubicBezTo>
                    <a:pt x="3870" y="1"/>
                    <a:pt x="1" y="227"/>
                    <a:pt x="1" y="227"/>
                  </a:cubicBezTo>
                  <a:cubicBezTo>
                    <a:pt x="1" y="227"/>
                    <a:pt x="3500" y="443"/>
                    <a:pt x="7957" y="443"/>
                  </a:cubicBezTo>
                  <a:cubicBezTo>
                    <a:pt x="8180" y="443"/>
                    <a:pt x="8405" y="443"/>
                    <a:pt x="8633" y="441"/>
                  </a:cubicBezTo>
                  <a:cubicBezTo>
                    <a:pt x="13395" y="441"/>
                    <a:pt x="17265" y="227"/>
                    <a:pt x="17265" y="227"/>
                  </a:cubicBezTo>
                  <a:cubicBezTo>
                    <a:pt x="17265" y="227"/>
                    <a:pt x="13395" y="1"/>
                    <a:pt x="8633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35"/>
            <p:cNvSpPr/>
            <p:nvPr/>
          </p:nvSpPr>
          <p:spPr>
            <a:xfrm>
              <a:off x="2625900" y="2361425"/>
              <a:ext cx="193225" cy="11050"/>
            </a:xfrm>
            <a:custGeom>
              <a:rect b="b" l="l" r="r" t="t"/>
              <a:pathLst>
                <a:path extrusionOk="0" h="442" w="7729">
                  <a:moveTo>
                    <a:pt x="3882" y="1"/>
                  </a:moveTo>
                  <a:cubicBezTo>
                    <a:pt x="1739" y="1"/>
                    <a:pt x="1" y="227"/>
                    <a:pt x="1" y="227"/>
                  </a:cubicBezTo>
                  <a:cubicBezTo>
                    <a:pt x="1" y="227"/>
                    <a:pt x="1739" y="441"/>
                    <a:pt x="3882" y="441"/>
                  </a:cubicBezTo>
                  <a:cubicBezTo>
                    <a:pt x="6002" y="441"/>
                    <a:pt x="7728" y="227"/>
                    <a:pt x="7728" y="227"/>
                  </a:cubicBezTo>
                  <a:cubicBezTo>
                    <a:pt x="7728" y="227"/>
                    <a:pt x="6002" y="1"/>
                    <a:pt x="3882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35"/>
            <p:cNvSpPr/>
            <p:nvPr/>
          </p:nvSpPr>
          <p:spPr>
            <a:xfrm>
              <a:off x="2620550" y="2344175"/>
              <a:ext cx="221775" cy="11325"/>
            </a:xfrm>
            <a:custGeom>
              <a:rect b="b" l="l" r="r" t="t"/>
              <a:pathLst>
                <a:path extrusionOk="0" h="453" w="8871">
                  <a:moveTo>
                    <a:pt x="4430" y="0"/>
                  </a:moveTo>
                  <a:cubicBezTo>
                    <a:pt x="1977" y="0"/>
                    <a:pt x="1" y="226"/>
                    <a:pt x="1" y="226"/>
                  </a:cubicBezTo>
                  <a:cubicBezTo>
                    <a:pt x="1" y="226"/>
                    <a:pt x="1977" y="453"/>
                    <a:pt x="4430" y="453"/>
                  </a:cubicBezTo>
                  <a:cubicBezTo>
                    <a:pt x="6882" y="453"/>
                    <a:pt x="8871" y="226"/>
                    <a:pt x="8871" y="226"/>
                  </a:cubicBezTo>
                  <a:cubicBezTo>
                    <a:pt x="8871" y="226"/>
                    <a:pt x="6871" y="0"/>
                    <a:pt x="4430" y="0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35"/>
            <p:cNvSpPr/>
            <p:nvPr/>
          </p:nvSpPr>
          <p:spPr>
            <a:xfrm>
              <a:off x="2694075" y="2219150"/>
              <a:ext cx="352150" cy="11350"/>
            </a:xfrm>
            <a:custGeom>
              <a:rect b="b" l="l" r="r" t="t"/>
              <a:pathLst>
                <a:path extrusionOk="0" h="454" w="14086">
                  <a:moveTo>
                    <a:pt x="7049" y="1"/>
                  </a:moveTo>
                  <a:cubicBezTo>
                    <a:pt x="3156" y="1"/>
                    <a:pt x="0" y="227"/>
                    <a:pt x="0" y="227"/>
                  </a:cubicBezTo>
                  <a:cubicBezTo>
                    <a:pt x="0" y="227"/>
                    <a:pt x="3156" y="453"/>
                    <a:pt x="7049" y="453"/>
                  </a:cubicBezTo>
                  <a:cubicBezTo>
                    <a:pt x="10930" y="453"/>
                    <a:pt x="14086" y="227"/>
                    <a:pt x="14086" y="227"/>
                  </a:cubicBezTo>
                  <a:cubicBezTo>
                    <a:pt x="14086" y="227"/>
                    <a:pt x="10930" y="1"/>
                    <a:pt x="7049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35"/>
            <p:cNvSpPr/>
            <p:nvPr/>
          </p:nvSpPr>
          <p:spPr>
            <a:xfrm>
              <a:off x="2909875" y="2173900"/>
              <a:ext cx="142300" cy="11050"/>
            </a:xfrm>
            <a:custGeom>
              <a:rect b="b" l="l" r="r" t="t"/>
              <a:pathLst>
                <a:path extrusionOk="0" h="442" w="5692">
                  <a:moveTo>
                    <a:pt x="2846" y="1"/>
                  </a:moveTo>
                  <a:cubicBezTo>
                    <a:pt x="1274" y="1"/>
                    <a:pt x="1" y="227"/>
                    <a:pt x="1" y="227"/>
                  </a:cubicBezTo>
                  <a:cubicBezTo>
                    <a:pt x="1" y="227"/>
                    <a:pt x="1286" y="441"/>
                    <a:pt x="2846" y="441"/>
                  </a:cubicBezTo>
                  <a:cubicBezTo>
                    <a:pt x="4430" y="441"/>
                    <a:pt x="5692" y="227"/>
                    <a:pt x="5692" y="227"/>
                  </a:cubicBezTo>
                  <a:cubicBezTo>
                    <a:pt x="5692" y="227"/>
                    <a:pt x="4406" y="1"/>
                    <a:pt x="2846" y="1"/>
                  </a:cubicBezTo>
                  <a:close/>
                </a:path>
              </a:pathLst>
            </a:custGeom>
            <a:solidFill>
              <a:schemeClr val="lt2"/>
            </a:solidFill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36"/>
          <p:cNvSpPr txBox="1"/>
          <p:nvPr>
            <p:ph type="title"/>
          </p:nvPr>
        </p:nvSpPr>
        <p:spPr>
          <a:xfrm>
            <a:off x="317000" y="5112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The use of words (concise, third person, relevant)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</p:txBody>
      </p:sp>
      <p:graphicFrame>
        <p:nvGraphicFramePr>
          <p:cNvPr id="500" name="Google Shape;500;p36"/>
          <p:cNvGraphicFramePr/>
          <p:nvPr/>
        </p:nvGraphicFramePr>
        <p:xfrm>
          <a:off x="316963" y="1635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{DF5E1C5E-7690-4096-B83D-F3655EDCEF4B}</a:tableStyleId>
              </a:tblPr>
              <a:tblGrid>
                <a:gridCol w="826275"/>
                <a:gridCol w="1295925"/>
                <a:gridCol w="3089175"/>
                <a:gridCol w="3089175"/>
              </a:tblGrid>
              <a:tr h="330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500"/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Bad</a:t>
                      </a:r>
                      <a:endParaRPr sz="15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Good</a:t>
                      </a:r>
                      <a:endParaRPr sz="15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concise</a:t>
                      </a:r>
                      <a:endParaRPr sz="15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3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Education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Education is the job of parents and everyone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Responsibility for the education of children should be a shared effort between parents, schools, and the community to ensure a comprehensive and well-rounded development.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Responsibility for children's education should involve parents, schools, and the community for holistic development.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999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Environment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Recycling should be encourage because we need to save the world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Recycling should be strongly supported because it conserves natural resources, reduces landfill waste, and lowers greenhouse gas emissions, all of which are critical for sustainable environmental protection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Recycling should be strongly supported for its role in conserving resources, reducing landfill waste, and cutting greenhouse gas emissions, crucial for environmental sustainability.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3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Globalisation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Globalisation is favourable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Globalization should be supported because it boosts economic growth through expanded trade and investment, resulting in improved living conditions of the world's population.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latin typeface="Merriweather"/>
                          <a:ea typeface="Merriweather"/>
                          <a:cs typeface="Merriweather"/>
                          <a:sym typeface="Merriweather"/>
                        </a:rPr>
                        <a:t>Support globalization for its role in enhancing economic growth via increased trade and investment, leading to better global living conditions.</a:t>
                      </a:r>
                      <a:endParaRPr sz="800">
                        <a:latin typeface="Merriweather"/>
                        <a:ea typeface="Merriweather"/>
                        <a:cs typeface="Merriweather"/>
                        <a:sym typeface="Merriweather"/>
                      </a:endParaRPr>
                    </a:p>
                  </a:txBody>
                  <a:tcPr marT="12700" marB="12700" marR="50800" marL="50800">
                    <a:lnL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A9A9A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01" name="Google Shape;501;p36"/>
          <p:cNvSpPr txBox="1"/>
          <p:nvPr/>
        </p:nvSpPr>
        <p:spPr>
          <a:xfrm>
            <a:off x="470375" y="511225"/>
            <a:ext cx="3272100" cy="178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latin typeface="Merriweather"/>
                <a:ea typeface="Merriweather"/>
                <a:cs typeface="Merriweather"/>
                <a:sym typeface="Merriweather"/>
              </a:rPr>
              <a:t>Let's compare some statements </a:t>
            </a:r>
            <a:endParaRPr sz="15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Content </a:t>
            </a:r>
            <a:endParaRPr/>
          </a:p>
        </p:txBody>
      </p:sp>
      <p:sp>
        <p:nvSpPr>
          <p:cNvPr id="192" name="Google Shape;192;p27"/>
          <p:cNvSpPr/>
          <p:nvPr/>
        </p:nvSpPr>
        <p:spPr>
          <a:xfrm>
            <a:off x="769875" y="1609475"/>
            <a:ext cx="7600133" cy="2421046"/>
          </a:xfrm>
          <a:custGeom>
            <a:rect b="b" l="l" r="r" t="t"/>
            <a:pathLst>
              <a:path extrusionOk="0" h="12281" w="34280">
                <a:moveTo>
                  <a:pt x="31358" y="1"/>
                </a:moveTo>
                <a:lnTo>
                  <a:pt x="28289" y="9"/>
                </a:lnTo>
                <a:lnTo>
                  <a:pt x="26680" y="9"/>
                </a:lnTo>
                <a:lnTo>
                  <a:pt x="24994" y="13"/>
                </a:lnTo>
                <a:cubicBezTo>
                  <a:pt x="23874" y="21"/>
                  <a:pt x="22758" y="30"/>
                  <a:pt x="21654" y="30"/>
                </a:cubicBezTo>
                <a:lnTo>
                  <a:pt x="18154" y="13"/>
                </a:lnTo>
                <a:cubicBezTo>
                  <a:pt x="17752" y="13"/>
                  <a:pt x="17331" y="11"/>
                  <a:pt x="16905" y="11"/>
                </a:cubicBezTo>
                <a:cubicBezTo>
                  <a:pt x="16692" y="11"/>
                  <a:pt x="16477" y="12"/>
                  <a:pt x="16262" y="13"/>
                </a:cubicBezTo>
                <a:lnTo>
                  <a:pt x="14403" y="30"/>
                </a:lnTo>
                <a:cubicBezTo>
                  <a:pt x="13800" y="38"/>
                  <a:pt x="13209" y="46"/>
                  <a:pt x="12635" y="46"/>
                </a:cubicBezTo>
                <a:lnTo>
                  <a:pt x="10817" y="46"/>
                </a:lnTo>
                <a:lnTo>
                  <a:pt x="7079" y="34"/>
                </a:lnTo>
                <a:lnTo>
                  <a:pt x="325" y="5"/>
                </a:lnTo>
                <a:lnTo>
                  <a:pt x="83" y="5"/>
                </a:lnTo>
                <a:lnTo>
                  <a:pt x="66" y="3070"/>
                </a:lnTo>
                <a:cubicBezTo>
                  <a:pt x="58" y="4137"/>
                  <a:pt x="50" y="5216"/>
                  <a:pt x="38" y="6316"/>
                </a:cubicBezTo>
                <a:cubicBezTo>
                  <a:pt x="25" y="8376"/>
                  <a:pt x="13" y="10226"/>
                  <a:pt x="1" y="12146"/>
                </a:cubicBezTo>
                <a:lnTo>
                  <a:pt x="666" y="12151"/>
                </a:lnTo>
                <a:cubicBezTo>
                  <a:pt x="1761" y="12151"/>
                  <a:pt x="2762" y="12142"/>
                  <a:pt x="3686" y="12142"/>
                </a:cubicBezTo>
                <a:cubicBezTo>
                  <a:pt x="3992" y="12142"/>
                  <a:pt x="4289" y="12141"/>
                  <a:pt x="4577" y="12141"/>
                </a:cubicBezTo>
                <a:cubicBezTo>
                  <a:pt x="4721" y="12141"/>
                  <a:pt x="4863" y="12141"/>
                  <a:pt x="5003" y="12142"/>
                </a:cubicBezTo>
                <a:lnTo>
                  <a:pt x="6381" y="12151"/>
                </a:lnTo>
                <a:lnTo>
                  <a:pt x="9016" y="12163"/>
                </a:lnTo>
                <a:cubicBezTo>
                  <a:pt x="9910" y="12167"/>
                  <a:pt x="10575" y="12175"/>
                  <a:pt x="11326" y="12188"/>
                </a:cubicBezTo>
                <a:lnTo>
                  <a:pt x="13566" y="12220"/>
                </a:lnTo>
                <a:cubicBezTo>
                  <a:pt x="14305" y="12233"/>
                  <a:pt x="15105" y="12237"/>
                  <a:pt x="15798" y="12237"/>
                </a:cubicBezTo>
                <a:lnTo>
                  <a:pt x="19003" y="12216"/>
                </a:lnTo>
                <a:cubicBezTo>
                  <a:pt x="19144" y="12215"/>
                  <a:pt x="19278" y="12215"/>
                  <a:pt x="19407" y="12215"/>
                </a:cubicBezTo>
                <a:cubicBezTo>
                  <a:pt x="19979" y="12215"/>
                  <a:pt x="20434" y="12222"/>
                  <a:pt x="20796" y="12229"/>
                </a:cubicBezTo>
                <a:cubicBezTo>
                  <a:pt x="21695" y="12241"/>
                  <a:pt x="22643" y="12261"/>
                  <a:pt x="23632" y="12270"/>
                </a:cubicBezTo>
                <a:lnTo>
                  <a:pt x="24378" y="12274"/>
                </a:lnTo>
                <a:lnTo>
                  <a:pt x="25043" y="12274"/>
                </a:lnTo>
                <a:lnTo>
                  <a:pt x="26290" y="12278"/>
                </a:lnTo>
                <a:cubicBezTo>
                  <a:pt x="26962" y="12279"/>
                  <a:pt x="27599" y="12280"/>
                  <a:pt x="28198" y="12280"/>
                </a:cubicBezTo>
                <a:cubicBezTo>
                  <a:pt x="29047" y="12280"/>
                  <a:pt x="29820" y="12279"/>
                  <a:pt x="30513" y="12274"/>
                </a:cubicBezTo>
                <a:cubicBezTo>
                  <a:pt x="31694" y="12265"/>
                  <a:pt x="32630" y="12257"/>
                  <a:pt x="33274" y="12241"/>
                </a:cubicBezTo>
                <a:cubicBezTo>
                  <a:pt x="33914" y="12224"/>
                  <a:pt x="34263" y="12208"/>
                  <a:pt x="34271" y="12192"/>
                </a:cubicBezTo>
                <a:cubicBezTo>
                  <a:pt x="34279" y="12171"/>
                  <a:pt x="33939" y="12151"/>
                  <a:pt x="33311" y="12130"/>
                </a:cubicBezTo>
                <a:cubicBezTo>
                  <a:pt x="32683" y="12110"/>
                  <a:pt x="31760" y="12089"/>
                  <a:pt x="30595" y="12073"/>
                </a:cubicBezTo>
                <a:lnTo>
                  <a:pt x="26409" y="12015"/>
                </a:lnTo>
                <a:lnTo>
                  <a:pt x="25166" y="12003"/>
                </a:lnTo>
                <a:lnTo>
                  <a:pt x="24530" y="11999"/>
                </a:lnTo>
                <a:lnTo>
                  <a:pt x="23952" y="11991"/>
                </a:lnTo>
                <a:lnTo>
                  <a:pt x="21219" y="11945"/>
                </a:lnTo>
                <a:cubicBezTo>
                  <a:pt x="20739" y="11937"/>
                  <a:pt x="19943" y="11929"/>
                  <a:pt x="18921" y="11929"/>
                </a:cubicBezTo>
                <a:cubicBezTo>
                  <a:pt x="17924" y="11933"/>
                  <a:pt x="16795" y="11954"/>
                  <a:pt x="15655" y="11958"/>
                </a:cubicBezTo>
                <a:cubicBezTo>
                  <a:pt x="15489" y="11959"/>
                  <a:pt x="15319" y="11960"/>
                  <a:pt x="15143" y="11960"/>
                </a:cubicBezTo>
                <a:cubicBezTo>
                  <a:pt x="14170" y="11960"/>
                  <a:pt x="13035" y="11942"/>
                  <a:pt x="11638" y="11921"/>
                </a:cubicBezTo>
                <a:lnTo>
                  <a:pt x="10337" y="11909"/>
                </a:lnTo>
                <a:lnTo>
                  <a:pt x="9044" y="11904"/>
                </a:lnTo>
                <a:lnTo>
                  <a:pt x="6377" y="11896"/>
                </a:lnTo>
                <a:lnTo>
                  <a:pt x="4962" y="11892"/>
                </a:lnTo>
                <a:cubicBezTo>
                  <a:pt x="4441" y="11892"/>
                  <a:pt x="3932" y="11896"/>
                  <a:pt x="3431" y="11896"/>
                </a:cubicBezTo>
                <a:cubicBezTo>
                  <a:pt x="2430" y="11904"/>
                  <a:pt x="1462" y="11917"/>
                  <a:pt x="530" y="11917"/>
                </a:cubicBezTo>
                <a:lnTo>
                  <a:pt x="231" y="11917"/>
                </a:lnTo>
                <a:lnTo>
                  <a:pt x="251" y="6254"/>
                </a:lnTo>
                <a:cubicBezTo>
                  <a:pt x="259" y="5191"/>
                  <a:pt x="263" y="4088"/>
                  <a:pt x="268" y="2947"/>
                </a:cubicBezTo>
                <a:lnTo>
                  <a:pt x="272" y="194"/>
                </a:lnTo>
                <a:lnTo>
                  <a:pt x="514" y="194"/>
                </a:lnTo>
                <a:lnTo>
                  <a:pt x="7292" y="198"/>
                </a:lnTo>
                <a:lnTo>
                  <a:pt x="12926" y="198"/>
                </a:lnTo>
                <a:lnTo>
                  <a:pt x="14801" y="181"/>
                </a:lnTo>
                <a:cubicBezTo>
                  <a:pt x="15404" y="173"/>
                  <a:pt x="15991" y="169"/>
                  <a:pt x="16562" y="165"/>
                </a:cubicBezTo>
                <a:cubicBezTo>
                  <a:pt x="17116" y="165"/>
                  <a:pt x="17702" y="169"/>
                  <a:pt x="18285" y="169"/>
                </a:cubicBezTo>
                <a:cubicBezTo>
                  <a:pt x="19446" y="177"/>
                  <a:pt x="20624" y="190"/>
                  <a:pt x="21814" y="194"/>
                </a:cubicBezTo>
                <a:cubicBezTo>
                  <a:pt x="22051" y="194"/>
                  <a:pt x="22286" y="195"/>
                  <a:pt x="22520" y="195"/>
                </a:cubicBezTo>
                <a:cubicBezTo>
                  <a:pt x="23455" y="195"/>
                  <a:pt x="24362" y="190"/>
                  <a:pt x="25232" y="190"/>
                </a:cubicBezTo>
                <a:lnTo>
                  <a:pt x="26828" y="190"/>
                </a:lnTo>
                <a:lnTo>
                  <a:pt x="28416" y="194"/>
                </a:lnTo>
                <a:lnTo>
                  <a:pt x="31456" y="198"/>
                </a:lnTo>
                <a:lnTo>
                  <a:pt x="32852" y="206"/>
                </a:lnTo>
                <a:lnTo>
                  <a:pt x="33537" y="210"/>
                </a:lnTo>
                <a:lnTo>
                  <a:pt x="33877" y="214"/>
                </a:lnTo>
                <a:lnTo>
                  <a:pt x="34062" y="214"/>
                </a:lnTo>
                <a:cubicBezTo>
                  <a:pt x="34058" y="255"/>
                  <a:pt x="34058" y="296"/>
                  <a:pt x="34058" y="337"/>
                </a:cubicBezTo>
                <a:cubicBezTo>
                  <a:pt x="34058" y="448"/>
                  <a:pt x="34058" y="559"/>
                  <a:pt x="34058" y="666"/>
                </a:cubicBezTo>
                <a:cubicBezTo>
                  <a:pt x="34054" y="887"/>
                  <a:pt x="34054" y="1109"/>
                  <a:pt x="34054" y="1326"/>
                </a:cubicBezTo>
                <a:cubicBezTo>
                  <a:pt x="34050" y="1765"/>
                  <a:pt x="34050" y="2200"/>
                  <a:pt x="34050" y="2627"/>
                </a:cubicBezTo>
                <a:cubicBezTo>
                  <a:pt x="34050" y="3493"/>
                  <a:pt x="34058" y="4285"/>
                  <a:pt x="34062" y="5015"/>
                </a:cubicBezTo>
                <a:cubicBezTo>
                  <a:pt x="34066" y="5741"/>
                  <a:pt x="34070" y="6402"/>
                  <a:pt x="34074" y="7005"/>
                </a:cubicBezTo>
                <a:cubicBezTo>
                  <a:pt x="34078" y="7621"/>
                  <a:pt x="34078" y="8216"/>
                  <a:pt x="34083" y="8737"/>
                </a:cubicBezTo>
                <a:cubicBezTo>
                  <a:pt x="34091" y="9787"/>
                  <a:pt x="34099" y="10612"/>
                  <a:pt x="34115" y="11178"/>
                </a:cubicBezTo>
                <a:cubicBezTo>
                  <a:pt x="34132" y="11744"/>
                  <a:pt x="34148" y="12048"/>
                  <a:pt x="34177" y="12056"/>
                </a:cubicBezTo>
                <a:cubicBezTo>
                  <a:pt x="34177" y="12056"/>
                  <a:pt x="34178" y="12057"/>
                  <a:pt x="34178" y="12057"/>
                </a:cubicBezTo>
                <a:cubicBezTo>
                  <a:pt x="34202" y="12057"/>
                  <a:pt x="34218" y="11766"/>
                  <a:pt x="34230" y="11215"/>
                </a:cubicBezTo>
                <a:cubicBezTo>
                  <a:pt x="34247" y="10653"/>
                  <a:pt x="34255" y="9828"/>
                  <a:pt x="34263" y="8770"/>
                </a:cubicBezTo>
                <a:cubicBezTo>
                  <a:pt x="34267" y="8232"/>
                  <a:pt x="34267" y="7666"/>
                  <a:pt x="34271" y="7001"/>
                </a:cubicBezTo>
                <a:cubicBezTo>
                  <a:pt x="34275" y="6320"/>
                  <a:pt x="34271" y="5602"/>
                  <a:pt x="34267" y="4855"/>
                </a:cubicBezTo>
                <a:cubicBezTo>
                  <a:pt x="34263" y="4112"/>
                  <a:pt x="34259" y="3345"/>
                  <a:pt x="34255" y="2561"/>
                </a:cubicBezTo>
                <a:cubicBezTo>
                  <a:pt x="34255" y="1790"/>
                  <a:pt x="34259" y="949"/>
                  <a:pt x="34263" y="38"/>
                </a:cubicBezTo>
                <a:lnTo>
                  <a:pt x="34263" y="13"/>
                </a:lnTo>
                <a:cubicBezTo>
                  <a:pt x="33377" y="5"/>
                  <a:pt x="32359" y="1"/>
                  <a:pt x="3135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7"/>
          <p:cNvSpPr txBox="1"/>
          <p:nvPr/>
        </p:nvSpPr>
        <p:spPr>
          <a:xfrm>
            <a:off x="691350" y="1796550"/>
            <a:ext cx="7761300" cy="20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SzPts val="2550"/>
              <a:buFont typeface="Merriweather"/>
              <a:buNone/>
            </a:pPr>
            <a:r>
              <a:rPr lang="en" sz="2550">
                <a:highlight>
                  <a:srgbClr val="D8D8FF"/>
                </a:highlight>
                <a:latin typeface="Merriweather"/>
                <a:ea typeface="Merriweather"/>
                <a:cs typeface="Merriweather"/>
                <a:sym typeface="Merriweather"/>
              </a:rPr>
              <a:t>Section 1: Crafting a Strong Thesis</a:t>
            </a:r>
            <a:endParaRPr sz="2550">
              <a:highlight>
                <a:srgbClr val="D8D8FF"/>
              </a:highlight>
              <a:latin typeface="Merriweather"/>
              <a:ea typeface="Merriweather"/>
              <a:cs typeface="Merriweather"/>
              <a:sym typeface="Merriweather"/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Font typeface="Merriweather"/>
              <a:buNone/>
            </a:pPr>
            <a:r>
              <a:rPr lang="en" sz="2550">
                <a:highlight>
                  <a:srgbClr val="D8D8FF"/>
                </a:highlight>
                <a:latin typeface="Merriweather"/>
                <a:ea typeface="Merriweather"/>
                <a:cs typeface="Merriweather"/>
                <a:sym typeface="Merriweather"/>
              </a:rPr>
              <a:t>Section 2: Avoiding Common Mistakes</a:t>
            </a:r>
            <a:endParaRPr sz="2550">
              <a:highlight>
                <a:srgbClr val="D8D8FF"/>
              </a:highlight>
              <a:latin typeface="Merriweather"/>
              <a:ea typeface="Merriweather"/>
              <a:cs typeface="Merriweather"/>
              <a:sym typeface="Merriweather"/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Font typeface="Merriweather"/>
              <a:buNone/>
            </a:pPr>
            <a:r>
              <a:rPr lang="en" sz="2550">
                <a:highlight>
                  <a:srgbClr val="D8D8FF"/>
                </a:highlight>
                <a:latin typeface="Merriweather"/>
                <a:ea typeface="Merriweather"/>
                <a:cs typeface="Merriweather"/>
                <a:sym typeface="Merriweather"/>
              </a:rPr>
              <a:t>Section 3: Refining Your Thesis</a:t>
            </a:r>
            <a:endParaRPr sz="2550">
              <a:highlight>
                <a:srgbClr val="D8D8FF"/>
              </a:highlight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solidFill>
                <a:schemeClr val="lt2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550"/>
              <a:buFont typeface="Merriweather"/>
              <a:buNone/>
            </a:pPr>
            <a:r>
              <a:rPr b="0" lang="en" sz="2550">
                <a:solidFill>
                  <a:srgbClr val="000000"/>
                </a:solidFill>
                <a:highlight>
                  <a:srgbClr val="D8D8FF"/>
                </a:highlight>
              </a:rPr>
              <a:t>Section 1: Crafting a Strong Thesis</a:t>
            </a:r>
            <a:endParaRPr b="0" sz="255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9" name="Google Shape;199;p28"/>
          <p:cNvGrpSpPr/>
          <p:nvPr/>
        </p:nvGrpSpPr>
        <p:grpSpPr>
          <a:xfrm>
            <a:off x="2710767" y="2034555"/>
            <a:ext cx="2605385" cy="2401301"/>
            <a:chOff x="3275400" y="1702825"/>
            <a:chExt cx="1966625" cy="1562025"/>
          </a:xfrm>
        </p:grpSpPr>
        <p:sp>
          <p:nvSpPr>
            <p:cNvPr id="200" name="Google Shape;200;p28"/>
            <p:cNvSpPr/>
            <p:nvPr/>
          </p:nvSpPr>
          <p:spPr>
            <a:xfrm>
              <a:off x="3420000" y="1702825"/>
              <a:ext cx="1599675" cy="1562025"/>
            </a:xfrm>
            <a:custGeom>
              <a:rect b="b" l="l" r="r" t="t"/>
              <a:pathLst>
                <a:path extrusionOk="0" h="62481" w="63987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3584700" y="2761450"/>
              <a:ext cx="577725" cy="51075"/>
            </a:xfrm>
            <a:custGeom>
              <a:rect b="b" l="l" r="r" t="t"/>
              <a:pathLst>
                <a:path extrusionOk="0" h="2043" w="23109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4170400" y="2793300"/>
              <a:ext cx="22100" cy="12600"/>
            </a:xfrm>
            <a:custGeom>
              <a:rect b="b" l="l" r="r" t="t"/>
              <a:pathLst>
                <a:path extrusionOk="0" h="504" w="884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4802975" y="3135050"/>
              <a:ext cx="2400" cy="1800"/>
            </a:xfrm>
            <a:custGeom>
              <a:rect b="b" l="l" r="r" t="t"/>
              <a:pathLst>
                <a:path extrusionOk="0" h="72" w="96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4680025" y="2817150"/>
              <a:ext cx="5700" cy="4775"/>
            </a:xfrm>
            <a:custGeom>
              <a:rect b="b" l="l" r="r" t="t"/>
              <a:pathLst>
                <a:path extrusionOk="0" h="191" w="228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4280400" y="2872400"/>
              <a:ext cx="21825" cy="48850"/>
            </a:xfrm>
            <a:custGeom>
              <a:rect b="b" l="l" r="r" t="t"/>
              <a:pathLst>
                <a:path extrusionOk="0" h="1954" w="873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4710100" y="2747200"/>
              <a:ext cx="13425" cy="10425"/>
            </a:xfrm>
            <a:custGeom>
              <a:rect b="b" l="l" r="r" t="t"/>
              <a:pathLst>
                <a:path extrusionOk="0" h="417" w="537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3963375" y="1930425"/>
              <a:ext cx="21775" cy="51650"/>
            </a:xfrm>
            <a:custGeom>
              <a:rect b="b" l="l" r="r" t="t"/>
              <a:pathLst>
                <a:path extrusionOk="0" h="2066" w="871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3990425" y="1905225"/>
              <a:ext cx="19450" cy="42700"/>
            </a:xfrm>
            <a:custGeom>
              <a:rect b="b" l="l" r="r" t="t"/>
              <a:pathLst>
                <a:path extrusionOk="0" h="1708" w="778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3958525" y="2306950"/>
              <a:ext cx="5975" cy="5100"/>
            </a:xfrm>
            <a:custGeom>
              <a:rect b="b" l="l" r="r" t="t"/>
              <a:pathLst>
                <a:path extrusionOk="0" h="204" w="239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4028125" y="1867250"/>
              <a:ext cx="87800" cy="113250"/>
            </a:xfrm>
            <a:custGeom>
              <a:rect b="b" l="l" r="r" t="t"/>
              <a:pathLst>
                <a:path extrusionOk="0" h="4530" w="3512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3896000" y="2230750"/>
              <a:ext cx="2125" cy="1825"/>
            </a:xfrm>
            <a:custGeom>
              <a:rect b="b" l="l" r="r" t="t"/>
              <a:pathLst>
                <a:path extrusionOk="0" h="73" w="85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3423025" y="3226125"/>
              <a:ext cx="436100" cy="19075"/>
            </a:xfrm>
            <a:custGeom>
              <a:rect b="b" l="l" r="r" t="t"/>
              <a:pathLst>
                <a:path extrusionOk="0" h="763" w="17444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4103175" y="3221950"/>
              <a:ext cx="1064150" cy="25625"/>
            </a:xfrm>
            <a:custGeom>
              <a:rect b="b" l="l" r="r" t="t"/>
              <a:pathLst>
                <a:path extrusionOk="0" h="1025" w="42566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4391300" y="3197250"/>
              <a:ext cx="786450" cy="23825"/>
            </a:xfrm>
            <a:custGeom>
              <a:rect b="b" l="l" r="r" t="t"/>
              <a:pathLst>
                <a:path extrusionOk="0" h="953" w="31458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3401900" y="3199925"/>
              <a:ext cx="395025" cy="17875"/>
            </a:xfrm>
            <a:custGeom>
              <a:rect b="b" l="l" r="r" t="t"/>
              <a:pathLst>
                <a:path extrusionOk="0" h="715" w="15801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3381075" y="3174325"/>
              <a:ext cx="356300" cy="16400"/>
            </a:xfrm>
            <a:custGeom>
              <a:rect b="b" l="l" r="r" t="t"/>
              <a:pathLst>
                <a:path extrusionOk="0" h="656" w="14252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4631825" y="3172250"/>
              <a:ext cx="556925" cy="20850"/>
            </a:xfrm>
            <a:custGeom>
              <a:rect b="b" l="l" r="r" t="t"/>
              <a:pathLst>
                <a:path extrusionOk="0" h="834" w="22277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359925" y="3148725"/>
              <a:ext cx="318825" cy="14925"/>
            </a:xfrm>
            <a:custGeom>
              <a:rect b="b" l="l" r="r" t="t"/>
              <a:pathLst>
                <a:path extrusionOk="0" h="597" w="12753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4801475" y="3147550"/>
              <a:ext cx="398000" cy="16675"/>
            </a:xfrm>
            <a:custGeom>
              <a:rect b="b" l="l" r="r" t="t"/>
              <a:pathLst>
                <a:path extrusionOk="0" h="667" w="1592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3338500" y="3122525"/>
              <a:ext cx="286675" cy="14025"/>
            </a:xfrm>
            <a:custGeom>
              <a:rect b="b" l="l" r="r" t="t"/>
              <a:pathLst>
                <a:path extrusionOk="0" h="561" w="11467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4933050" y="3123125"/>
              <a:ext cx="276850" cy="13425"/>
            </a:xfrm>
            <a:custGeom>
              <a:rect b="b" l="l" r="r" t="t"/>
              <a:pathLst>
                <a:path extrusionOk="0" h="537" w="11074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3317675" y="3096650"/>
              <a:ext cx="261350" cy="12525"/>
            </a:xfrm>
            <a:custGeom>
              <a:rect b="b" l="l" r="r" t="t"/>
              <a:pathLst>
                <a:path extrusionOk="0" h="501" w="10454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4944950" y="3096350"/>
              <a:ext cx="275650" cy="13425"/>
            </a:xfrm>
            <a:custGeom>
              <a:rect b="b" l="l" r="r" t="t"/>
              <a:pathLst>
                <a:path extrusionOk="0" h="537" w="11026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4957450" y="3069850"/>
              <a:ext cx="273875" cy="13425"/>
            </a:xfrm>
            <a:custGeom>
              <a:rect b="b" l="l" r="r" t="t"/>
              <a:pathLst>
                <a:path extrusionOk="0" h="537" w="10955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3296525" y="3070450"/>
              <a:ext cx="241425" cy="11925"/>
            </a:xfrm>
            <a:custGeom>
              <a:rect b="b" l="l" r="r" t="t"/>
              <a:pathLst>
                <a:path extrusionOk="0" h="477" w="9657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3275400" y="3044550"/>
              <a:ext cx="226825" cy="11625"/>
            </a:xfrm>
            <a:custGeom>
              <a:rect b="b" l="l" r="r" t="t"/>
              <a:pathLst>
                <a:path extrusionOk="0" h="465" w="9073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967575" y="3043350"/>
              <a:ext cx="274450" cy="13425"/>
            </a:xfrm>
            <a:custGeom>
              <a:rect b="b" l="l" r="r" t="t"/>
              <a:pathLst>
                <a:path extrusionOk="0" h="537" w="10978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3519175" y="3043650"/>
              <a:ext cx="625" cy="475"/>
            </a:xfrm>
            <a:custGeom>
              <a:rect b="b" l="l" r="r" t="t"/>
              <a:pathLst>
                <a:path extrusionOk="0" h="19" w="25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>
            <p:ph type="title"/>
          </p:nvPr>
        </p:nvSpPr>
        <p:spPr>
          <a:xfrm>
            <a:off x="317000" y="5112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444500" rtl="0" algn="l">
              <a:lnSpc>
                <a:spcPct val="1375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Taking a Clear Position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 u="sng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9"/>
          <p:cNvSpPr txBox="1"/>
          <p:nvPr/>
        </p:nvSpPr>
        <p:spPr>
          <a:xfrm>
            <a:off x="317000" y="1083925"/>
            <a:ext cx="8252100" cy="30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Your thesis should reflect your conclusions about a topic. For instance, if you're writing a paper for a cooking class, you might be asked to assess the use of sugar-substitutes. Example: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2"/>
                </a:solidFill>
                <a:latin typeface="Merriweather"/>
                <a:ea typeface="Merriweather"/>
                <a:cs typeface="Merriweather"/>
                <a:sym typeface="Merriweather"/>
              </a:rPr>
              <a:t>NO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There are some advantages and disadvantages to the use of erythritol in baking.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weak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. Because (1)  It is not taking side (2) It is too vague.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YES</a:t>
            </a:r>
            <a:endParaRPr sz="1300"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Given that erythritol triggers insulin and has been linked to heart attacks and strokes, its caloric emptiness does not justify its use as a safe sugar substitute.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strong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. (1) It is taking a stand that you do not accept Erythritol as a good sugar substitute (2) the reasons that you reject erythritol are specific. </a:t>
            </a:r>
            <a:endParaRPr sz="1300">
              <a:solidFill>
                <a:schemeClr val="lt2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0"/>
          <p:cNvSpPr txBox="1"/>
          <p:nvPr>
            <p:ph type="title"/>
          </p:nvPr>
        </p:nvSpPr>
        <p:spPr>
          <a:xfrm>
            <a:off x="317000" y="5112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A solid thesis statement is specific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</p:txBody>
      </p:sp>
      <p:sp>
        <p:nvSpPr>
          <p:cNvPr id="240" name="Google Shape;240;p30"/>
          <p:cNvSpPr txBox="1"/>
          <p:nvPr/>
        </p:nvSpPr>
        <p:spPr>
          <a:xfrm>
            <a:off x="317000" y="1083925"/>
            <a:ext cx="8252100" cy="33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Your thesis should focus on the topic of discussion specifically. For example, if you are assigned to write a paper on the use of social media and adolescents,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Example: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2"/>
                </a:solidFill>
                <a:latin typeface="Merriweather"/>
                <a:ea typeface="Merriweather"/>
                <a:cs typeface="Merriweather"/>
                <a:sym typeface="Merriweather"/>
              </a:rPr>
              <a:t>NO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Social media has many effects on adolescents.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weak.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 Because (1)  It is not telling anything in particular and (2) it brings no points to discuss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YES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 Social media have more negative impacts on adolescent's self-esteem, social skills, and mental health 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strong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. Because (1) it is specific on where the social media and adolescent relation is (2) it takes a stand (3) it identify the reasons that could be discussed in your essay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550"/>
              <a:buFont typeface="Merriweather"/>
              <a:buNone/>
            </a:pPr>
            <a:r>
              <a:rPr b="0" lang="en" sz="2550">
                <a:solidFill>
                  <a:srgbClr val="000000"/>
                </a:solidFill>
                <a:highlight>
                  <a:srgbClr val="D8D8FF"/>
                </a:highlight>
              </a:rPr>
              <a:t>Section 2: Avoiding Common Mistakes</a:t>
            </a:r>
            <a:endParaRPr b="0" sz="255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31"/>
          <p:cNvSpPr/>
          <p:nvPr/>
        </p:nvSpPr>
        <p:spPr>
          <a:xfrm rot="-487701">
            <a:off x="2902350" y="1675424"/>
            <a:ext cx="1767782" cy="2246304"/>
          </a:xfrm>
          <a:custGeom>
            <a:rect b="b" l="l" r="r" t="t"/>
            <a:pathLst>
              <a:path extrusionOk="0" h="64884" w="51062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7" name="Google Shape;247;p31"/>
          <p:cNvGrpSpPr/>
          <p:nvPr/>
        </p:nvGrpSpPr>
        <p:grpSpPr>
          <a:xfrm>
            <a:off x="4758693" y="1840968"/>
            <a:ext cx="1622001" cy="1758665"/>
            <a:chOff x="3779925" y="1751900"/>
            <a:chExt cx="1395150" cy="1512700"/>
          </a:xfrm>
        </p:grpSpPr>
        <p:sp>
          <p:nvSpPr>
            <p:cNvPr id="248" name="Google Shape;248;p31"/>
            <p:cNvSpPr/>
            <p:nvPr/>
          </p:nvSpPr>
          <p:spPr>
            <a:xfrm>
              <a:off x="3779925" y="1751900"/>
              <a:ext cx="1395150" cy="1512700"/>
            </a:xfrm>
            <a:custGeom>
              <a:rect b="b" l="l" r="r" t="t"/>
              <a:pathLst>
                <a:path extrusionOk="0" h="60508" w="55806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31"/>
            <p:cNvSpPr/>
            <p:nvPr/>
          </p:nvSpPr>
          <p:spPr>
            <a:xfrm>
              <a:off x="4222500" y="3002200"/>
              <a:ext cx="7125" cy="10750"/>
            </a:xfrm>
            <a:custGeom>
              <a:rect b="b" l="l" r="r" t="t"/>
              <a:pathLst>
                <a:path extrusionOk="0" h="430" w="285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31"/>
            <p:cNvSpPr/>
            <p:nvPr/>
          </p:nvSpPr>
          <p:spPr>
            <a:xfrm>
              <a:off x="4302325" y="2713800"/>
              <a:ext cx="6250" cy="4850"/>
            </a:xfrm>
            <a:custGeom>
              <a:rect b="b" l="l" r="r" t="t"/>
              <a:pathLst>
                <a:path extrusionOk="0" h="194" w="25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31"/>
            <p:cNvSpPr/>
            <p:nvPr/>
          </p:nvSpPr>
          <p:spPr>
            <a:xfrm>
              <a:off x="4598550" y="1967900"/>
              <a:ext cx="18400" cy="42450"/>
            </a:xfrm>
            <a:custGeom>
              <a:rect b="b" l="l" r="r" t="t"/>
              <a:pathLst>
                <a:path extrusionOk="0" h="1698" w="736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31"/>
            <p:cNvSpPr/>
            <p:nvPr/>
          </p:nvSpPr>
          <p:spPr>
            <a:xfrm>
              <a:off x="4597425" y="1994075"/>
              <a:ext cx="18575" cy="50350"/>
            </a:xfrm>
            <a:custGeom>
              <a:rect b="b" l="l" r="r" t="t"/>
              <a:pathLst>
                <a:path extrusionOk="0" h="2014" w="743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31"/>
            <p:cNvSpPr/>
            <p:nvPr/>
          </p:nvSpPr>
          <p:spPr>
            <a:xfrm>
              <a:off x="4512750" y="2126175"/>
              <a:ext cx="57525" cy="6900"/>
            </a:xfrm>
            <a:custGeom>
              <a:rect b="b" l="l" r="r" t="t"/>
              <a:pathLst>
                <a:path extrusionOk="0" h="276" w="2301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31"/>
            <p:cNvSpPr/>
            <p:nvPr/>
          </p:nvSpPr>
          <p:spPr>
            <a:xfrm>
              <a:off x="4573775" y="2126575"/>
              <a:ext cx="3600" cy="2700"/>
            </a:xfrm>
            <a:custGeom>
              <a:rect b="b" l="l" r="r" t="t"/>
              <a:pathLst>
                <a:path extrusionOk="0" h="108" w="144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31"/>
            <p:cNvSpPr/>
            <p:nvPr/>
          </p:nvSpPr>
          <p:spPr>
            <a:xfrm>
              <a:off x="4540725" y="2142200"/>
              <a:ext cx="38425" cy="6000"/>
            </a:xfrm>
            <a:custGeom>
              <a:rect b="b" l="l" r="r" t="t"/>
              <a:pathLst>
                <a:path extrusionOk="0" h="240" w="1537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31"/>
            <p:cNvSpPr/>
            <p:nvPr/>
          </p:nvSpPr>
          <p:spPr>
            <a:xfrm>
              <a:off x="4548875" y="2156325"/>
              <a:ext cx="30575" cy="9325"/>
            </a:xfrm>
            <a:custGeom>
              <a:rect b="b" l="l" r="r" t="t"/>
              <a:pathLst>
                <a:path extrusionOk="0" h="373" w="1223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31"/>
            <p:cNvSpPr/>
            <p:nvPr/>
          </p:nvSpPr>
          <p:spPr>
            <a:xfrm>
              <a:off x="4554500" y="2177475"/>
              <a:ext cx="22275" cy="8700"/>
            </a:xfrm>
            <a:custGeom>
              <a:rect b="b" l="l" r="r" t="t"/>
              <a:pathLst>
                <a:path extrusionOk="0" h="348" w="891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1"/>
            <p:cNvSpPr/>
            <p:nvPr/>
          </p:nvSpPr>
          <p:spPr>
            <a:xfrm>
              <a:off x="4569000" y="2189375"/>
              <a:ext cx="7175" cy="5700"/>
            </a:xfrm>
            <a:custGeom>
              <a:rect b="b" l="l" r="r" t="t"/>
              <a:pathLst>
                <a:path extrusionOk="0" h="228" w="287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31"/>
            <p:cNvSpPr/>
            <p:nvPr/>
          </p:nvSpPr>
          <p:spPr>
            <a:xfrm>
              <a:off x="4572875" y="2205175"/>
              <a:ext cx="5100" cy="3575"/>
            </a:xfrm>
            <a:custGeom>
              <a:rect b="b" l="l" r="r" t="t"/>
              <a:pathLst>
                <a:path extrusionOk="0" h="143" w="204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31"/>
            <p:cNvSpPr/>
            <p:nvPr/>
          </p:nvSpPr>
          <p:spPr>
            <a:xfrm>
              <a:off x="4348450" y="2585875"/>
              <a:ext cx="50600" cy="36200"/>
            </a:xfrm>
            <a:custGeom>
              <a:rect b="b" l="l" r="r" t="t"/>
              <a:pathLst>
                <a:path extrusionOk="0" h="1448" w="2024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31"/>
            <p:cNvSpPr/>
            <p:nvPr/>
          </p:nvSpPr>
          <p:spPr>
            <a:xfrm>
              <a:off x="4381975" y="2594075"/>
              <a:ext cx="41075" cy="28750"/>
            </a:xfrm>
            <a:custGeom>
              <a:rect b="b" l="l" r="r" t="t"/>
              <a:pathLst>
                <a:path extrusionOk="0" h="1150" w="1643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31"/>
            <p:cNvSpPr/>
            <p:nvPr/>
          </p:nvSpPr>
          <p:spPr>
            <a:xfrm>
              <a:off x="4595800" y="2043650"/>
              <a:ext cx="32100" cy="91350"/>
            </a:xfrm>
            <a:custGeom>
              <a:rect b="b" l="l" r="r" t="t"/>
              <a:pathLst>
                <a:path extrusionOk="0" h="3654" w="1284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31"/>
            <p:cNvSpPr/>
            <p:nvPr/>
          </p:nvSpPr>
          <p:spPr>
            <a:xfrm>
              <a:off x="4610800" y="2055000"/>
              <a:ext cx="26475" cy="68650"/>
            </a:xfrm>
            <a:custGeom>
              <a:rect b="b" l="l" r="r" t="t"/>
              <a:pathLst>
                <a:path extrusionOk="0" h="2746" w="1059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31"/>
            <p:cNvSpPr/>
            <p:nvPr/>
          </p:nvSpPr>
          <p:spPr>
            <a:xfrm>
              <a:off x="4003350" y="3190950"/>
              <a:ext cx="63825" cy="13425"/>
            </a:xfrm>
            <a:custGeom>
              <a:rect b="b" l="l" r="r" t="t"/>
              <a:pathLst>
                <a:path extrusionOk="0" h="537" w="2553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31"/>
            <p:cNvSpPr/>
            <p:nvPr/>
          </p:nvSpPr>
          <p:spPr>
            <a:xfrm>
              <a:off x="4021800" y="3173675"/>
              <a:ext cx="52825" cy="14100"/>
            </a:xfrm>
            <a:custGeom>
              <a:rect b="b" l="l" r="r" t="t"/>
              <a:pathLst>
                <a:path extrusionOk="0" h="564" w="2113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1"/>
            <p:cNvSpPr/>
            <p:nvPr/>
          </p:nvSpPr>
          <p:spPr>
            <a:xfrm>
              <a:off x="4043850" y="3161775"/>
              <a:ext cx="39125" cy="12225"/>
            </a:xfrm>
            <a:custGeom>
              <a:rect b="b" l="l" r="r" t="t"/>
              <a:pathLst>
                <a:path extrusionOk="0" h="489" w="1565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31"/>
            <p:cNvSpPr/>
            <p:nvPr/>
          </p:nvSpPr>
          <p:spPr>
            <a:xfrm>
              <a:off x="4062500" y="3141275"/>
              <a:ext cx="18425" cy="7875"/>
            </a:xfrm>
            <a:custGeom>
              <a:rect b="b" l="l" r="r" t="t"/>
              <a:pathLst>
                <a:path extrusionOk="0" h="315" w="737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31"/>
            <p:cNvSpPr/>
            <p:nvPr/>
          </p:nvSpPr>
          <p:spPr>
            <a:xfrm>
              <a:off x="4076400" y="3131175"/>
              <a:ext cx="2700" cy="2400"/>
            </a:xfrm>
            <a:custGeom>
              <a:rect b="b" l="l" r="r" t="t"/>
              <a:pathLst>
                <a:path extrusionOk="0" h="96" w="108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9" name="Google Shape;269;p31"/>
            <p:cNvSpPr/>
            <p:nvPr/>
          </p:nvSpPr>
          <p:spPr>
            <a:xfrm>
              <a:off x="4077275" y="3126100"/>
              <a:ext cx="625" cy="625"/>
            </a:xfrm>
            <a:custGeom>
              <a:rect b="b" l="l" r="r" t="t"/>
              <a:pathLst>
                <a:path extrusionOk="0" h="25" w="25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31"/>
            <p:cNvSpPr/>
            <p:nvPr/>
          </p:nvSpPr>
          <p:spPr>
            <a:xfrm>
              <a:off x="4309750" y="2626950"/>
              <a:ext cx="4500" cy="3575"/>
            </a:xfrm>
            <a:custGeom>
              <a:rect b="b" l="l" r="r" t="t"/>
              <a:pathLst>
                <a:path extrusionOk="0" h="143" w="18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1" name="Google Shape;271;p31"/>
            <p:cNvSpPr/>
            <p:nvPr/>
          </p:nvSpPr>
          <p:spPr>
            <a:xfrm>
              <a:off x="4093325" y="2379900"/>
              <a:ext cx="147700" cy="48350"/>
            </a:xfrm>
            <a:custGeom>
              <a:rect b="b" l="l" r="r" t="t"/>
              <a:pathLst>
                <a:path extrusionOk="0" h="1934" w="5908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31"/>
            <p:cNvSpPr/>
            <p:nvPr/>
          </p:nvSpPr>
          <p:spPr>
            <a:xfrm>
              <a:off x="4150575" y="2380275"/>
              <a:ext cx="90725" cy="30950"/>
            </a:xfrm>
            <a:custGeom>
              <a:rect b="b" l="l" r="r" t="t"/>
              <a:pathLst>
                <a:path extrusionOk="0" h="1238" w="3629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31"/>
            <p:cNvSpPr/>
            <p:nvPr/>
          </p:nvSpPr>
          <p:spPr>
            <a:xfrm>
              <a:off x="4171325" y="2364800"/>
              <a:ext cx="67025" cy="23750"/>
            </a:xfrm>
            <a:custGeom>
              <a:rect b="b" l="l" r="r" t="t"/>
              <a:pathLst>
                <a:path extrusionOk="0" h="950" w="2681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31"/>
            <p:cNvSpPr/>
            <p:nvPr/>
          </p:nvSpPr>
          <p:spPr>
            <a:xfrm>
              <a:off x="4193850" y="2359000"/>
              <a:ext cx="44775" cy="12025"/>
            </a:xfrm>
            <a:custGeom>
              <a:rect b="b" l="l" r="r" t="t"/>
              <a:pathLst>
                <a:path extrusionOk="0" h="481" w="1791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31"/>
            <p:cNvSpPr/>
            <p:nvPr/>
          </p:nvSpPr>
          <p:spPr>
            <a:xfrm>
              <a:off x="4205050" y="2341925"/>
              <a:ext cx="31550" cy="11300"/>
            </a:xfrm>
            <a:custGeom>
              <a:rect b="b" l="l" r="r" t="t"/>
              <a:pathLst>
                <a:path extrusionOk="0" h="452" w="1262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31"/>
            <p:cNvSpPr/>
            <p:nvPr/>
          </p:nvSpPr>
          <p:spPr>
            <a:xfrm>
              <a:off x="4226100" y="2321250"/>
              <a:ext cx="7475" cy="5975"/>
            </a:xfrm>
            <a:custGeom>
              <a:rect b="b" l="l" r="r" t="t"/>
              <a:pathLst>
                <a:path extrusionOk="0" h="239" w="299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31"/>
            <p:cNvSpPr/>
            <p:nvPr/>
          </p:nvSpPr>
          <p:spPr>
            <a:xfrm>
              <a:off x="4794325" y="3185650"/>
              <a:ext cx="51825" cy="8550"/>
            </a:xfrm>
            <a:custGeom>
              <a:rect b="b" l="l" r="r" t="t"/>
              <a:pathLst>
                <a:path extrusionOk="0" h="342" w="2073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31"/>
            <p:cNvSpPr/>
            <p:nvPr/>
          </p:nvSpPr>
          <p:spPr>
            <a:xfrm>
              <a:off x="4815475" y="3159150"/>
              <a:ext cx="27400" cy="5675"/>
            </a:xfrm>
            <a:custGeom>
              <a:rect b="b" l="l" r="r" t="t"/>
              <a:pathLst>
                <a:path extrusionOk="0" h="227" w="1096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9" name="Google Shape;279;p31"/>
            <p:cNvSpPr/>
            <p:nvPr/>
          </p:nvSpPr>
          <p:spPr>
            <a:xfrm>
              <a:off x="4832450" y="3141875"/>
              <a:ext cx="15775" cy="10750"/>
            </a:xfrm>
            <a:custGeom>
              <a:rect b="b" l="l" r="r" t="t"/>
              <a:pathLst>
                <a:path extrusionOk="0" h="430" w="631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0" name="Google Shape;280;p31"/>
            <p:cNvSpPr/>
            <p:nvPr/>
          </p:nvSpPr>
          <p:spPr>
            <a:xfrm>
              <a:off x="4797025" y="2262875"/>
              <a:ext cx="42875" cy="8975"/>
            </a:xfrm>
            <a:custGeom>
              <a:rect b="b" l="l" r="r" t="t"/>
              <a:pathLst>
                <a:path extrusionOk="0" h="359" w="1715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4814575" y="2250075"/>
              <a:ext cx="31575" cy="7250"/>
            </a:xfrm>
            <a:custGeom>
              <a:rect b="b" l="l" r="r" t="t"/>
              <a:pathLst>
                <a:path extrusionOk="0" h="290" w="1263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4826575" y="2238850"/>
              <a:ext cx="15825" cy="7775"/>
            </a:xfrm>
            <a:custGeom>
              <a:rect b="b" l="l" r="r" t="t"/>
              <a:pathLst>
                <a:path extrusionOk="0" h="311" w="633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4841075" y="2229875"/>
              <a:ext cx="7750" cy="6275"/>
            </a:xfrm>
            <a:custGeom>
              <a:rect b="b" l="l" r="r" t="t"/>
              <a:pathLst>
                <a:path extrusionOk="0" h="251" w="31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4920950" y="2150925"/>
              <a:ext cx="170925" cy="119875"/>
            </a:xfrm>
            <a:custGeom>
              <a:rect b="b" l="l" r="r" t="t"/>
              <a:pathLst>
                <a:path extrusionOk="0" h="4795" w="6837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31"/>
            <p:cNvSpPr/>
            <p:nvPr/>
          </p:nvSpPr>
          <p:spPr>
            <a:xfrm>
              <a:off x="4920250" y="2271975"/>
              <a:ext cx="16100" cy="116800"/>
            </a:xfrm>
            <a:custGeom>
              <a:rect b="b" l="l" r="r" t="t"/>
              <a:pathLst>
                <a:path extrusionOk="0" h="4672" w="644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6" name="Google Shape;286;p31"/>
            <p:cNvSpPr/>
            <p:nvPr/>
          </p:nvSpPr>
          <p:spPr>
            <a:xfrm>
              <a:off x="4959025" y="2152475"/>
              <a:ext cx="153525" cy="233500"/>
            </a:xfrm>
            <a:custGeom>
              <a:rect b="b" l="l" r="r" t="t"/>
              <a:pathLst>
                <a:path extrusionOk="0" h="9340" w="6141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7" name="Google Shape;287;p31"/>
          <p:cNvSpPr/>
          <p:nvPr/>
        </p:nvSpPr>
        <p:spPr>
          <a:xfrm>
            <a:off x="3057475" y="1482725"/>
            <a:ext cx="3486900" cy="3129000"/>
          </a:xfrm>
          <a:prstGeom prst="mathMultiply">
            <a:avLst>
              <a:gd fmla="val 23520" name="adj1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2"/>
          <p:cNvSpPr txBox="1"/>
          <p:nvPr>
            <p:ph type="title"/>
          </p:nvPr>
        </p:nvSpPr>
        <p:spPr>
          <a:xfrm>
            <a:off x="317000" y="5112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Mistake 1 repeat the question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</p:txBody>
      </p:sp>
      <p:sp>
        <p:nvSpPr>
          <p:cNvPr id="293" name="Google Shape;293;p32"/>
          <p:cNvSpPr txBox="1"/>
          <p:nvPr/>
        </p:nvSpPr>
        <p:spPr>
          <a:xfrm>
            <a:off x="317000" y="1083925"/>
            <a:ext cx="8252100" cy="40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Here is an example from the question:</a:t>
            </a:r>
            <a:endParaRPr i="1"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300">
                <a:latin typeface="Merriweather"/>
                <a:ea typeface="Merriweather"/>
                <a:cs typeface="Merriweather"/>
                <a:sym typeface="Merriweather"/>
              </a:rPr>
              <a:t>Did the Cold War represent a new form of “imperialism” on behalf of the Soviet Union and United States?</a:t>
            </a:r>
            <a:endParaRPr i="1"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2"/>
                </a:solidFill>
                <a:latin typeface="Merriweather"/>
                <a:ea typeface="Merriweather"/>
                <a:cs typeface="Merriweather"/>
                <a:sym typeface="Merriweather"/>
              </a:rPr>
              <a:t>BAD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The Cold war did represent a new form of imperialism on behalf of the USSR and USA, given their clash of ideology.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Why is it bad? (1) it repeats the question through and through. If a sophisticated piece of writing is anticipated, your response falls short of expectations.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GOOD</a:t>
            </a:r>
            <a:endParaRPr sz="1300"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The Cold War can be seen as a form of new imperialism by the Soviet Union and United States, characterized by strategic expansionism, ideological influence, and global proxy conflicts.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Why is it good? (1) It answers the question (2) it paraphrases the question and (3) It adds the reasons that can be discussed in the essay.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3"/>
          <p:cNvSpPr txBox="1"/>
          <p:nvPr>
            <p:ph type="title"/>
          </p:nvPr>
        </p:nvSpPr>
        <p:spPr>
          <a:xfrm>
            <a:off x="317000" y="5112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Mistake 2: Not concise enough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</p:txBody>
      </p:sp>
      <p:sp>
        <p:nvSpPr>
          <p:cNvPr id="299" name="Google Shape;299;p33"/>
          <p:cNvSpPr txBox="1"/>
          <p:nvPr/>
        </p:nvSpPr>
        <p:spPr>
          <a:xfrm>
            <a:off x="317000" y="1083925"/>
            <a:ext cx="8252100" cy="38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When you formulate an argument, it could be valid, but for a thesis (or even conclusion) the use of noun/substantive can be much more effective.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2"/>
                </a:solidFill>
                <a:latin typeface="Merriweather"/>
                <a:ea typeface="Merriweather"/>
                <a:cs typeface="Merriweather"/>
                <a:sym typeface="Merriweather"/>
              </a:rPr>
              <a:t>TOO LONG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In order to foster a society where all individuals have equitable access to opportunities and resources, it is imperative to prioritize economic development as a fundamental cornerstone, recognizing its pivotal role in dismantling systemic barriers and disparities, thereby paving the way for the attainment of equality across diverse socioeconomic groups</a:t>
            </a:r>
            <a:r>
              <a:rPr lang="en" sz="1500"/>
              <a:t>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weak.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 Because it takes too much space and will lose the attention from readers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YES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Prioritizing economic development is crucial for achieving equality by ensuring equitable access to opportunities and resources for everyone in the society.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strong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. Because (1) it is concise and direct (2) it still takes a stand (3) it still identify the reasons that could be discussed in your essay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4"/>
          <p:cNvSpPr txBox="1"/>
          <p:nvPr>
            <p:ph type="title"/>
          </p:nvPr>
        </p:nvSpPr>
        <p:spPr>
          <a:xfrm>
            <a:off x="317000" y="264325"/>
            <a:ext cx="7717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rgbClr val="000000"/>
                </a:solidFill>
                <a:highlight>
                  <a:srgbClr val="D8D8FF"/>
                </a:highlight>
              </a:rPr>
              <a:t>Mistake 3: Repeat yourself for many sentences, yet no argument has been presented</a:t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rgbClr val="000000"/>
              </a:solidFill>
              <a:highlight>
                <a:srgbClr val="D8D8FF"/>
              </a:highlight>
            </a:endParaRPr>
          </a:p>
        </p:txBody>
      </p:sp>
      <p:sp>
        <p:nvSpPr>
          <p:cNvPr id="305" name="Google Shape;305;p34"/>
          <p:cNvSpPr txBox="1"/>
          <p:nvPr/>
        </p:nvSpPr>
        <p:spPr>
          <a:xfrm>
            <a:off x="317000" y="1083925"/>
            <a:ext cx="8252100" cy="388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When you formulate an argument, it could be valid, but for a thesis (or even conclusion) the use of noun/substantive can be much more effective.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accent2"/>
                </a:solidFill>
                <a:latin typeface="Merriweather"/>
                <a:ea typeface="Merriweather"/>
                <a:cs typeface="Merriweather"/>
                <a:sym typeface="Merriweather"/>
              </a:rPr>
              <a:t>TOO LONG</a:t>
            </a:r>
            <a:endParaRPr sz="1300">
              <a:solidFill>
                <a:schemeClr val="accent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In order to foster a society where all individuals have equitable access to opportunities and resources, it is imperative to prioritize economic development as a fundamental cornerstone, recognizing its pivotal role in dismantling systemic barriers and disparities, thereby paving the way for the attainment of equality across diverse socioeconomic groups</a:t>
            </a:r>
            <a:r>
              <a:rPr lang="en" sz="1500"/>
              <a:t>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weak.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 Because it takes too much space and will lose the attention from readers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YES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Font typeface="Merriweather"/>
              <a:buChar char="●"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Prioritizing economic development is crucial for achieving equality by ensuring equitable access to opportunities and resources for everyone in the society.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This statement is </a:t>
            </a:r>
            <a:r>
              <a:rPr lang="en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strong</a:t>
            </a:r>
            <a:r>
              <a:rPr lang="en" sz="1300">
                <a:latin typeface="Merriweather"/>
                <a:ea typeface="Merriweather"/>
                <a:cs typeface="Merriweather"/>
                <a:sym typeface="Merriweather"/>
              </a:rPr>
              <a:t>. Because (1) it is concise and direct (2) it still takes a stand (3) it still identify the reasons that could be discussed in your essay</a:t>
            </a:r>
            <a:endParaRPr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riting History Thesis by Slidesgo">
  <a:themeElements>
    <a:clrScheme name="Simple Light">
      <a:dk1>
        <a:srgbClr val="3F3742"/>
      </a:dk1>
      <a:lt1>
        <a:srgbClr val="FFFFFF"/>
      </a:lt1>
      <a:dk2>
        <a:srgbClr val="007D85"/>
      </a:dk2>
      <a:lt2>
        <a:srgbClr val="3F3742"/>
      </a:lt2>
      <a:accent1>
        <a:srgbClr val="FFF6E0"/>
      </a:accent1>
      <a:accent2>
        <a:srgbClr val="EC8686"/>
      </a:accent2>
      <a:accent3>
        <a:srgbClr val="007D85"/>
      </a:accent3>
      <a:accent4>
        <a:srgbClr val="37313A"/>
      </a:accent4>
      <a:accent5>
        <a:srgbClr val="FFF6E0"/>
      </a:accent5>
      <a:accent6>
        <a:srgbClr val="FFFFFF"/>
      </a:accent6>
      <a:hlink>
        <a:srgbClr val="3731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