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rimo" panose="020B0604020202020204" pitchFamily="34" charset="0"/>
      <p:regular r:id="rId13"/>
      <p:bold r:id="rId14"/>
      <p:italic r:id="rId15"/>
      <p:boldItalic r:id="rId16"/>
    </p:embeddedFont>
    <p:embeddedFont>
      <p:font typeface="Nunito Light" panose="020F0302020204030204" pitchFamily="34" charset="0"/>
      <p:regular r:id="rId17"/>
      <p:italic r:id="rId18"/>
    </p:embeddedFont>
    <p:embeddedFont>
      <p:font typeface="Poppins SemiBold" panose="020B0604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 varScale="1">
        <p:scale>
          <a:sx n="120" d="100"/>
          <a:sy n="120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b67f9755cb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b67f9755cb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ef796b8e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ef796b8e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6ef796b8e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6ef796b8e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ef796b8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6ef796b8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6ef796b8e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6ef796b8e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ef796b8e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6ef796b8e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ef796b8e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6ef796b8e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ef796b8e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6ef796b8e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6ef796b8e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6ef796b8e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522099"/>
            <a:ext cx="4152600" cy="15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248201"/>
            <a:ext cx="4152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4037" y="-1103715"/>
            <a:ext cx="3397502" cy="7183547"/>
            <a:chOff x="184036" y="-1103715"/>
            <a:chExt cx="3397502" cy="7183547"/>
          </a:xfrm>
        </p:grpSpPr>
        <p:sp>
          <p:nvSpPr>
            <p:cNvPr id="12" name="Google Shape;12;p2"/>
            <p:cNvSpPr/>
            <p:nvPr/>
          </p:nvSpPr>
          <p:spPr>
            <a:xfrm rot="960033">
              <a:off x="349057" y="-941750"/>
              <a:ext cx="1370517" cy="1389957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3684639">
              <a:off x="1958099" y="4450556"/>
              <a:ext cx="1370538" cy="1389978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758100" y="1705898"/>
            <a:ext cx="3923100" cy="11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758100" y="3147161"/>
            <a:ext cx="39231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1" name="Google Shape;71;p11"/>
          <p:cNvGrpSpPr/>
          <p:nvPr/>
        </p:nvGrpSpPr>
        <p:grpSpPr>
          <a:xfrm>
            <a:off x="-444888" y="-1139097"/>
            <a:ext cx="5352393" cy="6754174"/>
            <a:chOff x="-444888" y="-1139097"/>
            <a:chExt cx="5352393" cy="6754174"/>
          </a:xfrm>
        </p:grpSpPr>
        <p:sp>
          <p:nvSpPr>
            <p:cNvPr id="72" name="Google Shape;72;p11"/>
            <p:cNvSpPr/>
            <p:nvPr/>
          </p:nvSpPr>
          <p:spPr>
            <a:xfrm rot="5063398">
              <a:off x="-371508" y="4170182"/>
              <a:ext cx="1370517" cy="1389957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2929938">
              <a:off x="3247994" y="-860742"/>
              <a:ext cx="1370517" cy="1389957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5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827425" y="1320457"/>
            <a:ext cx="3582900" cy="3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2"/>
          </p:nvPr>
        </p:nvSpPr>
        <p:spPr>
          <a:xfrm>
            <a:off x="4733675" y="1320457"/>
            <a:ext cx="3582900" cy="3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-790146" y="-510884"/>
            <a:ext cx="10416669" cy="6282847"/>
            <a:chOff x="-790146" y="-510884"/>
            <a:chExt cx="10416669" cy="6282847"/>
          </a:xfrm>
        </p:grpSpPr>
        <p:sp>
          <p:nvSpPr>
            <p:cNvPr id="80" name="Google Shape;80;p13"/>
            <p:cNvSpPr/>
            <p:nvPr/>
          </p:nvSpPr>
          <p:spPr>
            <a:xfrm rot="7630567">
              <a:off x="-507580" y="4111035"/>
              <a:ext cx="1370513" cy="1389953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 rot="5635743">
              <a:off x="8200967" y="-474594"/>
              <a:ext cx="1370515" cy="1389955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BLANK_9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713100" y="1337552"/>
            <a:ext cx="3651000" cy="29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779900" y="1337552"/>
            <a:ext cx="3651000" cy="29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>
            <a:off x="-478273" y="-1078733"/>
            <a:ext cx="10146564" cy="7130450"/>
            <a:chOff x="-478273" y="-1078733"/>
            <a:chExt cx="10146564" cy="7130450"/>
          </a:xfrm>
        </p:grpSpPr>
        <p:sp>
          <p:nvSpPr>
            <p:cNvPr id="87" name="Google Shape;87;p14"/>
            <p:cNvSpPr/>
            <p:nvPr/>
          </p:nvSpPr>
          <p:spPr>
            <a:xfrm rot="-8489774">
              <a:off x="-194602" y="-803226"/>
              <a:ext cx="1370512" cy="1389952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rot="-8366040">
              <a:off x="8010517" y="4383160"/>
              <a:ext cx="1370512" cy="1389951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6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795900" y="1437794"/>
            <a:ext cx="75522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795900" y="1777522"/>
            <a:ext cx="755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3"/>
          </p:nvPr>
        </p:nvSpPr>
        <p:spPr>
          <a:xfrm>
            <a:off x="795900" y="2669590"/>
            <a:ext cx="354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4"/>
          </p:nvPr>
        </p:nvSpPr>
        <p:spPr>
          <a:xfrm>
            <a:off x="795900" y="3009299"/>
            <a:ext cx="3540900" cy="12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5"/>
          </p:nvPr>
        </p:nvSpPr>
        <p:spPr>
          <a:xfrm>
            <a:off x="4807200" y="2669590"/>
            <a:ext cx="354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6"/>
          </p:nvPr>
        </p:nvSpPr>
        <p:spPr>
          <a:xfrm>
            <a:off x="4807200" y="3009301"/>
            <a:ext cx="3540900" cy="12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15"/>
          <p:cNvGrpSpPr/>
          <p:nvPr/>
        </p:nvGrpSpPr>
        <p:grpSpPr>
          <a:xfrm>
            <a:off x="-1035071" y="681098"/>
            <a:ext cx="10832829" cy="5191799"/>
            <a:chOff x="-1035071" y="681098"/>
            <a:chExt cx="10832829" cy="5191799"/>
          </a:xfrm>
        </p:grpSpPr>
        <p:sp>
          <p:nvSpPr>
            <p:cNvPr id="98" name="Google Shape;98;p15"/>
            <p:cNvSpPr/>
            <p:nvPr/>
          </p:nvSpPr>
          <p:spPr>
            <a:xfrm rot="7630567">
              <a:off x="-752505" y="952073"/>
              <a:ext cx="1370513" cy="1389953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 rot="-9578043">
              <a:off x="8228215" y="4287905"/>
              <a:ext cx="1370516" cy="1389956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1604373" y="2114868"/>
            <a:ext cx="24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2"/>
          </p:nvPr>
        </p:nvSpPr>
        <p:spPr>
          <a:xfrm>
            <a:off x="5727674" y="2114868"/>
            <a:ext cx="24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3"/>
          </p:nvPr>
        </p:nvSpPr>
        <p:spPr>
          <a:xfrm>
            <a:off x="1604373" y="3785225"/>
            <a:ext cx="24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4"/>
          </p:nvPr>
        </p:nvSpPr>
        <p:spPr>
          <a:xfrm>
            <a:off x="5727674" y="3785225"/>
            <a:ext cx="24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5" hasCustomPrompt="1"/>
          </p:nvPr>
        </p:nvSpPr>
        <p:spPr>
          <a:xfrm>
            <a:off x="1025476" y="1812400"/>
            <a:ext cx="459300" cy="5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6" hasCustomPrompt="1"/>
          </p:nvPr>
        </p:nvSpPr>
        <p:spPr>
          <a:xfrm>
            <a:off x="1025476" y="3483965"/>
            <a:ext cx="459300" cy="5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7" hasCustomPrompt="1"/>
          </p:nvPr>
        </p:nvSpPr>
        <p:spPr>
          <a:xfrm>
            <a:off x="5148901" y="1812400"/>
            <a:ext cx="459300" cy="5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8" hasCustomPrompt="1"/>
          </p:nvPr>
        </p:nvSpPr>
        <p:spPr>
          <a:xfrm>
            <a:off x="5148901" y="3483965"/>
            <a:ext cx="459300" cy="5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9"/>
          </p:nvPr>
        </p:nvSpPr>
        <p:spPr>
          <a:xfrm>
            <a:off x="1604373" y="1455700"/>
            <a:ext cx="24606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13"/>
          </p:nvPr>
        </p:nvSpPr>
        <p:spPr>
          <a:xfrm>
            <a:off x="5727673" y="1455700"/>
            <a:ext cx="24606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4"/>
          </p:nvPr>
        </p:nvSpPr>
        <p:spPr>
          <a:xfrm>
            <a:off x="1604373" y="3125547"/>
            <a:ext cx="24606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5"/>
          </p:nvPr>
        </p:nvSpPr>
        <p:spPr>
          <a:xfrm>
            <a:off x="5727673" y="3125547"/>
            <a:ext cx="24606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14" name="Google Shape;114;p16"/>
          <p:cNvGrpSpPr/>
          <p:nvPr/>
        </p:nvGrpSpPr>
        <p:grpSpPr>
          <a:xfrm>
            <a:off x="-772212" y="-798911"/>
            <a:ext cx="10556576" cy="6710754"/>
            <a:chOff x="-772212" y="-798911"/>
            <a:chExt cx="10556576" cy="6710754"/>
          </a:xfrm>
        </p:grpSpPr>
        <p:sp>
          <p:nvSpPr>
            <p:cNvPr id="115" name="Google Shape;115;p16"/>
            <p:cNvSpPr/>
            <p:nvPr/>
          </p:nvSpPr>
          <p:spPr>
            <a:xfrm rot="8626787">
              <a:off x="-493981" y="-528301"/>
              <a:ext cx="1370517" cy="1389957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 rot="-9627645">
              <a:off x="8220873" y="4332723"/>
              <a:ext cx="1370516" cy="1389956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16"/>
          <p:cNvGrpSpPr/>
          <p:nvPr/>
        </p:nvGrpSpPr>
        <p:grpSpPr>
          <a:xfrm rot="2513550">
            <a:off x="8317201" y="344848"/>
            <a:ext cx="787692" cy="578555"/>
            <a:chOff x="7915517" y="160942"/>
            <a:chExt cx="1030505" cy="756900"/>
          </a:xfrm>
        </p:grpSpPr>
        <p:sp>
          <p:nvSpPr>
            <p:cNvPr id="118" name="Google Shape;118;p16"/>
            <p:cNvSpPr/>
            <p:nvPr/>
          </p:nvSpPr>
          <p:spPr>
            <a:xfrm>
              <a:off x="8166055" y="411483"/>
              <a:ext cx="650082" cy="405482"/>
            </a:xfrm>
            <a:custGeom>
              <a:avLst/>
              <a:gdLst/>
              <a:ahLst/>
              <a:cxnLst/>
              <a:rect l="l" t="t" r="r" b="b"/>
              <a:pathLst>
                <a:path w="986" h="615" extrusionOk="0">
                  <a:moveTo>
                    <a:pt x="966" y="615"/>
                  </a:moveTo>
                  <a:cubicBezTo>
                    <a:pt x="962" y="615"/>
                    <a:pt x="959" y="614"/>
                    <a:pt x="955" y="612"/>
                  </a:cubicBezTo>
                  <a:lnTo>
                    <a:pt x="9" y="37"/>
                  </a:lnTo>
                  <a:cubicBezTo>
                    <a:pt x="0" y="31"/>
                    <a:pt x="-3" y="19"/>
                    <a:pt x="2" y="9"/>
                  </a:cubicBezTo>
                  <a:cubicBezTo>
                    <a:pt x="8" y="0"/>
                    <a:pt x="21" y="-3"/>
                    <a:pt x="30" y="2"/>
                  </a:cubicBezTo>
                  <a:lnTo>
                    <a:pt x="976" y="577"/>
                  </a:lnTo>
                  <a:cubicBezTo>
                    <a:pt x="986" y="583"/>
                    <a:pt x="989" y="595"/>
                    <a:pt x="983" y="605"/>
                  </a:cubicBezTo>
                  <a:cubicBezTo>
                    <a:pt x="979" y="611"/>
                    <a:pt x="973" y="615"/>
                    <a:pt x="966" y="6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928703" y="174128"/>
              <a:ext cx="500418" cy="500424"/>
            </a:xfrm>
            <a:custGeom>
              <a:avLst/>
              <a:gdLst/>
              <a:ahLst/>
              <a:cxnLst/>
              <a:rect l="l" t="t" r="r" b="b"/>
              <a:pathLst>
                <a:path w="759" h="759" extrusionOk="0">
                  <a:moveTo>
                    <a:pt x="183" y="704"/>
                  </a:moveTo>
                  <a:cubicBezTo>
                    <a:pt x="3" y="595"/>
                    <a:pt x="-53" y="362"/>
                    <a:pt x="55" y="183"/>
                  </a:cubicBezTo>
                  <a:cubicBezTo>
                    <a:pt x="164" y="3"/>
                    <a:pt x="398" y="-54"/>
                    <a:pt x="577" y="55"/>
                  </a:cubicBezTo>
                  <a:cubicBezTo>
                    <a:pt x="756" y="164"/>
                    <a:pt x="813" y="398"/>
                    <a:pt x="704" y="577"/>
                  </a:cubicBezTo>
                  <a:cubicBezTo>
                    <a:pt x="595" y="756"/>
                    <a:pt x="362" y="813"/>
                    <a:pt x="183" y="7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915517" y="160942"/>
              <a:ext cx="527450" cy="527456"/>
            </a:xfrm>
            <a:custGeom>
              <a:avLst/>
              <a:gdLst/>
              <a:ahLst/>
              <a:cxnLst/>
              <a:rect l="l" t="t" r="r" b="b"/>
              <a:pathLst>
                <a:path w="800" h="800" extrusionOk="0">
                  <a:moveTo>
                    <a:pt x="400" y="40"/>
                  </a:moveTo>
                  <a:cubicBezTo>
                    <a:pt x="372" y="40"/>
                    <a:pt x="343" y="44"/>
                    <a:pt x="314" y="51"/>
                  </a:cubicBezTo>
                  <a:cubicBezTo>
                    <a:pt x="221" y="73"/>
                    <a:pt x="142" y="131"/>
                    <a:pt x="93" y="213"/>
                  </a:cubicBezTo>
                  <a:cubicBezTo>
                    <a:pt x="43" y="295"/>
                    <a:pt x="28" y="392"/>
                    <a:pt x="51" y="485"/>
                  </a:cubicBezTo>
                  <a:cubicBezTo>
                    <a:pt x="73" y="578"/>
                    <a:pt x="131" y="657"/>
                    <a:pt x="213" y="707"/>
                  </a:cubicBezTo>
                  <a:cubicBezTo>
                    <a:pt x="383" y="810"/>
                    <a:pt x="604" y="756"/>
                    <a:pt x="707" y="586"/>
                  </a:cubicBezTo>
                  <a:cubicBezTo>
                    <a:pt x="810" y="417"/>
                    <a:pt x="756" y="195"/>
                    <a:pt x="586" y="93"/>
                  </a:cubicBezTo>
                  <a:cubicBezTo>
                    <a:pt x="529" y="58"/>
                    <a:pt x="465" y="40"/>
                    <a:pt x="400" y="40"/>
                  </a:cubicBezTo>
                  <a:moveTo>
                    <a:pt x="399" y="800"/>
                  </a:moveTo>
                  <a:cubicBezTo>
                    <a:pt x="328" y="800"/>
                    <a:pt x="257" y="781"/>
                    <a:pt x="192" y="742"/>
                  </a:cubicBezTo>
                  <a:cubicBezTo>
                    <a:pt x="101" y="686"/>
                    <a:pt x="36" y="598"/>
                    <a:pt x="11" y="495"/>
                  </a:cubicBezTo>
                  <a:cubicBezTo>
                    <a:pt x="-13" y="391"/>
                    <a:pt x="2" y="283"/>
                    <a:pt x="58" y="192"/>
                  </a:cubicBezTo>
                  <a:cubicBezTo>
                    <a:pt x="172" y="4"/>
                    <a:pt x="419" y="-57"/>
                    <a:pt x="607" y="58"/>
                  </a:cubicBezTo>
                  <a:cubicBezTo>
                    <a:pt x="796" y="172"/>
                    <a:pt x="856" y="419"/>
                    <a:pt x="742" y="607"/>
                  </a:cubicBezTo>
                  <a:cubicBezTo>
                    <a:pt x="666" y="731"/>
                    <a:pt x="534" y="800"/>
                    <a:pt x="399" y="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8530655" y="625103"/>
              <a:ext cx="415367" cy="292738"/>
            </a:xfrm>
            <a:custGeom>
              <a:avLst/>
              <a:gdLst/>
              <a:ahLst/>
              <a:cxnLst/>
              <a:rect l="l" t="t" r="r" b="b"/>
              <a:pathLst>
                <a:path w="630" h="444" extrusionOk="0">
                  <a:moveTo>
                    <a:pt x="570" y="444"/>
                  </a:moveTo>
                  <a:cubicBezTo>
                    <a:pt x="559" y="444"/>
                    <a:pt x="547" y="441"/>
                    <a:pt x="537" y="434"/>
                  </a:cubicBezTo>
                  <a:lnTo>
                    <a:pt x="28" y="112"/>
                  </a:lnTo>
                  <a:cubicBezTo>
                    <a:pt x="0" y="94"/>
                    <a:pt x="-8" y="57"/>
                    <a:pt x="10" y="28"/>
                  </a:cubicBezTo>
                  <a:cubicBezTo>
                    <a:pt x="28" y="0"/>
                    <a:pt x="65" y="-9"/>
                    <a:pt x="94" y="9"/>
                  </a:cubicBezTo>
                  <a:lnTo>
                    <a:pt x="602" y="331"/>
                  </a:lnTo>
                  <a:cubicBezTo>
                    <a:pt x="631" y="349"/>
                    <a:pt x="639" y="387"/>
                    <a:pt x="621" y="416"/>
                  </a:cubicBezTo>
                  <a:cubicBezTo>
                    <a:pt x="610" y="434"/>
                    <a:pt x="590" y="444"/>
                    <a:pt x="570" y="4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7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1"/>
          </p:nvPr>
        </p:nvSpPr>
        <p:spPr>
          <a:xfrm>
            <a:off x="713375" y="1361232"/>
            <a:ext cx="2415300" cy="7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2"/>
          </p:nvPr>
        </p:nvSpPr>
        <p:spPr>
          <a:xfrm>
            <a:off x="713375" y="1986707"/>
            <a:ext cx="24153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3"/>
          </p:nvPr>
        </p:nvSpPr>
        <p:spPr>
          <a:xfrm>
            <a:off x="3364350" y="3083274"/>
            <a:ext cx="2415300" cy="7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4"/>
          </p:nvPr>
        </p:nvSpPr>
        <p:spPr>
          <a:xfrm>
            <a:off x="3364350" y="3708681"/>
            <a:ext cx="24153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5"/>
          </p:nvPr>
        </p:nvSpPr>
        <p:spPr>
          <a:xfrm>
            <a:off x="713375" y="3083274"/>
            <a:ext cx="2415300" cy="7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6"/>
          </p:nvPr>
        </p:nvSpPr>
        <p:spPr>
          <a:xfrm>
            <a:off x="713375" y="3708681"/>
            <a:ext cx="24153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7"/>
          </p:nvPr>
        </p:nvSpPr>
        <p:spPr>
          <a:xfrm>
            <a:off x="3364350" y="1361232"/>
            <a:ext cx="2415300" cy="7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8"/>
          </p:nvPr>
        </p:nvSpPr>
        <p:spPr>
          <a:xfrm>
            <a:off x="3364350" y="1986708"/>
            <a:ext cx="24153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9"/>
          </p:nvPr>
        </p:nvSpPr>
        <p:spPr>
          <a:xfrm>
            <a:off x="6015325" y="1361232"/>
            <a:ext cx="2415300" cy="7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3"/>
          </p:nvPr>
        </p:nvSpPr>
        <p:spPr>
          <a:xfrm>
            <a:off x="6015325" y="1986708"/>
            <a:ext cx="24153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4"/>
          </p:nvPr>
        </p:nvSpPr>
        <p:spPr>
          <a:xfrm>
            <a:off x="6015325" y="3083274"/>
            <a:ext cx="2415300" cy="7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5"/>
          </p:nvPr>
        </p:nvSpPr>
        <p:spPr>
          <a:xfrm>
            <a:off x="6015325" y="3708680"/>
            <a:ext cx="24153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17"/>
          <p:cNvGrpSpPr/>
          <p:nvPr/>
        </p:nvGrpSpPr>
        <p:grpSpPr>
          <a:xfrm>
            <a:off x="-652143" y="-586478"/>
            <a:ext cx="10650416" cy="6477310"/>
            <a:chOff x="-652143" y="-586478"/>
            <a:chExt cx="10650416" cy="6477310"/>
          </a:xfrm>
        </p:grpSpPr>
        <p:sp>
          <p:nvSpPr>
            <p:cNvPr id="137" name="Google Shape;137;p17"/>
            <p:cNvSpPr/>
            <p:nvPr/>
          </p:nvSpPr>
          <p:spPr>
            <a:xfrm rot="9191491">
              <a:off x="-412354" y="-352118"/>
              <a:ext cx="1370512" cy="1389952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 rot="8100000">
              <a:off x="8337042" y="4219881"/>
              <a:ext cx="1370515" cy="1389955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8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713100" y="1190352"/>
            <a:ext cx="4369800" cy="15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42" name="Google Shape;142;p18"/>
          <p:cNvGrpSpPr/>
          <p:nvPr/>
        </p:nvGrpSpPr>
        <p:grpSpPr>
          <a:xfrm>
            <a:off x="-657246" y="1013873"/>
            <a:ext cx="10756245" cy="4645948"/>
            <a:chOff x="-657246" y="1013873"/>
            <a:chExt cx="10756245" cy="4645948"/>
          </a:xfrm>
        </p:grpSpPr>
        <p:sp>
          <p:nvSpPr>
            <p:cNvPr id="143" name="Google Shape;143;p18"/>
            <p:cNvSpPr/>
            <p:nvPr/>
          </p:nvSpPr>
          <p:spPr>
            <a:xfrm rot="7630567">
              <a:off x="8445920" y="1284848"/>
              <a:ext cx="1370513" cy="1389953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 rot="-4938191">
              <a:off x="-562010" y="4192682"/>
              <a:ext cx="1370514" cy="1389954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7" name="Google Shape;147;p19"/>
          <p:cNvGrpSpPr/>
          <p:nvPr/>
        </p:nvGrpSpPr>
        <p:grpSpPr>
          <a:xfrm>
            <a:off x="-772212" y="-798911"/>
            <a:ext cx="10556576" cy="6710754"/>
            <a:chOff x="-772212" y="-798911"/>
            <a:chExt cx="10556576" cy="6710754"/>
          </a:xfrm>
        </p:grpSpPr>
        <p:sp>
          <p:nvSpPr>
            <p:cNvPr id="148" name="Google Shape;148;p19"/>
            <p:cNvSpPr/>
            <p:nvPr/>
          </p:nvSpPr>
          <p:spPr>
            <a:xfrm rot="8626787">
              <a:off x="-493981" y="-528301"/>
              <a:ext cx="1370517" cy="1389957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 rot="-9627645">
              <a:off x="8220873" y="4332723"/>
              <a:ext cx="1370516" cy="1389956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/>
          <p:nvPr/>
        </p:nvSpPr>
        <p:spPr>
          <a:xfrm rot="7761276">
            <a:off x="8370843" y="-382326"/>
            <a:ext cx="1370520" cy="1389960"/>
          </a:xfrm>
          <a:custGeom>
            <a:avLst/>
            <a:gdLst/>
            <a:ahLst/>
            <a:cxnLst/>
            <a:rect l="l" t="t" r="r" b="b"/>
            <a:pathLst>
              <a:path w="3807" h="3861" extrusionOk="0">
                <a:moveTo>
                  <a:pt x="1175" y="684"/>
                </a:moveTo>
                <a:cubicBezTo>
                  <a:pt x="1182" y="677"/>
                  <a:pt x="1190" y="671"/>
                  <a:pt x="1198" y="664"/>
                </a:cubicBezTo>
                <a:cubicBezTo>
                  <a:pt x="1505" y="409"/>
                  <a:pt x="1972" y="106"/>
                  <a:pt x="2366" y="26"/>
                </a:cubicBezTo>
                <a:cubicBezTo>
                  <a:pt x="2762" y="-54"/>
                  <a:pt x="3204" y="53"/>
                  <a:pt x="3483" y="346"/>
                </a:cubicBezTo>
                <a:cubicBezTo>
                  <a:pt x="3713" y="587"/>
                  <a:pt x="3814" y="932"/>
                  <a:pt x="3807" y="1265"/>
                </a:cubicBezTo>
                <a:cubicBezTo>
                  <a:pt x="3800" y="1599"/>
                  <a:pt x="3692" y="1923"/>
                  <a:pt x="3548" y="2224"/>
                </a:cubicBezTo>
                <a:cubicBezTo>
                  <a:pt x="3146" y="3067"/>
                  <a:pt x="2367" y="3800"/>
                  <a:pt x="1435" y="3858"/>
                </a:cubicBezTo>
                <a:cubicBezTo>
                  <a:pt x="1036" y="3883"/>
                  <a:pt x="614" y="3772"/>
                  <a:pt x="334" y="3488"/>
                </a:cubicBezTo>
                <a:cubicBezTo>
                  <a:pt x="-86" y="3063"/>
                  <a:pt x="-84" y="2348"/>
                  <a:pt x="195" y="1818"/>
                </a:cubicBezTo>
                <a:cubicBezTo>
                  <a:pt x="303" y="1613"/>
                  <a:pt x="479" y="1470"/>
                  <a:pt x="625" y="1296"/>
                </a:cubicBezTo>
                <a:cubicBezTo>
                  <a:pt x="803" y="1084"/>
                  <a:pt x="963" y="865"/>
                  <a:pt x="1175" y="6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0"/>
          <p:cNvGrpSpPr/>
          <p:nvPr/>
        </p:nvGrpSpPr>
        <p:grpSpPr>
          <a:xfrm rot="2513550">
            <a:off x="25008" y="4238523"/>
            <a:ext cx="787692" cy="578555"/>
            <a:chOff x="7915517" y="160942"/>
            <a:chExt cx="1030505" cy="756900"/>
          </a:xfrm>
        </p:grpSpPr>
        <p:sp>
          <p:nvSpPr>
            <p:cNvPr id="154" name="Google Shape;154;p20"/>
            <p:cNvSpPr/>
            <p:nvPr/>
          </p:nvSpPr>
          <p:spPr>
            <a:xfrm>
              <a:off x="8166055" y="411483"/>
              <a:ext cx="650082" cy="405482"/>
            </a:xfrm>
            <a:custGeom>
              <a:avLst/>
              <a:gdLst/>
              <a:ahLst/>
              <a:cxnLst/>
              <a:rect l="l" t="t" r="r" b="b"/>
              <a:pathLst>
                <a:path w="986" h="615" extrusionOk="0">
                  <a:moveTo>
                    <a:pt x="966" y="615"/>
                  </a:moveTo>
                  <a:cubicBezTo>
                    <a:pt x="962" y="615"/>
                    <a:pt x="959" y="614"/>
                    <a:pt x="955" y="612"/>
                  </a:cubicBezTo>
                  <a:lnTo>
                    <a:pt x="9" y="37"/>
                  </a:lnTo>
                  <a:cubicBezTo>
                    <a:pt x="0" y="31"/>
                    <a:pt x="-3" y="19"/>
                    <a:pt x="2" y="9"/>
                  </a:cubicBezTo>
                  <a:cubicBezTo>
                    <a:pt x="8" y="0"/>
                    <a:pt x="21" y="-3"/>
                    <a:pt x="30" y="2"/>
                  </a:cubicBezTo>
                  <a:lnTo>
                    <a:pt x="976" y="577"/>
                  </a:lnTo>
                  <a:cubicBezTo>
                    <a:pt x="986" y="583"/>
                    <a:pt x="989" y="595"/>
                    <a:pt x="983" y="605"/>
                  </a:cubicBezTo>
                  <a:cubicBezTo>
                    <a:pt x="979" y="611"/>
                    <a:pt x="973" y="615"/>
                    <a:pt x="966" y="6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7928703" y="174128"/>
              <a:ext cx="500418" cy="500424"/>
            </a:xfrm>
            <a:custGeom>
              <a:avLst/>
              <a:gdLst/>
              <a:ahLst/>
              <a:cxnLst/>
              <a:rect l="l" t="t" r="r" b="b"/>
              <a:pathLst>
                <a:path w="759" h="759" extrusionOk="0">
                  <a:moveTo>
                    <a:pt x="183" y="704"/>
                  </a:moveTo>
                  <a:cubicBezTo>
                    <a:pt x="3" y="595"/>
                    <a:pt x="-53" y="362"/>
                    <a:pt x="55" y="183"/>
                  </a:cubicBezTo>
                  <a:cubicBezTo>
                    <a:pt x="164" y="3"/>
                    <a:pt x="398" y="-54"/>
                    <a:pt x="577" y="55"/>
                  </a:cubicBezTo>
                  <a:cubicBezTo>
                    <a:pt x="756" y="164"/>
                    <a:pt x="813" y="398"/>
                    <a:pt x="704" y="577"/>
                  </a:cubicBezTo>
                  <a:cubicBezTo>
                    <a:pt x="595" y="756"/>
                    <a:pt x="362" y="813"/>
                    <a:pt x="183" y="7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7915517" y="160942"/>
              <a:ext cx="527450" cy="527456"/>
            </a:xfrm>
            <a:custGeom>
              <a:avLst/>
              <a:gdLst/>
              <a:ahLst/>
              <a:cxnLst/>
              <a:rect l="l" t="t" r="r" b="b"/>
              <a:pathLst>
                <a:path w="800" h="800" extrusionOk="0">
                  <a:moveTo>
                    <a:pt x="400" y="40"/>
                  </a:moveTo>
                  <a:cubicBezTo>
                    <a:pt x="372" y="40"/>
                    <a:pt x="343" y="44"/>
                    <a:pt x="314" y="51"/>
                  </a:cubicBezTo>
                  <a:cubicBezTo>
                    <a:pt x="221" y="73"/>
                    <a:pt x="142" y="131"/>
                    <a:pt x="93" y="213"/>
                  </a:cubicBezTo>
                  <a:cubicBezTo>
                    <a:pt x="43" y="295"/>
                    <a:pt x="28" y="392"/>
                    <a:pt x="51" y="485"/>
                  </a:cubicBezTo>
                  <a:cubicBezTo>
                    <a:pt x="73" y="578"/>
                    <a:pt x="131" y="657"/>
                    <a:pt x="213" y="707"/>
                  </a:cubicBezTo>
                  <a:cubicBezTo>
                    <a:pt x="383" y="810"/>
                    <a:pt x="604" y="756"/>
                    <a:pt x="707" y="586"/>
                  </a:cubicBezTo>
                  <a:cubicBezTo>
                    <a:pt x="810" y="417"/>
                    <a:pt x="756" y="195"/>
                    <a:pt x="586" y="93"/>
                  </a:cubicBezTo>
                  <a:cubicBezTo>
                    <a:pt x="529" y="58"/>
                    <a:pt x="465" y="40"/>
                    <a:pt x="400" y="40"/>
                  </a:cubicBezTo>
                  <a:moveTo>
                    <a:pt x="399" y="800"/>
                  </a:moveTo>
                  <a:cubicBezTo>
                    <a:pt x="328" y="800"/>
                    <a:pt x="257" y="781"/>
                    <a:pt x="192" y="742"/>
                  </a:cubicBezTo>
                  <a:cubicBezTo>
                    <a:pt x="101" y="686"/>
                    <a:pt x="36" y="598"/>
                    <a:pt x="11" y="495"/>
                  </a:cubicBezTo>
                  <a:cubicBezTo>
                    <a:pt x="-13" y="391"/>
                    <a:pt x="2" y="283"/>
                    <a:pt x="58" y="192"/>
                  </a:cubicBezTo>
                  <a:cubicBezTo>
                    <a:pt x="172" y="4"/>
                    <a:pt x="419" y="-57"/>
                    <a:pt x="607" y="58"/>
                  </a:cubicBezTo>
                  <a:cubicBezTo>
                    <a:pt x="796" y="172"/>
                    <a:pt x="856" y="419"/>
                    <a:pt x="742" y="607"/>
                  </a:cubicBezTo>
                  <a:cubicBezTo>
                    <a:pt x="666" y="731"/>
                    <a:pt x="534" y="800"/>
                    <a:pt x="399" y="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8530655" y="625103"/>
              <a:ext cx="415367" cy="292738"/>
            </a:xfrm>
            <a:custGeom>
              <a:avLst/>
              <a:gdLst/>
              <a:ahLst/>
              <a:cxnLst/>
              <a:rect l="l" t="t" r="r" b="b"/>
              <a:pathLst>
                <a:path w="630" h="444" extrusionOk="0">
                  <a:moveTo>
                    <a:pt x="570" y="444"/>
                  </a:moveTo>
                  <a:cubicBezTo>
                    <a:pt x="559" y="444"/>
                    <a:pt x="547" y="441"/>
                    <a:pt x="537" y="434"/>
                  </a:cubicBezTo>
                  <a:lnTo>
                    <a:pt x="28" y="112"/>
                  </a:lnTo>
                  <a:cubicBezTo>
                    <a:pt x="0" y="94"/>
                    <a:pt x="-8" y="57"/>
                    <a:pt x="10" y="28"/>
                  </a:cubicBezTo>
                  <a:cubicBezTo>
                    <a:pt x="28" y="0"/>
                    <a:pt x="65" y="-9"/>
                    <a:pt x="94" y="9"/>
                  </a:cubicBezTo>
                  <a:lnTo>
                    <a:pt x="602" y="331"/>
                  </a:lnTo>
                  <a:cubicBezTo>
                    <a:pt x="631" y="349"/>
                    <a:pt x="639" y="387"/>
                    <a:pt x="621" y="416"/>
                  </a:cubicBezTo>
                  <a:cubicBezTo>
                    <a:pt x="610" y="434"/>
                    <a:pt x="590" y="444"/>
                    <a:pt x="570" y="4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094200" y="2320065"/>
            <a:ext cx="43365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94281" y="3725685"/>
            <a:ext cx="4336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302950" y="1250601"/>
            <a:ext cx="9645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grpSp>
        <p:nvGrpSpPr>
          <p:cNvPr id="18" name="Google Shape;18;p3"/>
          <p:cNvGrpSpPr/>
          <p:nvPr/>
        </p:nvGrpSpPr>
        <p:grpSpPr>
          <a:xfrm>
            <a:off x="4753683" y="-1196593"/>
            <a:ext cx="4949977" cy="6970423"/>
            <a:chOff x="4753683" y="-1196593"/>
            <a:chExt cx="4949977" cy="6970423"/>
          </a:xfrm>
        </p:grpSpPr>
        <p:sp>
          <p:nvSpPr>
            <p:cNvPr id="19" name="Google Shape;19;p3"/>
            <p:cNvSpPr/>
            <p:nvPr/>
          </p:nvSpPr>
          <p:spPr>
            <a:xfrm>
              <a:off x="8333140" y="4383870"/>
              <a:ext cx="1370520" cy="1389960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2404694">
              <a:off x="5040212" y="-918605"/>
              <a:ext cx="1370521" cy="1389961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0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21"/>
          <p:cNvGrpSpPr/>
          <p:nvPr/>
        </p:nvGrpSpPr>
        <p:grpSpPr>
          <a:xfrm>
            <a:off x="-560783" y="-1033867"/>
            <a:ext cx="10604071" cy="6852177"/>
            <a:chOff x="-560783" y="-1033867"/>
            <a:chExt cx="10604071" cy="6852177"/>
          </a:xfrm>
        </p:grpSpPr>
        <p:sp>
          <p:nvSpPr>
            <p:cNvPr id="161" name="Google Shape;161;p21"/>
            <p:cNvSpPr/>
            <p:nvPr/>
          </p:nvSpPr>
          <p:spPr>
            <a:xfrm rot="8317723">
              <a:off x="8384438" y="4148870"/>
              <a:ext cx="1370524" cy="1389964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 rot="1888483">
              <a:off x="-298739" y="-778328"/>
              <a:ext cx="1370527" cy="1389967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4935900" y="799745"/>
            <a:ext cx="3495000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4935825" y="1551379"/>
            <a:ext cx="3495000" cy="1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4935775" y="3353205"/>
            <a:ext cx="34950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Credits:</a:t>
            </a:r>
            <a:r>
              <a:rPr lang="en" sz="12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200" b="1" u="sng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67" name="Google Shape;167;p22"/>
          <p:cNvGrpSpPr/>
          <p:nvPr/>
        </p:nvGrpSpPr>
        <p:grpSpPr>
          <a:xfrm>
            <a:off x="-453605" y="-1119456"/>
            <a:ext cx="10526604" cy="6857762"/>
            <a:chOff x="-453605" y="-1119456"/>
            <a:chExt cx="10526604" cy="6857762"/>
          </a:xfrm>
        </p:grpSpPr>
        <p:grpSp>
          <p:nvGrpSpPr>
            <p:cNvPr id="168" name="Google Shape;168;p22"/>
            <p:cNvGrpSpPr/>
            <p:nvPr/>
          </p:nvGrpSpPr>
          <p:grpSpPr>
            <a:xfrm>
              <a:off x="-453605" y="2929217"/>
              <a:ext cx="10526604" cy="2809089"/>
              <a:chOff x="-453605" y="2929217"/>
              <a:chExt cx="10526604" cy="2809089"/>
            </a:xfrm>
          </p:grpSpPr>
          <p:sp>
            <p:nvSpPr>
              <p:cNvPr id="169" name="Google Shape;169;p22"/>
              <p:cNvSpPr/>
              <p:nvPr/>
            </p:nvSpPr>
            <p:spPr>
              <a:xfrm rot="-2427527">
                <a:off x="8415366" y="3207695"/>
                <a:ext cx="1370524" cy="1389964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1" extrusionOk="0">
                    <a:moveTo>
                      <a:pt x="1175" y="684"/>
                    </a:moveTo>
                    <a:cubicBezTo>
                      <a:pt x="1182" y="677"/>
                      <a:pt x="1190" y="671"/>
                      <a:pt x="1198" y="664"/>
                    </a:cubicBezTo>
                    <a:cubicBezTo>
                      <a:pt x="1505" y="409"/>
                      <a:pt x="1972" y="106"/>
                      <a:pt x="2366" y="26"/>
                    </a:cubicBezTo>
                    <a:cubicBezTo>
                      <a:pt x="2762" y="-54"/>
                      <a:pt x="3204" y="53"/>
                      <a:pt x="3483" y="346"/>
                    </a:cubicBezTo>
                    <a:cubicBezTo>
                      <a:pt x="3713" y="587"/>
                      <a:pt x="3814" y="932"/>
                      <a:pt x="3807" y="1265"/>
                    </a:cubicBezTo>
                    <a:cubicBezTo>
                      <a:pt x="3800" y="1599"/>
                      <a:pt x="3692" y="1923"/>
                      <a:pt x="3548" y="2224"/>
                    </a:cubicBezTo>
                    <a:cubicBezTo>
                      <a:pt x="3146" y="3067"/>
                      <a:pt x="2367" y="3800"/>
                      <a:pt x="1435" y="3858"/>
                    </a:cubicBezTo>
                    <a:cubicBezTo>
                      <a:pt x="1036" y="3883"/>
                      <a:pt x="614" y="3772"/>
                      <a:pt x="334" y="3488"/>
                    </a:cubicBezTo>
                    <a:cubicBezTo>
                      <a:pt x="-86" y="3063"/>
                      <a:pt x="-84" y="2348"/>
                      <a:pt x="195" y="1818"/>
                    </a:cubicBezTo>
                    <a:cubicBezTo>
                      <a:pt x="303" y="1613"/>
                      <a:pt x="479" y="1470"/>
                      <a:pt x="625" y="1296"/>
                    </a:cubicBezTo>
                    <a:cubicBezTo>
                      <a:pt x="803" y="1084"/>
                      <a:pt x="963" y="865"/>
                      <a:pt x="1175" y="6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2"/>
              <p:cNvSpPr/>
              <p:nvPr/>
            </p:nvSpPr>
            <p:spPr>
              <a:xfrm rot="4564768">
                <a:off x="-299439" y="4210994"/>
                <a:ext cx="1370522" cy="1389962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1" extrusionOk="0">
                    <a:moveTo>
                      <a:pt x="1175" y="684"/>
                    </a:moveTo>
                    <a:cubicBezTo>
                      <a:pt x="1182" y="677"/>
                      <a:pt x="1190" y="671"/>
                      <a:pt x="1198" y="664"/>
                    </a:cubicBezTo>
                    <a:cubicBezTo>
                      <a:pt x="1505" y="409"/>
                      <a:pt x="1972" y="106"/>
                      <a:pt x="2366" y="26"/>
                    </a:cubicBezTo>
                    <a:cubicBezTo>
                      <a:pt x="2762" y="-54"/>
                      <a:pt x="3204" y="53"/>
                      <a:pt x="3483" y="346"/>
                    </a:cubicBezTo>
                    <a:cubicBezTo>
                      <a:pt x="3713" y="587"/>
                      <a:pt x="3814" y="932"/>
                      <a:pt x="3807" y="1265"/>
                    </a:cubicBezTo>
                    <a:cubicBezTo>
                      <a:pt x="3800" y="1599"/>
                      <a:pt x="3692" y="1923"/>
                      <a:pt x="3548" y="2224"/>
                    </a:cubicBezTo>
                    <a:cubicBezTo>
                      <a:pt x="3146" y="3067"/>
                      <a:pt x="2367" y="3800"/>
                      <a:pt x="1435" y="3858"/>
                    </a:cubicBezTo>
                    <a:cubicBezTo>
                      <a:pt x="1036" y="3883"/>
                      <a:pt x="614" y="3772"/>
                      <a:pt x="334" y="3488"/>
                    </a:cubicBezTo>
                    <a:cubicBezTo>
                      <a:pt x="-86" y="3063"/>
                      <a:pt x="-84" y="2348"/>
                      <a:pt x="195" y="1818"/>
                    </a:cubicBezTo>
                    <a:cubicBezTo>
                      <a:pt x="303" y="1613"/>
                      <a:pt x="479" y="1470"/>
                      <a:pt x="625" y="1296"/>
                    </a:cubicBezTo>
                    <a:cubicBezTo>
                      <a:pt x="803" y="1084"/>
                      <a:pt x="963" y="865"/>
                      <a:pt x="1175" y="6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" name="Google Shape;171;p22"/>
            <p:cNvSpPr/>
            <p:nvPr/>
          </p:nvSpPr>
          <p:spPr>
            <a:xfrm rot="2393155">
              <a:off x="1687210" y="-841730"/>
              <a:ext cx="1370526" cy="1389966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3"/>
          <p:cNvGrpSpPr/>
          <p:nvPr/>
        </p:nvGrpSpPr>
        <p:grpSpPr>
          <a:xfrm>
            <a:off x="-258386" y="-227633"/>
            <a:ext cx="10276960" cy="6387595"/>
            <a:chOff x="-258386" y="-227633"/>
            <a:chExt cx="10276960" cy="6387595"/>
          </a:xfrm>
        </p:grpSpPr>
        <p:sp>
          <p:nvSpPr>
            <p:cNvPr id="174" name="Google Shape;174;p23"/>
            <p:cNvSpPr/>
            <p:nvPr/>
          </p:nvSpPr>
          <p:spPr>
            <a:xfrm rot="-2427527">
              <a:off x="8360941" y="50845"/>
              <a:ext cx="1370524" cy="1389964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 rot="2393155">
              <a:off x="27835" y="4492270"/>
              <a:ext cx="1370526" cy="1389966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4"/>
          <p:cNvGrpSpPr/>
          <p:nvPr/>
        </p:nvGrpSpPr>
        <p:grpSpPr>
          <a:xfrm>
            <a:off x="-937446" y="-1119456"/>
            <a:ext cx="10140652" cy="7343378"/>
            <a:chOff x="-937446" y="-1119456"/>
            <a:chExt cx="10140652" cy="7343378"/>
          </a:xfrm>
        </p:grpSpPr>
        <p:grpSp>
          <p:nvGrpSpPr>
            <p:cNvPr id="178" name="Google Shape;178;p24"/>
            <p:cNvGrpSpPr/>
            <p:nvPr/>
          </p:nvGrpSpPr>
          <p:grpSpPr>
            <a:xfrm>
              <a:off x="-937446" y="1438178"/>
              <a:ext cx="6617848" cy="4785744"/>
              <a:chOff x="-937446" y="1438178"/>
              <a:chExt cx="6617848" cy="4785744"/>
            </a:xfrm>
          </p:grpSpPr>
          <p:sp>
            <p:nvSpPr>
              <p:cNvPr id="179" name="Google Shape;179;p24"/>
              <p:cNvSpPr/>
              <p:nvPr/>
            </p:nvSpPr>
            <p:spPr>
              <a:xfrm rot="2887927">
                <a:off x="4020244" y="4554795"/>
                <a:ext cx="1370523" cy="1389963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1" extrusionOk="0">
                    <a:moveTo>
                      <a:pt x="1175" y="684"/>
                    </a:moveTo>
                    <a:cubicBezTo>
                      <a:pt x="1182" y="677"/>
                      <a:pt x="1190" y="671"/>
                      <a:pt x="1198" y="664"/>
                    </a:cubicBezTo>
                    <a:cubicBezTo>
                      <a:pt x="1505" y="409"/>
                      <a:pt x="1972" y="106"/>
                      <a:pt x="2366" y="26"/>
                    </a:cubicBezTo>
                    <a:cubicBezTo>
                      <a:pt x="2762" y="-54"/>
                      <a:pt x="3204" y="53"/>
                      <a:pt x="3483" y="346"/>
                    </a:cubicBezTo>
                    <a:cubicBezTo>
                      <a:pt x="3713" y="587"/>
                      <a:pt x="3814" y="932"/>
                      <a:pt x="3807" y="1265"/>
                    </a:cubicBezTo>
                    <a:cubicBezTo>
                      <a:pt x="3800" y="1599"/>
                      <a:pt x="3692" y="1923"/>
                      <a:pt x="3548" y="2224"/>
                    </a:cubicBezTo>
                    <a:cubicBezTo>
                      <a:pt x="3146" y="3067"/>
                      <a:pt x="2367" y="3800"/>
                      <a:pt x="1435" y="3858"/>
                    </a:cubicBezTo>
                    <a:cubicBezTo>
                      <a:pt x="1036" y="3883"/>
                      <a:pt x="614" y="3772"/>
                      <a:pt x="334" y="3488"/>
                    </a:cubicBezTo>
                    <a:cubicBezTo>
                      <a:pt x="-86" y="3063"/>
                      <a:pt x="-84" y="2348"/>
                      <a:pt x="195" y="1818"/>
                    </a:cubicBezTo>
                    <a:cubicBezTo>
                      <a:pt x="303" y="1613"/>
                      <a:pt x="479" y="1470"/>
                      <a:pt x="625" y="1296"/>
                    </a:cubicBezTo>
                    <a:cubicBezTo>
                      <a:pt x="803" y="1084"/>
                      <a:pt x="963" y="865"/>
                      <a:pt x="1175" y="6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4"/>
              <p:cNvSpPr/>
              <p:nvPr/>
            </p:nvSpPr>
            <p:spPr>
              <a:xfrm rot="6854356">
                <a:off x="-707664" y="1653368"/>
                <a:ext cx="1370522" cy="1389962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1" extrusionOk="0">
                    <a:moveTo>
                      <a:pt x="1175" y="684"/>
                    </a:moveTo>
                    <a:cubicBezTo>
                      <a:pt x="1182" y="677"/>
                      <a:pt x="1190" y="671"/>
                      <a:pt x="1198" y="664"/>
                    </a:cubicBezTo>
                    <a:cubicBezTo>
                      <a:pt x="1505" y="409"/>
                      <a:pt x="1972" y="106"/>
                      <a:pt x="2366" y="26"/>
                    </a:cubicBezTo>
                    <a:cubicBezTo>
                      <a:pt x="2762" y="-54"/>
                      <a:pt x="3204" y="53"/>
                      <a:pt x="3483" y="346"/>
                    </a:cubicBezTo>
                    <a:cubicBezTo>
                      <a:pt x="3713" y="587"/>
                      <a:pt x="3814" y="932"/>
                      <a:pt x="3807" y="1265"/>
                    </a:cubicBezTo>
                    <a:cubicBezTo>
                      <a:pt x="3800" y="1599"/>
                      <a:pt x="3692" y="1923"/>
                      <a:pt x="3548" y="2224"/>
                    </a:cubicBezTo>
                    <a:cubicBezTo>
                      <a:pt x="3146" y="3067"/>
                      <a:pt x="2367" y="3800"/>
                      <a:pt x="1435" y="3858"/>
                    </a:cubicBezTo>
                    <a:cubicBezTo>
                      <a:pt x="1036" y="3883"/>
                      <a:pt x="614" y="3772"/>
                      <a:pt x="334" y="3488"/>
                    </a:cubicBezTo>
                    <a:cubicBezTo>
                      <a:pt x="-86" y="3063"/>
                      <a:pt x="-84" y="2348"/>
                      <a:pt x="195" y="1818"/>
                    </a:cubicBezTo>
                    <a:cubicBezTo>
                      <a:pt x="303" y="1613"/>
                      <a:pt x="479" y="1470"/>
                      <a:pt x="625" y="1296"/>
                    </a:cubicBezTo>
                    <a:cubicBezTo>
                      <a:pt x="803" y="1084"/>
                      <a:pt x="963" y="865"/>
                      <a:pt x="1175" y="6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" name="Google Shape;181;p24"/>
            <p:cNvSpPr/>
            <p:nvPr/>
          </p:nvSpPr>
          <p:spPr>
            <a:xfrm rot="2393155">
              <a:off x="7546460" y="-841730"/>
              <a:ext cx="1370526" cy="1389966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3100" y="1082982"/>
            <a:ext cx="7717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-601543" y="-729480"/>
            <a:ext cx="10486587" cy="6831765"/>
            <a:chOff x="-601543" y="-729480"/>
            <a:chExt cx="10486587" cy="6831765"/>
          </a:xfrm>
        </p:grpSpPr>
        <p:sp>
          <p:nvSpPr>
            <p:cNvPr id="25" name="Google Shape;25;p4"/>
            <p:cNvSpPr/>
            <p:nvPr/>
          </p:nvSpPr>
          <p:spPr>
            <a:xfrm rot="3849359">
              <a:off x="8275589" y="-504779"/>
              <a:ext cx="1370523" cy="1389963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rot="3849359">
              <a:off x="-362611" y="4487621"/>
              <a:ext cx="1370523" cy="1389963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885475" y="2501510"/>
            <a:ext cx="34101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885475" y="2876175"/>
            <a:ext cx="3410100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4924750" y="2501510"/>
            <a:ext cx="34101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SemiBold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924750" y="2876175"/>
            <a:ext cx="3410100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-440353" y="-842102"/>
            <a:ext cx="10213911" cy="6524238"/>
            <a:chOff x="-440353" y="-842102"/>
            <a:chExt cx="10213911" cy="6524238"/>
          </a:xfrm>
        </p:grpSpPr>
        <p:sp>
          <p:nvSpPr>
            <p:cNvPr id="34" name="Google Shape;34;p5"/>
            <p:cNvSpPr/>
            <p:nvPr/>
          </p:nvSpPr>
          <p:spPr>
            <a:xfrm rot="2700000">
              <a:off x="8112311" y="-561103"/>
              <a:ext cx="1370528" cy="1389969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5400000">
              <a:off x="-430633" y="4301896"/>
              <a:ext cx="1370520" cy="1389960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3849359">
            <a:off x="8275589" y="-504779"/>
            <a:ext cx="1370523" cy="1389963"/>
          </a:xfrm>
          <a:custGeom>
            <a:avLst/>
            <a:gdLst/>
            <a:ahLst/>
            <a:cxnLst/>
            <a:rect l="l" t="t" r="r" b="b"/>
            <a:pathLst>
              <a:path w="3807" h="3861" extrusionOk="0">
                <a:moveTo>
                  <a:pt x="1175" y="684"/>
                </a:moveTo>
                <a:cubicBezTo>
                  <a:pt x="1182" y="677"/>
                  <a:pt x="1190" y="671"/>
                  <a:pt x="1198" y="664"/>
                </a:cubicBezTo>
                <a:cubicBezTo>
                  <a:pt x="1505" y="409"/>
                  <a:pt x="1972" y="106"/>
                  <a:pt x="2366" y="26"/>
                </a:cubicBezTo>
                <a:cubicBezTo>
                  <a:pt x="2762" y="-54"/>
                  <a:pt x="3204" y="53"/>
                  <a:pt x="3483" y="346"/>
                </a:cubicBezTo>
                <a:cubicBezTo>
                  <a:pt x="3713" y="587"/>
                  <a:pt x="3814" y="932"/>
                  <a:pt x="3807" y="1265"/>
                </a:cubicBezTo>
                <a:cubicBezTo>
                  <a:pt x="3800" y="1599"/>
                  <a:pt x="3692" y="1923"/>
                  <a:pt x="3548" y="2224"/>
                </a:cubicBezTo>
                <a:cubicBezTo>
                  <a:pt x="3146" y="3067"/>
                  <a:pt x="2367" y="3800"/>
                  <a:pt x="1435" y="3858"/>
                </a:cubicBezTo>
                <a:cubicBezTo>
                  <a:pt x="1036" y="3883"/>
                  <a:pt x="614" y="3772"/>
                  <a:pt x="334" y="3488"/>
                </a:cubicBezTo>
                <a:cubicBezTo>
                  <a:pt x="-86" y="3063"/>
                  <a:pt x="-84" y="2348"/>
                  <a:pt x="195" y="1818"/>
                </a:cubicBezTo>
                <a:cubicBezTo>
                  <a:pt x="303" y="1613"/>
                  <a:pt x="479" y="1470"/>
                  <a:pt x="625" y="1296"/>
                </a:cubicBezTo>
                <a:cubicBezTo>
                  <a:pt x="803" y="1084"/>
                  <a:pt x="963" y="865"/>
                  <a:pt x="1175" y="6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 rot="3849359">
            <a:off x="-362611" y="4487621"/>
            <a:ext cx="1370523" cy="1389963"/>
          </a:xfrm>
          <a:custGeom>
            <a:avLst/>
            <a:gdLst/>
            <a:ahLst/>
            <a:cxnLst/>
            <a:rect l="l" t="t" r="r" b="b"/>
            <a:pathLst>
              <a:path w="3807" h="3861" extrusionOk="0">
                <a:moveTo>
                  <a:pt x="1175" y="684"/>
                </a:moveTo>
                <a:cubicBezTo>
                  <a:pt x="1182" y="677"/>
                  <a:pt x="1190" y="671"/>
                  <a:pt x="1198" y="664"/>
                </a:cubicBezTo>
                <a:cubicBezTo>
                  <a:pt x="1505" y="409"/>
                  <a:pt x="1972" y="106"/>
                  <a:pt x="2366" y="26"/>
                </a:cubicBezTo>
                <a:cubicBezTo>
                  <a:pt x="2762" y="-54"/>
                  <a:pt x="3204" y="53"/>
                  <a:pt x="3483" y="346"/>
                </a:cubicBezTo>
                <a:cubicBezTo>
                  <a:pt x="3713" y="587"/>
                  <a:pt x="3814" y="932"/>
                  <a:pt x="3807" y="1265"/>
                </a:cubicBezTo>
                <a:cubicBezTo>
                  <a:pt x="3800" y="1599"/>
                  <a:pt x="3692" y="1923"/>
                  <a:pt x="3548" y="2224"/>
                </a:cubicBezTo>
                <a:cubicBezTo>
                  <a:pt x="3146" y="3067"/>
                  <a:pt x="2367" y="3800"/>
                  <a:pt x="1435" y="3858"/>
                </a:cubicBezTo>
                <a:cubicBezTo>
                  <a:pt x="1036" y="3883"/>
                  <a:pt x="614" y="3772"/>
                  <a:pt x="334" y="3488"/>
                </a:cubicBezTo>
                <a:cubicBezTo>
                  <a:pt x="-86" y="3063"/>
                  <a:pt x="-84" y="2348"/>
                  <a:pt x="195" y="1818"/>
                </a:cubicBezTo>
                <a:cubicBezTo>
                  <a:pt x="303" y="1613"/>
                  <a:pt x="479" y="1470"/>
                  <a:pt x="625" y="1296"/>
                </a:cubicBezTo>
                <a:cubicBezTo>
                  <a:pt x="803" y="1084"/>
                  <a:pt x="963" y="865"/>
                  <a:pt x="1175" y="6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713100" y="1389600"/>
            <a:ext cx="3858900" cy="2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>
            <a:off x="5130050" y="1389600"/>
            <a:ext cx="3143700" cy="268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44" name="Google Shape;44;p7"/>
          <p:cNvGrpSpPr/>
          <p:nvPr/>
        </p:nvGrpSpPr>
        <p:grpSpPr>
          <a:xfrm>
            <a:off x="-453255" y="-527102"/>
            <a:ext cx="9997891" cy="6430757"/>
            <a:chOff x="-453255" y="-527102"/>
            <a:chExt cx="9997891" cy="6430757"/>
          </a:xfrm>
        </p:grpSpPr>
        <p:sp>
          <p:nvSpPr>
            <p:cNvPr id="45" name="Google Shape;45;p7"/>
            <p:cNvSpPr/>
            <p:nvPr/>
          </p:nvSpPr>
          <p:spPr>
            <a:xfrm rot="-10367853">
              <a:off x="-371529" y="-446671"/>
              <a:ext cx="1370513" cy="1389953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 rot="1105599">
              <a:off x="7989573" y="4332723"/>
              <a:ext cx="1370520" cy="1389960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721425" y="1309779"/>
            <a:ext cx="5709300" cy="21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8"/>
          <p:cNvGrpSpPr/>
          <p:nvPr/>
        </p:nvGrpSpPr>
        <p:grpSpPr>
          <a:xfrm>
            <a:off x="-435185" y="-322701"/>
            <a:ext cx="10132631" cy="5875960"/>
            <a:chOff x="-435185" y="-322701"/>
            <a:chExt cx="10132631" cy="5875960"/>
          </a:xfrm>
        </p:grpSpPr>
        <p:sp>
          <p:nvSpPr>
            <p:cNvPr id="50" name="Google Shape;50;p8"/>
            <p:cNvSpPr/>
            <p:nvPr/>
          </p:nvSpPr>
          <p:spPr>
            <a:xfrm rot="-10613123">
              <a:off x="-398436" y="-286495"/>
              <a:ext cx="1370517" cy="1389957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-10390127">
              <a:off x="8249133" y="4086731"/>
              <a:ext cx="1370513" cy="1389953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8"/>
          <p:cNvGrpSpPr/>
          <p:nvPr/>
        </p:nvGrpSpPr>
        <p:grpSpPr>
          <a:xfrm rot="2513550">
            <a:off x="8263826" y="344859"/>
            <a:ext cx="787692" cy="578555"/>
            <a:chOff x="7915517" y="160942"/>
            <a:chExt cx="1030505" cy="756900"/>
          </a:xfrm>
        </p:grpSpPr>
        <p:sp>
          <p:nvSpPr>
            <p:cNvPr id="53" name="Google Shape;53;p8"/>
            <p:cNvSpPr/>
            <p:nvPr/>
          </p:nvSpPr>
          <p:spPr>
            <a:xfrm>
              <a:off x="8166055" y="411483"/>
              <a:ext cx="650082" cy="405482"/>
            </a:xfrm>
            <a:custGeom>
              <a:avLst/>
              <a:gdLst/>
              <a:ahLst/>
              <a:cxnLst/>
              <a:rect l="l" t="t" r="r" b="b"/>
              <a:pathLst>
                <a:path w="986" h="615" extrusionOk="0">
                  <a:moveTo>
                    <a:pt x="966" y="615"/>
                  </a:moveTo>
                  <a:cubicBezTo>
                    <a:pt x="962" y="615"/>
                    <a:pt x="959" y="614"/>
                    <a:pt x="955" y="612"/>
                  </a:cubicBezTo>
                  <a:lnTo>
                    <a:pt x="9" y="37"/>
                  </a:lnTo>
                  <a:cubicBezTo>
                    <a:pt x="0" y="31"/>
                    <a:pt x="-3" y="19"/>
                    <a:pt x="2" y="9"/>
                  </a:cubicBezTo>
                  <a:cubicBezTo>
                    <a:pt x="8" y="0"/>
                    <a:pt x="21" y="-3"/>
                    <a:pt x="30" y="2"/>
                  </a:cubicBezTo>
                  <a:lnTo>
                    <a:pt x="976" y="577"/>
                  </a:lnTo>
                  <a:cubicBezTo>
                    <a:pt x="986" y="583"/>
                    <a:pt x="989" y="595"/>
                    <a:pt x="983" y="605"/>
                  </a:cubicBezTo>
                  <a:cubicBezTo>
                    <a:pt x="979" y="611"/>
                    <a:pt x="973" y="615"/>
                    <a:pt x="966" y="6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7928703" y="174128"/>
              <a:ext cx="500418" cy="500424"/>
            </a:xfrm>
            <a:custGeom>
              <a:avLst/>
              <a:gdLst/>
              <a:ahLst/>
              <a:cxnLst/>
              <a:rect l="l" t="t" r="r" b="b"/>
              <a:pathLst>
                <a:path w="759" h="759" extrusionOk="0">
                  <a:moveTo>
                    <a:pt x="183" y="704"/>
                  </a:moveTo>
                  <a:cubicBezTo>
                    <a:pt x="3" y="595"/>
                    <a:pt x="-53" y="362"/>
                    <a:pt x="55" y="183"/>
                  </a:cubicBezTo>
                  <a:cubicBezTo>
                    <a:pt x="164" y="3"/>
                    <a:pt x="398" y="-54"/>
                    <a:pt x="577" y="55"/>
                  </a:cubicBezTo>
                  <a:cubicBezTo>
                    <a:pt x="756" y="164"/>
                    <a:pt x="813" y="398"/>
                    <a:pt x="704" y="577"/>
                  </a:cubicBezTo>
                  <a:cubicBezTo>
                    <a:pt x="595" y="756"/>
                    <a:pt x="362" y="813"/>
                    <a:pt x="183" y="7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7915517" y="160942"/>
              <a:ext cx="527450" cy="527456"/>
            </a:xfrm>
            <a:custGeom>
              <a:avLst/>
              <a:gdLst/>
              <a:ahLst/>
              <a:cxnLst/>
              <a:rect l="l" t="t" r="r" b="b"/>
              <a:pathLst>
                <a:path w="800" h="800" extrusionOk="0">
                  <a:moveTo>
                    <a:pt x="400" y="40"/>
                  </a:moveTo>
                  <a:cubicBezTo>
                    <a:pt x="372" y="40"/>
                    <a:pt x="343" y="44"/>
                    <a:pt x="314" y="51"/>
                  </a:cubicBezTo>
                  <a:cubicBezTo>
                    <a:pt x="221" y="73"/>
                    <a:pt x="142" y="131"/>
                    <a:pt x="93" y="213"/>
                  </a:cubicBezTo>
                  <a:cubicBezTo>
                    <a:pt x="43" y="295"/>
                    <a:pt x="28" y="392"/>
                    <a:pt x="51" y="485"/>
                  </a:cubicBezTo>
                  <a:cubicBezTo>
                    <a:pt x="73" y="578"/>
                    <a:pt x="131" y="657"/>
                    <a:pt x="213" y="707"/>
                  </a:cubicBezTo>
                  <a:cubicBezTo>
                    <a:pt x="383" y="810"/>
                    <a:pt x="604" y="756"/>
                    <a:pt x="707" y="586"/>
                  </a:cubicBezTo>
                  <a:cubicBezTo>
                    <a:pt x="810" y="417"/>
                    <a:pt x="756" y="195"/>
                    <a:pt x="586" y="93"/>
                  </a:cubicBezTo>
                  <a:cubicBezTo>
                    <a:pt x="529" y="58"/>
                    <a:pt x="465" y="40"/>
                    <a:pt x="400" y="40"/>
                  </a:cubicBezTo>
                  <a:moveTo>
                    <a:pt x="399" y="800"/>
                  </a:moveTo>
                  <a:cubicBezTo>
                    <a:pt x="328" y="800"/>
                    <a:pt x="257" y="781"/>
                    <a:pt x="192" y="742"/>
                  </a:cubicBezTo>
                  <a:cubicBezTo>
                    <a:pt x="101" y="686"/>
                    <a:pt x="36" y="598"/>
                    <a:pt x="11" y="495"/>
                  </a:cubicBezTo>
                  <a:cubicBezTo>
                    <a:pt x="-13" y="391"/>
                    <a:pt x="2" y="283"/>
                    <a:pt x="58" y="192"/>
                  </a:cubicBezTo>
                  <a:cubicBezTo>
                    <a:pt x="172" y="4"/>
                    <a:pt x="419" y="-57"/>
                    <a:pt x="607" y="58"/>
                  </a:cubicBezTo>
                  <a:cubicBezTo>
                    <a:pt x="796" y="172"/>
                    <a:pt x="856" y="419"/>
                    <a:pt x="742" y="607"/>
                  </a:cubicBezTo>
                  <a:cubicBezTo>
                    <a:pt x="666" y="731"/>
                    <a:pt x="534" y="800"/>
                    <a:pt x="399" y="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8530655" y="625103"/>
              <a:ext cx="415367" cy="292738"/>
            </a:xfrm>
            <a:custGeom>
              <a:avLst/>
              <a:gdLst/>
              <a:ahLst/>
              <a:cxnLst/>
              <a:rect l="l" t="t" r="r" b="b"/>
              <a:pathLst>
                <a:path w="630" h="444" extrusionOk="0">
                  <a:moveTo>
                    <a:pt x="570" y="444"/>
                  </a:moveTo>
                  <a:cubicBezTo>
                    <a:pt x="559" y="444"/>
                    <a:pt x="547" y="441"/>
                    <a:pt x="537" y="434"/>
                  </a:cubicBezTo>
                  <a:lnTo>
                    <a:pt x="28" y="112"/>
                  </a:lnTo>
                  <a:cubicBezTo>
                    <a:pt x="0" y="94"/>
                    <a:pt x="-8" y="57"/>
                    <a:pt x="10" y="28"/>
                  </a:cubicBezTo>
                  <a:cubicBezTo>
                    <a:pt x="28" y="0"/>
                    <a:pt x="65" y="-9"/>
                    <a:pt x="94" y="9"/>
                  </a:cubicBezTo>
                  <a:lnTo>
                    <a:pt x="602" y="331"/>
                  </a:lnTo>
                  <a:cubicBezTo>
                    <a:pt x="631" y="349"/>
                    <a:pt x="639" y="387"/>
                    <a:pt x="621" y="416"/>
                  </a:cubicBezTo>
                  <a:cubicBezTo>
                    <a:pt x="610" y="434"/>
                    <a:pt x="590" y="444"/>
                    <a:pt x="570" y="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126250" y="2316750"/>
            <a:ext cx="4891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126250" y="1591650"/>
            <a:ext cx="489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9"/>
          <p:cNvGrpSpPr/>
          <p:nvPr/>
        </p:nvGrpSpPr>
        <p:grpSpPr>
          <a:xfrm>
            <a:off x="-1003168" y="-1196593"/>
            <a:ext cx="10706828" cy="6970423"/>
            <a:chOff x="-1003168" y="-1196593"/>
            <a:chExt cx="10706828" cy="6970423"/>
          </a:xfrm>
        </p:grpSpPr>
        <p:grpSp>
          <p:nvGrpSpPr>
            <p:cNvPr id="61" name="Google Shape;61;p9"/>
            <p:cNvGrpSpPr/>
            <p:nvPr/>
          </p:nvGrpSpPr>
          <p:grpSpPr>
            <a:xfrm>
              <a:off x="3600221" y="-1196593"/>
              <a:ext cx="6103439" cy="6970423"/>
              <a:chOff x="3600221" y="-1196593"/>
              <a:chExt cx="6103439" cy="6970423"/>
            </a:xfrm>
          </p:grpSpPr>
          <p:sp>
            <p:nvSpPr>
              <p:cNvPr id="62" name="Google Shape;62;p9"/>
              <p:cNvSpPr/>
              <p:nvPr/>
            </p:nvSpPr>
            <p:spPr>
              <a:xfrm>
                <a:off x="8333140" y="4383870"/>
                <a:ext cx="1370520" cy="1389960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1" extrusionOk="0">
                    <a:moveTo>
                      <a:pt x="1175" y="684"/>
                    </a:moveTo>
                    <a:cubicBezTo>
                      <a:pt x="1182" y="677"/>
                      <a:pt x="1190" y="671"/>
                      <a:pt x="1198" y="664"/>
                    </a:cubicBezTo>
                    <a:cubicBezTo>
                      <a:pt x="1505" y="409"/>
                      <a:pt x="1972" y="106"/>
                      <a:pt x="2366" y="26"/>
                    </a:cubicBezTo>
                    <a:cubicBezTo>
                      <a:pt x="2762" y="-54"/>
                      <a:pt x="3204" y="53"/>
                      <a:pt x="3483" y="346"/>
                    </a:cubicBezTo>
                    <a:cubicBezTo>
                      <a:pt x="3713" y="587"/>
                      <a:pt x="3814" y="932"/>
                      <a:pt x="3807" y="1265"/>
                    </a:cubicBezTo>
                    <a:cubicBezTo>
                      <a:pt x="3800" y="1599"/>
                      <a:pt x="3692" y="1923"/>
                      <a:pt x="3548" y="2224"/>
                    </a:cubicBezTo>
                    <a:cubicBezTo>
                      <a:pt x="3146" y="3067"/>
                      <a:pt x="2367" y="3800"/>
                      <a:pt x="1435" y="3858"/>
                    </a:cubicBezTo>
                    <a:cubicBezTo>
                      <a:pt x="1036" y="3883"/>
                      <a:pt x="614" y="3772"/>
                      <a:pt x="334" y="3488"/>
                    </a:cubicBezTo>
                    <a:cubicBezTo>
                      <a:pt x="-86" y="3063"/>
                      <a:pt x="-84" y="2348"/>
                      <a:pt x="195" y="1818"/>
                    </a:cubicBezTo>
                    <a:cubicBezTo>
                      <a:pt x="303" y="1613"/>
                      <a:pt x="479" y="1470"/>
                      <a:pt x="625" y="1296"/>
                    </a:cubicBezTo>
                    <a:cubicBezTo>
                      <a:pt x="803" y="1084"/>
                      <a:pt x="963" y="865"/>
                      <a:pt x="1175" y="6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9"/>
              <p:cNvSpPr/>
              <p:nvPr/>
            </p:nvSpPr>
            <p:spPr>
              <a:xfrm rot="2404694">
                <a:off x="3886750" y="-918605"/>
                <a:ext cx="1370521" cy="1389961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1" extrusionOk="0">
                    <a:moveTo>
                      <a:pt x="1175" y="684"/>
                    </a:moveTo>
                    <a:cubicBezTo>
                      <a:pt x="1182" y="677"/>
                      <a:pt x="1190" y="671"/>
                      <a:pt x="1198" y="664"/>
                    </a:cubicBezTo>
                    <a:cubicBezTo>
                      <a:pt x="1505" y="409"/>
                      <a:pt x="1972" y="106"/>
                      <a:pt x="2366" y="26"/>
                    </a:cubicBezTo>
                    <a:cubicBezTo>
                      <a:pt x="2762" y="-54"/>
                      <a:pt x="3204" y="53"/>
                      <a:pt x="3483" y="346"/>
                    </a:cubicBezTo>
                    <a:cubicBezTo>
                      <a:pt x="3713" y="587"/>
                      <a:pt x="3814" y="932"/>
                      <a:pt x="3807" y="1265"/>
                    </a:cubicBezTo>
                    <a:cubicBezTo>
                      <a:pt x="3800" y="1599"/>
                      <a:pt x="3692" y="1923"/>
                      <a:pt x="3548" y="2224"/>
                    </a:cubicBezTo>
                    <a:cubicBezTo>
                      <a:pt x="3146" y="3067"/>
                      <a:pt x="2367" y="3800"/>
                      <a:pt x="1435" y="3858"/>
                    </a:cubicBezTo>
                    <a:cubicBezTo>
                      <a:pt x="1036" y="3883"/>
                      <a:pt x="614" y="3772"/>
                      <a:pt x="334" y="3488"/>
                    </a:cubicBezTo>
                    <a:cubicBezTo>
                      <a:pt x="-86" y="3063"/>
                      <a:pt x="-84" y="2348"/>
                      <a:pt x="195" y="1818"/>
                    </a:cubicBezTo>
                    <a:cubicBezTo>
                      <a:pt x="303" y="1613"/>
                      <a:pt x="479" y="1470"/>
                      <a:pt x="625" y="1296"/>
                    </a:cubicBezTo>
                    <a:cubicBezTo>
                      <a:pt x="803" y="1084"/>
                      <a:pt x="963" y="865"/>
                      <a:pt x="1175" y="6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" name="Google Shape;64;p9"/>
            <p:cNvSpPr/>
            <p:nvPr/>
          </p:nvSpPr>
          <p:spPr>
            <a:xfrm rot="-2700000">
              <a:off x="-712452" y="2294098"/>
              <a:ext cx="1370515" cy="1389955"/>
            </a:xfrm>
            <a:custGeom>
              <a:avLst/>
              <a:gdLst/>
              <a:ahLst/>
              <a:cxnLst/>
              <a:rect l="l" t="t" r="r" b="b"/>
              <a:pathLst>
                <a:path w="3807" h="3861" extrusionOk="0">
                  <a:moveTo>
                    <a:pt x="1175" y="684"/>
                  </a:moveTo>
                  <a:cubicBezTo>
                    <a:pt x="1182" y="677"/>
                    <a:pt x="1190" y="671"/>
                    <a:pt x="1198" y="664"/>
                  </a:cubicBezTo>
                  <a:cubicBezTo>
                    <a:pt x="1505" y="409"/>
                    <a:pt x="1972" y="106"/>
                    <a:pt x="2366" y="26"/>
                  </a:cubicBezTo>
                  <a:cubicBezTo>
                    <a:pt x="2762" y="-54"/>
                    <a:pt x="3204" y="53"/>
                    <a:pt x="3483" y="346"/>
                  </a:cubicBezTo>
                  <a:cubicBezTo>
                    <a:pt x="3713" y="587"/>
                    <a:pt x="3814" y="932"/>
                    <a:pt x="3807" y="1265"/>
                  </a:cubicBezTo>
                  <a:cubicBezTo>
                    <a:pt x="3800" y="1599"/>
                    <a:pt x="3692" y="1923"/>
                    <a:pt x="3548" y="2224"/>
                  </a:cubicBezTo>
                  <a:cubicBezTo>
                    <a:pt x="3146" y="3067"/>
                    <a:pt x="2367" y="3800"/>
                    <a:pt x="1435" y="3858"/>
                  </a:cubicBezTo>
                  <a:cubicBezTo>
                    <a:pt x="1036" y="3883"/>
                    <a:pt x="614" y="3772"/>
                    <a:pt x="334" y="3488"/>
                  </a:cubicBezTo>
                  <a:cubicBezTo>
                    <a:pt x="-86" y="3063"/>
                    <a:pt x="-84" y="2348"/>
                    <a:pt x="195" y="1818"/>
                  </a:cubicBezTo>
                  <a:cubicBezTo>
                    <a:pt x="303" y="1613"/>
                    <a:pt x="479" y="1470"/>
                    <a:pt x="625" y="1296"/>
                  </a:cubicBezTo>
                  <a:cubicBezTo>
                    <a:pt x="803" y="1084"/>
                    <a:pt x="963" y="865"/>
                    <a:pt x="1175" y="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771300" y="4100525"/>
            <a:ext cx="7601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83194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bluediamondgallery.com/wooden-tile/e/exam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boys-studying-children-student-184443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ctrTitle"/>
          </p:nvPr>
        </p:nvSpPr>
        <p:spPr>
          <a:xfrm>
            <a:off x="713100" y="2019874"/>
            <a:ext cx="4152600" cy="15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IB EXAM PAPER 1 (WRITING)</a:t>
            </a:r>
            <a:br>
              <a:rPr lang="en" sz="2800"/>
            </a:br>
            <a:r>
              <a:rPr lang="en" sz="2800"/>
              <a:t>Overview and Tips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100" y="3248201"/>
            <a:ext cx="4152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you need to know</a:t>
            </a: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6972150" y="539400"/>
            <a:ext cx="14586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Picture 4" descr="A group of wooden letters on a wooden table&#10;&#10;Description automatically generated">
            <a:extLst>
              <a:ext uri="{FF2B5EF4-FFF2-40B4-BE49-F238E27FC236}">
                <a16:creationId xmlns:a16="http://schemas.microsoft.com/office/drawing/2014/main" id="{60B6C502-20B8-6282-E94F-EA568D4CB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9789" y="1137684"/>
            <a:ext cx="3440961" cy="2293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50" name="Google Shape;350;p34"/>
          <p:cNvSpPr/>
          <p:nvPr/>
        </p:nvSpPr>
        <p:spPr>
          <a:xfrm>
            <a:off x="713100" y="3893300"/>
            <a:ext cx="7717800" cy="8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1" name="Google Shape;351;p34"/>
          <p:cNvSpPr txBox="1">
            <a:spLocks noGrp="1"/>
          </p:cNvSpPr>
          <p:nvPr>
            <p:ph type="body" idx="1"/>
          </p:nvPr>
        </p:nvSpPr>
        <p:spPr>
          <a:xfrm>
            <a:off x="771300" y="4100525"/>
            <a:ext cx="7601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makes perfect</a:t>
            </a:r>
            <a:endParaRPr/>
          </a:p>
        </p:txBody>
      </p:sp>
      <p:sp>
        <p:nvSpPr>
          <p:cNvPr id="352" name="Google Shape;352;p34"/>
          <p:cNvSpPr/>
          <p:nvPr/>
        </p:nvSpPr>
        <p:spPr>
          <a:xfrm rot="-7679220">
            <a:off x="4564721" y="-811718"/>
            <a:ext cx="1370512" cy="1389952"/>
          </a:xfrm>
          <a:custGeom>
            <a:avLst/>
            <a:gdLst/>
            <a:ahLst/>
            <a:cxnLst/>
            <a:rect l="l" t="t" r="r" b="b"/>
            <a:pathLst>
              <a:path w="3807" h="3861" extrusionOk="0">
                <a:moveTo>
                  <a:pt x="1175" y="684"/>
                </a:moveTo>
                <a:cubicBezTo>
                  <a:pt x="1182" y="677"/>
                  <a:pt x="1190" y="671"/>
                  <a:pt x="1198" y="664"/>
                </a:cubicBezTo>
                <a:cubicBezTo>
                  <a:pt x="1505" y="409"/>
                  <a:pt x="1972" y="106"/>
                  <a:pt x="2366" y="26"/>
                </a:cubicBezTo>
                <a:cubicBezTo>
                  <a:pt x="2762" y="-54"/>
                  <a:pt x="3204" y="53"/>
                  <a:pt x="3483" y="346"/>
                </a:cubicBezTo>
                <a:cubicBezTo>
                  <a:pt x="3713" y="587"/>
                  <a:pt x="3814" y="932"/>
                  <a:pt x="3807" y="1265"/>
                </a:cubicBezTo>
                <a:cubicBezTo>
                  <a:pt x="3800" y="1599"/>
                  <a:pt x="3692" y="1923"/>
                  <a:pt x="3548" y="2224"/>
                </a:cubicBezTo>
                <a:cubicBezTo>
                  <a:pt x="3146" y="3067"/>
                  <a:pt x="2367" y="3800"/>
                  <a:pt x="1435" y="3858"/>
                </a:cubicBezTo>
                <a:cubicBezTo>
                  <a:pt x="1036" y="3883"/>
                  <a:pt x="614" y="3772"/>
                  <a:pt x="334" y="3488"/>
                </a:cubicBezTo>
                <a:cubicBezTo>
                  <a:pt x="-86" y="3063"/>
                  <a:pt x="-84" y="2348"/>
                  <a:pt x="195" y="1818"/>
                </a:cubicBezTo>
                <a:cubicBezTo>
                  <a:pt x="303" y="1613"/>
                  <a:pt x="479" y="1470"/>
                  <a:pt x="625" y="1296"/>
                </a:cubicBezTo>
                <a:cubicBezTo>
                  <a:pt x="803" y="1084"/>
                  <a:pt x="963" y="865"/>
                  <a:pt x="1175" y="6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4"/>
          <p:cNvSpPr/>
          <p:nvPr/>
        </p:nvSpPr>
        <p:spPr>
          <a:xfrm rot="8100000">
            <a:off x="-597458" y="1575056"/>
            <a:ext cx="1370515" cy="1389955"/>
          </a:xfrm>
          <a:custGeom>
            <a:avLst/>
            <a:gdLst/>
            <a:ahLst/>
            <a:cxnLst/>
            <a:rect l="l" t="t" r="r" b="b"/>
            <a:pathLst>
              <a:path w="3807" h="3861" extrusionOk="0">
                <a:moveTo>
                  <a:pt x="1175" y="684"/>
                </a:moveTo>
                <a:cubicBezTo>
                  <a:pt x="1182" y="677"/>
                  <a:pt x="1190" y="671"/>
                  <a:pt x="1198" y="664"/>
                </a:cubicBezTo>
                <a:cubicBezTo>
                  <a:pt x="1505" y="409"/>
                  <a:pt x="1972" y="106"/>
                  <a:pt x="2366" y="26"/>
                </a:cubicBezTo>
                <a:cubicBezTo>
                  <a:pt x="2762" y="-54"/>
                  <a:pt x="3204" y="53"/>
                  <a:pt x="3483" y="346"/>
                </a:cubicBezTo>
                <a:cubicBezTo>
                  <a:pt x="3713" y="587"/>
                  <a:pt x="3814" y="932"/>
                  <a:pt x="3807" y="1265"/>
                </a:cubicBezTo>
                <a:cubicBezTo>
                  <a:pt x="3800" y="1599"/>
                  <a:pt x="3692" y="1923"/>
                  <a:pt x="3548" y="2224"/>
                </a:cubicBezTo>
                <a:cubicBezTo>
                  <a:pt x="3146" y="3067"/>
                  <a:pt x="2367" y="3800"/>
                  <a:pt x="1435" y="3858"/>
                </a:cubicBezTo>
                <a:cubicBezTo>
                  <a:pt x="1036" y="3883"/>
                  <a:pt x="614" y="3772"/>
                  <a:pt x="334" y="3488"/>
                </a:cubicBezTo>
                <a:cubicBezTo>
                  <a:pt x="-86" y="3063"/>
                  <a:pt x="-84" y="2348"/>
                  <a:pt x="195" y="1818"/>
                </a:cubicBezTo>
                <a:cubicBezTo>
                  <a:pt x="303" y="1613"/>
                  <a:pt x="479" y="1470"/>
                  <a:pt x="625" y="1296"/>
                </a:cubicBezTo>
                <a:cubicBezTo>
                  <a:pt x="803" y="1084"/>
                  <a:pt x="963" y="865"/>
                  <a:pt x="1175" y="6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4"/>
          <p:cNvSpPr/>
          <p:nvPr/>
        </p:nvSpPr>
        <p:spPr>
          <a:xfrm rot="8100000">
            <a:off x="8483667" y="4078031"/>
            <a:ext cx="1370515" cy="1389955"/>
          </a:xfrm>
          <a:custGeom>
            <a:avLst/>
            <a:gdLst/>
            <a:ahLst/>
            <a:cxnLst/>
            <a:rect l="l" t="t" r="r" b="b"/>
            <a:pathLst>
              <a:path w="3807" h="3861" extrusionOk="0">
                <a:moveTo>
                  <a:pt x="1175" y="684"/>
                </a:moveTo>
                <a:cubicBezTo>
                  <a:pt x="1182" y="677"/>
                  <a:pt x="1190" y="671"/>
                  <a:pt x="1198" y="664"/>
                </a:cubicBezTo>
                <a:cubicBezTo>
                  <a:pt x="1505" y="409"/>
                  <a:pt x="1972" y="106"/>
                  <a:pt x="2366" y="26"/>
                </a:cubicBezTo>
                <a:cubicBezTo>
                  <a:pt x="2762" y="-54"/>
                  <a:pt x="3204" y="53"/>
                  <a:pt x="3483" y="346"/>
                </a:cubicBezTo>
                <a:cubicBezTo>
                  <a:pt x="3713" y="587"/>
                  <a:pt x="3814" y="932"/>
                  <a:pt x="3807" y="1265"/>
                </a:cubicBezTo>
                <a:cubicBezTo>
                  <a:pt x="3800" y="1599"/>
                  <a:pt x="3692" y="1923"/>
                  <a:pt x="3548" y="2224"/>
                </a:cubicBezTo>
                <a:cubicBezTo>
                  <a:pt x="3146" y="3067"/>
                  <a:pt x="2367" y="3800"/>
                  <a:pt x="1435" y="3858"/>
                </a:cubicBezTo>
                <a:cubicBezTo>
                  <a:pt x="1036" y="3883"/>
                  <a:pt x="614" y="3772"/>
                  <a:pt x="334" y="3488"/>
                </a:cubicBezTo>
                <a:cubicBezTo>
                  <a:pt x="-86" y="3063"/>
                  <a:pt x="-84" y="2348"/>
                  <a:pt x="195" y="1818"/>
                </a:cubicBezTo>
                <a:cubicBezTo>
                  <a:pt x="303" y="1613"/>
                  <a:pt x="479" y="1470"/>
                  <a:pt x="625" y="1296"/>
                </a:cubicBezTo>
                <a:cubicBezTo>
                  <a:pt x="803" y="1084"/>
                  <a:pt x="963" y="865"/>
                  <a:pt x="1175" y="6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294" name="Google Shape;294;p26"/>
          <p:cNvSpPr txBox="1"/>
          <p:nvPr/>
        </p:nvSpPr>
        <p:spPr>
          <a:xfrm>
            <a:off x="907675" y="1590875"/>
            <a:ext cx="56217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Section 1: Essential Details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Section 2: Essential "Text Types" to Know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Section 3: Score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Section 4: Test-Taking Tips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Section 5: Advice for Higher Score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Section 6: When Writing Each Text Type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" name="Picture 2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C5C3B89A-75CE-34F4-BB0E-CA4D8E071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77844" y="1185530"/>
            <a:ext cx="3161352" cy="2772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1: Essential Details</a:t>
            </a:r>
            <a:endParaRPr/>
          </a:p>
        </p:txBody>
      </p:sp>
      <p:sp>
        <p:nvSpPr>
          <p:cNvPr id="300" name="Google Shape;300;p27"/>
          <p:cNvSpPr txBox="1"/>
          <p:nvPr/>
        </p:nvSpPr>
        <p:spPr>
          <a:xfrm>
            <a:off x="810075" y="1180950"/>
            <a:ext cx="77178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Duration and Grading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The exam is administered in May and externally graded by the IB, lasting 1 hour and 15 minutes. It carries a weight of 30 points, accounting for 25% of the overall IB score.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Word Count: 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Aim for a word count of 250-400 words, striving for 400 words.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Evaluation Criteria: 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 exam is evaluated based on three criteria: Language (A), Message (B), Conceptual Understanding (C). These criteria are detailed below.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Prompts and Text Types: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The exam comprises three writing prompts rooted in any of the five IB themes, and students must choose one prompt and one of three suggested "text types" for their response.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6B86204A-5121-A0F4-440F-BF3784984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9172" y="400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1.2: Evaluation Criteria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 txBox="1"/>
          <p:nvPr/>
        </p:nvSpPr>
        <p:spPr>
          <a:xfrm>
            <a:off x="713100" y="1032600"/>
            <a:ext cx="77178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Language ( Criterion A): </a:t>
            </a:r>
            <a:r>
              <a:rPr lang="en" sz="19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Maximum of 12 points, evaluating grammar, vocabulary, and fluency.</a:t>
            </a:r>
            <a:endParaRPr sz="19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Message (Criterion B): </a:t>
            </a:r>
            <a:r>
              <a:rPr lang="en" sz="19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Maximum of 12 points, focusing on effective topic selection, planning, and word count.</a:t>
            </a:r>
            <a:endParaRPr sz="19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Conceptual Understanding (Criterion C): </a:t>
            </a:r>
            <a:r>
              <a:rPr lang="en" sz="19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Maximum of 6 points, emphasizing the selection of the most suitable text type and adherence to its conventions.</a:t>
            </a:r>
            <a:endParaRPr sz="19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9" name="Google Shape;309;p2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" name="Graphic 2" descr="Table with solid fill">
            <a:extLst>
              <a:ext uri="{FF2B5EF4-FFF2-40B4-BE49-F238E27FC236}">
                <a16:creationId xmlns:a16="http://schemas.microsoft.com/office/drawing/2014/main" id="{584ED5B1-C0C7-C9D0-B21D-401CDD889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477" y="3104706"/>
            <a:ext cx="1128973" cy="112897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2:  Essential "Text Types" to Know</a:t>
            </a: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713100" y="1367553"/>
            <a:ext cx="7856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Definition: Text types encompass various forms, including oral, written, and visual materials. </a:t>
            </a:r>
            <a:endParaRPr sz="18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Text type</a:t>
            </a:r>
            <a:endParaRPr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897925" y="2918225"/>
            <a:ext cx="3523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Advertisement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Editorial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article for newspaper or magazine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letter to the editor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personal letter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formal letter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Email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Blog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4839900" y="2918225"/>
            <a:ext cx="43041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personal diary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Essay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Pamphlet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Report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Review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Interview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Speech.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" name="Graphic 2" descr="Document with solid fill">
            <a:extLst>
              <a:ext uri="{FF2B5EF4-FFF2-40B4-BE49-F238E27FC236}">
                <a16:creationId xmlns:a16="http://schemas.microsoft.com/office/drawing/2014/main" id="{673BC04C-8C0F-E892-620B-DF092908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6500" y="2332189"/>
            <a:ext cx="914400" cy="9144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3: Score </a:t>
            </a:r>
            <a:endParaRPr/>
          </a:p>
        </p:txBody>
      </p:sp>
      <p:sp>
        <p:nvSpPr>
          <p:cNvPr id="323" name="Google Shape;323;p30"/>
          <p:cNvSpPr txBox="1"/>
          <p:nvPr/>
        </p:nvSpPr>
        <p:spPr>
          <a:xfrm>
            <a:off x="858875" y="1668950"/>
            <a:ext cx="80226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Total Marks:</a:t>
            </a:r>
            <a:r>
              <a:rPr lang="en" sz="1900"/>
              <a:t> The maximum score for Exam Paper 1 (writing) is 30.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Evaluation Rubrics:</a:t>
            </a:r>
            <a:r>
              <a:rPr lang="en" sz="1900"/>
              <a:t> Exams are evaluated by IB examiners using three rubrics: Language (A), Message (B), and Conceptual Understanding (C).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 descr="Professor female with solid fill">
            <a:extLst>
              <a:ext uri="{FF2B5EF4-FFF2-40B4-BE49-F238E27FC236}">
                <a16:creationId xmlns:a16="http://schemas.microsoft.com/office/drawing/2014/main" id="{778F1C9F-F37F-4708-51A3-DB001025D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875" y="3337592"/>
            <a:ext cx="1151768" cy="1151768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4: Test-Taking Tips</a:t>
            </a:r>
            <a:endParaRPr/>
          </a:p>
        </p:txBody>
      </p:sp>
      <p:sp>
        <p:nvSpPr>
          <p:cNvPr id="329" name="Google Shape;329;p31"/>
          <p:cNvSpPr txBox="1"/>
          <p:nvPr/>
        </p:nvSpPr>
        <p:spPr>
          <a:xfrm>
            <a:off x="732000" y="1844625"/>
            <a:ext cx="75933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Initial Steps:</a:t>
            </a:r>
            <a:r>
              <a:rPr lang="en" sz="17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Before planning the response, students should highlight </a:t>
            </a:r>
            <a:endParaRPr sz="17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mo"/>
              <a:buChar char="●"/>
            </a:pPr>
            <a:r>
              <a:rPr lang="en" sz="17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 situation or context</a:t>
            </a:r>
            <a:endParaRPr sz="17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mo"/>
              <a:buChar char="●"/>
            </a:pPr>
            <a:r>
              <a:rPr lang="en" sz="17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identify the audience </a:t>
            </a:r>
            <a:endParaRPr sz="17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mo"/>
              <a:buChar char="●"/>
            </a:pPr>
            <a:r>
              <a:rPr lang="en" sz="17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underline the purpose</a:t>
            </a:r>
            <a:endParaRPr sz="17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Text Type Selection:</a:t>
            </a:r>
            <a:r>
              <a:rPr lang="en" sz="17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Choose the best text type by eliminating unsuitable options, aiming for the most fitting text type for optimal scoring.</a:t>
            </a:r>
            <a:endParaRPr sz="17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39353977-159F-AA62-EB2E-A1DEE2979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80891">
            <a:off x="6366816" y="612468"/>
            <a:ext cx="1161767" cy="116176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5: Advice for Higher Score</a:t>
            </a:r>
            <a:br>
              <a:rPr lang="en"/>
            </a:br>
            <a:endParaRPr/>
          </a:p>
        </p:txBody>
      </p:sp>
      <p:sp>
        <p:nvSpPr>
          <p:cNvPr id="335" name="Google Shape;335;p32"/>
          <p:cNvSpPr/>
          <p:nvPr/>
        </p:nvSpPr>
        <p:spPr>
          <a:xfrm>
            <a:off x="532675" y="1444475"/>
            <a:ext cx="2400900" cy="3240300"/>
          </a:xfrm>
          <a:prstGeom prst="roundRect">
            <a:avLst>
              <a:gd name="adj" fmla="val 992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mo"/>
                <a:ea typeface="Arimo"/>
                <a:cs typeface="Arimo"/>
                <a:sym typeface="Arimo"/>
              </a:rPr>
              <a:t>Criterion A (Grammar and Vocabulary)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Char char="●"/>
            </a:pPr>
            <a:r>
              <a:rPr lang="en" sz="1200" u="sng">
                <a:latin typeface="Arimo"/>
                <a:ea typeface="Arimo"/>
                <a:cs typeface="Arimo"/>
                <a:sym typeface="Arimo"/>
              </a:rPr>
              <a:t>Language Utilization: </a:t>
            </a:r>
            <a:endParaRPr sz="1200" u="sng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o"/>
                <a:ea typeface="Arimo"/>
                <a:cs typeface="Arimo"/>
                <a:sym typeface="Arimo"/>
              </a:rPr>
              <a:t>Utilize various tenses, idiomatic expressions, and avoid repetitive vocabulary to enhance fluency and accuracy.</a:t>
            </a: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Char char="●"/>
            </a:pPr>
            <a:r>
              <a:rPr lang="en" sz="1200" u="sng">
                <a:latin typeface="Arimo"/>
                <a:ea typeface="Arimo"/>
                <a:cs typeface="Arimo"/>
                <a:sym typeface="Arimo"/>
              </a:rPr>
              <a:t>Sentence Structure: </a:t>
            </a:r>
            <a:endParaRPr sz="1200" u="sng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o"/>
                <a:ea typeface="Arimo"/>
                <a:cs typeface="Arimo"/>
                <a:sym typeface="Arimo"/>
              </a:rPr>
              <a:t>Focus on crafting compound and complex sentences to enhance complexity and coherence.</a:t>
            </a: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367225" y="1444475"/>
            <a:ext cx="2400900" cy="3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Criterion B (Message)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/>
              <a:t>Effective Topic</a:t>
            </a:r>
            <a:r>
              <a:rPr lang="en" sz="1200"/>
              <a:t>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Selection: Choose the topic one can write about most effectively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/>
              <a:t>Plan </a:t>
            </a:r>
            <a:r>
              <a:rPr lang="en" sz="1200"/>
              <a:t>the essay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Aim for the maximum </a:t>
            </a:r>
            <a:r>
              <a:rPr lang="en" sz="1200" u="sng"/>
              <a:t>word count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2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2"/>
          <p:cNvSpPr/>
          <p:nvPr/>
        </p:nvSpPr>
        <p:spPr>
          <a:xfrm>
            <a:off x="6271525" y="1454225"/>
            <a:ext cx="2400900" cy="3240300"/>
          </a:xfrm>
          <a:prstGeom prst="roundRect">
            <a:avLst>
              <a:gd name="adj" fmla="val 1480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mo"/>
                <a:ea typeface="Arimo"/>
                <a:cs typeface="Arimo"/>
                <a:sym typeface="Arimo"/>
              </a:rPr>
              <a:t>Criterion C </a:t>
            </a:r>
            <a:r>
              <a:rPr lang="en" sz="1300">
                <a:latin typeface="Arimo"/>
                <a:ea typeface="Arimo"/>
                <a:cs typeface="Arimo"/>
                <a:sym typeface="Arimo"/>
              </a:rPr>
              <a:t>(Understanding the Topic)</a:t>
            </a:r>
            <a:endParaRPr sz="130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Char char="●"/>
            </a:pPr>
            <a:r>
              <a:rPr lang="en" sz="1200">
                <a:latin typeface="Arimo"/>
                <a:ea typeface="Arimo"/>
                <a:cs typeface="Arimo"/>
                <a:sym typeface="Arimo"/>
              </a:rPr>
              <a:t>Text type</a:t>
            </a: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Char char="●"/>
            </a:pPr>
            <a:r>
              <a:rPr lang="en" sz="1200">
                <a:latin typeface="Arimo"/>
                <a:ea typeface="Arimo"/>
                <a:cs typeface="Arimo"/>
                <a:sym typeface="Arimo"/>
              </a:rPr>
              <a:t>Language style</a:t>
            </a: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Char char="●"/>
            </a:pPr>
            <a:r>
              <a:rPr lang="en" sz="1200">
                <a:latin typeface="Arimo"/>
                <a:ea typeface="Arimo"/>
                <a:cs typeface="Arimo"/>
                <a:sym typeface="Arimo"/>
              </a:rPr>
              <a:t>Purpose</a:t>
            </a: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Char char="●"/>
            </a:pPr>
            <a:r>
              <a:rPr lang="en" sz="1200">
                <a:latin typeface="Arimo"/>
                <a:ea typeface="Arimo"/>
                <a:cs typeface="Arimo"/>
                <a:sym typeface="Arimo"/>
              </a:rPr>
              <a:t>Audience</a:t>
            </a: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o"/>
                <a:ea typeface="Arimo"/>
                <a:cs typeface="Arimo"/>
                <a:sym typeface="Arimo"/>
              </a:rPr>
              <a:t>These should match the tone.</a:t>
            </a: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title"/>
          </p:nvPr>
        </p:nvSpPr>
        <p:spPr>
          <a:xfrm>
            <a:off x="713100" y="5371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6: When Writing Each Text Type</a:t>
            </a:r>
            <a:endParaRPr/>
          </a:p>
        </p:txBody>
      </p:sp>
      <p:sp>
        <p:nvSpPr>
          <p:cNvPr id="344" name="Google Shape;344;p33"/>
          <p:cNvSpPr txBox="1"/>
          <p:nvPr/>
        </p:nvSpPr>
        <p:spPr>
          <a:xfrm>
            <a:off x="858875" y="1620150"/>
            <a:ext cx="71247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Goal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Understand the purpose of the writing.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Audience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Identify the intended reader.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Style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Determine the appropriate tone and level of formality.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Mood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Consider the emotional tone or atmosphere.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Norms</a:t>
            </a:r>
            <a:r>
              <a:rPr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Understand the typical expectations or rules for the specific type of writing.</a:t>
            </a: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" name="Graphic 2" descr="Bullseye with solid fill">
            <a:extLst>
              <a:ext uri="{FF2B5EF4-FFF2-40B4-BE49-F238E27FC236}">
                <a16:creationId xmlns:a16="http://schemas.microsoft.com/office/drawing/2014/main" id="{DA584AF8-BF18-231D-A4DF-AF3450868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9376" y="1620150"/>
            <a:ext cx="2712631" cy="27126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ocabulary Development - 8th Grade by Slidesgo">
  <a:themeElements>
    <a:clrScheme name="Simple Light">
      <a:dk1>
        <a:srgbClr val="1A1A1A"/>
      </a:dk1>
      <a:lt1>
        <a:srgbClr val="FAFAFA"/>
      </a:lt1>
      <a:dk2>
        <a:srgbClr val="EFEBE7"/>
      </a:dk2>
      <a:lt2>
        <a:srgbClr val="FFE9E9"/>
      </a:lt2>
      <a:accent1>
        <a:srgbClr val="F0C0C5"/>
      </a:accent1>
      <a:accent2>
        <a:srgbClr val="8C5395"/>
      </a:accent2>
      <a:accent3>
        <a:srgbClr val="E46C4D"/>
      </a:accent3>
      <a:accent4>
        <a:srgbClr val="B9442C"/>
      </a:accent4>
      <a:accent5>
        <a:srgbClr val="97CFE3"/>
      </a:accent5>
      <a:accent6>
        <a:srgbClr val="5674C3"/>
      </a:accent6>
      <a:hlink>
        <a:srgbClr val="1A1A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Macintosh PowerPoint</Application>
  <PresentationFormat>On-screen Show (16:9)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Poppins SemiBold</vt:lpstr>
      <vt:lpstr>Arimo</vt:lpstr>
      <vt:lpstr>Arial</vt:lpstr>
      <vt:lpstr>Nunito Light</vt:lpstr>
      <vt:lpstr>Vocabulary Development - 8th Grade by Slidesgo</vt:lpstr>
      <vt:lpstr>IB EXAM PAPER 1 (WRITING) Overview and Tips </vt:lpstr>
      <vt:lpstr>Content</vt:lpstr>
      <vt:lpstr>Section 1: Essential Details</vt:lpstr>
      <vt:lpstr>Section 1.2: Evaluation Criteria  </vt:lpstr>
      <vt:lpstr>Section 2:  Essential "Text Types" to Know</vt:lpstr>
      <vt:lpstr>Section 3: Score </vt:lpstr>
      <vt:lpstr>Section 4: Test-Taking Tips</vt:lpstr>
      <vt:lpstr>Section 5: Advice for Higher Score </vt:lpstr>
      <vt:lpstr>Section 6: When Writing Each Text Type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EXAM PAPER 1 (WRITING) Overview and Tips </dc:title>
  <cp:lastModifiedBy>thaneeya sripattanawat</cp:lastModifiedBy>
  <cp:revision>1</cp:revision>
  <dcterms:modified xsi:type="dcterms:W3CDTF">2024-04-18T23:06:03Z</dcterms:modified>
</cp:coreProperties>
</file>