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Proxima Nova"/>
      <p:regular r:id="rId18"/>
      <p:bold r:id="rId19"/>
      <p:italic r:id="rId20"/>
      <p:boldItalic r:id="rId21"/>
    </p:embeddedFont>
    <p:embeddedFont>
      <p:font typeface="Alfa Slab One"/>
      <p:regular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roximaNova-italic.fntdata"/><Relationship Id="rId11" Type="http://schemas.openxmlformats.org/officeDocument/2006/relationships/slide" Target="slides/slide6.xml"/><Relationship Id="rId22" Type="http://schemas.openxmlformats.org/officeDocument/2006/relationships/font" Target="fonts/AlfaSlabOne-regular.fntdata"/><Relationship Id="rId10" Type="http://schemas.openxmlformats.org/officeDocument/2006/relationships/slide" Target="slides/slide5.xml"/><Relationship Id="rId21" Type="http://schemas.openxmlformats.org/officeDocument/2006/relationships/font" Target="fonts/ProximaNova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ProximaNova-bold.fntdata"/><Relationship Id="rId6" Type="http://schemas.openxmlformats.org/officeDocument/2006/relationships/slide" Target="slides/slide1.xml"/><Relationship Id="rId18" Type="http://schemas.openxmlformats.org/officeDocument/2006/relationships/font" Target="fonts/ProximaNova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2d9a0c00a6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2d9a0c00a6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2d9a0c00a6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2d9a0c00a6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2d9a0c00a6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2d9a0c00a6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2bd57b796b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2bd57b796b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2bd57b796b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2bd57b796b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2a99005fb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2a99005fb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2d9a0c00a6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2d9a0c00a6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2d9a0c00a6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2d9a0c00a6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2d9a0c00a6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2d9a0c00a6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2d9a0c00a6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2d9a0c00a6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2d9a0c00a6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2d9a0c00a6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4278300" y="2751163"/>
            <a:ext cx="58740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67925"/>
            <a:ext cx="8520600" cy="198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2242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480550"/>
            <a:ext cx="8114400" cy="244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490875"/>
            <a:ext cx="2808000" cy="30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375599"/>
            <a:ext cx="4045200" cy="1551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981125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ame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Dictation Practice</a:t>
            </a:r>
            <a:endParaRPr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22 May 2023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 Dictation</a:t>
            </a:r>
            <a:endParaRPr/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>
            <a:off x="311700" y="1152475"/>
            <a:ext cx="8520600" cy="386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Name </a:t>
            </a:r>
            <a:r>
              <a:rPr b="1" lang="en" u="sng"/>
              <a:t>5 places to visit</a:t>
            </a:r>
            <a:r>
              <a:rPr b="1" lang="en"/>
              <a:t> in Hong Kong. </a:t>
            </a:r>
            <a:r>
              <a:rPr b="1" lang="en" u="sng"/>
              <a:t>Do not repeat</a:t>
            </a:r>
            <a:r>
              <a:rPr b="1" lang="en"/>
              <a:t> the words we mentioned today for our Core Vocabulary and Seen Dictation: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n"/>
              <a:t>Examples:</a:t>
            </a:r>
            <a:endParaRPr b="1"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— Hong Kong Wetland Park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— The Big Buddha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— Sai Kung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— Ocean Park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— Disneyland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Recap…</a:t>
            </a:r>
            <a:endParaRPr sz="3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type="title"/>
          </p:nvPr>
        </p:nvSpPr>
        <p:spPr>
          <a:xfrm>
            <a:off x="311700" y="19990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 Well On Your Dictation, Anavi!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Content: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— What is a Syllable?</a:t>
            </a:r>
            <a:endParaRPr sz="2400"/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/>
              <a:t>— Example of Syllable(s)</a:t>
            </a:r>
            <a:endParaRPr sz="2400"/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/>
              <a:t>— Syllable(s) Practice</a:t>
            </a:r>
            <a:endParaRPr sz="2400"/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/>
              <a:t>— Core Vocabulary </a:t>
            </a:r>
            <a:endParaRPr sz="2400"/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/>
              <a:t>– Seen Dictation</a:t>
            </a:r>
            <a:endParaRPr sz="2400"/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/>
              <a:t>— Fun Dictation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1572600" y="19198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What is a Syllable?</a:t>
            </a:r>
            <a:endParaRPr sz="3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 Syllable?</a:t>
            </a:r>
            <a:endParaRPr>
              <a:solidFill>
                <a:srgbClr val="EA4335"/>
              </a:solidFill>
            </a:endParaRPr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—</a:t>
            </a:r>
            <a:r>
              <a:rPr lang="en" sz="2000"/>
              <a:t> </a:t>
            </a:r>
            <a:r>
              <a:rPr lang="en" sz="2000">
                <a:highlight>
                  <a:schemeClr val="lt1"/>
                </a:highlight>
              </a:rPr>
              <a:t>A syllable is a part of a word that contains a single vowel sound and that is pronounced as a unit. So, for example, </a:t>
            </a:r>
            <a:r>
              <a:rPr b="1" lang="en" sz="2000" u="sng">
                <a:highlight>
                  <a:schemeClr val="lt1"/>
                </a:highlight>
              </a:rPr>
              <a:t>'book' has one syllable</a:t>
            </a:r>
            <a:r>
              <a:rPr b="1" lang="en" sz="2000">
                <a:highlight>
                  <a:schemeClr val="lt1"/>
                </a:highlight>
              </a:rPr>
              <a:t>, and </a:t>
            </a:r>
            <a:r>
              <a:rPr b="1" lang="en" sz="2000" u="sng">
                <a:highlight>
                  <a:schemeClr val="lt1"/>
                </a:highlight>
              </a:rPr>
              <a:t>'reading' has two syllables</a:t>
            </a:r>
            <a:r>
              <a:rPr lang="en" sz="2000">
                <a:highlight>
                  <a:schemeClr val="lt1"/>
                </a:highlight>
              </a:rPr>
              <a:t>.</a:t>
            </a:r>
            <a:endParaRPr sz="2000">
              <a:highlight>
                <a:schemeClr val="lt1"/>
              </a:highlight>
            </a:endParaRPr>
          </a:p>
        </p:txBody>
      </p:sp>
      <p:pic>
        <p:nvPicPr>
          <p:cNvPr id="75" name="Google Shape;75;p16"/>
          <p:cNvPicPr preferRelativeResize="0"/>
          <p:nvPr/>
        </p:nvPicPr>
        <p:blipFill rotWithShape="1">
          <a:blip r:embed="rId3">
            <a:alphaModFix/>
          </a:blip>
          <a:srcRect b="13345" l="0" r="0" t="18497"/>
          <a:stretch/>
        </p:blipFill>
        <p:spPr>
          <a:xfrm>
            <a:off x="2047300" y="2571750"/>
            <a:ext cx="5049400" cy="241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Examples of Syllable(s)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Book </a:t>
            </a:r>
            <a:r>
              <a:rPr b="1" i="1" lang="en" sz="2000"/>
              <a:t>(one syllable)</a:t>
            </a:r>
            <a:endParaRPr b="1" i="1"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000"/>
              <a:t>B </a:t>
            </a:r>
            <a:r>
              <a:rPr lang="en" sz="3000" u="sng">
                <a:highlight>
                  <a:srgbClr val="FFFF00"/>
                </a:highlight>
              </a:rPr>
              <a:t>O O</a:t>
            </a:r>
            <a:r>
              <a:rPr lang="en" sz="3000"/>
              <a:t> K</a:t>
            </a:r>
            <a:endParaRPr sz="3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000" u="sng"/>
              <a:t>B O O K</a:t>
            </a:r>
            <a:endParaRPr sz="3000" u="sng"/>
          </a:p>
        </p:txBody>
      </p:sp>
      <p:sp>
        <p:nvSpPr>
          <p:cNvPr id="82" name="Google Shape;82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Reading </a:t>
            </a:r>
            <a:r>
              <a:rPr b="1" i="1" lang="en" sz="2000"/>
              <a:t>(two syllables)</a:t>
            </a:r>
            <a:endParaRPr b="1" i="1"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000"/>
              <a:t>R </a:t>
            </a:r>
            <a:r>
              <a:rPr lang="en" sz="3000" u="sng">
                <a:highlight>
                  <a:srgbClr val="FFFF00"/>
                </a:highlight>
              </a:rPr>
              <a:t>E A</a:t>
            </a:r>
            <a:r>
              <a:rPr lang="en" sz="3000"/>
              <a:t> D </a:t>
            </a:r>
            <a:r>
              <a:rPr lang="en" sz="3000" u="sng">
                <a:highlight>
                  <a:srgbClr val="FFFF00"/>
                </a:highlight>
              </a:rPr>
              <a:t>I</a:t>
            </a:r>
            <a:r>
              <a:rPr lang="en" sz="3000"/>
              <a:t> N G</a:t>
            </a:r>
            <a:endParaRPr sz="3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000" u="sng"/>
              <a:t>R E A D</a:t>
            </a:r>
            <a:r>
              <a:rPr lang="en" sz="3000"/>
              <a:t>/</a:t>
            </a:r>
            <a:r>
              <a:rPr lang="en" sz="3000" u="sng"/>
              <a:t>I N G  </a:t>
            </a:r>
            <a:endParaRPr sz="3000" u="sng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Syllable(s) Practice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Eat Seafood </a:t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n" sz="2000"/>
              <a:t>(three syllables)</a:t>
            </a:r>
            <a:endParaRPr b="1" i="1"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000">
                <a:highlight>
                  <a:srgbClr val="FFFF00"/>
                </a:highlight>
              </a:rPr>
              <a:t>E A</a:t>
            </a:r>
            <a:r>
              <a:rPr lang="en" sz="3000"/>
              <a:t> T  S </a:t>
            </a:r>
            <a:r>
              <a:rPr lang="en" sz="3000">
                <a:highlight>
                  <a:srgbClr val="FFFF00"/>
                </a:highlight>
              </a:rPr>
              <a:t>E A</a:t>
            </a:r>
            <a:r>
              <a:rPr lang="en" sz="3000"/>
              <a:t> F </a:t>
            </a:r>
            <a:r>
              <a:rPr lang="en" sz="3000">
                <a:highlight>
                  <a:srgbClr val="FFFF00"/>
                </a:highlight>
              </a:rPr>
              <a:t>O O</a:t>
            </a:r>
            <a:r>
              <a:rPr lang="en" sz="3000"/>
              <a:t> D</a:t>
            </a:r>
            <a:endParaRPr sz="3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000" u="sng"/>
              <a:t>E A T</a:t>
            </a:r>
            <a:r>
              <a:rPr lang="en" sz="3000"/>
              <a:t>  </a:t>
            </a:r>
            <a:r>
              <a:rPr lang="en" sz="3000" u="sng"/>
              <a:t>S E A</a:t>
            </a:r>
            <a:r>
              <a:rPr lang="en" sz="3000"/>
              <a:t>/</a:t>
            </a:r>
            <a:r>
              <a:rPr lang="en" sz="3000" u="sng"/>
              <a:t>F O O D</a:t>
            </a:r>
            <a:endParaRPr sz="3000" u="sng"/>
          </a:p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677725" y="1152475"/>
            <a:ext cx="4154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Lantau Island </a:t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n" sz="2000"/>
              <a:t>(four syllables)</a:t>
            </a:r>
            <a:endParaRPr b="1" i="1"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600"/>
              <a:t>L </a:t>
            </a:r>
            <a:r>
              <a:rPr lang="en" sz="2600">
                <a:highlight>
                  <a:srgbClr val="FFFF00"/>
                </a:highlight>
              </a:rPr>
              <a:t>A</a:t>
            </a:r>
            <a:r>
              <a:rPr lang="en" sz="2600"/>
              <a:t> N T </a:t>
            </a:r>
            <a:r>
              <a:rPr lang="en" sz="2600">
                <a:highlight>
                  <a:srgbClr val="FFFF00"/>
                </a:highlight>
              </a:rPr>
              <a:t>A U</a:t>
            </a:r>
            <a:r>
              <a:rPr lang="en" sz="2600"/>
              <a:t>  </a:t>
            </a:r>
            <a:r>
              <a:rPr lang="en" sz="2600">
                <a:highlight>
                  <a:srgbClr val="FFFF00"/>
                </a:highlight>
              </a:rPr>
              <a:t>I</a:t>
            </a:r>
            <a:r>
              <a:rPr lang="en" sz="2600"/>
              <a:t> S L </a:t>
            </a:r>
            <a:r>
              <a:rPr lang="en" sz="2600">
                <a:highlight>
                  <a:srgbClr val="FFFF00"/>
                </a:highlight>
              </a:rPr>
              <a:t>A</a:t>
            </a:r>
            <a:r>
              <a:rPr lang="en" sz="2600"/>
              <a:t> N D</a:t>
            </a:r>
            <a:endParaRPr sz="26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600" u="sng"/>
              <a:t>L A N</a:t>
            </a:r>
            <a:r>
              <a:rPr lang="en" sz="2600"/>
              <a:t>/</a:t>
            </a:r>
            <a:r>
              <a:rPr lang="en" sz="2600" u="sng"/>
              <a:t>T A U</a:t>
            </a:r>
            <a:r>
              <a:rPr lang="en" sz="2600"/>
              <a:t>  </a:t>
            </a:r>
            <a:r>
              <a:rPr lang="en" sz="2600" u="sng"/>
              <a:t>I S</a:t>
            </a:r>
            <a:r>
              <a:rPr lang="en" sz="2600"/>
              <a:t>/</a:t>
            </a:r>
            <a:r>
              <a:rPr lang="en" sz="2600" u="sng"/>
              <a:t>L A N D</a:t>
            </a:r>
            <a:endParaRPr sz="2600" u="sng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Syllable(s) Practice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79300" y="1152475"/>
            <a:ext cx="4103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Do Water Sports </a:t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n" sz="2000"/>
              <a:t>(four syllables)</a:t>
            </a:r>
            <a:endParaRPr b="1" i="1"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highlight>
                  <a:schemeClr val="lt1"/>
                </a:highlight>
              </a:rPr>
              <a:t>D </a:t>
            </a:r>
            <a:r>
              <a:rPr lang="en" sz="2400">
                <a:highlight>
                  <a:srgbClr val="FFFF00"/>
                </a:highlight>
              </a:rPr>
              <a:t>O</a:t>
            </a:r>
            <a:r>
              <a:rPr lang="en" sz="2400">
                <a:highlight>
                  <a:schemeClr val="lt1"/>
                </a:highlight>
              </a:rPr>
              <a:t>  W </a:t>
            </a:r>
            <a:r>
              <a:rPr lang="en" sz="2400">
                <a:highlight>
                  <a:srgbClr val="FFFF00"/>
                </a:highlight>
              </a:rPr>
              <a:t>A</a:t>
            </a:r>
            <a:r>
              <a:rPr lang="en" sz="2400">
                <a:highlight>
                  <a:schemeClr val="lt1"/>
                </a:highlight>
              </a:rPr>
              <a:t> T </a:t>
            </a:r>
            <a:r>
              <a:rPr lang="en" sz="2400">
                <a:highlight>
                  <a:srgbClr val="FFFF00"/>
                </a:highlight>
              </a:rPr>
              <a:t>E</a:t>
            </a:r>
            <a:r>
              <a:rPr lang="en" sz="2400">
                <a:highlight>
                  <a:schemeClr val="lt1"/>
                </a:highlight>
              </a:rPr>
              <a:t> R  S P </a:t>
            </a:r>
            <a:r>
              <a:rPr lang="en" sz="2400">
                <a:highlight>
                  <a:srgbClr val="FFFF00"/>
                </a:highlight>
              </a:rPr>
              <a:t>O</a:t>
            </a:r>
            <a:r>
              <a:rPr lang="en" sz="2400">
                <a:highlight>
                  <a:schemeClr val="lt1"/>
                </a:highlight>
              </a:rPr>
              <a:t> R T S</a:t>
            </a:r>
            <a:endParaRPr sz="2400">
              <a:highlight>
                <a:schemeClr val="lt1"/>
              </a:highlight>
            </a:endParaRPr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 u="sng">
                <a:highlight>
                  <a:schemeClr val="lt1"/>
                </a:highlight>
              </a:rPr>
              <a:t>D O</a:t>
            </a:r>
            <a:r>
              <a:rPr lang="en" sz="2400">
                <a:highlight>
                  <a:schemeClr val="lt1"/>
                </a:highlight>
              </a:rPr>
              <a:t>  </a:t>
            </a:r>
            <a:r>
              <a:rPr lang="en" sz="2400" u="sng">
                <a:highlight>
                  <a:schemeClr val="lt1"/>
                </a:highlight>
              </a:rPr>
              <a:t>W A</a:t>
            </a:r>
            <a:r>
              <a:rPr lang="en" sz="2400">
                <a:highlight>
                  <a:schemeClr val="lt1"/>
                </a:highlight>
              </a:rPr>
              <a:t>/</a:t>
            </a:r>
            <a:r>
              <a:rPr lang="en" sz="2400" u="sng">
                <a:highlight>
                  <a:schemeClr val="lt1"/>
                </a:highlight>
              </a:rPr>
              <a:t>T E R</a:t>
            </a:r>
            <a:r>
              <a:rPr lang="en" sz="2400">
                <a:highlight>
                  <a:schemeClr val="lt1"/>
                </a:highlight>
              </a:rPr>
              <a:t>  </a:t>
            </a:r>
            <a:r>
              <a:rPr lang="en" sz="2400" u="sng">
                <a:highlight>
                  <a:schemeClr val="lt1"/>
                </a:highlight>
              </a:rPr>
              <a:t>S P O R T S</a:t>
            </a:r>
            <a:endParaRPr sz="3000" u="sng">
              <a:highlight>
                <a:schemeClr val="lt1"/>
              </a:highlight>
            </a:endParaRPr>
          </a:p>
        </p:txBody>
      </p:sp>
      <p:sp>
        <p:nvSpPr>
          <p:cNvPr id="96" name="Google Shape;96;p19"/>
          <p:cNvSpPr txBox="1"/>
          <p:nvPr>
            <p:ph idx="2" type="body"/>
          </p:nvPr>
        </p:nvSpPr>
        <p:spPr>
          <a:xfrm>
            <a:off x="4139825" y="1152475"/>
            <a:ext cx="4761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Golden Bauhinia Square </a:t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n" sz="2000"/>
              <a:t>(six syllables)</a:t>
            </a:r>
            <a:endParaRPr b="1" i="1"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G </a:t>
            </a:r>
            <a:r>
              <a:rPr lang="en" sz="2000">
                <a:highlight>
                  <a:srgbClr val="FFFF00"/>
                </a:highlight>
              </a:rPr>
              <a:t>O</a:t>
            </a:r>
            <a:r>
              <a:rPr lang="en" sz="2000"/>
              <a:t> L D </a:t>
            </a:r>
            <a:r>
              <a:rPr lang="en" sz="2000">
                <a:highlight>
                  <a:srgbClr val="FFFF00"/>
                </a:highlight>
              </a:rPr>
              <a:t>E</a:t>
            </a:r>
            <a:r>
              <a:rPr lang="en" sz="2000"/>
              <a:t> N  B </a:t>
            </a:r>
            <a:r>
              <a:rPr lang="en" sz="2000">
                <a:highlight>
                  <a:srgbClr val="FFFF00"/>
                </a:highlight>
              </a:rPr>
              <a:t>A U</a:t>
            </a:r>
            <a:r>
              <a:rPr lang="en" sz="2000"/>
              <a:t> H </a:t>
            </a:r>
            <a:r>
              <a:rPr lang="en" sz="2000">
                <a:highlight>
                  <a:srgbClr val="FFFF00"/>
                </a:highlight>
              </a:rPr>
              <a:t>I</a:t>
            </a:r>
            <a:r>
              <a:rPr lang="en" sz="2000"/>
              <a:t> N </a:t>
            </a:r>
            <a:r>
              <a:rPr lang="en" sz="2000">
                <a:highlight>
                  <a:srgbClr val="FFFF00"/>
                </a:highlight>
              </a:rPr>
              <a:t>I A</a:t>
            </a:r>
            <a:r>
              <a:rPr lang="en" sz="2000"/>
              <a:t>  S Q </a:t>
            </a:r>
            <a:r>
              <a:rPr lang="en" sz="2000">
                <a:highlight>
                  <a:srgbClr val="FFFF00"/>
                </a:highlight>
              </a:rPr>
              <a:t>U A</a:t>
            </a:r>
            <a:r>
              <a:rPr lang="en" sz="2000"/>
              <a:t> R E</a:t>
            </a:r>
            <a:endParaRPr sz="2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 u="sng"/>
              <a:t>G O L</a:t>
            </a:r>
            <a:r>
              <a:rPr lang="en" sz="2000"/>
              <a:t>/</a:t>
            </a:r>
            <a:r>
              <a:rPr lang="en" sz="2000" u="sng"/>
              <a:t>D E N</a:t>
            </a:r>
            <a:r>
              <a:rPr lang="en" sz="2000"/>
              <a:t>  </a:t>
            </a:r>
            <a:r>
              <a:rPr lang="en" sz="2000" u="sng"/>
              <a:t>B A U</a:t>
            </a:r>
            <a:r>
              <a:rPr lang="en" sz="2000"/>
              <a:t>/</a:t>
            </a:r>
            <a:r>
              <a:rPr lang="en" sz="2000" u="sng"/>
              <a:t>H I</a:t>
            </a:r>
            <a:r>
              <a:rPr lang="en" sz="2000"/>
              <a:t>/</a:t>
            </a:r>
            <a:r>
              <a:rPr lang="en" sz="2000" u="sng"/>
              <a:t>N I A</a:t>
            </a:r>
            <a:r>
              <a:rPr lang="en" sz="2000"/>
              <a:t>  </a:t>
            </a:r>
            <a:r>
              <a:rPr lang="en" sz="2000" u="sng"/>
              <a:t>S Q U A R E</a:t>
            </a:r>
            <a:endParaRPr sz="2000" u="sng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Core Vocabulary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572100" y="1152475"/>
            <a:ext cx="3999900" cy="3416400"/>
          </a:xfrm>
          <a:prstGeom prst="rect">
            <a:avLst/>
          </a:prstGeom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" sz="2000" u="sng"/>
              <a:t>G</a:t>
            </a:r>
            <a:r>
              <a:rPr lang="en" sz="2000" u="sng">
                <a:highlight>
                  <a:srgbClr val="FFFF00"/>
                </a:highlight>
              </a:rPr>
              <a:t>o</a:t>
            </a:r>
            <a:r>
              <a:rPr lang="en" sz="2000"/>
              <a:t> </a:t>
            </a:r>
            <a:r>
              <a:rPr lang="en" sz="2000" u="sng"/>
              <a:t>H</a:t>
            </a:r>
            <a:r>
              <a:rPr lang="en" sz="2000" u="sng">
                <a:highlight>
                  <a:srgbClr val="FFFF00"/>
                </a:highlight>
              </a:rPr>
              <a:t>i</a:t>
            </a:r>
            <a:r>
              <a:rPr b="1" lang="en" sz="2000"/>
              <a:t>/</a:t>
            </a:r>
            <a:r>
              <a:rPr lang="en" sz="2000" u="sng"/>
              <a:t>k</a:t>
            </a:r>
            <a:r>
              <a:rPr lang="en" sz="2000" u="sng">
                <a:highlight>
                  <a:srgbClr val="FFFF00"/>
                </a:highlight>
              </a:rPr>
              <a:t>i</a:t>
            </a:r>
            <a:r>
              <a:rPr lang="en" sz="2000" u="sng"/>
              <a:t>ng </a:t>
            </a:r>
            <a:endParaRPr sz="2000" u="sng"/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" sz="2000" u="sng">
                <a:highlight>
                  <a:srgbClr val="FFFF00"/>
                </a:highlight>
              </a:rPr>
              <a:t>Ea</a:t>
            </a:r>
            <a:r>
              <a:rPr lang="en" sz="2000" u="sng"/>
              <a:t>t</a:t>
            </a:r>
            <a:r>
              <a:rPr lang="en" sz="2000"/>
              <a:t> </a:t>
            </a:r>
            <a:r>
              <a:rPr lang="en" sz="2000" u="sng"/>
              <a:t>S</a:t>
            </a:r>
            <a:r>
              <a:rPr lang="en" sz="2000" u="sng">
                <a:highlight>
                  <a:srgbClr val="FFFF00"/>
                </a:highlight>
              </a:rPr>
              <a:t>ea</a:t>
            </a:r>
            <a:r>
              <a:rPr b="1" lang="en" sz="2000"/>
              <a:t>/</a:t>
            </a:r>
            <a:r>
              <a:rPr lang="en" sz="2000" u="sng"/>
              <a:t>f</a:t>
            </a:r>
            <a:r>
              <a:rPr lang="en" sz="2000" u="sng">
                <a:highlight>
                  <a:srgbClr val="FFFF00"/>
                </a:highlight>
              </a:rPr>
              <a:t>oo</a:t>
            </a:r>
            <a:r>
              <a:rPr lang="en" sz="2000" u="sng"/>
              <a:t>d </a:t>
            </a:r>
            <a:endParaRPr sz="2000" u="sng"/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" sz="2000" u="sng"/>
              <a:t>L</a:t>
            </a:r>
            <a:r>
              <a:rPr lang="en" sz="2000" u="sng">
                <a:highlight>
                  <a:srgbClr val="FFFF00"/>
                </a:highlight>
              </a:rPr>
              <a:t>a</a:t>
            </a:r>
            <a:r>
              <a:rPr lang="en" sz="2000" u="sng"/>
              <a:t>n</a:t>
            </a:r>
            <a:r>
              <a:rPr b="1" lang="en" sz="2000"/>
              <a:t>/</a:t>
            </a:r>
            <a:r>
              <a:rPr lang="en" sz="2000" u="sng"/>
              <a:t>t</a:t>
            </a:r>
            <a:r>
              <a:rPr lang="en" sz="2000" u="sng">
                <a:highlight>
                  <a:srgbClr val="FFFF00"/>
                </a:highlight>
              </a:rPr>
              <a:t>au</a:t>
            </a:r>
            <a:r>
              <a:rPr lang="en" sz="2000"/>
              <a:t> </a:t>
            </a:r>
            <a:r>
              <a:rPr lang="en" sz="2000" u="sng">
                <a:highlight>
                  <a:srgbClr val="FFFF00"/>
                </a:highlight>
              </a:rPr>
              <a:t>I</a:t>
            </a:r>
            <a:r>
              <a:rPr lang="en" sz="2000" u="sng"/>
              <a:t>s</a:t>
            </a:r>
            <a:r>
              <a:rPr b="1" lang="en" sz="2000"/>
              <a:t>/</a:t>
            </a:r>
            <a:r>
              <a:rPr lang="en" sz="2000" u="sng"/>
              <a:t>l</a:t>
            </a:r>
            <a:r>
              <a:rPr lang="en" sz="2000" u="sng">
                <a:highlight>
                  <a:srgbClr val="FFFF00"/>
                </a:highlight>
              </a:rPr>
              <a:t>a</a:t>
            </a:r>
            <a:r>
              <a:rPr lang="en" sz="2000" u="sng"/>
              <a:t>nd </a:t>
            </a:r>
            <a:endParaRPr sz="2000" u="sng"/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" sz="2000" u="sng">
                <a:highlight>
                  <a:srgbClr val="FFFF00"/>
                </a:highlight>
              </a:rPr>
              <a:t>A</a:t>
            </a:r>
            <a:r>
              <a:rPr lang="en" sz="2000"/>
              <a:t> </a:t>
            </a:r>
            <a:r>
              <a:rPr lang="en" sz="2000" u="sng"/>
              <a:t>L</a:t>
            </a:r>
            <a:r>
              <a:rPr lang="en" sz="2000" u="sng">
                <a:highlight>
                  <a:srgbClr val="FFFF00"/>
                </a:highlight>
              </a:rPr>
              <a:t>i</a:t>
            </a:r>
            <a:r>
              <a:rPr lang="en" sz="2000" u="sng"/>
              <a:t>t</a:t>
            </a:r>
            <a:r>
              <a:rPr b="1" lang="en" sz="2000"/>
              <a:t>/</a:t>
            </a:r>
            <a:r>
              <a:rPr lang="en" sz="2000" u="sng"/>
              <a:t>tl</a:t>
            </a:r>
            <a:r>
              <a:rPr lang="en" sz="2000" u="sng">
                <a:highlight>
                  <a:srgbClr val="FFFF00"/>
                </a:highlight>
              </a:rPr>
              <a:t>e </a:t>
            </a:r>
            <a:endParaRPr sz="2000" u="sng">
              <a:highlight>
                <a:srgbClr val="FFFF00"/>
              </a:highlight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" sz="2000" u="sng"/>
              <a:t>Br</a:t>
            </a:r>
            <a:r>
              <a:rPr lang="en" sz="2000" u="sng">
                <a:highlight>
                  <a:srgbClr val="FFFF00"/>
                </a:highlight>
              </a:rPr>
              <a:t>o</a:t>
            </a:r>
            <a:r>
              <a:rPr lang="en" sz="2000" u="sng"/>
              <a:t>c</a:t>
            </a:r>
            <a:r>
              <a:rPr b="1" lang="en" sz="2000"/>
              <a:t>/</a:t>
            </a:r>
            <a:r>
              <a:rPr lang="en" sz="2000" u="sng"/>
              <a:t>c</a:t>
            </a:r>
            <a:r>
              <a:rPr lang="en" sz="2000" u="sng">
                <a:highlight>
                  <a:srgbClr val="FFFF00"/>
                </a:highlight>
              </a:rPr>
              <a:t>o</a:t>
            </a:r>
            <a:r>
              <a:rPr b="1" lang="en" sz="2000"/>
              <a:t>/</a:t>
            </a:r>
            <a:r>
              <a:rPr lang="en" sz="2000"/>
              <a:t>l</a:t>
            </a:r>
            <a:r>
              <a:rPr lang="en" sz="2000">
                <a:highlight>
                  <a:srgbClr val="FFFF00"/>
                </a:highlight>
              </a:rPr>
              <a:t>i </a:t>
            </a:r>
            <a:endParaRPr sz="2000">
              <a:highlight>
                <a:srgbClr val="FFFF00"/>
              </a:highlight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" sz="2000" u="sng"/>
              <a:t>P</a:t>
            </a:r>
            <a:r>
              <a:rPr lang="en" sz="2000" u="sng">
                <a:highlight>
                  <a:srgbClr val="FFFF00"/>
                </a:highlight>
              </a:rPr>
              <a:t>a</a:t>
            </a:r>
            <a:r>
              <a:rPr lang="en" sz="2000" u="sng"/>
              <a:t>s</a:t>
            </a:r>
            <a:r>
              <a:rPr b="1" lang="en" sz="2000"/>
              <a:t>/</a:t>
            </a:r>
            <a:r>
              <a:rPr lang="en" sz="2000" u="sng"/>
              <a:t>t</a:t>
            </a:r>
            <a:r>
              <a:rPr lang="en" sz="2000" u="sng">
                <a:highlight>
                  <a:srgbClr val="FFFF00"/>
                </a:highlight>
              </a:rPr>
              <a:t>a </a:t>
            </a:r>
            <a:endParaRPr sz="2000" u="sng">
              <a:highlight>
                <a:srgbClr val="FFFF00"/>
              </a:highlight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" sz="2000" u="sng"/>
              <a:t>D</a:t>
            </a:r>
            <a:r>
              <a:rPr lang="en" sz="2000" u="sng">
                <a:highlight>
                  <a:srgbClr val="FFFF00"/>
                </a:highlight>
              </a:rPr>
              <a:t>o</a:t>
            </a:r>
            <a:r>
              <a:rPr lang="en" sz="2000"/>
              <a:t> </a:t>
            </a:r>
            <a:r>
              <a:rPr lang="en" sz="2000" u="sng"/>
              <a:t>W</a:t>
            </a:r>
            <a:r>
              <a:rPr lang="en" sz="2000" u="sng">
                <a:highlight>
                  <a:srgbClr val="FFFF00"/>
                </a:highlight>
              </a:rPr>
              <a:t>a</a:t>
            </a:r>
            <a:r>
              <a:rPr b="1" lang="en" sz="2000"/>
              <a:t>/</a:t>
            </a:r>
            <a:r>
              <a:rPr lang="en" sz="2000" u="sng"/>
              <a:t>t</a:t>
            </a:r>
            <a:r>
              <a:rPr lang="en" sz="2000" u="sng">
                <a:highlight>
                  <a:srgbClr val="FFFF00"/>
                </a:highlight>
              </a:rPr>
              <a:t>e</a:t>
            </a:r>
            <a:r>
              <a:rPr lang="en" sz="2000" u="sng"/>
              <a:t>r</a:t>
            </a:r>
            <a:r>
              <a:rPr lang="en" sz="2000"/>
              <a:t> </a:t>
            </a:r>
            <a:r>
              <a:rPr lang="en" sz="2000" u="sng"/>
              <a:t>Sp</a:t>
            </a:r>
            <a:r>
              <a:rPr lang="en" sz="2000" u="sng">
                <a:highlight>
                  <a:srgbClr val="FFFF00"/>
                </a:highlight>
              </a:rPr>
              <a:t>o</a:t>
            </a:r>
            <a:r>
              <a:rPr lang="en" sz="2000" u="sng"/>
              <a:t>rts </a:t>
            </a:r>
            <a:endParaRPr sz="2000" u="sng"/>
          </a:p>
        </p:txBody>
      </p:sp>
      <p:sp>
        <p:nvSpPr>
          <p:cNvPr id="103" name="Google Shape;103;p20"/>
          <p:cNvSpPr txBox="1"/>
          <p:nvPr>
            <p:ph idx="2" type="body"/>
          </p:nvPr>
        </p:nvSpPr>
        <p:spPr>
          <a:xfrm>
            <a:off x="45720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8. </a:t>
            </a:r>
            <a:r>
              <a:rPr lang="en" sz="1900" u="sng"/>
              <a:t>W</a:t>
            </a:r>
            <a:r>
              <a:rPr lang="en" sz="1900" u="sng">
                <a:highlight>
                  <a:srgbClr val="FFFF00"/>
                </a:highlight>
              </a:rPr>
              <a:t>a</a:t>
            </a:r>
            <a:r>
              <a:rPr lang="en" sz="1900" u="sng"/>
              <a:t>tch</a:t>
            </a:r>
            <a:r>
              <a:rPr lang="en" sz="1900"/>
              <a:t> </a:t>
            </a:r>
            <a:r>
              <a:rPr lang="en" sz="1900" u="sng"/>
              <a:t>Th</a:t>
            </a:r>
            <a:r>
              <a:rPr lang="en" sz="1900" u="sng">
                <a:highlight>
                  <a:srgbClr val="FFFF00"/>
                </a:highlight>
              </a:rPr>
              <a:t>e</a:t>
            </a:r>
            <a:r>
              <a:rPr lang="en" sz="1900"/>
              <a:t> </a:t>
            </a:r>
            <a:r>
              <a:rPr lang="en" sz="1900" u="sng"/>
              <a:t>B</a:t>
            </a:r>
            <a:r>
              <a:rPr lang="en" sz="1900" u="sng">
                <a:highlight>
                  <a:srgbClr val="FFFF00"/>
                </a:highlight>
              </a:rPr>
              <a:t>i</a:t>
            </a:r>
            <a:r>
              <a:rPr lang="en" sz="1900" u="sng"/>
              <a:t>rds </a:t>
            </a:r>
            <a:endParaRPr sz="1900" u="sng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900"/>
              <a:t>9. </a:t>
            </a:r>
            <a:r>
              <a:rPr lang="en" sz="1900" u="sng"/>
              <a:t>G</a:t>
            </a:r>
            <a:r>
              <a:rPr lang="en" sz="1900" u="sng">
                <a:highlight>
                  <a:srgbClr val="FFFF00"/>
                </a:highlight>
              </a:rPr>
              <a:t>o</a:t>
            </a:r>
            <a:r>
              <a:rPr lang="en" sz="1900" u="sng"/>
              <a:t>l</a:t>
            </a:r>
            <a:r>
              <a:rPr b="1" lang="en" sz="1900"/>
              <a:t>/</a:t>
            </a:r>
            <a:r>
              <a:rPr lang="en" sz="1900" u="sng"/>
              <a:t>d</a:t>
            </a:r>
            <a:r>
              <a:rPr lang="en" sz="1900" u="sng">
                <a:highlight>
                  <a:srgbClr val="FFFF00"/>
                </a:highlight>
              </a:rPr>
              <a:t>e</a:t>
            </a:r>
            <a:r>
              <a:rPr lang="en" sz="1900" u="sng"/>
              <a:t>n</a:t>
            </a:r>
            <a:r>
              <a:rPr lang="en" sz="1900"/>
              <a:t> </a:t>
            </a:r>
            <a:r>
              <a:rPr lang="en" sz="1900" u="sng"/>
              <a:t>B</a:t>
            </a:r>
            <a:r>
              <a:rPr lang="en" sz="1900" u="sng">
                <a:highlight>
                  <a:srgbClr val="FFFF00"/>
                </a:highlight>
              </a:rPr>
              <a:t>au</a:t>
            </a:r>
            <a:r>
              <a:rPr b="1" lang="en" sz="1900"/>
              <a:t>/</a:t>
            </a:r>
            <a:r>
              <a:rPr lang="en" sz="1900" u="sng"/>
              <a:t>h</a:t>
            </a:r>
            <a:r>
              <a:rPr lang="en" sz="1900" u="sng">
                <a:highlight>
                  <a:srgbClr val="FFFF00"/>
                </a:highlight>
              </a:rPr>
              <a:t>i</a:t>
            </a:r>
            <a:r>
              <a:rPr b="1" lang="en" sz="1900"/>
              <a:t>/</a:t>
            </a:r>
            <a:r>
              <a:rPr lang="en" sz="1900" u="sng"/>
              <a:t>n</a:t>
            </a:r>
            <a:r>
              <a:rPr lang="en" sz="1900" u="sng">
                <a:highlight>
                  <a:srgbClr val="FFFF00"/>
                </a:highlight>
              </a:rPr>
              <a:t>ia</a:t>
            </a:r>
            <a:r>
              <a:rPr lang="en" sz="1900"/>
              <a:t> </a:t>
            </a:r>
            <a:r>
              <a:rPr lang="en" sz="1900" u="sng"/>
              <a:t>Sq</a:t>
            </a:r>
            <a:r>
              <a:rPr lang="en" sz="1900" u="sng">
                <a:highlight>
                  <a:srgbClr val="FFFF00"/>
                </a:highlight>
              </a:rPr>
              <a:t>ua</a:t>
            </a:r>
            <a:r>
              <a:rPr lang="en" sz="1900" u="sng"/>
              <a:t>r</a:t>
            </a:r>
            <a:r>
              <a:rPr lang="en" sz="1900" u="sng">
                <a:highlight>
                  <a:srgbClr val="FFFF00"/>
                </a:highlight>
              </a:rPr>
              <a:t>e </a:t>
            </a:r>
            <a:endParaRPr sz="1900" u="sng">
              <a:highlight>
                <a:srgbClr val="FFFF00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900"/>
              <a:t>10. </a:t>
            </a:r>
            <a:r>
              <a:rPr lang="en" sz="1900" u="sng">
                <a:highlight>
                  <a:srgbClr val="FFFF00"/>
                </a:highlight>
              </a:rPr>
              <a:t>A</a:t>
            </a:r>
            <a:r>
              <a:rPr i="1" lang="en" sz="1900"/>
              <a:t>/</a:t>
            </a:r>
            <a:r>
              <a:rPr lang="en" sz="1900" u="sng"/>
              <a:t>b</a:t>
            </a:r>
            <a:r>
              <a:rPr lang="en" sz="1900" u="sng">
                <a:highlight>
                  <a:srgbClr val="FFFF00"/>
                </a:highlight>
              </a:rPr>
              <a:t>e</a:t>
            </a:r>
            <a:r>
              <a:rPr lang="en" sz="1900" u="sng"/>
              <a:t>r</a:t>
            </a:r>
            <a:r>
              <a:rPr b="1" lang="en" sz="1900"/>
              <a:t>/</a:t>
            </a:r>
            <a:r>
              <a:rPr lang="en" sz="1900" u="sng"/>
              <a:t>d</a:t>
            </a:r>
            <a:r>
              <a:rPr lang="en" sz="1900" u="sng">
                <a:highlight>
                  <a:srgbClr val="FFFF00"/>
                </a:highlight>
              </a:rPr>
              <a:t>ee</a:t>
            </a:r>
            <a:r>
              <a:rPr lang="en" sz="1900" u="sng"/>
              <a:t>n </a:t>
            </a:r>
            <a:endParaRPr sz="1900" u="sng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900">
                <a:highlight>
                  <a:schemeClr val="lt1"/>
                </a:highlight>
              </a:rPr>
              <a:t>11.</a:t>
            </a:r>
            <a:r>
              <a:rPr lang="en" sz="1900"/>
              <a:t> </a:t>
            </a:r>
            <a:r>
              <a:rPr lang="en" sz="1900" u="sng"/>
              <a:t>P</a:t>
            </a:r>
            <a:r>
              <a:rPr lang="en" sz="1900" u="sng">
                <a:highlight>
                  <a:srgbClr val="FFFF00"/>
                </a:highlight>
              </a:rPr>
              <a:t>o</a:t>
            </a:r>
            <a:r>
              <a:rPr lang="en" sz="1900" u="sng"/>
              <a:t>r</a:t>
            </a:r>
            <a:r>
              <a:rPr b="1" lang="en" sz="1900"/>
              <a:t>/</a:t>
            </a:r>
            <a:r>
              <a:rPr lang="en" sz="1900" u="sng"/>
              <a:t>t</a:t>
            </a:r>
            <a:r>
              <a:rPr lang="en" sz="1900" u="sng">
                <a:highlight>
                  <a:srgbClr val="FFFF00"/>
                </a:highlight>
              </a:rPr>
              <a:t>io</a:t>
            </a:r>
            <a:r>
              <a:rPr lang="en" sz="1900" u="sng"/>
              <a:t>n </a:t>
            </a:r>
            <a:endParaRPr sz="1900" u="sng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900"/>
              <a:t>12. </a:t>
            </a:r>
            <a:r>
              <a:rPr lang="en" sz="1900" u="sng">
                <a:highlight>
                  <a:srgbClr val="FFFF00"/>
                </a:highlight>
              </a:rPr>
              <a:t>A</a:t>
            </a:r>
            <a:r>
              <a:rPr lang="en" sz="1900"/>
              <a:t> </a:t>
            </a:r>
            <a:r>
              <a:rPr lang="en" sz="1900" u="sng"/>
              <a:t>P</a:t>
            </a:r>
            <a:r>
              <a:rPr lang="en" sz="1900" u="sng">
                <a:highlight>
                  <a:srgbClr val="FFFF00"/>
                </a:highlight>
              </a:rPr>
              <a:t>ie</a:t>
            </a:r>
            <a:r>
              <a:rPr lang="en" sz="1900"/>
              <a:t> </a:t>
            </a:r>
            <a:r>
              <a:rPr lang="en" sz="1900" u="sng"/>
              <a:t>Ch</a:t>
            </a:r>
            <a:r>
              <a:rPr lang="en" sz="1900" u="sng">
                <a:highlight>
                  <a:srgbClr val="FFFF00"/>
                </a:highlight>
              </a:rPr>
              <a:t>a</a:t>
            </a:r>
            <a:r>
              <a:rPr lang="en" sz="1900" u="sng"/>
              <a:t>rt </a:t>
            </a:r>
            <a:endParaRPr sz="1900" u="sng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900"/>
              <a:t>13. </a:t>
            </a:r>
            <a:r>
              <a:rPr lang="en" sz="1900" u="sng"/>
              <a:t>St</a:t>
            </a:r>
            <a:r>
              <a:rPr lang="en" sz="1900" u="sng">
                <a:highlight>
                  <a:srgbClr val="FFFF00"/>
                </a:highlight>
              </a:rPr>
              <a:t>ea</a:t>
            </a:r>
            <a:r>
              <a:rPr lang="en" sz="1900" u="sng"/>
              <a:t>k </a:t>
            </a:r>
            <a:endParaRPr sz="1900" u="sng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900"/>
              <a:t>14. </a:t>
            </a:r>
            <a:r>
              <a:rPr lang="en" sz="1900" u="sng"/>
              <a:t>L</a:t>
            </a:r>
            <a:r>
              <a:rPr lang="en" sz="1900" u="sng">
                <a:highlight>
                  <a:srgbClr val="FFFF00"/>
                </a:highlight>
              </a:rPr>
              <a:t>o</a:t>
            </a:r>
            <a:r>
              <a:rPr lang="en" sz="1900" u="sng"/>
              <a:t>n</a:t>
            </a:r>
            <a:r>
              <a:rPr b="1" lang="en" sz="1900"/>
              <a:t>/</a:t>
            </a:r>
            <a:r>
              <a:rPr lang="en" sz="1900" u="sng"/>
              <a:t>g</a:t>
            </a:r>
            <a:r>
              <a:rPr lang="en" sz="1900" u="sng">
                <a:highlight>
                  <a:srgbClr val="FFFF00"/>
                </a:highlight>
              </a:rPr>
              <a:t>a</a:t>
            </a:r>
            <a:r>
              <a:rPr lang="en" sz="1900" u="sng"/>
              <a:t>ns </a:t>
            </a:r>
            <a:endParaRPr sz="1900" u="sng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900"/>
              <a:t>15. </a:t>
            </a:r>
            <a:r>
              <a:rPr lang="en" sz="1900" u="sng"/>
              <a:t>L</a:t>
            </a:r>
            <a:r>
              <a:rPr lang="en" sz="1900" u="sng">
                <a:highlight>
                  <a:srgbClr val="FFFF00"/>
                </a:highlight>
              </a:rPr>
              <a:t>e</a:t>
            </a:r>
            <a:r>
              <a:rPr lang="en" sz="1900" u="sng"/>
              <a:t>t</a:t>
            </a:r>
            <a:r>
              <a:rPr b="1" lang="en" sz="1900"/>
              <a:t>/</a:t>
            </a:r>
            <a:r>
              <a:rPr lang="en" sz="1900" u="sng"/>
              <a:t>t</a:t>
            </a:r>
            <a:r>
              <a:rPr lang="en" sz="1900" u="sng">
                <a:highlight>
                  <a:srgbClr val="FFFF00"/>
                </a:highlight>
              </a:rPr>
              <a:t>u</a:t>
            </a:r>
            <a:r>
              <a:rPr lang="en" sz="1900" u="sng"/>
              <a:t>c</a:t>
            </a:r>
            <a:r>
              <a:rPr lang="en" sz="1900" u="sng">
                <a:highlight>
                  <a:srgbClr val="FFFF00"/>
                </a:highlight>
              </a:rPr>
              <a:t>e </a:t>
            </a:r>
            <a:endParaRPr sz="1900" u="sng">
              <a:highlight>
                <a:srgbClr val="FFFF00"/>
              </a:highlight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Seen Dictation	</a:t>
            </a:r>
            <a:endParaRPr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2000"/>
              <a:t> Su</a:t>
            </a:r>
            <a:r>
              <a:rPr b="1" lang="en" sz="2000"/>
              <a:t>/</a:t>
            </a:r>
            <a:r>
              <a:rPr lang="en" sz="2000"/>
              <a:t>san and Pe</a:t>
            </a:r>
            <a:r>
              <a:rPr b="1" lang="en" sz="2000"/>
              <a:t>/</a:t>
            </a:r>
            <a:r>
              <a:rPr lang="en" sz="2000"/>
              <a:t>ter are talk</a:t>
            </a:r>
            <a:r>
              <a:rPr b="1" lang="en" sz="2000"/>
              <a:t>/</a:t>
            </a:r>
            <a:r>
              <a:rPr lang="en" sz="2000"/>
              <a:t>ing a</a:t>
            </a:r>
            <a:r>
              <a:rPr b="1" lang="en" sz="2000"/>
              <a:t>/</a:t>
            </a:r>
            <a:r>
              <a:rPr lang="en" sz="2000"/>
              <a:t>bout their </a:t>
            </a:r>
            <a:r>
              <a:rPr lang="en" sz="2000">
                <a:highlight>
                  <a:srgbClr val="FFFF00"/>
                </a:highlight>
              </a:rPr>
              <a:t>ho</a:t>
            </a:r>
            <a:r>
              <a:rPr b="1" lang="en" sz="2000">
                <a:highlight>
                  <a:srgbClr val="FFFF00"/>
                </a:highlight>
              </a:rPr>
              <a:t>/</a:t>
            </a:r>
            <a:r>
              <a:rPr lang="en" sz="2000">
                <a:highlight>
                  <a:srgbClr val="FFFF00"/>
                </a:highlight>
              </a:rPr>
              <a:t>li</a:t>
            </a:r>
            <a:r>
              <a:rPr b="1" lang="en" sz="2000">
                <a:highlight>
                  <a:srgbClr val="FFFF00"/>
                </a:highlight>
              </a:rPr>
              <a:t>/</a:t>
            </a:r>
            <a:r>
              <a:rPr lang="en" sz="2000">
                <a:highlight>
                  <a:srgbClr val="FFFF00"/>
                </a:highlight>
              </a:rPr>
              <a:t>day </a:t>
            </a:r>
            <a:r>
              <a:rPr lang="en" sz="2000"/>
              <a:t>plan. 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  Pe</a:t>
            </a:r>
            <a:r>
              <a:rPr b="1" lang="en" sz="2000"/>
              <a:t>/</a:t>
            </a:r>
            <a:r>
              <a:rPr lang="en" sz="2000"/>
              <a:t>ter sug</a:t>
            </a:r>
            <a:r>
              <a:rPr b="1" lang="en" sz="2000"/>
              <a:t>/</a:t>
            </a:r>
            <a:r>
              <a:rPr lang="en" sz="2000"/>
              <a:t>gests to vi</a:t>
            </a:r>
            <a:r>
              <a:rPr b="1" lang="en" sz="2000"/>
              <a:t>/</a:t>
            </a:r>
            <a:r>
              <a:rPr lang="en" sz="2000"/>
              <a:t>sit the Peak </a:t>
            </a:r>
            <a:r>
              <a:rPr lang="en" sz="2000">
                <a:highlight>
                  <a:srgbClr val="FFFF00"/>
                </a:highlight>
              </a:rPr>
              <a:t>be</a:t>
            </a:r>
            <a:r>
              <a:rPr b="1" lang="en" sz="2000">
                <a:highlight>
                  <a:srgbClr val="FFFF00"/>
                </a:highlight>
              </a:rPr>
              <a:t>/</a:t>
            </a:r>
            <a:r>
              <a:rPr lang="en" sz="2000">
                <a:highlight>
                  <a:srgbClr val="FFFF00"/>
                </a:highlight>
              </a:rPr>
              <a:t>cause</a:t>
            </a:r>
            <a:r>
              <a:rPr lang="en" sz="2000"/>
              <a:t> they can look at the </a:t>
            </a:r>
            <a:r>
              <a:rPr lang="en" sz="2000">
                <a:highlight>
                  <a:srgbClr val="FFFF00"/>
                </a:highlight>
              </a:rPr>
              <a:t>beau</a:t>
            </a:r>
            <a:r>
              <a:rPr b="1" lang="en" sz="2000">
                <a:highlight>
                  <a:srgbClr val="FFFF00"/>
                </a:highlight>
              </a:rPr>
              <a:t>/</a:t>
            </a:r>
            <a:r>
              <a:rPr lang="en" sz="2000">
                <a:highlight>
                  <a:srgbClr val="FFFF00"/>
                </a:highlight>
              </a:rPr>
              <a:t>ti</a:t>
            </a:r>
            <a:r>
              <a:rPr b="1" lang="en" sz="2000">
                <a:highlight>
                  <a:srgbClr val="FFFF00"/>
                </a:highlight>
              </a:rPr>
              <a:t>/</a:t>
            </a:r>
            <a:r>
              <a:rPr lang="en" sz="2000">
                <a:highlight>
                  <a:srgbClr val="FFFF00"/>
                </a:highlight>
              </a:rPr>
              <a:t>ful</a:t>
            </a:r>
            <a:r>
              <a:rPr lang="en" sz="2000"/>
              <a:t> view of Hong Kong.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  They </a:t>
            </a:r>
            <a:r>
              <a:rPr lang="en" sz="2000">
                <a:highlight>
                  <a:srgbClr val="FFFF00"/>
                </a:highlight>
              </a:rPr>
              <a:t>de</a:t>
            </a:r>
            <a:r>
              <a:rPr b="1" lang="en" sz="2000">
                <a:highlight>
                  <a:srgbClr val="FFFF00"/>
                </a:highlight>
              </a:rPr>
              <a:t>/</a:t>
            </a:r>
            <a:r>
              <a:rPr lang="en" sz="2000">
                <a:highlight>
                  <a:srgbClr val="FFFF00"/>
                </a:highlight>
              </a:rPr>
              <a:t>cide</a:t>
            </a:r>
            <a:r>
              <a:rPr lang="en" sz="2000"/>
              <a:t> to go there </a:t>
            </a:r>
            <a:r>
              <a:rPr lang="en" sz="2000">
                <a:highlight>
                  <a:srgbClr val="FFFF00"/>
                </a:highlight>
              </a:rPr>
              <a:t>to</a:t>
            </a:r>
            <a:r>
              <a:rPr b="1" lang="en" sz="2000">
                <a:highlight>
                  <a:srgbClr val="FFFF00"/>
                </a:highlight>
              </a:rPr>
              <a:t>/</a:t>
            </a:r>
            <a:r>
              <a:rPr lang="en" sz="2000">
                <a:highlight>
                  <a:srgbClr val="FFFF00"/>
                </a:highlight>
              </a:rPr>
              <a:t>mor</a:t>
            </a:r>
            <a:r>
              <a:rPr b="1" lang="en" sz="2000">
                <a:highlight>
                  <a:srgbClr val="FFFF00"/>
                </a:highlight>
              </a:rPr>
              <a:t>/</a:t>
            </a:r>
            <a:r>
              <a:rPr lang="en" sz="2000">
                <a:highlight>
                  <a:srgbClr val="FFFF00"/>
                </a:highlight>
              </a:rPr>
              <a:t>row.</a:t>
            </a:r>
            <a:endParaRPr sz="2000">
              <a:highlight>
                <a:srgbClr val="FFFF00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  Su</a:t>
            </a:r>
            <a:r>
              <a:rPr b="1" lang="en" sz="2000"/>
              <a:t>/</a:t>
            </a:r>
            <a:r>
              <a:rPr lang="en" sz="2000"/>
              <a:t>san </a:t>
            </a:r>
            <a:r>
              <a:rPr lang="en" sz="2000"/>
              <a:t>want</a:t>
            </a:r>
            <a:r>
              <a:rPr b="1" lang="en" sz="2000"/>
              <a:t>/</a:t>
            </a:r>
            <a:r>
              <a:rPr lang="en" sz="2000"/>
              <a:t>s to take pho</a:t>
            </a:r>
            <a:r>
              <a:rPr b="1" lang="en" sz="2000"/>
              <a:t>/</a:t>
            </a:r>
            <a:r>
              <a:rPr lang="en" sz="2000"/>
              <a:t>tos of Vic</a:t>
            </a:r>
            <a:r>
              <a:rPr b="1" lang="en" sz="2000"/>
              <a:t>/</a:t>
            </a:r>
            <a:r>
              <a:rPr lang="en" sz="2000"/>
              <a:t>to</a:t>
            </a:r>
            <a:r>
              <a:rPr b="1" lang="en" sz="2000"/>
              <a:t>/</a:t>
            </a:r>
            <a:r>
              <a:rPr lang="en" sz="2000"/>
              <a:t>ria Har</a:t>
            </a:r>
            <a:r>
              <a:rPr b="1" lang="en" sz="2000"/>
              <a:t>/</a:t>
            </a:r>
            <a:r>
              <a:rPr lang="en" sz="2000"/>
              <a:t>bour.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/>
              <a:t>  Pe</a:t>
            </a:r>
            <a:r>
              <a:rPr b="1" lang="en" sz="2000"/>
              <a:t>/</a:t>
            </a:r>
            <a:r>
              <a:rPr lang="en" sz="2000"/>
              <a:t>ter pro</a:t>
            </a:r>
            <a:r>
              <a:rPr b="1" lang="en" sz="2000"/>
              <a:t>/</a:t>
            </a:r>
            <a:r>
              <a:rPr lang="en" sz="2000"/>
              <a:t>mise</a:t>
            </a:r>
            <a:r>
              <a:rPr b="1" lang="en" sz="2000"/>
              <a:t>/</a:t>
            </a:r>
            <a:r>
              <a:rPr lang="en" sz="2000"/>
              <a:t>s to bring a ca</a:t>
            </a:r>
            <a:r>
              <a:rPr b="1" lang="en" sz="2000"/>
              <a:t>/</a:t>
            </a:r>
            <a:r>
              <a:rPr lang="en" sz="2000"/>
              <a:t>me</a:t>
            </a:r>
            <a:r>
              <a:rPr b="1" lang="en" sz="2000"/>
              <a:t>/</a:t>
            </a:r>
            <a:r>
              <a:rPr lang="en" sz="2000"/>
              <a:t>ra for the tour.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000"/>
              <a:t>  They want to eat some </a:t>
            </a:r>
            <a:r>
              <a:rPr lang="en" sz="2000">
                <a:highlight>
                  <a:srgbClr val="FFFF00"/>
                </a:highlight>
              </a:rPr>
              <a:t>heal</a:t>
            </a:r>
            <a:r>
              <a:rPr b="1" lang="en" sz="2000">
                <a:highlight>
                  <a:srgbClr val="FFFF00"/>
                </a:highlight>
              </a:rPr>
              <a:t>/</a:t>
            </a:r>
            <a:r>
              <a:rPr lang="en" sz="2000">
                <a:highlight>
                  <a:srgbClr val="FFFF00"/>
                </a:highlight>
              </a:rPr>
              <a:t>thy</a:t>
            </a:r>
            <a:r>
              <a:rPr lang="en" sz="2000"/>
              <a:t> and fresh food so they plan to have lunch in a </a:t>
            </a:r>
            <a:r>
              <a:rPr lang="en" sz="2000">
                <a:highlight>
                  <a:srgbClr val="FFFF00"/>
                </a:highlight>
              </a:rPr>
              <a:t>Ja</a:t>
            </a:r>
            <a:r>
              <a:rPr b="1" lang="en" sz="2000">
                <a:highlight>
                  <a:srgbClr val="FFFF00"/>
                </a:highlight>
              </a:rPr>
              <a:t>/</a:t>
            </a:r>
            <a:r>
              <a:rPr lang="en" sz="2000">
                <a:highlight>
                  <a:srgbClr val="FFFF00"/>
                </a:highlight>
              </a:rPr>
              <a:t>pan</a:t>
            </a:r>
            <a:r>
              <a:rPr b="1" lang="en" sz="2000">
                <a:highlight>
                  <a:srgbClr val="FFFF00"/>
                </a:highlight>
              </a:rPr>
              <a:t>/</a:t>
            </a:r>
            <a:r>
              <a:rPr lang="en" sz="2000">
                <a:highlight>
                  <a:srgbClr val="FFFF00"/>
                </a:highlight>
              </a:rPr>
              <a:t>ese </a:t>
            </a:r>
            <a:r>
              <a:rPr lang="en" sz="2000"/>
              <a:t>res</a:t>
            </a:r>
            <a:r>
              <a:rPr b="1" lang="en" sz="2000"/>
              <a:t>/</a:t>
            </a:r>
            <a:r>
              <a:rPr lang="en" sz="2000"/>
              <a:t>tau</a:t>
            </a:r>
            <a:r>
              <a:rPr b="1" lang="en" sz="2000"/>
              <a:t>/</a:t>
            </a:r>
            <a:r>
              <a:rPr lang="en" sz="2000"/>
              <a:t>rant.</a:t>
            </a:r>
            <a:endParaRPr sz="20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