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sldIdLst>
    <p:sldId id="258" r:id="rId2"/>
    <p:sldId id="256" r:id="rId3"/>
    <p:sldId id="257" r:id="rId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7"/>
  </p:normalViewPr>
  <p:slideViewPr>
    <p:cSldViewPr snapToGrid="0">
      <p:cViewPr varScale="1">
        <p:scale>
          <a:sx n="103" d="100"/>
          <a:sy n="103" d="100"/>
        </p:scale>
        <p:origin x="3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" y="0"/>
            <a:ext cx="9906733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2095" y="1811864"/>
            <a:ext cx="5751272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2095" y="3598328"/>
            <a:ext cx="5751272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70869" y="5054602"/>
            <a:ext cx="729382" cy="2794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095" y="5054602"/>
            <a:ext cx="4403598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85427" y="5054602"/>
            <a:ext cx="447940" cy="2794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188144" y="3471329"/>
            <a:ext cx="553917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6911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938" y="4815415"/>
            <a:ext cx="7365295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11782" y="1032934"/>
            <a:ext cx="7682439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4938" y="5382153"/>
            <a:ext cx="7365295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176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938" y="906873"/>
            <a:ext cx="7365295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4937" y="4275666"/>
            <a:ext cx="7365297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85005" y="4140199"/>
            <a:ext cx="715696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411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5528" y="982132"/>
            <a:ext cx="6933604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733550" y="3352800"/>
            <a:ext cx="6383865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4935" y="4343401"/>
            <a:ext cx="7365300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20800" y="905362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69629" y="2827870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85005" y="4140199"/>
            <a:ext cx="71451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7275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941" y="3308581"/>
            <a:ext cx="7365289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4940" y="4777381"/>
            <a:ext cx="7365291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980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6868" y="982132"/>
            <a:ext cx="6852265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274940" y="3639312"/>
            <a:ext cx="7365291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4937" y="4529667"/>
            <a:ext cx="7365297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51232" y="896895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87280" y="260772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85005" y="3429000"/>
            <a:ext cx="71451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39827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937" y="982132"/>
            <a:ext cx="7365295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74940" y="3566160"/>
            <a:ext cx="7365291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4938" y="4470401"/>
            <a:ext cx="7365295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85009" y="3429000"/>
            <a:ext cx="7156956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7156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4937" y="2490136"/>
            <a:ext cx="7365297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85005" y="2354670"/>
            <a:ext cx="7156959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47451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6389" y="906874"/>
            <a:ext cx="1753841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4940" y="906874"/>
            <a:ext cx="5325135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765971" y="906874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5376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85004" y="2356260"/>
            <a:ext cx="71451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6/22/24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196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004" y="1641413"/>
            <a:ext cx="7145162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5004" y="3734860"/>
            <a:ext cx="7145162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385005" y="3599392"/>
            <a:ext cx="714516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0303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85004" y="2356260"/>
            <a:ext cx="71451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938" y="915338"/>
            <a:ext cx="736529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4938" y="2487168"/>
            <a:ext cx="361569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248" y="2487168"/>
            <a:ext cx="361569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6/22/24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26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4940" y="2658533"/>
            <a:ext cx="361569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4940" y="3243263"/>
            <a:ext cx="361569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8651" y="2658533"/>
            <a:ext cx="361569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8651" y="3243263"/>
            <a:ext cx="361569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1385005" y="2354670"/>
            <a:ext cx="71451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5848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938" y="915338"/>
            <a:ext cx="7365296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85005" y="2354670"/>
            <a:ext cx="71451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8939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408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937" y="1388534"/>
            <a:ext cx="27481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401" y="982133"/>
            <a:ext cx="4176834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4937" y="3031065"/>
            <a:ext cx="27481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85005" y="2912533"/>
            <a:ext cx="252806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761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937" y="1883832"/>
            <a:ext cx="3934886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14992" y="1032933"/>
            <a:ext cx="3173585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4938" y="3255432"/>
            <a:ext cx="3934884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702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915173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74938" y="915338"/>
            <a:ext cx="7365295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4937" y="2490136"/>
            <a:ext cx="7365297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6393" y="5960533"/>
            <a:ext cx="124397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6/22/24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4938" y="5960533"/>
            <a:ext cx="5530056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1765" y="5960533"/>
            <a:ext cx="428469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034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451F8BD-8181-712D-7630-155EFD920D98}"/>
              </a:ext>
            </a:extLst>
          </p:cNvPr>
          <p:cNvSpPr txBox="1"/>
          <p:nvPr/>
        </p:nvSpPr>
        <p:spPr>
          <a:xfrm>
            <a:off x="1696738" y="4567688"/>
            <a:ext cx="3171061" cy="5425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R" sz="1463" dirty="0">
                <a:latin typeface="Avenir Next" panose="020B0503020202020204" pitchFamily="34" charset="0"/>
              </a:rPr>
              <a:t>Course 7th May 2024 – 90 minutes </a:t>
            </a:r>
          </a:p>
          <a:p>
            <a:r>
              <a:rPr lang="en-FR" sz="1463" dirty="0">
                <a:latin typeface="Avenir Next" panose="020B0503020202020204" pitchFamily="34" charset="0"/>
              </a:rPr>
              <a:t>Student : Mandy Guo - China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5A41B3D-02A6-AD6F-CFB7-1BCB7BC4682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95463" y="1626844"/>
            <a:ext cx="6315075" cy="28103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253A329-A182-A693-79D6-0B012D83015B}"/>
              </a:ext>
            </a:extLst>
          </p:cNvPr>
          <p:cNvSpPr txBox="1"/>
          <p:nvPr/>
        </p:nvSpPr>
        <p:spPr>
          <a:xfrm>
            <a:off x="7590008" y="5233391"/>
            <a:ext cx="1505540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75" dirty="0"/>
              <a:t>Tutor: O</a:t>
            </a:r>
            <a:r>
              <a:rPr lang="en-FR" sz="975" dirty="0"/>
              <a:t>livier Meneses</a:t>
            </a:r>
          </a:p>
          <a:p>
            <a:r>
              <a:rPr lang="en-FR" sz="975" dirty="0"/>
              <a:t>oliviermeneses@gmail.com</a:t>
            </a:r>
          </a:p>
        </p:txBody>
      </p:sp>
    </p:spTree>
    <p:extLst>
      <p:ext uri="{BB962C8B-B14F-4D97-AF65-F5344CB8AC3E}">
        <p14:creationId xmlns:p14="http://schemas.microsoft.com/office/powerpoint/2010/main" val="2612576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9EF6E1F-7026-A819-1957-E964D26A6AD5}"/>
              </a:ext>
            </a:extLst>
          </p:cNvPr>
          <p:cNvSpPr txBox="1"/>
          <p:nvPr/>
        </p:nvSpPr>
        <p:spPr>
          <a:xfrm>
            <a:off x="1052515" y="2781428"/>
            <a:ext cx="7800971" cy="3018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63" dirty="0"/>
              <a:t>1. Warm-Up (5-10 minutes):</a:t>
            </a:r>
          </a:p>
          <a:p>
            <a:r>
              <a:rPr lang="en-US" sz="1463" dirty="0"/>
              <a:t>    * Simple greetings and questions about their day or week.</a:t>
            </a:r>
          </a:p>
          <a:p>
            <a:r>
              <a:rPr lang="en-US" sz="1463" dirty="0"/>
              <a:t>    * Review of previous lesson content.</a:t>
            </a:r>
          </a:p>
          <a:p>
            <a:endParaRPr lang="en-US" sz="1463" dirty="0"/>
          </a:p>
          <a:p>
            <a:r>
              <a:rPr lang="en-US" sz="1463" dirty="0"/>
              <a:t>2. Introduction of New Material (15-20 minutes):</a:t>
            </a:r>
          </a:p>
          <a:p>
            <a:r>
              <a:rPr lang="en-US" sz="1463" dirty="0"/>
              <a:t>    * Introduce new vocabulary and phrases related to a specific theme (e.g., family, food, daily routines).</a:t>
            </a:r>
          </a:p>
          <a:p>
            <a:r>
              <a:rPr lang="en-US" sz="1463" dirty="0"/>
              <a:t>    * Use visual aids and real-life examples.</a:t>
            </a:r>
          </a:p>
          <a:p>
            <a:r>
              <a:rPr lang="en-US" sz="1463" dirty="0"/>
              <a:t>    </a:t>
            </a:r>
          </a:p>
          <a:p>
            <a:r>
              <a:rPr lang="en-US" sz="1463" dirty="0"/>
              <a:t>3. Practice Activities (20-25 minutes):</a:t>
            </a:r>
          </a:p>
          <a:p>
            <a:r>
              <a:rPr lang="en-US" sz="1463" dirty="0"/>
              <a:t>    * Role-playing exercises.</a:t>
            </a:r>
          </a:p>
          <a:p>
            <a:r>
              <a:rPr lang="en-US" sz="1463" dirty="0"/>
              <a:t>    * Listening and repeating exercises using audio resources.( not today ) </a:t>
            </a:r>
          </a:p>
          <a:p>
            <a:r>
              <a:rPr lang="en-US" sz="1463" dirty="0"/>
              <a:t>    * Interactive speaking activities.</a:t>
            </a:r>
          </a:p>
          <a:p>
            <a:endParaRPr lang="en-US" sz="1463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2683440-1193-415F-1752-C0D66AF0A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FR" dirty="0"/>
              <a:t>French Course for Adult Course breakdown</a:t>
            </a:r>
          </a:p>
        </p:txBody>
      </p:sp>
    </p:spTree>
    <p:extLst>
      <p:ext uri="{BB962C8B-B14F-4D97-AF65-F5344CB8AC3E}">
        <p14:creationId xmlns:p14="http://schemas.microsoft.com/office/powerpoint/2010/main" val="3775402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C53C4A-6F61-A8A9-1ADC-87E478239883}"/>
              </a:ext>
            </a:extLst>
          </p:cNvPr>
          <p:cNvSpPr txBox="1"/>
          <p:nvPr/>
        </p:nvSpPr>
        <p:spPr>
          <a:xfrm>
            <a:off x="1164624" y="2831628"/>
            <a:ext cx="7800972" cy="234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63" dirty="0"/>
          </a:p>
          <a:p>
            <a:r>
              <a:rPr lang="en-US" sz="1463" dirty="0"/>
              <a:t>4. Reading Repeating and Pronunciation( 10-15 minutes):</a:t>
            </a:r>
          </a:p>
          <a:p>
            <a:r>
              <a:rPr lang="en-US" sz="1463" dirty="0"/>
              <a:t>    * Reading a Novel chooses by the student </a:t>
            </a:r>
          </a:p>
          <a:p>
            <a:r>
              <a:rPr lang="en-US" sz="1463" dirty="0"/>
              <a:t>    * Listening and repeating</a:t>
            </a:r>
          </a:p>
          <a:p>
            <a:r>
              <a:rPr lang="en-US" sz="1463" dirty="0"/>
              <a:t>    * Interactive speaking activities.</a:t>
            </a:r>
          </a:p>
          <a:p>
            <a:endParaRPr lang="en-US" sz="1463" dirty="0"/>
          </a:p>
          <a:p>
            <a:r>
              <a:rPr lang="en-US" sz="1463" dirty="0"/>
              <a:t>5. Feedback and Review (10-15 minutes):</a:t>
            </a:r>
          </a:p>
          <a:p>
            <a:r>
              <a:rPr lang="en-US" sz="1463" dirty="0"/>
              <a:t>    * Provide feedback on the student’s performance.</a:t>
            </a:r>
          </a:p>
          <a:p>
            <a:r>
              <a:rPr lang="en-US" sz="1463" dirty="0"/>
              <a:t>    * Review key points from the lesson.</a:t>
            </a:r>
          </a:p>
          <a:p>
            <a:r>
              <a:rPr lang="en-US" sz="1463" dirty="0"/>
              <a:t>    * Assign a small task or homework for the next lesson.</a:t>
            </a:r>
            <a:endParaRPr lang="en-FR" sz="1463" dirty="0"/>
          </a:p>
        </p:txBody>
      </p:sp>
      <p:sp>
        <p:nvSpPr>
          <p:cNvPr id="4" name="Title 6">
            <a:extLst>
              <a:ext uri="{FF2B5EF4-FFF2-40B4-BE49-F238E27FC236}">
                <a16:creationId xmlns:a16="http://schemas.microsoft.com/office/drawing/2014/main" id="{BADD941A-1B55-5A79-22FB-164E14D2E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514" y="1440920"/>
            <a:ext cx="7800972" cy="1059392"/>
          </a:xfrm>
        </p:spPr>
        <p:txBody>
          <a:bodyPr>
            <a:normAutofit fontScale="90000"/>
          </a:bodyPr>
          <a:lstStyle/>
          <a:p>
            <a:r>
              <a:rPr lang="en-FR" dirty="0"/>
              <a:t>French Course for Adult level B1 (beginner)</a:t>
            </a:r>
          </a:p>
        </p:txBody>
      </p:sp>
    </p:spTree>
    <p:extLst>
      <p:ext uri="{BB962C8B-B14F-4D97-AF65-F5344CB8AC3E}">
        <p14:creationId xmlns:p14="http://schemas.microsoft.com/office/powerpoint/2010/main" val="8889122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2782</TotalTime>
  <Words>211</Words>
  <Application>Microsoft Macintosh PowerPoint</Application>
  <PresentationFormat>A4 Paper (210x297 mm)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Avenir Next</vt:lpstr>
      <vt:lpstr>Garamond</vt:lpstr>
      <vt:lpstr>Organic</vt:lpstr>
      <vt:lpstr>PowerPoint Presentation</vt:lpstr>
      <vt:lpstr>French Course for Adult Course breakdown</vt:lpstr>
      <vt:lpstr>French Course for Adult level B1 (beginner)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for Business</dc:title>
  <dc:creator>Microsoft Office User</dc:creator>
  <cp:lastModifiedBy>Microsoft Office User</cp:lastModifiedBy>
  <cp:revision>3</cp:revision>
  <dcterms:created xsi:type="dcterms:W3CDTF">2024-04-08T10:58:19Z</dcterms:created>
  <dcterms:modified xsi:type="dcterms:W3CDTF">2024-06-22T13:39:41Z</dcterms:modified>
</cp:coreProperties>
</file>