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276E4-F7D8-4430-A4B3-B1F41A9FDF4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A94EC-F253-46E2-9C0D-BD1BE3A5C3E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We have just calculated a volume. </a:t>
          </a:r>
          <a:endParaRPr lang="en-US" dirty="0">
            <a:solidFill>
              <a:schemeClr val="bg1"/>
            </a:solidFill>
          </a:endParaRPr>
        </a:p>
      </dgm:t>
    </dgm:pt>
    <dgm:pt modelId="{AFAD6FD6-CDFD-4331-91C8-F9524FE3398C}" type="parTrans" cxnId="{8725DEAB-15CC-435E-8F52-15ADB3CCB20D}">
      <dgm:prSet/>
      <dgm:spPr/>
      <dgm:t>
        <a:bodyPr/>
        <a:lstStyle/>
        <a:p>
          <a:endParaRPr lang="en-US"/>
        </a:p>
      </dgm:t>
    </dgm:pt>
    <dgm:pt modelId="{C29E9015-2244-480C-A5AE-16EA7E07A6A8}" type="sibTrans" cxnId="{8725DEAB-15CC-435E-8F52-15ADB3CCB20D}">
      <dgm:prSet/>
      <dgm:spPr/>
      <dgm:t>
        <a:bodyPr/>
        <a:lstStyle/>
        <a:p>
          <a:endParaRPr lang="en-US"/>
        </a:p>
      </dgm:t>
    </dgm:pt>
    <dgm:pt modelId="{0E66E048-59BE-4C61-BC02-53FE273568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Volume is how much space is inside a 3D shape.</a:t>
          </a:r>
          <a:endParaRPr lang="en-US" dirty="0">
            <a:solidFill>
              <a:schemeClr val="bg1"/>
            </a:solidFill>
          </a:endParaRPr>
        </a:p>
      </dgm:t>
    </dgm:pt>
    <dgm:pt modelId="{11EB5F2D-D322-4A85-8EAE-3890531E03A7}" type="parTrans" cxnId="{42DB1F7A-B183-44D2-B5CD-E12180EEB314}">
      <dgm:prSet/>
      <dgm:spPr/>
      <dgm:t>
        <a:bodyPr/>
        <a:lstStyle/>
        <a:p>
          <a:endParaRPr lang="en-US"/>
        </a:p>
      </dgm:t>
    </dgm:pt>
    <dgm:pt modelId="{2ACF4593-6615-48A9-81D7-400EE9599F7F}" type="sibTrans" cxnId="{42DB1F7A-B183-44D2-B5CD-E12180EEB314}">
      <dgm:prSet/>
      <dgm:spPr/>
      <dgm:t>
        <a:bodyPr/>
        <a:lstStyle/>
        <a:p>
          <a:endParaRPr lang="en-US"/>
        </a:p>
      </dgm:t>
    </dgm:pt>
    <dgm:pt modelId="{9222FE6F-40DC-4331-BFC0-3089174D0E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</a:rPr>
            <a:t>Capacity </a:t>
          </a:r>
          <a:r>
            <a:rPr lang="en-GB" dirty="0">
              <a:solidFill>
                <a:schemeClr val="bg1"/>
              </a:solidFill>
            </a:rPr>
            <a:t>is how much we can fit inside the space.</a:t>
          </a:r>
          <a:endParaRPr lang="en-US" dirty="0">
            <a:solidFill>
              <a:schemeClr val="bg1"/>
            </a:solidFill>
          </a:endParaRPr>
        </a:p>
      </dgm:t>
    </dgm:pt>
    <dgm:pt modelId="{BBDE07BA-9D9B-43E8-9D0E-F56ABCB336CF}" type="parTrans" cxnId="{32F1E91D-80B7-4A88-8DD5-8C3FAAF06849}">
      <dgm:prSet/>
      <dgm:spPr/>
      <dgm:t>
        <a:bodyPr/>
        <a:lstStyle/>
        <a:p>
          <a:endParaRPr lang="en-US"/>
        </a:p>
      </dgm:t>
    </dgm:pt>
    <dgm:pt modelId="{6C7BDF30-3773-4935-AB68-EDFAB2CDAD44}" type="sibTrans" cxnId="{32F1E91D-80B7-4A88-8DD5-8C3FAAF06849}">
      <dgm:prSet/>
      <dgm:spPr/>
      <dgm:t>
        <a:bodyPr/>
        <a:lstStyle/>
        <a:p>
          <a:endParaRPr lang="en-US"/>
        </a:p>
      </dgm:t>
    </dgm:pt>
    <dgm:pt modelId="{B339B609-989F-4F24-A252-E8797DCF5C17}" type="pres">
      <dgm:prSet presAssocID="{A2F276E4-F7D8-4430-A4B3-B1F41A9FDF43}" presName="root" presStyleCnt="0">
        <dgm:presLayoutVars>
          <dgm:dir/>
          <dgm:resizeHandles val="exact"/>
        </dgm:presLayoutVars>
      </dgm:prSet>
      <dgm:spPr/>
    </dgm:pt>
    <dgm:pt modelId="{CC9588AF-AF01-466E-BEE7-FB2DE5831D9F}" type="pres">
      <dgm:prSet presAssocID="{E91A94EC-F253-46E2-9C0D-BD1BE3A5C3ED}" presName="compNode" presStyleCnt="0"/>
      <dgm:spPr/>
    </dgm:pt>
    <dgm:pt modelId="{BD6A910F-8FF2-4336-811D-E61A0E4E1B1E}" type="pres">
      <dgm:prSet presAssocID="{E91A94EC-F253-46E2-9C0D-BD1BE3A5C3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32469F54-4FCB-40DA-8EE0-0381879B6F3C}" type="pres">
      <dgm:prSet presAssocID="{E91A94EC-F253-46E2-9C0D-BD1BE3A5C3ED}" presName="spaceRect" presStyleCnt="0"/>
      <dgm:spPr/>
    </dgm:pt>
    <dgm:pt modelId="{E6FA64E6-42AB-4486-AE1E-3D842B6CD096}" type="pres">
      <dgm:prSet presAssocID="{E91A94EC-F253-46E2-9C0D-BD1BE3A5C3ED}" presName="textRect" presStyleLbl="revTx" presStyleIdx="0" presStyleCnt="3">
        <dgm:presLayoutVars>
          <dgm:chMax val="1"/>
          <dgm:chPref val="1"/>
        </dgm:presLayoutVars>
      </dgm:prSet>
      <dgm:spPr/>
    </dgm:pt>
    <dgm:pt modelId="{36A74511-2DCD-4533-B41A-B1B64D3F6ED8}" type="pres">
      <dgm:prSet presAssocID="{C29E9015-2244-480C-A5AE-16EA7E07A6A8}" presName="sibTrans" presStyleCnt="0"/>
      <dgm:spPr/>
    </dgm:pt>
    <dgm:pt modelId="{2E850C43-A6FA-42EB-8BE8-16E80C822DA4}" type="pres">
      <dgm:prSet presAssocID="{0E66E048-59BE-4C61-BC02-53FE2735680A}" presName="compNode" presStyleCnt="0"/>
      <dgm:spPr/>
    </dgm:pt>
    <dgm:pt modelId="{8D18E122-03BF-4F97-88A0-242FE83430F2}" type="pres">
      <dgm:prSet presAssocID="{0E66E048-59BE-4C61-BC02-53FE273568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 with solid fill"/>
        </a:ext>
      </dgm:extLst>
    </dgm:pt>
    <dgm:pt modelId="{3BC47C9C-1B77-468B-B79E-9E5F4BAAC7DD}" type="pres">
      <dgm:prSet presAssocID="{0E66E048-59BE-4C61-BC02-53FE2735680A}" presName="spaceRect" presStyleCnt="0"/>
      <dgm:spPr/>
    </dgm:pt>
    <dgm:pt modelId="{AC1D8D90-3BCD-4950-959F-82163ECBD09D}" type="pres">
      <dgm:prSet presAssocID="{0E66E048-59BE-4C61-BC02-53FE2735680A}" presName="textRect" presStyleLbl="revTx" presStyleIdx="1" presStyleCnt="3">
        <dgm:presLayoutVars>
          <dgm:chMax val="1"/>
          <dgm:chPref val="1"/>
        </dgm:presLayoutVars>
      </dgm:prSet>
      <dgm:spPr/>
    </dgm:pt>
    <dgm:pt modelId="{8B0CC345-CA97-4928-B0BC-74A6FE17CE68}" type="pres">
      <dgm:prSet presAssocID="{2ACF4593-6615-48A9-81D7-400EE9599F7F}" presName="sibTrans" presStyleCnt="0"/>
      <dgm:spPr/>
    </dgm:pt>
    <dgm:pt modelId="{C6175F9C-51ED-4417-9E75-0A866E27248C}" type="pres">
      <dgm:prSet presAssocID="{9222FE6F-40DC-4331-BFC0-3089174D0E70}" presName="compNode" presStyleCnt="0"/>
      <dgm:spPr/>
    </dgm:pt>
    <dgm:pt modelId="{BF4AD0ED-3025-48FE-9827-4863294AA3D1}" type="pres">
      <dgm:prSet presAssocID="{9222FE6F-40DC-4331-BFC0-3089174D0E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 with solid fill"/>
        </a:ext>
      </dgm:extLst>
    </dgm:pt>
    <dgm:pt modelId="{AB75409E-952C-44F9-827D-EC3C877595D1}" type="pres">
      <dgm:prSet presAssocID="{9222FE6F-40DC-4331-BFC0-3089174D0E70}" presName="spaceRect" presStyleCnt="0"/>
      <dgm:spPr/>
    </dgm:pt>
    <dgm:pt modelId="{47443829-F830-4A16-85EE-0C12AAB7D7C5}" type="pres">
      <dgm:prSet presAssocID="{9222FE6F-40DC-4331-BFC0-3089174D0E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17DD01-0AC2-41C3-A5E2-B0E6FC5A57FC}" type="presOf" srcId="{A2F276E4-F7D8-4430-A4B3-B1F41A9FDF43}" destId="{B339B609-989F-4F24-A252-E8797DCF5C17}" srcOrd="0" destOrd="0" presId="urn:microsoft.com/office/officeart/2018/2/layout/IconLabelList"/>
    <dgm:cxn modelId="{32F1E91D-80B7-4A88-8DD5-8C3FAAF06849}" srcId="{A2F276E4-F7D8-4430-A4B3-B1F41A9FDF43}" destId="{9222FE6F-40DC-4331-BFC0-3089174D0E70}" srcOrd="2" destOrd="0" parTransId="{BBDE07BA-9D9B-43E8-9D0E-F56ABCB336CF}" sibTransId="{6C7BDF30-3773-4935-AB68-EDFAB2CDAD44}"/>
    <dgm:cxn modelId="{54226533-8AF8-46B8-B5AC-E4C1E1C128EC}" type="presOf" srcId="{E91A94EC-F253-46E2-9C0D-BD1BE3A5C3ED}" destId="{E6FA64E6-42AB-4486-AE1E-3D842B6CD096}" srcOrd="0" destOrd="0" presId="urn:microsoft.com/office/officeart/2018/2/layout/IconLabelList"/>
    <dgm:cxn modelId="{42DB1F7A-B183-44D2-B5CD-E12180EEB314}" srcId="{A2F276E4-F7D8-4430-A4B3-B1F41A9FDF43}" destId="{0E66E048-59BE-4C61-BC02-53FE2735680A}" srcOrd="1" destOrd="0" parTransId="{11EB5F2D-D322-4A85-8EAE-3890531E03A7}" sibTransId="{2ACF4593-6615-48A9-81D7-400EE9599F7F}"/>
    <dgm:cxn modelId="{D965F0A2-1924-4B35-91A7-DD05EF4320BC}" type="presOf" srcId="{0E66E048-59BE-4C61-BC02-53FE2735680A}" destId="{AC1D8D90-3BCD-4950-959F-82163ECBD09D}" srcOrd="0" destOrd="0" presId="urn:microsoft.com/office/officeart/2018/2/layout/IconLabelList"/>
    <dgm:cxn modelId="{8725DEAB-15CC-435E-8F52-15ADB3CCB20D}" srcId="{A2F276E4-F7D8-4430-A4B3-B1F41A9FDF43}" destId="{E91A94EC-F253-46E2-9C0D-BD1BE3A5C3ED}" srcOrd="0" destOrd="0" parTransId="{AFAD6FD6-CDFD-4331-91C8-F9524FE3398C}" sibTransId="{C29E9015-2244-480C-A5AE-16EA7E07A6A8}"/>
    <dgm:cxn modelId="{F150CADD-F929-4547-A9AE-6E3267C80FC1}" type="presOf" srcId="{9222FE6F-40DC-4331-BFC0-3089174D0E70}" destId="{47443829-F830-4A16-85EE-0C12AAB7D7C5}" srcOrd="0" destOrd="0" presId="urn:microsoft.com/office/officeart/2018/2/layout/IconLabelList"/>
    <dgm:cxn modelId="{7ECE0CDC-1DD9-4EF5-B9EC-884343C4207E}" type="presParOf" srcId="{B339B609-989F-4F24-A252-E8797DCF5C17}" destId="{CC9588AF-AF01-466E-BEE7-FB2DE5831D9F}" srcOrd="0" destOrd="0" presId="urn:microsoft.com/office/officeart/2018/2/layout/IconLabelList"/>
    <dgm:cxn modelId="{0B01DF2B-D714-4AB7-BB2D-68C3558876C0}" type="presParOf" srcId="{CC9588AF-AF01-466E-BEE7-FB2DE5831D9F}" destId="{BD6A910F-8FF2-4336-811D-E61A0E4E1B1E}" srcOrd="0" destOrd="0" presId="urn:microsoft.com/office/officeart/2018/2/layout/IconLabelList"/>
    <dgm:cxn modelId="{3DD165E1-2A2F-45B0-B451-9437F335759B}" type="presParOf" srcId="{CC9588AF-AF01-466E-BEE7-FB2DE5831D9F}" destId="{32469F54-4FCB-40DA-8EE0-0381879B6F3C}" srcOrd="1" destOrd="0" presId="urn:microsoft.com/office/officeart/2018/2/layout/IconLabelList"/>
    <dgm:cxn modelId="{99CC0D76-A5E8-4915-A6A8-308E35402C7A}" type="presParOf" srcId="{CC9588AF-AF01-466E-BEE7-FB2DE5831D9F}" destId="{E6FA64E6-42AB-4486-AE1E-3D842B6CD096}" srcOrd="2" destOrd="0" presId="urn:microsoft.com/office/officeart/2018/2/layout/IconLabelList"/>
    <dgm:cxn modelId="{54EE444F-D181-40DF-8692-883E52342A33}" type="presParOf" srcId="{B339B609-989F-4F24-A252-E8797DCF5C17}" destId="{36A74511-2DCD-4533-B41A-B1B64D3F6ED8}" srcOrd="1" destOrd="0" presId="urn:microsoft.com/office/officeart/2018/2/layout/IconLabelList"/>
    <dgm:cxn modelId="{32EEA5E3-CED7-44A5-8BB7-B94DB7228B93}" type="presParOf" srcId="{B339B609-989F-4F24-A252-E8797DCF5C17}" destId="{2E850C43-A6FA-42EB-8BE8-16E80C822DA4}" srcOrd="2" destOrd="0" presId="urn:microsoft.com/office/officeart/2018/2/layout/IconLabelList"/>
    <dgm:cxn modelId="{7A920145-6714-471E-AAE5-AD89109A68A1}" type="presParOf" srcId="{2E850C43-A6FA-42EB-8BE8-16E80C822DA4}" destId="{8D18E122-03BF-4F97-88A0-242FE83430F2}" srcOrd="0" destOrd="0" presId="urn:microsoft.com/office/officeart/2018/2/layout/IconLabelList"/>
    <dgm:cxn modelId="{3AC0986C-3834-477D-B475-02FF31D0A286}" type="presParOf" srcId="{2E850C43-A6FA-42EB-8BE8-16E80C822DA4}" destId="{3BC47C9C-1B77-468B-B79E-9E5F4BAAC7DD}" srcOrd="1" destOrd="0" presId="urn:microsoft.com/office/officeart/2018/2/layout/IconLabelList"/>
    <dgm:cxn modelId="{91B5566A-34A7-4AD3-8F7D-986A893F22F8}" type="presParOf" srcId="{2E850C43-A6FA-42EB-8BE8-16E80C822DA4}" destId="{AC1D8D90-3BCD-4950-959F-82163ECBD09D}" srcOrd="2" destOrd="0" presId="urn:microsoft.com/office/officeart/2018/2/layout/IconLabelList"/>
    <dgm:cxn modelId="{BA21A5E1-1484-4EED-85D1-E821B306C462}" type="presParOf" srcId="{B339B609-989F-4F24-A252-E8797DCF5C17}" destId="{8B0CC345-CA97-4928-B0BC-74A6FE17CE68}" srcOrd="3" destOrd="0" presId="urn:microsoft.com/office/officeart/2018/2/layout/IconLabelList"/>
    <dgm:cxn modelId="{D668536C-6CF1-4F3E-83D2-2C0984095D27}" type="presParOf" srcId="{B339B609-989F-4F24-A252-E8797DCF5C17}" destId="{C6175F9C-51ED-4417-9E75-0A866E27248C}" srcOrd="4" destOrd="0" presId="urn:microsoft.com/office/officeart/2018/2/layout/IconLabelList"/>
    <dgm:cxn modelId="{807525B4-AA5C-4908-BA7F-9ABDAB149C76}" type="presParOf" srcId="{C6175F9C-51ED-4417-9E75-0A866E27248C}" destId="{BF4AD0ED-3025-48FE-9827-4863294AA3D1}" srcOrd="0" destOrd="0" presId="urn:microsoft.com/office/officeart/2018/2/layout/IconLabelList"/>
    <dgm:cxn modelId="{998A213E-3A21-4E6F-BB50-2A09CBED1E27}" type="presParOf" srcId="{C6175F9C-51ED-4417-9E75-0A866E27248C}" destId="{AB75409E-952C-44F9-827D-EC3C877595D1}" srcOrd="1" destOrd="0" presId="urn:microsoft.com/office/officeart/2018/2/layout/IconLabelList"/>
    <dgm:cxn modelId="{FAFD9A18-E81E-4A15-9F85-BBF805A24A48}" type="presParOf" srcId="{C6175F9C-51ED-4417-9E75-0A866E27248C}" destId="{47443829-F830-4A16-85EE-0C12AAB7D7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A910F-8FF2-4336-811D-E61A0E4E1B1E}">
      <dsp:nvSpPr>
        <dsp:cNvPr id="0" name=""/>
        <dsp:cNvSpPr/>
      </dsp:nvSpPr>
      <dsp:spPr>
        <a:xfrm>
          <a:off x="992888" y="705476"/>
          <a:ext cx="1463222" cy="1463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A64E6-42AB-4486-AE1E-3D842B6CD096}">
      <dsp:nvSpPr>
        <dsp:cNvPr id="0" name=""/>
        <dsp:cNvSpPr/>
      </dsp:nvSpPr>
      <dsp:spPr>
        <a:xfrm>
          <a:off x="98697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We have just calculated a volume.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98697" y="2554147"/>
        <a:ext cx="3251605" cy="720000"/>
      </dsp:txXfrm>
    </dsp:sp>
    <dsp:sp modelId="{8D18E122-03BF-4F97-88A0-242FE83430F2}">
      <dsp:nvSpPr>
        <dsp:cNvPr id="0" name=""/>
        <dsp:cNvSpPr/>
      </dsp:nvSpPr>
      <dsp:spPr>
        <a:xfrm>
          <a:off x="4813524" y="705476"/>
          <a:ext cx="1463222" cy="1463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D8D90-3BCD-4950-959F-82163ECBD09D}">
      <dsp:nvSpPr>
        <dsp:cNvPr id="0" name=""/>
        <dsp:cNvSpPr/>
      </dsp:nvSpPr>
      <dsp:spPr>
        <a:xfrm>
          <a:off x="3919333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Volume is how much space is inside a 3D shape.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919333" y="2554147"/>
        <a:ext cx="3251605" cy="720000"/>
      </dsp:txXfrm>
    </dsp:sp>
    <dsp:sp modelId="{BF4AD0ED-3025-48FE-9827-4863294AA3D1}">
      <dsp:nvSpPr>
        <dsp:cNvPr id="0" name=""/>
        <dsp:cNvSpPr/>
      </dsp:nvSpPr>
      <dsp:spPr>
        <a:xfrm>
          <a:off x="8634160" y="705476"/>
          <a:ext cx="1463222" cy="14632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43829-F830-4A16-85EE-0C12AAB7D7C5}">
      <dsp:nvSpPr>
        <dsp:cNvPr id="0" name=""/>
        <dsp:cNvSpPr/>
      </dsp:nvSpPr>
      <dsp:spPr>
        <a:xfrm>
          <a:off x="7739969" y="2554147"/>
          <a:ext cx="32516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Capacity </a:t>
          </a:r>
          <a:r>
            <a:rPr lang="en-GB" sz="2300" kern="1200" dirty="0">
              <a:solidFill>
                <a:schemeClr val="bg1"/>
              </a:solidFill>
            </a:rPr>
            <a:t>is how much we can fit inside the space.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7739969" y="2554147"/>
        <a:ext cx="325160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44EC-D99E-2A25-6F0D-E608E669BD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9148" y="389836"/>
            <a:ext cx="8281985" cy="2954654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C3DA-E34D-65DC-FB66-CA6FCBEE0C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9148" y="3536954"/>
            <a:ext cx="8281985" cy="25558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5035-78B8-7CA5-BC22-CBD683520D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1E44CE-AB8A-4EF4-ADDE-A7A2B27D6DE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3158-2638-2A7E-4602-BD9B2B0F7F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A7EF-D597-D27F-4B5D-2074B117E0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BC3AF-9DDE-4317-98DC-3DC88BAD698D}" type="slidenum">
              <a:t>‹#›</a:t>
            </a:fld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EC9D513F-9884-D77C-E62B-EB5EB10CDCC5}"/>
              </a:ext>
            </a:extLst>
          </p:cNvPr>
          <p:cNvSpPr/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80000"/>
              <a:gd name="f34" fmla="*/ f30 1 1262947"/>
              <a:gd name="f35" fmla="*/ 540000 f31 1"/>
              <a:gd name="f36" fmla="*/ 0 f30 1"/>
              <a:gd name="f37" fmla="*/ 1080000 f31 1"/>
              <a:gd name="f38" fmla="*/ 931034 f30 1"/>
              <a:gd name="f39" fmla="*/ 1064374 f31 1"/>
              <a:gd name="f40" fmla="*/ 1069029 f31 1"/>
              <a:gd name="f41" fmla="*/ 938533 f30 1"/>
              <a:gd name="f42" fmla="*/ 992947 f30 1"/>
              <a:gd name="f43" fmla="*/ 1262947 f30 1"/>
              <a:gd name="f44" fmla="*/ 0 f31 1"/>
              <a:gd name="f45" fmla="*/ 10971 f31 1"/>
              <a:gd name="f46" fmla="*/ 15626 f31 1"/>
              <a:gd name="f47" fmla="+- f32 0 f1"/>
              <a:gd name="f48" fmla="*/ f35 1 1080000"/>
              <a:gd name="f49" fmla="*/ f36 1 1262947"/>
              <a:gd name="f50" fmla="*/ f37 1 1080000"/>
              <a:gd name="f51" fmla="*/ f38 1 1262947"/>
              <a:gd name="f52" fmla="*/ f39 1 1080000"/>
              <a:gd name="f53" fmla="*/ f40 1 1080000"/>
              <a:gd name="f54" fmla="*/ f41 1 1262947"/>
              <a:gd name="f55" fmla="*/ f42 1 1262947"/>
              <a:gd name="f56" fmla="*/ f43 1 1262947"/>
              <a:gd name="f57" fmla="*/ f44 1 1080000"/>
              <a:gd name="f58" fmla="*/ f45 1 1080000"/>
              <a:gd name="f59" fmla="*/ f46 1 108000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2 1 f33"/>
              <a:gd name="f67" fmla="*/ f51 1 f34"/>
              <a:gd name="f68" fmla="*/ f53 1 f33"/>
              <a:gd name="f69" fmla="*/ f54 1 f34"/>
              <a:gd name="f70" fmla="*/ f50 1 f33"/>
              <a:gd name="f71" fmla="*/ f55 1 f34"/>
              <a:gd name="f72" fmla="*/ f56 1 f34"/>
              <a:gd name="f73" fmla="*/ f57 1 f33"/>
              <a:gd name="f74" fmla="*/ f58 1 f33"/>
              <a:gd name="f75" fmla="*/ f59 1 f33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5 1"/>
              <a:gd name="f88" fmla="*/ f72 f25 1"/>
              <a:gd name="f89" fmla="*/ f73 f24 1"/>
              <a:gd name="f90" fmla="*/ f74 f24 1"/>
              <a:gd name="f91" fmla="*/ f7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0" y="f88"/>
              </a:cxn>
              <a:cxn ang="f47">
                <a:pos x="f89" y="f87"/>
              </a:cxn>
              <a:cxn ang="f47">
                <a:pos x="f90" y="f85"/>
              </a:cxn>
              <a:cxn ang="f47">
                <a:pos x="f91" y="f83"/>
              </a:cxn>
              <a:cxn ang="f47">
                <a:pos x="f80" y="f81"/>
              </a:cxn>
            </a:cxnLst>
            <a:rect l="f76" t="f79" r="f77" b="f78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0BC0A43-46B2-B21F-3EBD-D984A063C25B}"/>
              </a:ext>
            </a:extLst>
          </p:cNvPr>
          <p:cNvSpPr/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5817DB90-ED27-7A82-45F9-EEDC7BBBBEEB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0466BDC-8D59-1E2D-F84C-B16886A339E9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5C5B6035-1108-A983-BCAD-192B7C16A5E2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FBFD3873-24EF-F983-635D-0082DA286738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6215753B-2FCB-17E8-95B7-545A61B589A7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E6BC56BD-18EB-285C-0D31-4E01C43FE52D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2007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285F-3F08-2D12-BE6E-AAB12C4A4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03907"/>
            <a:ext cx="11090272" cy="1333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1F73-89C6-17AF-C94B-78C8196372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C71A-35C9-7485-4F95-C45A73A400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3D3EE3-AE28-404A-8ABF-2ED945A7826D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81B3-D37C-815C-EDA2-EAD4F21235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60F2-F6ED-F767-F54C-D6C02ED84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B353C-DE34-4AAC-AC41-6C8C2DC7BA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AE650-74F3-7AC0-CCF7-DACD8AED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DCB6-716E-2415-CFCF-1898790DEF7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09D6-1709-8DA1-A5B4-68963DC217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3FD49-0C97-48E2-A219-421C3D3970E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2234-B2F0-1E1E-A891-457181523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FE58-661B-9631-FB68-CA950731EF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6D0BB-E31A-41FE-9A45-7E9872921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E83A8E9-78CA-48D9-5781-155AFD5BAAB4}"/>
              </a:ext>
            </a:extLst>
          </p:cNvPr>
          <p:cNvGrpSpPr/>
          <p:nvPr/>
        </p:nvGrpSpPr>
        <p:grpSpPr>
          <a:xfrm>
            <a:off x="613993" y="5374225"/>
            <a:ext cx="768011" cy="950525"/>
            <a:chOff x="613993" y="5374225"/>
            <a:chExt cx="768011" cy="950525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A4B68954-FE9B-2D3C-FD7B-A10C53BDB5E8}"/>
                </a:ext>
              </a:extLst>
            </p:cNvPr>
            <p:cNvSpPr/>
            <p:nvPr/>
          </p:nvSpPr>
          <p:spPr>
            <a:xfrm rot="2700006" flipH="1" flipV="1">
              <a:off x="392003" y="5629513"/>
              <a:ext cx="926982" cy="463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6498C914-3F36-5EF4-9633-89EE1819E859}"/>
                </a:ext>
              </a:extLst>
            </p:cNvPr>
            <p:cNvSpPr/>
            <p:nvPr/>
          </p:nvSpPr>
          <p:spPr>
            <a:xfrm rot="8099985" flipH="1" flipV="1">
              <a:off x="1238585" y="5825267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578886F5-105F-BCE4-73B0-962F25CDB265}"/>
                </a:ext>
              </a:extLst>
            </p:cNvPr>
            <p:cNvSpPr/>
            <p:nvPr/>
          </p:nvSpPr>
          <p:spPr>
            <a:xfrm rot="8099985" flipH="1" flipV="1">
              <a:off x="748074" y="5334755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710CBCBF-02BD-6542-9E6A-B2442D31E393}"/>
                </a:ext>
              </a:extLst>
            </p:cNvPr>
            <p:cNvSpPr/>
            <p:nvPr/>
          </p:nvSpPr>
          <p:spPr>
            <a:xfrm rot="2700006" flipH="1" flipV="1">
              <a:off x="415545" y="5572673"/>
              <a:ext cx="926982" cy="53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6EABEE8-04A8-A4DE-2A62-A680D77B7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1598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823EC-BE06-6EC5-35B4-D54432904D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113196"/>
            <a:ext cx="11090272" cy="3979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3A363D-FBDA-7A6C-C90A-A3568A443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4D597-3677-4924-9112-9AAD73E427FA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89A303-ECB0-803A-7593-6C646E86E3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0FF63-752E-E7ED-EB79-F2DED0E33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690AF-8343-47B7-99DE-94EBA49172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2204B073-8258-E441-A777-4D6F2625D6CC}"/>
              </a:ext>
            </a:extLst>
          </p:cNvPr>
          <p:cNvGrpSpPr/>
          <p:nvPr/>
        </p:nvGrpSpPr>
        <p:grpSpPr>
          <a:xfrm>
            <a:off x="356479" y="879007"/>
            <a:ext cx="734263" cy="760504"/>
            <a:chOff x="356479" y="879007"/>
            <a:chExt cx="734263" cy="76050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F05C2FB-B088-E418-8606-FEC75E027360}"/>
                </a:ext>
              </a:extLst>
            </p:cNvPr>
            <p:cNvSpPr/>
            <p:nvPr/>
          </p:nvSpPr>
          <p:spPr>
            <a:xfrm rot="1800004">
              <a:off x="469655" y="879007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A3AE938-6114-EB83-0BB1-AE394D985378}"/>
                </a:ext>
              </a:extLst>
            </p:cNvPr>
            <p:cNvSpPr/>
            <p:nvPr/>
          </p:nvSpPr>
          <p:spPr>
            <a:xfrm rot="1800004">
              <a:off x="356479" y="945965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354EA99-7AE3-404A-BD33-92BB893A737B}"/>
                </a:ext>
              </a:extLst>
            </p:cNvPr>
            <p:cNvSpPr/>
            <p:nvPr/>
          </p:nvSpPr>
          <p:spPr>
            <a:xfrm rot="1800004">
              <a:off x="620822" y="1101241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C46BA83-6985-94DE-F490-6175B8822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71" cy="2954654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4186-5A77-171B-06C5-6DEC96ED1F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EBDD0-425B-4FB4-8452-198A0BEEAE83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93DD5A-CA3F-FCA3-9ADF-9F61A7275B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289496-D42F-4760-657C-AF5C755D3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6B172-C0D8-4E08-A370-495E04716F8E}" type="slidenum"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B24600-1DAB-3FDD-2AEB-B35ECC1D8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269" y="3629774"/>
            <a:ext cx="11074865" cy="26789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40">
            <a:extLst>
              <a:ext uri="{FF2B5EF4-FFF2-40B4-BE49-F238E27FC236}">
                <a16:creationId xmlns:a16="http://schemas.microsoft.com/office/drawing/2014/main" id="{ECF8897E-277B-E6DC-EFBF-996B34E868D5}"/>
              </a:ext>
            </a:extLst>
          </p:cNvPr>
          <p:cNvSpPr/>
          <p:nvPr/>
        </p:nvSpPr>
        <p:spPr>
          <a:xfrm rot="18900010">
            <a:off x="11209135" y="4448190"/>
            <a:ext cx="999201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200"/>
              <a:gd name="f7" fmla="val 1262947"/>
              <a:gd name="f8" fmla="val 540000"/>
              <a:gd name="f9" fmla="val 815317"/>
              <a:gd name="f10" fmla="val 552185"/>
              <a:gd name="f11" fmla="val 1262333"/>
              <a:gd name="f12" fmla="val 241766"/>
              <a:gd name="f13" fmla="val 1142064"/>
              <a:gd name="f14" fmla="val 992947"/>
              <a:gd name="f15" fmla="val 974307"/>
              <a:gd name="f16" fmla="val 3778"/>
              <a:gd name="f17" fmla="val 956109"/>
              <a:gd name="f18" fmla="val 10971"/>
              <a:gd name="f19" fmla="val 938533"/>
              <a:gd name="f20" fmla="val 15626"/>
              <a:gd name="f21" fmla="val 931034"/>
              <a:gd name="f22" fmla="+- 0 0 -90"/>
              <a:gd name="f23" fmla="*/ f3 1 999200"/>
              <a:gd name="f24" fmla="*/ f4 1 126294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999200"/>
              <a:gd name="f33" fmla="*/ f29 1 1262947"/>
              <a:gd name="f34" fmla="*/ 540000 f30 1"/>
              <a:gd name="f35" fmla="*/ 0 f29 1"/>
              <a:gd name="f36" fmla="*/ 999200 f30 1"/>
              <a:gd name="f37" fmla="*/ 815317 f29 1"/>
              <a:gd name="f38" fmla="*/ 552185 f30 1"/>
              <a:gd name="f39" fmla="*/ 1262333 f29 1"/>
              <a:gd name="f40" fmla="*/ 1262947 f29 1"/>
              <a:gd name="f41" fmla="*/ 0 f30 1"/>
              <a:gd name="f42" fmla="*/ 992947 f29 1"/>
              <a:gd name="f43" fmla="*/ 10971 f30 1"/>
              <a:gd name="f44" fmla="*/ 938533 f29 1"/>
              <a:gd name="f45" fmla="*/ 15626 f30 1"/>
              <a:gd name="f46" fmla="*/ 931034 f29 1"/>
              <a:gd name="f47" fmla="+- f31 0 f1"/>
              <a:gd name="f48" fmla="*/ f34 1 999200"/>
              <a:gd name="f49" fmla="*/ f35 1 1262947"/>
              <a:gd name="f50" fmla="*/ f36 1 999200"/>
              <a:gd name="f51" fmla="*/ f37 1 1262947"/>
              <a:gd name="f52" fmla="*/ f38 1 999200"/>
              <a:gd name="f53" fmla="*/ f39 1 1262947"/>
              <a:gd name="f54" fmla="*/ f40 1 1262947"/>
              <a:gd name="f55" fmla="*/ f41 1 999200"/>
              <a:gd name="f56" fmla="*/ f42 1 1262947"/>
              <a:gd name="f57" fmla="*/ f43 1 999200"/>
              <a:gd name="f58" fmla="*/ f44 1 1262947"/>
              <a:gd name="f59" fmla="*/ f45 1 999200"/>
              <a:gd name="f60" fmla="*/ f46 1 1262947"/>
              <a:gd name="f61" fmla="*/ f25 1 f32"/>
              <a:gd name="f62" fmla="*/ f26 1 f32"/>
              <a:gd name="f63" fmla="*/ f25 1 f33"/>
              <a:gd name="f64" fmla="*/ f27 1 f33"/>
              <a:gd name="f65" fmla="*/ f48 1 f32"/>
              <a:gd name="f66" fmla="*/ f49 1 f33"/>
              <a:gd name="f67" fmla="*/ f50 1 f32"/>
              <a:gd name="f68" fmla="*/ f51 1 f33"/>
              <a:gd name="f69" fmla="*/ f52 1 f32"/>
              <a:gd name="f70" fmla="*/ f53 1 f33"/>
              <a:gd name="f71" fmla="*/ f54 1 f33"/>
              <a:gd name="f72" fmla="*/ f55 1 f32"/>
              <a:gd name="f73" fmla="*/ f56 1 f33"/>
              <a:gd name="f74" fmla="*/ f57 1 f32"/>
              <a:gd name="f75" fmla="*/ f58 1 f33"/>
              <a:gd name="f76" fmla="*/ f59 1 f32"/>
              <a:gd name="f77" fmla="*/ f60 1 f33"/>
              <a:gd name="f78" fmla="*/ f61 f23 1"/>
              <a:gd name="f79" fmla="*/ f62 f23 1"/>
              <a:gd name="f80" fmla="*/ f64 f24 1"/>
              <a:gd name="f81" fmla="*/ f63 f24 1"/>
              <a:gd name="f82" fmla="*/ f65 f23 1"/>
              <a:gd name="f83" fmla="*/ f66 f24 1"/>
              <a:gd name="f84" fmla="*/ f67 f23 1"/>
              <a:gd name="f85" fmla="*/ f68 f24 1"/>
              <a:gd name="f86" fmla="*/ f69 f23 1"/>
              <a:gd name="f87" fmla="*/ f70 f24 1"/>
              <a:gd name="f88" fmla="*/ f71 f24 1"/>
              <a:gd name="f89" fmla="*/ f72 f23 1"/>
              <a:gd name="f90" fmla="*/ f73 f24 1"/>
              <a:gd name="f91" fmla="*/ f74 f23 1"/>
              <a:gd name="f92" fmla="*/ f75 f24 1"/>
              <a:gd name="f93" fmla="*/ f76 f23 1"/>
              <a:gd name="f94" fmla="*/ f7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2" y="f88"/>
              </a:cxn>
              <a:cxn ang="f47">
                <a:pos x="f89" y="f90"/>
              </a:cxn>
              <a:cxn ang="f47">
                <a:pos x="f91" y="f92"/>
              </a:cxn>
              <a:cxn ang="f47">
                <a:pos x="f93" y="f94"/>
              </a:cxn>
            </a:cxnLst>
            <a:rect l="f78" t="f81" r="f79" b="f80"/>
            <a:pathLst>
              <a:path w="999200" h="1262947">
                <a:moveTo>
                  <a:pt x="f8" y="f5"/>
                </a:moveTo>
                <a:lnTo>
                  <a:pt x="f6" y="f9"/>
                </a:lnTo>
                <a:lnTo>
                  <a:pt x="f10" y="f11"/>
                </a:lnTo>
                <a:lnTo>
                  <a:pt x="f8" y="f7"/>
                </a:ln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9"/>
                </a:cubicBezTo>
                <a:lnTo>
                  <a:pt x="f20" y="f21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6147BE5-7F61-BD28-D49E-D0E68E209B6C}"/>
              </a:ext>
            </a:extLst>
          </p:cNvPr>
          <p:cNvSpPr/>
          <p:nvPr/>
        </p:nvSpPr>
        <p:spPr>
          <a:xfrm rot="2700006">
            <a:off x="11686938" y="4853513"/>
            <a:ext cx="539998" cy="97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0000"/>
              <a:gd name="f7" fmla="val 978284"/>
              <a:gd name="f8" fmla="val 113288"/>
              <a:gd name="f9" fmla="val 539386"/>
              <a:gd name="f10" fmla="val 426099"/>
              <a:gd name="f11" fmla="val 438284"/>
              <a:gd name="f12" fmla="val 736518"/>
              <a:gd name="f13" fmla="val 419117"/>
              <a:gd name="f14" fmla="val 270000"/>
              <a:gd name="f15" fmla="val 120883"/>
              <a:gd name="f16" fmla="val 289167"/>
              <a:gd name="f17" fmla="val 30220"/>
              <a:gd name="f18" fmla="val 154167"/>
              <a:gd name="f19" fmla="val 79081"/>
              <a:gd name="f20" fmla="val 56446"/>
              <a:gd name="f21" fmla="+- 0 0 -90"/>
              <a:gd name="f22" fmla="*/ f3 1 540000"/>
              <a:gd name="f23" fmla="*/ f4 1 97828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40000"/>
              <a:gd name="f32" fmla="*/ f28 1 978284"/>
              <a:gd name="f33" fmla="*/ 113288 f29 1"/>
              <a:gd name="f34" fmla="*/ 0 f28 1"/>
              <a:gd name="f35" fmla="*/ 539386 f29 1"/>
              <a:gd name="f36" fmla="*/ 426099 f28 1"/>
              <a:gd name="f37" fmla="*/ 540000 f29 1"/>
              <a:gd name="f38" fmla="*/ 438284 f28 1"/>
              <a:gd name="f39" fmla="*/ 270000 f29 1"/>
              <a:gd name="f40" fmla="*/ 978284 f28 1"/>
              <a:gd name="f41" fmla="*/ 0 f29 1"/>
              <a:gd name="f42" fmla="*/ 79081 f29 1"/>
              <a:gd name="f43" fmla="*/ 56446 f28 1"/>
              <a:gd name="f44" fmla="+- f30 0 f1"/>
              <a:gd name="f45" fmla="*/ f33 1 540000"/>
              <a:gd name="f46" fmla="*/ f34 1 978284"/>
              <a:gd name="f47" fmla="*/ f35 1 540000"/>
              <a:gd name="f48" fmla="*/ f36 1 978284"/>
              <a:gd name="f49" fmla="*/ f37 1 540000"/>
              <a:gd name="f50" fmla="*/ f38 1 978284"/>
              <a:gd name="f51" fmla="*/ f39 1 540000"/>
              <a:gd name="f52" fmla="*/ f40 1 978284"/>
              <a:gd name="f53" fmla="*/ f41 1 540000"/>
              <a:gd name="f54" fmla="*/ f42 1 540000"/>
              <a:gd name="f55" fmla="*/ f43 1 978284"/>
              <a:gd name="f56" fmla="*/ f24 1 f31"/>
              <a:gd name="f57" fmla="*/ f25 1 f31"/>
              <a:gd name="f58" fmla="*/ f24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1"/>
              <a:gd name="f70" fmla="*/ f55 1 f32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2 1"/>
              <a:gd name="f85" fmla="*/ f70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83" y="f80"/>
              </a:cxn>
              <a:cxn ang="f44">
                <a:pos x="f84" y="f85"/>
              </a:cxn>
            </a:cxnLst>
            <a:rect l="f71" t="f74" r="f72" b="f73"/>
            <a:pathLst>
              <a:path w="540000" h="978284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5" y="f12"/>
                  <a:pt x="f5" y="f11"/>
                </a:cubicBezTo>
                <a:cubicBezTo>
                  <a:pt x="f5" y="f16"/>
                  <a:pt x="f17" y="f18"/>
                  <a:pt x="f19" y="f20"/>
                </a:cubicBezTo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3247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6D540EB5-13AC-F41E-4B47-33C3F953AC6E}"/>
              </a:ext>
            </a:extLst>
          </p:cNvPr>
          <p:cNvSpPr/>
          <p:nvPr/>
        </p:nvSpPr>
        <p:spPr>
          <a:xfrm>
            <a:off x="11069863" y="333371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28283A-796A-B031-29C4-1592835B77CE}"/>
              </a:ext>
            </a:extLst>
          </p:cNvPr>
          <p:cNvGrpSpPr/>
          <p:nvPr/>
        </p:nvGrpSpPr>
        <p:grpSpPr>
          <a:xfrm>
            <a:off x="249731" y="5528202"/>
            <a:ext cx="713522" cy="539998"/>
            <a:chOff x="249731" y="5528202"/>
            <a:chExt cx="713522" cy="539998"/>
          </a:xfrm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2468FC3F-C7AF-1DAA-A0BE-9D9EC98D9AB2}"/>
                </a:ext>
              </a:extLst>
            </p:cNvPr>
            <p:cNvSpPr/>
            <p:nvPr/>
          </p:nvSpPr>
          <p:spPr>
            <a:xfrm rot="2700006">
              <a:off x="377517" y="5482463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11E77CA2-6EE7-82F5-0865-EA53A076B54C}"/>
                </a:ext>
              </a:extLst>
            </p:cNvPr>
            <p:cNvSpPr/>
            <p:nvPr/>
          </p:nvSpPr>
          <p:spPr>
            <a:xfrm rot="8099985">
              <a:off x="384728" y="5656002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0937CF6-84EA-E850-5190-0C171B80C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76D948-EA02-7AB4-F16B-5213B99298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E2A606-B51B-34CA-C919-E31F7BCB6FF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5539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B42C86D-F4A7-EC54-B6B9-303F550338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B2B62-0522-406B-A710-021532C943C5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8D49FB-8635-36F3-9AAB-587CBF1ACF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D00928-8F58-0E59-9C7F-B5449484B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16646-7CFE-4269-8B8F-3CC2D9C5F5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7E5EAD2-4648-6F34-1D53-0FB2A7A9022A}"/>
              </a:ext>
            </a:extLst>
          </p:cNvPr>
          <p:cNvSpPr/>
          <p:nvPr/>
        </p:nvSpPr>
        <p:spPr>
          <a:xfrm>
            <a:off x="11091607" y="58934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57E01C5-B279-AE17-2932-4526A94D62CC}"/>
              </a:ext>
            </a:extLst>
          </p:cNvPr>
          <p:cNvSpPr/>
          <p:nvPr/>
        </p:nvSpPr>
        <p:spPr>
          <a:xfrm>
            <a:off x="11451616" y="5827873"/>
            <a:ext cx="379046" cy="359999"/>
          </a:xfrm>
          <a:prstGeom prst="rect">
            <a:avLst/>
          </a:prstGeom>
          <a:solidFill>
            <a:srgbClr val="24393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ABE12-76D0-53C7-D9EA-B022B56A0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72F386-2EEA-55C6-7664-93094096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881277"/>
            <a:ext cx="5437186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0A60B2-8698-CF84-B35E-F9A47EA477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50861" y="2577272"/>
            <a:ext cx="5429112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704682-7FD8-A0A2-4268-C0A42383A09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2022" y="1881277"/>
            <a:ext cx="5436391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445A37B-7694-9673-9F28-CD080C102D3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2022" y="2577272"/>
            <a:ext cx="5436391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93F081-C129-CC4F-F785-6A18930BC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02B0D-4E7A-4770-975E-47F1FE438CD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41CF52D-48AB-625C-FB7A-6CCE34029B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21E8CB1-F57D-9A2F-E6D6-F45634F44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4DBCB-00D8-4C2D-9A09-A69BA95AF7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A8A1-291E-87C0-B458-98716FD40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9148" y="550797"/>
            <a:ext cx="8283311" cy="554202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02631-78E8-8BAB-BA22-DD317495A1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3712A-21C3-47ED-B698-6950DB2D344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A6A5-F885-842C-4811-64EC35574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49A6-A312-F90A-72C2-CDC00AEF3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8A8B-3406-4361-9F1C-C1D4B81FA539}" type="slidenum">
              <a:t>‹#›</a:t>
            </a:fld>
            <a:endParaRPr lang="en-US"/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7E626CC8-A4A7-0E9D-27A0-CAF69515E076}"/>
              </a:ext>
            </a:extLst>
          </p:cNvPr>
          <p:cNvSpPr/>
          <p:nvPr/>
        </p:nvSpPr>
        <p:spPr>
          <a:xfrm rot="18899994" flipV="1">
            <a:off x="-410727" y="3958417"/>
            <a:ext cx="3536332" cy="1853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330"/>
              <a:gd name="f7" fmla="val 1853969"/>
              <a:gd name="f8" fmla="val 830051"/>
              <a:gd name="f9" fmla="val 2706280"/>
              <a:gd name="f10" fmla="val 1682362"/>
              <a:gd name="f11" fmla="val 978418"/>
              <a:gd name="f12" fmla="val 366107"/>
              <a:gd name="f13" fmla="val 392328"/>
              <a:gd name="f14" fmla="val 52157"/>
              <a:gd name="f15" fmla="val 970257"/>
              <a:gd name="f16" fmla="val 1078528"/>
              <a:gd name="f17" fmla="val 757215"/>
              <a:gd name="f18" fmla="val 1835743"/>
              <a:gd name="f19" fmla="val 774211"/>
              <a:gd name="f20" fmla="val 1667149"/>
              <a:gd name="f21" fmla="val 860649"/>
              <a:gd name="f22" fmla="val 1244739"/>
              <a:gd name="f23" fmla="val 1234397"/>
              <a:gd name="f24" fmla="val 926985"/>
              <a:gd name="f25" fmla="val 2194320"/>
              <a:gd name="f26" fmla="val 2609345"/>
              <a:gd name="f27" fmla="val 1342010"/>
              <a:gd name="f28" fmla="+- 0 0 -90"/>
              <a:gd name="f29" fmla="*/ f3 1 3536330"/>
              <a:gd name="f30" fmla="*/ f4 1 1853969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536330"/>
              <a:gd name="f39" fmla="*/ f35 1 1853969"/>
              <a:gd name="f40" fmla="*/ 3536330 f36 1"/>
              <a:gd name="f41" fmla="*/ 1853969 f35 1"/>
              <a:gd name="f42" fmla="*/ 1682362 f36 1"/>
              <a:gd name="f43" fmla="*/ 0 f35 1"/>
              <a:gd name="f44" fmla="*/ 52157 f36 1"/>
              <a:gd name="f45" fmla="*/ 970257 f35 1"/>
              <a:gd name="f46" fmla="*/ 0 f36 1"/>
              <a:gd name="f47" fmla="*/ 1078528 f35 1"/>
              <a:gd name="f48" fmla="*/ 757215 f36 1"/>
              <a:gd name="f49" fmla="*/ 1835743 f35 1"/>
              <a:gd name="f50" fmla="*/ 774211 f36 1"/>
              <a:gd name="f51" fmla="*/ 1667149 f35 1"/>
              <a:gd name="f52" fmla="*/ 926985 f35 1"/>
              <a:gd name="f53" fmla="*/ 2609345 f36 1"/>
              <a:gd name="f54" fmla="+- f37 0 f1"/>
              <a:gd name="f55" fmla="*/ f40 1 3536330"/>
              <a:gd name="f56" fmla="*/ f41 1 1853969"/>
              <a:gd name="f57" fmla="*/ f42 1 3536330"/>
              <a:gd name="f58" fmla="*/ f43 1 1853969"/>
              <a:gd name="f59" fmla="*/ f44 1 3536330"/>
              <a:gd name="f60" fmla="*/ f45 1 1853969"/>
              <a:gd name="f61" fmla="*/ f46 1 3536330"/>
              <a:gd name="f62" fmla="*/ f47 1 1853969"/>
              <a:gd name="f63" fmla="*/ f48 1 3536330"/>
              <a:gd name="f64" fmla="*/ f49 1 1853969"/>
              <a:gd name="f65" fmla="*/ f50 1 3536330"/>
              <a:gd name="f66" fmla="*/ f51 1 1853969"/>
              <a:gd name="f67" fmla="*/ f52 1 1853969"/>
              <a:gd name="f68" fmla="*/ f53 1 3536330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536330" h="1853969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24393F"/>
              </a:gs>
            </a:gsLst>
            <a:lin ang="15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576D627B-3759-5616-EA2B-C9E8F8105C85}"/>
              </a:ext>
            </a:extLst>
          </p:cNvPr>
          <p:cNvSpPr/>
          <p:nvPr/>
        </p:nvSpPr>
        <p:spPr>
          <a:xfrm rot="18899994" flipV="1">
            <a:off x="-481156" y="3649712"/>
            <a:ext cx="3478697" cy="2164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8701"/>
              <a:gd name="f7" fmla="val 2164843"/>
              <a:gd name="f8" fmla="val 969234"/>
              <a:gd name="f9" fmla="val 2648651"/>
              <a:gd name="f10" fmla="val 1624733"/>
              <a:gd name="f11" fmla="val 984784"/>
              <a:gd name="f12" fmla="val 420564"/>
              <a:gd name="f13" fmla="val 378607"/>
              <a:gd name="f14" fmla="val 87393"/>
              <a:gd name="f15" fmla="val 954459"/>
              <a:gd name="f16" fmla="val 1122434"/>
              <a:gd name="f17" fmla="val 736015"/>
              <a:gd name="f18" fmla="val 1858449"/>
              <a:gd name="f19" fmla="val 739424"/>
              <a:gd name="f20" fmla="val 1842964"/>
              <a:gd name="f21" fmla="val 856791"/>
              <a:gd name="f22" fmla="val 1402344"/>
              <a:gd name="f23" fmla="val 1208766"/>
              <a:gd name="f24" fmla="val 1082422"/>
              <a:gd name="f25" fmla="val 2136692"/>
              <a:gd name="f26" fmla="val 2551716"/>
              <a:gd name="f27" fmla="val 1567038"/>
              <a:gd name="f28" fmla="+- 0 0 -90"/>
              <a:gd name="f29" fmla="*/ f3 1 3478701"/>
              <a:gd name="f30" fmla="*/ f4 1 216484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478701"/>
              <a:gd name="f39" fmla="*/ f35 1 2164843"/>
              <a:gd name="f40" fmla="*/ 3478701 f36 1"/>
              <a:gd name="f41" fmla="*/ 2164843 f35 1"/>
              <a:gd name="f42" fmla="*/ 1624733 f36 1"/>
              <a:gd name="f43" fmla="*/ 0 f35 1"/>
              <a:gd name="f44" fmla="*/ 87393 f36 1"/>
              <a:gd name="f45" fmla="*/ 954459 f35 1"/>
              <a:gd name="f46" fmla="*/ 0 f36 1"/>
              <a:gd name="f47" fmla="*/ 1122434 f35 1"/>
              <a:gd name="f48" fmla="*/ 736015 f36 1"/>
              <a:gd name="f49" fmla="*/ 1858449 f35 1"/>
              <a:gd name="f50" fmla="*/ 739424 f36 1"/>
              <a:gd name="f51" fmla="*/ 1842964 f35 1"/>
              <a:gd name="f52" fmla="*/ 1082422 f35 1"/>
              <a:gd name="f53" fmla="*/ 2551716 f36 1"/>
              <a:gd name="f54" fmla="+- f37 0 f1"/>
              <a:gd name="f55" fmla="*/ f40 1 3478701"/>
              <a:gd name="f56" fmla="*/ f41 1 2164843"/>
              <a:gd name="f57" fmla="*/ f42 1 3478701"/>
              <a:gd name="f58" fmla="*/ f43 1 2164843"/>
              <a:gd name="f59" fmla="*/ f44 1 3478701"/>
              <a:gd name="f60" fmla="*/ f45 1 2164843"/>
              <a:gd name="f61" fmla="*/ f46 1 3478701"/>
              <a:gd name="f62" fmla="*/ f47 1 2164843"/>
              <a:gd name="f63" fmla="*/ f48 1 3478701"/>
              <a:gd name="f64" fmla="*/ f49 1 2164843"/>
              <a:gd name="f65" fmla="*/ f50 1 3478701"/>
              <a:gd name="f66" fmla="*/ f51 1 2164843"/>
              <a:gd name="f67" fmla="*/ f52 1 2164843"/>
              <a:gd name="f68" fmla="*/ f53 1 3478701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478701" h="2164843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solidFill>
            <a:srgbClr val="7CA8B4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893B063E-0E0D-F636-BD2F-E3DA98C0C29A}"/>
              </a:ext>
            </a:extLst>
          </p:cNvPr>
          <p:cNvSpPr/>
          <p:nvPr/>
        </p:nvSpPr>
        <p:spPr>
          <a:xfrm rot="13500015" flipV="1">
            <a:off x="1512272" y="2840040"/>
            <a:ext cx="214198" cy="9331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468782F8-D605-A3BE-E4FB-91CDC0C8CF94}"/>
              </a:ext>
            </a:extLst>
          </p:cNvPr>
          <p:cNvSpPr/>
          <p:nvPr/>
        </p:nvSpPr>
        <p:spPr>
          <a:xfrm>
            <a:off x="1780656" y="385236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814B5131-0CC4-DB38-AF84-25835E869421}"/>
              </a:ext>
            </a:extLst>
          </p:cNvPr>
          <p:cNvGrpSpPr/>
          <p:nvPr/>
        </p:nvGrpSpPr>
        <p:grpSpPr>
          <a:xfrm>
            <a:off x="623182" y="1514003"/>
            <a:ext cx="734263" cy="760504"/>
            <a:chOff x="623182" y="1514003"/>
            <a:chExt cx="734263" cy="76050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3C799E-E2E3-DF0A-4F76-EEF34B9E38F3}"/>
                </a:ext>
              </a:extLst>
            </p:cNvPr>
            <p:cNvSpPr/>
            <p:nvPr/>
          </p:nvSpPr>
          <p:spPr>
            <a:xfrm rot="1800004">
              <a:off x="736358" y="1514003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4AB6F1-A5A1-0E8C-3CFA-D2AC67278633}"/>
                </a:ext>
              </a:extLst>
            </p:cNvPr>
            <p:cNvSpPr/>
            <p:nvPr/>
          </p:nvSpPr>
          <p:spPr>
            <a:xfrm rot="1800004">
              <a:off x="623182" y="1580970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D03E5B4-B353-8700-0E63-3C855D9CC7C0}"/>
                </a:ext>
              </a:extLst>
            </p:cNvPr>
            <p:cNvSpPr/>
            <p:nvPr/>
          </p:nvSpPr>
          <p:spPr>
            <a:xfrm rot="1800004">
              <a:off x="887525" y="173623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4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8C4AE-1FC2-9A44-1641-D4FB1C23A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D8040-CC9B-41AA-ADC1-3B8AACCD668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F4EE9-B8C7-85C6-E053-88227846F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8C58B-4BAA-2A7B-5705-A8612BC13A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CF6B8-D70E-4231-BB9F-C2B0307E6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3FDDE5C-352E-54AE-960F-6CF25A07BE9D}"/>
              </a:ext>
            </a:extLst>
          </p:cNvPr>
          <p:cNvGrpSpPr/>
          <p:nvPr/>
        </p:nvGrpSpPr>
        <p:grpSpPr>
          <a:xfrm>
            <a:off x="4785506" y="5111862"/>
            <a:ext cx="1427073" cy="1079997"/>
            <a:chOff x="4785506" y="5111862"/>
            <a:chExt cx="1427073" cy="1079997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52E15F7C-3560-4920-935A-08EA6B3746B2}"/>
                </a:ext>
              </a:extLst>
            </p:cNvPr>
            <p:cNvSpPr/>
            <p:nvPr/>
          </p:nvSpPr>
          <p:spPr>
            <a:xfrm rot="2700006">
              <a:off x="5041105" y="5020386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13CB6EC-A53F-CF39-23DB-D0E2D43105A2}"/>
                </a:ext>
              </a:extLst>
            </p:cNvPr>
            <p:cNvSpPr/>
            <p:nvPr/>
          </p:nvSpPr>
          <p:spPr>
            <a:xfrm rot="8099985">
              <a:off x="5055506" y="5367460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E2C1C57-E5ED-2A16-FC53-66FEF617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416FB-9EB6-3BA3-DEAE-9D7B4009E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5778" y="1750061"/>
            <a:ext cx="7345366" cy="4342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1C82C7-BA7C-1D52-5F5B-1D9CDDEEB1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50061"/>
            <a:ext cx="3565529" cy="43427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9E68D24-E478-2A3B-2B36-B02EBE340F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C4207-3412-49F7-84F7-587F8A1D0CA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69E0336-DF09-B10A-8924-F1ACDDB604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465B54-D2F4-5C7B-5A77-FA083E7F51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D96A5-2A84-462E-B1B7-07D7B7DA1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C8207225-62B8-37FC-A2DB-4EF04A9F579C}"/>
              </a:ext>
            </a:extLst>
          </p:cNvPr>
          <p:cNvGrpSpPr/>
          <p:nvPr/>
        </p:nvGrpSpPr>
        <p:grpSpPr>
          <a:xfrm>
            <a:off x="334963" y="5115514"/>
            <a:ext cx="734263" cy="760513"/>
            <a:chOff x="334963" y="5115514"/>
            <a:chExt cx="734263" cy="7605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8EDD84-AB43-8A95-1011-9088DC358680}"/>
                </a:ext>
              </a:extLst>
            </p:cNvPr>
            <p:cNvSpPr/>
            <p:nvPr/>
          </p:nvSpPr>
          <p:spPr>
            <a:xfrm rot="1800004">
              <a:off x="448139" y="5115514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0883A0F-1177-0732-E303-FD15B57816CB}"/>
                </a:ext>
              </a:extLst>
            </p:cNvPr>
            <p:cNvSpPr/>
            <p:nvPr/>
          </p:nvSpPr>
          <p:spPr>
            <a:xfrm rot="1800004">
              <a:off x="334963" y="5182481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20C2A4B-A1BF-C707-6F27-D257406A0510}"/>
                </a:ext>
              </a:extLst>
            </p:cNvPr>
            <p:cNvSpPr/>
            <p:nvPr/>
          </p:nvSpPr>
          <p:spPr>
            <a:xfrm rot="1800004">
              <a:off x="599306" y="533775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83CFD52-87A3-1A0B-4569-B889E07D4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75404"/>
            <a:ext cx="4500557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214341-808E-575E-BB3F-3645FD60A5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7328" y="575404"/>
            <a:ext cx="6373816" cy="57333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F3B65B-E9F6-7DE3-A468-8024B32573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76194"/>
            <a:ext cx="4500557" cy="45325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33846B-782A-0E8D-B025-A15577DDAA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064B6-1547-46D1-8162-C71CED402920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E34FD3-452C-33EE-C185-C3F51D93E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DD1833-EA3C-736E-8D5F-547A94C3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9E370-9AD2-4D1E-ACB2-6DDADED5E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6C1D9-173A-66BB-9BD4-CA08F0DBD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50797"/>
            <a:ext cx="11090272" cy="1333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DCA6-C6EB-406B-5199-97E972BF3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2113864"/>
            <a:ext cx="11091598" cy="397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327F-C616-4570-F79A-F577698C39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290266AC-BEF3-45B6-B38C-3AEE1916AE29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C7DA4-DDB4-1FFD-FCA6-141AC853F7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4DD6-D32E-CF7E-65F5-93FD6986AB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3BD6304E-87A6-48FA-8FB0-9D0B4F82477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FFFFFF"/>
          </a:solidFill>
          <a:uFillTx/>
          <a:latin typeface="Sitka Heading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80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Source Sans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08B8-C919-EE82-DE35-0A02127B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Capacity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2A128-003C-2B99-70CD-9A3AF678E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33390"/>
              </p:ext>
            </p:extLst>
          </p:nvPr>
        </p:nvGraphicFramePr>
        <p:xfrm>
          <a:off x="550861" y="2113196"/>
          <a:ext cx="11090272" cy="397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6553DB7-18FB-F129-32D0-B4B5F0B64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025" y="-368747"/>
            <a:ext cx="2481943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7B58-3D99-B813-6AC4-C28C476E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can convert measurements of capacity and measurements of volume using this table: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63076-5BC7-3DCB-5B43-EC9136345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3" t="28730" r="33839" b="32381"/>
          <a:stretch/>
        </p:blipFill>
        <p:spPr>
          <a:xfrm>
            <a:off x="3309257" y="2498675"/>
            <a:ext cx="5573486" cy="37207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503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1F616-CC43-5513-8379-C3E94F9E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9" t="47012" r="41925" b="43882"/>
          <a:stretch/>
        </p:blipFill>
        <p:spPr>
          <a:xfrm>
            <a:off x="370114" y="707572"/>
            <a:ext cx="3984172" cy="9788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Free vector graphics of Aquarium">
            <a:extLst>
              <a:ext uri="{FF2B5EF4-FFF2-40B4-BE49-F238E27FC236}">
                <a16:creationId xmlns:a16="http://schemas.microsoft.com/office/drawing/2014/main" id="{C6D8F0AC-3344-2ED0-260C-6B35CDB4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83" y="707572"/>
            <a:ext cx="5667103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B24AD-341A-9BE0-F8F1-5557758FB80A}"/>
              </a:ext>
            </a:extLst>
          </p:cNvPr>
          <p:cNvCxnSpPr>
            <a:cxnSpLocks/>
          </p:cNvCxnSpPr>
          <p:nvPr/>
        </p:nvCxnSpPr>
        <p:spPr>
          <a:xfrm>
            <a:off x="5849983" y="5423239"/>
            <a:ext cx="4839788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671E8-33A8-1B6F-20AF-D0CE0DE68532}"/>
              </a:ext>
            </a:extLst>
          </p:cNvPr>
          <p:cNvCxnSpPr>
            <a:cxnSpLocks/>
          </p:cNvCxnSpPr>
          <p:nvPr/>
        </p:nvCxnSpPr>
        <p:spPr>
          <a:xfrm flipV="1">
            <a:off x="5584371" y="611754"/>
            <a:ext cx="859971" cy="705417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64AE75-B16A-6DB5-16D9-2CD04D4AEF8D}"/>
              </a:ext>
            </a:extLst>
          </p:cNvPr>
          <p:cNvCxnSpPr>
            <a:cxnSpLocks/>
          </p:cNvCxnSpPr>
          <p:nvPr/>
        </p:nvCxnSpPr>
        <p:spPr>
          <a:xfrm flipV="1">
            <a:off x="5584371" y="1515268"/>
            <a:ext cx="0" cy="352481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66B7FD-94C8-C10F-7FFC-B821011DC9FF}"/>
              </a:ext>
            </a:extLst>
          </p:cNvPr>
          <p:cNvSpPr txBox="1"/>
          <p:nvPr/>
        </p:nvSpPr>
        <p:spPr>
          <a:xfrm>
            <a:off x="7988548" y="5567622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93CC6-D31C-BB87-6BFF-B51C5BAD2E64}"/>
              </a:ext>
            </a:extLst>
          </p:cNvPr>
          <p:cNvSpPr txBox="1"/>
          <p:nvPr/>
        </p:nvSpPr>
        <p:spPr>
          <a:xfrm>
            <a:off x="4789715" y="315926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1CB9-867F-576D-CC22-4133784D1B4D}"/>
              </a:ext>
            </a:extLst>
          </p:cNvPr>
          <p:cNvSpPr txBox="1"/>
          <p:nvPr/>
        </p:nvSpPr>
        <p:spPr>
          <a:xfrm>
            <a:off x="5187043" y="61175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2m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A3024-9258-A6C6-8D4A-05F34812198A}"/>
              </a:ext>
            </a:extLst>
          </p:cNvPr>
          <p:cNvSpPr txBox="1"/>
          <p:nvPr/>
        </p:nvSpPr>
        <p:spPr>
          <a:xfrm>
            <a:off x="465923" y="1997414"/>
            <a:ext cx="41909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Here is a fish tank at an aquarium. 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How many litres are needed to fill it completely with water?</a:t>
            </a:r>
          </a:p>
        </p:txBody>
      </p:sp>
      <p:pic>
        <p:nvPicPr>
          <p:cNvPr id="5128" name="Picture 8" descr="Free vector graphics of Butterfly fish">
            <a:extLst>
              <a:ext uri="{FF2B5EF4-FFF2-40B4-BE49-F238E27FC236}">
                <a16:creationId xmlns:a16="http://schemas.microsoft.com/office/drawing/2014/main" id="{2514E159-A0A2-6725-1AC7-8C904078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34" y="2043364"/>
            <a:ext cx="846784" cy="5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vector graphics of Fish">
            <a:extLst>
              <a:ext uri="{FF2B5EF4-FFF2-40B4-BE49-F238E27FC236}">
                <a16:creationId xmlns:a16="http://schemas.microsoft.com/office/drawing/2014/main" id="{E061D166-E10F-ACDA-89D7-0298D7AC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534" y="2212434"/>
            <a:ext cx="1708828" cy="8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ree vector graphics of Trout">
            <a:extLst>
              <a:ext uri="{FF2B5EF4-FFF2-40B4-BE49-F238E27FC236}">
                <a16:creationId xmlns:a16="http://schemas.microsoft.com/office/drawing/2014/main" id="{3C65A389-1B14-AC0E-EC9D-E0FA175F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56" y="3332105"/>
            <a:ext cx="1655592" cy="8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6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1F616-CC43-5513-8379-C3E94F9E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9" t="47012" r="41925" b="43882"/>
          <a:stretch/>
        </p:blipFill>
        <p:spPr>
          <a:xfrm>
            <a:off x="370114" y="707572"/>
            <a:ext cx="3984172" cy="9788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Free vector graphics of Aquarium">
            <a:extLst>
              <a:ext uri="{FF2B5EF4-FFF2-40B4-BE49-F238E27FC236}">
                <a16:creationId xmlns:a16="http://schemas.microsoft.com/office/drawing/2014/main" id="{C6D8F0AC-3344-2ED0-260C-6B35CDB4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83" y="707572"/>
            <a:ext cx="5667103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B24AD-341A-9BE0-F8F1-5557758FB80A}"/>
              </a:ext>
            </a:extLst>
          </p:cNvPr>
          <p:cNvCxnSpPr>
            <a:cxnSpLocks/>
          </p:cNvCxnSpPr>
          <p:nvPr/>
        </p:nvCxnSpPr>
        <p:spPr>
          <a:xfrm>
            <a:off x="5849983" y="5423239"/>
            <a:ext cx="4839788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671E8-33A8-1B6F-20AF-D0CE0DE68532}"/>
              </a:ext>
            </a:extLst>
          </p:cNvPr>
          <p:cNvCxnSpPr>
            <a:cxnSpLocks/>
          </p:cNvCxnSpPr>
          <p:nvPr/>
        </p:nvCxnSpPr>
        <p:spPr>
          <a:xfrm flipV="1">
            <a:off x="5584371" y="611754"/>
            <a:ext cx="859971" cy="705417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64AE75-B16A-6DB5-16D9-2CD04D4AEF8D}"/>
              </a:ext>
            </a:extLst>
          </p:cNvPr>
          <p:cNvCxnSpPr>
            <a:cxnSpLocks/>
          </p:cNvCxnSpPr>
          <p:nvPr/>
        </p:nvCxnSpPr>
        <p:spPr>
          <a:xfrm flipV="1">
            <a:off x="5584371" y="1515268"/>
            <a:ext cx="0" cy="352481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66B7FD-94C8-C10F-7FFC-B821011DC9FF}"/>
              </a:ext>
            </a:extLst>
          </p:cNvPr>
          <p:cNvSpPr txBox="1"/>
          <p:nvPr/>
        </p:nvSpPr>
        <p:spPr>
          <a:xfrm>
            <a:off x="7988548" y="5567622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1m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93CC6-D31C-BB87-6BFF-B51C5BAD2E64}"/>
              </a:ext>
            </a:extLst>
          </p:cNvPr>
          <p:cNvSpPr txBox="1"/>
          <p:nvPr/>
        </p:nvSpPr>
        <p:spPr>
          <a:xfrm>
            <a:off x="4789715" y="315926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1CB9-867F-576D-CC22-4133784D1B4D}"/>
              </a:ext>
            </a:extLst>
          </p:cNvPr>
          <p:cNvSpPr txBox="1"/>
          <p:nvPr/>
        </p:nvSpPr>
        <p:spPr>
          <a:xfrm>
            <a:off x="5187043" y="61175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2m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A3024-9258-A6C6-8D4A-05F34812198A}"/>
              </a:ext>
            </a:extLst>
          </p:cNvPr>
          <p:cNvSpPr txBox="1"/>
          <p:nvPr/>
        </p:nvSpPr>
        <p:spPr>
          <a:xfrm>
            <a:off x="465923" y="1846516"/>
            <a:ext cx="4259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First we need to find the volume.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3m x 3m x 2m = 18m</a:t>
            </a:r>
            <a:r>
              <a:rPr lang="en-GB" sz="3600" baseline="30000" dirty="0">
                <a:solidFill>
                  <a:schemeClr val="bg1"/>
                </a:solidFill>
              </a:rPr>
              <a:t>3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128" name="Picture 8" descr="Free vector graphics of Butterfly fish">
            <a:extLst>
              <a:ext uri="{FF2B5EF4-FFF2-40B4-BE49-F238E27FC236}">
                <a16:creationId xmlns:a16="http://schemas.microsoft.com/office/drawing/2014/main" id="{2514E159-A0A2-6725-1AC7-8C904078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34" y="2043364"/>
            <a:ext cx="846784" cy="5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vector graphics of Fish">
            <a:extLst>
              <a:ext uri="{FF2B5EF4-FFF2-40B4-BE49-F238E27FC236}">
                <a16:creationId xmlns:a16="http://schemas.microsoft.com/office/drawing/2014/main" id="{E061D166-E10F-ACDA-89D7-0298D7AC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534" y="2212434"/>
            <a:ext cx="1708828" cy="8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ree vector graphics of Trout">
            <a:extLst>
              <a:ext uri="{FF2B5EF4-FFF2-40B4-BE49-F238E27FC236}">
                <a16:creationId xmlns:a16="http://schemas.microsoft.com/office/drawing/2014/main" id="{3C65A389-1B14-AC0E-EC9D-E0FA175F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56" y="3332105"/>
            <a:ext cx="1655592" cy="8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7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1F616-CC43-5513-8379-C3E94F9E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9" t="47012" r="41925" b="43882"/>
          <a:stretch/>
        </p:blipFill>
        <p:spPr>
          <a:xfrm>
            <a:off x="370114" y="707572"/>
            <a:ext cx="3984172" cy="9788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Free vector graphics of Aquarium">
            <a:extLst>
              <a:ext uri="{FF2B5EF4-FFF2-40B4-BE49-F238E27FC236}">
                <a16:creationId xmlns:a16="http://schemas.microsoft.com/office/drawing/2014/main" id="{C6D8F0AC-3344-2ED0-260C-6B35CDB4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83" y="707572"/>
            <a:ext cx="5667103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B24AD-341A-9BE0-F8F1-5557758FB80A}"/>
              </a:ext>
            </a:extLst>
          </p:cNvPr>
          <p:cNvCxnSpPr>
            <a:cxnSpLocks/>
          </p:cNvCxnSpPr>
          <p:nvPr/>
        </p:nvCxnSpPr>
        <p:spPr>
          <a:xfrm>
            <a:off x="5849983" y="5423239"/>
            <a:ext cx="4839788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671E8-33A8-1B6F-20AF-D0CE0DE68532}"/>
              </a:ext>
            </a:extLst>
          </p:cNvPr>
          <p:cNvCxnSpPr>
            <a:cxnSpLocks/>
          </p:cNvCxnSpPr>
          <p:nvPr/>
        </p:nvCxnSpPr>
        <p:spPr>
          <a:xfrm flipV="1">
            <a:off x="5584371" y="611754"/>
            <a:ext cx="859971" cy="705417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64AE75-B16A-6DB5-16D9-2CD04D4AEF8D}"/>
              </a:ext>
            </a:extLst>
          </p:cNvPr>
          <p:cNvCxnSpPr>
            <a:cxnSpLocks/>
          </p:cNvCxnSpPr>
          <p:nvPr/>
        </p:nvCxnSpPr>
        <p:spPr>
          <a:xfrm flipV="1">
            <a:off x="5584371" y="1515268"/>
            <a:ext cx="0" cy="352481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66B7FD-94C8-C10F-7FFC-B821011DC9FF}"/>
              </a:ext>
            </a:extLst>
          </p:cNvPr>
          <p:cNvSpPr txBox="1"/>
          <p:nvPr/>
        </p:nvSpPr>
        <p:spPr>
          <a:xfrm>
            <a:off x="7988548" y="5567622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1m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93CC6-D31C-BB87-6BFF-B51C5BAD2E64}"/>
              </a:ext>
            </a:extLst>
          </p:cNvPr>
          <p:cNvSpPr txBox="1"/>
          <p:nvPr/>
        </p:nvSpPr>
        <p:spPr>
          <a:xfrm>
            <a:off x="4789715" y="315926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1CB9-867F-576D-CC22-4133784D1B4D}"/>
              </a:ext>
            </a:extLst>
          </p:cNvPr>
          <p:cNvSpPr txBox="1"/>
          <p:nvPr/>
        </p:nvSpPr>
        <p:spPr>
          <a:xfrm>
            <a:off x="5187043" y="61175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2m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A3024-9258-A6C6-8D4A-05F34812198A}"/>
              </a:ext>
            </a:extLst>
          </p:cNvPr>
          <p:cNvSpPr txBox="1"/>
          <p:nvPr/>
        </p:nvSpPr>
        <p:spPr>
          <a:xfrm>
            <a:off x="465923" y="1846516"/>
            <a:ext cx="4190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 now know the volume is 18m</a:t>
            </a:r>
            <a:r>
              <a:rPr lang="en-GB" sz="3600" baseline="30000" dirty="0">
                <a:solidFill>
                  <a:schemeClr val="bg1"/>
                </a:solidFill>
              </a:rPr>
              <a:t>3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Now we need to multiply the volume by 1,000 litres.</a:t>
            </a:r>
          </a:p>
        </p:txBody>
      </p:sp>
      <p:pic>
        <p:nvPicPr>
          <p:cNvPr id="5128" name="Picture 8" descr="Free vector graphics of Butterfly fish">
            <a:extLst>
              <a:ext uri="{FF2B5EF4-FFF2-40B4-BE49-F238E27FC236}">
                <a16:creationId xmlns:a16="http://schemas.microsoft.com/office/drawing/2014/main" id="{2514E159-A0A2-6725-1AC7-8C904078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34" y="2043364"/>
            <a:ext cx="846784" cy="5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vector graphics of Fish">
            <a:extLst>
              <a:ext uri="{FF2B5EF4-FFF2-40B4-BE49-F238E27FC236}">
                <a16:creationId xmlns:a16="http://schemas.microsoft.com/office/drawing/2014/main" id="{E061D166-E10F-ACDA-89D7-0298D7AC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534" y="2212434"/>
            <a:ext cx="1708828" cy="8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ree vector graphics of Trout">
            <a:extLst>
              <a:ext uri="{FF2B5EF4-FFF2-40B4-BE49-F238E27FC236}">
                <a16:creationId xmlns:a16="http://schemas.microsoft.com/office/drawing/2014/main" id="{3C65A389-1B14-AC0E-EC9D-E0FA175F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56" y="3332105"/>
            <a:ext cx="1655592" cy="8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3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1F616-CC43-5513-8379-C3E94F9E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9" t="47012" r="41925" b="43882"/>
          <a:stretch/>
        </p:blipFill>
        <p:spPr>
          <a:xfrm>
            <a:off x="370114" y="707572"/>
            <a:ext cx="3984172" cy="9788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Free vector graphics of Aquarium">
            <a:extLst>
              <a:ext uri="{FF2B5EF4-FFF2-40B4-BE49-F238E27FC236}">
                <a16:creationId xmlns:a16="http://schemas.microsoft.com/office/drawing/2014/main" id="{C6D8F0AC-3344-2ED0-260C-6B35CDB4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83" y="707572"/>
            <a:ext cx="5667103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B24AD-341A-9BE0-F8F1-5557758FB80A}"/>
              </a:ext>
            </a:extLst>
          </p:cNvPr>
          <p:cNvCxnSpPr>
            <a:cxnSpLocks/>
          </p:cNvCxnSpPr>
          <p:nvPr/>
        </p:nvCxnSpPr>
        <p:spPr>
          <a:xfrm>
            <a:off x="5849983" y="5423239"/>
            <a:ext cx="4839788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9671E8-33A8-1B6F-20AF-D0CE0DE68532}"/>
              </a:ext>
            </a:extLst>
          </p:cNvPr>
          <p:cNvCxnSpPr>
            <a:cxnSpLocks/>
          </p:cNvCxnSpPr>
          <p:nvPr/>
        </p:nvCxnSpPr>
        <p:spPr>
          <a:xfrm flipV="1">
            <a:off x="5584371" y="611754"/>
            <a:ext cx="859971" cy="705417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64AE75-B16A-6DB5-16D9-2CD04D4AEF8D}"/>
              </a:ext>
            </a:extLst>
          </p:cNvPr>
          <p:cNvCxnSpPr>
            <a:cxnSpLocks/>
          </p:cNvCxnSpPr>
          <p:nvPr/>
        </p:nvCxnSpPr>
        <p:spPr>
          <a:xfrm flipV="1">
            <a:off x="5584371" y="1515268"/>
            <a:ext cx="0" cy="352481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66B7FD-94C8-C10F-7FFC-B821011DC9FF}"/>
              </a:ext>
            </a:extLst>
          </p:cNvPr>
          <p:cNvSpPr txBox="1"/>
          <p:nvPr/>
        </p:nvSpPr>
        <p:spPr>
          <a:xfrm>
            <a:off x="7988548" y="5567622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1m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93CC6-D31C-BB87-6BFF-B51C5BAD2E64}"/>
              </a:ext>
            </a:extLst>
          </p:cNvPr>
          <p:cNvSpPr txBox="1"/>
          <p:nvPr/>
        </p:nvSpPr>
        <p:spPr>
          <a:xfrm>
            <a:off x="4789715" y="315926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31CB9-867F-576D-CC22-4133784D1B4D}"/>
              </a:ext>
            </a:extLst>
          </p:cNvPr>
          <p:cNvSpPr txBox="1"/>
          <p:nvPr/>
        </p:nvSpPr>
        <p:spPr>
          <a:xfrm>
            <a:off x="5187043" y="61175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2m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A3024-9258-A6C6-8D4A-05F34812198A}"/>
              </a:ext>
            </a:extLst>
          </p:cNvPr>
          <p:cNvSpPr txBox="1"/>
          <p:nvPr/>
        </p:nvSpPr>
        <p:spPr>
          <a:xfrm>
            <a:off x="465923" y="1846516"/>
            <a:ext cx="4190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18 x 1,000 = 18,000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So a full tank can hold eighteen thousand (18,000) litres.</a:t>
            </a:r>
          </a:p>
        </p:txBody>
      </p:sp>
      <p:pic>
        <p:nvPicPr>
          <p:cNvPr id="5128" name="Picture 8" descr="Free vector graphics of Butterfly fish">
            <a:extLst>
              <a:ext uri="{FF2B5EF4-FFF2-40B4-BE49-F238E27FC236}">
                <a16:creationId xmlns:a16="http://schemas.microsoft.com/office/drawing/2014/main" id="{2514E159-A0A2-6725-1AC7-8C9040785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834" y="2043364"/>
            <a:ext cx="846784" cy="5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ree vector graphics of Fish">
            <a:extLst>
              <a:ext uri="{FF2B5EF4-FFF2-40B4-BE49-F238E27FC236}">
                <a16:creationId xmlns:a16="http://schemas.microsoft.com/office/drawing/2014/main" id="{E061D166-E10F-ACDA-89D7-0298D7AC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534" y="2212434"/>
            <a:ext cx="1708828" cy="8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ree vector graphics of Trout">
            <a:extLst>
              <a:ext uri="{FF2B5EF4-FFF2-40B4-BE49-F238E27FC236}">
                <a16:creationId xmlns:a16="http://schemas.microsoft.com/office/drawing/2014/main" id="{3C65A389-1B14-AC0E-EC9D-E0FA175F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456" y="3332105"/>
            <a:ext cx="1655592" cy="8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6481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Sitka Heading</vt:lpstr>
      <vt:lpstr>Source Sans Pro</vt:lpstr>
      <vt:lpstr>3DFloatVTI</vt:lpstr>
      <vt:lpstr>Capacity</vt:lpstr>
      <vt:lpstr>We can convert measurements of capacity and measurements of volume using this table: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15 - Review</dc:title>
  <dc:creator>Luke Turner</dc:creator>
  <cp:lastModifiedBy>Luke Turner</cp:lastModifiedBy>
  <cp:revision>14</cp:revision>
  <dcterms:created xsi:type="dcterms:W3CDTF">2022-10-05T03:30:22Z</dcterms:created>
  <dcterms:modified xsi:type="dcterms:W3CDTF">2022-10-30T08:36:46Z</dcterms:modified>
</cp:coreProperties>
</file>