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6" r:id="rId17"/>
    <p:sldId id="277" r:id="rId18"/>
    <p:sldId id="278" r:id="rId19"/>
    <p:sldId id="279" r:id="rId20"/>
    <p:sldId id="281" r:id="rId21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29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02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99814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19049">
            <a:solidFill>
              <a:srgbClr val="63D1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74" y="1991471"/>
            <a:ext cx="737679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202729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61616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02729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61616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02729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02729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9143999" y="97799"/>
                </a:moveTo>
                <a:lnTo>
                  <a:pt x="0" y="977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97799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750" y="107648"/>
            <a:ext cx="7562734" cy="639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202729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725" y="1205383"/>
            <a:ext cx="7858759" cy="3190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61616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0" dirty="0">
                <a:solidFill>
                  <a:srgbClr val="FFFFFF"/>
                </a:solidFill>
              </a:rPr>
              <a:t>Fundamental</a:t>
            </a:r>
            <a:r>
              <a:rPr sz="4800" spc="-95" dirty="0">
                <a:solidFill>
                  <a:srgbClr val="FFFFFF"/>
                </a:solidFill>
              </a:rPr>
              <a:t> </a:t>
            </a:r>
            <a:r>
              <a:rPr sz="4800" dirty="0">
                <a:solidFill>
                  <a:srgbClr val="FFFFFF"/>
                </a:solidFill>
              </a:rPr>
              <a:t>of</a:t>
            </a:r>
            <a:r>
              <a:rPr sz="4800" spc="-90" dirty="0">
                <a:solidFill>
                  <a:srgbClr val="FFFFFF"/>
                </a:solidFill>
              </a:rPr>
              <a:t> </a:t>
            </a:r>
            <a:r>
              <a:rPr sz="4800" spc="-10" dirty="0">
                <a:solidFill>
                  <a:srgbClr val="FFFFFF"/>
                </a:solidFill>
              </a:rPr>
              <a:t>Accounting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384725" y="3898864"/>
            <a:ext cx="79082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Materials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referenced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include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CFA,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CFI,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MSc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(Nanyang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Business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School)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249" y="4748696"/>
            <a:ext cx="10160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4BA173"/>
                </a:solidFill>
                <a:latin typeface="Arial MT"/>
                <a:cs typeface="Arial MT"/>
              </a:rPr>
              <a:t>Update:</a:t>
            </a:r>
            <a:r>
              <a:rPr sz="1300" spc="-85" dirty="0">
                <a:solidFill>
                  <a:srgbClr val="4BA173"/>
                </a:solidFill>
                <a:latin typeface="Arial MT"/>
                <a:cs typeface="Arial MT"/>
              </a:rPr>
              <a:t> </a:t>
            </a:r>
            <a:r>
              <a:rPr sz="1300" spc="-20" dirty="0">
                <a:solidFill>
                  <a:srgbClr val="4BA173"/>
                </a:solidFill>
                <a:latin typeface="Arial MT"/>
                <a:cs typeface="Arial MT"/>
              </a:rPr>
              <a:t>2025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1251" y="1220133"/>
            <a:ext cx="2489200" cy="160274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370840" algn="l"/>
              </a:tabLst>
            </a:pPr>
            <a:r>
              <a:rPr sz="1800" spc="-50" dirty="0">
                <a:solidFill>
                  <a:srgbClr val="616161"/>
                </a:solidFill>
                <a:latin typeface="Microsoft Sans Serif"/>
                <a:cs typeface="Microsoft Sans Serif"/>
              </a:rPr>
              <a:t>Rent</a:t>
            </a:r>
            <a:r>
              <a:rPr sz="18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cost</a:t>
            </a:r>
            <a:r>
              <a:rPr sz="18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belongs</a:t>
            </a:r>
            <a:r>
              <a:rPr sz="18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to:</a:t>
            </a:r>
            <a:endParaRPr sz="1800">
              <a:latin typeface="Microsoft Sans Serif"/>
              <a:cs typeface="Microsoft Sans Serif"/>
            </a:endParaRPr>
          </a:p>
          <a:p>
            <a:pPr marL="665480" lvl="1" indent="-235585">
              <a:lnSpc>
                <a:spcPct val="100000"/>
              </a:lnSpc>
              <a:spcBef>
                <a:spcPts val="325"/>
              </a:spcBef>
              <a:buAutoNum type="alphaLcParenR"/>
              <a:tabLst>
                <a:tab pos="665480" algn="l"/>
              </a:tabLst>
            </a:pP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Asset</a:t>
            </a:r>
            <a:endParaRPr sz="1800">
              <a:latin typeface="Microsoft Sans Serif"/>
              <a:cs typeface="Microsoft Sans Serif"/>
            </a:endParaRPr>
          </a:p>
          <a:p>
            <a:pPr marL="676275" lvl="1" indent="-246379">
              <a:lnSpc>
                <a:spcPct val="100000"/>
              </a:lnSpc>
              <a:spcBef>
                <a:spcPts val="325"/>
              </a:spcBef>
              <a:buAutoNum type="alphaLcParenR"/>
              <a:tabLst>
                <a:tab pos="676275" algn="l"/>
              </a:tabLst>
            </a:pP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Liability</a:t>
            </a:r>
            <a:endParaRPr sz="1800">
              <a:latin typeface="Microsoft Sans Serif"/>
              <a:cs typeface="Microsoft Sans Serif"/>
            </a:endParaRPr>
          </a:p>
          <a:p>
            <a:pPr marL="657860" lvl="1" indent="-227965">
              <a:lnSpc>
                <a:spcPct val="100000"/>
              </a:lnSpc>
              <a:spcBef>
                <a:spcPts val="325"/>
              </a:spcBef>
              <a:buAutoNum type="alphaLcParenR"/>
              <a:tabLst>
                <a:tab pos="657860" algn="l"/>
              </a:tabLst>
            </a:pP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Equity</a:t>
            </a:r>
            <a:endParaRPr sz="1800">
              <a:latin typeface="Microsoft Sans Serif"/>
              <a:cs typeface="Microsoft Sans Serif"/>
            </a:endParaRPr>
          </a:p>
          <a:p>
            <a:pPr marL="676275" lvl="1" indent="-246379">
              <a:lnSpc>
                <a:spcPct val="100000"/>
              </a:lnSpc>
              <a:spcBef>
                <a:spcPts val="325"/>
              </a:spcBef>
              <a:buAutoNum type="alphaLcParenR"/>
              <a:tabLst>
                <a:tab pos="676275" algn="l"/>
              </a:tabLst>
            </a:pP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Expense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78766" y="113760"/>
            <a:ext cx="544195" cy="711200"/>
            <a:chOff x="3078766" y="113760"/>
            <a:chExt cx="544195" cy="711200"/>
          </a:xfrm>
        </p:grpSpPr>
        <p:sp>
          <p:nvSpPr>
            <p:cNvPr id="4" name="object 4"/>
            <p:cNvSpPr/>
            <p:nvPr/>
          </p:nvSpPr>
          <p:spPr>
            <a:xfrm>
              <a:off x="3083529" y="118522"/>
              <a:ext cx="534670" cy="701675"/>
            </a:xfrm>
            <a:custGeom>
              <a:avLst/>
              <a:gdLst/>
              <a:ahLst/>
              <a:cxnLst/>
              <a:rect l="l" t="t" r="r" b="b"/>
              <a:pathLst>
                <a:path w="534670" h="701675">
                  <a:moveTo>
                    <a:pt x="260756" y="662280"/>
                  </a:moveTo>
                  <a:lnTo>
                    <a:pt x="189870" y="651802"/>
                  </a:lnTo>
                  <a:lnTo>
                    <a:pt x="125895" y="620369"/>
                  </a:lnTo>
                  <a:lnTo>
                    <a:pt x="72318" y="569945"/>
                  </a:lnTo>
                  <a:lnTo>
                    <a:pt x="50736" y="538348"/>
                  </a:lnTo>
                  <a:lnTo>
                    <a:pt x="32625" y="502494"/>
                  </a:lnTo>
                  <a:lnTo>
                    <a:pt x="18351" y="463312"/>
                  </a:lnTo>
                  <a:lnTo>
                    <a:pt x="8156" y="421728"/>
                  </a:lnTo>
                  <a:lnTo>
                    <a:pt x="2039" y="377744"/>
                  </a:lnTo>
                  <a:lnTo>
                    <a:pt x="0" y="331358"/>
                  </a:lnTo>
                  <a:lnTo>
                    <a:pt x="2054" y="285054"/>
                  </a:lnTo>
                  <a:lnTo>
                    <a:pt x="8218" y="240878"/>
                  </a:lnTo>
                  <a:lnTo>
                    <a:pt x="18418" y="199131"/>
                  </a:lnTo>
                  <a:lnTo>
                    <a:pt x="32874" y="158912"/>
                  </a:lnTo>
                  <a:lnTo>
                    <a:pt x="51047" y="122376"/>
                  </a:lnTo>
                  <a:lnTo>
                    <a:pt x="72691" y="90479"/>
                  </a:lnTo>
                  <a:lnTo>
                    <a:pt x="126393" y="40601"/>
                  </a:lnTo>
                  <a:lnTo>
                    <a:pt x="190741" y="10150"/>
                  </a:lnTo>
                  <a:lnTo>
                    <a:pt x="262250" y="0"/>
                  </a:lnTo>
                  <a:lnTo>
                    <a:pt x="297831" y="2537"/>
                  </a:lnTo>
                  <a:lnTo>
                    <a:pt x="298790" y="2537"/>
                  </a:lnTo>
                  <a:lnTo>
                    <a:pt x="367599" y="23738"/>
                  </a:lnTo>
                  <a:lnTo>
                    <a:pt x="427613" y="65340"/>
                  </a:lnTo>
                  <a:lnTo>
                    <a:pt x="434529" y="72907"/>
                  </a:lnTo>
                  <a:lnTo>
                    <a:pt x="262624" y="72907"/>
                  </a:lnTo>
                  <a:lnTo>
                    <a:pt x="223819" y="76964"/>
                  </a:lnTo>
                  <a:lnTo>
                    <a:pt x="156575" y="109415"/>
                  </a:lnTo>
                  <a:lnTo>
                    <a:pt x="128136" y="137811"/>
                  </a:lnTo>
                  <a:lnTo>
                    <a:pt x="104764" y="174192"/>
                  </a:lnTo>
                  <a:lnTo>
                    <a:pt x="88070" y="218577"/>
                  </a:lnTo>
                  <a:lnTo>
                    <a:pt x="78054" y="270965"/>
                  </a:lnTo>
                  <a:lnTo>
                    <a:pt x="74739" y="330921"/>
                  </a:lnTo>
                  <a:lnTo>
                    <a:pt x="74715" y="331358"/>
                  </a:lnTo>
                  <a:lnTo>
                    <a:pt x="78015" y="390159"/>
                  </a:lnTo>
                  <a:lnTo>
                    <a:pt x="87914" y="441701"/>
                  </a:lnTo>
                  <a:lnTo>
                    <a:pt x="104414" y="485986"/>
                  </a:lnTo>
                  <a:lnTo>
                    <a:pt x="127513" y="523013"/>
                  </a:lnTo>
                  <a:lnTo>
                    <a:pt x="155804" y="552236"/>
                  </a:lnTo>
                  <a:lnTo>
                    <a:pt x="187753" y="573110"/>
                  </a:lnTo>
                  <a:lnTo>
                    <a:pt x="223127" y="585552"/>
                  </a:lnTo>
                  <a:lnTo>
                    <a:pt x="222590" y="585552"/>
                  </a:lnTo>
                  <a:lnTo>
                    <a:pt x="262624" y="589809"/>
                  </a:lnTo>
                  <a:lnTo>
                    <a:pt x="450314" y="589809"/>
                  </a:lnTo>
                  <a:lnTo>
                    <a:pt x="465920" y="601760"/>
                  </a:lnTo>
                  <a:lnTo>
                    <a:pt x="489665" y="617968"/>
                  </a:lnTo>
                  <a:lnTo>
                    <a:pt x="497407" y="622552"/>
                  </a:lnTo>
                  <a:lnTo>
                    <a:pt x="395243" y="622552"/>
                  </a:lnTo>
                  <a:lnTo>
                    <a:pt x="364003" y="639933"/>
                  </a:lnTo>
                  <a:lnTo>
                    <a:pt x="331175" y="652348"/>
                  </a:lnTo>
                  <a:lnTo>
                    <a:pt x="296759" y="659797"/>
                  </a:lnTo>
                  <a:lnTo>
                    <a:pt x="260756" y="662280"/>
                  </a:lnTo>
                  <a:close/>
                </a:path>
                <a:path w="534670" h="701675">
                  <a:moveTo>
                    <a:pt x="475115" y="535674"/>
                  </a:moveTo>
                  <a:lnTo>
                    <a:pt x="385157" y="535674"/>
                  </a:lnTo>
                  <a:lnTo>
                    <a:pt x="413105" y="497337"/>
                  </a:lnTo>
                  <a:lnTo>
                    <a:pt x="433068" y="450433"/>
                  </a:lnTo>
                  <a:lnTo>
                    <a:pt x="445046" y="394961"/>
                  </a:lnTo>
                  <a:lnTo>
                    <a:pt x="449012" y="331358"/>
                  </a:lnTo>
                  <a:lnTo>
                    <a:pt x="449039" y="330921"/>
                  </a:lnTo>
                  <a:lnTo>
                    <a:pt x="443373" y="258123"/>
                  </a:lnTo>
                  <a:lnTo>
                    <a:pt x="426375" y="195147"/>
                  </a:lnTo>
                  <a:lnTo>
                    <a:pt x="398575" y="143595"/>
                  </a:lnTo>
                  <a:lnTo>
                    <a:pt x="360252" y="105068"/>
                  </a:lnTo>
                  <a:lnTo>
                    <a:pt x="314115" y="80947"/>
                  </a:lnTo>
                  <a:lnTo>
                    <a:pt x="262624" y="72907"/>
                  </a:lnTo>
                  <a:lnTo>
                    <a:pt x="434529" y="72907"/>
                  </a:lnTo>
                  <a:lnTo>
                    <a:pt x="473998" y="124277"/>
                  </a:lnTo>
                  <a:lnTo>
                    <a:pt x="491751" y="160076"/>
                  </a:lnTo>
                  <a:lnTo>
                    <a:pt x="505645" y="198831"/>
                  </a:lnTo>
                  <a:lnTo>
                    <a:pt x="515753" y="240624"/>
                  </a:lnTo>
                  <a:lnTo>
                    <a:pt x="521754" y="284554"/>
                  </a:lnTo>
                  <a:lnTo>
                    <a:pt x="523754" y="330921"/>
                  </a:lnTo>
                  <a:lnTo>
                    <a:pt x="522470" y="369440"/>
                  </a:lnTo>
                  <a:lnTo>
                    <a:pt x="512196" y="440528"/>
                  </a:lnTo>
                  <a:lnTo>
                    <a:pt x="491626" y="503586"/>
                  </a:lnTo>
                  <a:lnTo>
                    <a:pt x="477430" y="532036"/>
                  </a:lnTo>
                  <a:lnTo>
                    <a:pt x="475115" y="535674"/>
                  </a:lnTo>
                  <a:close/>
                </a:path>
                <a:path w="534670" h="701675">
                  <a:moveTo>
                    <a:pt x="450314" y="589809"/>
                  </a:moveTo>
                  <a:lnTo>
                    <a:pt x="262624" y="589809"/>
                  </a:lnTo>
                  <a:lnTo>
                    <a:pt x="281770" y="588745"/>
                  </a:lnTo>
                  <a:lnTo>
                    <a:pt x="300355" y="585552"/>
                  </a:lnTo>
                  <a:lnTo>
                    <a:pt x="318380" y="580231"/>
                  </a:lnTo>
                  <a:lnTo>
                    <a:pt x="335845" y="572782"/>
                  </a:lnTo>
                  <a:lnTo>
                    <a:pt x="318614" y="560831"/>
                  </a:lnTo>
                  <a:lnTo>
                    <a:pt x="300916" y="550735"/>
                  </a:lnTo>
                  <a:lnTo>
                    <a:pt x="282750" y="542495"/>
                  </a:lnTo>
                  <a:lnTo>
                    <a:pt x="264118" y="536110"/>
                  </a:lnTo>
                  <a:lnTo>
                    <a:pt x="281676" y="474554"/>
                  </a:lnTo>
                  <a:lnTo>
                    <a:pt x="311466" y="485986"/>
                  </a:lnTo>
                  <a:lnTo>
                    <a:pt x="338927" y="500093"/>
                  </a:lnTo>
                  <a:lnTo>
                    <a:pt x="363419" y="516628"/>
                  </a:lnTo>
                  <a:lnTo>
                    <a:pt x="385157" y="535674"/>
                  </a:lnTo>
                  <a:lnTo>
                    <a:pt x="475115" y="535674"/>
                  </a:lnTo>
                  <a:lnTo>
                    <a:pt x="460620" y="558448"/>
                  </a:lnTo>
                  <a:lnTo>
                    <a:pt x="441193" y="582824"/>
                  </a:lnTo>
                  <a:lnTo>
                    <a:pt x="450314" y="589809"/>
                  </a:lnTo>
                  <a:close/>
                </a:path>
                <a:path w="534670" h="701675">
                  <a:moveTo>
                    <a:pt x="512920" y="701135"/>
                  </a:moveTo>
                  <a:lnTo>
                    <a:pt x="483431" y="686891"/>
                  </a:lnTo>
                  <a:lnTo>
                    <a:pt x="453988" y="669047"/>
                  </a:lnTo>
                  <a:lnTo>
                    <a:pt x="424593" y="647600"/>
                  </a:lnTo>
                  <a:lnTo>
                    <a:pt x="395243" y="622552"/>
                  </a:lnTo>
                  <a:lnTo>
                    <a:pt x="497407" y="622552"/>
                  </a:lnTo>
                  <a:lnTo>
                    <a:pt x="512430" y="631447"/>
                  </a:lnTo>
                  <a:lnTo>
                    <a:pt x="534214" y="642197"/>
                  </a:lnTo>
                  <a:lnTo>
                    <a:pt x="512920" y="701135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83529" y="118522"/>
              <a:ext cx="534670" cy="701675"/>
            </a:xfrm>
            <a:custGeom>
              <a:avLst/>
              <a:gdLst/>
              <a:ahLst/>
              <a:cxnLst/>
              <a:rect l="l" t="t" r="r" b="b"/>
              <a:pathLst>
                <a:path w="534670" h="701675">
                  <a:moveTo>
                    <a:pt x="262624" y="72907"/>
                  </a:moveTo>
                  <a:lnTo>
                    <a:pt x="314115" y="80947"/>
                  </a:lnTo>
                  <a:lnTo>
                    <a:pt x="360252" y="105068"/>
                  </a:lnTo>
                  <a:lnTo>
                    <a:pt x="398575" y="143595"/>
                  </a:lnTo>
                  <a:lnTo>
                    <a:pt x="426375" y="195147"/>
                  </a:lnTo>
                  <a:lnTo>
                    <a:pt x="443373" y="258123"/>
                  </a:lnTo>
                  <a:lnTo>
                    <a:pt x="449039" y="330921"/>
                  </a:lnTo>
                  <a:lnTo>
                    <a:pt x="445046" y="394961"/>
                  </a:lnTo>
                  <a:lnTo>
                    <a:pt x="433068" y="450433"/>
                  </a:lnTo>
                  <a:lnTo>
                    <a:pt x="413105" y="497337"/>
                  </a:lnTo>
                  <a:lnTo>
                    <a:pt x="385157" y="535674"/>
                  </a:lnTo>
                  <a:lnTo>
                    <a:pt x="363419" y="516628"/>
                  </a:lnTo>
                  <a:lnTo>
                    <a:pt x="338927" y="500093"/>
                  </a:lnTo>
                  <a:lnTo>
                    <a:pt x="311679" y="486068"/>
                  </a:lnTo>
                  <a:lnTo>
                    <a:pt x="281676" y="474554"/>
                  </a:lnTo>
                  <a:lnTo>
                    <a:pt x="264118" y="536110"/>
                  </a:lnTo>
                  <a:lnTo>
                    <a:pt x="282750" y="542495"/>
                  </a:lnTo>
                  <a:lnTo>
                    <a:pt x="300916" y="550735"/>
                  </a:lnTo>
                  <a:lnTo>
                    <a:pt x="318614" y="560831"/>
                  </a:lnTo>
                  <a:lnTo>
                    <a:pt x="335845" y="572782"/>
                  </a:lnTo>
                  <a:lnTo>
                    <a:pt x="318380" y="580231"/>
                  </a:lnTo>
                  <a:lnTo>
                    <a:pt x="300355" y="585552"/>
                  </a:lnTo>
                  <a:lnTo>
                    <a:pt x="281770" y="588745"/>
                  </a:lnTo>
                  <a:lnTo>
                    <a:pt x="262624" y="589809"/>
                  </a:lnTo>
                  <a:lnTo>
                    <a:pt x="223359" y="585634"/>
                  </a:lnTo>
                  <a:lnTo>
                    <a:pt x="155804" y="552236"/>
                  </a:lnTo>
                  <a:lnTo>
                    <a:pt x="127513" y="523013"/>
                  </a:lnTo>
                  <a:lnTo>
                    <a:pt x="104414" y="485986"/>
                  </a:lnTo>
                  <a:lnTo>
                    <a:pt x="87914" y="441701"/>
                  </a:lnTo>
                  <a:lnTo>
                    <a:pt x="78015" y="390159"/>
                  </a:lnTo>
                  <a:lnTo>
                    <a:pt x="74715" y="331358"/>
                  </a:lnTo>
                  <a:lnTo>
                    <a:pt x="78054" y="270965"/>
                  </a:lnTo>
                  <a:lnTo>
                    <a:pt x="88070" y="218577"/>
                  </a:lnTo>
                  <a:lnTo>
                    <a:pt x="104764" y="174192"/>
                  </a:lnTo>
                  <a:lnTo>
                    <a:pt x="128136" y="137811"/>
                  </a:lnTo>
                  <a:lnTo>
                    <a:pt x="156575" y="109415"/>
                  </a:lnTo>
                  <a:lnTo>
                    <a:pt x="223819" y="76964"/>
                  </a:lnTo>
                  <a:lnTo>
                    <a:pt x="262624" y="72907"/>
                  </a:lnTo>
                  <a:close/>
                </a:path>
                <a:path w="534670" h="701675">
                  <a:moveTo>
                    <a:pt x="262250" y="0"/>
                  </a:moveTo>
                  <a:lnTo>
                    <a:pt x="190741" y="10150"/>
                  </a:lnTo>
                  <a:lnTo>
                    <a:pt x="126393" y="40601"/>
                  </a:lnTo>
                  <a:lnTo>
                    <a:pt x="72691" y="90479"/>
                  </a:lnTo>
                  <a:lnTo>
                    <a:pt x="51047" y="122376"/>
                  </a:lnTo>
                  <a:lnTo>
                    <a:pt x="32874" y="158912"/>
                  </a:lnTo>
                  <a:lnTo>
                    <a:pt x="18491" y="198831"/>
                  </a:lnTo>
                  <a:lnTo>
                    <a:pt x="8218" y="240878"/>
                  </a:lnTo>
                  <a:lnTo>
                    <a:pt x="2054" y="285054"/>
                  </a:lnTo>
                  <a:lnTo>
                    <a:pt x="0" y="331358"/>
                  </a:lnTo>
                  <a:lnTo>
                    <a:pt x="2039" y="377744"/>
                  </a:lnTo>
                  <a:lnTo>
                    <a:pt x="8156" y="421728"/>
                  </a:lnTo>
                  <a:lnTo>
                    <a:pt x="18351" y="463312"/>
                  </a:lnTo>
                  <a:lnTo>
                    <a:pt x="32625" y="502494"/>
                  </a:lnTo>
                  <a:lnTo>
                    <a:pt x="50736" y="538348"/>
                  </a:lnTo>
                  <a:lnTo>
                    <a:pt x="72318" y="569945"/>
                  </a:lnTo>
                  <a:lnTo>
                    <a:pt x="125895" y="620369"/>
                  </a:lnTo>
                  <a:lnTo>
                    <a:pt x="189870" y="651802"/>
                  </a:lnTo>
                  <a:lnTo>
                    <a:pt x="260756" y="662280"/>
                  </a:lnTo>
                  <a:lnTo>
                    <a:pt x="296759" y="659797"/>
                  </a:lnTo>
                  <a:lnTo>
                    <a:pt x="331175" y="652348"/>
                  </a:lnTo>
                  <a:lnTo>
                    <a:pt x="364003" y="639933"/>
                  </a:lnTo>
                  <a:lnTo>
                    <a:pt x="395243" y="622552"/>
                  </a:lnTo>
                  <a:lnTo>
                    <a:pt x="424593" y="647600"/>
                  </a:lnTo>
                  <a:lnTo>
                    <a:pt x="453988" y="669047"/>
                  </a:lnTo>
                  <a:lnTo>
                    <a:pt x="483431" y="686891"/>
                  </a:lnTo>
                  <a:lnTo>
                    <a:pt x="512920" y="701135"/>
                  </a:lnTo>
                  <a:lnTo>
                    <a:pt x="534214" y="642197"/>
                  </a:lnTo>
                  <a:lnTo>
                    <a:pt x="512430" y="631447"/>
                  </a:lnTo>
                  <a:lnTo>
                    <a:pt x="489665" y="617968"/>
                  </a:lnTo>
                  <a:lnTo>
                    <a:pt x="465920" y="601760"/>
                  </a:lnTo>
                  <a:lnTo>
                    <a:pt x="441193" y="582824"/>
                  </a:lnTo>
                  <a:lnTo>
                    <a:pt x="460620" y="558448"/>
                  </a:lnTo>
                  <a:lnTo>
                    <a:pt x="477430" y="532036"/>
                  </a:lnTo>
                  <a:lnTo>
                    <a:pt x="503207" y="473098"/>
                  </a:lnTo>
                  <a:lnTo>
                    <a:pt x="518617" y="405975"/>
                  </a:lnTo>
                  <a:lnTo>
                    <a:pt x="523754" y="330921"/>
                  </a:lnTo>
                  <a:lnTo>
                    <a:pt x="521754" y="284554"/>
                  </a:lnTo>
                  <a:lnTo>
                    <a:pt x="515753" y="240624"/>
                  </a:lnTo>
                  <a:lnTo>
                    <a:pt x="505752" y="199131"/>
                  </a:lnTo>
                  <a:lnTo>
                    <a:pt x="491751" y="160076"/>
                  </a:lnTo>
                  <a:lnTo>
                    <a:pt x="473998" y="124277"/>
                  </a:lnTo>
                  <a:lnTo>
                    <a:pt x="452619" y="92698"/>
                  </a:lnTo>
                  <a:lnTo>
                    <a:pt x="398979" y="42201"/>
                  </a:lnTo>
                  <a:lnTo>
                    <a:pt x="334350" y="10550"/>
                  </a:lnTo>
                  <a:lnTo>
                    <a:pt x="299234" y="2637"/>
                  </a:lnTo>
                  <a:lnTo>
                    <a:pt x="26225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689938" y="301486"/>
            <a:ext cx="331470" cy="483870"/>
            <a:chOff x="3689938" y="301486"/>
            <a:chExt cx="331470" cy="483870"/>
          </a:xfrm>
        </p:grpSpPr>
        <p:sp>
          <p:nvSpPr>
            <p:cNvPr id="7" name="object 7"/>
            <p:cNvSpPr/>
            <p:nvPr/>
          </p:nvSpPr>
          <p:spPr>
            <a:xfrm>
              <a:off x="3694700" y="306248"/>
              <a:ext cx="321945" cy="474345"/>
            </a:xfrm>
            <a:custGeom>
              <a:avLst/>
              <a:gdLst/>
              <a:ahLst/>
              <a:cxnLst/>
              <a:rect l="l" t="t" r="r" b="b"/>
              <a:pathLst>
                <a:path w="321945" h="474345">
                  <a:moveTo>
                    <a:pt x="135608" y="474117"/>
                  </a:moveTo>
                  <a:lnTo>
                    <a:pt x="85525" y="465276"/>
                  </a:lnTo>
                  <a:lnTo>
                    <a:pt x="43490" y="440683"/>
                  </a:lnTo>
                  <a:lnTo>
                    <a:pt x="17978" y="406366"/>
                  </a:lnTo>
                  <a:lnTo>
                    <a:pt x="4109" y="360608"/>
                  </a:lnTo>
                  <a:lnTo>
                    <a:pt x="256" y="310675"/>
                  </a:lnTo>
                  <a:lnTo>
                    <a:pt x="0" y="287264"/>
                  </a:lnTo>
                  <a:lnTo>
                    <a:pt x="0" y="0"/>
                  </a:lnTo>
                  <a:lnTo>
                    <a:pt x="67243" y="0"/>
                  </a:lnTo>
                  <a:lnTo>
                    <a:pt x="67243" y="257141"/>
                  </a:lnTo>
                  <a:lnTo>
                    <a:pt x="67500" y="285409"/>
                  </a:lnTo>
                  <a:lnTo>
                    <a:pt x="69555" y="326883"/>
                  </a:lnTo>
                  <a:lnTo>
                    <a:pt x="81253" y="367775"/>
                  </a:lnTo>
                  <a:lnTo>
                    <a:pt x="109131" y="396544"/>
                  </a:lnTo>
                  <a:lnTo>
                    <a:pt x="149056" y="406448"/>
                  </a:lnTo>
                  <a:lnTo>
                    <a:pt x="163953" y="405320"/>
                  </a:lnTo>
                  <a:lnTo>
                    <a:pt x="205840" y="388403"/>
                  </a:lnTo>
                  <a:lnTo>
                    <a:pt x="236871" y="353832"/>
                  </a:lnTo>
                  <a:lnTo>
                    <a:pt x="251635" y="300761"/>
                  </a:lnTo>
                  <a:lnTo>
                    <a:pt x="254405" y="248409"/>
                  </a:lnTo>
                  <a:lnTo>
                    <a:pt x="254405" y="0"/>
                  </a:lnTo>
                  <a:lnTo>
                    <a:pt x="321649" y="0"/>
                  </a:lnTo>
                  <a:lnTo>
                    <a:pt x="321649" y="463639"/>
                  </a:lnTo>
                  <a:lnTo>
                    <a:pt x="261503" y="463639"/>
                  </a:lnTo>
                  <a:lnTo>
                    <a:pt x="261503" y="395534"/>
                  </a:lnTo>
                  <a:lnTo>
                    <a:pt x="236264" y="429914"/>
                  </a:lnTo>
                  <a:lnTo>
                    <a:pt x="206868" y="454471"/>
                  </a:lnTo>
                  <a:lnTo>
                    <a:pt x="173316" y="469206"/>
                  </a:lnTo>
                  <a:lnTo>
                    <a:pt x="135608" y="47411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94700" y="306248"/>
              <a:ext cx="321945" cy="474345"/>
            </a:xfrm>
            <a:custGeom>
              <a:avLst/>
              <a:gdLst/>
              <a:ahLst/>
              <a:cxnLst/>
              <a:rect l="l" t="t" r="r" b="b"/>
              <a:pathLst>
                <a:path w="321945" h="474345">
                  <a:moveTo>
                    <a:pt x="0" y="0"/>
                  </a:moveTo>
                  <a:lnTo>
                    <a:pt x="0" y="287264"/>
                  </a:lnTo>
                  <a:lnTo>
                    <a:pt x="256" y="310675"/>
                  </a:lnTo>
                  <a:lnTo>
                    <a:pt x="4109" y="360608"/>
                  </a:lnTo>
                  <a:lnTo>
                    <a:pt x="17978" y="406366"/>
                  </a:lnTo>
                  <a:lnTo>
                    <a:pt x="43490" y="440683"/>
                  </a:lnTo>
                  <a:lnTo>
                    <a:pt x="85525" y="465276"/>
                  </a:lnTo>
                  <a:lnTo>
                    <a:pt x="135608" y="474117"/>
                  </a:lnTo>
                  <a:lnTo>
                    <a:pt x="173316" y="469206"/>
                  </a:lnTo>
                  <a:lnTo>
                    <a:pt x="206868" y="454471"/>
                  </a:lnTo>
                  <a:lnTo>
                    <a:pt x="236264" y="429914"/>
                  </a:lnTo>
                  <a:lnTo>
                    <a:pt x="261503" y="395534"/>
                  </a:lnTo>
                  <a:lnTo>
                    <a:pt x="261503" y="463639"/>
                  </a:lnTo>
                  <a:lnTo>
                    <a:pt x="321649" y="463639"/>
                  </a:lnTo>
                  <a:lnTo>
                    <a:pt x="321649" y="0"/>
                  </a:lnTo>
                  <a:lnTo>
                    <a:pt x="254405" y="0"/>
                  </a:lnTo>
                  <a:lnTo>
                    <a:pt x="254405" y="248409"/>
                  </a:lnTo>
                  <a:lnTo>
                    <a:pt x="253713" y="276341"/>
                  </a:lnTo>
                  <a:lnTo>
                    <a:pt x="248171" y="321671"/>
                  </a:lnTo>
                  <a:lnTo>
                    <a:pt x="228473" y="366975"/>
                  </a:lnTo>
                  <a:lnTo>
                    <a:pt x="192345" y="396298"/>
                  </a:lnTo>
                  <a:lnTo>
                    <a:pt x="149056" y="406448"/>
                  </a:lnTo>
                  <a:lnTo>
                    <a:pt x="134534" y="405348"/>
                  </a:lnTo>
                  <a:lnTo>
                    <a:pt x="98250" y="388840"/>
                  </a:lnTo>
                  <a:lnTo>
                    <a:pt x="75415" y="354760"/>
                  </a:lnTo>
                  <a:lnTo>
                    <a:pt x="68271" y="308656"/>
                  </a:lnTo>
                  <a:lnTo>
                    <a:pt x="67243" y="257141"/>
                  </a:lnTo>
                  <a:lnTo>
                    <a:pt x="67243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094522" y="291008"/>
            <a:ext cx="375285" cy="494665"/>
            <a:chOff x="4094522" y="291008"/>
            <a:chExt cx="375285" cy="494665"/>
          </a:xfrm>
        </p:grpSpPr>
        <p:sp>
          <p:nvSpPr>
            <p:cNvPr id="10" name="object 10"/>
            <p:cNvSpPr/>
            <p:nvPr/>
          </p:nvSpPr>
          <p:spPr>
            <a:xfrm>
              <a:off x="4099284" y="295771"/>
              <a:ext cx="365760" cy="485140"/>
            </a:xfrm>
            <a:custGeom>
              <a:avLst/>
              <a:gdLst/>
              <a:ahLst/>
              <a:cxnLst/>
              <a:rect l="l" t="t" r="r" b="b"/>
              <a:pathLst>
                <a:path w="365760" h="485140">
                  <a:moveTo>
                    <a:pt x="189029" y="484595"/>
                  </a:moveTo>
                  <a:lnTo>
                    <a:pt x="147757" y="480684"/>
                  </a:lnTo>
                  <a:lnTo>
                    <a:pt x="110983" y="468951"/>
                  </a:lnTo>
                  <a:lnTo>
                    <a:pt x="50930" y="422019"/>
                  </a:lnTo>
                  <a:lnTo>
                    <a:pt x="28648" y="387512"/>
                  </a:lnTo>
                  <a:lnTo>
                    <a:pt x="12732" y="346711"/>
                  </a:lnTo>
                  <a:lnTo>
                    <a:pt x="3183" y="299615"/>
                  </a:lnTo>
                  <a:lnTo>
                    <a:pt x="0" y="246226"/>
                  </a:lnTo>
                  <a:lnTo>
                    <a:pt x="3222" y="191000"/>
                  </a:lnTo>
                  <a:lnTo>
                    <a:pt x="12888" y="142322"/>
                  </a:lnTo>
                  <a:lnTo>
                    <a:pt x="28998" y="100193"/>
                  </a:lnTo>
                  <a:lnTo>
                    <a:pt x="51553" y="64612"/>
                  </a:lnTo>
                  <a:lnTo>
                    <a:pt x="79244" y="36344"/>
                  </a:lnTo>
                  <a:lnTo>
                    <a:pt x="146353" y="3956"/>
                  </a:lnTo>
                  <a:lnTo>
                    <a:pt x="146909" y="3956"/>
                  </a:lnTo>
                  <a:lnTo>
                    <a:pt x="185293" y="0"/>
                  </a:lnTo>
                  <a:lnTo>
                    <a:pt x="223258" y="3956"/>
                  </a:lnTo>
                  <a:lnTo>
                    <a:pt x="288261" y="35607"/>
                  </a:lnTo>
                  <a:lnTo>
                    <a:pt x="315298" y="63302"/>
                  </a:lnTo>
                  <a:lnTo>
                    <a:pt x="316127" y="64612"/>
                  </a:lnTo>
                  <a:lnTo>
                    <a:pt x="186041" y="64612"/>
                  </a:lnTo>
                  <a:lnTo>
                    <a:pt x="163797" y="66877"/>
                  </a:lnTo>
                  <a:lnTo>
                    <a:pt x="124821" y="84995"/>
                  </a:lnTo>
                  <a:lnTo>
                    <a:pt x="94094" y="120493"/>
                  </a:lnTo>
                  <a:lnTo>
                    <a:pt x="76661" y="168953"/>
                  </a:lnTo>
                  <a:lnTo>
                    <a:pt x="73220" y="197767"/>
                  </a:lnTo>
                  <a:lnTo>
                    <a:pt x="363192" y="197767"/>
                  </a:lnTo>
                  <a:lnTo>
                    <a:pt x="365731" y="241424"/>
                  </a:lnTo>
                  <a:lnTo>
                    <a:pt x="365606" y="253066"/>
                  </a:lnTo>
                  <a:lnTo>
                    <a:pt x="365357" y="262379"/>
                  </a:lnTo>
                  <a:lnTo>
                    <a:pt x="69484" y="262379"/>
                  </a:lnTo>
                  <a:lnTo>
                    <a:pt x="73197" y="298342"/>
                  </a:lnTo>
                  <a:lnTo>
                    <a:pt x="91689" y="356843"/>
                  </a:lnTo>
                  <a:lnTo>
                    <a:pt x="124120" y="397144"/>
                  </a:lnTo>
                  <a:lnTo>
                    <a:pt x="165587" y="417444"/>
                  </a:lnTo>
                  <a:lnTo>
                    <a:pt x="189403" y="419982"/>
                  </a:lnTo>
                  <a:lnTo>
                    <a:pt x="325514" y="419982"/>
                  </a:lnTo>
                  <a:lnTo>
                    <a:pt x="323073" y="423666"/>
                  </a:lnTo>
                  <a:lnTo>
                    <a:pt x="302597" y="445303"/>
                  </a:lnTo>
                  <a:lnTo>
                    <a:pt x="278828" y="462493"/>
                  </a:lnTo>
                  <a:lnTo>
                    <a:pt x="251977" y="474772"/>
                  </a:lnTo>
                  <a:lnTo>
                    <a:pt x="222044" y="482139"/>
                  </a:lnTo>
                  <a:lnTo>
                    <a:pt x="189029" y="484595"/>
                  </a:lnTo>
                  <a:close/>
                </a:path>
                <a:path w="365760" h="485140">
                  <a:moveTo>
                    <a:pt x="363192" y="197767"/>
                  </a:moveTo>
                  <a:lnTo>
                    <a:pt x="294751" y="197767"/>
                  </a:lnTo>
                  <a:lnTo>
                    <a:pt x="291482" y="170345"/>
                  </a:lnTo>
                  <a:lnTo>
                    <a:pt x="286159" y="146579"/>
                  </a:lnTo>
                  <a:lnTo>
                    <a:pt x="269348" y="110016"/>
                  </a:lnTo>
                  <a:lnTo>
                    <a:pt x="232458" y="75963"/>
                  </a:lnTo>
                  <a:lnTo>
                    <a:pt x="186041" y="64612"/>
                  </a:lnTo>
                  <a:lnTo>
                    <a:pt x="316127" y="64612"/>
                  </a:lnTo>
                  <a:lnTo>
                    <a:pt x="337363" y="98174"/>
                  </a:lnTo>
                  <a:lnTo>
                    <a:pt x="353123" y="139484"/>
                  </a:lnTo>
                  <a:lnTo>
                    <a:pt x="362579" y="187234"/>
                  </a:lnTo>
                  <a:lnTo>
                    <a:pt x="363192" y="197767"/>
                  </a:lnTo>
                  <a:close/>
                </a:path>
                <a:path w="365760" h="485140">
                  <a:moveTo>
                    <a:pt x="325514" y="419982"/>
                  </a:moveTo>
                  <a:lnTo>
                    <a:pt x="189403" y="419982"/>
                  </a:lnTo>
                  <a:lnTo>
                    <a:pt x="207218" y="418563"/>
                  </a:lnTo>
                  <a:lnTo>
                    <a:pt x="223678" y="414307"/>
                  </a:lnTo>
                  <a:lnTo>
                    <a:pt x="264935" y="384238"/>
                  </a:lnTo>
                  <a:lnTo>
                    <a:pt x="285669" y="348002"/>
                  </a:lnTo>
                  <a:lnTo>
                    <a:pt x="294004" y="324809"/>
                  </a:lnTo>
                  <a:lnTo>
                    <a:pt x="363489" y="334850"/>
                  </a:lnTo>
                  <a:lnTo>
                    <a:pt x="353520" y="368439"/>
                  </a:lnTo>
                  <a:lnTo>
                    <a:pt x="340048" y="398044"/>
                  </a:lnTo>
                  <a:lnTo>
                    <a:pt x="325514" y="419982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7743" y="355621"/>
              <a:ext cx="231055" cy="1426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99284" y="295771"/>
              <a:ext cx="365760" cy="485140"/>
            </a:xfrm>
            <a:custGeom>
              <a:avLst/>
              <a:gdLst/>
              <a:ahLst/>
              <a:cxnLst/>
              <a:rect l="l" t="t" r="r" b="b"/>
              <a:pathLst>
                <a:path w="365760" h="485140">
                  <a:moveTo>
                    <a:pt x="185293" y="0"/>
                  </a:moveTo>
                  <a:lnTo>
                    <a:pt x="146115" y="4038"/>
                  </a:lnTo>
                  <a:lnTo>
                    <a:pt x="79244" y="36344"/>
                  </a:lnTo>
                  <a:lnTo>
                    <a:pt x="51553" y="64612"/>
                  </a:lnTo>
                  <a:lnTo>
                    <a:pt x="28998" y="100193"/>
                  </a:lnTo>
                  <a:lnTo>
                    <a:pt x="12888" y="142322"/>
                  </a:lnTo>
                  <a:lnTo>
                    <a:pt x="3222" y="191000"/>
                  </a:lnTo>
                  <a:lnTo>
                    <a:pt x="0" y="246226"/>
                  </a:lnTo>
                  <a:lnTo>
                    <a:pt x="3183" y="299615"/>
                  </a:lnTo>
                  <a:lnTo>
                    <a:pt x="12732" y="346711"/>
                  </a:lnTo>
                  <a:lnTo>
                    <a:pt x="28648" y="387512"/>
                  </a:lnTo>
                  <a:lnTo>
                    <a:pt x="50930" y="422019"/>
                  </a:lnTo>
                  <a:lnTo>
                    <a:pt x="78707" y="449396"/>
                  </a:lnTo>
                  <a:lnTo>
                    <a:pt x="147757" y="480684"/>
                  </a:lnTo>
                  <a:lnTo>
                    <a:pt x="189029" y="484595"/>
                  </a:lnTo>
                  <a:lnTo>
                    <a:pt x="222044" y="482139"/>
                  </a:lnTo>
                  <a:lnTo>
                    <a:pt x="278828" y="462493"/>
                  </a:lnTo>
                  <a:lnTo>
                    <a:pt x="323073" y="423666"/>
                  </a:lnTo>
                  <a:lnTo>
                    <a:pt x="353520" y="368439"/>
                  </a:lnTo>
                  <a:lnTo>
                    <a:pt x="363489" y="334850"/>
                  </a:lnTo>
                  <a:lnTo>
                    <a:pt x="294004" y="324809"/>
                  </a:lnTo>
                  <a:lnTo>
                    <a:pt x="285669" y="348002"/>
                  </a:lnTo>
                  <a:lnTo>
                    <a:pt x="275979" y="367812"/>
                  </a:lnTo>
                  <a:lnTo>
                    <a:pt x="238785" y="407212"/>
                  </a:lnTo>
                  <a:lnTo>
                    <a:pt x="189403" y="419982"/>
                  </a:lnTo>
                  <a:lnTo>
                    <a:pt x="165587" y="417444"/>
                  </a:lnTo>
                  <a:lnTo>
                    <a:pt x="124120" y="397144"/>
                  </a:lnTo>
                  <a:lnTo>
                    <a:pt x="91689" y="356843"/>
                  </a:lnTo>
                  <a:lnTo>
                    <a:pt x="73197" y="298342"/>
                  </a:lnTo>
                  <a:lnTo>
                    <a:pt x="69484" y="262379"/>
                  </a:lnTo>
                  <a:lnTo>
                    <a:pt x="365357" y="262379"/>
                  </a:lnTo>
                  <a:lnTo>
                    <a:pt x="365606" y="253066"/>
                  </a:lnTo>
                  <a:lnTo>
                    <a:pt x="365731" y="246081"/>
                  </a:lnTo>
                  <a:lnTo>
                    <a:pt x="365731" y="241424"/>
                  </a:lnTo>
                  <a:lnTo>
                    <a:pt x="362579" y="187234"/>
                  </a:lnTo>
                  <a:lnTo>
                    <a:pt x="353123" y="139484"/>
                  </a:lnTo>
                  <a:lnTo>
                    <a:pt x="337363" y="98174"/>
                  </a:lnTo>
                  <a:lnTo>
                    <a:pt x="315298" y="63302"/>
                  </a:lnTo>
                  <a:lnTo>
                    <a:pt x="288261" y="35607"/>
                  </a:lnTo>
                  <a:lnTo>
                    <a:pt x="223258" y="3956"/>
                  </a:lnTo>
                  <a:lnTo>
                    <a:pt x="185293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515542" y="139518"/>
            <a:ext cx="575945" cy="645795"/>
            <a:chOff x="4515542" y="139518"/>
            <a:chExt cx="575945" cy="645795"/>
          </a:xfrm>
        </p:grpSpPr>
        <p:sp>
          <p:nvSpPr>
            <p:cNvPr id="14" name="object 14"/>
            <p:cNvSpPr/>
            <p:nvPr/>
          </p:nvSpPr>
          <p:spPr>
            <a:xfrm>
              <a:off x="4520298" y="144284"/>
              <a:ext cx="566420" cy="636270"/>
            </a:xfrm>
            <a:custGeom>
              <a:avLst/>
              <a:gdLst/>
              <a:ahLst/>
              <a:cxnLst/>
              <a:rect l="l" t="t" r="r" b="b"/>
              <a:pathLst>
                <a:path w="566420" h="636270">
                  <a:moveTo>
                    <a:pt x="329501" y="489394"/>
                  </a:moveTo>
                  <a:lnTo>
                    <a:pt x="320459" y="436524"/>
                  </a:lnTo>
                  <a:lnTo>
                    <a:pt x="294322" y="398335"/>
                  </a:lnTo>
                  <a:lnTo>
                    <a:pt x="252323" y="373354"/>
                  </a:lnTo>
                  <a:lnTo>
                    <a:pt x="202577" y="355092"/>
                  </a:lnTo>
                  <a:lnTo>
                    <a:pt x="147396" y="337312"/>
                  </a:lnTo>
                  <a:lnTo>
                    <a:pt x="130098" y="331584"/>
                  </a:lnTo>
                  <a:lnTo>
                    <a:pt x="94983" y="314985"/>
                  </a:lnTo>
                  <a:lnTo>
                    <a:pt x="76212" y="275920"/>
                  </a:lnTo>
                  <a:lnTo>
                    <a:pt x="77444" y="264287"/>
                  </a:lnTo>
                  <a:lnTo>
                    <a:pt x="107569" y="226174"/>
                  </a:lnTo>
                  <a:lnTo>
                    <a:pt x="162128" y="216103"/>
                  </a:lnTo>
                  <a:lnTo>
                    <a:pt x="180632" y="217360"/>
                  </a:lnTo>
                  <a:lnTo>
                    <a:pt x="222783" y="236181"/>
                  </a:lnTo>
                  <a:lnTo>
                    <a:pt x="245491" y="275158"/>
                  </a:lnTo>
                  <a:lnTo>
                    <a:pt x="248805" y="292074"/>
                  </a:lnTo>
                  <a:lnTo>
                    <a:pt x="314553" y="281597"/>
                  </a:lnTo>
                  <a:lnTo>
                    <a:pt x="305587" y="241173"/>
                  </a:lnTo>
                  <a:lnTo>
                    <a:pt x="281825" y="197091"/>
                  </a:lnTo>
                  <a:lnTo>
                    <a:pt x="239217" y="167208"/>
                  </a:lnTo>
                  <a:lnTo>
                    <a:pt x="201104" y="155422"/>
                  </a:lnTo>
                  <a:lnTo>
                    <a:pt x="157276" y="151498"/>
                  </a:lnTo>
                  <a:lnTo>
                    <a:pt x="142011" y="152082"/>
                  </a:lnTo>
                  <a:lnTo>
                    <a:pt x="99123" y="160947"/>
                  </a:lnTo>
                  <a:lnTo>
                    <a:pt x="56413" y="183794"/>
                  </a:lnTo>
                  <a:lnTo>
                    <a:pt x="29933" y="215074"/>
                  </a:lnTo>
                  <a:lnTo>
                    <a:pt x="14224" y="255257"/>
                  </a:lnTo>
                  <a:lnTo>
                    <a:pt x="11214" y="285089"/>
                  </a:lnTo>
                  <a:lnTo>
                    <a:pt x="12128" y="301752"/>
                  </a:lnTo>
                  <a:lnTo>
                    <a:pt x="25908" y="347370"/>
                  </a:lnTo>
                  <a:lnTo>
                    <a:pt x="55829" y="382701"/>
                  </a:lnTo>
                  <a:lnTo>
                    <a:pt x="109207" y="408813"/>
                  </a:lnTo>
                  <a:lnTo>
                    <a:pt x="171843" y="429158"/>
                  </a:lnTo>
                  <a:lnTo>
                    <a:pt x="196735" y="436880"/>
                  </a:lnTo>
                  <a:lnTo>
                    <a:pt x="240588" y="455777"/>
                  </a:lnTo>
                  <a:lnTo>
                    <a:pt x="260388" y="497700"/>
                  </a:lnTo>
                  <a:lnTo>
                    <a:pt x="258978" y="512064"/>
                  </a:lnTo>
                  <a:lnTo>
                    <a:pt x="237972" y="549503"/>
                  </a:lnTo>
                  <a:lnTo>
                    <a:pt x="190893" y="570103"/>
                  </a:lnTo>
                  <a:lnTo>
                    <a:pt x="169227" y="571474"/>
                  </a:lnTo>
                  <a:lnTo>
                    <a:pt x="147523" y="569925"/>
                  </a:lnTo>
                  <a:lnTo>
                    <a:pt x="97624" y="546595"/>
                  </a:lnTo>
                  <a:lnTo>
                    <a:pt x="70548" y="496989"/>
                  </a:lnTo>
                  <a:lnTo>
                    <a:pt x="66497" y="474992"/>
                  </a:lnTo>
                  <a:lnTo>
                    <a:pt x="0" y="487222"/>
                  </a:lnTo>
                  <a:lnTo>
                    <a:pt x="18529" y="551942"/>
                  </a:lnTo>
                  <a:lnTo>
                    <a:pt x="51676" y="598538"/>
                  </a:lnTo>
                  <a:lnTo>
                    <a:pt x="101460" y="626706"/>
                  </a:lnTo>
                  <a:lnTo>
                    <a:pt x="169608" y="636092"/>
                  </a:lnTo>
                  <a:lnTo>
                    <a:pt x="192341" y="634911"/>
                  </a:lnTo>
                  <a:lnTo>
                    <a:pt x="234188" y="625449"/>
                  </a:lnTo>
                  <a:lnTo>
                    <a:pt x="270687" y="606666"/>
                  </a:lnTo>
                  <a:lnTo>
                    <a:pt x="298958" y="579818"/>
                  </a:lnTo>
                  <a:lnTo>
                    <a:pt x="318427" y="545795"/>
                  </a:lnTo>
                  <a:lnTo>
                    <a:pt x="328269" y="508762"/>
                  </a:lnTo>
                  <a:lnTo>
                    <a:pt x="329501" y="489394"/>
                  </a:lnTo>
                  <a:close/>
                </a:path>
                <a:path w="566420" h="636270">
                  <a:moveTo>
                    <a:pt x="565962" y="624738"/>
                  </a:moveTo>
                  <a:lnTo>
                    <a:pt x="556260" y="555320"/>
                  </a:lnTo>
                  <a:lnTo>
                    <a:pt x="547547" y="556653"/>
                  </a:lnTo>
                  <a:lnTo>
                    <a:pt x="539724" y="557618"/>
                  </a:lnTo>
                  <a:lnTo>
                    <a:pt x="532790" y="558190"/>
                  </a:lnTo>
                  <a:lnTo>
                    <a:pt x="526745" y="558380"/>
                  </a:lnTo>
                  <a:lnTo>
                    <a:pt x="516775" y="558380"/>
                  </a:lnTo>
                  <a:lnTo>
                    <a:pt x="489508" y="521817"/>
                  </a:lnTo>
                  <a:lnTo>
                    <a:pt x="488645" y="494207"/>
                  </a:lnTo>
                  <a:lnTo>
                    <a:pt x="488645" y="223088"/>
                  </a:lnTo>
                  <a:lnTo>
                    <a:pt x="556260" y="223088"/>
                  </a:lnTo>
                  <a:lnTo>
                    <a:pt x="556260" y="161975"/>
                  </a:lnTo>
                  <a:lnTo>
                    <a:pt x="488645" y="161975"/>
                  </a:lnTo>
                  <a:lnTo>
                    <a:pt x="488645" y="0"/>
                  </a:lnTo>
                  <a:lnTo>
                    <a:pt x="421767" y="47155"/>
                  </a:lnTo>
                  <a:lnTo>
                    <a:pt x="421767" y="161975"/>
                  </a:lnTo>
                  <a:lnTo>
                    <a:pt x="372452" y="161975"/>
                  </a:lnTo>
                  <a:lnTo>
                    <a:pt x="372452" y="223088"/>
                  </a:lnTo>
                  <a:lnTo>
                    <a:pt x="421767" y="223088"/>
                  </a:lnTo>
                  <a:lnTo>
                    <a:pt x="421767" y="489839"/>
                  </a:lnTo>
                  <a:lnTo>
                    <a:pt x="422287" y="522160"/>
                  </a:lnTo>
                  <a:lnTo>
                    <a:pt x="426389" y="568579"/>
                  </a:lnTo>
                  <a:lnTo>
                    <a:pt x="449033" y="610895"/>
                  </a:lnTo>
                  <a:lnTo>
                    <a:pt x="497890" y="630872"/>
                  </a:lnTo>
                  <a:lnTo>
                    <a:pt x="515162" y="631723"/>
                  </a:lnTo>
                  <a:lnTo>
                    <a:pt x="526745" y="631291"/>
                  </a:lnTo>
                  <a:lnTo>
                    <a:pt x="539076" y="629970"/>
                  </a:lnTo>
                  <a:lnTo>
                    <a:pt x="552145" y="627799"/>
                  </a:lnTo>
                  <a:lnTo>
                    <a:pt x="565962" y="624738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20305" y="144280"/>
              <a:ext cx="566420" cy="636270"/>
            </a:xfrm>
            <a:custGeom>
              <a:avLst/>
              <a:gdLst/>
              <a:ahLst/>
              <a:cxnLst/>
              <a:rect l="l" t="t" r="r" b="b"/>
              <a:pathLst>
                <a:path w="566420" h="636270">
                  <a:moveTo>
                    <a:pt x="157275" y="151490"/>
                  </a:moveTo>
                  <a:lnTo>
                    <a:pt x="112936" y="156811"/>
                  </a:lnTo>
                  <a:lnTo>
                    <a:pt x="74933" y="171318"/>
                  </a:lnTo>
                  <a:lnTo>
                    <a:pt x="37668" y="203515"/>
                  </a:lnTo>
                  <a:lnTo>
                    <a:pt x="18001" y="241206"/>
                  </a:lnTo>
                  <a:lnTo>
                    <a:pt x="11206" y="285081"/>
                  </a:lnTo>
                  <a:lnTo>
                    <a:pt x="12125" y="301744"/>
                  </a:lnTo>
                  <a:lnTo>
                    <a:pt x="25901" y="347365"/>
                  </a:lnTo>
                  <a:lnTo>
                    <a:pt x="55833" y="382701"/>
                  </a:lnTo>
                  <a:lnTo>
                    <a:pt x="109208" y="408813"/>
                  </a:lnTo>
                  <a:lnTo>
                    <a:pt x="171845" y="429150"/>
                  </a:lnTo>
                  <a:lnTo>
                    <a:pt x="196734" y="436872"/>
                  </a:lnTo>
                  <a:lnTo>
                    <a:pt x="240583" y="455781"/>
                  </a:lnTo>
                  <a:lnTo>
                    <a:pt x="260382" y="497692"/>
                  </a:lnTo>
                  <a:lnTo>
                    <a:pt x="258981" y="512062"/>
                  </a:lnTo>
                  <a:lnTo>
                    <a:pt x="237968" y="549498"/>
                  </a:lnTo>
                  <a:lnTo>
                    <a:pt x="190897" y="570099"/>
                  </a:lnTo>
                  <a:lnTo>
                    <a:pt x="169229" y="571473"/>
                  </a:lnTo>
                  <a:lnTo>
                    <a:pt x="147523" y="569917"/>
                  </a:lnTo>
                  <a:lnTo>
                    <a:pt x="97627" y="546588"/>
                  </a:lnTo>
                  <a:lnTo>
                    <a:pt x="70543" y="496982"/>
                  </a:lnTo>
                  <a:lnTo>
                    <a:pt x="66496" y="474990"/>
                  </a:lnTo>
                  <a:lnTo>
                    <a:pt x="0" y="487214"/>
                  </a:lnTo>
                  <a:lnTo>
                    <a:pt x="18523" y="551936"/>
                  </a:lnTo>
                  <a:lnTo>
                    <a:pt x="51677" y="598540"/>
                  </a:lnTo>
                  <a:lnTo>
                    <a:pt x="101456" y="626699"/>
                  </a:lnTo>
                  <a:lnTo>
                    <a:pt x="169603" y="636085"/>
                  </a:lnTo>
                  <a:lnTo>
                    <a:pt x="192345" y="634903"/>
                  </a:lnTo>
                  <a:lnTo>
                    <a:pt x="234185" y="625444"/>
                  </a:lnTo>
                  <a:lnTo>
                    <a:pt x="270687" y="606662"/>
                  </a:lnTo>
                  <a:lnTo>
                    <a:pt x="298954" y="579813"/>
                  </a:lnTo>
                  <a:lnTo>
                    <a:pt x="318427" y="545797"/>
                  </a:lnTo>
                  <a:lnTo>
                    <a:pt x="328264" y="508761"/>
                  </a:lnTo>
                  <a:lnTo>
                    <a:pt x="329494" y="489397"/>
                  </a:lnTo>
                  <a:lnTo>
                    <a:pt x="328490" y="470133"/>
                  </a:lnTo>
                  <a:lnTo>
                    <a:pt x="313430" y="422165"/>
                  </a:lnTo>
                  <a:lnTo>
                    <a:pt x="282470" y="388849"/>
                  </a:lnTo>
                  <a:lnTo>
                    <a:pt x="230154" y="364719"/>
                  </a:lnTo>
                  <a:lnTo>
                    <a:pt x="169603" y="344455"/>
                  </a:lnTo>
                  <a:lnTo>
                    <a:pt x="147399" y="337306"/>
                  </a:lnTo>
                  <a:lnTo>
                    <a:pt x="130097" y="331576"/>
                  </a:lnTo>
                  <a:lnTo>
                    <a:pt x="94981" y="314986"/>
                  </a:lnTo>
                  <a:lnTo>
                    <a:pt x="76209" y="275913"/>
                  </a:lnTo>
                  <a:lnTo>
                    <a:pt x="77446" y="264289"/>
                  </a:lnTo>
                  <a:lnTo>
                    <a:pt x="107566" y="226171"/>
                  </a:lnTo>
                  <a:lnTo>
                    <a:pt x="162131" y="216103"/>
                  </a:lnTo>
                  <a:lnTo>
                    <a:pt x="180631" y="217358"/>
                  </a:lnTo>
                  <a:lnTo>
                    <a:pt x="222776" y="236185"/>
                  </a:lnTo>
                  <a:lnTo>
                    <a:pt x="245494" y="275149"/>
                  </a:lnTo>
                  <a:lnTo>
                    <a:pt x="248801" y="292066"/>
                  </a:lnTo>
                  <a:lnTo>
                    <a:pt x="314551" y="281589"/>
                  </a:lnTo>
                  <a:lnTo>
                    <a:pt x="305585" y="241169"/>
                  </a:lnTo>
                  <a:lnTo>
                    <a:pt x="281824" y="197085"/>
                  </a:lnTo>
                  <a:lnTo>
                    <a:pt x="239213" y="167207"/>
                  </a:lnTo>
                  <a:lnTo>
                    <a:pt x="201108" y="155419"/>
                  </a:lnTo>
                  <a:lnTo>
                    <a:pt x="179908" y="152472"/>
                  </a:lnTo>
                  <a:lnTo>
                    <a:pt x="157275" y="151490"/>
                  </a:lnTo>
                  <a:close/>
                </a:path>
                <a:path w="566420" h="636270">
                  <a:moveTo>
                    <a:pt x="488638" y="0"/>
                  </a:moveTo>
                  <a:lnTo>
                    <a:pt x="421767" y="47149"/>
                  </a:lnTo>
                  <a:lnTo>
                    <a:pt x="421767" y="161968"/>
                  </a:lnTo>
                  <a:lnTo>
                    <a:pt x="372455" y="161968"/>
                  </a:lnTo>
                  <a:lnTo>
                    <a:pt x="372455" y="223088"/>
                  </a:lnTo>
                  <a:lnTo>
                    <a:pt x="421767" y="223088"/>
                  </a:lnTo>
                  <a:lnTo>
                    <a:pt x="421767" y="489834"/>
                  </a:lnTo>
                  <a:lnTo>
                    <a:pt x="423822" y="548407"/>
                  </a:lnTo>
                  <a:lnTo>
                    <a:pt x="434843" y="593137"/>
                  </a:lnTo>
                  <a:lnTo>
                    <a:pt x="469492" y="624107"/>
                  </a:lnTo>
                  <a:lnTo>
                    <a:pt x="515161" y="631720"/>
                  </a:lnTo>
                  <a:lnTo>
                    <a:pt x="526742" y="631283"/>
                  </a:lnTo>
                  <a:lnTo>
                    <a:pt x="539070" y="629973"/>
                  </a:lnTo>
                  <a:lnTo>
                    <a:pt x="552145" y="627790"/>
                  </a:lnTo>
                  <a:lnTo>
                    <a:pt x="565968" y="624734"/>
                  </a:lnTo>
                  <a:lnTo>
                    <a:pt x="556255" y="555319"/>
                  </a:lnTo>
                  <a:lnTo>
                    <a:pt x="547546" y="556656"/>
                  </a:lnTo>
                  <a:lnTo>
                    <a:pt x="539724" y="557611"/>
                  </a:lnTo>
                  <a:lnTo>
                    <a:pt x="532790" y="558184"/>
                  </a:lnTo>
                  <a:lnTo>
                    <a:pt x="526742" y="558375"/>
                  </a:lnTo>
                  <a:lnTo>
                    <a:pt x="516780" y="558375"/>
                  </a:lnTo>
                  <a:lnTo>
                    <a:pt x="489509" y="521813"/>
                  </a:lnTo>
                  <a:lnTo>
                    <a:pt x="488638" y="494199"/>
                  </a:lnTo>
                  <a:lnTo>
                    <a:pt x="488638" y="223088"/>
                  </a:lnTo>
                  <a:lnTo>
                    <a:pt x="556255" y="223088"/>
                  </a:lnTo>
                  <a:lnTo>
                    <a:pt x="556255" y="161968"/>
                  </a:lnTo>
                  <a:lnTo>
                    <a:pt x="488638" y="161968"/>
                  </a:lnTo>
                  <a:lnTo>
                    <a:pt x="488638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137921" y="125111"/>
            <a:ext cx="76835" cy="100330"/>
            <a:chOff x="5137921" y="125111"/>
            <a:chExt cx="76835" cy="100330"/>
          </a:xfrm>
        </p:grpSpPr>
        <p:sp>
          <p:nvSpPr>
            <p:cNvPr id="17" name="object 17"/>
            <p:cNvSpPr/>
            <p:nvPr/>
          </p:nvSpPr>
          <p:spPr>
            <a:xfrm>
              <a:off x="5142684" y="129873"/>
              <a:ext cx="67310" cy="90805"/>
            </a:xfrm>
            <a:custGeom>
              <a:avLst/>
              <a:gdLst/>
              <a:ahLst/>
              <a:cxnLst/>
              <a:rect l="l" t="t" r="r" b="b"/>
              <a:pathLst>
                <a:path w="67310" h="90804">
                  <a:moveTo>
                    <a:pt x="67243" y="90370"/>
                  </a:moveTo>
                  <a:lnTo>
                    <a:pt x="0" y="90370"/>
                  </a:lnTo>
                  <a:lnTo>
                    <a:pt x="0" y="0"/>
                  </a:lnTo>
                  <a:lnTo>
                    <a:pt x="67243" y="0"/>
                  </a:lnTo>
                  <a:lnTo>
                    <a:pt x="67243" y="9037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42684" y="129873"/>
              <a:ext cx="67310" cy="90805"/>
            </a:xfrm>
            <a:custGeom>
              <a:avLst/>
              <a:gdLst/>
              <a:ahLst/>
              <a:cxnLst/>
              <a:rect l="l" t="t" r="r" b="b"/>
              <a:pathLst>
                <a:path w="67310" h="90804">
                  <a:moveTo>
                    <a:pt x="0" y="0"/>
                  </a:moveTo>
                  <a:lnTo>
                    <a:pt x="0" y="90370"/>
                  </a:lnTo>
                  <a:lnTo>
                    <a:pt x="67243" y="90370"/>
                  </a:lnTo>
                  <a:lnTo>
                    <a:pt x="67243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137921" y="301486"/>
            <a:ext cx="76835" cy="473709"/>
            <a:chOff x="5137921" y="301486"/>
            <a:chExt cx="76835" cy="473709"/>
          </a:xfrm>
        </p:grpSpPr>
        <p:sp>
          <p:nvSpPr>
            <p:cNvPr id="20" name="object 20"/>
            <p:cNvSpPr/>
            <p:nvPr/>
          </p:nvSpPr>
          <p:spPr>
            <a:xfrm>
              <a:off x="5142684" y="306248"/>
              <a:ext cx="67310" cy="464184"/>
            </a:xfrm>
            <a:custGeom>
              <a:avLst/>
              <a:gdLst/>
              <a:ahLst/>
              <a:cxnLst/>
              <a:rect l="l" t="t" r="r" b="b"/>
              <a:pathLst>
                <a:path w="67310" h="464184">
                  <a:moveTo>
                    <a:pt x="67243" y="463639"/>
                  </a:moveTo>
                  <a:lnTo>
                    <a:pt x="0" y="463639"/>
                  </a:lnTo>
                  <a:lnTo>
                    <a:pt x="0" y="0"/>
                  </a:lnTo>
                  <a:lnTo>
                    <a:pt x="67243" y="0"/>
                  </a:lnTo>
                  <a:lnTo>
                    <a:pt x="67243" y="46363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42684" y="306248"/>
              <a:ext cx="67310" cy="464184"/>
            </a:xfrm>
            <a:custGeom>
              <a:avLst/>
              <a:gdLst/>
              <a:ahLst/>
              <a:cxnLst/>
              <a:rect l="l" t="t" r="r" b="b"/>
              <a:pathLst>
                <a:path w="67310" h="464184">
                  <a:moveTo>
                    <a:pt x="0" y="0"/>
                  </a:moveTo>
                  <a:lnTo>
                    <a:pt x="0" y="463639"/>
                  </a:lnTo>
                  <a:lnTo>
                    <a:pt x="67243" y="463639"/>
                  </a:lnTo>
                  <a:lnTo>
                    <a:pt x="67243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282495" y="291008"/>
            <a:ext cx="381635" cy="494665"/>
            <a:chOff x="5282495" y="291008"/>
            <a:chExt cx="381635" cy="494665"/>
          </a:xfrm>
        </p:grpSpPr>
        <p:sp>
          <p:nvSpPr>
            <p:cNvPr id="23" name="object 23"/>
            <p:cNvSpPr/>
            <p:nvPr/>
          </p:nvSpPr>
          <p:spPr>
            <a:xfrm>
              <a:off x="5287258" y="295771"/>
              <a:ext cx="372110" cy="485140"/>
            </a:xfrm>
            <a:custGeom>
              <a:avLst/>
              <a:gdLst/>
              <a:ahLst/>
              <a:cxnLst/>
              <a:rect l="l" t="t" r="r" b="b"/>
              <a:pathLst>
                <a:path w="372110" h="485140">
                  <a:moveTo>
                    <a:pt x="186040" y="484595"/>
                  </a:moveTo>
                  <a:lnTo>
                    <a:pt x="146379" y="480693"/>
                  </a:lnTo>
                  <a:lnTo>
                    <a:pt x="79011" y="449478"/>
                  </a:lnTo>
                  <a:lnTo>
                    <a:pt x="51281" y="422128"/>
                  </a:lnTo>
                  <a:lnTo>
                    <a:pt x="28858" y="387512"/>
                  </a:lnTo>
                  <a:lnTo>
                    <a:pt x="12826" y="345983"/>
                  </a:lnTo>
                  <a:lnTo>
                    <a:pt x="3206" y="297578"/>
                  </a:lnTo>
                  <a:lnTo>
                    <a:pt x="0" y="242297"/>
                  </a:lnTo>
                  <a:lnTo>
                    <a:pt x="3737" y="183514"/>
                  </a:lnTo>
                  <a:lnTo>
                    <a:pt x="15316" y="130207"/>
                  </a:lnTo>
                  <a:lnTo>
                    <a:pt x="34462" y="86686"/>
                  </a:lnTo>
                  <a:lnTo>
                    <a:pt x="61266" y="51515"/>
                  </a:lnTo>
                  <a:lnTo>
                    <a:pt x="118050" y="12878"/>
                  </a:lnTo>
                  <a:lnTo>
                    <a:pt x="186040" y="0"/>
                  </a:lnTo>
                  <a:lnTo>
                    <a:pt x="225079" y="3920"/>
                  </a:lnTo>
                  <a:lnTo>
                    <a:pt x="260383" y="15680"/>
                  </a:lnTo>
                  <a:lnTo>
                    <a:pt x="291950" y="35280"/>
                  </a:lnTo>
                  <a:lnTo>
                    <a:pt x="319781" y="62720"/>
                  </a:lnTo>
                  <a:lnTo>
                    <a:pt x="321324" y="65049"/>
                  </a:lnTo>
                  <a:lnTo>
                    <a:pt x="186040" y="65049"/>
                  </a:lnTo>
                  <a:lnTo>
                    <a:pt x="161898" y="67805"/>
                  </a:lnTo>
                  <a:lnTo>
                    <a:pt x="120058" y="89852"/>
                  </a:lnTo>
                  <a:lnTo>
                    <a:pt x="87813" y="134000"/>
                  </a:lnTo>
                  <a:lnTo>
                    <a:pt x="71189" y="200577"/>
                  </a:lnTo>
                  <a:lnTo>
                    <a:pt x="69111" y="242297"/>
                  </a:lnTo>
                  <a:lnTo>
                    <a:pt x="71107" y="282380"/>
                  </a:lnTo>
                  <a:lnTo>
                    <a:pt x="71189" y="284035"/>
                  </a:lnTo>
                  <a:lnTo>
                    <a:pt x="87813" y="350758"/>
                  </a:lnTo>
                  <a:lnTo>
                    <a:pt x="120058" y="395097"/>
                  </a:lnTo>
                  <a:lnTo>
                    <a:pt x="161850" y="417199"/>
                  </a:lnTo>
                  <a:lnTo>
                    <a:pt x="186040" y="419982"/>
                  </a:lnTo>
                  <a:lnTo>
                    <a:pt x="322047" y="419982"/>
                  </a:lnTo>
                  <a:lnTo>
                    <a:pt x="320497" y="422128"/>
                  </a:lnTo>
                  <a:lnTo>
                    <a:pt x="281801" y="456218"/>
                  </a:lnTo>
                  <a:lnTo>
                    <a:pt x="235944" y="477500"/>
                  </a:lnTo>
                  <a:lnTo>
                    <a:pt x="211498" y="482821"/>
                  </a:lnTo>
                  <a:lnTo>
                    <a:pt x="186040" y="484595"/>
                  </a:lnTo>
                  <a:close/>
                </a:path>
                <a:path w="372110" h="485140">
                  <a:moveTo>
                    <a:pt x="322047" y="419982"/>
                  </a:moveTo>
                  <a:lnTo>
                    <a:pt x="186040" y="419982"/>
                  </a:lnTo>
                  <a:lnTo>
                    <a:pt x="210020" y="417199"/>
                  </a:lnTo>
                  <a:lnTo>
                    <a:pt x="231897" y="408849"/>
                  </a:lnTo>
                  <a:lnTo>
                    <a:pt x="269348" y="375452"/>
                  </a:lnTo>
                  <a:lnTo>
                    <a:pt x="294285" y="319243"/>
                  </a:lnTo>
                  <a:lnTo>
                    <a:pt x="302597" y="239678"/>
                  </a:lnTo>
                  <a:lnTo>
                    <a:pt x="300570" y="200577"/>
                  </a:lnTo>
                  <a:lnTo>
                    <a:pt x="283754" y="134164"/>
                  </a:lnTo>
                  <a:lnTo>
                    <a:pt x="251393" y="90015"/>
                  </a:lnTo>
                  <a:lnTo>
                    <a:pt x="209708" y="67805"/>
                  </a:lnTo>
                  <a:lnTo>
                    <a:pt x="186040" y="65049"/>
                  </a:lnTo>
                  <a:lnTo>
                    <a:pt x="321324" y="65049"/>
                  </a:lnTo>
                  <a:lnTo>
                    <a:pt x="342499" y="97000"/>
                  </a:lnTo>
                  <a:lnTo>
                    <a:pt x="358727" y="137265"/>
                  </a:lnTo>
                  <a:lnTo>
                    <a:pt x="368463" y="183514"/>
                  </a:lnTo>
                  <a:lnTo>
                    <a:pt x="371708" y="235748"/>
                  </a:lnTo>
                  <a:lnTo>
                    <a:pt x="370269" y="278114"/>
                  </a:lnTo>
                  <a:lnTo>
                    <a:pt x="365949" y="315714"/>
                  </a:lnTo>
                  <a:lnTo>
                    <a:pt x="358750" y="348548"/>
                  </a:lnTo>
                  <a:lnTo>
                    <a:pt x="348671" y="376616"/>
                  </a:lnTo>
                  <a:lnTo>
                    <a:pt x="335899" y="400800"/>
                  </a:lnTo>
                  <a:lnTo>
                    <a:pt x="322047" y="419982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87258" y="295771"/>
              <a:ext cx="372110" cy="485140"/>
            </a:xfrm>
            <a:custGeom>
              <a:avLst/>
              <a:gdLst/>
              <a:ahLst/>
              <a:cxnLst/>
              <a:rect l="l" t="t" r="r" b="b"/>
              <a:pathLst>
                <a:path w="372110" h="485140">
                  <a:moveTo>
                    <a:pt x="186040" y="65049"/>
                  </a:moveTo>
                  <a:lnTo>
                    <a:pt x="231648" y="76145"/>
                  </a:lnTo>
                  <a:lnTo>
                    <a:pt x="269099" y="109434"/>
                  </a:lnTo>
                  <a:lnTo>
                    <a:pt x="294222" y="164114"/>
                  </a:lnTo>
                  <a:lnTo>
                    <a:pt x="302597" y="239678"/>
                  </a:lnTo>
                  <a:lnTo>
                    <a:pt x="300519" y="282380"/>
                  </a:lnTo>
                  <a:lnTo>
                    <a:pt x="283894" y="350267"/>
                  </a:lnTo>
                  <a:lnTo>
                    <a:pt x="251673" y="394934"/>
                  </a:lnTo>
                  <a:lnTo>
                    <a:pt x="210020" y="417199"/>
                  </a:lnTo>
                  <a:lnTo>
                    <a:pt x="186040" y="419982"/>
                  </a:lnTo>
                  <a:lnTo>
                    <a:pt x="161898" y="417217"/>
                  </a:lnTo>
                  <a:lnTo>
                    <a:pt x="120058" y="395097"/>
                  </a:lnTo>
                  <a:lnTo>
                    <a:pt x="87813" y="350758"/>
                  </a:lnTo>
                  <a:lnTo>
                    <a:pt x="71189" y="284035"/>
                  </a:lnTo>
                  <a:lnTo>
                    <a:pt x="69111" y="242297"/>
                  </a:lnTo>
                  <a:lnTo>
                    <a:pt x="71189" y="200577"/>
                  </a:lnTo>
                  <a:lnTo>
                    <a:pt x="87813" y="134000"/>
                  </a:lnTo>
                  <a:lnTo>
                    <a:pt x="120058" y="89852"/>
                  </a:lnTo>
                  <a:lnTo>
                    <a:pt x="161898" y="67805"/>
                  </a:lnTo>
                  <a:lnTo>
                    <a:pt x="186040" y="65049"/>
                  </a:lnTo>
                  <a:close/>
                </a:path>
                <a:path w="372110" h="485140">
                  <a:moveTo>
                    <a:pt x="186040" y="0"/>
                  </a:moveTo>
                  <a:lnTo>
                    <a:pt x="118050" y="12878"/>
                  </a:lnTo>
                  <a:lnTo>
                    <a:pt x="61266" y="51515"/>
                  </a:lnTo>
                  <a:lnTo>
                    <a:pt x="34462" y="86686"/>
                  </a:lnTo>
                  <a:lnTo>
                    <a:pt x="15316" y="130207"/>
                  </a:lnTo>
                  <a:lnTo>
                    <a:pt x="3829" y="182077"/>
                  </a:lnTo>
                  <a:lnTo>
                    <a:pt x="0" y="242297"/>
                  </a:lnTo>
                  <a:lnTo>
                    <a:pt x="3206" y="297578"/>
                  </a:lnTo>
                  <a:lnTo>
                    <a:pt x="12826" y="345983"/>
                  </a:lnTo>
                  <a:lnTo>
                    <a:pt x="28858" y="387512"/>
                  </a:lnTo>
                  <a:lnTo>
                    <a:pt x="51304" y="422165"/>
                  </a:lnTo>
                  <a:lnTo>
                    <a:pt x="79011" y="449478"/>
                  </a:lnTo>
                  <a:lnTo>
                    <a:pt x="146379" y="480693"/>
                  </a:lnTo>
                  <a:lnTo>
                    <a:pt x="186040" y="484595"/>
                  </a:lnTo>
                  <a:lnTo>
                    <a:pt x="211498" y="482821"/>
                  </a:lnTo>
                  <a:lnTo>
                    <a:pt x="259378" y="468633"/>
                  </a:lnTo>
                  <a:lnTo>
                    <a:pt x="302464" y="440601"/>
                  </a:lnTo>
                  <a:lnTo>
                    <a:pt x="335899" y="400800"/>
                  </a:lnTo>
                  <a:lnTo>
                    <a:pt x="358750" y="348548"/>
                  </a:lnTo>
                  <a:lnTo>
                    <a:pt x="370269" y="278114"/>
                  </a:lnTo>
                  <a:lnTo>
                    <a:pt x="371708" y="235748"/>
                  </a:lnTo>
                  <a:lnTo>
                    <a:pt x="368463" y="183514"/>
                  </a:lnTo>
                  <a:lnTo>
                    <a:pt x="358727" y="137265"/>
                  </a:lnTo>
                  <a:lnTo>
                    <a:pt x="342499" y="97000"/>
                  </a:lnTo>
                  <a:lnTo>
                    <a:pt x="319781" y="62720"/>
                  </a:lnTo>
                  <a:lnTo>
                    <a:pt x="291950" y="35280"/>
                  </a:lnTo>
                  <a:lnTo>
                    <a:pt x="225079" y="3920"/>
                  </a:lnTo>
                  <a:lnTo>
                    <a:pt x="18604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733029" y="291008"/>
            <a:ext cx="332105" cy="483870"/>
            <a:chOff x="5733029" y="291008"/>
            <a:chExt cx="332105" cy="483870"/>
          </a:xfrm>
        </p:grpSpPr>
        <p:sp>
          <p:nvSpPr>
            <p:cNvPr id="26" name="object 26"/>
            <p:cNvSpPr/>
            <p:nvPr/>
          </p:nvSpPr>
          <p:spPr>
            <a:xfrm>
              <a:off x="5737791" y="295771"/>
              <a:ext cx="322580" cy="474345"/>
            </a:xfrm>
            <a:custGeom>
              <a:avLst/>
              <a:gdLst/>
              <a:ahLst/>
              <a:cxnLst/>
              <a:rect l="l" t="t" r="r" b="b"/>
              <a:pathLst>
                <a:path w="322579" h="474345">
                  <a:moveTo>
                    <a:pt x="322396" y="474117"/>
                  </a:moveTo>
                  <a:lnTo>
                    <a:pt x="255152" y="474117"/>
                  </a:lnTo>
                  <a:lnTo>
                    <a:pt x="255152" y="192091"/>
                  </a:lnTo>
                  <a:lnTo>
                    <a:pt x="254662" y="169599"/>
                  </a:lnTo>
                  <a:lnTo>
                    <a:pt x="247307" y="120348"/>
                  </a:lnTo>
                  <a:lnTo>
                    <a:pt x="219413" y="82366"/>
                  </a:lnTo>
                  <a:lnTo>
                    <a:pt x="172592" y="68105"/>
                  </a:lnTo>
                  <a:lnTo>
                    <a:pt x="151843" y="70097"/>
                  </a:lnTo>
                  <a:lnTo>
                    <a:pt x="114734" y="86032"/>
                  </a:lnTo>
                  <a:lnTo>
                    <a:pt x="84755" y="119484"/>
                  </a:lnTo>
                  <a:lnTo>
                    <a:pt x="69189" y="179949"/>
                  </a:lnTo>
                  <a:lnTo>
                    <a:pt x="67243" y="220905"/>
                  </a:lnTo>
                  <a:lnTo>
                    <a:pt x="67243" y="474117"/>
                  </a:lnTo>
                  <a:lnTo>
                    <a:pt x="0" y="474117"/>
                  </a:lnTo>
                  <a:lnTo>
                    <a:pt x="0" y="10477"/>
                  </a:lnTo>
                  <a:lnTo>
                    <a:pt x="60519" y="10477"/>
                  </a:lnTo>
                  <a:lnTo>
                    <a:pt x="60519" y="76400"/>
                  </a:lnTo>
                  <a:lnTo>
                    <a:pt x="84801" y="42975"/>
                  </a:lnTo>
                  <a:lnTo>
                    <a:pt x="113940" y="19100"/>
                  </a:lnTo>
                  <a:lnTo>
                    <a:pt x="147936" y="4775"/>
                  </a:lnTo>
                  <a:lnTo>
                    <a:pt x="186788" y="0"/>
                  </a:lnTo>
                  <a:lnTo>
                    <a:pt x="204354" y="945"/>
                  </a:lnTo>
                  <a:lnTo>
                    <a:pt x="252662" y="15134"/>
                  </a:lnTo>
                  <a:lnTo>
                    <a:pt x="289319" y="42938"/>
                  </a:lnTo>
                  <a:lnTo>
                    <a:pt x="310442" y="81311"/>
                  </a:lnTo>
                  <a:lnTo>
                    <a:pt x="320295" y="125596"/>
                  </a:lnTo>
                  <a:lnTo>
                    <a:pt x="322163" y="163796"/>
                  </a:lnTo>
                  <a:lnTo>
                    <a:pt x="322396" y="189035"/>
                  </a:lnTo>
                  <a:lnTo>
                    <a:pt x="322396" y="47411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37791" y="295771"/>
              <a:ext cx="322580" cy="474345"/>
            </a:xfrm>
            <a:custGeom>
              <a:avLst/>
              <a:gdLst/>
              <a:ahLst/>
              <a:cxnLst/>
              <a:rect l="l" t="t" r="r" b="b"/>
              <a:pathLst>
                <a:path w="322579" h="474345">
                  <a:moveTo>
                    <a:pt x="186788" y="0"/>
                  </a:moveTo>
                  <a:lnTo>
                    <a:pt x="147936" y="4775"/>
                  </a:lnTo>
                  <a:lnTo>
                    <a:pt x="113940" y="19100"/>
                  </a:lnTo>
                  <a:lnTo>
                    <a:pt x="84801" y="42975"/>
                  </a:lnTo>
                  <a:lnTo>
                    <a:pt x="60519" y="76400"/>
                  </a:lnTo>
                  <a:lnTo>
                    <a:pt x="60519" y="10477"/>
                  </a:lnTo>
                  <a:lnTo>
                    <a:pt x="0" y="10477"/>
                  </a:lnTo>
                  <a:lnTo>
                    <a:pt x="0" y="474117"/>
                  </a:lnTo>
                  <a:lnTo>
                    <a:pt x="67243" y="474117"/>
                  </a:lnTo>
                  <a:lnTo>
                    <a:pt x="67243" y="220905"/>
                  </a:lnTo>
                  <a:lnTo>
                    <a:pt x="69189" y="179949"/>
                  </a:lnTo>
                  <a:lnTo>
                    <a:pt x="84755" y="119484"/>
                  </a:lnTo>
                  <a:lnTo>
                    <a:pt x="114734" y="86032"/>
                  </a:lnTo>
                  <a:lnTo>
                    <a:pt x="151843" y="70097"/>
                  </a:lnTo>
                  <a:lnTo>
                    <a:pt x="172592" y="68105"/>
                  </a:lnTo>
                  <a:lnTo>
                    <a:pt x="185605" y="68996"/>
                  </a:lnTo>
                  <a:lnTo>
                    <a:pt x="228675" y="90033"/>
                  </a:lnTo>
                  <a:lnTo>
                    <a:pt x="250740" y="133727"/>
                  </a:lnTo>
                  <a:lnTo>
                    <a:pt x="255152" y="192091"/>
                  </a:lnTo>
                  <a:lnTo>
                    <a:pt x="255152" y="474117"/>
                  </a:lnTo>
                  <a:lnTo>
                    <a:pt x="322396" y="474117"/>
                  </a:lnTo>
                  <a:lnTo>
                    <a:pt x="322396" y="189035"/>
                  </a:lnTo>
                  <a:lnTo>
                    <a:pt x="322163" y="163796"/>
                  </a:lnTo>
                  <a:lnTo>
                    <a:pt x="320295" y="125596"/>
                  </a:lnTo>
                  <a:lnTo>
                    <a:pt x="310442" y="81311"/>
                  </a:lnTo>
                  <a:lnTo>
                    <a:pt x="289319" y="42938"/>
                  </a:lnTo>
                  <a:lnTo>
                    <a:pt x="252662" y="15134"/>
                  </a:lnTo>
                  <a:lnTo>
                    <a:pt x="204354" y="945"/>
                  </a:lnTo>
                  <a:lnTo>
                    <a:pt x="186788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645025" y="1266958"/>
            <a:ext cx="2275840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5110">
              <a:lnSpc>
                <a:spcPct val="114999"/>
              </a:lnSpc>
              <a:spcBef>
                <a:spcPts val="100"/>
              </a:spcBef>
              <a:buAutoNum type="arabicPeriod" startAt="2"/>
              <a:tabLst>
                <a:tab pos="257810" algn="l"/>
              </a:tabLst>
            </a:pP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Accounts</a:t>
            </a:r>
            <a:r>
              <a:rPr sz="1800" spc="-8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payable</a:t>
            </a:r>
            <a:r>
              <a:rPr sz="1800" spc="-8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616161"/>
                </a:solidFill>
                <a:latin typeface="Microsoft Sans Serif"/>
                <a:cs typeface="Microsoft Sans Serif"/>
              </a:rPr>
              <a:t>is </a:t>
            </a: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classified</a:t>
            </a:r>
            <a:r>
              <a:rPr sz="18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as:</a:t>
            </a:r>
            <a:endParaRPr sz="1800">
              <a:latin typeface="Microsoft Sans Serif"/>
              <a:cs typeface="Microsoft Sans Serif"/>
            </a:endParaRPr>
          </a:p>
          <a:p>
            <a:pPr marL="306705" lvl="1" indent="-235585">
              <a:lnSpc>
                <a:spcPct val="100000"/>
              </a:lnSpc>
              <a:spcBef>
                <a:spcPts val="320"/>
              </a:spcBef>
              <a:buAutoNum type="alphaLcParenR"/>
              <a:tabLst>
                <a:tab pos="306705" algn="l"/>
              </a:tabLst>
            </a:pP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Asset</a:t>
            </a:r>
            <a:endParaRPr sz="1800">
              <a:latin typeface="Microsoft Sans Serif"/>
              <a:cs typeface="Microsoft Sans Serif"/>
            </a:endParaRPr>
          </a:p>
          <a:p>
            <a:pPr marL="317500" lvl="1" indent="-246379">
              <a:lnSpc>
                <a:spcPct val="100000"/>
              </a:lnSpc>
              <a:spcBef>
                <a:spcPts val="325"/>
              </a:spcBef>
              <a:buAutoNum type="alphaLcParenR"/>
              <a:tabLst>
                <a:tab pos="317500" algn="l"/>
              </a:tabLst>
            </a:pP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Liability</a:t>
            </a:r>
            <a:endParaRPr sz="1800">
              <a:latin typeface="Microsoft Sans Serif"/>
              <a:cs typeface="Microsoft Sans Serif"/>
            </a:endParaRPr>
          </a:p>
          <a:p>
            <a:pPr marL="299085" lvl="1" indent="-227965">
              <a:lnSpc>
                <a:spcPct val="100000"/>
              </a:lnSpc>
              <a:spcBef>
                <a:spcPts val="325"/>
              </a:spcBef>
              <a:buAutoNum type="alphaLcParenR"/>
              <a:tabLst>
                <a:tab pos="299085" algn="l"/>
              </a:tabLst>
            </a:pP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Revenue</a:t>
            </a:r>
            <a:endParaRPr sz="1800">
              <a:latin typeface="Microsoft Sans Serif"/>
              <a:cs typeface="Microsoft Sans Serif"/>
            </a:endParaRPr>
          </a:p>
          <a:p>
            <a:pPr marL="317500" lvl="1" indent="-246379">
              <a:lnSpc>
                <a:spcPct val="100000"/>
              </a:lnSpc>
              <a:spcBef>
                <a:spcPts val="325"/>
              </a:spcBef>
              <a:buAutoNum type="alphaLcParenR"/>
              <a:tabLst>
                <a:tab pos="317500" algn="l"/>
              </a:tabLst>
            </a:pP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Expense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84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20"/>
              </a:spcBef>
            </a:pPr>
            <a:r>
              <a:rPr spc="-30" dirty="0"/>
              <a:t>Cash</a:t>
            </a:r>
            <a:r>
              <a:rPr spc="-114" dirty="0"/>
              <a:t> </a:t>
            </a:r>
            <a:r>
              <a:rPr dirty="0"/>
              <a:t>vs</a:t>
            </a:r>
            <a:r>
              <a:rPr spc="-114" dirty="0"/>
              <a:t> </a:t>
            </a:r>
            <a:r>
              <a:rPr dirty="0"/>
              <a:t>Accrual</a:t>
            </a:r>
            <a:r>
              <a:rPr spc="-114" dirty="0"/>
              <a:t> </a:t>
            </a:r>
            <a:r>
              <a:rPr spc="-10" dirty="0"/>
              <a:t>Accounting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57914" y="2376620"/>
            <a:ext cx="537845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30" dirty="0">
                <a:solidFill>
                  <a:srgbClr val="301900"/>
                </a:solidFill>
                <a:latin typeface="Lucida Sans Unicode"/>
                <a:cs typeface="Lucida Sans Unicode"/>
              </a:rPr>
              <a:t>Dr</a:t>
            </a:r>
            <a:r>
              <a:rPr sz="1000" spc="-50" dirty="0">
                <a:solidFill>
                  <a:srgbClr val="301900"/>
                </a:solidFill>
                <a:latin typeface="Lucida Sans Unicode"/>
                <a:cs typeface="Lucida Sans Unicode"/>
              </a:rPr>
              <a:t> </a:t>
            </a:r>
            <a:r>
              <a:rPr sz="1000" spc="45" dirty="0">
                <a:solidFill>
                  <a:srgbClr val="301900"/>
                </a:solidFill>
                <a:latin typeface="Lucida Sans Unicode"/>
                <a:cs typeface="Lucida Sans Unicode"/>
              </a:rPr>
              <a:t>Cash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57914" y="2502695"/>
            <a:ext cx="1031875" cy="709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solidFill>
                  <a:srgbClr val="301900"/>
                </a:solidFill>
                <a:latin typeface="Lucida Sans Unicode"/>
                <a:cs typeface="Lucida Sans Unicode"/>
              </a:rPr>
              <a:t>Cr</a:t>
            </a:r>
            <a:r>
              <a:rPr sz="1000" spc="-10" dirty="0">
                <a:solidFill>
                  <a:srgbClr val="301900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301900"/>
                </a:solidFill>
                <a:latin typeface="Lucida Sans Unicode"/>
                <a:cs typeface="Lucida Sans Unicode"/>
              </a:rPr>
              <a:t>Def.</a:t>
            </a:r>
            <a:r>
              <a:rPr sz="1000" spc="-5" dirty="0">
                <a:solidFill>
                  <a:srgbClr val="301900"/>
                </a:solidFill>
                <a:latin typeface="Lucida Sans Unicode"/>
                <a:cs typeface="Lucida Sans Unicode"/>
              </a:rPr>
              <a:t> </a:t>
            </a:r>
            <a:r>
              <a:rPr sz="1000" spc="-25" dirty="0">
                <a:solidFill>
                  <a:srgbClr val="301900"/>
                </a:solidFill>
                <a:latin typeface="Lucida Sans Unicode"/>
                <a:cs typeface="Lucida Sans Unicode"/>
              </a:rPr>
              <a:t>Rev</a:t>
            </a:r>
            <a:endParaRPr sz="10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</a:pPr>
            <a:r>
              <a:rPr sz="950" dirty="0">
                <a:solidFill>
                  <a:srgbClr val="301900"/>
                </a:solidFill>
                <a:latin typeface="Roboto Lt"/>
                <a:cs typeface="Roboto Lt"/>
              </a:rPr>
              <a:t>Customer</a:t>
            </a:r>
            <a:r>
              <a:rPr sz="950" spc="-55" dirty="0">
                <a:solidFill>
                  <a:srgbClr val="301900"/>
                </a:solidFill>
                <a:latin typeface="Roboto Lt"/>
                <a:cs typeface="Roboto Lt"/>
              </a:rPr>
              <a:t> </a:t>
            </a:r>
            <a:r>
              <a:rPr sz="950" spc="-20" dirty="0">
                <a:solidFill>
                  <a:srgbClr val="301900"/>
                </a:solidFill>
                <a:latin typeface="Roboto Lt"/>
                <a:cs typeface="Roboto Lt"/>
              </a:rPr>
              <a:t>pays </a:t>
            </a:r>
            <a:r>
              <a:rPr sz="950" dirty="0">
                <a:solidFill>
                  <a:srgbClr val="301900"/>
                </a:solidFill>
                <a:latin typeface="Roboto Lt"/>
                <a:cs typeface="Roboto Lt"/>
              </a:rPr>
              <a:t>upfront</a:t>
            </a:r>
            <a:r>
              <a:rPr sz="950" spc="-20" dirty="0">
                <a:solidFill>
                  <a:srgbClr val="301900"/>
                </a:solidFill>
                <a:latin typeface="Roboto Lt"/>
                <a:cs typeface="Roboto Lt"/>
              </a:rPr>
              <a:t> </a:t>
            </a:r>
            <a:r>
              <a:rPr sz="950" dirty="0">
                <a:solidFill>
                  <a:srgbClr val="301900"/>
                </a:solidFill>
                <a:latin typeface="Roboto Lt"/>
                <a:cs typeface="Roboto Lt"/>
              </a:rPr>
              <a:t>for</a:t>
            </a:r>
            <a:r>
              <a:rPr sz="950" spc="-15" dirty="0">
                <a:solidFill>
                  <a:srgbClr val="301900"/>
                </a:solidFill>
                <a:latin typeface="Roboto Lt"/>
                <a:cs typeface="Roboto Lt"/>
              </a:rPr>
              <a:t> </a:t>
            </a:r>
            <a:r>
              <a:rPr sz="950" dirty="0">
                <a:solidFill>
                  <a:srgbClr val="301900"/>
                </a:solidFill>
                <a:latin typeface="Roboto Lt"/>
                <a:cs typeface="Roboto Lt"/>
              </a:rPr>
              <a:t>full</a:t>
            </a:r>
            <a:r>
              <a:rPr sz="950" spc="-20" dirty="0">
                <a:solidFill>
                  <a:srgbClr val="301900"/>
                </a:solidFill>
                <a:latin typeface="Roboto Lt"/>
                <a:cs typeface="Roboto Lt"/>
              </a:rPr>
              <a:t> year </a:t>
            </a:r>
            <a:r>
              <a:rPr sz="950" spc="-10" dirty="0">
                <a:solidFill>
                  <a:srgbClr val="301900"/>
                </a:solidFill>
                <a:latin typeface="Roboto Lt"/>
                <a:cs typeface="Roboto Lt"/>
              </a:rPr>
              <a:t>subscription</a:t>
            </a:r>
            <a:endParaRPr sz="950">
              <a:latin typeface="Roboto Lt"/>
              <a:cs typeface="Roboto 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7915" y="2069986"/>
            <a:ext cx="6248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01900"/>
                </a:solidFill>
                <a:latin typeface="Comic Sans MS"/>
                <a:cs typeface="Comic Sans MS"/>
              </a:rPr>
              <a:t>01</a:t>
            </a:r>
            <a:r>
              <a:rPr sz="1100" b="1" spc="180" dirty="0">
                <a:solidFill>
                  <a:srgbClr val="301900"/>
                </a:solidFill>
                <a:latin typeface="Comic Sans MS"/>
                <a:cs typeface="Comic Sans MS"/>
              </a:rPr>
              <a:t> </a:t>
            </a:r>
            <a:r>
              <a:rPr sz="1100" b="1" spc="-20" dirty="0">
                <a:solidFill>
                  <a:srgbClr val="301900"/>
                </a:solidFill>
                <a:latin typeface="Comic Sans MS"/>
                <a:cs typeface="Comic Sans MS"/>
              </a:rPr>
              <a:t>2024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55671" y="2069986"/>
            <a:ext cx="6248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01900"/>
                </a:solidFill>
                <a:latin typeface="Comic Sans MS"/>
                <a:cs typeface="Comic Sans MS"/>
              </a:rPr>
              <a:t>12</a:t>
            </a:r>
            <a:r>
              <a:rPr sz="1100" b="1" spc="180" dirty="0">
                <a:solidFill>
                  <a:srgbClr val="301900"/>
                </a:solidFill>
                <a:latin typeface="Comic Sans MS"/>
                <a:cs typeface="Comic Sans MS"/>
              </a:rPr>
              <a:t> </a:t>
            </a:r>
            <a:r>
              <a:rPr sz="1100" b="1" spc="-20" dirty="0">
                <a:solidFill>
                  <a:srgbClr val="301900"/>
                </a:solidFill>
                <a:latin typeface="Comic Sans MS"/>
                <a:cs typeface="Comic Sans MS"/>
              </a:rPr>
              <a:t>2024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53426" y="3331228"/>
            <a:ext cx="96456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301900"/>
                </a:solidFill>
                <a:latin typeface="Roboto Lt"/>
                <a:cs typeface="Roboto Lt"/>
              </a:rPr>
              <a:t>Even</a:t>
            </a:r>
            <a:r>
              <a:rPr sz="950" spc="-30" dirty="0">
                <a:solidFill>
                  <a:srgbClr val="301900"/>
                </a:solidFill>
                <a:latin typeface="Roboto Lt"/>
                <a:cs typeface="Roboto Lt"/>
              </a:rPr>
              <a:t> </a:t>
            </a:r>
            <a:r>
              <a:rPr sz="950" dirty="0">
                <a:solidFill>
                  <a:srgbClr val="301900"/>
                </a:solidFill>
                <a:latin typeface="Roboto Lt"/>
                <a:cs typeface="Roboto Lt"/>
              </a:rPr>
              <a:t>though</a:t>
            </a:r>
            <a:r>
              <a:rPr sz="950" spc="-30" dirty="0">
                <a:solidFill>
                  <a:srgbClr val="301900"/>
                </a:solidFill>
                <a:latin typeface="Roboto Lt"/>
                <a:cs typeface="Roboto Lt"/>
              </a:rPr>
              <a:t> </a:t>
            </a:r>
            <a:r>
              <a:rPr sz="950" spc="-20" dirty="0">
                <a:solidFill>
                  <a:srgbClr val="301900"/>
                </a:solidFill>
                <a:latin typeface="Roboto Lt"/>
                <a:cs typeface="Roboto Lt"/>
              </a:rPr>
              <a:t>cash </a:t>
            </a:r>
            <a:r>
              <a:rPr sz="950" dirty="0">
                <a:solidFill>
                  <a:srgbClr val="301900"/>
                </a:solidFill>
                <a:latin typeface="Roboto Lt"/>
                <a:cs typeface="Roboto Lt"/>
              </a:rPr>
              <a:t>not</a:t>
            </a:r>
            <a:r>
              <a:rPr sz="950" spc="-15" dirty="0">
                <a:solidFill>
                  <a:srgbClr val="301900"/>
                </a:solidFill>
                <a:latin typeface="Roboto Lt"/>
                <a:cs typeface="Roboto Lt"/>
              </a:rPr>
              <a:t> </a:t>
            </a:r>
            <a:r>
              <a:rPr sz="950" spc="-25" dirty="0">
                <a:solidFill>
                  <a:srgbClr val="301900"/>
                </a:solidFill>
                <a:latin typeface="Roboto Lt"/>
                <a:cs typeface="Roboto Lt"/>
              </a:rPr>
              <a:t>in</a:t>
            </a:r>
            <a:endParaRPr sz="950">
              <a:latin typeface="Roboto Lt"/>
              <a:cs typeface="Roboto L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53426" y="2069986"/>
            <a:ext cx="6248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01900"/>
                </a:solidFill>
                <a:latin typeface="Comic Sans MS"/>
                <a:cs typeface="Comic Sans MS"/>
              </a:rPr>
              <a:t>12</a:t>
            </a:r>
            <a:r>
              <a:rPr sz="1100" b="1" spc="180" dirty="0">
                <a:solidFill>
                  <a:srgbClr val="301900"/>
                </a:solidFill>
                <a:latin typeface="Comic Sans MS"/>
                <a:cs typeface="Comic Sans MS"/>
              </a:rPr>
              <a:t> </a:t>
            </a:r>
            <a:r>
              <a:rPr sz="1100" b="1" spc="-20" dirty="0">
                <a:solidFill>
                  <a:srgbClr val="301900"/>
                </a:solidFill>
                <a:latin typeface="Comic Sans MS"/>
                <a:cs typeface="Comic Sans MS"/>
              </a:rPr>
              <a:t>2024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51182" y="2751242"/>
            <a:ext cx="902335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301900"/>
                </a:solidFill>
                <a:latin typeface="Roboto Lt"/>
                <a:cs typeface="Roboto Lt"/>
              </a:rPr>
              <a:t>Cash</a:t>
            </a:r>
            <a:r>
              <a:rPr sz="950" spc="-10" dirty="0">
                <a:solidFill>
                  <a:srgbClr val="301900"/>
                </a:solidFill>
                <a:latin typeface="Roboto Lt"/>
                <a:cs typeface="Roboto Lt"/>
              </a:rPr>
              <a:t> received </a:t>
            </a:r>
            <a:r>
              <a:rPr sz="950" spc="-25" dirty="0">
                <a:solidFill>
                  <a:srgbClr val="301900"/>
                </a:solidFill>
                <a:latin typeface="Roboto Lt"/>
                <a:cs typeface="Roboto Lt"/>
              </a:rPr>
              <a:t>in</a:t>
            </a:r>
            <a:r>
              <a:rPr sz="950" dirty="0">
                <a:solidFill>
                  <a:srgbClr val="301900"/>
                </a:solidFill>
                <a:latin typeface="Roboto Lt"/>
                <a:cs typeface="Roboto Lt"/>
              </a:rPr>
              <a:t> Jan</a:t>
            </a:r>
            <a:r>
              <a:rPr sz="950" spc="-15" dirty="0">
                <a:solidFill>
                  <a:srgbClr val="301900"/>
                </a:solidFill>
                <a:latin typeface="Roboto Lt"/>
                <a:cs typeface="Roboto Lt"/>
              </a:rPr>
              <a:t> </a:t>
            </a:r>
            <a:r>
              <a:rPr sz="950" spc="-10" dirty="0">
                <a:solidFill>
                  <a:srgbClr val="301900"/>
                </a:solidFill>
                <a:latin typeface="Roboto Lt"/>
                <a:cs typeface="Roboto Lt"/>
              </a:rPr>
              <a:t>next</a:t>
            </a:r>
            <a:r>
              <a:rPr sz="950" spc="-75" dirty="0">
                <a:solidFill>
                  <a:srgbClr val="301900"/>
                </a:solidFill>
                <a:latin typeface="Roboto Lt"/>
                <a:cs typeface="Roboto Lt"/>
              </a:rPr>
              <a:t> </a:t>
            </a:r>
            <a:r>
              <a:rPr sz="950" spc="-20" dirty="0">
                <a:solidFill>
                  <a:srgbClr val="301900"/>
                </a:solidFill>
                <a:latin typeface="Roboto Lt"/>
                <a:cs typeface="Roboto Lt"/>
              </a:rPr>
              <a:t>year,</a:t>
            </a:r>
            <a:r>
              <a:rPr sz="950" spc="-10" dirty="0">
                <a:solidFill>
                  <a:srgbClr val="301900"/>
                </a:solidFill>
                <a:latin typeface="Roboto Lt"/>
                <a:cs typeface="Roboto Lt"/>
              </a:rPr>
              <a:t> </a:t>
            </a:r>
            <a:r>
              <a:rPr sz="950" spc="-25" dirty="0">
                <a:solidFill>
                  <a:srgbClr val="301900"/>
                </a:solidFill>
                <a:latin typeface="Roboto Lt"/>
                <a:cs typeface="Roboto Lt"/>
              </a:rPr>
              <a:t>no</a:t>
            </a:r>
            <a:r>
              <a:rPr sz="950" dirty="0">
                <a:solidFill>
                  <a:srgbClr val="301900"/>
                </a:solidFill>
                <a:latin typeface="Roboto Lt"/>
                <a:cs typeface="Roboto Lt"/>
              </a:rPr>
              <a:t> extra</a:t>
            </a:r>
            <a:r>
              <a:rPr sz="950" spc="-45" dirty="0">
                <a:solidFill>
                  <a:srgbClr val="301900"/>
                </a:solidFill>
                <a:latin typeface="Roboto Lt"/>
                <a:cs typeface="Roboto Lt"/>
              </a:rPr>
              <a:t> </a:t>
            </a:r>
            <a:r>
              <a:rPr sz="950" spc="-10" dirty="0">
                <a:solidFill>
                  <a:srgbClr val="301900"/>
                </a:solidFill>
                <a:latin typeface="Roboto Lt"/>
                <a:cs typeface="Roboto Lt"/>
              </a:rPr>
              <a:t>revenue recognized.</a:t>
            </a:r>
            <a:endParaRPr sz="950">
              <a:latin typeface="Roboto Lt"/>
              <a:cs typeface="Roboto L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51182" y="2069986"/>
            <a:ext cx="6248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01900"/>
                </a:solidFill>
                <a:latin typeface="Comic Sans MS"/>
                <a:cs typeface="Comic Sans MS"/>
              </a:rPr>
              <a:t>01</a:t>
            </a:r>
            <a:r>
              <a:rPr sz="1100" b="1" spc="180" dirty="0">
                <a:solidFill>
                  <a:srgbClr val="301900"/>
                </a:solidFill>
                <a:latin typeface="Comic Sans MS"/>
                <a:cs typeface="Comic Sans MS"/>
              </a:rPr>
              <a:t> </a:t>
            </a:r>
            <a:r>
              <a:rPr sz="1100" b="1" spc="-20" dirty="0">
                <a:solidFill>
                  <a:srgbClr val="301900"/>
                </a:solidFill>
                <a:latin typeface="Comic Sans MS"/>
                <a:cs typeface="Comic Sans MS"/>
              </a:rPr>
              <a:t>2025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55668" y="2376620"/>
            <a:ext cx="69977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30" dirty="0">
                <a:solidFill>
                  <a:srgbClr val="301900"/>
                </a:solidFill>
                <a:latin typeface="Lucida Sans Unicode"/>
                <a:cs typeface="Lucida Sans Unicode"/>
              </a:rPr>
              <a:t>Dr </a:t>
            </a:r>
            <a:r>
              <a:rPr sz="1000" dirty="0">
                <a:solidFill>
                  <a:srgbClr val="301900"/>
                </a:solidFill>
                <a:latin typeface="Lucida Sans Unicode"/>
                <a:cs typeface="Lucida Sans Unicode"/>
              </a:rPr>
              <a:t>Def</a:t>
            </a:r>
            <a:r>
              <a:rPr sz="1000" spc="-25" dirty="0">
                <a:solidFill>
                  <a:srgbClr val="301900"/>
                </a:solidFill>
                <a:latin typeface="Lucida Sans Unicode"/>
                <a:cs typeface="Lucida Sans Unicode"/>
              </a:rPr>
              <a:t> </a:t>
            </a:r>
            <a:r>
              <a:rPr sz="1000" spc="-20" dirty="0">
                <a:solidFill>
                  <a:srgbClr val="301900"/>
                </a:solidFill>
                <a:latin typeface="Lucida Sans Unicode"/>
                <a:cs typeface="Lucida Sans Unicode"/>
              </a:rPr>
              <a:t>Rev.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55668" y="2502695"/>
            <a:ext cx="1022985" cy="854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solidFill>
                  <a:srgbClr val="301900"/>
                </a:solidFill>
                <a:latin typeface="Lucida Sans Unicode"/>
                <a:cs typeface="Lucida Sans Unicode"/>
              </a:rPr>
              <a:t>Cr</a:t>
            </a:r>
            <a:r>
              <a:rPr sz="1000" spc="30" dirty="0">
                <a:solidFill>
                  <a:srgbClr val="301900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301900"/>
                </a:solidFill>
                <a:latin typeface="Lucida Sans Unicode"/>
                <a:cs typeface="Lucida Sans Unicode"/>
              </a:rPr>
              <a:t>Revenue</a:t>
            </a:r>
            <a:endParaRPr sz="10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</a:pPr>
            <a:r>
              <a:rPr sz="950" spc="-10" dirty="0">
                <a:solidFill>
                  <a:srgbClr val="301900"/>
                </a:solidFill>
                <a:latin typeface="Roboto Lt"/>
                <a:cs typeface="Roboto Lt"/>
              </a:rPr>
              <a:t>Revenue</a:t>
            </a:r>
            <a:r>
              <a:rPr sz="950" spc="-5" dirty="0">
                <a:solidFill>
                  <a:srgbClr val="301900"/>
                </a:solidFill>
                <a:latin typeface="Roboto Lt"/>
                <a:cs typeface="Roboto Lt"/>
              </a:rPr>
              <a:t> </a:t>
            </a:r>
            <a:r>
              <a:rPr sz="950" spc="-25" dirty="0">
                <a:solidFill>
                  <a:srgbClr val="301900"/>
                </a:solidFill>
                <a:latin typeface="Roboto Lt"/>
                <a:cs typeface="Roboto Lt"/>
              </a:rPr>
              <a:t>is</a:t>
            </a:r>
            <a:r>
              <a:rPr sz="950" spc="-10" dirty="0">
                <a:solidFill>
                  <a:srgbClr val="301900"/>
                </a:solidFill>
                <a:latin typeface="Roboto Lt"/>
                <a:cs typeface="Roboto Lt"/>
              </a:rPr>
              <a:t> recognized</a:t>
            </a:r>
            <a:r>
              <a:rPr sz="950" spc="30" dirty="0">
                <a:solidFill>
                  <a:srgbClr val="301900"/>
                </a:solidFill>
                <a:latin typeface="Roboto Lt"/>
                <a:cs typeface="Roboto Lt"/>
              </a:rPr>
              <a:t> </a:t>
            </a:r>
            <a:r>
              <a:rPr sz="950" spc="-20" dirty="0">
                <a:solidFill>
                  <a:srgbClr val="301900"/>
                </a:solidFill>
                <a:latin typeface="Roboto Lt"/>
                <a:cs typeface="Roboto Lt"/>
              </a:rPr>
              <a:t>when </a:t>
            </a:r>
            <a:r>
              <a:rPr sz="950" dirty="0">
                <a:solidFill>
                  <a:srgbClr val="301900"/>
                </a:solidFill>
                <a:latin typeface="Roboto Lt"/>
                <a:cs typeface="Roboto Lt"/>
              </a:rPr>
              <a:t>earned</a:t>
            </a:r>
            <a:r>
              <a:rPr sz="950" spc="-25" dirty="0">
                <a:solidFill>
                  <a:srgbClr val="301900"/>
                </a:solidFill>
                <a:latin typeface="Roboto Lt"/>
                <a:cs typeface="Roboto Lt"/>
              </a:rPr>
              <a:t> </a:t>
            </a:r>
            <a:r>
              <a:rPr sz="950" dirty="0">
                <a:solidFill>
                  <a:srgbClr val="301900"/>
                </a:solidFill>
                <a:latin typeface="Roboto Lt"/>
                <a:cs typeface="Roboto Lt"/>
              </a:rPr>
              <a:t>in</a:t>
            </a:r>
            <a:r>
              <a:rPr sz="950" spc="-25" dirty="0">
                <a:solidFill>
                  <a:srgbClr val="301900"/>
                </a:solidFill>
                <a:latin typeface="Roboto Lt"/>
                <a:cs typeface="Roboto Lt"/>
              </a:rPr>
              <a:t> </a:t>
            </a:r>
            <a:r>
              <a:rPr sz="950" spc="-10" dirty="0">
                <a:solidFill>
                  <a:srgbClr val="301900"/>
                </a:solidFill>
                <a:latin typeface="Roboto Lt"/>
                <a:cs typeface="Roboto Lt"/>
              </a:rPr>
              <a:t>following months</a:t>
            </a:r>
            <a:endParaRPr sz="950">
              <a:latin typeface="Roboto Lt"/>
              <a:cs typeface="Roboto L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53437" y="2376620"/>
            <a:ext cx="1026794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30" dirty="0">
                <a:solidFill>
                  <a:srgbClr val="301900"/>
                </a:solidFill>
                <a:latin typeface="Lucida Sans Unicode"/>
                <a:cs typeface="Lucida Sans Unicode"/>
              </a:rPr>
              <a:t>Dr</a:t>
            </a:r>
            <a:r>
              <a:rPr sz="1000" spc="120" dirty="0">
                <a:solidFill>
                  <a:srgbClr val="301900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301900"/>
                </a:solidFill>
                <a:latin typeface="Lucida Sans Unicode"/>
                <a:cs typeface="Lucida Sans Unicode"/>
              </a:rPr>
              <a:t>Accrued</a:t>
            </a:r>
            <a:r>
              <a:rPr sz="1000" spc="120" dirty="0">
                <a:solidFill>
                  <a:srgbClr val="301900"/>
                </a:solidFill>
                <a:latin typeface="Lucida Sans Unicode"/>
                <a:cs typeface="Lucida Sans Unicode"/>
              </a:rPr>
              <a:t> </a:t>
            </a:r>
            <a:r>
              <a:rPr sz="1000" spc="-20" dirty="0">
                <a:solidFill>
                  <a:srgbClr val="301900"/>
                </a:solidFill>
                <a:latin typeface="Lucida Sans Unicode"/>
                <a:cs typeface="Lucida Sans Unicode"/>
              </a:rPr>
              <a:t>Rev.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53426" y="2502695"/>
            <a:ext cx="835660" cy="709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dirty="0">
                <a:solidFill>
                  <a:srgbClr val="301900"/>
                </a:solidFill>
                <a:latin typeface="Lucida Sans Unicode"/>
                <a:cs typeface="Lucida Sans Unicode"/>
              </a:rPr>
              <a:t>Cr</a:t>
            </a:r>
            <a:r>
              <a:rPr sz="1000" spc="30" dirty="0">
                <a:solidFill>
                  <a:srgbClr val="301900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301900"/>
                </a:solidFill>
                <a:latin typeface="Lucida Sans Unicode"/>
                <a:cs typeface="Lucida Sans Unicode"/>
              </a:rPr>
              <a:t>Revenue</a:t>
            </a:r>
            <a:endParaRPr sz="10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</a:pPr>
            <a:r>
              <a:rPr sz="950" dirty="0">
                <a:solidFill>
                  <a:srgbClr val="301900"/>
                </a:solidFill>
                <a:latin typeface="Roboto Lt"/>
                <a:cs typeface="Roboto Lt"/>
              </a:rPr>
              <a:t>Ensure</a:t>
            </a:r>
            <a:r>
              <a:rPr sz="950" spc="-30" dirty="0">
                <a:solidFill>
                  <a:srgbClr val="301900"/>
                </a:solidFill>
                <a:latin typeface="Roboto Lt"/>
                <a:cs typeface="Roboto Lt"/>
              </a:rPr>
              <a:t> </a:t>
            </a:r>
            <a:r>
              <a:rPr sz="950" spc="-10" dirty="0">
                <a:solidFill>
                  <a:srgbClr val="301900"/>
                </a:solidFill>
                <a:latin typeface="Roboto Lt"/>
                <a:cs typeface="Roboto Lt"/>
              </a:rPr>
              <a:t>revenue recognized</a:t>
            </a:r>
            <a:r>
              <a:rPr sz="950" spc="30" dirty="0">
                <a:solidFill>
                  <a:srgbClr val="301900"/>
                </a:solidFill>
                <a:latin typeface="Roboto Lt"/>
                <a:cs typeface="Roboto Lt"/>
              </a:rPr>
              <a:t> </a:t>
            </a:r>
            <a:r>
              <a:rPr sz="950" spc="-25" dirty="0">
                <a:solidFill>
                  <a:srgbClr val="301900"/>
                </a:solidFill>
                <a:latin typeface="Roboto Lt"/>
                <a:cs typeface="Roboto Lt"/>
              </a:rPr>
              <a:t>in</a:t>
            </a:r>
            <a:r>
              <a:rPr sz="950" dirty="0">
                <a:solidFill>
                  <a:srgbClr val="301900"/>
                </a:solidFill>
                <a:latin typeface="Roboto Lt"/>
                <a:cs typeface="Roboto Lt"/>
              </a:rPr>
              <a:t> correct</a:t>
            </a:r>
            <a:r>
              <a:rPr sz="950" spc="-30" dirty="0">
                <a:solidFill>
                  <a:srgbClr val="301900"/>
                </a:solidFill>
                <a:latin typeface="Roboto Lt"/>
                <a:cs typeface="Roboto Lt"/>
              </a:rPr>
              <a:t> </a:t>
            </a:r>
            <a:r>
              <a:rPr sz="950" spc="-10" dirty="0">
                <a:solidFill>
                  <a:srgbClr val="301900"/>
                </a:solidFill>
                <a:latin typeface="Roboto Lt"/>
                <a:cs typeface="Roboto Lt"/>
              </a:rPr>
              <a:t>period</a:t>
            </a:r>
            <a:endParaRPr sz="950">
              <a:latin typeface="Roboto Lt"/>
              <a:cs typeface="Roboto L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51199" y="2376620"/>
            <a:ext cx="537845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30" dirty="0">
                <a:solidFill>
                  <a:srgbClr val="301900"/>
                </a:solidFill>
                <a:latin typeface="Lucida Sans Unicode"/>
                <a:cs typeface="Lucida Sans Unicode"/>
              </a:rPr>
              <a:t>Dr</a:t>
            </a:r>
            <a:r>
              <a:rPr sz="1000" spc="-50" dirty="0">
                <a:solidFill>
                  <a:srgbClr val="301900"/>
                </a:solidFill>
                <a:latin typeface="Lucida Sans Unicode"/>
                <a:cs typeface="Lucida Sans Unicode"/>
              </a:rPr>
              <a:t> </a:t>
            </a:r>
            <a:r>
              <a:rPr sz="1000" spc="45" dirty="0">
                <a:solidFill>
                  <a:srgbClr val="301900"/>
                </a:solidFill>
                <a:latin typeface="Lucida Sans Unicode"/>
                <a:cs typeface="Lucida Sans Unicode"/>
              </a:rPr>
              <a:t>Cash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51199" y="2502695"/>
            <a:ext cx="101600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10" dirty="0">
                <a:solidFill>
                  <a:srgbClr val="301900"/>
                </a:solidFill>
                <a:latin typeface="Lucida Sans Unicode"/>
                <a:cs typeface="Lucida Sans Unicode"/>
              </a:rPr>
              <a:t>Cr</a:t>
            </a:r>
            <a:r>
              <a:rPr sz="1000" spc="105" dirty="0">
                <a:solidFill>
                  <a:srgbClr val="301900"/>
                </a:solidFill>
                <a:latin typeface="Lucida Sans Unicode"/>
                <a:cs typeface="Lucida Sans Unicode"/>
              </a:rPr>
              <a:t> </a:t>
            </a:r>
            <a:r>
              <a:rPr sz="1000" spc="10" dirty="0">
                <a:solidFill>
                  <a:srgbClr val="301900"/>
                </a:solidFill>
                <a:latin typeface="Lucida Sans Unicode"/>
                <a:cs typeface="Lucida Sans Unicode"/>
              </a:rPr>
              <a:t>Accrued</a:t>
            </a:r>
            <a:r>
              <a:rPr sz="1000" spc="114" dirty="0">
                <a:solidFill>
                  <a:srgbClr val="301900"/>
                </a:solidFill>
                <a:latin typeface="Lucida Sans Unicode"/>
                <a:cs typeface="Lucida Sans Unicode"/>
              </a:rPr>
              <a:t> </a:t>
            </a:r>
            <a:r>
              <a:rPr sz="1000" spc="-25" dirty="0">
                <a:solidFill>
                  <a:srgbClr val="301900"/>
                </a:solidFill>
                <a:latin typeface="Lucida Sans Unicode"/>
                <a:cs typeface="Lucida Sans Unicode"/>
              </a:rPr>
              <a:t>Rev</a:t>
            </a:r>
            <a:endParaRPr sz="1000">
              <a:latin typeface="Lucida Sans Unicode"/>
              <a:cs typeface="Lucida Sans Unicode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466944" y="1278812"/>
            <a:ext cx="4629785" cy="3418204"/>
            <a:chOff x="4466944" y="1278812"/>
            <a:chExt cx="4629785" cy="3418204"/>
          </a:xfrm>
        </p:grpSpPr>
        <p:sp>
          <p:nvSpPr>
            <p:cNvPr id="25" name="object 25"/>
            <p:cNvSpPr/>
            <p:nvPr/>
          </p:nvSpPr>
          <p:spPr>
            <a:xfrm>
              <a:off x="4466944" y="2271862"/>
              <a:ext cx="4629785" cy="0"/>
            </a:xfrm>
            <a:custGeom>
              <a:avLst/>
              <a:gdLst/>
              <a:ahLst/>
              <a:cxnLst/>
              <a:rect l="l" t="t" r="r" b="b"/>
              <a:pathLst>
                <a:path w="4629784">
                  <a:moveTo>
                    <a:pt x="0" y="0"/>
                  </a:moveTo>
                  <a:lnTo>
                    <a:pt x="4629527" y="0"/>
                  </a:lnTo>
                </a:path>
              </a:pathLst>
            </a:custGeom>
            <a:ln w="6124">
              <a:solidFill>
                <a:srgbClr val="301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58175" y="1283575"/>
              <a:ext cx="47625" cy="3408679"/>
            </a:xfrm>
            <a:custGeom>
              <a:avLst/>
              <a:gdLst/>
              <a:ahLst/>
              <a:cxnLst/>
              <a:rect l="l" t="t" r="r" b="b"/>
              <a:pathLst>
                <a:path w="47625" h="3408679">
                  <a:moveTo>
                    <a:pt x="0" y="0"/>
                  </a:moveTo>
                  <a:lnTo>
                    <a:pt x="47099" y="3408599"/>
                  </a:lnTo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037512" y="969155"/>
            <a:ext cx="10718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CE7A5D"/>
                </a:solidFill>
                <a:latin typeface="Microsoft Sans Serif"/>
                <a:cs typeface="Microsoft Sans Serif"/>
              </a:rPr>
              <a:t>Example</a:t>
            </a:r>
            <a:r>
              <a:rPr sz="1800" spc="-55" dirty="0">
                <a:solidFill>
                  <a:srgbClr val="CE7A5D"/>
                </a:solidFill>
                <a:latin typeface="Microsoft Sans Serif"/>
                <a:cs typeface="Microsoft Sans Serif"/>
              </a:rPr>
              <a:t> </a:t>
            </a:r>
            <a:r>
              <a:rPr sz="1800" spc="-254" dirty="0">
                <a:solidFill>
                  <a:srgbClr val="CE7A5D"/>
                </a:solidFill>
                <a:latin typeface="Microsoft Sans Serif"/>
                <a:cs typeface="Microsoft Sans Serif"/>
              </a:rPr>
              <a:t>1: </a:t>
            </a: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Deferred Revenue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15351" y="969155"/>
            <a:ext cx="1129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4BA173"/>
                </a:solidFill>
                <a:latin typeface="Microsoft Sans Serif"/>
                <a:cs typeface="Microsoft Sans Serif"/>
              </a:rPr>
              <a:t>Example</a:t>
            </a:r>
            <a:r>
              <a:rPr sz="1800" spc="-55" dirty="0">
                <a:solidFill>
                  <a:srgbClr val="4BA173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4BA173"/>
                </a:solidFill>
                <a:latin typeface="Microsoft Sans Serif"/>
                <a:cs typeface="Microsoft Sans Serif"/>
              </a:rPr>
              <a:t>2: </a:t>
            </a: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Accrued Revenue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3529" y="118522"/>
            <a:ext cx="534670" cy="701675"/>
          </a:xfrm>
          <a:custGeom>
            <a:avLst/>
            <a:gdLst/>
            <a:ahLst/>
            <a:cxnLst/>
            <a:rect l="l" t="t" r="r" b="b"/>
            <a:pathLst>
              <a:path w="534670" h="701675">
                <a:moveTo>
                  <a:pt x="260756" y="662280"/>
                </a:moveTo>
                <a:lnTo>
                  <a:pt x="189870" y="651802"/>
                </a:lnTo>
                <a:lnTo>
                  <a:pt x="125895" y="620369"/>
                </a:lnTo>
                <a:lnTo>
                  <a:pt x="72318" y="569945"/>
                </a:lnTo>
                <a:lnTo>
                  <a:pt x="50736" y="538348"/>
                </a:lnTo>
                <a:lnTo>
                  <a:pt x="32625" y="502494"/>
                </a:lnTo>
                <a:lnTo>
                  <a:pt x="18351" y="463312"/>
                </a:lnTo>
                <a:lnTo>
                  <a:pt x="8156" y="421728"/>
                </a:lnTo>
                <a:lnTo>
                  <a:pt x="2039" y="377744"/>
                </a:lnTo>
                <a:lnTo>
                  <a:pt x="0" y="331358"/>
                </a:lnTo>
                <a:lnTo>
                  <a:pt x="2054" y="285054"/>
                </a:lnTo>
                <a:lnTo>
                  <a:pt x="8218" y="240878"/>
                </a:lnTo>
                <a:lnTo>
                  <a:pt x="18418" y="199131"/>
                </a:lnTo>
                <a:lnTo>
                  <a:pt x="32874" y="158912"/>
                </a:lnTo>
                <a:lnTo>
                  <a:pt x="51047" y="122376"/>
                </a:lnTo>
                <a:lnTo>
                  <a:pt x="72691" y="90479"/>
                </a:lnTo>
                <a:lnTo>
                  <a:pt x="126393" y="40601"/>
                </a:lnTo>
                <a:lnTo>
                  <a:pt x="190741" y="10150"/>
                </a:lnTo>
                <a:lnTo>
                  <a:pt x="262250" y="0"/>
                </a:lnTo>
                <a:lnTo>
                  <a:pt x="297831" y="2537"/>
                </a:lnTo>
                <a:lnTo>
                  <a:pt x="298790" y="2537"/>
                </a:lnTo>
                <a:lnTo>
                  <a:pt x="367599" y="23738"/>
                </a:lnTo>
                <a:lnTo>
                  <a:pt x="427613" y="65340"/>
                </a:lnTo>
                <a:lnTo>
                  <a:pt x="434529" y="72907"/>
                </a:lnTo>
                <a:lnTo>
                  <a:pt x="262624" y="72907"/>
                </a:lnTo>
                <a:lnTo>
                  <a:pt x="223819" y="76964"/>
                </a:lnTo>
                <a:lnTo>
                  <a:pt x="156575" y="109415"/>
                </a:lnTo>
                <a:lnTo>
                  <a:pt x="128136" y="137811"/>
                </a:lnTo>
                <a:lnTo>
                  <a:pt x="104764" y="174192"/>
                </a:lnTo>
                <a:lnTo>
                  <a:pt x="88070" y="218577"/>
                </a:lnTo>
                <a:lnTo>
                  <a:pt x="78054" y="270965"/>
                </a:lnTo>
                <a:lnTo>
                  <a:pt x="74739" y="330921"/>
                </a:lnTo>
                <a:lnTo>
                  <a:pt x="74715" y="331358"/>
                </a:lnTo>
                <a:lnTo>
                  <a:pt x="78015" y="390159"/>
                </a:lnTo>
                <a:lnTo>
                  <a:pt x="87914" y="441701"/>
                </a:lnTo>
                <a:lnTo>
                  <a:pt x="104414" y="485986"/>
                </a:lnTo>
                <a:lnTo>
                  <a:pt x="127513" y="523013"/>
                </a:lnTo>
                <a:lnTo>
                  <a:pt x="155804" y="552236"/>
                </a:lnTo>
                <a:lnTo>
                  <a:pt x="187753" y="573110"/>
                </a:lnTo>
                <a:lnTo>
                  <a:pt x="223127" y="585552"/>
                </a:lnTo>
                <a:lnTo>
                  <a:pt x="222590" y="585552"/>
                </a:lnTo>
                <a:lnTo>
                  <a:pt x="262624" y="589809"/>
                </a:lnTo>
                <a:lnTo>
                  <a:pt x="450314" y="589809"/>
                </a:lnTo>
                <a:lnTo>
                  <a:pt x="465920" y="601760"/>
                </a:lnTo>
                <a:lnTo>
                  <a:pt x="489665" y="617968"/>
                </a:lnTo>
                <a:lnTo>
                  <a:pt x="497407" y="622552"/>
                </a:lnTo>
                <a:lnTo>
                  <a:pt x="395243" y="622552"/>
                </a:lnTo>
                <a:lnTo>
                  <a:pt x="364003" y="639933"/>
                </a:lnTo>
                <a:lnTo>
                  <a:pt x="331175" y="652348"/>
                </a:lnTo>
                <a:lnTo>
                  <a:pt x="296759" y="659797"/>
                </a:lnTo>
                <a:lnTo>
                  <a:pt x="260756" y="662280"/>
                </a:lnTo>
                <a:close/>
              </a:path>
              <a:path w="534670" h="701675">
                <a:moveTo>
                  <a:pt x="475115" y="535674"/>
                </a:moveTo>
                <a:lnTo>
                  <a:pt x="385157" y="535674"/>
                </a:lnTo>
                <a:lnTo>
                  <a:pt x="413105" y="497337"/>
                </a:lnTo>
                <a:lnTo>
                  <a:pt x="433068" y="450433"/>
                </a:lnTo>
                <a:lnTo>
                  <a:pt x="445046" y="394961"/>
                </a:lnTo>
                <a:lnTo>
                  <a:pt x="449012" y="331358"/>
                </a:lnTo>
                <a:lnTo>
                  <a:pt x="449039" y="330921"/>
                </a:lnTo>
                <a:lnTo>
                  <a:pt x="443373" y="258123"/>
                </a:lnTo>
                <a:lnTo>
                  <a:pt x="426375" y="195147"/>
                </a:lnTo>
                <a:lnTo>
                  <a:pt x="398575" y="143595"/>
                </a:lnTo>
                <a:lnTo>
                  <a:pt x="360252" y="105068"/>
                </a:lnTo>
                <a:lnTo>
                  <a:pt x="314115" y="80947"/>
                </a:lnTo>
                <a:lnTo>
                  <a:pt x="262624" y="72907"/>
                </a:lnTo>
                <a:lnTo>
                  <a:pt x="434529" y="72907"/>
                </a:lnTo>
                <a:lnTo>
                  <a:pt x="473998" y="124277"/>
                </a:lnTo>
                <a:lnTo>
                  <a:pt x="491751" y="160076"/>
                </a:lnTo>
                <a:lnTo>
                  <a:pt x="505645" y="198831"/>
                </a:lnTo>
                <a:lnTo>
                  <a:pt x="515753" y="240624"/>
                </a:lnTo>
                <a:lnTo>
                  <a:pt x="521754" y="284554"/>
                </a:lnTo>
                <a:lnTo>
                  <a:pt x="523754" y="330921"/>
                </a:lnTo>
                <a:lnTo>
                  <a:pt x="522470" y="369440"/>
                </a:lnTo>
                <a:lnTo>
                  <a:pt x="512196" y="440528"/>
                </a:lnTo>
                <a:lnTo>
                  <a:pt x="491626" y="503586"/>
                </a:lnTo>
                <a:lnTo>
                  <a:pt x="477430" y="532036"/>
                </a:lnTo>
                <a:lnTo>
                  <a:pt x="475115" y="535674"/>
                </a:lnTo>
                <a:close/>
              </a:path>
              <a:path w="534670" h="701675">
                <a:moveTo>
                  <a:pt x="450314" y="589809"/>
                </a:moveTo>
                <a:lnTo>
                  <a:pt x="262624" y="589809"/>
                </a:lnTo>
                <a:lnTo>
                  <a:pt x="281770" y="588745"/>
                </a:lnTo>
                <a:lnTo>
                  <a:pt x="300355" y="585552"/>
                </a:lnTo>
                <a:lnTo>
                  <a:pt x="318380" y="580231"/>
                </a:lnTo>
                <a:lnTo>
                  <a:pt x="335845" y="572782"/>
                </a:lnTo>
                <a:lnTo>
                  <a:pt x="318614" y="560831"/>
                </a:lnTo>
                <a:lnTo>
                  <a:pt x="300916" y="550735"/>
                </a:lnTo>
                <a:lnTo>
                  <a:pt x="282750" y="542495"/>
                </a:lnTo>
                <a:lnTo>
                  <a:pt x="264118" y="536110"/>
                </a:lnTo>
                <a:lnTo>
                  <a:pt x="281676" y="474554"/>
                </a:lnTo>
                <a:lnTo>
                  <a:pt x="311466" y="485986"/>
                </a:lnTo>
                <a:lnTo>
                  <a:pt x="338927" y="500093"/>
                </a:lnTo>
                <a:lnTo>
                  <a:pt x="363419" y="516628"/>
                </a:lnTo>
                <a:lnTo>
                  <a:pt x="385157" y="535674"/>
                </a:lnTo>
                <a:lnTo>
                  <a:pt x="475115" y="535674"/>
                </a:lnTo>
                <a:lnTo>
                  <a:pt x="460620" y="558448"/>
                </a:lnTo>
                <a:lnTo>
                  <a:pt x="441193" y="582824"/>
                </a:lnTo>
                <a:lnTo>
                  <a:pt x="450314" y="589809"/>
                </a:lnTo>
                <a:close/>
              </a:path>
              <a:path w="534670" h="701675">
                <a:moveTo>
                  <a:pt x="512920" y="701135"/>
                </a:moveTo>
                <a:lnTo>
                  <a:pt x="483431" y="686891"/>
                </a:lnTo>
                <a:lnTo>
                  <a:pt x="453988" y="669047"/>
                </a:lnTo>
                <a:lnTo>
                  <a:pt x="424593" y="647600"/>
                </a:lnTo>
                <a:lnTo>
                  <a:pt x="395243" y="622552"/>
                </a:lnTo>
                <a:lnTo>
                  <a:pt x="497407" y="622552"/>
                </a:lnTo>
                <a:lnTo>
                  <a:pt x="512430" y="631447"/>
                </a:lnTo>
                <a:lnTo>
                  <a:pt x="534214" y="642197"/>
                </a:lnTo>
                <a:lnTo>
                  <a:pt x="512920" y="70113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4700" y="306248"/>
            <a:ext cx="321945" cy="474345"/>
          </a:xfrm>
          <a:custGeom>
            <a:avLst/>
            <a:gdLst/>
            <a:ahLst/>
            <a:cxnLst/>
            <a:rect l="l" t="t" r="r" b="b"/>
            <a:pathLst>
              <a:path w="321945" h="474345">
                <a:moveTo>
                  <a:pt x="135608" y="474117"/>
                </a:moveTo>
                <a:lnTo>
                  <a:pt x="85525" y="465276"/>
                </a:lnTo>
                <a:lnTo>
                  <a:pt x="43490" y="440683"/>
                </a:lnTo>
                <a:lnTo>
                  <a:pt x="17978" y="406366"/>
                </a:lnTo>
                <a:lnTo>
                  <a:pt x="4109" y="360608"/>
                </a:lnTo>
                <a:lnTo>
                  <a:pt x="256" y="310675"/>
                </a:lnTo>
                <a:lnTo>
                  <a:pt x="0" y="287264"/>
                </a:lnTo>
                <a:lnTo>
                  <a:pt x="0" y="0"/>
                </a:lnTo>
                <a:lnTo>
                  <a:pt x="67243" y="0"/>
                </a:lnTo>
                <a:lnTo>
                  <a:pt x="67243" y="257141"/>
                </a:lnTo>
                <a:lnTo>
                  <a:pt x="67500" y="285409"/>
                </a:lnTo>
                <a:lnTo>
                  <a:pt x="69555" y="326883"/>
                </a:lnTo>
                <a:lnTo>
                  <a:pt x="81253" y="367775"/>
                </a:lnTo>
                <a:lnTo>
                  <a:pt x="109131" y="396544"/>
                </a:lnTo>
                <a:lnTo>
                  <a:pt x="149056" y="406448"/>
                </a:lnTo>
                <a:lnTo>
                  <a:pt x="163953" y="405320"/>
                </a:lnTo>
                <a:lnTo>
                  <a:pt x="205840" y="388403"/>
                </a:lnTo>
                <a:lnTo>
                  <a:pt x="236871" y="353832"/>
                </a:lnTo>
                <a:lnTo>
                  <a:pt x="251635" y="300761"/>
                </a:lnTo>
                <a:lnTo>
                  <a:pt x="254405" y="248409"/>
                </a:lnTo>
                <a:lnTo>
                  <a:pt x="254405" y="0"/>
                </a:lnTo>
                <a:lnTo>
                  <a:pt x="321649" y="0"/>
                </a:lnTo>
                <a:lnTo>
                  <a:pt x="321649" y="463639"/>
                </a:lnTo>
                <a:lnTo>
                  <a:pt x="261503" y="463639"/>
                </a:lnTo>
                <a:lnTo>
                  <a:pt x="261503" y="395534"/>
                </a:lnTo>
                <a:lnTo>
                  <a:pt x="236264" y="429914"/>
                </a:lnTo>
                <a:lnTo>
                  <a:pt x="206868" y="454471"/>
                </a:lnTo>
                <a:lnTo>
                  <a:pt x="173316" y="469206"/>
                </a:lnTo>
                <a:lnTo>
                  <a:pt x="135608" y="47411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284" y="295771"/>
            <a:ext cx="365760" cy="485140"/>
          </a:xfrm>
          <a:custGeom>
            <a:avLst/>
            <a:gdLst/>
            <a:ahLst/>
            <a:cxnLst/>
            <a:rect l="l" t="t" r="r" b="b"/>
            <a:pathLst>
              <a:path w="365760" h="485140">
                <a:moveTo>
                  <a:pt x="189029" y="484595"/>
                </a:moveTo>
                <a:lnTo>
                  <a:pt x="147757" y="480684"/>
                </a:lnTo>
                <a:lnTo>
                  <a:pt x="110983" y="468951"/>
                </a:lnTo>
                <a:lnTo>
                  <a:pt x="50930" y="422019"/>
                </a:lnTo>
                <a:lnTo>
                  <a:pt x="28648" y="387512"/>
                </a:lnTo>
                <a:lnTo>
                  <a:pt x="12732" y="346711"/>
                </a:lnTo>
                <a:lnTo>
                  <a:pt x="3183" y="299615"/>
                </a:lnTo>
                <a:lnTo>
                  <a:pt x="0" y="246226"/>
                </a:lnTo>
                <a:lnTo>
                  <a:pt x="3222" y="191000"/>
                </a:lnTo>
                <a:lnTo>
                  <a:pt x="12888" y="142322"/>
                </a:lnTo>
                <a:lnTo>
                  <a:pt x="28998" y="100193"/>
                </a:lnTo>
                <a:lnTo>
                  <a:pt x="51553" y="64612"/>
                </a:lnTo>
                <a:lnTo>
                  <a:pt x="79244" y="36344"/>
                </a:lnTo>
                <a:lnTo>
                  <a:pt x="146353" y="3956"/>
                </a:lnTo>
                <a:lnTo>
                  <a:pt x="146909" y="3956"/>
                </a:lnTo>
                <a:lnTo>
                  <a:pt x="185293" y="0"/>
                </a:lnTo>
                <a:lnTo>
                  <a:pt x="223258" y="3956"/>
                </a:lnTo>
                <a:lnTo>
                  <a:pt x="288261" y="35607"/>
                </a:lnTo>
                <a:lnTo>
                  <a:pt x="315298" y="63302"/>
                </a:lnTo>
                <a:lnTo>
                  <a:pt x="316127" y="64612"/>
                </a:lnTo>
                <a:lnTo>
                  <a:pt x="186041" y="64612"/>
                </a:lnTo>
                <a:lnTo>
                  <a:pt x="163797" y="66877"/>
                </a:lnTo>
                <a:lnTo>
                  <a:pt x="124821" y="84995"/>
                </a:lnTo>
                <a:lnTo>
                  <a:pt x="94094" y="120493"/>
                </a:lnTo>
                <a:lnTo>
                  <a:pt x="76661" y="168953"/>
                </a:lnTo>
                <a:lnTo>
                  <a:pt x="73220" y="197767"/>
                </a:lnTo>
                <a:lnTo>
                  <a:pt x="363192" y="197767"/>
                </a:lnTo>
                <a:lnTo>
                  <a:pt x="365731" y="241424"/>
                </a:lnTo>
                <a:lnTo>
                  <a:pt x="365606" y="253066"/>
                </a:lnTo>
                <a:lnTo>
                  <a:pt x="365357" y="262379"/>
                </a:lnTo>
                <a:lnTo>
                  <a:pt x="69484" y="262379"/>
                </a:lnTo>
                <a:lnTo>
                  <a:pt x="73197" y="298342"/>
                </a:lnTo>
                <a:lnTo>
                  <a:pt x="91689" y="356843"/>
                </a:lnTo>
                <a:lnTo>
                  <a:pt x="124120" y="397144"/>
                </a:lnTo>
                <a:lnTo>
                  <a:pt x="165587" y="417444"/>
                </a:lnTo>
                <a:lnTo>
                  <a:pt x="189403" y="419982"/>
                </a:lnTo>
                <a:lnTo>
                  <a:pt x="325514" y="419982"/>
                </a:lnTo>
                <a:lnTo>
                  <a:pt x="323073" y="423666"/>
                </a:lnTo>
                <a:lnTo>
                  <a:pt x="302597" y="445303"/>
                </a:lnTo>
                <a:lnTo>
                  <a:pt x="278828" y="462493"/>
                </a:lnTo>
                <a:lnTo>
                  <a:pt x="251977" y="474772"/>
                </a:lnTo>
                <a:lnTo>
                  <a:pt x="222044" y="482139"/>
                </a:lnTo>
                <a:lnTo>
                  <a:pt x="189029" y="484595"/>
                </a:lnTo>
                <a:close/>
              </a:path>
              <a:path w="365760" h="485140">
                <a:moveTo>
                  <a:pt x="363192" y="197767"/>
                </a:moveTo>
                <a:lnTo>
                  <a:pt x="294751" y="197767"/>
                </a:lnTo>
                <a:lnTo>
                  <a:pt x="291482" y="170345"/>
                </a:lnTo>
                <a:lnTo>
                  <a:pt x="286159" y="146579"/>
                </a:lnTo>
                <a:lnTo>
                  <a:pt x="269348" y="110016"/>
                </a:lnTo>
                <a:lnTo>
                  <a:pt x="232458" y="75963"/>
                </a:lnTo>
                <a:lnTo>
                  <a:pt x="186041" y="64612"/>
                </a:lnTo>
                <a:lnTo>
                  <a:pt x="316127" y="64612"/>
                </a:lnTo>
                <a:lnTo>
                  <a:pt x="337363" y="98174"/>
                </a:lnTo>
                <a:lnTo>
                  <a:pt x="353123" y="139484"/>
                </a:lnTo>
                <a:lnTo>
                  <a:pt x="362579" y="187234"/>
                </a:lnTo>
                <a:lnTo>
                  <a:pt x="363192" y="197767"/>
                </a:lnTo>
                <a:close/>
              </a:path>
              <a:path w="365760" h="485140">
                <a:moveTo>
                  <a:pt x="325514" y="419982"/>
                </a:moveTo>
                <a:lnTo>
                  <a:pt x="189403" y="419982"/>
                </a:lnTo>
                <a:lnTo>
                  <a:pt x="207218" y="418563"/>
                </a:lnTo>
                <a:lnTo>
                  <a:pt x="223678" y="414307"/>
                </a:lnTo>
                <a:lnTo>
                  <a:pt x="264935" y="384238"/>
                </a:lnTo>
                <a:lnTo>
                  <a:pt x="285669" y="348002"/>
                </a:lnTo>
                <a:lnTo>
                  <a:pt x="294004" y="324809"/>
                </a:lnTo>
                <a:lnTo>
                  <a:pt x="363489" y="334850"/>
                </a:lnTo>
                <a:lnTo>
                  <a:pt x="353520" y="368439"/>
                </a:lnTo>
                <a:lnTo>
                  <a:pt x="340048" y="398044"/>
                </a:lnTo>
                <a:lnTo>
                  <a:pt x="325514" y="419982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0298" y="144284"/>
            <a:ext cx="566420" cy="636270"/>
          </a:xfrm>
          <a:custGeom>
            <a:avLst/>
            <a:gdLst/>
            <a:ahLst/>
            <a:cxnLst/>
            <a:rect l="l" t="t" r="r" b="b"/>
            <a:pathLst>
              <a:path w="566420" h="636270">
                <a:moveTo>
                  <a:pt x="329501" y="489394"/>
                </a:moveTo>
                <a:lnTo>
                  <a:pt x="320459" y="436524"/>
                </a:lnTo>
                <a:lnTo>
                  <a:pt x="294322" y="398335"/>
                </a:lnTo>
                <a:lnTo>
                  <a:pt x="252323" y="373354"/>
                </a:lnTo>
                <a:lnTo>
                  <a:pt x="202577" y="355092"/>
                </a:lnTo>
                <a:lnTo>
                  <a:pt x="147396" y="337312"/>
                </a:lnTo>
                <a:lnTo>
                  <a:pt x="130098" y="331584"/>
                </a:lnTo>
                <a:lnTo>
                  <a:pt x="94983" y="314985"/>
                </a:lnTo>
                <a:lnTo>
                  <a:pt x="76212" y="275920"/>
                </a:lnTo>
                <a:lnTo>
                  <a:pt x="77444" y="264287"/>
                </a:lnTo>
                <a:lnTo>
                  <a:pt x="107569" y="226174"/>
                </a:lnTo>
                <a:lnTo>
                  <a:pt x="162128" y="216103"/>
                </a:lnTo>
                <a:lnTo>
                  <a:pt x="180632" y="217360"/>
                </a:lnTo>
                <a:lnTo>
                  <a:pt x="222783" y="236181"/>
                </a:lnTo>
                <a:lnTo>
                  <a:pt x="245491" y="275158"/>
                </a:lnTo>
                <a:lnTo>
                  <a:pt x="248805" y="292074"/>
                </a:lnTo>
                <a:lnTo>
                  <a:pt x="314553" y="281597"/>
                </a:lnTo>
                <a:lnTo>
                  <a:pt x="305587" y="241173"/>
                </a:lnTo>
                <a:lnTo>
                  <a:pt x="281825" y="197091"/>
                </a:lnTo>
                <a:lnTo>
                  <a:pt x="239217" y="167208"/>
                </a:lnTo>
                <a:lnTo>
                  <a:pt x="201104" y="155422"/>
                </a:lnTo>
                <a:lnTo>
                  <a:pt x="157276" y="151498"/>
                </a:lnTo>
                <a:lnTo>
                  <a:pt x="142011" y="152082"/>
                </a:lnTo>
                <a:lnTo>
                  <a:pt x="99123" y="160947"/>
                </a:lnTo>
                <a:lnTo>
                  <a:pt x="56413" y="183794"/>
                </a:lnTo>
                <a:lnTo>
                  <a:pt x="29933" y="215074"/>
                </a:lnTo>
                <a:lnTo>
                  <a:pt x="14224" y="255257"/>
                </a:lnTo>
                <a:lnTo>
                  <a:pt x="11214" y="285089"/>
                </a:lnTo>
                <a:lnTo>
                  <a:pt x="12128" y="301752"/>
                </a:lnTo>
                <a:lnTo>
                  <a:pt x="25908" y="347370"/>
                </a:lnTo>
                <a:lnTo>
                  <a:pt x="55829" y="382701"/>
                </a:lnTo>
                <a:lnTo>
                  <a:pt x="109207" y="408813"/>
                </a:lnTo>
                <a:lnTo>
                  <a:pt x="171843" y="429158"/>
                </a:lnTo>
                <a:lnTo>
                  <a:pt x="196735" y="436880"/>
                </a:lnTo>
                <a:lnTo>
                  <a:pt x="240588" y="455777"/>
                </a:lnTo>
                <a:lnTo>
                  <a:pt x="260388" y="497700"/>
                </a:lnTo>
                <a:lnTo>
                  <a:pt x="258978" y="512064"/>
                </a:lnTo>
                <a:lnTo>
                  <a:pt x="237972" y="549503"/>
                </a:lnTo>
                <a:lnTo>
                  <a:pt x="190893" y="570103"/>
                </a:lnTo>
                <a:lnTo>
                  <a:pt x="169227" y="571474"/>
                </a:lnTo>
                <a:lnTo>
                  <a:pt x="147523" y="569925"/>
                </a:lnTo>
                <a:lnTo>
                  <a:pt x="97624" y="546595"/>
                </a:lnTo>
                <a:lnTo>
                  <a:pt x="70548" y="496989"/>
                </a:lnTo>
                <a:lnTo>
                  <a:pt x="66497" y="474992"/>
                </a:lnTo>
                <a:lnTo>
                  <a:pt x="0" y="487222"/>
                </a:lnTo>
                <a:lnTo>
                  <a:pt x="18529" y="551942"/>
                </a:lnTo>
                <a:lnTo>
                  <a:pt x="51676" y="598538"/>
                </a:lnTo>
                <a:lnTo>
                  <a:pt x="101460" y="626706"/>
                </a:lnTo>
                <a:lnTo>
                  <a:pt x="169608" y="636092"/>
                </a:lnTo>
                <a:lnTo>
                  <a:pt x="192341" y="634911"/>
                </a:lnTo>
                <a:lnTo>
                  <a:pt x="234188" y="625449"/>
                </a:lnTo>
                <a:lnTo>
                  <a:pt x="270687" y="606666"/>
                </a:lnTo>
                <a:lnTo>
                  <a:pt x="298958" y="579818"/>
                </a:lnTo>
                <a:lnTo>
                  <a:pt x="318427" y="545795"/>
                </a:lnTo>
                <a:lnTo>
                  <a:pt x="328269" y="508762"/>
                </a:lnTo>
                <a:lnTo>
                  <a:pt x="329501" y="489394"/>
                </a:lnTo>
                <a:close/>
              </a:path>
              <a:path w="566420" h="636270">
                <a:moveTo>
                  <a:pt x="565962" y="624738"/>
                </a:moveTo>
                <a:lnTo>
                  <a:pt x="556260" y="555320"/>
                </a:lnTo>
                <a:lnTo>
                  <a:pt x="547547" y="556653"/>
                </a:lnTo>
                <a:lnTo>
                  <a:pt x="539724" y="557618"/>
                </a:lnTo>
                <a:lnTo>
                  <a:pt x="532790" y="558190"/>
                </a:lnTo>
                <a:lnTo>
                  <a:pt x="526745" y="558380"/>
                </a:lnTo>
                <a:lnTo>
                  <a:pt x="516775" y="558380"/>
                </a:lnTo>
                <a:lnTo>
                  <a:pt x="489508" y="521817"/>
                </a:lnTo>
                <a:lnTo>
                  <a:pt x="488645" y="494207"/>
                </a:lnTo>
                <a:lnTo>
                  <a:pt x="488645" y="223088"/>
                </a:lnTo>
                <a:lnTo>
                  <a:pt x="556260" y="223088"/>
                </a:lnTo>
                <a:lnTo>
                  <a:pt x="556260" y="161975"/>
                </a:lnTo>
                <a:lnTo>
                  <a:pt x="488645" y="161975"/>
                </a:lnTo>
                <a:lnTo>
                  <a:pt x="488645" y="0"/>
                </a:lnTo>
                <a:lnTo>
                  <a:pt x="421767" y="47155"/>
                </a:lnTo>
                <a:lnTo>
                  <a:pt x="421767" y="161975"/>
                </a:lnTo>
                <a:lnTo>
                  <a:pt x="372452" y="161975"/>
                </a:lnTo>
                <a:lnTo>
                  <a:pt x="372452" y="223088"/>
                </a:lnTo>
                <a:lnTo>
                  <a:pt x="421767" y="223088"/>
                </a:lnTo>
                <a:lnTo>
                  <a:pt x="421767" y="489839"/>
                </a:lnTo>
                <a:lnTo>
                  <a:pt x="422287" y="522160"/>
                </a:lnTo>
                <a:lnTo>
                  <a:pt x="426389" y="568579"/>
                </a:lnTo>
                <a:lnTo>
                  <a:pt x="449033" y="610895"/>
                </a:lnTo>
                <a:lnTo>
                  <a:pt x="497890" y="630872"/>
                </a:lnTo>
                <a:lnTo>
                  <a:pt x="515162" y="631723"/>
                </a:lnTo>
                <a:lnTo>
                  <a:pt x="526745" y="631291"/>
                </a:lnTo>
                <a:lnTo>
                  <a:pt x="539076" y="629970"/>
                </a:lnTo>
                <a:lnTo>
                  <a:pt x="552145" y="627799"/>
                </a:lnTo>
                <a:lnTo>
                  <a:pt x="565962" y="624738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2683" y="129873"/>
            <a:ext cx="67310" cy="90805"/>
          </a:xfrm>
          <a:custGeom>
            <a:avLst/>
            <a:gdLst/>
            <a:ahLst/>
            <a:cxnLst/>
            <a:rect l="l" t="t" r="r" b="b"/>
            <a:pathLst>
              <a:path w="67310" h="90804">
                <a:moveTo>
                  <a:pt x="67243" y="90370"/>
                </a:moveTo>
                <a:lnTo>
                  <a:pt x="0" y="90370"/>
                </a:lnTo>
                <a:lnTo>
                  <a:pt x="0" y="0"/>
                </a:lnTo>
                <a:lnTo>
                  <a:pt x="67243" y="0"/>
                </a:lnTo>
                <a:lnTo>
                  <a:pt x="67243" y="9037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2683" y="306248"/>
            <a:ext cx="67310" cy="464184"/>
          </a:xfrm>
          <a:custGeom>
            <a:avLst/>
            <a:gdLst/>
            <a:ahLst/>
            <a:cxnLst/>
            <a:rect l="l" t="t" r="r" b="b"/>
            <a:pathLst>
              <a:path w="67310" h="464184">
                <a:moveTo>
                  <a:pt x="67243" y="463639"/>
                </a:moveTo>
                <a:lnTo>
                  <a:pt x="0" y="463639"/>
                </a:lnTo>
                <a:lnTo>
                  <a:pt x="0" y="0"/>
                </a:lnTo>
                <a:lnTo>
                  <a:pt x="67243" y="0"/>
                </a:lnTo>
                <a:lnTo>
                  <a:pt x="67243" y="46363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7258" y="295771"/>
            <a:ext cx="372110" cy="485140"/>
          </a:xfrm>
          <a:custGeom>
            <a:avLst/>
            <a:gdLst/>
            <a:ahLst/>
            <a:cxnLst/>
            <a:rect l="l" t="t" r="r" b="b"/>
            <a:pathLst>
              <a:path w="372110" h="485140">
                <a:moveTo>
                  <a:pt x="186040" y="484595"/>
                </a:moveTo>
                <a:lnTo>
                  <a:pt x="146379" y="480693"/>
                </a:lnTo>
                <a:lnTo>
                  <a:pt x="79011" y="449478"/>
                </a:lnTo>
                <a:lnTo>
                  <a:pt x="51281" y="422128"/>
                </a:lnTo>
                <a:lnTo>
                  <a:pt x="28858" y="387512"/>
                </a:lnTo>
                <a:lnTo>
                  <a:pt x="12826" y="345983"/>
                </a:lnTo>
                <a:lnTo>
                  <a:pt x="3206" y="297578"/>
                </a:lnTo>
                <a:lnTo>
                  <a:pt x="0" y="242297"/>
                </a:lnTo>
                <a:lnTo>
                  <a:pt x="3737" y="183514"/>
                </a:lnTo>
                <a:lnTo>
                  <a:pt x="15316" y="130207"/>
                </a:lnTo>
                <a:lnTo>
                  <a:pt x="34462" y="86686"/>
                </a:lnTo>
                <a:lnTo>
                  <a:pt x="61266" y="51515"/>
                </a:lnTo>
                <a:lnTo>
                  <a:pt x="118050" y="12878"/>
                </a:lnTo>
                <a:lnTo>
                  <a:pt x="186040" y="0"/>
                </a:lnTo>
                <a:lnTo>
                  <a:pt x="225079" y="3920"/>
                </a:lnTo>
                <a:lnTo>
                  <a:pt x="260383" y="15680"/>
                </a:lnTo>
                <a:lnTo>
                  <a:pt x="291950" y="35280"/>
                </a:lnTo>
                <a:lnTo>
                  <a:pt x="319781" y="62720"/>
                </a:lnTo>
                <a:lnTo>
                  <a:pt x="321324" y="65049"/>
                </a:lnTo>
                <a:lnTo>
                  <a:pt x="186040" y="65049"/>
                </a:lnTo>
                <a:lnTo>
                  <a:pt x="161898" y="67805"/>
                </a:lnTo>
                <a:lnTo>
                  <a:pt x="120058" y="89852"/>
                </a:lnTo>
                <a:lnTo>
                  <a:pt x="87813" y="134000"/>
                </a:lnTo>
                <a:lnTo>
                  <a:pt x="71189" y="200577"/>
                </a:lnTo>
                <a:lnTo>
                  <a:pt x="69111" y="242297"/>
                </a:lnTo>
                <a:lnTo>
                  <a:pt x="71107" y="282380"/>
                </a:lnTo>
                <a:lnTo>
                  <a:pt x="71189" y="284035"/>
                </a:lnTo>
                <a:lnTo>
                  <a:pt x="87813" y="350758"/>
                </a:lnTo>
                <a:lnTo>
                  <a:pt x="120058" y="395097"/>
                </a:lnTo>
                <a:lnTo>
                  <a:pt x="161850" y="417199"/>
                </a:lnTo>
                <a:lnTo>
                  <a:pt x="186040" y="419982"/>
                </a:lnTo>
                <a:lnTo>
                  <a:pt x="322047" y="419982"/>
                </a:lnTo>
                <a:lnTo>
                  <a:pt x="320497" y="422128"/>
                </a:lnTo>
                <a:lnTo>
                  <a:pt x="281801" y="456218"/>
                </a:lnTo>
                <a:lnTo>
                  <a:pt x="235944" y="477500"/>
                </a:lnTo>
                <a:lnTo>
                  <a:pt x="211498" y="482821"/>
                </a:lnTo>
                <a:lnTo>
                  <a:pt x="186040" y="484595"/>
                </a:lnTo>
                <a:close/>
              </a:path>
              <a:path w="372110" h="485140">
                <a:moveTo>
                  <a:pt x="322047" y="419982"/>
                </a:moveTo>
                <a:lnTo>
                  <a:pt x="186040" y="419982"/>
                </a:lnTo>
                <a:lnTo>
                  <a:pt x="210020" y="417199"/>
                </a:lnTo>
                <a:lnTo>
                  <a:pt x="231897" y="408849"/>
                </a:lnTo>
                <a:lnTo>
                  <a:pt x="269348" y="375452"/>
                </a:lnTo>
                <a:lnTo>
                  <a:pt x="294285" y="319243"/>
                </a:lnTo>
                <a:lnTo>
                  <a:pt x="302597" y="239678"/>
                </a:lnTo>
                <a:lnTo>
                  <a:pt x="300570" y="200577"/>
                </a:lnTo>
                <a:lnTo>
                  <a:pt x="283754" y="134164"/>
                </a:lnTo>
                <a:lnTo>
                  <a:pt x="251393" y="90015"/>
                </a:lnTo>
                <a:lnTo>
                  <a:pt x="209708" y="67805"/>
                </a:lnTo>
                <a:lnTo>
                  <a:pt x="186040" y="65049"/>
                </a:lnTo>
                <a:lnTo>
                  <a:pt x="321324" y="65049"/>
                </a:lnTo>
                <a:lnTo>
                  <a:pt x="342499" y="97000"/>
                </a:lnTo>
                <a:lnTo>
                  <a:pt x="358727" y="137265"/>
                </a:lnTo>
                <a:lnTo>
                  <a:pt x="368463" y="183514"/>
                </a:lnTo>
                <a:lnTo>
                  <a:pt x="371708" y="235748"/>
                </a:lnTo>
                <a:lnTo>
                  <a:pt x="370269" y="278114"/>
                </a:lnTo>
                <a:lnTo>
                  <a:pt x="365949" y="315714"/>
                </a:lnTo>
                <a:lnTo>
                  <a:pt x="358750" y="348548"/>
                </a:lnTo>
                <a:lnTo>
                  <a:pt x="348671" y="376616"/>
                </a:lnTo>
                <a:lnTo>
                  <a:pt x="335899" y="400800"/>
                </a:lnTo>
                <a:lnTo>
                  <a:pt x="322047" y="419982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37791" y="295771"/>
            <a:ext cx="322580" cy="474345"/>
          </a:xfrm>
          <a:custGeom>
            <a:avLst/>
            <a:gdLst/>
            <a:ahLst/>
            <a:cxnLst/>
            <a:rect l="l" t="t" r="r" b="b"/>
            <a:pathLst>
              <a:path w="322579" h="474345">
                <a:moveTo>
                  <a:pt x="322396" y="474117"/>
                </a:moveTo>
                <a:lnTo>
                  <a:pt x="255152" y="474117"/>
                </a:lnTo>
                <a:lnTo>
                  <a:pt x="255152" y="192091"/>
                </a:lnTo>
                <a:lnTo>
                  <a:pt x="254662" y="169599"/>
                </a:lnTo>
                <a:lnTo>
                  <a:pt x="247307" y="120348"/>
                </a:lnTo>
                <a:lnTo>
                  <a:pt x="219413" y="82366"/>
                </a:lnTo>
                <a:lnTo>
                  <a:pt x="172592" y="68105"/>
                </a:lnTo>
                <a:lnTo>
                  <a:pt x="151843" y="70097"/>
                </a:lnTo>
                <a:lnTo>
                  <a:pt x="114734" y="86032"/>
                </a:lnTo>
                <a:lnTo>
                  <a:pt x="84755" y="119484"/>
                </a:lnTo>
                <a:lnTo>
                  <a:pt x="69189" y="179949"/>
                </a:lnTo>
                <a:lnTo>
                  <a:pt x="67243" y="220905"/>
                </a:lnTo>
                <a:lnTo>
                  <a:pt x="67243" y="474117"/>
                </a:lnTo>
                <a:lnTo>
                  <a:pt x="0" y="474117"/>
                </a:lnTo>
                <a:lnTo>
                  <a:pt x="0" y="10477"/>
                </a:lnTo>
                <a:lnTo>
                  <a:pt x="60519" y="10477"/>
                </a:lnTo>
                <a:lnTo>
                  <a:pt x="60519" y="76400"/>
                </a:lnTo>
                <a:lnTo>
                  <a:pt x="84801" y="42975"/>
                </a:lnTo>
                <a:lnTo>
                  <a:pt x="113940" y="19100"/>
                </a:lnTo>
                <a:lnTo>
                  <a:pt x="147936" y="4775"/>
                </a:lnTo>
                <a:lnTo>
                  <a:pt x="186788" y="0"/>
                </a:lnTo>
                <a:lnTo>
                  <a:pt x="204354" y="945"/>
                </a:lnTo>
                <a:lnTo>
                  <a:pt x="252662" y="15134"/>
                </a:lnTo>
                <a:lnTo>
                  <a:pt x="289319" y="42938"/>
                </a:lnTo>
                <a:lnTo>
                  <a:pt x="310442" y="81311"/>
                </a:lnTo>
                <a:lnTo>
                  <a:pt x="320295" y="125596"/>
                </a:lnTo>
                <a:lnTo>
                  <a:pt x="322163" y="163796"/>
                </a:lnTo>
                <a:lnTo>
                  <a:pt x="322396" y="189035"/>
                </a:lnTo>
                <a:lnTo>
                  <a:pt x="322396" y="47411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83529" y="118522"/>
            <a:ext cx="534670" cy="701675"/>
          </a:xfrm>
          <a:custGeom>
            <a:avLst/>
            <a:gdLst/>
            <a:ahLst/>
            <a:cxnLst/>
            <a:rect l="l" t="t" r="r" b="b"/>
            <a:pathLst>
              <a:path w="534670" h="701675">
                <a:moveTo>
                  <a:pt x="262624" y="72907"/>
                </a:moveTo>
                <a:lnTo>
                  <a:pt x="314115" y="80947"/>
                </a:lnTo>
                <a:lnTo>
                  <a:pt x="360252" y="105068"/>
                </a:lnTo>
                <a:lnTo>
                  <a:pt x="398575" y="143595"/>
                </a:lnTo>
                <a:lnTo>
                  <a:pt x="426375" y="195147"/>
                </a:lnTo>
                <a:lnTo>
                  <a:pt x="443373" y="258123"/>
                </a:lnTo>
                <a:lnTo>
                  <a:pt x="449039" y="330921"/>
                </a:lnTo>
                <a:lnTo>
                  <a:pt x="445046" y="394961"/>
                </a:lnTo>
                <a:lnTo>
                  <a:pt x="433068" y="450433"/>
                </a:lnTo>
                <a:lnTo>
                  <a:pt x="413105" y="497337"/>
                </a:lnTo>
                <a:lnTo>
                  <a:pt x="385157" y="535674"/>
                </a:lnTo>
                <a:lnTo>
                  <a:pt x="363419" y="516628"/>
                </a:lnTo>
                <a:lnTo>
                  <a:pt x="338927" y="500093"/>
                </a:lnTo>
                <a:lnTo>
                  <a:pt x="311679" y="486068"/>
                </a:lnTo>
                <a:lnTo>
                  <a:pt x="281676" y="474554"/>
                </a:lnTo>
                <a:lnTo>
                  <a:pt x="264118" y="536110"/>
                </a:lnTo>
                <a:lnTo>
                  <a:pt x="282750" y="542495"/>
                </a:lnTo>
                <a:lnTo>
                  <a:pt x="300916" y="550735"/>
                </a:lnTo>
                <a:lnTo>
                  <a:pt x="318614" y="560831"/>
                </a:lnTo>
                <a:lnTo>
                  <a:pt x="335845" y="572782"/>
                </a:lnTo>
                <a:lnTo>
                  <a:pt x="318380" y="580231"/>
                </a:lnTo>
                <a:lnTo>
                  <a:pt x="300355" y="585552"/>
                </a:lnTo>
                <a:lnTo>
                  <a:pt x="281770" y="588745"/>
                </a:lnTo>
                <a:lnTo>
                  <a:pt x="262624" y="589809"/>
                </a:lnTo>
                <a:lnTo>
                  <a:pt x="223359" y="585634"/>
                </a:lnTo>
                <a:lnTo>
                  <a:pt x="155804" y="552236"/>
                </a:lnTo>
                <a:lnTo>
                  <a:pt x="127513" y="523013"/>
                </a:lnTo>
                <a:lnTo>
                  <a:pt x="104414" y="485986"/>
                </a:lnTo>
                <a:lnTo>
                  <a:pt x="87914" y="441701"/>
                </a:lnTo>
                <a:lnTo>
                  <a:pt x="78015" y="390159"/>
                </a:lnTo>
                <a:lnTo>
                  <a:pt x="74715" y="331358"/>
                </a:lnTo>
                <a:lnTo>
                  <a:pt x="78054" y="270965"/>
                </a:lnTo>
                <a:lnTo>
                  <a:pt x="88070" y="218577"/>
                </a:lnTo>
                <a:lnTo>
                  <a:pt x="104764" y="174192"/>
                </a:lnTo>
                <a:lnTo>
                  <a:pt x="128136" y="137811"/>
                </a:lnTo>
                <a:lnTo>
                  <a:pt x="156575" y="109415"/>
                </a:lnTo>
                <a:lnTo>
                  <a:pt x="223819" y="76964"/>
                </a:lnTo>
                <a:lnTo>
                  <a:pt x="262624" y="72907"/>
                </a:lnTo>
                <a:close/>
              </a:path>
              <a:path w="534670" h="701675">
                <a:moveTo>
                  <a:pt x="262250" y="0"/>
                </a:moveTo>
                <a:lnTo>
                  <a:pt x="190741" y="10150"/>
                </a:lnTo>
                <a:lnTo>
                  <a:pt x="126393" y="40601"/>
                </a:lnTo>
                <a:lnTo>
                  <a:pt x="72691" y="90479"/>
                </a:lnTo>
                <a:lnTo>
                  <a:pt x="51047" y="122376"/>
                </a:lnTo>
                <a:lnTo>
                  <a:pt x="32874" y="158912"/>
                </a:lnTo>
                <a:lnTo>
                  <a:pt x="18491" y="198831"/>
                </a:lnTo>
                <a:lnTo>
                  <a:pt x="8218" y="240878"/>
                </a:lnTo>
                <a:lnTo>
                  <a:pt x="2054" y="285054"/>
                </a:lnTo>
                <a:lnTo>
                  <a:pt x="0" y="331358"/>
                </a:lnTo>
                <a:lnTo>
                  <a:pt x="2039" y="377744"/>
                </a:lnTo>
                <a:lnTo>
                  <a:pt x="8156" y="421728"/>
                </a:lnTo>
                <a:lnTo>
                  <a:pt x="18351" y="463312"/>
                </a:lnTo>
                <a:lnTo>
                  <a:pt x="32625" y="502494"/>
                </a:lnTo>
                <a:lnTo>
                  <a:pt x="50736" y="538348"/>
                </a:lnTo>
                <a:lnTo>
                  <a:pt x="72318" y="569945"/>
                </a:lnTo>
                <a:lnTo>
                  <a:pt x="125895" y="620369"/>
                </a:lnTo>
                <a:lnTo>
                  <a:pt x="189870" y="651802"/>
                </a:lnTo>
                <a:lnTo>
                  <a:pt x="260756" y="662280"/>
                </a:lnTo>
                <a:lnTo>
                  <a:pt x="296759" y="659797"/>
                </a:lnTo>
                <a:lnTo>
                  <a:pt x="331175" y="652348"/>
                </a:lnTo>
                <a:lnTo>
                  <a:pt x="364003" y="639933"/>
                </a:lnTo>
                <a:lnTo>
                  <a:pt x="395243" y="622552"/>
                </a:lnTo>
                <a:lnTo>
                  <a:pt x="424593" y="647600"/>
                </a:lnTo>
                <a:lnTo>
                  <a:pt x="453988" y="669047"/>
                </a:lnTo>
                <a:lnTo>
                  <a:pt x="483431" y="686891"/>
                </a:lnTo>
                <a:lnTo>
                  <a:pt x="512920" y="701135"/>
                </a:lnTo>
                <a:lnTo>
                  <a:pt x="534214" y="642197"/>
                </a:lnTo>
                <a:lnTo>
                  <a:pt x="512430" y="631447"/>
                </a:lnTo>
                <a:lnTo>
                  <a:pt x="489665" y="617968"/>
                </a:lnTo>
                <a:lnTo>
                  <a:pt x="465920" y="601760"/>
                </a:lnTo>
                <a:lnTo>
                  <a:pt x="441193" y="582824"/>
                </a:lnTo>
                <a:lnTo>
                  <a:pt x="460620" y="558448"/>
                </a:lnTo>
                <a:lnTo>
                  <a:pt x="477430" y="532036"/>
                </a:lnTo>
                <a:lnTo>
                  <a:pt x="503207" y="473098"/>
                </a:lnTo>
                <a:lnTo>
                  <a:pt x="518617" y="405975"/>
                </a:lnTo>
                <a:lnTo>
                  <a:pt x="523754" y="330921"/>
                </a:lnTo>
                <a:lnTo>
                  <a:pt x="521754" y="284554"/>
                </a:lnTo>
                <a:lnTo>
                  <a:pt x="515753" y="240624"/>
                </a:lnTo>
                <a:lnTo>
                  <a:pt x="505752" y="199131"/>
                </a:lnTo>
                <a:lnTo>
                  <a:pt x="491751" y="160076"/>
                </a:lnTo>
                <a:lnTo>
                  <a:pt x="473998" y="124277"/>
                </a:lnTo>
                <a:lnTo>
                  <a:pt x="452619" y="92698"/>
                </a:lnTo>
                <a:lnTo>
                  <a:pt x="398979" y="42201"/>
                </a:lnTo>
                <a:lnTo>
                  <a:pt x="334350" y="10550"/>
                </a:lnTo>
                <a:lnTo>
                  <a:pt x="299234" y="2637"/>
                </a:lnTo>
                <a:lnTo>
                  <a:pt x="262250" y="0"/>
                </a:lnTo>
                <a:close/>
              </a:path>
            </a:pathLst>
          </a:custGeom>
          <a:ln w="9524">
            <a:solidFill>
              <a:srgbClr val="4BA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94700" y="306248"/>
            <a:ext cx="321945" cy="474345"/>
          </a:xfrm>
          <a:custGeom>
            <a:avLst/>
            <a:gdLst/>
            <a:ahLst/>
            <a:cxnLst/>
            <a:rect l="l" t="t" r="r" b="b"/>
            <a:pathLst>
              <a:path w="321945" h="474345">
                <a:moveTo>
                  <a:pt x="0" y="0"/>
                </a:moveTo>
                <a:lnTo>
                  <a:pt x="0" y="287264"/>
                </a:lnTo>
                <a:lnTo>
                  <a:pt x="256" y="310675"/>
                </a:lnTo>
                <a:lnTo>
                  <a:pt x="4109" y="360608"/>
                </a:lnTo>
                <a:lnTo>
                  <a:pt x="17978" y="406366"/>
                </a:lnTo>
                <a:lnTo>
                  <a:pt x="43490" y="440683"/>
                </a:lnTo>
                <a:lnTo>
                  <a:pt x="85525" y="465276"/>
                </a:lnTo>
                <a:lnTo>
                  <a:pt x="135608" y="474117"/>
                </a:lnTo>
                <a:lnTo>
                  <a:pt x="173316" y="469206"/>
                </a:lnTo>
                <a:lnTo>
                  <a:pt x="206868" y="454471"/>
                </a:lnTo>
                <a:lnTo>
                  <a:pt x="236264" y="429914"/>
                </a:lnTo>
                <a:lnTo>
                  <a:pt x="261503" y="395534"/>
                </a:lnTo>
                <a:lnTo>
                  <a:pt x="261503" y="463639"/>
                </a:lnTo>
                <a:lnTo>
                  <a:pt x="321649" y="463639"/>
                </a:lnTo>
                <a:lnTo>
                  <a:pt x="321649" y="0"/>
                </a:lnTo>
                <a:lnTo>
                  <a:pt x="254405" y="0"/>
                </a:lnTo>
                <a:lnTo>
                  <a:pt x="254405" y="248409"/>
                </a:lnTo>
                <a:lnTo>
                  <a:pt x="253713" y="276341"/>
                </a:lnTo>
                <a:lnTo>
                  <a:pt x="248171" y="321671"/>
                </a:lnTo>
                <a:lnTo>
                  <a:pt x="228473" y="366975"/>
                </a:lnTo>
                <a:lnTo>
                  <a:pt x="192345" y="396298"/>
                </a:lnTo>
                <a:lnTo>
                  <a:pt x="149056" y="406448"/>
                </a:lnTo>
                <a:lnTo>
                  <a:pt x="134534" y="405348"/>
                </a:lnTo>
                <a:lnTo>
                  <a:pt x="98250" y="388840"/>
                </a:lnTo>
                <a:lnTo>
                  <a:pt x="75415" y="354760"/>
                </a:lnTo>
                <a:lnTo>
                  <a:pt x="68271" y="308656"/>
                </a:lnTo>
                <a:lnTo>
                  <a:pt x="67243" y="257141"/>
                </a:lnTo>
                <a:lnTo>
                  <a:pt x="67243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BA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094522" y="291008"/>
            <a:ext cx="375285" cy="494665"/>
            <a:chOff x="4094522" y="291008"/>
            <a:chExt cx="375285" cy="49466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7743" y="355621"/>
              <a:ext cx="231055" cy="14267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099284" y="295771"/>
              <a:ext cx="365760" cy="485140"/>
            </a:xfrm>
            <a:custGeom>
              <a:avLst/>
              <a:gdLst/>
              <a:ahLst/>
              <a:cxnLst/>
              <a:rect l="l" t="t" r="r" b="b"/>
              <a:pathLst>
                <a:path w="365760" h="485140">
                  <a:moveTo>
                    <a:pt x="185293" y="0"/>
                  </a:moveTo>
                  <a:lnTo>
                    <a:pt x="146115" y="4038"/>
                  </a:lnTo>
                  <a:lnTo>
                    <a:pt x="79244" y="36344"/>
                  </a:lnTo>
                  <a:lnTo>
                    <a:pt x="51553" y="64612"/>
                  </a:lnTo>
                  <a:lnTo>
                    <a:pt x="28998" y="100193"/>
                  </a:lnTo>
                  <a:lnTo>
                    <a:pt x="12888" y="142322"/>
                  </a:lnTo>
                  <a:lnTo>
                    <a:pt x="3222" y="191000"/>
                  </a:lnTo>
                  <a:lnTo>
                    <a:pt x="0" y="246226"/>
                  </a:lnTo>
                  <a:lnTo>
                    <a:pt x="3183" y="299615"/>
                  </a:lnTo>
                  <a:lnTo>
                    <a:pt x="12732" y="346711"/>
                  </a:lnTo>
                  <a:lnTo>
                    <a:pt x="28648" y="387512"/>
                  </a:lnTo>
                  <a:lnTo>
                    <a:pt x="50930" y="422019"/>
                  </a:lnTo>
                  <a:lnTo>
                    <a:pt x="78707" y="449396"/>
                  </a:lnTo>
                  <a:lnTo>
                    <a:pt x="147757" y="480684"/>
                  </a:lnTo>
                  <a:lnTo>
                    <a:pt x="189029" y="484595"/>
                  </a:lnTo>
                  <a:lnTo>
                    <a:pt x="222044" y="482139"/>
                  </a:lnTo>
                  <a:lnTo>
                    <a:pt x="278828" y="462493"/>
                  </a:lnTo>
                  <a:lnTo>
                    <a:pt x="323073" y="423666"/>
                  </a:lnTo>
                  <a:lnTo>
                    <a:pt x="353520" y="368439"/>
                  </a:lnTo>
                  <a:lnTo>
                    <a:pt x="363489" y="334850"/>
                  </a:lnTo>
                  <a:lnTo>
                    <a:pt x="294004" y="324809"/>
                  </a:lnTo>
                  <a:lnTo>
                    <a:pt x="285669" y="348002"/>
                  </a:lnTo>
                  <a:lnTo>
                    <a:pt x="275979" y="367812"/>
                  </a:lnTo>
                  <a:lnTo>
                    <a:pt x="238785" y="407212"/>
                  </a:lnTo>
                  <a:lnTo>
                    <a:pt x="189403" y="419982"/>
                  </a:lnTo>
                  <a:lnTo>
                    <a:pt x="165587" y="417444"/>
                  </a:lnTo>
                  <a:lnTo>
                    <a:pt x="124120" y="397144"/>
                  </a:lnTo>
                  <a:lnTo>
                    <a:pt x="91689" y="356843"/>
                  </a:lnTo>
                  <a:lnTo>
                    <a:pt x="73197" y="298342"/>
                  </a:lnTo>
                  <a:lnTo>
                    <a:pt x="69484" y="262379"/>
                  </a:lnTo>
                  <a:lnTo>
                    <a:pt x="365357" y="262379"/>
                  </a:lnTo>
                  <a:lnTo>
                    <a:pt x="365606" y="253066"/>
                  </a:lnTo>
                  <a:lnTo>
                    <a:pt x="365731" y="246081"/>
                  </a:lnTo>
                  <a:lnTo>
                    <a:pt x="365731" y="241424"/>
                  </a:lnTo>
                  <a:lnTo>
                    <a:pt x="362579" y="187234"/>
                  </a:lnTo>
                  <a:lnTo>
                    <a:pt x="353123" y="139484"/>
                  </a:lnTo>
                  <a:lnTo>
                    <a:pt x="337363" y="98174"/>
                  </a:lnTo>
                  <a:lnTo>
                    <a:pt x="315298" y="63302"/>
                  </a:lnTo>
                  <a:lnTo>
                    <a:pt x="288261" y="35607"/>
                  </a:lnTo>
                  <a:lnTo>
                    <a:pt x="223258" y="3956"/>
                  </a:lnTo>
                  <a:lnTo>
                    <a:pt x="185293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4520305" y="144280"/>
            <a:ext cx="566420" cy="636270"/>
          </a:xfrm>
          <a:custGeom>
            <a:avLst/>
            <a:gdLst/>
            <a:ahLst/>
            <a:cxnLst/>
            <a:rect l="l" t="t" r="r" b="b"/>
            <a:pathLst>
              <a:path w="566420" h="636270">
                <a:moveTo>
                  <a:pt x="157275" y="151490"/>
                </a:moveTo>
                <a:lnTo>
                  <a:pt x="112936" y="156811"/>
                </a:lnTo>
                <a:lnTo>
                  <a:pt x="74933" y="171318"/>
                </a:lnTo>
                <a:lnTo>
                  <a:pt x="37668" y="203515"/>
                </a:lnTo>
                <a:lnTo>
                  <a:pt x="18001" y="241206"/>
                </a:lnTo>
                <a:lnTo>
                  <a:pt x="11206" y="285081"/>
                </a:lnTo>
                <a:lnTo>
                  <a:pt x="12125" y="301744"/>
                </a:lnTo>
                <a:lnTo>
                  <a:pt x="25901" y="347365"/>
                </a:lnTo>
                <a:lnTo>
                  <a:pt x="55833" y="382701"/>
                </a:lnTo>
                <a:lnTo>
                  <a:pt x="109208" y="408813"/>
                </a:lnTo>
                <a:lnTo>
                  <a:pt x="171845" y="429150"/>
                </a:lnTo>
                <a:lnTo>
                  <a:pt x="196734" y="436872"/>
                </a:lnTo>
                <a:lnTo>
                  <a:pt x="240583" y="455781"/>
                </a:lnTo>
                <a:lnTo>
                  <a:pt x="260382" y="497692"/>
                </a:lnTo>
                <a:lnTo>
                  <a:pt x="258981" y="512062"/>
                </a:lnTo>
                <a:lnTo>
                  <a:pt x="237968" y="549498"/>
                </a:lnTo>
                <a:lnTo>
                  <a:pt x="190897" y="570099"/>
                </a:lnTo>
                <a:lnTo>
                  <a:pt x="169229" y="571473"/>
                </a:lnTo>
                <a:lnTo>
                  <a:pt x="147523" y="569917"/>
                </a:lnTo>
                <a:lnTo>
                  <a:pt x="97627" y="546588"/>
                </a:lnTo>
                <a:lnTo>
                  <a:pt x="70543" y="496982"/>
                </a:lnTo>
                <a:lnTo>
                  <a:pt x="66496" y="474990"/>
                </a:lnTo>
                <a:lnTo>
                  <a:pt x="0" y="487214"/>
                </a:lnTo>
                <a:lnTo>
                  <a:pt x="18523" y="551936"/>
                </a:lnTo>
                <a:lnTo>
                  <a:pt x="51677" y="598540"/>
                </a:lnTo>
                <a:lnTo>
                  <a:pt x="101456" y="626699"/>
                </a:lnTo>
                <a:lnTo>
                  <a:pt x="169603" y="636085"/>
                </a:lnTo>
                <a:lnTo>
                  <a:pt x="192345" y="634903"/>
                </a:lnTo>
                <a:lnTo>
                  <a:pt x="234185" y="625444"/>
                </a:lnTo>
                <a:lnTo>
                  <a:pt x="270687" y="606662"/>
                </a:lnTo>
                <a:lnTo>
                  <a:pt x="298954" y="579813"/>
                </a:lnTo>
                <a:lnTo>
                  <a:pt x="318427" y="545797"/>
                </a:lnTo>
                <a:lnTo>
                  <a:pt x="328264" y="508761"/>
                </a:lnTo>
                <a:lnTo>
                  <a:pt x="329494" y="489397"/>
                </a:lnTo>
                <a:lnTo>
                  <a:pt x="328490" y="470133"/>
                </a:lnTo>
                <a:lnTo>
                  <a:pt x="313430" y="422165"/>
                </a:lnTo>
                <a:lnTo>
                  <a:pt x="282470" y="388849"/>
                </a:lnTo>
                <a:lnTo>
                  <a:pt x="230154" y="364719"/>
                </a:lnTo>
                <a:lnTo>
                  <a:pt x="169603" y="344455"/>
                </a:lnTo>
                <a:lnTo>
                  <a:pt x="147399" y="337306"/>
                </a:lnTo>
                <a:lnTo>
                  <a:pt x="130097" y="331576"/>
                </a:lnTo>
                <a:lnTo>
                  <a:pt x="94981" y="314986"/>
                </a:lnTo>
                <a:lnTo>
                  <a:pt x="76209" y="275913"/>
                </a:lnTo>
                <a:lnTo>
                  <a:pt x="77446" y="264289"/>
                </a:lnTo>
                <a:lnTo>
                  <a:pt x="107566" y="226171"/>
                </a:lnTo>
                <a:lnTo>
                  <a:pt x="162131" y="216103"/>
                </a:lnTo>
                <a:lnTo>
                  <a:pt x="180631" y="217358"/>
                </a:lnTo>
                <a:lnTo>
                  <a:pt x="222776" y="236185"/>
                </a:lnTo>
                <a:lnTo>
                  <a:pt x="245494" y="275149"/>
                </a:lnTo>
                <a:lnTo>
                  <a:pt x="248801" y="292066"/>
                </a:lnTo>
                <a:lnTo>
                  <a:pt x="314551" y="281589"/>
                </a:lnTo>
                <a:lnTo>
                  <a:pt x="305585" y="241169"/>
                </a:lnTo>
                <a:lnTo>
                  <a:pt x="281824" y="197085"/>
                </a:lnTo>
                <a:lnTo>
                  <a:pt x="239213" y="167207"/>
                </a:lnTo>
                <a:lnTo>
                  <a:pt x="201108" y="155419"/>
                </a:lnTo>
                <a:lnTo>
                  <a:pt x="179908" y="152472"/>
                </a:lnTo>
                <a:lnTo>
                  <a:pt x="157275" y="151490"/>
                </a:lnTo>
                <a:close/>
              </a:path>
              <a:path w="566420" h="636270">
                <a:moveTo>
                  <a:pt x="488638" y="0"/>
                </a:moveTo>
                <a:lnTo>
                  <a:pt x="421767" y="47149"/>
                </a:lnTo>
                <a:lnTo>
                  <a:pt x="421767" y="161968"/>
                </a:lnTo>
                <a:lnTo>
                  <a:pt x="372455" y="161968"/>
                </a:lnTo>
                <a:lnTo>
                  <a:pt x="372455" y="223088"/>
                </a:lnTo>
                <a:lnTo>
                  <a:pt x="421767" y="223088"/>
                </a:lnTo>
                <a:lnTo>
                  <a:pt x="421767" y="489834"/>
                </a:lnTo>
                <a:lnTo>
                  <a:pt x="423822" y="548407"/>
                </a:lnTo>
                <a:lnTo>
                  <a:pt x="434843" y="593137"/>
                </a:lnTo>
                <a:lnTo>
                  <a:pt x="469492" y="624107"/>
                </a:lnTo>
                <a:lnTo>
                  <a:pt x="515161" y="631720"/>
                </a:lnTo>
                <a:lnTo>
                  <a:pt x="526742" y="631283"/>
                </a:lnTo>
                <a:lnTo>
                  <a:pt x="539070" y="629973"/>
                </a:lnTo>
                <a:lnTo>
                  <a:pt x="552145" y="627790"/>
                </a:lnTo>
                <a:lnTo>
                  <a:pt x="565968" y="624734"/>
                </a:lnTo>
                <a:lnTo>
                  <a:pt x="556255" y="555319"/>
                </a:lnTo>
                <a:lnTo>
                  <a:pt x="547546" y="556656"/>
                </a:lnTo>
                <a:lnTo>
                  <a:pt x="539724" y="557611"/>
                </a:lnTo>
                <a:lnTo>
                  <a:pt x="532790" y="558184"/>
                </a:lnTo>
                <a:lnTo>
                  <a:pt x="526742" y="558375"/>
                </a:lnTo>
                <a:lnTo>
                  <a:pt x="516780" y="558375"/>
                </a:lnTo>
                <a:lnTo>
                  <a:pt x="489509" y="521813"/>
                </a:lnTo>
                <a:lnTo>
                  <a:pt x="488638" y="494199"/>
                </a:lnTo>
                <a:lnTo>
                  <a:pt x="488638" y="223088"/>
                </a:lnTo>
                <a:lnTo>
                  <a:pt x="556255" y="223088"/>
                </a:lnTo>
                <a:lnTo>
                  <a:pt x="556255" y="161968"/>
                </a:lnTo>
                <a:lnTo>
                  <a:pt x="488638" y="161968"/>
                </a:lnTo>
                <a:lnTo>
                  <a:pt x="488638" y="0"/>
                </a:lnTo>
                <a:close/>
              </a:path>
            </a:pathLst>
          </a:custGeom>
          <a:ln w="9524">
            <a:solidFill>
              <a:srgbClr val="4BA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42684" y="129873"/>
            <a:ext cx="67310" cy="90805"/>
          </a:xfrm>
          <a:custGeom>
            <a:avLst/>
            <a:gdLst/>
            <a:ahLst/>
            <a:cxnLst/>
            <a:rect l="l" t="t" r="r" b="b"/>
            <a:pathLst>
              <a:path w="67310" h="90804">
                <a:moveTo>
                  <a:pt x="0" y="0"/>
                </a:moveTo>
                <a:lnTo>
                  <a:pt x="0" y="90370"/>
                </a:lnTo>
                <a:lnTo>
                  <a:pt x="67243" y="90370"/>
                </a:lnTo>
                <a:lnTo>
                  <a:pt x="67243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BA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42684" y="306248"/>
            <a:ext cx="67310" cy="464184"/>
          </a:xfrm>
          <a:custGeom>
            <a:avLst/>
            <a:gdLst/>
            <a:ahLst/>
            <a:cxnLst/>
            <a:rect l="l" t="t" r="r" b="b"/>
            <a:pathLst>
              <a:path w="67310" h="464184">
                <a:moveTo>
                  <a:pt x="0" y="0"/>
                </a:moveTo>
                <a:lnTo>
                  <a:pt x="0" y="463639"/>
                </a:lnTo>
                <a:lnTo>
                  <a:pt x="67243" y="463639"/>
                </a:lnTo>
                <a:lnTo>
                  <a:pt x="67243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BA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87258" y="295771"/>
            <a:ext cx="372110" cy="485140"/>
          </a:xfrm>
          <a:custGeom>
            <a:avLst/>
            <a:gdLst/>
            <a:ahLst/>
            <a:cxnLst/>
            <a:rect l="l" t="t" r="r" b="b"/>
            <a:pathLst>
              <a:path w="372110" h="485140">
                <a:moveTo>
                  <a:pt x="186040" y="65049"/>
                </a:moveTo>
                <a:lnTo>
                  <a:pt x="231648" y="76145"/>
                </a:lnTo>
                <a:lnTo>
                  <a:pt x="269099" y="109434"/>
                </a:lnTo>
                <a:lnTo>
                  <a:pt x="294222" y="164114"/>
                </a:lnTo>
                <a:lnTo>
                  <a:pt x="302597" y="239678"/>
                </a:lnTo>
                <a:lnTo>
                  <a:pt x="300519" y="282380"/>
                </a:lnTo>
                <a:lnTo>
                  <a:pt x="283894" y="350267"/>
                </a:lnTo>
                <a:lnTo>
                  <a:pt x="251673" y="394934"/>
                </a:lnTo>
                <a:lnTo>
                  <a:pt x="210020" y="417199"/>
                </a:lnTo>
                <a:lnTo>
                  <a:pt x="186040" y="419982"/>
                </a:lnTo>
                <a:lnTo>
                  <a:pt x="161898" y="417217"/>
                </a:lnTo>
                <a:lnTo>
                  <a:pt x="120058" y="395097"/>
                </a:lnTo>
                <a:lnTo>
                  <a:pt x="87813" y="350758"/>
                </a:lnTo>
                <a:lnTo>
                  <a:pt x="71189" y="284035"/>
                </a:lnTo>
                <a:lnTo>
                  <a:pt x="69111" y="242297"/>
                </a:lnTo>
                <a:lnTo>
                  <a:pt x="71189" y="200577"/>
                </a:lnTo>
                <a:lnTo>
                  <a:pt x="87813" y="134000"/>
                </a:lnTo>
                <a:lnTo>
                  <a:pt x="120058" y="89852"/>
                </a:lnTo>
                <a:lnTo>
                  <a:pt x="161898" y="67805"/>
                </a:lnTo>
                <a:lnTo>
                  <a:pt x="186040" y="65049"/>
                </a:lnTo>
                <a:close/>
              </a:path>
              <a:path w="372110" h="485140">
                <a:moveTo>
                  <a:pt x="186040" y="0"/>
                </a:moveTo>
                <a:lnTo>
                  <a:pt x="118050" y="12878"/>
                </a:lnTo>
                <a:lnTo>
                  <a:pt x="61266" y="51515"/>
                </a:lnTo>
                <a:lnTo>
                  <a:pt x="34462" y="86686"/>
                </a:lnTo>
                <a:lnTo>
                  <a:pt x="15316" y="130207"/>
                </a:lnTo>
                <a:lnTo>
                  <a:pt x="3829" y="182077"/>
                </a:lnTo>
                <a:lnTo>
                  <a:pt x="0" y="242297"/>
                </a:lnTo>
                <a:lnTo>
                  <a:pt x="3206" y="297578"/>
                </a:lnTo>
                <a:lnTo>
                  <a:pt x="12826" y="345983"/>
                </a:lnTo>
                <a:lnTo>
                  <a:pt x="28858" y="387512"/>
                </a:lnTo>
                <a:lnTo>
                  <a:pt x="51304" y="422165"/>
                </a:lnTo>
                <a:lnTo>
                  <a:pt x="79011" y="449478"/>
                </a:lnTo>
                <a:lnTo>
                  <a:pt x="146379" y="480693"/>
                </a:lnTo>
                <a:lnTo>
                  <a:pt x="186040" y="484595"/>
                </a:lnTo>
                <a:lnTo>
                  <a:pt x="211498" y="482821"/>
                </a:lnTo>
                <a:lnTo>
                  <a:pt x="259378" y="468633"/>
                </a:lnTo>
                <a:lnTo>
                  <a:pt x="302464" y="440601"/>
                </a:lnTo>
                <a:lnTo>
                  <a:pt x="335899" y="400800"/>
                </a:lnTo>
                <a:lnTo>
                  <a:pt x="358750" y="348548"/>
                </a:lnTo>
                <a:lnTo>
                  <a:pt x="370269" y="278114"/>
                </a:lnTo>
                <a:lnTo>
                  <a:pt x="371708" y="235748"/>
                </a:lnTo>
                <a:lnTo>
                  <a:pt x="368463" y="183514"/>
                </a:lnTo>
                <a:lnTo>
                  <a:pt x="358727" y="137265"/>
                </a:lnTo>
                <a:lnTo>
                  <a:pt x="342499" y="97000"/>
                </a:lnTo>
                <a:lnTo>
                  <a:pt x="319781" y="62720"/>
                </a:lnTo>
                <a:lnTo>
                  <a:pt x="291950" y="35280"/>
                </a:lnTo>
                <a:lnTo>
                  <a:pt x="225079" y="3920"/>
                </a:lnTo>
                <a:lnTo>
                  <a:pt x="186040" y="0"/>
                </a:lnTo>
                <a:close/>
              </a:path>
            </a:pathLst>
          </a:custGeom>
          <a:ln w="9524">
            <a:solidFill>
              <a:srgbClr val="4BA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37791" y="295771"/>
            <a:ext cx="322580" cy="474345"/>
          </a:xfrm>
          <a:custGeom>
            <a:avLst/>
            <a:gdLst/>
            <a:ahLst/>
            <a:cxnLst/>
            <a:rect l="l" t="t" r="r" b="b"/>
            <a:pathLst>
              <a:path w="322579" h="474345">
                <a:moveTo>
                  <a:pt x="186788" y="0"/>
                </a:moveTo>
                <a:lnTo>
                  <a:pt x="147936" y="4775"/>
                </a:lnTo>
                <a:lnTo>
                  <a:pt x="113940" y="19100"/>
                </a:lnTo>
                <a:lnTo>
                  <a:pt x="84801" y="42975"/>
                </a:lnTo>
                <a:lnTo>
                  <a:pt x="60519" y="76400"/>
                </a:lnTo>
                <a:lnTo>
                  <a:pt x="60519" y="10477"/>
                </a:lnTo>
                <a:lnTo>
                  <a:pt x="0" y="10477"/>
                </a:lnTo>
                <a:lnTo>
                  <a:pt x="0" y="474117"/>
                </a:lnTo>
                <a:lnTo>
                  <a:pt x="67243" y="474117"/>
                </a:lnTo>
                <a:lnTo>
                  <a:pt x="67243" y="220905"/>
                </a:lnTo>
                <a:lnTo>
                  <a:pt x="69189" y="179949"/>
                </a:lnTo>
                <a:lnTo>
                  <a:pt x="84755" y="119484"/>
                </a:lnTo>
                <a:lnTo>
                  <a:pt x="114734" y="86032"/>
                </a:lnTo>
                <a:lnTo>
                  <a:pt x="151843" y="70097"/>
                </a:lnTo>
                <a:lnTo>
                  <a:pt x="172592" y="68105"/>
                </a:lnTo>
                <a:lnTo>
                  <a:pt x="185605" y="68996"/>
                </a:lnTo>
                <a:lnTo>
                  <a:pt x="228675" y="90033"/>
                </a:lnTo>
                <a:lnTo>
                  <a:pt x="250740" y="133727"/>
                </a:lnTo>
                <a:lnTo>
                  <a:pt x="255152" y="192091"/>
                </a:lnTo>
                <a:lnTo>
                  <a:pt x="255152" y="474117"/>
                </a:lnTo>
                <a:lnTo>
                  <a:pt x="322396" y="474117"/>
                </a:lnTo>
                <a:lnTo>
                  <a:pt x="322396" y="189035"/>
                </a:lnTo>
                <a:lnTo>
                  <a:pt x="322163" y="163796"/>
                </a:lnTo>
                <a:lnTo>
                  <a:pt x="320295" y="125596"/>
                </a:lnTo>
                <a:lnTo>
                  <a:pt x="310442" y="81311"/>
                </a:lnTo>
                <a:lnTo>
                  <a:pt x="289319" y="42938"/>
                </a:lnTo>
                <a:lnTo>
                  <a:pt x="252662" y="15134"/>
                </a:lnTo>
                <a:lnTo>
                  <a:pt x="204354" y="945"/>
                </a:lnTo>
                <a:lnTo>
                  <a:pt x="186788" y="0"/>
                </a:lnTo>
                <a:close/>
              </a:path>
            </a:pathLst>
          </a:custGeom>
          <a:ln w="9524">
            <a:solidFill>
              <a:srgbClr val="4BA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6097" y="2002794"/>
            <a:ext cx="4106545" cy="1485900"/>
          </a:xfrm>
          <a:custGeom>
            <a:avLst/>
            <a:gdLst/>
            <a:ahLst/>
            <a:cxnLst/>
            <a:rect l="l" t="t" r="r" b="b"/>
            <a:pathLst>
              <a:path w="4106545" h="1485900">
                <a:moveTo>
                  <a:pt x="3858404" y="1485466"/>
                </a:moveTo>
                <a:lnTo>
                  <a:pt x="247582" y="1485466"/>
                </a:lnTo>
                <a:lnTo>
                  <a:pt x="197686" y="1480436"/>
                </a:lnTo>
                <a:lnTo>
                  <a:pt x="151212" y="1466010"/>
                </a:lnTo>
                <a:lnTo>
                  <a:pt x="109156" y="1443183"/>
                </a:lnTo>
                <a:lnTo>
                  <a:pt x="72515" y="1412951"/>
                </a:lnTo>
                <a:lnTo>
                  <a:pt x="42283" y="1376309"/>
                </a:lnTo>
                <a:lnTo>
                  <a:pt x="19456" y="1334254"/>
                </a:lnTo>
                <a:lnTo>
                  <a:pt x="5030" y="1287780"/>
                </a:lnTo>
                <a:lnTo>
                  <a:pt x="0" y="1237883"/>
                </a:lnTo>
                <a:lnTo>
                  <a:pt x="0" y="247582"/>
                </a:lnTo>
                <a:lnTo>
                  <a:pt x="5030" y="197686"/>
                </a:lnTo>
                <a:lnTo>
                  <a:pt x="19456" y="151212"/>
                </a:lnTo>
                <a:lnTo>
                  <a:pt x="42283" y="109156"/>
                </a:lnTo>
                <a:lnTo>
                  <a:pt x="72515" y="72515"/>
                </a:lnTo>
                <a:lnTo>
                  <a:pt x="109156" y="42283"/>
                </a:lnTo>
                <a:lnTo>
                  <a:pt x="151212" y="19456"/>
                </a:lnTo>
                <a:lnTo>
                  <a:pt x="197686" y="5029"/>
                </a:lnTo>
                <a:lnTo>
                  <a:pt x="247582" y="0"/>
                </a:lnTo>
                <a:lnTo>
                  <a:pt x="3858404" y="0"/>
                </a:lnTo>
                <a:lnTo>
                  <a:pt x="3906931" y="4801"/>
                </a:lnTo>
                <a:lnTo>
                  <a:pt x="3953150" y="18846"/>
                </a:lnTo>
                <a:lnTo>
                  <a:pt x="3995763" y="41596"/>
                </a:lnTo>
                <a:lnTo>
                  <a:pt x="4033472" y="72515"/>
                </a:lnTo>
                <a:lnTo>
                  <a:pt x="4064390" y="110223"/>
                </a:lnTo>
                <a:lnTo>
                  <a:pt x="4087141" y="152837"/>
                </a:lnTo>
                <a:lnTo>
                  <a:pt x="4101186" y="199056"/>
                </a:lnTo>
                <a:lnTo>
                  <a:pt x="4105987" y="247582"/>
                </a:lnTo>
                <a:lnTo>
                  <a:pt x="4105987" y="1237883"/>
                </a:lnTo>
                <a:lnTo>
                  <a:pt x="4100957" y="1287780"/>
                </a:lnTo>
                <a:lnTo>
                  <a:pt x="4086530" y="1334254"/>
                </a:lnTo>
                <a:lnTo>
                  <a:pt x="4063704" y="1376309"/>
                </a:lnTo>
                <a:lnTo>
                  <a:pt x="4033472" y="1412951"/>
                </a:lnTo>
                <a:lnTo>
                  <a:pt x="3996830" y="1443183"/>
                </a:lnTo>
                <a:lnTo>
                  <a:pt x="3954775" y="1466010"/>
                </a:lnTo>
                <a:lnTo>
                  <a:pt x="3908301" y="1480436"/>
                </a:lnTo>
                <a:lnTo>
                  <a:pt x="3858404" y="1485466"/>
                </a:lnTo>
                <a:close/>
              </a:path>
            </a:pathLst>
          </a:custGeom>
          <a:solidFill>
            <a:srgbClr val="95E4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31974" y="2202549"/>
            <a:ext cx="3206115" cy="9886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30"/>
              </a:spcBef>
            </a:pPr>
            <a:r>
              <a:rPr sz="1100" spc="30" dirty="0">
                <a:latin typeface="Arial MT"/>
                <a:cs typeface="Arial MT"/>
              </a:rPr>
              <a:t>Receives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30" dirty="0">
                <a:latin typeface="Arial MT"/>
                <a:cs typeface="Arial MT"/>
              </a:rPr>
              <a:t>full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55" dirty="0">
                <a:latin typeface="Arial MT"/>
                <a:cs typeface="Arial MT"/>
              </a:rPr>
              <a:t>year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30" dirty="0">
                <a:latin typeface="Arial MT"/>
                <a:cs typeface="Arial MT"/>
              </a:rPr>
              <a:t>subscription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30" dirty="0">
                <a:latin typeface="Arial MT"/>
                <a:cs typeface="Arial MT"/>
              </a:rPr>
              <a:t>in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Q1</a:t>
            </a:r>
            <a:endParaRPr sz="1100">
              <a:latin typeface="Arial MT"/>
              <a:cs typeface="Arial MT"/>
            </a:endParaRPr>
          </a:p>
          <a:p>
            <a:pPr marL="20320" marR="5080" indent="-8255">
              <a:lnSpc>
                <a:spcPct val="221900"/>
              </a:lnSpc>
              <a:spcBef>
                <a:spcPts val="365"/>
              </a:spcBef>
            </a:pPr>
            <a:r>
              <a:rPr sz="1100" spc="10" dirty="0">
                <a:latin typeface="Arial MT"/>
                <a:cs typeface="Arial MT"/>
              </a:rPr>
              <a:t>Customer</a:t>
            </a:r>
            <a:r>
              <a:rPr sz="1100" spc="55" dirty="0">
                <a:latin typeface="Arial MT"/>
                <a:cs typeface="Arial MT"/>
              </a:rPr>
              <a:t> pays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spc="70" dirty="0">
                <a:latin typeface="Arial MT"/>
                <a:cs typeface="Arial MT"/>
              </a:rPr>
              <a:t>after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spc="75" dirty="0">
                <a:latin typeface="Arial MT"/>
                <a:cs typeface="Arial MT"/>
              </a:rPr>
              <a:t>work</a:t>
            </a:r>
            <a:r>
              <a:rPr sz="1100" spc="60" dirty="0">
                <a:latin typeface="Arial MT"/>
                <a:cs typeface="Arial MT"/>
              </a:rPr>
              <a:t> </a:t>
            </a:r>
            <a:r>
              <a:rPr sz="1100" spc="55" dirty="0">
                <a:latin typeface="Arial MT"/>
                <a:cs typeface="Arial MT"/>
              </a:rPr>
              <a:t>completed</a:t>
            </a:r>
            <a:r>
              <a:rPr sz="1100" spc="60" dirty="0">
                <a:latin typeface="Arial MT"/>
                <a:cs typeface="Arial MT"/>
              </a:rPr>
              <a:t> next </a:t>
            </a:r>
            <a:r>
              <a:rPr sz="1100" spc="35" dirty="0">
                <a:latin typeface="Arial MT"/>
                <a:cs typeface="Arial MT"/>
              </a:rPr>
              <a:t>year </a:t>
            </a:r>
            <a:r>
              <a:rPr sz="1100" dirty="0">
                <a:latin typeface="Arial MT"/>
                <a:cs typeface="Arial MT"/>
              </a:rPr>
              <a:t>Employee</a:t>
            </a:r>
            <a:r>
              <a:rPr sz="1100" spc="1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Bonus</a:t>
            </a:r>
            <a:r>
              <a:rPr sz="1100" spc="130" dirty="0">
                <a:latin typeface="Arial MT"/>
                <a:cs typeface="Arial MT"/>
              </a:rPr>
              <a:t> </a:t>
            </a:r>
            <a:r>
              <a:rPr sz="1100" spc="100" dirty="0">
                <a:latin typeface="Arial MT"/>
                <a:cs typeface="Arial MT"/>
              </a:rPr>
              <a:t>to</a:t>
            </a:r>
            <a:r>
              <a:rPr sz="1100" spc="1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1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paid</a:t>
            </a:r>
            <a:r>
              <a:rPr sz="1100" spc="125" dirty="0">
                <a:latin typeface="Arial MT"/>
                <a:cs typeface="Arial MT"/>
              </a:rPr>
              <a:t> </a:t>
            </a:r>
            <a:r>
              <a:rPr sz="1100" spc="70" dirty="0">
                <a:latin typeface="Arial MT"/>
                <a:cs typeface="Arial MT"/>
              </a:rPr>
              <a:t>after</a:t>
            </a:r>
            <a:r>
              <a:rPr sz="1100" spc="1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Financial</a:t>
            </a:r>
            <a:r>
              <a:rPr sz="1100" spc="12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Year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10931" y="2263305"/>
            <a:ext cx="3481070" cy="1013460"/>
            <a:chOff x="610931" y="2263305"/>
            <a:chExt cx="3481070" cy="1013460"/>
          </a:xfrm>
        </p:grpSpPr>
        <p:sp>
          <p:nvSpPr>
            <p:cNvPr id="23" name="object 23"/>
            <p:cNvSpPr/>
            <p:nvPr/>
          </p:nvSpPr>
          <p:spPr>
            <a:xfrm>
              <a:off x="831022" y="2478192"/>
              <a:ext cx="3257550" cy="795655"/>
            </a:xfrm>
            <a:custGeom>
              <a:avLst/>
              <a:gdLst/>
              <a:ahLst/>
              <a:cxnLst/>
              <a:rect l="l" t="t" r="r" b="b"/>
              <a:pathLst>
                <a:path w="3257550" h="795654">
                  <a:moveTo>
                    <a:pt x="0" y="4394"/>
                  </a:moveTo>
                  <a:lnTo>
                    <a:pt x="3257255" y="0"/>
                  </a:lnTo>
                </a:path>
                <a:path w="3257550" h="795654">
                  <a:moveTo>
                    <a:pt x="0" y="398157"/>
                  </a:moveTo>
                  <a:lnTo>
                    <a:pt x="3257255" y="393763"/>
                  </a:lnTo>
                </a:path>
                <a:path w="3257550" h="795654">
                  <a:moveTo>
                    <a:pt x="0" y="795381"/>
                  </a:moveTo>
                  <a:lnTo>
                    <a:pt x="3257255" y="790986"/>
                  </a:lnTo>
                </a:path>
              </a:pathLst>
            </a:custGeom>
            <a:ln w="6324">
              <a:solidFill>
                <a:srgbClr val="005A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4093" y="2266467"/>
              <a:ext cx="267970" cy="216535"/>
            </a:xfrm>
            <a:custGeom>
              <a:avLst/>
              <a:gdLst/>
              <a:ahLst/>
              <a:cxnLst/>
              <a:rect l="l" t="t" r="r" b="b"/>
              <a:pathLst>
                <a:path w="267969" h="216535">
                  <a:moveTo>
                    <a:pt x="267637" y="216118"/>
                  </a:moveTo>
                  <a:lnTo>
                    <a:pt x="0" y="216118"/>
                  </a:lnTo>
                  <a:lnTo>
                    <a:pt x="133818" y="0"/>
                  </a:lnTo>
                  <a:lnTo>
                    <a:pt x="267637" y="216118"/>
                  </a:lnTo>
                  <a:close/>
                </a:path>
              </a:pathLst>
            </a:custGeom>
            <a:solidFill>
              <a:srgbClr val="005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4093" y="2266467"/>
              <a:ext cx="267970" cy="216535"/>
            </a:xfrm>
            <a:custGeom>
              <a:avLst/>
              <a:gdLst/>
              <a:ahLst/>
              <a:cxnLst/>
              <a:rect l="l" t="t" r="r" b="b"/>
              <a:pathLst>
                <a:path w="267969" h="216535">
                  <a:moveTo>
                    <a:pt x="0" y="216118"/>
                  </a:moveTo>
                  <a:lnTo>
                    <a:pt x="133818" y="0"/>
                  </a:lnTo>
                  <a:lnTo>
                    <a:pt x="267637" y="216118"/>
                  </a:lnTo>
                  <a:lnTo>
                    <a:pt x="0" y="216118"/>
                  </a:lnTo>
                  <a:close/>
                </a:path>
              </a:pathLst>
            </a:custGeom>
            <a:ln w="6324">
              <a:solidFill>
                <a:srgbClr val="005A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4093" y="2661961"/>
              <a:ext cx="267970" cy="216535"/>
            </a:xfrm>
            <a:custGeom>
              <a:avLst/>
              <a:gdLst/>
              <a:ahLst/>
              <a:cxnLst/>
              <a:rect l="l" t="t" r="r" b="b"/>
              <a:pathLst>
                <a:path w="267969" h="216535">
                  <a:moveTo>
                    <a:pt x="267637" y="216118"/>
                  </a:moveTo>
                  <a:lnTo>
                    <a:pt x="0" y="216118"/>
                  </a:lnTo>
                  <a:lnTo>
                    <a:pt x="133818" y="0"/>
                  </a:lnTo>
                  <a:lnTo>
                    <a:pt x="267637" y="216118"/>
                  </a:lnTo>
                  <a:close/>
                </a:path>
              </a:pathLst>
            </a:custGeom>
            <a:solidFill>
              <a:srgbClr val="005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4093" y="2661961"/>
              <a:ext cx="267970" cy="216535"/>
            </a:xfrm>
            <a:custGeom>
              <a:avLst/>
              <a:gdLst/>
              <a:ahLst/>
              <a:cxnLst/>
              <a:rect l="l" t="t" r="r" b="b"/>
              <a:pathLst>
                <a:path w="267969" h="216535">
                  <a:moveTo>
                    <a:pt x="0" y="216118"/>
                  </a:moveTo>
                  <a:lnTo>
                    <a:pt x="133818" y="0"/>
                  </a:lnTo>
                  <a:lnTo>
                    <a:pt x="267637" y="216118"/>
                  </a:lnTo>
                  <a:lnTo>
                    <a:pt x="0" y="216118"/>
                  </a:lnTo>
                  <a:close/>
                </a:path>
              </a:pathLst>
            </a:custGeom>
            <a:ln w="6324">
              <a:solidFill>
                <a:srgbClr val="005A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4093" y="3057454"/>
              <a:ext cx="267970" cy="216535"/>
            </a:xfrm>
            <a:custGeom>
              <a:avLst/>
              <a:gdLst/>
              <a:ahLst/>
              <a:cxnLst/>
              <a:rect l="l" t="t" r="r" b="b"/>
              <a:pathLst>
                <a:path w="267969" h="216535">
                  <a:moveTo>
                    <a:pt x="267637" y="216118"/>
                  </a:moveTo>
                  <a:lnTo>
                    <a:pt x="0" y="216118"/>
                  </a:lnTo>
                  <a:lnTo>
                    <a:pt x="133818" y="0"/>
                  </a:lnTo>
                  <a:lnTo>
                    <a:pt x="267637" y="216118"/>
                  </a:lnTo>
                  <a:close/>
                </a:path>
              </a:pathLst>
            </a:custGeom>
            <a:solidFill>
              <a:srgbClr val="005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4093" y="3057454"/>
              <a:ext cx="267970" cy="216535"/>
            </a:xfrm>
            <a:custGeom>
              <a:avLst/>
              <a:gdLst/>
              <a:ahLst/>
              <a:cxnLst/>
              <a:rect l="l" t="t" r="r" b="b"/>
              <a:pathLst>
                <a:path w="267969" h="216535">
                  <a:moveTo>
                    <a:pt x="0" y="216118"/>
                  </a:moveTo>
                  <a:lnTo>
                    <a:pt x="133818" y="0"/>
                  </a:lnTo>
                  <a:lnTo>
                    <a:pt x="267637" y="216118"/>
                  </a:lnTo>
                  <a:lnTo>
                    <a:pt x="0" y="216118"/>
                  </a:lnTo>
                  <a:close/>
                </a:path>
              </a:pathLst>
            </a:custGeom>
            <a:ln w="6324">
              <a:solidFill>
                <a:srgbClr val="005A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86830" y="2020406"/>
            <a:ext cx="317436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7990" indent="-35877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27990" algn="l"/>
              </a:tabLst>
            </a:pP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Accrued</a:t>
            </a:r>
            <a:r>
              <a:rPr sz="18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Expense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616161"/>
              </a:buClr>
              <a:buFont typeface="Microsoft Sans Serif"/>
              <a:buAutoNum type="arabicPeriod"/>
            </a:pPr>
            <a:endParaRPr sz="1800">
              <a:latin typeface="Microsoft Sans Serif"/>
              <a:cs typeface="Microsoft Sans Serif"/>
            </a:endParaRPr>
          </a:p>
          <a:p>
            <a:pPr marL="427990" indent="-415290">
              <a:lnSpc>
                <a:spcPct val="100000"/>
              </a:lnSpc>
              <a:buAutoNum type="arabicPeriod"/>
              <a:tabLst>
                <a:tab pos="427990" algn="l"/>
              </a:tabLst>
            </a:pP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Deferred/</a:t>
            </a:r>
            <a:r>
              <a:rPr sz="18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Prepaid</a:t>
            </a:r>
            <a:r>
              <a:rPr sz="18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Revenue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Clr>
                <a:srgbClr val="616161"/>
              </a:buClr>
              <a:buFont typeface="Microsoft Sans Serif"/>
              <a:buAutoNum type="arabicPeriod"/>
            </a:pPr>
            <a:endParaRPr sz="1800">
              <a:latin typeface="Microsoft Sans Serif"/>
              <a:cs typeface="Microsoft Sans Serif"/>
            </a:endParaRPr>
          </a:p>
          <a:p>
            <a:pPr marL="427990" indent="-408305">
              <a:lnSpc>
                <a:spcPct val="100000"/>
              </a:lnSpc>
              <a:buAutoNum type="arabicPeriod"/>
              <a:tabLst>
                <a:tab pos="427990" algn="l"/>
              </a:tabLst>
            </a:pP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Accrued</a:t>
            </a:r>
            <a:r>
              <a:rPr sz="18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Revenue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616161"/>
              </a:buClr>
              <a:buFont typeface="Microsoft Sans Serif"/>
              <a:buAutoNum type="arabicPeriod"/>
            </a:pPr>
            <a:endParaRPr sz="1800">
              <a:latin typeface="Microsoft Sans Serif"/>
              <a:cs typeface="Microsoft Sans Serif"/>
            </a:endParaRPr>
          </a:p>
          <a:p>
            <a:pPr marL="427990" indent="-408940">
              <a:lnSpc>
                <a:spcPct val="100000"/>
              </a:lnSpc>
              <a:buAutoNum type="arabicPeriod"/>
              <a:tabLst>
                <a:tab pos="427990" algn="l"/>
              </a:tabLst>
            </a:pP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Deferred/</a:t>
            </a:r>
            <a:r>
              <a:rPr sz="18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Prepaid</a:t>
            </a:r>
            <a:r>
              <a:rPr sz="18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Expense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440275" y="1494131"/>
            <a:ext cx="2035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5252"/>
                </a:solidFill>
              </a:rPr>
              <a:t>Match</a:t>
            </a:r>
            <a:r>
              <a:rPr sz="1800" spc="-55" dirty="0">
                <a:solidFill>
                  <a:srgbClr val="FF5252"/>
                </a:solidFill>
              </a:rPr>
              <a:t> </a:t>
            </a:r>
            <a:r>
              <a:rPr sz="1800" dirty="0">
                <a:solidFill>
                  <a:srgbClr val="FF5252"/>
                </a:solidFill>
              </a:rPr>
              <a:t>the</a:t>
            </a:r>
            <a:r>
              <a:rPr sz="1800" spc="-50" dirty="0">
                <a:solidFill>
                  <a:srgbClr val="FF5252"/>
                </a:solidFill>
              </a:rPr>
              <a:t> </a:t>
            </a:r>
            <a:r>
              <a:rPr sz="1800" spc="-10" dirty="0">
                <a:solidFill>
                  <a:srgbClr val="FF5252"/>
                </a:solidFill>
              </a:rPr>
              <a:t>following!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915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20"/>
              </a:spcBef>
            </a:pPr>
            <a:r>
              <a:rPr dirty="0"/>
              <a:t>Big</a:t>
            </a:r>
            <a:r>
              <a:rPr spc="-70" dirty="0"/>
              <a:t> </a:t>
            </a:r>
            <a:r>
              <a:rPr dirty="0"/>
              <a:t>3</a:t>
            </a:r>
            <a:r>
              <a:rPr spc="-70" dirty="0"/>
              <a:t> </a:t>
            </a:r>
            <a:r>
              <a:rPr spc="-25" dirty="0"/>
              <a:t>Financial</a:t>
            </a:r>
            <a:r>
              <a:rPr spc="-65" dirty="0"/>
              <a:t> </a:t>
            </a:r>
            <a:r>
              <a:rPr spc="-30" dirty="0"/>
              <a:t>Statements</a:t>
            </a:r>
            <a:r>
              <a:rPr spc="-70" dirty="0"/>
              <a:t> </a:t>
            </a:r>
            <a:r>
              <a:rPr dirty="0"/>
              <a:t>-</a:t>
            </a:r>
            <a:r>
              <a:rPr spc="-70" dirty="0"/>
              <a:t> </a:t>
            </a:r>
            <a:r>
              <a:rPr dirty="0"/>
              <a:t>Income</a:t>
            </a:r>
            <a:r>
              <a:rPr spc="-65" dirty="0"/>
              <a:t> </a:t>
            </a:r>
            <a:r>
              <a:rPr spc="-10" dirty="0"/>
              <a:t>Statement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943323" y="922456"/>
            <a:ext cx="4629150" cy="3514725"/>
            <a:chOff x="2943323" y="922456"/>
            <a:chExt cx="4629150" cy="35147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3323" y="922456"/>
              <a:ext cx="4171500" cy="35144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5087" y="2075624"/>
              <a:ext cx="448945" cy="496570"/>
            </a:xfrm>
            <a:custGeom>
              <a:avLst/>
              <a:gdLst/>
              <a:ahLst/>
              <a:cxnLst/>
              <a:rect l="l" t="t" r="r" b="b"/>
              <a:pathLst>
                <a:path w="448945" h="496569">
                  <a:moveTo>
                    <a:pt x="0" y="496124"/>
                  </a:moveTo>
                  <a:lnTo>
                    <a:pt x="116681" y="496124"/>
                  </a:lnTo>
                </a:path>
                <a:path w="448945" h="496569">
                  <a:moveTo>
                    <a:pt x="235551" y="496124"/>
                  </a:moveTo>
                  <a:lnTo>
                    <a:pt x="448521" y="496124"/>
                  </a:lnTo>
                </a:path>
                <a:path w="448945" h="496569">
                  <a:moveTo>
                    <a:pt x="66887" y="0"/>
                  </a:moveTo>
                  <a:lnTo>
                    <a:pt x="116681" y="0"/>
                  </a:lnTo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28749" y="20598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43224" y="31465"/>
                  </a:moveTo>
                  <a:lnTo>
                    <a:pt x="0" y="15732"/>
                  </a:lnTo>
                  <a:lnTo>
                    <a:pt x="43224" y="0"/>
                  </a:lnTo>
                  <a:lnTo>
                    <a:pt x="43224" y="31465"/>
                  </a:lnTo>
                  <a:close/>
                </a:path>
              </a:pathLst>
            </a:custGeom>
            <a:solidFill>
              <a:srgbClr val="4BA1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28749" y="20598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43224" y="0"/>
                  </a:moveTo>
                  <a:lnTo>
                    <a:pt x="0" y="15732"/>
                  </a:lnTo>
                  <a:lnTo>
                    <a:pt x="43224" y="31465"/>
                  </a:lnTo>
                  <a:lnTo>
                    <a:pt x="43224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97588" y="2338013"/>
              <a:ext cx="469900" cy="234315"/>
            </a:xfrm>
            <a:custGeom>
              <a:avLst/>
              <a:gdLst/>
              <a:ahLst/>
              <a:cxnLst/>
              <a:rect l="l" t="t" r="r" b="b"/>
              <a:pathLst>
                <a:path w="469900" h="234314">
                  <a:moveTo>
                    <a:pt x="469636" y="233736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58891" y="2318754"/>
              <a:ext cx="45720" cy="33655"/>
            </a:xfrm>
            <a:custGeom>
              <a:avLst/>
              <a:gdLst/>
              <a:ahLst/>
              <a:cxnLst/>
              <a:rect l="l" t="t" r="r" b="b"/>
              <a:pathLst>
                <a:path w="45720" h="33655">
                  <a:moveTo>
                    <a:pt x="31687" y="33344"/>
                  </a:moveTo>
                  <a:lnTo>
                    <a:pt x="0" y="0"/>
                  </a:lnTo>
                  <a:lnTo>
                    <a:pt x="45706" y="5174"/>
                  </a:lnTo>
                  <a:lnTo>
                    <a:pt x="31687" y="33344"/>
                  </a:lnTo>
                  <a:close/>
                </a:path>
              </a:pathLst>
            </a:custGeom>
            <a:solidFill>
              <a:srgbClr val="4BA1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58891" y="2318754"/>
              <a:ext cx="45720" cy="33655"/>
            </a:xfrm>
            <a:custGeom>
              <a:avLst/>
              <a:gdLst/>
              <a:ahLst/>
              <a:cxnLst/>
              <a:rect l="l" t="t" r="r" b="b"/>
              <a:pathLst>
                <a:path w="45720" h="33655">
                  <a:moveTo>
                    <a:pt x="45706" y="5174"/>
                  </a:moveTo>
                  <a:lnTo>
                    <a:pt x="0" y="0"/>
                  </a:lnTo>
                  <a:lnTo>
                    <a:pt x="31687" y="33344"/>
                  </a:lnTo>
                  <a:lnTo>
                    <a:pt x="45706" y="5174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93731" y="2571749"/>
              <a:ext cx="473709" cy="167005"/>
            </a:xfrm>
            <a:custGeom>
              <a:avLst/>
              <a:gdLst/>
              <a:ahLst/>
              <a:cxnLst/>
              <a:rect l="l" t="t" r="r" b="b"/>
              <a:pathLst>
                <a:path w="473709" h="167005">
                  <a:moveTo>
                    <a:pt x="473493" y="0"/>
                  </a:moveTo>
                  <a:lnTo>
                    <a:pt x="0" y="166719"/>
                  </a:lnTo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52959" y="2723629"/>
              <a:ext cx="46355" cy="29845"/>
            </a:xfrm>
            <a:custGeom>
              <a:avLst/>
              <a:gdLst/>
              <a:ahLst/>
              <a:cxnLst/>
              <a:rect l="l" t="t" r="r" b="b"/>
              <a:pathLst>
                <a:path w="46354" h="29844">
                  <a:moveTo>
                    <a:pt x="45996" y="29679"/>
                  </a:moveTo>
                  <a:lnTo>
                    <a:pt x="0" y="29195"/>
                  </a:lnTo>
                  <a:lnTo>
                    <a:pt x="35546" y="0"/>
                  </a:lnTo>
                  <a:lnTo>
                    <a:pt x="45996" y="29679"/>
                  </a:lnTo>
                  <a:close/>
                </a:path>
              </a:pathLst>
            </a:custGeom>
            <a:solidFill>
              <a:srgbClr val="4BA1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52959" y="2723629"/>
              <a:ext cx="46355" cy="29845"/>
            </a:xfrm>
            <a:custGeom>
              <a:avLst/>
              <a:gdLst/>
              <a:ahLst/>
              <a:cxnLst/>
              <a:rect l="l" t="t" r="r" b="b"/>
              <a:pathLst>
                <a:path w="46354" h="29844">
                  <a:moveTo>
                    <a:pt x="35546" y="0"/>
                  </a:moveTo>
                  <a:lnTo>
                    <a:pt x="0" y="29195"/>
                  </a:lnTo>
                  <a:lnTo>
                    <a:pt x="45996" y="29679"/>
                  </a:lnTo>
                  <a:lnTo>
                    <a:pt x="35546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74299" y="2757450"/>
              <a:ext cx="179705" cy="0"/>
            </a:xfrm>
            <a:custGeom>
              <a:avLst/>
              <a:gdLst/>
              <a:ahLst/>
              <a:cxnLst/>
              <a:rect l="l" t="t" r="r" b="b"/>
              <a:pathLst>
                <a:path w="179704">
                  <a:moveTo>
                    <a:pt x="0" y="0"/>
                  </a:moveTo>
                  <a:lnTo>
                    <a:pt x="179309" y="0"/>
                  </a:lnTo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7340638" y="207562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2085" y="0"/>
                </a:lnTo>
              </a:path>
            </a:pathLst>
          </a:custGeom>
          <a:ln w="9524">
            <a:solidFill>
              <a:srgbClr val="4BA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2480" y="275744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2970" y="0"/>
                </a:lnTo>
              </a:path>
            </a:pathLst>
          </a:custGeom>
          <a:ln w="9524">
            <a:solidFill>
              <a:srgbClr val="4BA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4320" y="2757449"/>
            <a:ext cx="524510" cy="0"/>
          </a:xfrm>
          <a:custGeom>
            <a:avLst/>
            <a:gdLst/>
            <a:ahLst/>
            <a:cxnLst/>
            <a:rect l="l" t="t" r="r" b="b"/>
            <a:pathLst>
              <a:path w="524509">
                <a:moveTo>
                  <a:pt x="0" y="0"/>
                </a:moveTo>
                <a:lnTo>
                  <a:pt x="524078" y="0"/>
                </a:lnTo>
              </a:path>
            </a:pathLst>
          </a:custGeom>
          <a:ln w="9524">
            <a:solidFill>
              <a:srgbClr val="4BA1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47325" y="1925021"/>
            <a:ext cx="1537335" cy="110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90" dirty="0">
                <a:solidFill>
                  <a:srgbClr val="616161"/>
                </a:solidFill>
                <a:latin typeface="Microsoft Sans Serif"/>
                <a:cs typeface="Microsoft Sans Serif"/>
              </a:rPr>
              <a:t>G.P</a:t>
            </a:r>
            <a:r>
              <a:rPr sz="1300" spc="-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16161"/>
                </a:solidFill>
                <a:latin typeface="Microsoft Sans Serif"/>
                <a:cs typeface="Microsoft Sans Serif"/>
              </a:rPr>
              <a:t>/</a:t>
            </a:r>
            <a:r>
              <a:rPr sz="13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300" spc="-95" dirty="0">
                <a:solidFill>
                  <a:srgbClr val="616161"/>
                </a:solidFill>
                <a:latin typeface="Microsoft Sans Serif"/>
                <a:cs typeface="Microsoft Sans Serif"/>
              </a:rPr>
              <a:t>Rev.</a:t>
            </a:r>
            <a:r>
              <a:rPr sz="1300" spc="-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300" spc="-114" dirty="0">
                <a:solidFill>
                  <a:srgbClr val="616161"/>
                </a:solidFill>
                <a:latin typeface="Microsoft Sans Serif"/>
                <a:cs typeface="Microsoft Sans Serif"/>
              </a:rPr>
              <a:t>=</a:t>
            </a:r>
            <a:r>
              <a:rPr sz="1300" spc="-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Margin</a:t>
            </a:r>
            <a:r>
              <a:rPr sz="1300" spc="-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300" spc="-140" dirty="0">
                <a:solidFill>
                  <a:srgbClr val="616161"/>
                </a:solidFill>
                <a:latin typeface="Microsoft Sans Serif"/>
                <a:cs typeface="Microsoft Sans Serif"/>
              </a:rPr>
              <a:t>%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300">
              <a:latin typeface="Microsoft Sans Serif"/>
              <a:cs typeface="Microsoft Sans Serif"/>
            </a:endParaRPr>
          </a:p>
          <a:p>
            <a:pPr marL="205104" marR="596900">
              <a:lnSpc>
                <a:spcPct val="164900"/>
              </a:lnSpc>
            </a:pPr>
            <a:r>
              <a:rPr sz="13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OPEX</a:t>
            </a:r>
            <a:r>
              <a:rPr sz="1300" spc="1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300" spc="-125" dirty="0">
                <a:solidFill>
                  <a:srgbClr val="616161"/>
                </a:solidFill>
                <a:latin typeface="Microsoft Sans Serif"/>
                <a:cs typeface="Microsoft Sans Serif"/>
              </a:rPr>
              <a:t>(</a:t>
            </a:r>
            <a:r>
              <a:rPr sz="13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16161"/>
                </a:solidFill>
                <a:latin typeface="Microsoft Sans Serif"/>
                <a:cs typeface="Microsoft Sans Serif"/>
              </a:rPr>
              <a:t>-</a:t>
            </a:r>
            <a:r>
              <a:rPr sz="1300" spc="-7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300" spc="-135" dirty="0">
                <a:solidFill>
                  <a:srgbClr val="616161"/>
                </a:solidFill>
                <a:latin typeface="Microsoft Sans Serif"/>
                <a:cs typeface="Microsoft Sans Serif"/>
              </a:rPr>
              <a:t>) </a:t>
            </a:r>
            <a:r>
              <a:rPr sz="13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EBITDA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030955" y="1385162"/>
            <a:ext cx="222250" cy="336550"/>
            <a:chOff x="7030955" y="1385162"/>
            <a:chExt cx="222250" cy="336550"/>
          </a:xfrm>
        </p:grpSpPr>
        <p:sp>
          <p:nvSpPr>
            <p:cNvPr id="20" name="object 20"/>
            <p:cNvSpPr/>
            <p:nvPr/>
          </p:nvSpPr>
          <p:spPr>
            <a:xfrm>
              <a:off x="7059284" y="1389924"/>
              <a:ext cx="189230" cy="290195"/>
            </a:xfrm>
            <a:custGeom>
              <a:avLst/>
              <a:gdLst/>
              <a:ahLst/>
              <a:cxnLst/>
              <a:rect l="l" t="t" r="r" b="b"/>
              <a:pathLst>
                <a:path w="189229" h="290194">
                  <a:moveTo>
                    <a:pt x="188740" y="0"/>
                  </a:moveTo>
                  <a:lnTo>
                    <a:pt x="0" y="290191"/>
                  </a:lnTo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35717" y="1671538"/>
              <a:ext cx="36830" cy="45085"/>
            </a:xfrm>
            <a:custGeom>
              <a:avLst/>
              <a:gdLst/>
              <a:ahLst/>
              <a:cxnLst/>
              <a:rect l="l" t="t" r="r" b="b"/>
              <a:pathLst>
                <a:path w="36829" h="45085">
                  <a:moveTo>
                    <a:pt x="0" y="44813"/>
                  </a:moveTo>
                  <a:lnTo>
                    <a:pt x="10378" y="0"/>
                  </a:lnTo>
                  <a:lnTo>
                    <a:pt x="36755" y="17155"/>
                  </a:lnTo>
                  <a:lnTo>
                    <a:pt x="0" y="44813"/>
                  </a:lnTo>
                  <a:close/>
                </a:path>
              </a:pathLst>
            </a:custGeom>
            <a:solidFill>
              <a:srgbClr val="4BA1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35717" y="1671538"/>
              <a:ext cx="36830" cy="45085"/>
            </a:xfrm>
            <a:custGeom>
              <a:avLst/>
              <a:gdLst/>
              <a:ahLst/>
              <a:cxnLst/>
              <a:rect l="l" t="t" r="r" b="b"/>
              <a:pathLst>
                <a:path w="36829" h="45085">
                  <a:moveTo>
                    <a:pt x="10378" y="0"/>
                  </a:moveTo>
                  <a:lnTo>
                    <a:pt x="0" y="44813"/>
                  </a:lnTo>
                  <a:lnTo>
                    <a:pt x="36755" y="17155"/>
                  </a:lnTo>
                  <a:lnTo>
                    <a:pt x="10378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250100" y="1175633"/>
            <a:ext cx="18364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616161"/>
                </a:solidFill>
                <a:latin typeface="Microsoft Sans Serif"/>
                <a:cs typeface="Microsoft Sans Serif"/>
              </a:rPr>
              <a:t>Amount</a:t>
            </a:r>
            <a:r>
              <a:rPr sz="1300" spc="-6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16161"/>
                </a:solidFill>
                <a:latin typeface="Microsoft Sans Serif"/>
                <a:cs typeface="Microsoft Sans Serif"/>
              </a:rPr>
              <a:t>that</a:t>
            </a:r>
            <a:r>
              <a:rPr sz="1300" spc="-5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16161"/>
                </a:solidFill>
                <a:latin typeface="Microsoft Sans Serif"/>
                <a:cs typeface="Microsoft Sans Serif"/>
              </a:rPr>
              <a:t>was</a:t>
            </a:r>
            <a:r>
              <a:rPr sz="1300" spc="-5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earned </a:t>
            </a:r>
            <a:r>
              <a:rPr sz="1300" spc="-30" dirty="0">
                <a:solidFill>
                  <a:srgbClr val="616161"/>
                </a:solidFill>
                <a:latin typeface="Microsoft Sans Serif"/>
                <a:cs typeface="Microsoft Sans Serif"/>
              </a:rPr>
              <a:t>(Accrual</a:t>
            </a:r>
            <a:r>
              <a:rPr sz="13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 Accounting)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4725" y="1191604"/>
            <a:ext cx="2362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46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21417"/>
                </a:solidFill>
                <a:latin typeface="Arial MT"/>
                <a:cs typeface="Arial MT"/>
              </a:rPr>
              <a:t>How</a:t>
            </a:r>
            <a:r>
              <a:rPr sz="1200" spc="-15" dirty="0">
                <a:solidFill>
                  <a:srgbClr val="121417"/>
                </a:solidFill>
                <a:latin typeface="Arial MT"/>
                <a:cs typeface="Arial MT"/>
              </a:rPr>
              <a:t> </a:t>
            </a:r>
            <a:r>
              <a:rPr sz="1200" i="1" dirty="0">
                <a:solidFill>
                  <a:srgbClr val="121417"/>
                </a:solidFill>
                <a:latin typeface="Arial"/>
                <a:cs typeface="Arial"/>
              </a:rPr>
              <a:t>profitable</a:t>
            </a:r>
            <a:r>
              <a:rPr sz="1200" i="1" spc="-15" dirty="0">
                <a:solidFill>
                  <a:srgbClr val="12141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21417"/>
                </a:solidFill>
                <a:latin typeface="Arial MT"/>
                <a:cs typeface="Arial MT"/>
              </a:rPr>
              <a:t>company</a:t>
            </a:r>
            <a:r>
              <a:rPr sz="1200" spc="-15" dirty="0">
                <a:solidFill>
                  <a:srgbClr val="121417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21417"/>
                </a:solidFill>
                <a:latin typeface="Arial MT"/>
                <a:cs typeface="Arial MT"/>
              </a:rPr>
              <a:t>has</a:t>
            </a:r>
            <a:r>
              <a:rPr sz="1200" spc="-15" dirty="0">
                <a:solidFill>
                  <a:srgbClr val="121417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21417"/>
                </a:solidFill>
                <a:latin typeface="Arial MT"/>
                <a:cs typeface="Arial MT"/>
              </a:rPr>
              <a:t>been </a:t>
            </a:r>
            <a:r>
              <a:rPr sz="1200" dirty="0">
                <a:solidFill>
                  <a:srgbClr val="121417"/>
                </a:solidFill>
                <a:latin typeface="Arial MT"/>
                <a:cs typeface="Arial MT"/>
              </a:rPr>
              <a:t>during</a:t>
            </a:r>
            <a:r>
              <a:rPr sz="1200" spc="-30" dirty="0">
                <a:solidFill>
                  <a:srgbClr val="121417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21417"/>
                </a:solidFill>
                <a:latin typeface="Arial MT"/>
                <a:cs typeface="Arial MT"/>
              </a:rPr>
              <a:t>the</a:t>
            </a:r>
            <a:r>
              <a:rPr sz="1200" spc="-25" dirty="0">
                <a:solidFill>
                  <a:srgbClr val="121417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21417"/>
                </a:solidFill>
                <a:latin typeface="Arial MT"/>
                <a:cs typeface="Arial MT"/>
              </a:rPr>
              <a:t>time</a:t>
            </a:r>
            <a:r>
              <a:rPr sz="1200" spc="-25" dirty="0">
                <a:solidFill>
                  <a:srgbClr val="121417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21417"/>
                </a:solidFill>
                <a:latin typeface="Arial MT"/>
                <a:cs typeface="Arial MT"/>
              </a:rPr>
              <a:t>interval</a:t>
            </a:r>
            <a:r>
              <a:rPr sz="1200" spc="-25" dirty="0">
                <a:solidFill>
                  <a:srgbClr val="121417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121417"/>
                </a:solidFill>
                <a:latin typeface="Arial MT"/>
                <a:cs typeface="Arial MT"/>
              </a:rPr>
              <a:t>(eg.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21417"/>
                </a:solidFill>
                <a:latin typeface="Arial MT"/>
                <a:cs typeface="Arial MT"/>
              </a:rPr>
              <a:t>Quarterly</a:t>
            </a:r>
            <a:r>
              <a:rPr sz="1200" spc="-15" dirty="0">
                <a:solidFill>
                  <a:srgbClr val="121417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21417"/>
                </a:solidFill>
                <a:latin typeface="Arial MT"/>
                <a:cs typeface="Arial MT"/>
              </a:rPr>
              <a:t>/</a:t>
            </a:r>
            <a:r>
              <a:rPr sz="1200" spc="-15" dirty="0">
                <a:solidFill>
                  <a:srgbClr val="121417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21417"/>
                </a:solidFill>
                <a:latin typeface="Arial MT"/>
                <a:cs typeface="Arial MT"/>
              </a:rPr>
              <a:t>Semi</a:t>
            </a:r>
            <a:r>
              <a:rPr sz="1200" spc="-15" dirty="0">
                <a:solidFill>
                  <a:srgbClr val="121417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21417"/>
                </a:solidFill>
                <a:latin typeface="Arial MT"/>
                <a:cs typeface="Arial MT"/>
              </a:rPr>
              <a:t>-</a:t>
            </a:r>
            <a:r>
              <a:rPr sz="1200" spc="-15" dirty="0">
                <a:solidFill>
                  <a:srgbClr val="121417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21417"/>
                </a:solidFill>
                <a:latin typeface="Arial MT"/>
                <a:cs typeface="Arial MT"/>
              </a:rPr>
              <a:t>annual</a:t>
            </a:r>
            <a:r>
              <a:rPr sz="1200" spc="-15" dirty="0">
                <a:solidFill>
                  <a:srgbClr val="121417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21417"/>
                </a:solidFill>
                <a:latin typeface="Arial MT"/>
                <a:cs typeface="Arial MT"/>
              </a:rPr>
              <a:t>/</a:t>
            </a:r>
            <a:r>
              <a:rPr sz="1200" spc="-80" dirty="0">
                <a:solidFill>
                  <a:srgbClr val="121417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121417"/>
                </a:solidFill>
                <a:latin typeface="Arial MT"/>
                <a:cs typeface="Arial MT"/>
              </a:rPr>
              <a:t>Annual)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000" y="1098849"/>
            <a:ext cx="5076872" cy="3522216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466765" y="3533152"/>
            <a:ext cx="1119505" cy="243840"/>
          </a:xfrm>
          <a:custGeom>
            <a:avLst/>
            <a:gdLst/>
            <a:ahLst/>
            <a:cxnLst/>
            <a:rect l="l" t="t" r="r" b="b"/>
            <a:pathLst>
              <a:path w="1119504" h="243839">
                <a:moveTo>
                  <a:pt x="482727" y="0"/>
                </a:moveTo>
                <a:lnTo>
                  <a:pt x="0" y="0"/>
                </a:lnTo>
                <a:lnTo>
                  <a:pt x="0" y="91440"/>
                </a:lnTo>
                <a:lnTo>
                  <a:pt x="482727" y="91440"/>
                </a:lnTo>
                <a:lnTo>
                  <a:pt x="482727" y="0"/>
                </a:lnTo>
                <a:close/>
              </a:path>
              <a:path w="1119504" h="243839">
                <a:moveTo>
                  <a:pt x="747077" y="152400"/>
                </a:moveTo>
                <a:lnTo>
                  <a:pt x="264337" y="152400"/>
                </a:lnTo>
                <a:lnTo>
                  <a:pt x="264337" y="243840"/>
                </a:lnTo>
                <a:lnTo>
                  <a:pt x="747077" y="243840"/>
                </a:lnTo>
                <a:lnTo>
                  <a:pt x="747077" y="152400"/>
                </a:lnTo>
                <a:close/>
              </a:path>
              <a:path w="1119504" h="243839">
                <a:moveTo>
                  <a:pt x="1119212" y="0"/>
                </a:moveTo>
                <a:lnTo>
                  <a:pt x="552043" y="0"/>
                </a:lnTo>
                <a:lnTo>
                  <a:pt x="552043" y="91440"/>
                </a:lnTo>
                <a:lnTo>
                  <a:pt x="1119212" y="91440"/>
                </a:lnTo>
                <a:lnTo>
                  <a:pt x="1119212" y="0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227948"/>
            <a:ext cx="4212590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Income</a:t>
            </a:r>
            <a:r>
              <a:rPr spc="-90" dirty="0"/>
              <a:t> </a:t>
            </a:r>
            <a:r>
              <a:rPr spc="-20" dirty="0"/>
              <a:t>Statement</a:t>
            </a:r>
            <a:r>
              <a:rPr spc="-90" dirty="0"/>
              <a:t> </a:t>
            </a:r>
            <a:r>
              <a:rPr dirty="0"/>
              <a:t>-</a:t>
            </a:r>
            <a:r>
              <a:rPr spc="-90" dirty="0"/>
              <a:t> </a:t>
            </a:r>
            <a:r>
              <a:rPr spc="-65" dirty="0"/>
              <a:t>Red</a:t>
            </a:r>
            <a:r>
              <a:rPr spc="-90" dirty="0"/>
              <a:t> </a:t>
            </a:r>
            <a:r>
              <a:rPr spc="-10" dirty="0"/>
              <a:t>Flags</a:t>
            </a:r>
          </a:p>
        </p:txBody>
      </p:sp>
      <p:sp>
        <p:nvSpPr>
          <p:cNvPr id="3" name="object 3"/>
          <p:cNvSpPr/>
          <p:nvPr/>
        </p:nvSpPr>
        <p:spPr>
          <a:xfrm>
            <a:off x="2522240" y="928718"/>
            <a:ext cx="1952625" cy="1495425"/>
          </a:xfrm>
          <a:custGeom>
            <a:avLst/>
            <a:gdLst/>
            <a:ahLst/>
            <a:cxnLst/>
            <a:rect l="l" t="t" r="r" b="b"/>
            <a:pathLst>
              <a:path w="1952625" h="1495425">
                <a:moveTo>
                  <a:pt x="1952413" y="1495422"/>
                </a:moveTo>
                <a:lnTo>
                  <a:pt x="0" y="1495422"/>
                </a:lnTo>
                <a:lnTo>
                  <a:pt x="0" y="0"/>
                </a:lnTo>
                <a:lnTo>
                  <a:pt x="1952413" y="0"/>
                </a:lnTo>
                <a:lnTo>
                  <a:pt x="1952413" y="1495422"/>
                </a:lnTo>
                <a:close/>
              </a:path>
            </a:pathLst>
          </a:custGeom>
          <a:solidFill>
            <a:srgbClr val="F4C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95265" y="1638646"/>
            <a:ext cx="1677670" cy="70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sz="1900" spc="155" dirty="0">
                <a:solidFill>
                  <a:srgbClr val="010101"/>
                </a:solidFill>
                <a:latin typeface="Georgia"/>
                <a:cs typeface="Georgia"/>
              </a:rPr>
              <a:t>Inventory </a:t>
            </a:r>
            <a:r>
              <a:rPr sz="1900" spc="180" dirty="0">
                <a:solidFill>
                  <a:srgbClr val="010101"/>
                </a:solidFill>
                <a:latin typeface="Georgia"/>
                <a:cs typeface="Georgia"/>
              </a:rPr>
              <a:t>management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83204" y="928718"/>
            <a:ext cx="1952625" cy="1495425"/>
          </a:xfrm>
          <a:custGeom>
            <a:avLst/>
            <a:gdLst/>
            <a:ahLst/>
            <a:cxnLst/>
            <a:rect l="l" t="t" r="r" b="b"/>
            <a:pathLst>
              <a:path w="1952625" h="1495425">
                <a:moveTo>
                  <a:pt x="1952413" y="1495422"/>
                </a:moveTo>
                <a:lnTo>
                  <a:pt x="0" y="1495422"/>
                </a:lnTo>
                <a:lnTo>
                  <a:pt x="0" y="0"/>
                </a:lnTo>
                <a:lnTo>
                  <a:pt x="1952413" y="0"/>
                </a:lnTo>
                <a:lnTo>
                  <a:pt x="1952413" y="1495422"/>
                </a:lnTo>
                <a:close/>
              </a:path>
            </a:pathLst>
          </a:custGeom>
          <a:solidFill>
            <a:srgbClr val="85B9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6229" y="2021442"/>
            <a:ext cx="1676400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155" dirty="0">
                <a:solidFill>
                  <a:srgbClr val="010101"/>
                </a:solidFill>
                <a:latin typeface="Georgia"/>
                <a:cs typeface="Georgia"/>
              </a:rPr>
              <a:t>Depreciation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44168" y="928718"/>
            <a:ext cx="1952625" cy="1495425"/>
          </a:xfrm>
          <a:custGeom>
            <a:avLst/>
            <a:gdLst/>
            <a:ahLst/>
            <a:cxnLst/>
            <a:rect l="l" t="t" r="r" b="b"/>
            <a:pathLst>
              <a:path w="1952625" h="1495425">
                <a:moveTo>
                  <a:pt x="1952413" y="1495422"/>
                </a:moveTo>
                <a:lnTo>
                  <a:pt x="0" y="1495422"/>
                </a:lnTo>
                <a:lnTo>
                  <a:pt x="0" y="0"/>
                </a:lnTo>
                <a:lnTo>
                  <a:pt x="1952413" y="0"/>
                </a:lnTo>
                <a:lnTo>
                  <a:pt x="1952413" y="1495422"/>
                </a:lnTo>
                <a:close/>
              </a:path>
            </a:pathLst>
          </a:custGeom>
          <a:solidFill>
            <a:srgbClr val="A3C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17193" y="1638646"/>
            <a:ext cx="1750695" cy="70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sz="1900" spc="155" dirty="0">
                <a:solidFill>
                  <a:srgbClr val="010101"/>
                </a:solidFill>
                <a:latin typeface="Georgia"/>
                <a:cs typeface="Georgia"/>
              </a:rPr>
              <a:t>Debt </a:t>
            </a:r>
            <a:r>
              <a:rPr sz="1900" spc="165" dirty="0">
                <a:solidFill>
                  <a:srgbClr val="010101"/>
                </a:solidFill>
                <a:latin typeface="Georgia"/>
                <a:cs typeface="Georgia"/>
              </a:rPr>
              <a:t>Collectability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1276" y="928718"/>
            <a:ext cx="1952625" cy="1495425"/>
          </a:xfrm>
          <a:custGeom>
            <a:avLst/>
            <a:gdLst/>
            <a:ahLst/>
            <a:cxnLst/>
            <a:rect l="l" t="t" r="r" b="b"/>
            <a:pathLst>
              <a:path w="1952625" h="1495425">
                <a:moveTo>
                  <a:pt x="1952413" y="1495422"/>
                </a:moveTo>
                <a:lnTo>
                  <a:pt x="0" y="1495422"/>
                </a:lnTo>
                <a:lnTo>
                  <a:pt x="0" y="0"/>
                </a:lnTo>
                <a:lnTo>
                  <a:pt x="1952413" y="0"/>
                </a:lnTo>
                <a:lnTo>
                  <a:pt x="1952413" y="1495422"/>
                </a:lnTo>
                <a:close/>
              </a:path>
            </a:pathLst>
          </a:custGeom>
          <a:solidFill>
            <a:srgbClr val="CE7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4301" y="1353106"/>
            <a:ext cx="1484630" cy="989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90"/>
              </a:spcBef>
            </a:pPr>
            <a:r>
              <a:rPr sz="1800" spc="185" dirty="0">
                <a:solidFill>
                  <a:srgbClr val="010101"/>
                </a:solidFill>
                <a:latin typeface="Georgia"/>
                <a:cs typeface="Georgia"/>
              </a:rPr>
              <a:t>Over </a:t>
            </a:r>
            <a:r>
              <a:rPr sz="1800" spc="5" dirty="0">
                <a:solidFill>
                  <a:srgbClr val="010101"/>
                </a:solidFill>
                <a:latin typeface="Georgia"/>
                <a:cs typeface="Georgia"/>
              </a:rPr>
              <a:t>/ </a:t>
            </a:r>
            <a:r>
              <a:rPr sz="1800" spc="150" dirty="0">
                <a:solidFill>
                  <a:srgbClr val="010101"/>
                </a:solidFill>
                <a:latin typeface="Georgia"/>
                <a:cs typeface="Georgia"/>
              </a:rPr>
              <a:t>understated </a:t>
            </a:r>
            <a:r>
              <a:rPr sz="1800" spc="190" dirty="0">
                <a:solidFill>
                  <a:srgbClr val="010101"/>
                </a:solidFill>
                <a:latin typeface="Georgia"/>
                <a:cs typeface="Georgia"/>
              </a:rPr>
              <a:t>Revenue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876" y="1033354"/>
            <a:ext cx="5683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4" dirty="0">
                <a:solidFill>
                  <a:srgbClr val="010101"/>
                </a:solidFill>
                <a:latin typeface="Trebuchet MS"/>
                <a:cs typeface="Trebuchet MS"/>
              </a:rPr>
              <a:t>RED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229" dirty="0">
                <a:solidFill>
                  <a:srgbClr val="010101"/>
                </a:solidFill>
                <a:latin typeface="Trebuchet MS"/>
                <a:cs typeface="Trebuchet MS"/>
              </a:rPr>
              <a:t>FLAG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010101"/>
                </a:solidFill>
                <a:latin typeface="Trebuchet MS"/>
                <a:cs typeface="Trebuchet MS"/>
              </a:rPr>
              <a:t>#1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3840" y="1033354"/>
            <a:ext cx="5683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4" dirty="0">
                <a:solidFill>
                  <a:srgbClr val="010101"/>
                </a:solidFill>
                <a:latin typeface="Trebuchet MS"/>
                <a:cs typeface="Trebuchet MS"/>
              </a:rPr>
              <a:t>RED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229" dirty="0">
                <a:solidFill>
                  <a:srgbClr val="010101"/>
                </a:solidFill>
                <a:latin typeface="Trebuchet MS"/>
                <a:cs typeface="Trebuchet MS"/>
              </a:rPr>
              <a:t>FLAG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010101"/>
                </a:solidFill>
                <a:latin typeface="Trebuchet MS"/>
                <a:cs typeface="Trebuchet MS"/>
              </a:rPr>
              <a:t>#2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4804" y="1033354"/>
            <a:ext cx="5683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4" dirty="0">
                <a:solidFill>
                  <a:srgbClr val="010101"/>
                </a:solidFill>
                <a:latin typeface="Trebuchet MS"/>
                <a:cs typeface="Trebuchet MS"/>
              </a:rPr>
              <a:t>RED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229" dirty="0">
                <a:solidFill>
                  <a:srgbClr val="010101"/>
                </a:solidFill>
                <a:latin typeface="Trebuchet MS"/>
                <a:cs typeface="Trebuchet MS"/>
              </a:rPr>
              <a:t>FLAG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010101"/>
                </a:solidFill>
                <a:latin typeface="Trebuchet MS"/>
                <a:cs typeface="Trebuchet MS"/>
              </a:rPr>
              <a:t>#3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45768" y="1033354"/>
            <a:ext cx="5683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4" dirty="0">
                <a:solidFill>
                  <a:srgbClr val="010101"/>
                </a:solidFill>
                <a:latin typeface="Trebuchet MS"/>
                <a:cs typeface="Trebuchet MS"/>
              </a:rPr>
              <a:t>RED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229" dirty="0">
                <a:solidFill>
                  <a:srgbClr val="010101"/>
                </a:solidFill>
                <a:latin typeface="Trebuchet MS"/>
                <a:cs typeface="Trebuchet MS"/>
              </a:rPr>
              <a:t>FLAG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010101"/>
                </a:solidFill>
                <a:latin typeface="Trebuchet MS"/>
                <a:cs typeface="Trebuchet MS"/>
              </a:rPr>
              <a:t>#4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4300" y="2637663"/>
            <a:ext cx="17024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Use</a:t>
            </a:r>
            <a:r>
              <a:rPr sz="1400" spc="-8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616161"/>
                </a:solidFill>
                <a:latin typeface="Microsoft Sans Serif"/>
                <a:cs typeface="Microsoft Sans Serif"/>
              </a:rPr>
              <a:t>Cash</a:t>
            </a:r>
            <a:r>
              <a:rPr sz="1400" spc="-6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Accounting </a:t>
            </a:r>
            <a:r>
              <a:rPr sz="1400" spc="-30" dirty="0">
                <a:solidFill>
                  <a:srgbClr val="616161"/>
                </a:solidFill>
                <a:latin typeface="Microsoft Sans Serif"/>
                <a:cs typeface="Microsoft Sans Serif"/>
              </a:rPr>
              <a:t>(Recognize</a:t>
            </a:r>
            <a:r>
              <a:rPr sz="1400" spc="-6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early</a:t>
            </a:r>
            <a:r>
              <a:rPr sz="1400" spc="-6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or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omit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revenue</a:t>
            </a:r>
            <a:r>
              <a:rPr sz="14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stream)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4300" y="3491103"/>
            <a:ext cx="10553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Related</a:t>
            </a:r>
            <a:r>
              <a:rPr sz="1400" spc="-5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Party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Transaction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300" y="4131182"/>
            <a:ext cx="13220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Fictitious</a:t>
            </a:r>
            <a:r>
              <a:rPr sz="1400" spc="-3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Sales </a:t>
            </a:r>
            <a:r>
              <a:rPr sz="1400" spc="-45" dirty="0">
                <a:solidFill>
                  <a:srgbClr val="616161"/>
                </a:solidFill>
                <a:latin typeface="Microsoft Sans Serif"/>
                <a:cs typeface="Microsoft Sans Serif"/>
              </a:rPr>
              <a:t>(E-fishery,</a:t>
            </a:r>
            <a:r>
              <a:rPr sz="1400" spc="-3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Luckin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Coffee)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36749" y="2637663"/>
            <a:ext cx="159321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Change</a:t>
            </a:r>
            <a:r>
              <a:rPr sz="1400" spc="-4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in</a:t>
            </a:r>
            <a:r>
              <a:rPr sz="1400" spc="-4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Inventory valuation</a:t>
            </a:r>
            <a:r>
              <a:rPr sz="14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method </a:t>
            </a:r>
            <a:r>
              <a:rPr sz="1400" spc="-75" dirty="0">
                <a:solidFill>
                  <a:srgbClr val="616161"/>
                </a:solidFill>
                <a:latin typeface="Microsoft Sans Serif"/>
                <a:cs typeface="Microsoft Sans Serif"/>
              </a:rPr>
              <a:t>(FIFO</a:t>
            </a: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vs</a:t>
            </a:r>
            <a:r>
              <a:rPr sz="1400" spc="-7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LIFO)</a:t>
            </a:r>
            <a:endParaRPr sz="1400">
              <a:latin typeface="Microsoft Sans Serif"/>
              <a:cs typeface="Microsoft Sans Serif"/>
            </a:endParaRPr>
          </a:p>
          <a:p>
            <a:pPr marL="12700" marR="22225">
              <a:lnSpc>
                <a:spcPct val="100000"/>
              </a:lnSpc>
            </a:pP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resulting</a:t>
            </a:r>
            <a:r>
              <a:rPr sz="1400" spc="-5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in</a:t>
            </a:r>
            <a:r>
              <a:rPr sz="1400" spc="-5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higher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profit</a:t>
            </a:r>
            <a:r>
              <a:rPr sz="1400" spc="-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(Lower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85" dirty="0">
                <a:solidFill>
                  <a:srgbClr val="616161"/>
                </a:solidFill>
                <a:latin typeface="Microsoft Sans Serif"/>
                <a:cs typeface="Microsoft Sans Serif"/>
              </a:rPr>
              <a:t>COGS)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45025" y="2637663"/>
            <a:ext cx="172593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Depreciation</a:t>
            </a:r>
            <a:r>
              <a:rPr sz="1400" spc="50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methods</a:t>
            </a:r>
            <a:r>
              <a:rPr sz="1400" spc="7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(Straight-</a:t>
            </a: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line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vs</a:t>
            </a:r>
            <a:r>
              <a:rPr sz="1400" spc="-8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Accelerated)</a:t>
            </a:r>
            <a:endParaRPr sz="1400">
              <a:latin typeface="Microsoft Sans Serif"/>
              <a:cs typeface="Microsoft Sans Serif"/>
            </a:endParaRPr>
          </a:p>
          <a:p>
            <a:pPr marL="12700" marR="66675">
              <a:lnSpc>
                <a:spcPct val="100000"/>
              </a:lnSpc>
            </a:pP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and</a:t>
            </a:r>
            <a:r>
              <a:rPr sz="14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the</a:t>
            </a:r>
            <a:r>
              <a:rPr sz="14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estimation</a:t>
            </a:r>
            <a:r>
              <a:rPr sz="1400" spc="-3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of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useful</a:t>
            </a:r>
            <a:r>
              <a:rPr sz="1400" spc="-7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lives</a:t>
            </a:r>
            <a:r>
              <a:rPr sz="1400" spc="-7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can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significantly</a:t>
            </a:r>
            <a:r>
              <a:rPr sz="1400" spc="-3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impact profitability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53300" y="2678363"/>
            <a:ext cx="150431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If</a:t>
            </a:r>
            <a:r>
              <a:rPr sz="1400" spc="-7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receivables</a:t>
            </a:r>
            <a:r>
              <a:rPr sz="1400" spc="-7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are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increasing</a:t>
            </a:r>
            <a:r>
              <a:rPr sz="1400" spc="-6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as</a:t>
            </a:r>
            <a:r>
              <a:rPr sz="1400" spc="-6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616161"/>
                </a:solidFill>
                <a:latin typeface="Microsoft Sans Serif"/>
                <a:cs typeface="Microsoft Sans Serif"/>
              </a:rPr>
              <a:t>a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percentage</a:t>
            </a:r>
            <a:r>
              <a:rPr sz="1400" spc="3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of</a:t>
            </a:r>
            <a:r>
              <a:rPr sz="1400" spc="3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total revenue.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53300" y="3745163"/>
            <a:ext cx="193167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Indicate</a:t>
            </a:r>
            <a:r>
              <a:rPr sz="14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channel-stuffing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or</a:t>
            </a:r>
            <a:r>
              <a:rPr sz="14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fictitious</a:t>
            </a:r>
            <a:r>
              <a:rPr sz="1400" spc="-3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sales</a:t>
            </a:r>
            <a:r>
              <a:rPr sz="1400" spc="-3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or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collectibility</a:t>
            </a:r>
            <a:r>
              <a:rPr sz="1400" spc="-3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issue</a:t>
            </a:r>
            <a:r>
              <a:rPr sz="1400" spc="-3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(eg.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aggressive</a:t>
            </a:r>
            <a:r>
              <a:rPr sz="1400" spc="-3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bad</a:t>
            </a:r>
            <a:r>
              <a:rPr sz="1400" spc="-3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debt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policy)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886" y="1391000"/>
            <a:ext cx="8428940" cy="3533182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461236" y="1728482"/>
            <a:ext cx="424180" cy="448309"/>
          </a:xfrm>
          <a:custGeom>
            <a:avLst/>
            <a:gdLst/>
            <a:ahLst/>
            <a:cxnLst/>
            <a:rect l="l" t="t" r="r" b="b"/>
            <a:pathLst>
              <a:path w="424180" h="448310">
                <a:moveTo>
                  <a:pt x="423964" y="22860"/>
                </a:moveTo>
                <a:lnTo>
                  <a:pt x="248196" y="22860"/>
                </a:lnTo>
                <a:lnTo>
                  <a:pt x="248196" y="0"/>
                </a:lnTo>
                <a:lnTo>
                  <a:pt x="0" y="0"/>
                </a:lnTo>
                <a:lnTo>
                  <a:pt x="0" y="91440"/>
                </a:lnTo>
                <a:lnTo>
                  <a:pt x="0" y="445770"/>
                </a:lnTo>
                <a:lnTo>
                  <a:pt x="54597" y="445770"/>
                </a:lnTo>
                <a:lnTo>
                  <a:pt x="54597" y="91440"/>
                </a:lnTo>
                <a:lnTo>
                  <a:pt x="145656" y="91440"/>
                </a:lnTo>
                <a:lnTo>
                  <a:pt x="145656" y="115570"/>
                </a:lnTo>
                <a:lnTo>
                  <a:pt x="145656" y="355600"/>
                </a:lnTo>
                <a:lnTo>
                  <a:pt x="145656" y="448310"/>
                </a:lnTo>
                <a:lnTo>
                  <a:pt x="393852" y="448310"/>
                </a:lnTo>
                <a:lnTo>
                  <a:pt x="393852" y="355600"/>
                </a:lnTo>
                <a:lnTo>
                  <a:pt x="200240" y="355600"/>
                </a:lnTo>
                <a:lnTo>
                  <a:pt x="200240" y="115570"/>
                </a:lnTo>
                <a:lnTo>
                  <a:pt x="423964" y="115570"/>
                </a:lnTo>
                <a:lnTo>
                  <a:pt x="423964" y="22860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87690" y="4099572"/>
            <a:ext cx="645795" cy="91440"/>
          </a:xfrm>
          <a:custGeom>
            <a:avLst/>
            <a:gdLst/>
            <a:ahLst/>
            <a:cxnLst/>
            <a:rect l="l" t="t" r="r" b="b"/>
            <a:pathLst>
              <a:path w="645794" h="91439">
                <a:moveTo>
                  <a:pt x="278307" y="0"/>
                </a:moveTo>
                <a:lnTo>
                  <a:pt x="0" y="0"/>
                </a:lnTo>
                <a:lnTo>
                  <a:pt x="0" y="91440"/>
                </a:lnTo>
                <a:lnTo>
                  <a:pt x="278307" y="91440"/>
                </a:lnTo>
                <a:lnTo>
                  <a:pt x="278307" y="0"/>
                </a:lnTo>
                <a:close/>
              </a:path>
              <a:path w="645794" h="91439">
                <a:moveTo>
                  <a:pt x="645261" y="0"/>
                </a:moveTo>
                <a:lnTo>
                  <a:pt x="318262" y="0"/>
                </a:lnTo>
                <a:lnTo>
                  <a:pt x="318262" y="91440"/>
                </a:lnTo>
                <a:lnTo>
                  <a:pt x="645261" y="91440"/>
                </a:lnTo>
                <a:lnTo>
                  <a:pt x="645261" y="0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265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20"/>
              </a:spcBef>
            </a:pPr>
            <a:r>
              <a:rPr spc="-30" dirty="0"/>
              <a:t>Example</a:t>
            </a:r>
            <a:r>
              <a:rPr spc="-95" dirty="0"/>
              <a:t> </a:t>
            </a:r>
            <a:r>
              <a:rPr dirty="0"/>
              <a:t>-</a:t>
            </a:r>
            <a:r>
              <a:rPr spc="-95" dirty="0"/>
              <a:t> </a:t>
            </a:r>
            <a:r>
              <a:rPr spc="-50" dirty="0"/>
              <a:t>Ratio</a:t>
            </a:r>
            <a:r>
              <a:rPr spc="-95" dirty="0"/>
              <a:t> </a:t>
            </a:r>
            <a:r>
              <a:rPr spc="-25" dirty="0"/>
              <a:t>Analysis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02462" y="722175"/>
            <a:ext cx="6388735" cy="4270375"/>
            <a:chOff x="2202462" y="722175"/>
            <a:chExt cx="6388735" cy="4270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2462" y="722175"/>
              <a:ext cx="6379911" cy="41306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36368" y="1791982"/>
              <a:ext cx="4356735" cy="1818639"/>
            </a:xfrm>
            <a:custGeom>
              <a:avLst/>
              <a:gdLst/>
              <a:ahLst/>
              <a:cxnLst/>
              <a:rect l="l" t="t" r="r" b="b"/>
              <a:pathLst>
                <a:path w="4356734" h="1818639">
                  <a:moveTo>
                    <a:pt x="796721" y="899401"/>
                  </a:moveTo>
                  <a:lnTo>
                    <a:pt x="796683" y="895680"/>
                  </a:lnTo>
                  <a:lnTo>
                    <a:pt x="796251" y="846061"/>
                  </a:lnTo>
                  <a:lnTo>
                    <a:pt x="794842" y="794054"/>
                  </a:lnTo>
                  <a:lnTo>
                    <a:pt x="792505" y="743381"/>
                  </a:lnTo>
                  <a:lnTo>
                    <a:pt x="789228" y="694042"/>
                  </a:lnTo>
                  <a:lnTo>
                    <a:pt x="785012" y="646049"/>
                  </a:lnTo>
                  <a:lnTo>
                    <a:pt x="779868" y="599389"/>
                  </a:lnTo>
                  <a:lnTo>
                    <a:pt x="773785" y="554062"/>
                  </a:lnTo>
                  <a:lnTo>
                    <a:pt x="766762" y="510082"/>
                  </a:lnTo>
                  <a:lnTo>
                    <a:pt x="758812" y="467436"/>
                  </a:lnTo>
                  <a:lnTo>
                    <a:pt x="747255" y="414718"/>
                  </a:lnTo>
                  <a:lnTo>
                    <a:pt x="734123" y="364782"/>
                  </a:lnTo>
                  <a:lnTo>
                    <a:pt x="719416" y="317601"/>
                  </a:lnTo>
                  <a:lnTo>
                    <a:pt x="703148" y="273202"/>
                  </a:lnTo>
                  <a:lnTo>
                    <a:pt x="685292" y="231559"/>
                  </a:lnTo>
                  <a:lnTo>
                    <a:pt x="665861" y="192684"/>
                  </a:lnTo>
                  <a:lnTo>
                    <a:pt x="665238" y="191617"/>
                  </a:lnTo>
                  <a:lnTo>
                    <a:pt x="665238" y="895680"/>
                  </a:lnTo>
                  <a:lnTo>
                    <a:pt x="665213" y="899401"/>
                  </a:lnTo>
                  <a:lnTo>
                    <a:pt x="664730" y="953249"/>
                  </a:lnTo>
                  <a:lnTo>
                    <a:pt x="664603" y="957618"/>
                  </a:lnTo>
                  <a:lnTo>
                    <a:pt x="663168" y="1008316"/>
                  </a:lnTo>
                  <a:lnTo>
                    <a:pt x="660577" y="1060894"/>
                  </a:lnTo>
                  <a:lnTo>
                    <a:pt x="656945" y="1110970"/>
                  </a:lnTo>
                  <a:lnTo>
                    <a:pt x="652272" y="1158557"/>
                  </a:lnTo>
                  <a:lnTo>
                    <a:pt x="646569" y="1203629"/>
                  </a:lnTo>
                  <a:lnTo>
                    <a:pt x="639826" y="1246225"/>
                  </a:lnTo>
                  <a:lnTo>
                    <a:pt x="628942" y="1301584"/>
                  </a:lnTo>
                  <a:lnTo>
                    <a:pt x="616445" y="1352245"/>
                  </a:lnTo>
                  <a:lnTo>
                    <a:pt x="602335" y="1398206"/>
                  </a:lnTo>
                  <a:lnTo>
                    <a:pt x="586613" y="1439481"/>
                  </a:lnTo>
                  <a:lnTo>
                    <a:pt x="569264" y="1476057"/>
                  </a:lnTo>
                  <a:lnTo>
                    <a:pt x="531533" y="1529994"/>
                  </a:lnTo>
                  <a:lnTo>
                    <a:pt x="482714" y="1570304"/>
                  </a:lnTo>
                  <a:lnTo>
                    <a:pt x="418299" y="1595412"/>
                  </a:lnTo>
                  <a:lnTo>
                    <a:pt x="378358" y="1601698"/>
                  </a:lnTo>
                  <a:lnTo>
                    <a:pt x="333286" y="1603781"/>
                  </a:lnTo>
                  <a:lnTo>
                    <a:pt x="127533" y="1603781"/>
                  </a:lnTo>
                  <a:lnTo>
                    <a:pt x="127533" y="214858"/>
                  </a:lnTo>
                  <a:lnTo>
                    <a:pt x="329996" y="214858"/>
                  </a:lnTo>
                  <a:lnTo>
                    <a:pt x="382955" y="217182"/>
                  </a:lnTo>
                  <a:lnTo>
                    <a:pt x="428104" y="224167"/>
                  </a:lnTo>
                  <a:lnTo>
                    <a:pt x="465455" y="235788"/>
                  </a:lnTo>
                  <a:lnTo>
                    <a:pt x="522528" y="276948"/>
                  </a:lnTo>
                  <a:lnTo>
                    <a:pt x="548347" y="309943"/>
                  </a:lnTo>
                  <a:lnTo>
                    <a:pt x="572452" y="351028"/>
                  </a:lnTo>
                  <a:lnTo>
                    <a:pt x="594842" y="400215"/>
                  </a:lnTo>
                  <a:lnTo>
                    <a:pt x="615505" y="457517"/>
                  </a:lnTo>
                  <a:lnTo>
                    <a:pt x="635152" y="532015"/>
                  </a:lnTo>
                  <a:lnTo>
                    <a:pt x="643140" y="574167"/>
                  </a:lnTo>
                  <a:lnTo>
                    <a:pt x="649897" y="619594"/>
                  </a:lnTo>
                  <a:lnTo>
                    <a:pt x="655421" y="668274"/>
                  </a:lnTo>
                  <a:lnTo>
                    <a:pt x="659714" y="720229"/>
                  </a:lnTo>
                  <a:lnTo>
                    <a:pt x="662787" y="775449"/>
                  </a:lnTo>
                  <a:lnTo>
                    <a:pt x="664629" y="833932"/>
                  </a:lnTo>
                  <a:lnTo>
                    <a:pt x="665238" y="895680"/>
                  </a:lnTo>
                  <a:lnTo>
                    <a:pt x="665238" y="191617"/>
                  </a:lnTo>
                  <a:lnTo>
                    <a:pt x="644867" y="156578"/>
                  </a:lnTo>
                  <a:lnTo>
                    <a:pt x="614095" y="113093"/>
                  </a:lnTo>
                  <a:lnTo>
                    <a:pt x="580275" y="76898"/>
                  </a:lnTo>
                  <a:lnTo>
                    <a:pt x="543433" y="47993"/>
                  </a:lnTo>
                  <a:lnTo>
                    <a:pt x="503529" y="26365"/>
                  </a:lnTo>
                  <a:lnTo>
                    <a:pt x="431063" y="6832"/>
                  </a:lnTo>
                  <a:lnTo>
                    <a:pt x="384848" y="1955"/>
                  </a:lnTo>
                  <a:lnTo>
                    <a:pt x="331965" y="330"/>
                  </a:lnTo>
                  <a:lnTo>
                    <a:pt x="0" y="330"/>
                  </a:lnTo>
                  <a:lnTo>
                    <a:pt x="0" y="1818322"/>
                  </a:lnTo>
                  <a:lnTo>
                    <a:pt x="347738" y="1818322"/>
                  </a:lnTo>
                  <a:lnTo>
                    <a:pt x="390194" y="1816392"/>
                  </a:lnTo>
                  <a:lnTo>
                    <a:pt x="430136" y="1810575"/>
                  </a:lnTo>
                  <a:lnTo>
                    <a:pt x="467550" y="1800885"/>
                  </a:lnTo>
                  <a:lnTo>
                    <a:pt x="534936" y="1770011"/>
                  </a:lnTo>
                  <a:lnTo>
                    <a:pt x="592455" y="1724545"/>
                  </a:lnTo>
                  <a:lnTo>
                    <a:pt x="640880" y="1663446"/>
                  </a:lnTo>
                  <a:lnTo>
                    <a:pt x="663333" y="1624965"/>
                  </a:lnTo>
                  <a:lnTo>
                    <a:pt x="673671" y="1603781"/>
                  </a:lnTo>
                  <a:lnTo>
                    <a:pt x="684809" y="1580972"/>
                  </a:lnTo>
                  <a:lnTo>
                    <a:pt x="705345" y="1531442"/>
                  </a:lnTo>
                  <a:lnTo>
                    <a:pt x="720801" y="1487246"/>
                  </a:lnTo>
                  <a:lnTo>
                    <a:pt x="735114" y="1438656"/>
                  </a:lnTo>
                  <a:lnTo>
                    <a:pt x="748258" y="1385658"/>
                  </a:lnTo>
                  <a:lnTo>
                    <a:pt x="760247" y="1328267"/>
                  </a:lnTo>
                  <a:lnTo>
                    <a:pt x="771080" y="1266482"/>
                  </a:lnTo>
                  <a:lnTo>
                    <a:pt x="777875" y="1219809"/>
                  </a:lnTo>
                  <a:lnTo>
                    <a:pt x="783640" y="1171219"/>
                  </a:lnTo>
                  <a:lnTo>
                    <a:pt x="788339" y="1120698"/>
                  </a:lnTo>
                  <a:lnTo>
                    <a:pt x="792010" y="1068260"/>
                  </a:lnTo>
                  <a:lnTo>
                    <a:pt x="794626" y="1013904"/>
                  </a:lnTo>
                  <a:lnTo>
                    <a:pt x="796188" y="957618"/>
                  </a:lnTo>
                  <a:lnTo>
                    <a:pt x="796226" y="953249"/>
                  </a:lnTo>
                  <a:lnTo>
                    <a:pt x="796721" y="899401"/>
                  </a:lnTo>
                  <a:close/>
                </a:path>
                <a:path w="4356734" h="1818639">
                  <a:moveTo>
                    <a:pt x="1823504" y="1818322"/>
                  </a:moveTo>
                  <a:lnTo>
                    <a:pt x="1655876" y="1323517"/>
                  </a:lnTo>
                  <a:lnTo>
                    <a:pt x="1635658" y="1267421"/>
                  </a:lnTo>
                  <a:lnTo>
                    <a:pt x="1614970" y="1215186"/>
                  </a:lnTo>
                  <a:lnTo>
                    <a:pt x="1593799" y="1166825"/>
                  </a:lnTo>
                  <a:lnTo>
                    <a:pt x="1572158" y="1122324"/>
                  </a:lnTo>
                  <a:lnTo>
                    <a:pt x="1550047" y="1081697"/>
                  </a:lnTo>
                  <a:lnTo>
                    <a:pt x="1517675" y="1036751"/>
                  </a:lnTo>
                  <a:lnTo>
                    <a:pt x="1493774" y="1011008"/>
                  </a:lnTo>
                  <a:lnTo>
                    <a:pt x="1473136" y="991171"/>
                  </a:lnTo>
                  <a:lnTo>
                    <a:pt x="1517357" y="976503"/>
                  </a:lnTo>
                  <a:lnTo>
                    <a:pt x="1557566" y="956449"/>
                  </a:lnTo>
                  <a:lnTo>
                    <a:pt x="1593761" y="931024"/>
                  </a:lnTo>
                  <a:lnTo>
                    <a:pt x="1625930" y="900226"/>
                  </a:lnTo>
                  <a:lnTo>
                    <a:pt x="1654086" y="864057"/>
                  </a:lnTo>
                  <a:lnTo>
                    <a:pt x="1678228" y="822515"/>
                  </a:lnTo>
                  <a:lnTo>
                    <a:pt x="1695843" y="783361"/>
                  </a:lnTo>
                  <a:lnTo>
                    <a:pt x="1710753" y="741730"/>
                  </a:lnTo>
                  <a:lnTo>
                    <a:pt x="1722945" y="697623"/>
                  </a:lnTo>
                  <a:lnTo>
                    <a:pt x="1732432" y="651027"/>
                  </a:lnTo>
                  <a:lnTo>
                    <a:pt x="1739201" y="601954"/>
                  </a:lnTo>
                  <a:lnTo>
                    <a:pt x="1743265" y="550405"/>
                  </a:lnTo>
                  <a:lnTo>
                    <a:pt x="1744624" y="496366"/>
                  </a:lnTo>
                  <a:lnTo>
                    <a:pt x="1743011" y="437388"/>
                  </a:lnTo>
                  <a:lnTo>
                    <a:pt x="1738210" y="380492"/>
                  </a:lnTo>
                  <a:lnTo>
                    <a:pt x="1730184" y="325678"/>
                  </a:lnTo>
                  <a:lnTo>
                    <a:pt x="1718957" y="272948"/>
                  </a:lnTo>
                  <a:lnTo>
                    <a:pt x="1704517" y="222300"/>
                  </a:lnTo>
                  <a:lnTo>
                    <a:pt x="1682788" y="164998"/>
                  </a:lnTo>
                  <a:lnTo>
                    <a:pt x="1657680" y="117106"/>
                  </a:lnTo>
                  <a:lnTo>
                    <a:pt x="1629219" y="78600"/>
                  </a:lnTo>
                  <a:lnTo>
                    <a:pt x="1613154" y="63931"/>
                  </a:lnTo>
                  <a:lnTo>
                    <a:pt x="1613154" y="496366"/>
                  </a:lnTo>
                  <a:lnTo>
                    <a:pt x="1611553" y="539584"/>
                  </a:lnTo>
                  <a:lnTo>
                    <a:pt x="1606740" y="581215"/>
                  </a:lnTo>
                  <a:lnTo>
                    <a:pt x="1598726" y="621233"/>
                  </a:lnTo>
                  <a:lnTo>
                    <a:pt x="1587512" y="659650"/>
                  </a:lnTo>
                  <a:lnTo>
                    <a:pt x="1555965" y="724344"/>
                  </a:lnTo>
                  <a:lnTo>
                    <a:pt x="1512570" y="768781"/>
                  </a:lnTo>
                  <a:lnTo>
                    <a:pt x="1453743" y="794207"/>
                  </a:lnTo>
                  <a:lnTo>
                    <a:pt x="1375841" y="802678"/>
                  </a:lnTo>
                  <a:lnTo>
                    <a:pt x="1101725" y="802678"/>
                  </a:lnTo>
                  <a:lnTo>
                    <a:pt x="1101725" y="201218"/>
                  </a:lnTo>
                  <a:lnTo>
                    <a:pt x="1406740" y="201218"/>
                  </a:lnTo>
                  <a:lnTo>
                    <a:pt x="1456715" y="206413"/>
                  </a:lnTo>
                  <a:lnTo>
                    <a:pt x="1499489" y="221996"/>
                  </a:lnTo>
                  <a:lnTo>
                    <a:pt x="1535049" y="247954"/>
                  </a:lnTo>
                  <a:lnTo>
                    <a:pt x="1563408" y="284314"/>
                  </a:lnTo>
                  <a:lnTo>
                    <a:pt x="1585175" y="328726"/>
                  </a:lnTo>
                  <a:lnTo>
                    <a:pt x="1600720" y="378866"/>
                  </a:lnTo>
                  <a:lnTo>
                    <a:pt x="1610042" y="434746"/>
                  </a:lnTo>
                  <a:lnTo>
                    <a:pt x="1613154" y="496366"/>
                  </a:lnTo>
                  <a:lnTo>
                    <a:pt x="1613154" y="63931"/>
                  </a:lnTo>
                  <a:lnTo>
                    <a:pt x="1559991" y="27990"/>
                  </a:lnTo>
                  <a:lnTo>
                    <a:pt x="1514881" y="12623"/>
                  </a:lnTo>
                  <a:lnTo>
                    <a:pt x="1462036" y="3403"/>
                  </a:lnTo>
                  <a:lnTo>
                    <a:pt x="1401483" y="330"/>
                  </a:lnTo>
                  <a:lnTo>
                    <a:pt x="974204" y="330"/>
                  </a:lnTo>
                  <a:lnTo>
                    <a:pt x="974204" y="1818322"/>
                  </a:lnTo>
                  <a:lnTo>
                    <a:pt x="1101725" y="1818322"/>
                  </a:lnTo>
                  <a:lnTo>
                    <a:pt x="1101725" y="1011008"/>
                  </a:lnTo>
                  <a:lnTo>
                    <a:pt x="1249629" y="1011008"/>
                  </a:lnTo>
                  <a:lnTo>
                    <a:pt x="1292034" y="1013180"/>
                  </a:lnTo>
                  <a:lnTo>
                    <a:pt x="1335354" y="1027836"/>
                  </a:lnTo>
                  <a:lnTo>
                    <a:pt x="1378699" y="1068057"/>
                  </a:lnTo>
                  <a:lnTo>
                    <a:pt x="1409255" y="1115796"/>
                  </a:lnTo>
                  <a:lnTo>
                    <a:pt x="1443558" y="1189583"/>
                  </a:lnTo>
                  <a:lnTo>
                    <a:pt x="1458798" y="1227391"/>
                  </a:lnTo>
                  <a:lnTo>
                    <a:pt x="1475625" y="1271333"/>
                  </a:lnTo>
                  <a:lnTo>
                    <a:pt x="1494040" y="1321435"/>
                  </a:lnTo>
                  <a:lnTo>
                    <a:pt x="1514017" y="1377683"/>
                  </a:lnTo>
                  <a:lnTo>
                    <a:pt x="1535582" y="1440091"/>
                  </a:lnTo>
                  <a:lnTo>
                    <a:pt x="1663103" y="1818322"/>
                  </a:lnTo>
                  <a:lnTo>
                    <a:pt x="1823504" y="1818322"/>
                  </a:lnTo>
                  <a:close/>
                </a:path>
                <a:path w="4356734" h="1818639">
                  <a:moveTo>
                    <a:pt x="2740507" y="1818322"/>
                  </a:moveTo>
                  <a:lnTo>
                    <a:pt x="2621064" y="1267714"/>
                  </a:lnTo>
                  <a:lnTo>
                    <a:pt x="2578557" y="1071778"/>
                  </a:lnTo>
                  <a:lnTo>
                    <a:pt x="2443391" y="448754"/>
                  </a:lnTo>
                  <a:lnTo>
                    <a:pt x="2443391" y="1071778"/>
                  </a:lnTo>
                  <a:lnTo>
                    <a:pt x="2116683" y="1071778"/>
                  </a:lnTo>
                  <a:lnTo>
                    <a:pt x="2222512" y="538530"/>
                  </a:lnTo>
                  <a:lnTo>
                    <a:pt x="2231783" y="489229"/>
                  </a:lnTo>
                  <a:lnTo>
                    <a:pt x="2240445" y="439826"/>
                  </a:lnTo>
                  <a:lnTo>
                    <a:pt x="2248471" y="390321"/>
                  </a:lnTo>
                  <a:lnTo>
                    <a:pt x="2255901" y="340715"/>
                  </a:lnTo>
                  <a:lnTo>
                    <a:pt x="2262695" y="291020"/>
                  </a:lnTo>
                  <a:lnTo>
                    <a:pt x="2268880" y="241211"/>
                  </a:lnTo>
                  <a:lnTo>
                    <a:pt x="2274443" y="191300"/>
                  </a:lnTo>
                  <a:lnTo>
                    <a:pt x="2280412" y="229476"/>
                  </a:lnTo>
                  <a:lnTo>
                    <a:pt x="2287105" y="270205"/>
                  </a:lnTo>
                  <a:lnTo>
                    <a:pt x="2294534" y="313486"/>
                  </a:lnTo>
                  <a:lnTo>
                    <a:pt x="2302713" y="359333"/>
                  </a:lnTo>
                  <a:lnTo>
                    <a:pt x="2311628" y="407733"/>
                  </a:lnTo>
                  <a:lnTo>
                    <a:pt x="2321280" y="458698"/>
                  </a:lnTo>
                  <a:lnTo>
                    <a:pt x="2331682" y="512216"/>
                  </a:lnTo>
                  <a:lnTo>
                    <a:pt x="2342819" y="568299"/>
                  </a:lnTo>
                  <a:lnTo>
                    <a:pt x="2443391" y="1071778"/>
                  </a:lnTo>
                  <a:lnTo>
                    <a:pt x="2443391" y="448754"/>
                  </a:lnTo>
                  <a:lnTo>
                    <a:pt x="2387536" y="191300"/>
                  </a:lnTo>
                  <a:lnTo>
                    <a:pt x="2346096" y="330"/>
                  </a:lnTo>
                  <a:lnTo>
                    <a:pt x="2208707" y="330"/>
                  </a:lnTo>
                  <a:lnTo>
                    <a:pt x="1838617" y="1818322"/>
                  </a:lnTo>
                  <a:lnTo>
                    <a:pt x="1974037" y="1818322"/>
                  </a:lnTo>
                  <a:lnTo>
                    <a:pt x="2079866" y="1267714"/>
                  </a:lnTo>
                  <a:lnTo>
                    <a:pt x="2482824" y="1267714"/>
                  </a:lnTo>
                  <a:lnTo>
                    <a:pt x="2595245" y="1818322"/>
                  </a:lnTo>
                  <a:lnTo>
                    <a:pt x="2740507" y="1818322"/>
                  </a:lnTo>
                  <a:close/>
                </a:path>
                <a:path w="4356734" h="1818639">
                  <a:moveTo>
                    <a:pt x="3499104" y="0"/>
                  </a:moveTo>
                  <a:lnTo>
                    <a:pt x="2848978" y="0"/>
                  </a:lnTo>
                  <a:lnTo>
                    <a:pt x="2848978" y="214630"/>
                  </a:lnTo>
                  <a:lnTo>
                    <a:pt x="2848978" y="778510"/>
                  </a:lnTo>
                  <a:lnTo>
                    <a:pt x="2848978" y="991870"/>
                  </a:lnTo>
                  <a:lnTo>
                    <a:pt x="2848978" y="1818640"/>
                  </a:lnTo>
                  <a:lnTo>
                    <a:pt x="2976499" y="1818640"/>
                  </a:lnTo>
                  <a:lnTo>
                    <a:pt x="2976499" y="991870"/>
                  </a:lnTo>
                  <a:lnTo>
                    <a:pt x="3428758" y="991870"/>
                  </a:lnTo>
                  <a:lnTo>
                    <a:pt x="3428758" y="778510"/>
                  </a:lnTo>
                  <a:lnTo>
                    <a:pt x="2976499" y="778510"/>
                  </a:lnTo>
                  <a:lnTo>
                    <a:pt x="2976499" y="214630"/>
                  </a:lnTo>
                  <a:lnTo>
                    <a:pt x="3499104" y="214630"/>
                  </a:lnTo>
                  <a:lnTo>
                    <a:pt x="3499104" y="0"/>
                  </a:lnTo>
                  <a:close/>
                </a:path>
                <a:path w="4356734" h="1818639">
                  <a:moveTo>
                    <a:pt x="4356290" y="0"/>
                  </a:moveTo>
                  <a:lnTo>
                    <a:pt x="3592449" y="0"/>
                  </a:lnTo>
                  <a:lnTo>
                    <a:pt x="3592449" y="214630"/>
                  </a:lnTo>
                  <a:lnTo>
                    <a:pt x="3909949" y="214630"/>
                  </a:lnTo>
                  <a:lnTo>
                    <a:pt x="3909949" y="1818640"/>
                  </a:lnTo>
                  <a:lnTo>
                    <a:pt x="4037469" y="1818640"/>
                  </a:lnTo>
                  <a:lnTo>
                    <a:pt x="4037469" y="214630"/>
                  </a:lnTo>
                  <a:lnTo>
                    <a:pt x="4356290" y="214630"/>
                  </a:lnTo>
                  <a:lnTo>
                    <a:pt x="4356290" y="0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6376" y="1792300"/>
              <a:ext cx="4356735" cy="1818005"/>
            </a:xfrm>
            <a:custGeom>
              <a:avLst/>
              <a:gdLst/>
              <a:ahLst/>
              <a:cxnLst/>
              <a:rect l="l" t="t" r="r" b="b"/>
              <a:pathLst>
                <a:path w="4356734" h="1818004">
                  <a:moveTo>
                    <a:pt x="329991" y="214538"/>
                  </a:moveTo>
                  <a:lnTo>
                    <a:pt x="382950" y="216864"/>
                  </a:lnTo>
                  <a:lnTo>
                    <a:pt x="428102" y="223839"/>
                  </a:lnTo>
                  <a:lnTo>
                    <a:pt x="465448" y="235465"/>
                  </a:lnTo>
                  <a:lnTo>
                    <a:pt x="522526" y="276626"/>
                  </a:lnTo>
                  <a:lnTo>
                    <a:pt x="548347" y="309613"/>
                  </a:lnTo>
                  <a:lnTo>
                    <a:pt x="572450" y="350702"/>
                  </a:lnTo>
                  <a:lnTo>
                    <a:pt x="594835" y="399893"/>
                  </a:lnTo>
                  <a:lnTo>
                    <a:pt x="615502" y="457187"/>
                  </a:lnTo>
                  <a:lnTo>
                    <a:pt x="635153" y="531695"/>
                  </a:lnTo>
                  <a:lnTo>
                    <a:pt x="643136" y="573849"/>
                  </a:lnTo>
                  <a:lnTo>
                    <a:pt x="649891" y="619268"/>
                  </a:lnTo>
                  <a:lnTo>
                    <a:pt x="655417" y="667954"/>
                  </a:lnTo>
                  <a:lnTo>
                    <a:pt x="659716" y="719906"/>
                  </a:lnTo>
                  <a:lnTo>
                    <a:pt x="662786" y="775124"/>
                  </a:lnTo>
                  <a:lnTo>
                    <a:pt x="664628" y="833608"/>
                  </a:lnTo>
                  <a:lnTo>
                    <a:pt x="665242" y="895359"/>
                  </a:lnTo>
                  <a:lnTo>
                    <a:pt x="664724" y="952927"/>
                  </a:lnTo>
                  <a:lnTo>
                    <a:pt x="663168" y="1007998"/>
                  </a:lnTo>
                  <a:lnTo>
                    <a:pt x="660574" y="1060572"/>
                  </a:lnTo>
                  <a:lnTo>
                    <a:pt x="656943" y="1110649"/>
                  </a:lnTo>
                  <a:lnTo>
                    <a:pt x="652274" y="1158228"/>
                  </a:lnTo>
                  <a:lnTo>
                    <a:pt x="646568" y="1203311"/>
                  </a:lnTo>
                  <a:lnTo>
                    <a:pt x="639825" y="1245897"/>
                  </a:lnTo>
                  <a:lnTo>
                    <a:pt x="628939" y="1301255"/>
                  </a:lnTo>
                  <a:lnTo>
                    <a:pt x="616440" y="1351918"/>
                  </a:lnTo>
                  <a:lnTo>
                    <a:pt x="602329" y="1397884"/>
                  </a:lnTo>
                  <a:lnTo>
                    <a:pt x="586605" y="1439155"/>
                  </a:lnTo>
                  <a:lnTo>
                    <a:pt x="569268" y="1475730"/>
                  </a:lnTo>
                  <a:lnTo>
                    <a:pt x="531525" y="1529675"/>
                  </a:lnTo>
                  <a:lnTo>
                    <a:pt x="482717" y="1569978"/>
                  </a:lnTo>
                  <a:lnTo>
                    <a:pt x="418296" y="1595091"/>
                  </a:lnTo>
                  <a:lnTo>
                    <a:pt x="378362" y="1601369"/>
                  </a:lnTo>
                  <a:lnTo>
                    <a:pt x="333278" y="1603462"/>
                  </a:lnTo>
                  <a:lnTo>
                    <a:pt x="127526" y="1603462"/>
                  </a:lnTo>
                  <a:lnTo>
                    <a:pt x="127526" y="214538"/>
                  </a:lnTo>
                  <a:lnTo>
                    <a:pt x="329991" y="214538"/>
                  </a:lnTo>
                  <a:close/>
                </a:path>
                <a:path w="4356734" h="1818004">
                  <a:moveTo>
                    <a:pt x="0" y="0"/>
                  </a:moveTo>
                  <a:lnTo>
                    <a:pt x="0" y="1818001"/>
                  </a:lnTo>
                  <a:lnTo>
                    <a:pt x="347740" y="1818001"/>
                  </a:lnTo>
                  <a:lnTo>
                    <a:pt x="390194" y="1816063"/>
                  </a:lnTo>
                  <a:lnTo>
                    <a:pt x="430129" y="1810250"/>
                  </a:lnTo>
                  <a:lnTo>
                    <a:pt x="467543" y="1800562"/>
                  </a:lnTo>
                  <a:lnTo>
                    <a:pt x="534936" y="1769688"/>
                  </a:lnTo>
                  <a:lnTo>
                    <a:pt x="592454" y="1724217"/>
                  </a:lnTo>
                  <a:lnTo>
                    <a:pt x="640879" y="1663116"/>
                  </a:lnTo>
                  <a:lnTo>
                    <a:pt x="663325" y="1624647"/>
                  </a:lnTo>
                  <a:lnTo>
                    <a:pt x="684812" y="1580649"/>
                  </a:lnTo>
                  <a:lnTo>
                    <a:pt x="705341" y="1531122"/>
                  </a:lnTo>
                  <a:lnTo>
                    <a:pt x="720802" y="1486924"/>
                  </a:lnTo>
                  <a:lnTo>
                    <a:pt x="735106" y="1438328"/>
                  </a:lnTo>
                  <a:lnTo>
                    <a:pt x="748253" y="1385334"/>
                  </a:lnTo>
                  <a:lnTo>
                    <a:pt x="760243" y="1327942"/>
                  </a:lnTo>
                  <a:lnTo>
                    <a:pt x="771076" y="1266152"/>
                  </a:lnTo>
                  <a:lnTo>
                    <a:pt x="777878" y="1219483"/>
                  </a:lnTo>
                  <a:lnTo>
                    <a:pt x="783633" y="1170891"/>
                  </a:lnTo>
                  <a:lnTo>
                    <a:pt x="788342" y="1120375"/>
                  </a:lnTo>
                  <a:lnTo>
                    <a:pt x="792004" y="1067936"/>
                  </a:lnTo>
                  <a:lnTo>
                    <a:pt x="794620" y="1013574"/>
                  </a:lnTo>
                  <a:lnTo>
                    <a:pt x="796190" y="957288"/>
                  </a:lnTo>
                  <a:lnTo>
                    <a:pt x="796713" y="899079"/>
                  </a:lnTo>
                  <a:lnTo>
                    <a:pt x="796245" y="845734"/>
                  </a:lnTo>
                  <a:lnTo>
                    <a:pt x="794841" y="793726"/>
                  </a:lnTo>
                  <a:lnTo>
                    <a:pt x="792501" y="743055"/>
                  </a:lnTo>
                  <a:lnTo>
                    <a:pt x="789225" y="693721"/>
                  </a:lnTo>
                  <a:lnTo>
                    <a:pt x="785013" y="645724"/>
                  </a:lnTo>
                  <a:lnTo>
                    <a:pt x="779866" y="599064"/>
                  </a:lnTo>
                  <a:lnTo>
                    <a:pt x="773782" y="553742"/>
                  </a:lnTo>
                  <a:lnTo>
                    <a:pt x="766762" y="509756"/>
                  </a:lnTo>
                  <a:lnTo>
                    <a:pt x="758806" y="467107"/>
                  </a:lnTo>
                  <a:lnTo>
                    <a:pt x="747251" y="414399"/>
                  </a:lnTo>
                  <a:lnTo>
                    <a:pt x="734121" y="364457"/>
                  </a:lnTo>
                  <a:lnTo>
                    <a:pt x="719418" y="317282"/>
                  </a:lnTo>
                  <a:lnTo>
                    <a:pt x="703141" y="272874"/>
                  </a:lnTo>
                  <a:lnTo>
                    <a:pt x="685289" y="231233"/>
                  </a:lnTo>
                  <a:lnTo>
                    <a:pt x="665864" y="192360"/>
                  </a:lnTo>
                  <a:lnTo>
                    <a:pt x="644864" y="156253"/>
                  </a:lnTo>
                  <a:lnTo>
                    <a:pt x="614092" y="112772"/>
                  </a:lnTo>
                  <a:lnTo>
                    <a:pt x="580279" y="76576"/>
                  </a:lnTo>
                  <a:lnTo>
                    <a:pt x="543426" y="47666"/>
                  </a:lnTo>
                  <a:lnTo>
                    <a:pt x="503533" y="26042"/>
                  </a:lnTo>
                  <a:lnTo>
                    <a:pt x="431060" y="6510"/>
                  </a:lnTo>
                  <a:lnTo>
                    <a:pt x="384839" y="1627"/>
                  </a:lnTo>
                  <a:lnTo>
                    <a:pt x="331963" y="0"/>
                  </a:lnTo>
                  <a:lnTo>
                    <a:pt x="0" y="0"/>
                  </a:lnTo>
                  <a:close/>
                </a:path>
                <a:path w="4356734" h="1818004">
                  <a:moveTo>
                    <a:pt x="1406738" y="200897"/>
                  </a:moveTo>
                  <a:lnTo>
                    <a:pt x="1456711" y="206090"/>
                  </a:lnTo>
                  <a:lnTo>
                    <a:pt x="1499480" y="221669"/>
                  </a:lnTo>
                  <a:lnTo>
                    <a:pt x="1535046" y="247634"/>
                  </a:lnTo>
                  <a:lnTo>
                    <a:pt x="1563408" y="283985"/>
                  </a:lnTo>
                  <a:lnTo>
                    <a:pt x="1585169" y="328396"/>
                  </a:lnTo>
                  <a:lnTo>
                    <a:pt x="1600713" y="378543"/>
                  </a:lnTo>
                  <a:lnTo>
                    <a:pt x="1610039" y="434425"/>
                  </a:lnTo>
                  <a:lnTo>
                    <a:pt x="1613148" y="496043"/>
                  </a:lnTo>
                  <a:lnTo>
                    <a:pt x="1611545" y="539266"/>
                  </a:lnTo>
                  <a:lnTo>
                    <a:pt x="1606739" y="580888"/>
                  </a:lnTo>
                  <a:lnTo>
                    <a:pt x="1598727" y="620907"/>
                  </a:lnTo>
                  <a:lnTo>
                    <a:pt x="1587511" y="659324"/>
                  </a:lnTo>
                  <a:lnTo>
                    <a:pt x="1555958" y="724017"/>
                  </a:lnTo>
                  <a:lnTo>
                    <a:pt x="1512573" y="768454"/>
                  </a:lnTo>
                  <a:lnTo>
                    <a:pt x="1453739" y="793876"/>
                  </a:lnTo>
                  <a:lnTo>
                    <a:pt x="1375843" y="802350"/>
                  </a:lnTo>
                  <a:lnTo>
                    <a:pt x="1101726" y="802350"/>
                  </a:lnTo>
                  <a:lnTo>
                    <a:pt x="1101726" y="200897"/>
                  </a:lnTo>
                  <a:lnTo>
                    <a:pt x="1406738" y="200897"/>
                  </a:lnTo>
                  <a:close/>
                </a:path>
                <a:path w="4356734" h="1818004">
                  <a:moveTo>
                    <a:pt x="2274447" y="190976"/>
                  </a:moveTo>
                  <a:lnTo>
                    <a:pt x="2280404" y="229148"/>
                  </a:lnTo>
                  <a:lnTo>
                    <a:pt x="2287101" y="269878"/>
                  </a:lnTo>
                  <a:lnTo>
                    <a:pt x="2294537" y="313166"/>
                  </a:lnTo>
                  <a:lnTo>
                    <a:pt x="2302713" y="359011"/>
                  </a:lnTo>
                  <a:lnTo>
                    <a:pt x="2311629" y="407414"/>
                  </a:lnTo>
                  <a:lnTo>
                    <a:pt x="2321283" y="458375"/>
                  </a:lnTo>
                  <a:lnTo>
                    <a:pt x="2331678" y="511894"/>
                  </a:lnTo>
                  <a:lnTo>
                    <a:pt x="2342812" y="567970"/>
                  </a:lnTo>
                  <a:lnTo>
                    <a:pt x="2443387" y="1071454"/>
                  </a:lnTo>
                  <a:lnTo>
                    <a:pt x="2116682" y="1071454"/>
                  </a:lnTo>
                  <a:lnTo>
                    <a:pt x="2222516" y="538207"/>
                  </a:lnTo>
                  <a:lnTo>
                    <a:pt x="2231786" y="488906"/>
                  </a:lnTo>
                  <a:lnTo>
                    <a:pt x="2240439" y="439505"/>
                  </a:lnTo>
                  <a:lnTo>
                    <a:pt x="2248475" y="390001"/>
                  </a:lnTo>
                  <a:lnTo>
                    <a:pt x="2255893" y="340397"/>
                  </a:lnTo>
                  <a:lnTo>
                    <a:pt x="2262695" y="290691"/>
                  </a:lnTo>
                  <a:lnTo>
                    <a:pt x="2268879" y="240884"/>
                  </a:lnTo>
                  <a:lnTo>
                    <a:pt x="2274447" y="190976"/>
                  </a:lnTo>
                  <a:close/>
                </a:path>
                <a:path w="4356734" h="1818004">
                  <a:moveTo>
                    <a:pt x="974199" y="0"/>
                  </a:moveTo>
                  <a:lnTo>
                    <a:pt x="974199" y="1818001"/>
                  </a:lnTo>
                  <a:lnTo>
                    <a:pt x="1101726" y="1818001"/>
                  </a:lnTo>
                  <a:lnTo>
                    <a:pt x="1101726" y="1010689"/>
                  </a:lnTo>
                  <a:lnTo>
                    <a:pt x="1249631" y="1010689"/>
                  </a:lnTo>
                  <a:lnTo>
                    <a:pt x="1292030" y="1012859"/>
                  </a:lnTo>
                  <a:lnTo>
                    <a:pt x="1335347" y="1027508"/>
                  </a:lnTo>
                  <a:lnTo>
                    <a:pt x="1378691" y="1067734"/>
                  </a:lnTo>
                  <a:lnTo>
                    <a:pt x="1409258" y="1115478"/>
                  </a:lnTo>
                  <a:lnTo>
                    <a:pt x="1443551" y="1189265"/>
                  </a:lnTo>
                  <a:lnTo>
                    <a:pt x="1458801" y="1227063"/>
                  </a:lnTo>
                  <a:lnTo>
                    <a:pt x="1475629" y="1271013"/>
                  </a:lnTo>
                  <a:lnTo>
                    <a:pt x="1494035" y="1321113"/>
                  </a:lnTo>
                  <a:lnTo>
                    <a:pt x="1514019" y="1377365"/>
                  </a:lnTo>
                  <a:lnTo>
                    <a:pt x="1535580" y="1439767"/>
                  </a:lnTo>
                  <a:lnTo>
                    <a:pt x="1663107" y="1818001"/>
                  </a:lnTo>
                  <a:lnTo>
                    <a:pt x="1823501" y="1818001"/>
                  </a:lnTo>
                  <a:lnTo>
                    <a:pt x="1655876" y="1323197"/>
                  </a:lnTo>
                  <a:lnTo>
                    <a:pt x="1635656" y="1267094"/>
                  </a:lnTo>
                  <a:lnTo>
                    <a:pt x="1614962" y="1214861"/>
                  </a:lnTo>
                  <a:lnTo>
                    <a:pt x="1593796" y="1166496"/>
                  </a:lnTo>
                  <a:lnTo>
                    <a:pt x="1572155" y="1122001"/>
                  </a:lnTo>
                  <a:lnTo>
                    <a:pt x="1550042" y="1081375"/>
                  </a:lnTo>
                  <a:lnTo>
                    <a:pt x="1517667" y="1036421"/>
                  </a:lnTo>
                  <a:lnTo>
                    <a:pt x="1473131" y="990847"/>
                  </a:lnTo>
                  <a:lnTo>
                    <a:pt x="1517357" y="976173"/>
                  </a:lnTo>
                  <a:lnTo>
                    <a:pt x="1557565" y="956124"/>
                  </a:lnTo>
                  <a:lnTo>
                    <a:pt x="1593756" y="930702"/>
                  </a:lnTo>
                  <a:lnTo>
                    <a:pt x="1625930" y="899906"/>
                  </a:lnTo>
                  <a:lnTo>
                    <a:pt x="1654087" y="863736"/>
                  </a:lnTo>
                  <a:lnTo>
                    <a:pt x="1678226" y="822192"/>
                  </a:lnTo>
                  <a:lnTo>
                    <a:pt x="1695841" y="783040"/>
                  </a:lnTo>
                  <a:lnTo>
                    <a:pt x="1710745" y="741408"/>
                  </a:lnTo>
                  <a:lnTo>
                    <a:pt x="1722940" y="697295"/>
                  </a:lnTo>
                  <a:lnTo>
                    <a:pt x="1732424" y="650703"/>
                  </a:lnTo>
                  <a:lnTo>
                    <a:pt x="1739199" y="601630"/>
                  </a:lnTo>
                  <a:lnTo>
                    <a:pt x="1743264" y="550077"/>
                  </a:lnTo>
                  <a:lnTo>
                    <a:pt x="1744619" y="496043"/>
                  </a:lnTo>
                  <a:lnTo>
                    <a:pt x="1743015" y="437064"/>
                  </a:lnTo>
                  <a:lnTo>
                    <a:pt x="1738203" y="380168"/>
                  </a:lnTo>
                  <a:lnTo>
                    <a:pt x="1730183" y="325355"/>
                  </a:lnTo>
                  <a:lnTo>
                    <a:pt x="1718956" y="272625"/>
                  </a:lnTo>
                  <a:lnTo>
                    <a:pt x="1704520" y="221979"/>
                  </a:lnTo>
                  <a:lnTo>
                    <a:pt x="1682786" y="164676"/>
                  </a:lnTo>
                  <a:lnTo>
                    <a:pt x="1657684" y="116776"/>
                  </a:lnTo>
                  <a:lnTo>
                    <a:pt x="1629212" y="78281"/>
                  </a:lnTo>
                  <a:lnTo>
                    <a:pt x="1597371" y="49191"/>
                  </a:lnTo>
                  <a:lnTo>
                    <a:pt x="1559984" y="27669"/>
                  </a:lnTo>
                  <a:lnTo>
                    <a:pt x="1514873" y="12297"/>
                  </a:lnTo>
                  <a:lnTo>
                    <a:pt x="1462039" y="3074"/>
                  </a:lnTo>
                  <a:lnTo>
                    <a:pt x="1401480" y="0"/>
                  </a:lnTo>
                  <a:lnTo>
                    <a:pt x="974199" y="0"/>
                  </a:lnTo>
                  <a:close/>
                </a:path>
                <a:path w="4356734" h="1818004">
                  <a:moveTo>
                    <a:pt x="2208711" y="0"/>
                  </a:moveTo>
                  <a:lnTo>
                    <a:pt x="1838620" y="1818001"/>
                  </a:lnTo>
                  <a:lnTo>
                    <a:pt x="1974036" y="1818001"/>
                  </a:lnTo>
                  <a:lnTo>
                    <a:pt x="2079870" y="1267392"/>
                  </a:lnTo>
                  <a:lnTo>
                    <a:pt x="2482828" y="1267392"/>
                  </a:lnTo>
                  <a:lnTo>
                    <a:pt x="2595236" y="1818001"/>
                  </a:lnTo>
                  <a:lnTo>
                    <a:pt x="2740511" y="1818001"/>
                  </a:lnTo>
                  <a:lnTo>
                    <a:pt x="2346099" y="0"/>
                  </a:lnTo>
                  <a:lnTo>
                    <a:pt x="2208711" y="0"/>
                  </a:lnTo>
                  <a:close/>
                </a:path>
                <a:path w="4356734" h="1818004">
                  <a:moveTo>
                    <a:pt x="2848975" y="0"/>
                  </a:moveTo>
                  <a:lnTo>
                    <a:pt x="2848975" y="1818001"/>
                  </a:lnTo>
                  <a:lnTo>
                    <a:pt x="2976502" y="1818001"/>
                  </a:lnTo>
                  <a:lnTo>
                    <a:pt x="2976502" y="992087"/>
                  </a:lnTo>
                  <a:lnTo>
                    <a:pt x="3428762" y="992087"/>
                  </a:lnTo>
                  <a:lnTo>
                    <a:pt x="3428762" y="777548"/>
                  </a:lnTo>
                  <a:lnTo>
                    <a:pt x="2976502" y="777548"/>
                  </a:lnTo>
                  <a:lnTo>
                    <a:pt x="2976502" y="214538"/>
                  </a:lnTo>
                  <a:lnTo>
                    <a:pt x="3499099" y="214538"/>
                  </a:lnTo>
                  <a:lnTo>
                    <a:pt x="3499099" y="0"/>
                  </a:lnTo>
                  <a:lnTo>
                    <a:pt x="2848975" y="0"/>
                  </a:lnTo>
                  <a:close/>
                </a:path>
                <a:path w="4356734" h="1818004">
                  <a:moveTo>
                    <a:pt x="3592443" y="0"/>
                  </a:moveTo>
                  <a:lnTo>
                    <a:pt x="3592443" y="214538"/>
                  </a:lnTo>
                  <a:lnTo>
                    <a:pt x="3909945" y="214538"/>
                  </a:lnTo>
                  <a:lnTo>
                    <a:pt x="3909945" y="1818001"/>
                  </a:lnTo>
                  <a:lnTo>
                    <a:pt x="4037472" y="1818001"/>
                  </a:lnTo>
                  <a:lnTo>
                    <a:pt x="4037472" y="214538"/>
                  </a:lnTo>
                  <a:lnTo>
                    <a:pt x="4356290" y="214538"/>
                  </a:lnTo>
                  <a:lnTo>
                    <a:pt x="4356290" y="0"/>
                  </a:lnTo>
                  <a:lnTo>
                    <a:pt x="3592443" y="0"/>
                  </a:lnTo>
                  <a:close/>
                </a:path>
              </a:pathLst>
            </a:custGeom>
            <a:ln w="22249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92374" y="2148306"/>
              <a:ext cx="4356735" cy="1818005"/>
            </a:xfrm>
            <a:custGeom>
              <a:avLst/>
              <a:gdLst/>
              <a:ahLst/>
              <a:cxnLst/>
              <a:rect l="l" t="t" r="r" b="b"/>
              <a:pathLst>
                <a:path w="4356734" h="1818004">
                  <a:moveTo>
                    <a:pt x="796709" y="899083"/>
                  </a:moveTo>
                  <a:lnTo>
                    <a:pt x="796251" y="845743"/>
                  </a:lnTo>
                  <a:lnTo>
                    <a:pt x="794842" y="793737"/>
                  </a:lnTo>
                  <a:lnTo>
                    <a:pt x="792505" y="743064"/>
                  </a:lnTo>
                  <a:lnTo>
                    <a:pt x="789228" y="693724"/>
                  </a:lnTo>
                  <a:lnTo>
                    <a:pt x="785012" y="645731"/>
                  </a:lnTo>
                  <a:lnTo>
                    <a:pt x="779868" y="599071"/>
                  </a:lnTo>
                  <a:lnTo>
                    <a:pt x="773785" y="553745"/>
                  </a:lnTo>
                  <a:lnTo>
                    <a:pt x="766762" y="509765"/>
                  </a:lnTo>
                  <a:lnTo>
                    <a:pt x="758812" y="467118"/>
                  </a:lnTo>
                  <a:lnTo>
                    <a:pt x="747255" y="414401"/>
                  </a:lnTo>
                  <a:lnTo>
                    <a:pt x="734123" y="364464"/>
                  </a:lnTo>
                  <a:lnTo>
                    <a:pt x="719416" y="317284"/>
                  </a:lnTo>
                  <a:lnTo>
                    <a:pt x="703148" y="272884"/>
                  </a:lnTo>
                  <a:lnTo>
                    <a:pt x="685292" y="231241"/>
                  </a:lnTo>
                  <a:lnTo>
                    <a:pt x="665861" y="192366"/>
                  </a:lnTo>
                  <a:lnTo>
                    <a:pt x="665238" y="191300"/>
                  </a:lnTo>
                  <a:lnTo>
                    <a:pt x="665238" y="895362"/>
                  </a:lnTo>
                  <a:lnTo>
                    <a:pt x="665213" y="899083"/>
                  </a:lnTo>
                  <a:lnTo>
                    <a:pt x="664730" y="952931"/>
                  </a:lnTo>
                  <a:lnTo>
                    <a:pt x="664603" y="957300"/>
                  </a:lnTo>
                  <a:lnTo>
                    <a:pt x="663168" y="1007999"/>
                  </a:lnTo>
                  <a:lnTo>
                    <a:pt x="660577" y="1060577"/>
                  </a:lnTo>
                  <a:lnTo>
                    <a:pt x="656945" y="1110653"/>
                  </a:lnTo>
                  <a:lnTo>
                    <a:pt x="652272" y="1158240"/>
                  </a:lnTo>
                  <a:lnTo>
                    <a:pt x="646569" y="1203312"/>
                  </a:lnTo>
                  <a:lnTo>
                    <a:pt x="639826" y="1245908"/>
                  </a:lnTo>
                  <a:lnTo>
                    <a:pt x="628942" y="1301267"/>
                  </a:lnTo>
                  <a:lnTo>
                    <a:pt x="616445" y="1351927"/>
                  </a:lnTo>
                  <a:lnTo>
                    <a:pt x="602335" y="1397889"/>
                  </a:lnTo>
                  <a:lnTo>
                    <a:pt x="586613" y="1439164"/>
                  </a:lnTo>
                  <a:lnTo>
                    <a:pt x="569264" y="1475740"/>
                  </a:lnTo>
                  <a:lnTo>
                    <a:pt x="531533" y="1529676"/>
                  </a:lnTo>
                  <a:lnTo>
                    <a:pt x="482714" y="1569986"/>
                  </a:lnTo>
                  <a:lnTo>
                    <a:pt x="418299" y="1595094"/>
                  </a:lnTo>
                  <a:lnTo>
                    <a:pt x="378358" y="1601381"/>
                  </a:lnTo>
                  <a:lnTo>
                    <a:pt x="333286" y="1603463"/>
                  </a:lnTo>
                  <a:lnTo>
                    <a:pt x="127533" y="1603463"/>
                  </a:lnTo>
                  <a:lnTo>
                    <a:pt x="127533" y="214541"/>
                  </a:lnTo>
                  <a:lnTo>
                    <a:pt x="329996" y="214541"/>
                  </a:lnTo>
                  <a:lnTo>
                    <a:pt x="382955" y="216865"/>
                  </a:lnTo>
                  <a:lnTo>
                    <a:pt x="428104" y="223850"/>
                  </a:lnTo>
                  <a:lnTo>
                    <a:pt x="465455" y="235470"/>
                  </a:lnTo>
                  <a:lnTo>
                    <a:pt x="522528" y="276631"/>
                  </a:lnTo>
                  <a:lnTo>
                    <a:pt x="548347" y="309626"/>
                  </a:lnTo>
                  <a:lnTo>
                    <a:pt x="572452" y="350710"/>
                  </a:lnTo>
                  <a:lnTo>
                    <a:pt x="594842" y="399897"/>
                  </a:lnTo>
                  <a:lnTo>
                    <a:pt x="615505" y="457187"/>
                  </a:lnTo>
                  <a:lnTo>
                    <a:pt x="635152" y="531698"/>
                  </a:lnTo>
                  <a:lnTo>
                    <a:pt x="643140" y="573849"/>
                  </a:lnTo>
                  <a:lnTo>
                    <a:pt x="649897" y="619277"/>
                  </a:lnTo>
                  <a:lnTo>
                    <a:pt x="655421" y="667956"/>
                  </a:lnTo>
                  <a:lnTo>
                    <a:pt x="659714" y="719912"/>
                  </a:lnTo>
                  <a:lnTo>
                    <a:pt x="662787" y="775131"/>
                  </a:lnTo>
                  <a:lnTo>
                    <a:pt x="664629" y="833615"/>
                  </a:lnTo>
                  <a:lnTo>
                    <a:pt x="665238" y="895362"/>
                  </a:lnTo>
                  <a:lnTo>
                    <a:pt x="665238" y="191300"/>
                  </a:lnTo>
                  <a:lnTo>
                    <a:pt x="644867" y="156260"/>
                  </a:lnTo>
                  <a:lnTo>
                    <a:pt x="614095" y="112776"/>
                  </a:lnTo>
                  <a:lnTo>
                    <a:pt x="580275" y="76581"/>
                  </a:lnTo>
                  <a:lnTo>
                    <a:pt x="543433" y="47675"/>
                  </a:lnTo>
                  <a:lnTo>
                    <a:pt x="503529" y="26047"/>
                  </a:lnTo>
                  <a:lnTo>
                    <a:pt x="431063" y="6515"/>
                  </a:lnTo>
                  <a:lnTo>
                    <a:pt x="384835" y="1638"/>
                  </a:lnTo>
                  <a:lnTo>
                    <a:pt x="331965" y="0"/>
                  </a:lnTo>
                  <a:lnTo>
                    <a:pt x="0" y="0"/>
                  </a:lnTo>
                  <a:lnTo>
                    <a:pt x="0" y="1818005"/>
                  </a:lnTo>
                  <a:lnTo>
                    <a:pt x="347738" y="1818005"/>
                  </a:lnTo>
                  <a:lnTo>
                    <a:pt x="390194" y="1816074"/>
                  </a:lnTo>
                  <a:lnTo>
                    <a:pt x="430136" y="1810258"/>
                  </a:lnTo>
                  <a:lnTo>
                    <a:pt x="467550" y="1800567"/>
                  </a:lnTo>
                  <a:lnTo>
                    <a:pt x="534936" y="1769694"/>
                  </a:lnTo>
                  <a:lnTo>
                    <a:pt x="592455" y="1724228"/>
                  </a:lnTo>
                  <a:lnTo>
                    <a:pt x="640880" y="1663128"/>
                  </a:lnTo>
                  <a:lnTo>
                    <a:pt x="663321" y="1624647"/>
                  </a:lnTo>
                  <a:lnTo>
                    <a:pt x="684809" y="1580654"/>
                  </a:lnTo>
                  <a:lnTo>
                    <a:pt x="705345" y="1531124"/>
                  </a:lnTo>
                  <a:lnTo>
                    <a:pt x="720801" y="1486928"/>
                  </a:lnTo>
                  <a:lnTo>
                    <a:pt x="735101" y="1438338"/>
                  </a:lnTo>
                  <a:lnTo>
                    <a:pt x="748258" y="1385341"/>
                  </a:lnTo>
                  <a:lnTo>
                    <a:pt x="760247" y="1327950"/>
                  </a:lnTo>
                  <a:lnTo>
                    <a:pt x="771080" y="1266164"/>
                  </a:lnTo>
                  <a:lnTo>
                    <a:pt x="777875" y="1219492"/>
                  </a:lnTo>
                  <a:lnTo>
                    <a:pt x="783640" y="1170901"/>
                  </a:lnTo>
                  <a:lnTo>
                    <a:pt x="788339" y="1120381"/>
                  </a:lnTo>
                  <a:lnTo>
                    <a:pt x="792010" y="1067943"/>
                  </a:lnTo>
                  <a:lnTo>
                    <a:pt x="794626" y="1013587"/>
                  </a:lnTo>
                  <a:lnTo>
                    <a:pt x="796188" y="957300"/>
                  </a:lnTo>
                  <a:lnTo>
                    <a:pt x="796226" y="952931"/>
                  </a:lnTo>
                  <a:lnTo>
                    <a:pt x="796709" y="899083"/>
                  </a:lnTo>
                  <a:close/>
                </a:path>
                <a:path w="4356734" h="1818004">
                  <a:moveTo>
                    <a:pt x="1823504" y="1818005"/>
                  </a:moveTo>
                  <a:lnTo>
                    <a:pt x="1655876" y="1323200"/>
                  </a:lnTo>
                  <a:lnTo>
                    <a:pt x="1635658" y="1267104"/>
                  </a:lnTo>
                  <a:lnTo>
                    <a:pt x="1614970" y="1214869"/>
                  </a:lnTo>
                  <a:lnTo>
                    <a:pt x="1593799" y="1166507"/>
                  </a:lnTo>
                  <a:lnTo>
                    <a:pt x="1572158" y="1122006"/>
                  </a:lnTo>
                  <a:lnTo>
                    <a:pt x="1550047" y="1081379"/>
                  </a:lnTo>
                  <a:lnTo>
                    <a:pt x="1517662" y="1036421"/>
                  </a:lnTo>
                  <a:lnTo>
                    <a:pt x="1493774" y="1010691"/>
                  </a:lnTo>
                  <a:lnTo>
                    <a:pt x="1473136" y="990854"/>
                  </a:lnTo>
                  <a:lnTo>
                    <a:pt x="1517357" y="976185"/>
                  </a:lnTo>
                  <a:lnTo>
                    <a:pt x="1557566" y="956132"/>
                  </a:lnTo>
                  <a:lnTo>
                    <a:pt x="1593761" y="930706"/>
                  </a:lnTo>
                  <a:lnTo>
                    <a:pt x="1625930" y="899909"/>
                  </a:lnTo>
                  <a:lnTo>
                    <a:pt x="1654086" y="863739"/>
                  </a:lnTo>
                  <a:lnTo>
                    <a:pt x="1678228" y="822198"/>
                  </a:lnTo>
                  <a:lnTo>
                    <a:pt x="1695843" y="783043"/>
                  </a:lnTo>
                  <a:lnTo>
                    <a:pt x="1710740" y="741413"/>
                  </a:lnTo>
                  <a:lnTo>
                    <a:pt x="1722945" y="697306"/>
                  </a:lnTo>
                  <a:lnTo>
                    <a:pt x="1732419" y="650709"/>
                  </a:lnTo>
                  <a:lnTo>
                    <a:pt x="1739201" y="601637"/>
                  </a:lnTo>
                  <a:lnTo>
                    <a:pt x="1743265" y="550087"/>
                  </a:lnTo>
                  <a:lnTo>
                    <a:pt x="1744624" y="496049"/>
                  </a:lnTo>
                  <a:lnTo>
                    <a:pt x="1743011" y="437070"/>
                  </a:lnTo>
                  <a:lnTo>
                    <a:pt x="1738210" y="380174"/>
                  </a:lnTo>
                  <a:lnTo>
                    <a:pt x="1730184" y="325361"/>
                  </a:lnTo>
                  <a:lnTo>
                    <a:pt x="1718957" y="272630"/>
                  </a:lnTo>
                  <a:lnTo>
                    <a:pt x="1704517" y="221983"/>
                  </a:lnTo>
                  <a:lnTo>
                    <a:pt x="1682788" y="164680"/>
                  </a:lnTo>
                  <a:lnTo>
                    <a:pt x="1657680" y="116789"/>
                  </a:lnTo>
                  <a:lnTo>
                    <a:pt x="1629219" y="78282"/>
                  </a:lnTo>
                  <a:lnTo>
                    <a:pt x="1613154" y="63614"/>
                  </a:lnTo>
                  <a:lnTo>
                    <a:pt x="1613154" y="496049"/>
                  </a:lnTo>
                  <a:lnTo>
                    <a:pt x="1611541" y="539267"/>
                  </a:lnTo>
                  <a:lnTo>
                    <a:pt x="1606740" y="580898"/>
                  </a:lnTo>
                  <a:lnTo>
                    <a:pt x="1598726" y="620915"/>
                  </a:lnTo>
                  <a:lnTo>
                    <a:pt x="1587512" y="659333"/>
                  </a:lnTo>
                  <a:lnTo>
                    <a:pt x="1555965" y="724027"/>
                  </a:lnTo>
                  <a:lnTo>
                    <a:pt x="1512570" y="768464"/>
                  </a:lnTo>
                  <a:lnTo>
                    <a:pt x="1453743" y="793877"/>
                  </a:lnTo>
                  <a:lnTo>
                    <a:pt x="1375841" y="802360"/>
                  </a:lnTo>
                  <a:lnTo>
                    <a:pt x="1101725" y="802360"/>
                  </a:lnTo>
                  <a:lnTo>
                    <a:pt x="1101725" y="200901"/>
                  </a:lnTo>
                  <a:lnTo>
                    <a:pt x="1406740" y="200901"/>
                  </a:lnTo>
                  <a:lnTo>
                    <a:pt x="1456715" y="206095"/>
                  </a:lnTo>
                  <a:lnTo>
                    <a:pt x="1499476" y="221678"/>
                  </a:lnTo>
                  <a:lnTo>
                    <a:pt x="1535049" y="247637"/>
                  </a:lnTo>
                  <a:lnTo>
                    <a:pt x="1563408" y="283997"/>
                  </a:lnTo>
                  <a:lnTo>
                    <a:pt x="1585175" y="328396"/>
                  </a:lnTo>
                  <a:lnTo>
                    <a:pt x="1600720" y="378548"/>
                  </a:lnTo>
                  <a:lnTo>
                    <a:pt x="1610042" y="434428"/>
                  </a:lnTo>
                  <a:lnTo>
                    <a:pt x="1613154" y="496049"/>
                  </a:lnTo>
                  <a:lnTo>
                    <a:pt x="1613154" y="63614"/>
                  </a:lnTo>
                  <a:lnTo>
                    <a:pt x="1559991" y="27673"/>
                  </a:lnTo>
                  <a:lnTo>
                    <a:pt x="1514881" y="12306"/>
                  </a:lnTo>
                  <a:lnTo>
                    <a:pt x="1462036" y="3086"/>
                  </a:lnTo>
                  <a:lnTo>
                    <a:pt x="1401483" y="0"/>
                  </a:lnTo>
                  <a:lnTo>
                    <a:pt x="974204" y="0"/>
                  </a:lnTo>
                  <a:lnTo>
                    <a:pt x="974204" y="1818005"/>
                  </a:lnTo>
                  <a:lnTo>
                    <a:pt x="1101725" y="1818005"/>
                  </a:lnTo>
                  <a:lnTo>
                    <a:pt x="1101725" y="1010691"/>
                  </a:lnTo>
                  <a:lnTo>
                    <a:pt x="1249629" y="1010691"/>
                  </a:lnTo>
                  <a:lnTo>
                    <a:pt x="1292034" y="1012863"/>
                  </a:lnTo>
                  <a:lnTo>
                    <a:pt x="1335354" y="1027518"/>
                  </a:lnTo>
                  <a:lnTo>
                    <a:pt x="1378699" y="1067739"/>
                  </a:lnTo>
                  <a:lnTo>
                    <a:pt x="1409255" y="1115479"/>
                  </a:lnTo>
                  <a:lnTo>
                    <a:pt x="1443558" y="1189266"/>
                  </a:lnTo>
                  <a:lnTo>
                    <a:pt x="1458798" y="1227074"/>
                  </a:lnTo>
                  <a:lnTo>
                    <a:pt x="1475625" y="1271016"/>
                  </a:lnTo>
                  <a:lnTo>
                    <a:pt x="1494040" y="1321117"/>
                  </a:lnTo>
                  <a:lnTo>
                    <a:pt x="1514017" y="1377365"/>
                  </a:lnTo>
                  <a:lnTo>
                    <a:pt x="1535582" y="1439773"/>
                  </a:lnTo>
                  <a:lnTo>
                    <a:pt x="1663103" y="1818005"/>
                  </a:lnTo>
                  <a:lnTo>
                    <a:pt x="1823504" y="1818005"/>
                  </a:lnTo>
                  <a:close/>
                </a:path>
                <a:path w="4356734" h="1818004">
                  <a:moveTo>
                    <a:pt x="2740507" y="1818005"/>
                  </a:moveTo>
                  <a:lnTo>
                    <a:pt x="2621064" y="1267396"/>
                  </a:lnTo>
                  <a:lnTo>
                    <a:pt x="2578544" y="1071460"/>
                  </a:lnTo>
                  <a:lnTo>
                    <a:pt x="2443391" y="448462"/>
                  </a:lnTo>
                  <a:lnTo>
                    <a:pt x="2443391" y="1071460"/>
                  </a:lnTo>
                  <a:lnTo>
                    <a:pt x="2116683" y="1071460"/>
                  </a:lnTo>
                  <a:lnTo>
                    <a:pt x="2222512" y="538213"/>
                  </a:lnTo>
                  <a:lnTo>
                    <a:pt x="2231783" y="488911"/>
                  </a:lnTo>
                  <a:lnTo>
                    <a:pt x="2240445" y="439508"/>
                  </a:lnTo>
                  <a:lnTo>
                    <a:pt x="2248471" y="390004"/>
                  </a:lnTo>
                  <a:lnTo>
                    <a:pt x="2255901" y="340398"/>
                  </a:lnTo>
                  <a:lnTo>
                    <a:pt x="2262695" y="290703"/>
                  </a:lnTo>
                  <a:lnTo>
                    <a:pt x="2268880" y="240893"/>
                  </a:lnTo>
                  <a:lnTo>
                    <a:pt x="2274443" y="190982"/>
                  </a:lnTo>
                  <a:lnTo>
                    <a:pt x="2280412" y="229158"/>
                  </a:lnTo>
                  <a:lnTo>
                    <a:pt x="2287105" y="269887"/>
                  </a:lnTo>
                  <a:lnTo>
                    <a:pt x="2294534" y="313169"/>
                  </a:lnTo>
                  <a:lnTo>
                    <a:pt x="2302713" y="359016"/>
                  </a:lnTo>
                  <a:lnTo>
                    <a:pt x="2311628" y="407416"/>
                  </a:lnTo>
                  <a:lnTo>
                    <a:pt x="2321280" y="458381"/>
                  </a:lnTo>
                  <a:lnTo>
                    <a:pt x="2331682" y="511898"/>
                  </a:lnTo>
                  <a:lnTo>
                    <a:pt x="2342819" y="567982"/>
                  </a:lnTo>
                  <a:lnTo>
                    <a:pt x="2443391" y="1071460"/>
                  </a:lnTo>
                  <a:lnTo>
                    <a:pt x="2443391" y="448462"/>
                  </a:lnTo>
                  <a:lnTo>
                    <a:pt x="2387536" y="190982"/>
                  </a:lnTo>
                  <a:lnTo>
                    <a:pt x="2346096" y="0"/>
                  </a:lnTo>
                  <a:lnTo>
                    <a:pt x="2208707" y="0"/>
                  </a:lnTo>
                  <a:lnTo>
                    <a:pt x="1838617" y="1818005"/>
                  </a:lnTo>
                  <a:lnTo>
                    <a:pt x="1974037" y="1818005"/>
                  </a:lnTo>
                  <a:lnTo>
                    <a:pt x="2079866" y="1267396"/>
                  </a:lnTo>
                  <a:lnTo>
                    <a:pt x="2482824" y="1267396"/>
                  </a:lnTo>
                  <a:lnTo>
                    <a:pt x="2595232" y="1818005"/>
                  </a:lnTo>
                  <a:lnTo>
                    <a:pt x="2740507" y="1818005"/>
                  </a:lnTo>
                  <a:close/>
                </a:path>
                <a:path w="4356734" h="1818004">
                  <a:moveTo>
                    <a:pt x="3499104" y="546"/>
                  </a:moveTo>
                  <a:lnTo>
                    <a:pt x="2848978" y="546"/>
                  </a:lnTo>
                  <a:lnTo>
                    <a:pt x="2848978" y="215176"/>
                  </a:lnTo>
                  <a:lnTo>
                    <a:pt x="2848978" y="777786"/>
                  </a:lnTo>
                  <a:lnTo>
                    <a:pt x="2848978" y="992416"/>
                  </a:lnTo>
                  <a:lnTo>
                    <a:pt x="2848978" y="1817916"/>
                  </a:lnTo>
                  <a:lnTo>
                    <a:pt x="2976499" y="1817916"/>
                  </a:lnTo>
                  <a:lnTo>
                    <a:pt x="2976499" y="992416"/>
                  </a:lnTo>
                  <a:lnTo>
                    <a:pt x="3428758" y="992416"/>
                  </a:lnTo>
                  <a:lnTo>
                    <a:pt x="3428758" y="777786"/>
                  </a:lnTo>
                  <a:lnTo>
                    <a:pt x="2976499" y="777786"/>
                  </a:lnTo>
                  <a:lnTo>
                    <a:pt x="2976499" y="215176"/>
                  </a:lnTo>
                  <a:lnTo>
                    <a:pt x="3499104" y="215176"/>
                  </a:lnTo>
                  <a:lnTo>
                    <a:pt x="3499104" y="546"/>
                  </a:lnTo>
                  <a:close/>
                </a:path>
                <a:path w="4356734" h="1818004">
                  <a:moveTo>
                    <a:pt x="4356290" y="546"/>
                  </a:moveTo>
                  <a:lnTo>
                    <a:pt x="3592449" y="546"/>
                  </a:lnTo>
                  <a:lnTo>
                    <a:pt x="3592449" y="215176"/>
                  </a:lnTo>
                  <a:lnTo>
                    <a:pt x="3909949" y="215176"/>
                  </a:lnTo>
                  <a:lnTo>
                    <a:pt x="3909949" y="1817916"/>
                  </a:lnTo>
                  <a:lnTo>
                    <a:pt x="4037469" y="1817916"/>
                  </a:lnTo>
                  <a:lnTo>
                    <a:pt x="4037469" y="215176"/>
                  </a:lnTo>
                  <a:lnTo>
                    <a:pt x="4356290" y="215176"/>
                  </a:lnTo>
                  <a:lnTo>
                    <a:pt x="4356290" y="546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92381" y="2148306"/>
              <a:ext cx="4356735" cy="1818005"/>
            </a:xfrm>
            <a:custGeom>
              <a:avLst/>
              <a:gdLst/>
              <a:ahLst/>
              <a:cxnLst/>
              <a:rect l="l" t="t" r="r" b="b"/>
              <a:pathLst>
                <a:path w="4356734" h="1818004">
                  <a:moveTo>
                    <a:pt x="329991" y="214538"/>
                  </a:moveTo>
                  <a:lnTo>
                    <a:pt x="382950" y="216864"/>
                  </a:lnTo>
                  <a:lnTo>
                    <a:pt x="428102" y="223839"/>
                  </a:lnTo>
                  <a:lnTo>
                    <a:pt x="465448" y="235465"/>
                  </a:lnTo>
                  <a:lnTo>
                    <a:pt x="522526" y="276627"/>
                  </a:lnTo>
                  <a:lnTo>
                    <a:pt x="548347" y="309614"/>
                  </a:lnTo>
                  <a:lnTo>
                    <a:pt x="572450" y="350703"/>
                  </a:lnTo>
                  <a:lnTo>
                    <a:pt x="594835" y="399894"/>
                  </a:lnTo>
                  <a:lnTo>
                    <a:pt x="615503" y="457186"/>
                  </a:lnTo>
                  <a:lnTo>
                    <a:pt x="635153" y="531695"/>
                  </a:lnTo>
                  <a:lnTo>
                    <a:pt x="643136" y="573849"/>
                  </a:lnTo>
                  <a:lnTo>
                    <a:pt x="649891" y="619268"/>
                  </a:lnTo>
                  <a:lnTo>
                    <a:pt x="655418" y="667954"/>
                  </a:lnTo>
                  <a:lnTo>
                    <a:pt x="659716" y="719906"/>
                  </a:lnTo>
                  <a:lnTo>
                    <a:pt x="662786" y="775124"/>
                  </a:lnTo>
                  <a:lnTo>
                    <a:pt x="664629" y="833608"/>
                  </a:lnTo>
                  <a:lnTo>
                    <a:pt x="665243" y="895359"/>
                  </a:lnTo>
                  <a:lnTo>
                    <a:pt x="664724" y="952927"/>
                  </a:lnTo>
                  <a:lnTo>
                    <a:pt x="663168" y="1007998"/>
                  </a:lnTo>
                  <a:lnTo>
                    <a:pt x="660574" y="1060572"/>
                  </a:lnTo>
                  <a:lnTo>
                    <a:pt x="656943" y="1110649"/>
                  </a:lnTo>
                  <a:lnTo>
                    <a:pt x="652274" y="1158228"/>
                  </a:lnTo>
                  <a:lnTo>
                    <a:pt x="646568" y="1203311"/>
                  </a:lnTo>
                  <a:lnTo>
                    <a:pt x="639825" y="1245896"/>
                  </a:lnTo>
                  <a:lnTo>
                    <a:pt x="628939" y="1301255"/>
                  </a:lnTo>
                  <a:lnTo>
                    <a:pt x="616441" y="1351918"/>
                  </a:lnTo>
                  <a:lnTo>
                    <a:pt x="602330" y="1397884"/>
                  </a:lnTo>
                  <a:lnTo>
                    <a:pt x="586606" y="1439155"/>
                  </a:lnTo>
                  <a:lnTo>
                    <a:pt x="569269" y="1475730"/>
                  </a:lnTo>
                  <a:lnTo>
                    <a:pt x="531526" y="1529675"/>
                  </a:lnTo>
                  <a:lnTo>
                    <a:pt x="482717" y="1569978"/>
                  </a:lnTo>
                  <a:lnTo>
                    <a:pt x="418296" y="1595091"/>
                  </a:lnTo>
                  <a:lnTo>
                    <a:pt x="378362" y="1601369"/>
                  </a:lnTo>
                  <a:lnTo>
                    <a:pt x="333278" y="1603461"/>
                  </a:lnTo>
                  <a:lnTo>
                    <a:pt x="127526" y="1603461"/>
                  </a:lnTo>
                  <a:lnTo>
                    <a:pt x="127526" y="214538"/>
                  </a:lnTo>
                  <a:lnTo>
                    <a:pt x="329991" y="214538"/>
                  </a:lnTo>
                  <a:close/>
                </a:path>
                <a:path w="4356734" h="1818004">
                  <a:moveTo>
                    <a:pt x="0" y="0"/>
                  </a:moveTo>
                  <a:lnTo>
                    <a:pt x="0" y="1818000"/>
                  </a:lnTo>
                  <a:lnTo>
                    <a:pt x="347740" y="1818000"/>
                  </a:lnTo>
                  <a:lnTo>
                    <a:pt x="390194" y="1816063"/>
                  </a:lnTo>
                  <a:lnTo>
                    <a:pt x="430129" y="1810250"/>
                  </a:lnTo>
                  <a:lnTo>
                    <a:pt x="467543" y="1800562"/>
                  </a:lnTo>
                  <a:lnTo>
                    <a:pt x="534936" y="1769688"/>
                  </a:lnTo>
                  <a:lnTo>
                    <a:pt x="592454" y="1724217"/>
                  </a:lnTo>
                  <a:lnTo>
                    <a:pt x="640879" y="1663116"/>
                  </a:lnTo>
                  <a:lnTo>
                    <a:pt x="663325" y="1624647"/>
                  </a:lnTo>
                  <a:lnTo>
                    <a:pt x="684813" y="1580649"/>
                  </a:lnTo>
                  <a:lnTo>
                    <a:pt x="705341" y="1531122"/>
                  </a:lnTo>
                  <a:lnTo>
                    <a:pt x="720802" y="1486924"/>
                  </a:lnTo>
                  <a:lnTo>
                    <a:pt x="735106" y="1438328"/>
                  </a:lnTo>
                  <a:lnTo>
                    <a:pt x="748253" y="1385334"/>
                  </a:lnTo>
                  <a:lnTo>
                    <a:pt x="760243" y="1327942"/>
                  </a:lnTo>
                  <a:lnTo>
                    <a:pt x="771077" y="1266151"/>
                  </a:lnTo>
                  <a:lnTo>
                    <a:pt x="777878" y="1219483"/>
                  </a:lnTo>
                  <a:lnTo>
                    <a:pt x="783633" y="1170891"/>
                  </a:lnTo>
                  <a:lnTo>
                    <a:pt x="788342" y="1120376"/>
                  </a:lnTo>
                  <a:lnTo>
                    <a:pt x="792005" y="1067937"/>
                  </a:lnTo>
                  <a:lnTo>
                    <a:pt x="794621" y="1013574"/>
                  </a:lnTo>
                  <a:lnTo>
                    <a:pt x="796190" y="957288"/>
                  </a:lnTo>
                  <a:lnTo>
                    <a:pt x="796713" y="899079"/>
                  </a:lnTo>
                  <a:lnTo>
                    <a:pt x="796246" y="845734"/>
                  </a:lnTo>
                  <a:lnTo>
                    <a:pt x="794842" y="793726"/>
                  </a:lnTo>
                  <a:lnTo>
                    <a:pt x="792502" y="743055"/>
                  </a:lnTo>
                  <a:lnTo>
                    <a:pt x="789226" y="693721"/>
                  </a:lnTo>
                  <a:lnTo>
                    <a:pt x="785014" y="645724"/>
                  </a:lnTo>
                  <a:lnTo>
                    <a:pt x="779866" y="599064"/>
                  </a:lnTo>
                  <a:lnTo>
                    <a:pt x="773782" y="553742"/>
                  </a:lnTo>
                  <a:lnTo>
                    <a:pt x="766762" y="509756"/>
                  </a:lnTo>
                  <a:lnTo>
                    <a:pt x="758806" y="467107"/>
                  </a:lnTo>
                  <a:lnTo>
                    <a:pt x="747251" y="414399"/>
                  </a:lnTo>
                  <a:lnTo>
                    <a:pt x="734122" y="364457"/>
                  </a:lnTo>
                  <a:lnTo>
                    <a:pt x="719419" y="317282"/>
                  </a:lnTo>
                  <a:lnTo>
                    <a:pt x="703141" y="272874"/>
                  </a:lnTo>
                  <a:lnTo>
                    <a:pt x="685290" y="231234"/>
                  </a:lnTo>
                  <a:lnTo>
                    <a:pt x="665864" y="192360"/>
                  </a:lnTo>
                  <a:lnTo>
                    <a:pt x="644865" y="156253"/>
                  </a:lnTo>
                  <a:lnTo>
                    <a:pt x="614092" y="112772"/>
                  </a:lnTo>
                  <a:lnTo>
                    <a:pt x="580279" y="76576"/>
                  </a:lnTo>
                  <a:lnTo>
                    <a:pt x="543426" y="47666"/>
                  </a:lnTo>
                  <a:lnTo>
                    <a:pt x="503533" y="26042"/>
                  </a:lnTo>
                  <a:lnTo>
                    <a:pt x="431060" y="6510"/>
                  </a:lnTo>
                  <a:lnTo>
                    <a:pt x="384840" y="1627"/>
                  </a:lnTo>
                  <a:lnTo>
                    <a:pt x="331964" y="0"/>
                  </a:lnTo>
                  <a:lnTo>
                    <a:pt x="0" y="0"/>
                  </a:lnTo>
                  <a:close/>
                </a:path>
                <a:path w="4356734" h="1818004">
                  <a:moveTo>
                    <a:pt x="1406739" y="200897"/>
                  </a:moveTo>
                  <a:lnTo>
                    <a:pt x="1456711" y="206090"/>
                  </a:lnTo>
                  <a:lnTo>
                    <a:pt x="1499480" y="221669"/>
                  </a:lnTo>
                  <a:lnTo>
                    <a:pt x="1535046" y="247634"/>
                  </a:lnTo>
                  <a:lnTo>
                    <a:pt x="1563408" y="283985"/>
                  </a:lnTo>
                  <a:lnTo>
                    <a:pt x="1585169" y="328396"/>
                  </a:lnTo>
                  <a:lnTo>
                    <a:pt x="1600713" y="378543"/>
                  </a:lnTo>
                  <a:lnTo>
                    <a:pt x="1610039" y="434425"/>
                  </a:lnTo>
                  <a:lnTo>
                    <a:pt x="1613148" y="496043"/>
                  </a:lnTo>
                  <a:lnTo>
                    <a:pt x="1611546" y="539266"/>
                  </a:lnTo>
                  <a:lnTo>
                    <a:pt x="1606739" y="580888"/>
                  </a:lnTo>
                  <a:lnTo>
                    <a:pt x="1598727" y="620907"/>
                  </a:lnTo>
                  <a:lnTo>
                    <a:pt x="1587511" y="659324"/>
                  </a:lnTo>
                  <a:lnTo>
                    <a:pt x="1555958" y="724017"/>
                  </a:lnTo>
                  <a:lnTo>
                    <a:pt x="1512573" y="768454"/>
                  </a:lnTo>
                  <a:lnTo>
                    <a:pt x="1453740" y="793876"/>
                  </a:lnTo>
                  <a:lnTo>
                    <a:pt x="1375843" y="802351"/>
                  </a:lnTo>
                  <a:lnTo>
                    <a:pt x="1101726" y="802351"/>
                  </a:lnTo>
                  <a:lnTo>
                    <a:pt x="1101726" y="200897"/>
                  </a:lnTo>
                  <a:lnTo>
                    <a:pt x="1406739" y="200897"/>
                  </a:lnTo>
                  <a:close/>
                </a:path>
                <a:path w="4356734" h="1818004">
                  <a:moveTo>
                    <a:pt x="2274447" y="190976"/>
                  </a:moveTo>
                  <a:lnTo>
                    <a:pt x="2280404" y="229149"/>
                  </a:lnTo>
                  <a:lnTo>
                    <a:pt x="2287101" y="269878"/>
                  </a:lnTo>
                  <a:lnTo>
                    <a:pt x="2294537" y="313166"/>
                  </a:lnTo>
                  <a:lnTo>
                    <a:pt x="2302713" y="359011"/>
                  </a:lnTo>
                  <a:lnTo>
                    <a:pt x="2311629" y="407414"/>
                  </a:lnTo>
                  <a:lnTo>
                    <a:pt x="2321284" y="458375"/>
                  </a:lnTo>
                  <a:lnTo>
                    <a:pt x="2331678" y="511894"/>
                  </a:lnTo>
                  <a:lnTo>
                    <a:pt x="2342812" y="567970"/>
                  </a:lnTo>
                  <a:lnTo>
                    <a:pt x="2443387" y="1071454"/>
                  </a:lnTo>
                  <a:lnTo>
                    <a:pt x="2116682" y="1071454"/>
                  </a:lnTo>
                  <a:lnTo>
                    <a:pt x="2222516" y="538207"/>
                  </a:lnTo>
                  <a:lnTo>
                    <a:pt x="2231786" y="488906"/>
                  </a:lnTo>
                  <a:lnTo>
                    <a:pt x="2240439" y="439504"/>
                  </a:lnTo>
                  <a:lnTo>
                    <a:pt x="2248475" y="390001"/>
                  </a:lnTo>
                  <a:lnTo>
                    <a:pt x="2255894" y="340397"/>
                  </a:lnTo>
                  <a:lnTo>
                    <a:pt x="2262695" y="290691"/>
                  </a:lnTo>
                  <a:lnTo>
                    <a:pt x="2268880" y="240884"/>
                  </a:lnTo>
                  <a:lnTo>
                    <a:pt x="2274447" y="190976"/>
                  </a:lnTo>
                  <a:close/>
                </a:path>
                <a:path w="4356734" h="1818004">
                  <a:moveTo>
                    <a:pt x="974199" y="0"/>
                  </a:moveTo>
                  <a:lnTo>
                    <a:pt x="974199" y="1818000"/>
                  </a:lnTo>
                  <a:lnTo>
                    <a:pt x="1101726" y="1818000"/>
                  </a:lnTo>
                  <a:lnTo>
                    <a:pt x="1101726" y="1010689"/>
                  </a:lnTo>
                  <a:lnTo>
                    <a:pt x="1249631" y="1010689"/>
                  </a:lnTo>
                  <a:lnTo>
                    <a:pt x="1292030" y="1012859"/>
                  </a:lnTo>
                  <a:lnTo>
                    <a:pt x="1335347" y="1027508"/>
                  </a:lnTo>
                  <a:lnTo>
                    <a:pt x="1378691" y="1067734"/>
                  </a:lnTo>
                  <a:lnTo>
                    <a:pt x="1409258" y="1115478"/>
                  </a:lnTo>
                  <a:lnTo>
                    <a:pt x="1443550" y="1189265"/>
                  </a:lnTo>
                  <a:lnTo>
                    <a:pt x="1458801" y="1227064"/>
                  </a:lnTo>
                  <a:lnTo>
                    <a:pt x="1475630" y="1271013"/>
                  </a:lnTo>
                  <a:lnTo>
                    <a:pt x="1494036" y="1321113"/>
                  </a:lnTo>
                  <a:lnTo>
                    <a:pt x="1514019" y="1377365"/>
                  </a:lnTo>
                  <a:lnTo>
                    <a:pt x="1535580" y="1439767"/>
                  </a:lnTo>
                  <a:lnTo>
                    <a:pt x="1663107" y="1818000"/>
                  </a:lnTo>
                  <a:lnTo>
                    <a:pt x="1823502" y="1818000"/>
                  </a:lnTo>
                  <a:lnTo>
                    <a:pt x="1655876" y="1323196"/>
                  </a:lnTo>
                  <a:lnTo>
                    <a:pt x="1635656" y="1267094"/>
                  </a:lnTo>
                  <a:lnTo>
                    <a:pt x="1614962" y="1214861"/>
                  </a:lnTo>
                  <a:lnTo>
                    <a:pt x="1593796" y="1166496"/>
                  </a:lnTo>
                  <a:lnTo>
                    <a:pt x="1572155" y="1122001"/>
                  </a:lnTo>
                  <a:lnTo>
                    <a:pt x="1550042" y="1081375"/>
                  </a:lnTo>
                  <a:lnTo>
                    <a:pt x="1517667" y="1036421"/>
                  </a:lnTo>
                  <a:lnTo>
                    <a:pt x="1473131" y="990847"/>
                  </a:lnTo>
                  <a:lnTo>
                    <a:pt x="1517357" y="976173"/>
                  </a:lnTo>
                  <a:lnTo>
                    <a:pt x="1557565" y="956124"/>
                  </a:lnTo>
                  <a:lnTo>
                    <a:pt x="1593756" y="930702"/>
                  </a:lnTo>
                  <a:lnTo>
                    <a:pt x="1625930" y="899906"/>
                  </a:lnTo>
                  <a:lnTo>
                    <a:pt x="1654087" y="863736"/>
                  </a:lnTo>
                  <a:lnTo>
                    <a:pt x="1678226" y="822192"/>
                  </a:lnTo>
                  <a:lnTo>
                    <a:pt x="1695841" y="783040"/>
                  </a:lnTo>
                  <a:lnTo>
                    <a:pt x="1710745" y="741408"/>
                  </a:lnTo>
                  <a:lnTo>
                    <a:pt x="1722940" y="697295"/>
                  </a:lnTo>
                  <a:lnTo>
                    <a:pt x="1732424" y="650703"/>
                  </a:lnTo>
                  <a:lnTo>
                    <a:pt x="1739199" y="601630"/>
                  </a:lnTo>
                  <a:lnTo>
                    <a:pt x="1743264" y="550077"/>
                  </a:lnTo>
                  <a:lnTo>
                    <a:pt x="1744619" y="496043"/>
                  </a:lnTo>
                  <a:lnTo>
                    <a:pt x="1743015" y="437064"/>
                  </a:lnTo>
                  <a:lnTo>
                    <a:pt x="1738203" y="380168"/>
                  </a:lnTo>
                  <a:lnTo>
                    <a:pt x="1730183" y="325355"/>
                  </a:lnTo>
                  <a:lnTo>
                    <a:pt x="1718956" y="272625"/>
                  </a:lnTo>
                  <a:lnTo>
                    <a:pt x="1704520" y="221979"/>
                  </a:lnTo>
                  <a:lnTo>
                    <a:pt x="1682787" y="164676"/>
                  </a:lnTo>
                  <a:lnTo>
                    <a:pt x="1657684" y="116776"/>
                  </a:lnTo>
                  <a:lnTo>
                    <a:pt x="1629212" y="78281"/>
                  </a:lnTo>
                  <a:lnTo>
                    <a:pt x="1597372" y="49190"/>
                  </a:lnTo>
                  <a:lnTo>
                    <a:pt x="1559985" y="27669"/>
                  </a:lnTo>
                  <a:lnTo>
                    <a:pt x="1514874" y="12297"/>
                  </a:lnTo>
                  <a:lnTo>
                    <a:pt x="1462039" y="3074"/>
                  </a:lnTo>
                  <a:lnTo>
                    <a:pt x="1401480" y="0"/>
                  </a:lnTo>
                  <a:lnTo>
                    <a:pt x="974199" y="0"/>
                  </a:lnTo>
                  <a:close/>
                </a:path>
                <a:path w="4356734" h="1818004">
                  <a:moveTo>
                    <a:pt x="2208711" y="0"/>
                  </a:moveTo>
                  <a:lnTo>
                    <a:pt x="1838621" y="1818000"/>
                  </a:lnTo>
                  <a:lnTo>
                    <a:pt x="1974036" y="1818000"/>
                  </a:lnTo>
                  <a:lnTo>
                    <a:pt x="2079870" y="1267392"/>
                  </a:lnTo>
                  <a:lnTo>
                    <a:pt x="2482828" y="1267392"/>
                  </a:lnTo>
                  <a:lnTo>
                    <a:pt x="2595236" y="1818000"/>
                  </a:lnTo>
                  <a:lnTo>
                    <a:pt x="2740511" y="1818000"/>
                  </a:lnTo>
                  <a:lnTo>
                    <a:pt x="2346098" y="0"/>
                  </a:lnTo>
                  <a:lnTo>
                    <a:pt x="2208711" y="0"/>
                  </a:lnTo>
                  <a:close/>
                </a:path>
                <a:path w="4356734" h="1818004">
                  <a:moveTo>
                    <a:pt x="2848975" y="0"/>
                  </a:moveTo>
                  <a:lnTo>
                    <a:pt x="2848975" y="1818000"/>
                  </a:lnTo>
                  <a:lnTo>
                    <a:pt x="2976502" y="1818000"/>
                  </a:lnTo>
                  <a:lnTo>
                    <a:pt x="2976502" y="992087"/>
                  </a:lnTo>
                  <a:lnTo>
                    <a:pt x="3428762" y="992087"/>
                  </a:lnTo>
                  <a:lnTo>
                    <a:pt x="3428762" y="777548"/>
                  </a:lnTo>
                  <a:lnTo>
                    <a:pt x="2976502" y="777548"/>
                  </a:lnTo>
                  <a:lnTo>
                    <a:pt x="2976502" y="214538"/>
                  </a:lnTo>
                  <a:lnTo>
                    <a:pt x="3499099" y="214538"/>
                  </a:lnTo>
                  <a:lnTo>
                    <a:pt x="3499099" y="0"/>
                  </a:lnTo>
                  <a:lnTo>
                    <a:pt x="2848975" y="0"/>
                  </a:lnTo>
                  <a:close/>
                </a:path>
                <a:path w="4356734" h="1818004">
                  <a:moveTo>
                    <a:pt x="3592443" y="0"/>
                  </a:moveTo>
                  <a:lnTo>
                    <a:pt x="3592443" y="214538"/>
                  </a:lnTo>
                  <a:lnTo>
                    <a:pt x="3909946" y="214538"/>
                  </a:lnTo>
                  <a:lnTo>
                    <a:pt x="3909946" y="1818000"/>
                  </a:lnTo>
                  <a:lnTo>
                    <a:pt x="4037473" y="1818000"/>
                  </a:lnTo>
                  <a:lnTo>
                    <a:pt x="4037473" y="214538"/>
                  </a:lnTo>
                  <a:lnTo>
                    <a:pt x="4356290" y="214538"/>
                  </a:lnTo>
                  <a:lnTo>
                    <a:pt x="4356290" y="0"/>
                  </a:lnTo>
                  <a:lnTo>
                    <a:pt x="3592443" y="0"/>
                  </a:lnTo>
                  <a:close/>
                </a:path>
              </a:pathLst>
            </a:custGeom>
            <a:ln w="22249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48380" y="2504312"/>
              <a:ext cx="4356735" cy="1818005"/>
            </a:xfrm>
            <a:custGeom>
              <a:avLst/>
              <a:gdLst/>
              <a:ahLst/>
              <a:cxnLst/>
              <a:rect l="l" t="t" r="r" b="b"/>
              <a:pathLst>
                <a:path w="4356734" h="1818004">
                  <a:moveTo>
                    <a:pt x="796709" y="899083"/>
                  </a:moveTo>
                  <a:lnTo>
                    <a:pt x="796251" y="845743"/>
                  </a:lnTo>
                  <a:lnTo>
                    <a:pt x="794842" y="793737"/>
                  </a:lnTo>
                  <a:lnTo>
                    <a:pt x="792505" y="743064"/>
                  </a:lnTo>
                  <a:lnTo>
                    <a:pt x="789228" y="693724"/>
                  </a:lnTo>
                  <a:lnTo>
                    <a:pt x="785012" y="645731"/>
                  </a:lnTo>
                  <a:lnTo>
                    <a:pt x="779868" y="599071"/>
                  </a:lnTo>
                  <a:lnTo>
                    <a:pt x="773785" y="553745"/>
                  </a:lnTo>
                  <a:lnTo>
                    <a:pt x="766762" y="509765"/>
                  </a:lnTo>
                  <a:lnTo>
                    <a:pt x="758812" y="467118"/>
                  </a:lnTo>
                  <a:lnTo>
                    <a:pt x="747255" y="414401"/>
                  </a:lnTo>
                  <a:lnTo>
                    <a:pt x="734123" y="364464"/>
                  </a:lnTo>
                  <a:lnTo>
                    <a:pt x="719416" y="317284"/>
                  </a:lnTo>
                  <a:lnTo>
                    <a:pt x="703148" y="272884"/>
                  </a:lnTo>
                  <a:lnTo>
                    <a:pt x="685292" y="231241"/>
                  </a:lnTo>
                  <a:lnTo>
                    <a:pt x="665861" y="192366"/>
                  </a:lnTo>
                  <a:lnTo>
                    <a:pt x="665238" y="191300"/>
                  </a:lnTo>
                  <a:lnTo>
                    <a:pt x="665238" y="895362"/>
                  </a:lnTo>
                  <a:lnTo>
                    <a:pt x="665213" y="899083"/>
                  </a:lnTo>
                  <a:lnTo>
                    <a:pt x="664730" y="952931"/>
                  </a:lnTo>
                  <a:lnTo>
                    <a:pt x="664603" y="957300"/>
                  </a:lnTo>
                  <a:lnTo>
                    <a:pt x="663168" y="1007999"/>
                  </a:lnTo>
                  <a:lnTo>
                    <a:pt x="660577" y="1060577"/>
                  </a:lnTo>
                  <a:lnTo>
                    <a:pt x="656945" y="1110653"/>
                  </a:lnTo>
                  <a:lnTo>
                    <a:pt x="652272" y="1158240"/>
                  </a:lnTo>
                  <a:lnTo>
                    <a:pt x="646569" y="1203312"/>
                  </a:lnTo>
                  <a:lnTo>
                    <a:pt x="639826" y="1245908"/>
                  </a:lnTo>
                  <a:lnTo>
                    <a:pt x="628942" y="1301267"/>
                  </a:lnTo>
                  <a:lnTo>
                    <a:pt x="616445" y="1351927"/>
                  </a:lnTo>
                  <a:lnTo>
                    <a:pt x="602335" y="1397889"/>
                  </a:lnTo>
                  <a:lnTo>
                    <a:pt x="586600" y="1439164"/>
                  </a:lnTo>
                  <a:lnTo>
                    <a:pt x="569264" y="1475740"/>
                  </a:lnTo>
                  <a:lnTo>
                    <a:pt x="531520" y="1529676"/>
                  </a:lnTo>
                  <a:lnTo>
                    <a:pt x="482714" y="1569986"/>
                  </a:lnTo>
                  <a:lnTo>
                    <a:pt x="418299" y="1595094"/>
                  </a:lnTo>
                  <a:lnTo>
                    <a:pt x="378358" y="1601381"/>
                  </a:lnTo>
                  <a:lnTo>
                    <a:pt x="333273" y="1603463"/>
                  </a:lnTo>
                  <a:lnTo>
                    <a:pt x="127533" y="1603463"/>
                  </a:lnTo>
                  <a:lnTo>
                    <a:pt x="127533" y="214541"/>
                  </a:lnTo>
                  <a:lnTo>
                    <a:pt x="329996" y="214541"/>
                  </a:lnTo>
                  <a:lnTo>
                    <a:pt x="382955" y="216865"/>
                  </a:lnTo>
                  <a:lnTo>
                    <a:pt x="428104" y="223850"/>
                  </a:lnTo>
                  <a:lnTo>
                    <a:pt x="465455" y="235470"/>
                  </a:lnTo>
                  <a:lnTo>
                    <a:pt x="522528" y="276631"/>
                  </a:lnTo>
                  <a:lnTo>
                    <a:pt x="548347" y="309626"/>
                  </a:lnTo>
                  <a:lnTo>
                    <a:pt x="572452" y="350710"/>
                  </a:lnTo>
                  <a:lnTo>
                    <a:pt x="594842" y="399897"/>
                  </a:lnTo>
                  <a:lnTo>
                    <a:pt x="615505" y="457187"/>
                  </a:lnTo>
                  <a:lnTo>
                    <a:pt x="635152" y="531698"/>
                  </a:lnTo>
                  <a:lnTo>
                    <a:pt x="643140" y="573849"/>
                  </a:lnTo>
                  <a:lnTo>
                    <a:pt x="649897" y="619277"/>
                  </a:lnTo>
                  <a:lnTo>
                    <a:pt x="655421" y="667956"/>
                  </a:lnTo>
                  <a:lnTo>
                    <a:pt x="659714" y="719912"/>
                  </a:lnTo>
                  <a:lnTo>
                    <a:pt x="662787" y="775131"/>
                  </a:lnTo>
                  <a:lnTo>
                    <a:pt x="664629" y="833615"/>
                  </a:lnTo>
                  <a:lnTo>
                    <a:pt x="665238" y="895362"/>
                  </a:lnTo>
                  <a:lnTo>
                    <a:pt x="665238" y="191300"/>
                  </a:lnTo>
                  <a:lnTo>
                    <a:pt x="644867" y="156260"/>
                  </a:lnTo>
                  <a:lnTo>
                    <a:pt x="614095" y="112776"/>
                  </a:lnTo>
                  <a:lnTo>
                    <a:pt x="580275" y="76581"/>
                  </a:lnTo>
                  <a:lnTo>
                    <a:pt x="543433" y="47675"/>
                  </a:lnTo>
                  <a:lnTo>
                    <a:pt x="503529" y="26047"/>
                  </a:lnTo>
                  <a:lnTo>
                    <a:pt x="431063" y="6515"/>
                  </a:lnTo>
                  <a:lnTo>
                    <a:pt x="384835" y="1638"/>
                  </a:lnTo>
                  <a:lnTo>
                    <a:pt x="331965" y="0"/>
                  </a:lnTo>
                  <a:lnTo>
                    <a:pt x="0" y="0"/>
                  </a:lnTo>
                  <a:lnTo>
                    <a:pt x="0" y="1818005"/>
                  </a:lnTo>
                  <a:lnTo>
                    <a:pt x="347738" y="1818005"/>
                  </a:lnTo>
                  <a:lnTo>
                    <a:pt x="390194" y="1816074"/>
                  </a:lnTo>
                  <a:lnTo>
                    <a:pt x="430123" y="1810258"/>
                  </a:lnTo>
                  <a:lnTo>
                    <a:pt x="467537" y="1800567"/>
                  </a:lnTo>
                  <a:lnTo>
                    <a:pt x="534936" y="1769694"/>
                  </a:lnTo>
                  <a:lnTo>
                    <a:pt x="592455" y="1724228"/>
                  </a:lnTo>
                  <a:lnTo>
                    <a:pt x="640880" y="1663128"/>
                  </a:lnTo>
                  <a:lnTo>
                    <a:pt x="663321" y="1624647"/>
                  </a:lnTo>
                  <a:lnTo>
                    <a:pt x="684809" y="1580654"/>
                  </a:lnTo>
                  <a:lnTo>
                    <a:pt x="705345" y="1531124"/>
                  </a:lnTo>
                  <a:lnTo>
                    <a:pt x="720801" y="1486928"/>
                  </a:lnTo>
                  <a:lnTo>
                    <a:pt x="735101" y="1438338"/>
                  </a:lnTo>
                  <a:lnTo>
                    <a:pt x="748258" y="1385341"/>
                  </a:lnTo>
                  <a:lnTo>
                    <a:pt x="760247" y="1327950"/>
                  </a:lnTo>
                  <a:lnTo>
                    <a:pt x="771080" y="1266164"/>
                  </a:lnTo>
                  <a:lnTo>
                    <a:pt x="777875" y="1219492"/>
                  </a:lnTo>
                  <a:lnTo>
                    <a:pt x="783628" y="1170901"/>
                  </a:lnTo>
                  <a:lnTo>
                    <a:pt x="788339" y="1120381"/>
                  </a:lnTo>
                  <a:lnTo>
                    <a:pt x="792010" y="1067943"/>
                  </a:lnTo>
                  <a:lnTo>
                    <a:pt x="794626" y="1013574"/>
                  </a:lnTo>
                  <a:lnTo>
                    <a:pt x="796188" y="957300"/>
                  </a:lnTo>
                  <a:lnTo>
                    <a:pt x="796226" y="952931"/>
                  </a:lnTo>
                  <a:lnTo>
                    <a:pt x="796709" y="899083"/>
                  </a:lnTo>
                  <a:close/>
                </a:path>
                <a:path w="4356734" h="1818004">
                  <a:moveTo>
                    <a:pt x="1823504" y="1818005"/>
                  </a:moveTo>
                  <a:lnTo>
                    <a:pt x="1655876" y="1323200"/>
                  </a:lnTo>
                  <a:lnTo>
                    <a:pt x="1635658" y="1267104"/>
                  </a:lnTo>
                  <a:lnTo>
                    <a:pt x="1614957" y="1214869"/>
                  </a:lnTo>
                  <a:lnTo>
                    <a:pt x="1593799" y="1166507"/>
                  </a:lnTo>
                  <a:lnTo>
                    <a:pt x="1572158" y="1122006"/>
                  </a:lnTo>
                  <a:lnTo>
                    <a:pt x="1550047" y="1081379"/>
                  </a:lnTo>
                  <a:lnTo>
                    <a:pt x="1517662" y="1036421"/>
                  </a:lnTo>
                  <a:lnTo>
                    <a:pt x="1493774" y="1010691"/>
                  </a:lnTo>
                  <a:lnTo>
                    <a:pt x="1473136" y="990854"/>
                  </a:lnTo>
                  <a:lnTo>
                    <a:pt x="1517357" y="976172"/>
                  </a:lnTo>
                  <a:lnTo>
                    <a:pt x="1557566" y="956132"/>
                  </a:lnTo>
                  <a:lnTo>
                    <a:pt x="1593761" y="930706"/>
                  </a:lnTo>
                  <a:lnTo>
                    <a:pt x="1625930" y="899909"/>
                  </a:lnTo>
                  <a:lnTo>
                    <a:pt x="1654086" y="863739"/>
                  </a:lnTo>
                  <a:lnTo>
                    <a:pt x="1678228" y="822198"/>
                  </a:lnTo>
                  <a:lnTo>
                    <a:pt x="1695843" y="783043"/>
                  </a:lnTo>
                  <a:lnTo>
                    <a:pt x="1710740" y="741413"/>
                  </a:lnTo>
                  <a:lnTo>
                    <a:pt x="1722945" y="697306"/>
                  </a:lnTo>
                  <a:lnTo>
                    <a:pt x="1732419" y="650709"/>
                  </a:lnTo>
                  <a:lnTo>
                    <a:pt x="1739201" y="601637"/>
                  </a:lnTo>
                  <a:lnTo>
                    <a:pt x="1743265" y="550087"/>
                  </a:lnTo>
                  <a:lnTo>
                    <a:pt x="1744624" y="496049"/>
                  </a:lnTo>
                  <a:lnTo>
                    <a:pt x="1743011" y="437070"/>
                  </a:lnTo>
                  <a:lnTo>
                    <a:pt x="1738198" y="380174"/>
                  </a:lnTo>
                  <a:lnTo>
                    <a:pt x="1730184" y="325361"/>
                  </a:lnTo>
                  <a:lnTo>
                    <a:pt x="1718957" y="272630"/>
                  </a:lnTo>
                  <a:lnTo>
                    <a:pt x="1704517" y="221983"/>
                  </a:lnTo>
                  <a:lnTo>
                    <a:pt x="1682788" y="164680"/>
                  </a:lnTo>
                  <a:lnTo>
                    <a:pt x="1657680" y="116789"/>
                  </a:lnTo>
                  <a:lnTo>
                    <a:pt x="1629206" y="78282"/>
                  </a:lnTo>
                  <a:lnTo>
                    <a:pt x="1613154" y="63627"/>
                  </a:lnTo>
                  <a:lnTo>
                    <a:pt x="1613154" y="496049"/>
                  </a:lnTo>
                  <a:lnTo>
                    <a:pt x="1611541" y="539267"/>
                  </a:lnTo>
                  <a:lnTo>
                    <a:pt x="1606740" y="580898"/>
                  </a:lnTo>
                  <a:lnTo>
                    <a:pt x="1598726" y="620915"/>
                  </a:lnTo>
                  <a:lnTo>
                    <a:pt x="1587512" y="659333"/>
                  </a:lnTo>
                  <a:lnTo>
                    <a:pt x="1555953" y="724027"/>
                  </a:lnTo>
                  <a:lnTo>
                    <a:pt x="1512570" y="768464"/>
                  </a:lnTo>
                  <a:lnTo>
                    <a:pt x="1453743" y="793877"/>
                  </a:lnTo>
                  <a:lnTo>
                    <a:pt x="1375841" y="802360"/>
                  </a:lnTo>
                  <a:lnTo>
                    <a:pt x="1101725" y="802360"/>
                  </a:lnTo>
                  <a:lnTo>
                    <a:pt x="1101725" y="200901"/>
                  </a:lnTo>
                  <a:lnTo>
                    <a:pt x="1406740" y="200901"/>
                  </a:lnTo>
                  <a:lnTo>
                    <a:pt x="1456715" y="206095"/>
                  </a:lnTo>
                  <a:lnTo>
                    <a:pt x="1499476" y="221678"/>
                  </a:lnTo>
                  <a:lnTo>
                    <a:pt x="1535049" y="247637"/>
                  </a:lnTo>
                  <a:lnTo>
                    <a:pt x="1563408" y="283997"/>
                  </a:lnTo>
                  <a:lnTo>
                    <a:pt x="1585175" y="328396"/>
                  </a:lnTo>
                  <a:lnTo>
                    <a:pt x="1600708" y="378548"/>
                  </a:lnTo>
                  <a:lnTo>
                    <a:pt x="1610042" y="434428"/>
                  </a:lnTo>
                  <a:lnTo>
                    <a:pt x="1613154" y="496049"/>
                  </a:lnTo>
                  <a:lnTo>
                    <a:pt x="1613154" y="63627"/>
                  </a:lnTo>
                  <a:lnTo>
                    <a:pt x="1559979" y="27673"/>
                  </a:lnTo>
                  <a:lnTo>
                    <a:pt x="1514868" y="12306"/>
                  </a:lnTo>
                  <a:lnTo>
                    <a:pt x="1462036" y="3086"/>
                  </a:lnTo>
                  <a:lnTo>
                    <a:pt x="1401483" y="0"/>
                  </a:lnTo>
                  <a:lnTo>
                    <a:pt x="974204" y="0"/>
                  </a:lnTo>
                  <a:lnTo>
                    <a:pt x="974204" y="1818005"/>
                  </a:lnTo>
                  <a:lnTo>
                    <a:pt x="1101725" y="1818005"/>
                  </a:lnTo>
                  <a:lnTo>
                    <a:pt x="1101725" y="1010691"/>
                  </a:lnTo>
                  <a:lnTo>
                    <a:pt x="1249629" y="1010691"/>
                  </a:lnTo>
                  <a:lnTo>
                    <a:pt x="1292034" y="1012863"/>
                  </a:lnTo>
                  <a:lnTo>
                    <a:pt x="1335354" y="1027518"/>
                  </a:lnTo>
                  <a:lnTo>
                    <a:pt x="1378686" y="1067739"/>
                  </a:lnTo>
                  <a:lnTo>
                    <a:pt x="1409255" y="1115479"/>
                  </a:lnTo>
                  <a:lnTo>
                    <a:pt x="1443545" y="1189266"/>
                  </a:lnTo>
                  <a:lnTo>
                    <a:pt x="1458798" y="1227074"/>
                  </a:lnTo>
                  <a:lnTo>
                    <a:pt x="1475625" y="1271016"/>
                  </a:lnTo>
                  <a:lnTo>
                    <a:pt x="1494040" y="1321117"/>
                  </a:lnTo>
                  <a:lnTo>
                    <a:pt x="1514017" y="1377365"/>
                  </a:lnTo>
                  <a:lnTo>
                    <a:pt x="1535582" y="1439773"/>
                  </a:lnTo>
                  <a:lnTo>
                    <a:pt x="1663103" y="1818005"/>
                  </a:lnTo>
                  <a:lnTo>
                    <a:pt x="1823504" y="1818005"/>
                  </a:lnTo>
                  <a:close/>
                </a:path>
                <a:path w="4356734" h="1818004">
                  <a:moveTo>
                    <a:pt x="2740507" y="1818005"/>
                  </a:moveTo>
                  <a:lnTo>
                    <a:pt x="2621064" y="1267396"/>
                  </a:lnTo>
                  <a:lnTo>
                    <a:pt x="2578544" y="1071460"/>
                  </a:lnTo>
                  <a:lnTo>
                    <a:pt x="2443391" y="448462"/>
                  </a:lnTo>
                  <a:lnTo>
                    <a:pt x="2443391" y="1071460"/>
                  </a:lnTo>
                  <a:lnTo>
                    <a:pt x="2116683" y="1071460"/>
                  </a:lnTo>
                  <a:lnTo>
                    <a:pt x="2222512" y="538213"/>
                  </a:lnTo>
                  <a:lnTo>
                    <a:pt x="2231783" y="488911"/>
                  </a:lnTo>
                  <a:lnTo>
                    <a:pt x="2240445" y="439508"/>
                  </a:lnTo>
                  <a:lnTo>
                    <a:pt x="2248471" y="390004"/>
                  </a:lnTo>
                  <a:lnTo>
                    <a:pt x="2255888" y="340398"/>
                  </a:lnTo>
                  <a:lnTo>
                    <a:pt x="2262695" y="290703"/>
                  </a:lnTo>
                  <a:lnTo>
                    <a:pt x="2268880" y="240893"/>
                  </a:lnTo>
                  <a:lnTo>
                    <a:pt x="2274443" y="190982"/>
                  </a:lnTo>
                  <a:lnTo>
                    <a:pt x="2280399" y="229158"/>
                  </a:lnTo>
                  <a:lnTo>
                    <a:pt x="2287105" y="269887"/>
                  </a:lnTo>
                  <a:lnTo>
                    <a:pt x="2294534" y="313169"/>
                  </a:lnTo>
                  <a:lnTo>
                    <a:pt x="2302713" y="359016"/>
                  </a:lnTo>
                  <a:lnTo>
                    <a:pt x="2311628" y="407416"/>
                  </a:lnTo>
                  <a:lnTo>
                    <a:pt x="2321280" y="458381"/>
                  </a:lnTo>
                  <a:lnTo>
                    <a:pt x="2331682" y="511898"/>
                  </a:lnTo>
                  <a:lnTo>
                    <a:pt x="2342807" y="567982"/>
                  </a:lnTo>
                  <a:lnTo>
                    <a:pt x="2443391" y="1071460"/>
                  </a:lnTo>
                  <a:lnTo>
                    <a:pt x="2443391" y="448462"/>
                  </a:lnTo>
                  <a:lnTo>
                    <a:pt x="2387536" y="190982"/>
                  </a:lnTo>
                  <a:lnTo>
                    <a:pt x="2346096" y="0"/>
                  </a:lnTo>
                  <a:lnTo>
                    <a:pt x="2208707" y="0"/>
                  </a:lnTo>
                  <a:lnTo>
                    <a:pt x="1838617" y="1818005"/>
                  </a:lnTo>
                  <a:lnTo>
                    <a:pt x="1974037" y="1818005"/>
                  </a:lnTo>
                  <a:lnTo>
                    <a:pt x="2079866" y="1267396"/>
                  </a:lnTo>
                  <a:lnTo>
                    <a:pt x="2482824" y="1267396"/>
                  </a:lnTo>
                  <a:lnTo>
                    <a:pt x="2595232" y="1818005"/>
                  </a:lnTo>
                  <a:lnTo>
                    <a:pt x="2740507" y="1818005"/>
                  </a:lnTo>
                  <a:close/>
                </a:path>
                <a:path w="4356734" h="1818004">
                  <a:moveTo>
                    <a:pt x="3499104" y="139"/>
                  </a:moveTo>
                  <a:lnTo>
                    <a:pt x="2848978" y="139"/>
                  </a:lnTo>
                  <a:lnTo>
                    <a:pt x="2848978" y="214769"/>
                  </a:lnTo>
                  <a:lnTo>
                    <a:pt x="2848978" y="777379"/>
                  </a:lnTo>
                  <a:lnTo>
                    <a:pt x="2848978" y="992009"/>
                  </a:lnTo>
                  <a:lnTo>
                    <a:pt x="2848978" y="1817509"/>
                  </a:lnTo>
                  <a:lnTo>
                    <a:pt x="2976499" y="1817509"/>
                  </a:lnTo>
                  <a:lnTo>
                    <a:pt x="2976499" y="992009"/>
                  </a:lnTo>
                  <a:lnTo>
                    <a:pt x="3428758" y="992009"/>
                  </a:lnTo>
                  <a:lnTo>
                    <a:pt x="3428758" y="777379"/>
                  </a:lnTo>
                  <a:lnTo>
                    <a:pt x="2976499" y="777379"/>
                  </a:lnTo>
                  <a:lnTo>
                    <a:pt x="2976499" y="214769"/>
                  </a:lnTo>
                  <a:lnTo>
                    <a:pt x="3499104" y="214769"/>
                  </a:lnTo>
                  <a:lnTo>
                    <a:pt x="3499104" y="139"/>
                  </a:lnTo>
                  <a:close/>
                </a:path>
                <a:path w="4356734" h="1818004">
                  <a:moveTo>
                    <a:pt x="4356290" y="139"/>
                  </a:moveTo>
                  <a:lnTo>
                    <a:pt x="3592449" y="139"/>
                  </a:lnTo>
                  <a:lnTo>
                    <a:pt x="3592449" y="214769"/>
                  </a:lnTo>
                  <a:lnTo>
                    <a:pt x="3909949" y="214769"/>
                  </a:lnTo>
                  <a:lnTo>
                    <a:pt x="3909949" y="1817509"/>
                  </a:lnTo>
                  <a:lnTo>
                    <a:pt x="4037469" y="1817509"/>
                  </a:lnTo>
                  <a:lnTo>
                    <a:pt x="4037469" y="214769"/>
                  </a:lnTo>
                  <a:lnTo>
                    <a:pt x="4356290" y="214769"/>
                  </a:lnTo>
                  <a:lnTo>
                    <a:pt x="4356290" y="139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8387" y="2504312"/>
              <a:ext cx="4356735" cy="1818005"/>
            </a:xfrm>
            <a:custGeom>
              <a:avLst/>
              <a:gdLst/>
              <a:ahLst/>
              <a:cxnLst/>
              <a:rect l="l" t="t" r="r" b="b"/>
              <a:pathLst>
                <a:path w="4356734" h="1818004">
                  <a:moveTo>
                    <a:pt x="329992" y="214538"/>
                  </a:moveTo>
                  <a:lnTo>
                    <a:pt x="382950" y="216864"/>
                  </a:lnTo>
                  <a:lnTo>
                    <a:pt x="428102" y="223839"/>
                  </a:lnTo>
                  <a:lnTo>
                    <a:pt x="465448" y="235465"/>
                  </a:lnTo>
                  <a:lnTo>
                    <a:pt x="522526" y="276627"/>
                  </a:lnTo>
                  <a:lnTo>
                    <a:pt x="548347" y="309614"/>
                  </a:lnTo>
                  <a:lnTo>
                    <a:pt x="572450" y="350703"/>
                  </a:lnTo>
                  <a:lnTo>
                    <a:pt x="594835" y="399894"/>
                  </a:lnTo>
                  <a:lnTo>
                    <a:pt x="615502" y="457187"/>
                  </a:lnTo>
                  <a:lnTo>
                    <a:pt x="635153" y="531695"/>
                  </a:lnTo>
                  <a:lnTo>
                    <a:pt x="643136" y="573849"/>
                  </a:lnTo>
                  <a:lnTo>
                    <a:pt x="649891" y="619269"/>
                  </a:lnTo>
                  <a:lnTo>
                    <a:pt x="655417" y="667954"/>
                  </a:lnTo>
                  <a:lnTo>
                    <a:pt x="659716" y="719906"/>
                  </a:lnTo>
                  <a:lnTo>
                    <a:pt x="662786" y="775124"/>
                  </a:lnTo>
                  <a:lnTo>
                    <a:pt x="664628" y="833609"/>
                  </a:lnTo>
                  <a:lnTo>
                    <a:pt x="665242" y="895359"/>
                  </a:lnTo>
                  <a:lnTo>
                    <a:pt x="664724" y="952927"/>
                  </a:lnTo>
                  <a:lnTo>
                    <a:pt x="663168" y="1007998"/>
                  </a:lnTo>
                  <a:lnTo>
                    <a:pt x="660574" y="1060572"/>
                  </a:lnTo>
                  <a:lnTo>
                    <a:pt x="656943" y="1110649"/>
                  </a:lnTo>
                  <a:lnTo>
                    <a:pt x="652274" y="1158229"/>
                  </a:lnTo>
                  <a:lnTo>
                    <a:pt x="646568" y="1203311"/>
                  </a:lnTo>
                  <a:lnTo>
                    <a:pt x="639825" y="1245897"/>
                  </a:lnTo>
                  <a:lnTo>
                    <a:pt x="628939" y="1301255"/>
                  </a:lnTo>
                  <a:lnTo>
                    <a:pt x="616441" y="1351918"/>
                  </a:lnTo>
                  <a:lnTo>
                    <a:pt x="602329" y="1397885"/>
                  </a:lnTo>
                  <a:lnTo>
                    <a:pt x="586605" y="1439155"/>
                  </a:lnTo>
                  <a:lnTo>
                    <a:pt x="569269" y="1475730"/>
                  </a:lnTo>
                  <a:lnTo>
                    <a:pt x="531526" y="1529675"/>
                  </a:lnTo>
                  <a:lnTo>
                    <a:pt x="482717" y="1569979"/>
                  </a:lnTo>
                  <a:lnTo>
                    <a:pt x="418296" y="1595091"/>
                  </a:lnTo>
                  <a:lnTo>
                    <a:pt x="378362" y="1601369"/>
                  </a:lnTo>
                  <a:lnTo>
                    <a:pt x="333278" y="1603461"/>
                  </a:lnTo>
                  <a:lnTo>
                    <a:pt x="127526" y="1603461"/>
                  </a:lnTo>
                  <a:lnTo>
                    <a:pt x="127526" y="214538"/>
                  </a:lnTo>
                  <a:lnTo>
                    <a:pt x="329992" y="214538"/>
                  </a:lnTo>
                  <a:close/>
                </a:path>
                <a:path w="4356734" h="1818004">
                  <a:moveTo>
                    <a:pt x="0" y="0"/>
                  </a:moveTo>
                  <a:lnTo>
                    <a:pt x="0" y="1818001"/>
                  </a:lnTo>
                  <a:lnTo>
                    <a:pt x="347740" y="1818001"/>
                  </a:lnTo>
                  <a:lnTo>
                    <a:pt x="390194" y="1816063"/>
                  </a:lnTo>
                  <a:lnTo>
                    <a:pt x="430129" y="1810250"/>
                  </a:lnTo>
                  <a:lnTo>
                    <a:pt x="467543" y="1800562"/>
                  </a:lnTo>
                  <a:lnTo>
                    <a:pt x="534936" y="1769688"/>
                  </a:lnTo>
                  <a:lnTo>
                    <a:pt x="592454" y="1724217"/>
                  </a:lnTo>
                  <a:lnTo>
                    <a:pt x="640879" y="1663116"/>
                  </a:lnTo>
                  <a:lnTo>
                    <a:pt x="663325" y="1624647"/>
                  </a:lnTo>
                  <a:lnTo>
                    <a:pt x="684813" y="1580649"/>
                  </a:lnTo>
                  <a:lnTo>
                    <a:pt x="705341" y="1531122"/>
                  </a:lnTo>
                  <a:lnTo>
                    <a:pt x="720802" y="1486924"/>
                  </a:lnTo>
                  <a:lnTo>
                    <a:pt x="735106" y="1438328"/>
                  </a:lnTo>
                  <a:lnTo>
                    <a:pt x="748253" y="1385335"/>
                  </a:lnTo>
                  <a:lnTo>
                    <a:pt x="760243" y="1327942"/>
                  </a:lnTo>
                  <a:lnTo>
                    <a:pt x="771076" y="1266152"/>
                  </a:lnTo>
                  <a:lnTo>
                    <a:pt x="777878" y="1219483"/>
                  </a:lnTo>
                  <a:lnTo>
                    <a:pt x="783633" y="1170891"/>
                  </a:lnTo>
                  <a:lnTo>
                    <a:pt x="788342" y="1120376"/>
                  </a:lnTo>
                  <a:lnTo>
                    <a:pt x="792005" y="1067937"/>
                  </a:lnTo>
                  <a:lnTo>
                    <a:pt x="794621" y="1013574"/>
                  </a:lnTo>
                  <a:lnTo>
                    <a:pt x="796190" y="957288"/>
                  </a:lnTo>
                  <a:lnTo>
                    <a:pt x="796713" y="899079"/>
                  </a:lnTo>
                  <a:lnTo>
                    <a:pt x="796245" y="845734"/>
                  </a:lnTo>
                  <a:lnTo>
                    <a:pt x="794842" y="793726"/>
                  </a:lnTo>
                  <a:lnTo>
                    <a:pt x="792502" y="743055"/>
                  </a:lnTo>
                  <a:lnTo>
                    <a:pt x="789226" y="693721"/>
                  </a:lnTo>
                  <a:lnTo>
                    <a:pt x="785014" y="645724"/>
                  </a:lnTo>
                  <a:lnTo>
                    <a:pt x="779866" y="599065"/>
                  </a:lnTo>
                  <a:lnTo>
                    <a:pt x="773782" y="553742"/>
                  </a:lnTo>
                  <a:lnTo>
                    <a:pt x="766762" y="509756"/>
                  </a:lnTo>
                  <a:lnTo>
                    <a:pt x="758806" y="467107"/>
                  </a:lnTo>
                  <a:lnTo>
                    <a:pt x="747251" y="414399"/>
                  </a:lnTo>
                  <a:lnTo>
                    <a:pt x="734122" y="364457"/>
                  </a:lnTo>
                  <a:lnTo>
                    <a:pt x="719418" y="317282"/>
                  </a:lnTo>
                  <a:lnTo>
                    <a:pt x="703141" y="272874"/>
                  </a:lnTo>
                  <a:lnTo>
                    <a:pt x="685290" y="231234"/>
                  </a:lnTo>
                  <a:lnTo>
                    <a:pt x="665864" y="192360"/>
                  </a:lnTo>
                  <a:lnTo>
                    <a:pt x="644864" y="156253"/>
                  </a:lnTo>
                  <a:lnTo>
                    <a:pt x="614092" y="112772"/>
                  </a:lnTo>
                  <a:lnTo>
                    <a:pt x="580279" y="76576"/>
                  </a:lnTo>
                  <a:lnTo>
                    <a:pt x="543426" y="47666"/>
                  </a:lnTo>
                  <a:lnTo>
                    <a:pt x="503533" y="26042"/>
                  </a:lnTo>
                  <a:lnTo>
                    <a:pt x="431060" y="6510"/>
                  </a:lnTo>
                  <a:lnTo>
                    <a:pt x="384840" y="1627"/>
                  </a:lnTo>
                  <a:lnTo>
                    <a:pt x="331963" y="0"/>
                  </a:lnTo>
                  <a:lnTo>
                    <a:pt x="0" y="0"/>
                  </a:lnTo>
                  <a:close/>
                </a:path>
                <a:path w="4356734" h="1818004">
                  <a:moveTo>
                    <a:pt x="1406738" y="200897"/>
                  </a:moveTo>
                  <a:lnTo>
                    <a:pt x="1456711" y="206090"/>
                  </a:lnTo>
                  <a:lnTo>
                    <a:pt x="1499481" y="221669"/>
                  </a:lnTo>
                  <a:lnTo>
                    <a:pt x="1535046" y="247634"/>
                  </a:lnTo>
                  <a:lnTo>
                    <a:pt x="1563408" y="283985"/>
                  </a:lnTo>
                  <a:lnTo>
                    <a:pt x="1585169" y="328396"/>
                  </a:lnTo>
                  <a:lnTo>
                    <a:pt x="1600713" y="378543"/>
                  </a:lnTo>
                  <a:lnTo>
                    <a:pt x="1610039" y="434426"/>
                  </a:lnTo>
                  <a:lnTo>
                    <a:pt x="1613148" y="496043"/>
                  </a:lnTo>
                  <a:lnTo>
                    <a:pt x="1611546" y="539266"/>
                  </a:lnTo>
                  <a:lnTo>
                    <a:pt x="1606739" y="580888"/>
                  </a:lnTo>
                  <a:lnTo>
                    <a:pt x="1598727" y="620907"/>
                  </a:lnTo>
                  <a:lnTo>
                    <a:pt x="1587511" y="659325"/>
                  </a:lnTo>
                  <a:lnTo>
                    <a:pt x="1555958" y="724017"/>
                  </a:lnTo>
                  <a:lnTo>
                    <a:pt x="1512573" y="768454"/>
                  </a:lnTo>
                  <a:lnTo>
                    <a:pt x="1453740" y="793877"/>
                  </a:lnTo>
                  <a:lnTo>
                    <a:pt x="1375843" y="802351"/>
                  </a:lnTo>
                  <a:lnTo>
                    <a:pt x="1101726" y="802351"/>
                  </a:lnTo>
                  <a:lnTo>
                    <a:pt x="1101726" y="200897"/>
                  </a:lnTo>
                  <a:lnTo>
                    <a:pt x="1406738" y="200897"/>
                  </a:lnTo>
                  <a:close/>
                </a:path>
                <a:path w="4356734" h="1818004">
                  <a:moveTo>
                    <a:pt x="2274447" y="190976"/>
                  </a:moveTo>
                  <a:lnTo>
                    <a:pt x="2280404" y="229149"/>
                  </a:lnTo>
                  <a:lnTo>
                    <a:pt x="2287101" y="269878"/>
                  </a:lnTo>
                  <a:lnTo>
                    <a:pt x="2294537" y="313166"/>
                  </a:lnTo>
                  <a:lnTo>
                    <a:pt x="2302713" y="359011"/>
                  </a:lnTo>
                  <a:lnTo>
                    <a:pt x="2311629" y="407414"/>
                  </a:lnTo>
                  <a:lnTo>
                    <a:pt x="2321284" y="458375"/>
                  </a:lnTo>
                  <a:lnTo>
                    <a:pt x="2331678" y="511894"/>
                  </a:lnTo>
                  <a:lnTo>
                    <a:pt x="2342812" y="567970"/>
                  </a:lnTo>
                  <a:lnTo>
                    <a:pt x="2443387" y="1071454"/>
                  </a:lnTo>
                  <a:lnTo>
                    <a:pt x="2116682" y="1071454"/>
                  </a:lnTo>
                  <a:lnTo>
                    <a:pt x="2222516" y="538207"/>
                  </a:lnTo>
                  <a:lnTo>
                    <a:pt x="2231786" y="488907"/>
                  </a:lnTo>
                  <a:lnTo>
                    <a:pt x="2240439" y="439505"/>
                  </a:lnTo>
                  <a:lnTo>
                    <a:pt x="2248475" y="390001"/>
                  </a:lnTo>
                  <a:lnTo>
                    <a:pt x="2255893" y="340397"/>
                  </a:lnTo>
                  <a:lnTo>
                    <a:pt x="2262695" y="290691"/>
                  </a:lnTo>
                  <a:lnTo>
                    <a:pt x="2268879" y="240885"/>
                  </a:lnTo>
                  <a:lnTo>
                    <a:pt x="2274447" y="190976"/>
                  </a:lnTo>
                  <a:close/>
                </a:path>
                <a:path w="4356734" h="1818004">
                  <a:moveTo>
                    <a:pt x="974199" y="0"/>
                  </a:moveTo>
                  <a:lnTo>
                    <a:pt x="974199" y="1818001"/>
                  </a:lnTo>
                  <a:lnTo>
                    <a:pt x="1101726" y="1818001"/>
                  </a:lnTo>
                  <a:lnTo>
                    <a:pt x="1101726" y="1010689"/>
                  </a:lnTo>
                  <a:lnTo>
                    <a:pt x="1249631" y="1010689"/>
                  </a:lnTo>
                  <a:lnTo>
                    <a:pt x="1292030" y="1012859"/>
                  </a:lnTo>
                  <a:lnTo>
                    <a:pt x="1335347" y="1027508"/>
                  </a:lnTo>
                  <a:lnTo>
                    <a:pt x="1378692" y="1067734"/>
                  </a:lnTo>
                  <a:lnTo>
                    <a:pt x="1409259" y="1115478"/>
                  </a:lnTo>
                  <a:lnTo>
                    <a:pt x="1443551" y="1189265"/>
                  </a:lnTo>
                  <a:lnTo>
                    <a:pt x="1458801" y="1227063"/>
                  </a:lnTo>
                  <a:lnTo>
                    <a:pt x="1475629" y="1271013"/>
                  </a:lnTo>
                  <a:lnTo>
                    <a:pt x="1494035" y="1321113"/>
                  </a:lnTo>
                  <a:lnTo>
                    <a:pt x="1514019" y="1377365"/>
                  </a:lnTo>
                  <a:lnTo>
                    <a:pt x="1535580" y="1439767"/>
                  </a:lnTo>
                  <a:lnTo>
                    <a:pt x="1663107" y="1818001"/>
                  </a:lnTo>
                  <a:lnTo>
                    <a:pt x="1823501" y="1818001"/>
                  </a:lnTo>
                  <a:lnTo>
                    <a:pt x="1655876" y="1323197"/>
                  </a:lnTo>
                  <a:lnTo>
                    <a:pt x="1635656" y="1267094"/>
                  </a:lnTo>
                  <a:lnTo>
                    <a:pt x="1614962" y="1214861"/>
                  </a:lnTo>
                  <a:lnTo>
                    <a:pt x="1593796" y="1166497"/>
                  </a:lnTo>
                  <a:lnTo>
                    <a:pt x="1572155" y="1122001"/>
                  </a:lnTo>
                  <a:lnTo>
                    <a:pt x="1550042" y="1081375"/>
                  </a:lnTo>
                  <a:lnTo>
                    <a:pt x="1517667" y="1036421"/>
                  </a:lnTo>
                  <a:lnTo>
                    <a:pt x="1473131" y="990847"/>
                  </a:lnTo>
                  <a:lnTo>
                    <a:pt x="1517357" y="976172"/>
                  </a:lnTo>
                  <a:lnTo>
                    <a:pt x="1557565" y="956124"/>
                  </a:lnTo>
                  <a:lnTo>
                    <a:pt x="1593756" y="930702"/>
                  </a:lnTo>
                  <a:lnTo>
                    <a:pt x="1625930" y="899906"/>
                  </a:lnTo>
                  <a:lnTo>
                    <a:pt x="1654087" y="863736"/>
                  </a:lnTo>
                  <a:lnTo>
                    <a:pt x="1678226" y="822192"/>
                  </a:lnTo>
                  <a:lnTo>
                    <a:pt x="1695841" y="783040"/>
                  </a:lnTo>
                  <a:lnTo>
                    <a:pt x="1710745" y="741408"/>
                  </a:lnTo>
                  <a:lnTo>
                    <a:pt x="1722940" y="697296"/>
                  </a:lnTo>
                  <a:lnTo>
                    <a:pt x="1732424" y="650703"/>
                  </a:lnTo>
                  <a:lnTo>
                    <a:pt x="1739199" y="601630"/>
                  </a:lnTo>
                  <a:lnTo>
                    <a:pt x="1743264" y="550077"/>
                  </a:lnTo>
                  <a:lnTo>
                    <a:pt x="1744619" y="496043"/>
                  </a:lnTo>
                  <a:lnTo>
                    <a:pt x="1743015" y="437064"/>
                  </a:lnTo>
                  <a:lnTo>
                    <a:pt x="1738203" y="380168"/>
                  </a:lnTo>
                  <a:lnTo>
                    <a:pt x="1730183" y="325355"/>
                  </a:lnTo>
                  <a:lnTo>
                    <a:pt x="1718956" y="272625"/>
                  </a:lnTo>
                  <a:lnTo>
                    <a:pt x="1704520" y="221979"/>
                  </a:lnTo>
                  <a:lnTo>
                    <a:pt x="1682786" y="164676"/>
                  </a:lnTo>
                  <a:lnTo>
                    <a:pt x="1657684" y="116777"/>
                  </a:lnTo>
                  <a:lnTo>
                    <a:pt x="1629212" y="78281"/>
                  </a:lnTo>
                  <a:lnTo>
                    <a:pt x="1597371" y="49190"/>
                  </a:lnTo>
                  <a:lnTo>
                    <a:pt x="1559984" y="27669"/>
                  </a:lnTo>
                  <a:lnTo>
                    <a:pt x="1514873" y="12297"/>
                  </a:lnTo>
                  <a:lnTo>
                    <a:pt x="1462039" y="3074"/>
                  </a:lnTo>
                  <a:lnTo>
                    <a:pt x="1401480" y="0"/>
                  </a:lnTo>
                  <a:lnTo>
                    <a:pt x="974199" y="0"/>
                  </a:lnTo>
                  <a:close/>
                </a:path>
                <a:path w="4356734" h="1818004">
                  <a:moveTo>
                    <a:pt x="2208711" y="0"/>
                  </a:moveTo>
                  <a:lnTo>
                    <a:pt x="1838620" y="1818001"/>
                  </a:lnTo>
                  <a:lnTo>
                    <a:pt x="1974036" y="1818001"/>
                  </a:lnTo>
                  <a:lnTo>
                    <a:pt x="2079870" y="1267392"/>
                  </a:lnTo>
                  <a:lnTo>
                    <a:pt x="2482828" y="1267392"/>
                  </a:lnTo>
                  <a:lnTo>
                    <a:pt x="2595236" y="1818001"/>
                  </a:lnTo>
                  <a:lnTo>
                    <a:pt x="2740511" y="1818001"/>
                  </a:lnTo>
                  <a:lnTo>
                    <a:pt x="2346099" y="0"/>
                  </a:lnTo>
                  <a:lnTo>
                    <a:pt x="2208711" y="0"/>
                  </a:lnTo>
                  <a:close/>
                </a:path>
                <a:path w="4356734" h="1818004">
                  <a:moveTo>
                    <a:pt x="2848975" y="0"/>
                  </a:moveTo>
                  <a:lnTo>
                    <a:pt x="2848975" y="1818001"/>
                  </a:lnTo>
                  <a:lnTo>
                    <a:pt x="2976502" y="1818001"/>
                  </a:lnTo>
                  <a:lnTo>
                    <a:pt x="2976502" y="992087"/>
                  </a:lnTo>
                  <a:lnTo>
                    <a:pt x="3428762" y="992087"/>
                  </a:lnTo>
                  <a:lnTo>
                    <a:pt x="3428762" y="777548"/>
                  </a:lnTo>
                  <a:lnTo>
                    <a:pt x="2976502" y="777548"/>
                  </a:lnTo>
                  <a:lnTo>
                    <a:pt x="2976502" y="214538"/>
                  </a:lnTo>
                  <a:lnTo>
                    <a:pt x="3499099" y="214538"/>
                  </a:lnTo>
                  <a:lnTo>
                    <a:pt x="3499099" y="0"/>
                  </a:lnTo>
                  <a:lnTo>
                    <a:pt x="2848975" y="0"/>
                  </a:lnTo>
                  <a:close/>
                </a:path>
                <a:path w="4356734" h="1818004">
                  <a:moveTo>
                    <a:pt x="3592443" y="0"/>
                  </a:moveTo>
                  <a:lnTo>
                    <a:pt x="3592443" y="214538"/>
                  </a:lnTo>
                  <a:lnTo>
                    <a:pt x="3909945" y="214538"/>
                  </a:lnTo>
                  <a:lnTo>
                    <a:pt x="3909945" y="1818001"/>
                  </a:lnTo>
                  <a:lnTo>
                    <a:pt x="4037472" y="1818001"/>
                  </a:lnTo>
                  <a:lnTo>
                    <a:pt x="4037472" y="214538"/>
                  </a:lnTo>
                  <a:lnTo>
                    <a:pt x="4356289" y="214538"/>
                  </a:lnTo>
                  <a:lnTo>
                    <a:pt x="4356289" y="0"/>
                  </a:lnTo>
                  <a:lnTo>
                    <a:pt x="3592443" y="0"/>
                  </a:lnTo>
                  <a:close/>
                </a:path>
              </a:pathLst>
            </a:custGeom>
            <a:ln w="22249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04387" y="2860052"/>
              <a:ext cx="4356735" cy="1818639"/>
            </a:xfrm>
            <a:custGeom>
              <a:avLst/>
              <a:gdLst/>
              <a:ahLst/>
              <a:cxnLst/>
              <a:rect l="l" t="t" r="r" b="b"/>
              <a:pathLst>
                <a:path w="4356734" h="1818639">
                  <a:moveTo>
                    <a:pt x="796709" y="899350"/>
                  </a:moveTo>
                  <a:lnTo>
                    <a:pt x="796239" y="846010"/>
                  </a:lnTo>
                  <a:lnTo>
                    <a:pt x="794842" y="794004"/>
                  </a:lnTo>
                  <a:lnTo>
                    <a:pt x="792505" y="743331"/>
                  </a:lnTo>
                  <a:lnTo>
                    <a:pt x="789228" y="693991"/>
                  </a:lnTo>
                  <a:lnTo>
                    <a:pt x="785012" y="645998"/>
                  </a:lnTo>
                  <a:lnTo>
                    <a:pt x="779868" y="599338"/>
                  </a:lnTo>
                  <a:lnTo>
                    <a:pt x="773785" y="554012"/>
                  </a:lnTo>
                  <a:lnTo>
                    <a:pt x="766762" y="510032"/>
                  </a:lnTo>
                  <a:lnTo>
                    <a:pt x="758812" y="467385"/>
                  </a:lnTo>
                  <a:lnTo>
                    <a:pt x="747255" y="414667"/>
                  </a:lnTo>
                  <a:lnTo>
                    <a:pt x="734123" y="364731"/>
                  </a:lnTo>
                  <a:lnTo>
                    <a:pt x="719416" y="317550"/>
                  </a:lnTo>
                  <a:lnTo>
                    <a:pt x="703135" y="273151"/>
                  </a:lnTo>
                  <a:lnTo>
                    <a:pt x="685292" y="231508"/>
                  </a:lnTo>
                  <a:lnTo>
                    <a:pt x="665861" y="192633"/>
                  </a:lnTo>
                  <a:lnTo>
                    <a:pt x="665238" y="191566"/>
                  </a:lnTo>
                  <a:lnTo>
                    <a:pt x="665238" y="895629"/>
                  </a:lnTo>
                  <a:lnTo>
                    <a:pt x="665213" y="899350"/>
                  </a:lnTo>
                  <a:lnTo>
                    <a:pt x="664718" y="953198"/>
                  </a:lnTo>
                  <a:lnTo>
                    <a:pt x="663168" y="1008265"/>
                  </a:lnTo>
                  <a:lnTo>
                    <a:pt x="660577" y="1060843"/>
                  </a:lnTo>
                  <a:lnTo>
                    <a:pt x="656945" y="1110919"/>
                  </a:lnTo>
                  <a:lnTo>
                    <a:pt x="652272" y="1158506"/>
                  </a:lnTo>
                  <a:lnTo>
                    <a:pt x="646569" y="1203579"/>
                  </a:lnTo>
                  <a:lnTo>
                    <a:pt x="639826" y="1246174"/>
                  </a:lnTo>
                  <a:lnTo>
                    <a:pt x="628942" y="1301521"/>
                  </a:lnTo>
                  <a:lnTo>
                    <a:pt x="616445" y="1352194"/>
                  </a:lnTo>
                  <a:lnTo>
                    <a:pt x="602335" y="1398155"/>
                  </a:lnTo>
                  <a:lnTo>
                    <a:pt x="586600" y="1439430"/>
                  </a:lnTo>
                  <a:lnTo>
                    <a:pt x="569264" y="1476006"/>
                  </a:lnTo>
                  <a:lnTo>
                    <a:pt x="531520" y="1529943"/>
                  </a:lnTo>
                  <a:lnTo>
                    <a:pt x="482714" y="1570253"/>
                  </a:lnTo>
                  <a:lnTo>
                    <a:pt x="418299" y="1595361"/>
                  </a:lnTo>
                  <a:lnTo>
                    <a:pt x="378358" y="1601647"/>
                  </a:lnTo>
                  <a:lnTo>
                    <a:pt x="333273" y="1603730"/>
                  </a:lnTo>
                  <a:lnTo>
                    <a:pt x="127520" y="1603730"/>
                  </a:lnTo>
                  <a:lnTo>
                    <a:pt x="127520" y="214807"/>
                  </a:lnTo>
                  <a:lnTo>
                    <a:pt x="329996" y="214807"/>
                  </a:lnTo>
                  <a:lnTo>
                    <a:pt x="382955" y="217131"/>
                  </a:lnTo>
                  <a:lnTo>
                    <a:pt x="428104" y="224116"/>
                  </a:lnTo>
                  <a:lnTo>
                    <a:pt x="465442" y="235737"/>
                  </a:lnTo>
                  <a:lnTo>
                    <a:pt x="522528" y="276898"/>
                  </a:lnTo>
                  <a:lnTo>
                    <a:pt x="548347" y="309892"/>
                  </a:lnTo>
                  <a:lnTo>
                    <a:pt x="572452" y="350977"/>
                  </a:lnTo>
                  <a:lnTo>
                    <a:pt x="594829" y="400164"/>
                  </a:lnTo>
                  <a:lnTo>
                    <a:pt x="615505" y="457454"/>
                  </a:lnTo>
                  <a:lnTo>
                    <a:pt x="635152" y="531964"/>
                  </a:lnTo>
                  <a:lnTo>
                    <a:pt x="643140" y="574116"/>
                  </a:lnTo>
                  <a:lnTo>
                    <a:pt x="649897" y="619544"/>
                  </a:lnTo>
                  <a:lnTo>
                    <a:pt x="655421" y="668223"/>
                  </a:lnTo>
                  <a:lnTo>
                    <a:pt x="659714" y="720178"/>
                  </a:lnTo>
                  <a:lnTo>
                    <a:pt x="662787" y="775398"/>
                  </a:lnTo>
                  <a:lnTo>
                    <a:pt x="664629" y="833882"/>
                  </a:lnTo>
                  <a:lnTo>
                    <a:pt x="664743" y="846010"/>
                  </a:lnTo>
                  <a:lnTo>
                    <a:pt x="665238" y="895629"/>
                  </a:lnTo>
                  <a:lnTo>
                    <a:pt x="665238" y="191566"/>
                  </a:lnTo>
                  <a:lnTo>
                    <a:pt x="644867" y="156527"/>
                  </a:lnTo>
                  <a:lnTo>
                    <a:pt x="614095" y="113042"/>
                  </a:lnTo>
                  <a:lnTo>
                    <a:pt x="580275" y="76847"/>
                  </a:lnTo>
                  <a:lnTo>
                    <a:pt x="543420" y="47942"/>
                  </a:lnTo>
                  <a:lnTo>
                    <a:pt x="503529" y="26314"/>
                  </a:lnTo>
                  <a:lnTo>
                    <a:pt x="431063" y="6781"/>
                  </a:lnTo>
                  <a:lnTo>
                    <a:pt x="384835" y="1905"/>
                  </a:lnTo>
                  <a:lnTo>
                    <a:pt x="331965" y="266"/>
                  </a:lnTo>
                  <a:lnTo>
                    <a:pt x="0" y="266"/>
                  </a:lnTo>
                  <a:lnTo>
                    <a:pt x="0" y="1818271"/>
                  </a:lnTo>
                  <a:lnTo>
                    <a:pt x="347738" y="1818271"/>
                  </a:lnTo>
                  <a:lnTo>
                    <a:pt x="390194" y="1816341"/>
                  </a:lnTo>
                  <a:lnTo>
                    <a:pt x="430123" y="1810524"/>
                  </a:lnTo>
                  <a:lnTo>
                    <a:pt x="467537" y="1800834"/>
                  </a:lnTo>
                  <a:lnTo>
                    <a:pt x="534936" y="1769960"/>
                  </a:lnTo>
                  <a:lnTo>
                    <a:pt x="592455" y="1724494"/>
                  </a:lnTo>
                  <a:lnTo>
                    <a:pt x="640880" y="1663395"/>
                  </a:lnTo>
                  <a:lnTo>
                    <a:pt x="663321" y="1624914"/>
                  </a:lnTo>
                  <a:lnTo>
                    <a:pt x="684809" y="1580921"/>
                  </a:lnTo>
                  <a:lnTo>
                    <a:pt x="705345" y="1531391"/>
                  </a:lnTo>
                  <a:lnTo>
                    <a:pt x="720801" y="1487195"/>
                  </a:lnTo>
                  <a:lnTo>
                    <a:pt x="735101" y="1438605"/>
                  </a:lnTo>
                  <a:lnTo>
                    <a:pt x="748258" y="1385608"/>
                  </a:lnTo>
                  <a:lnTo>
                    <a:pt x="760247" y="1328216"/>
                  </a:lnTo>
                  <a:lnTo>
                    <a:pt x="771080" y="1266418"/>
                  </a:lnTo>
                  <a:lnTo>
                    <a:pt x="777875" y="1219758"/>
                  </a:lnTo>
                  <a:lnTo>
                    <a:pt x="783628" y="1171168"/>
                  </a:lnTo>
                  <a:lnTo>
                    <a:pt x="788339" y="1120648"/>
                  </a:lnTo>
                  <a:lnTo>
                    <a:pt x="792010" y="1068209"/>
                  </a:lnTo>
                  <a:lnTo>
                    <a:pt x="794626" y="1013841"/>
                  </a:lnTo>
                  <a:lnTo>
                    <a:pt x="796188" y="957567"/>
                  </a:lnTo>
                  <a:lnTo>
                    <a:pt x="796226" y="953198"/>
                  </a:lnTo>
                  <a:lnTo>
                    <a:pt x="796709" y="899350"/>
                  </a:lnTo>
                  <a:close/>
                </a:path>
                <a:path w="4356734" h="1818639">
                  <a:moveTo>
                    <a:pt x="1823504" y="1818271"/>
                  </a:moveTo>
                  <a:lnTo>
                    <a:pt x="1655876" y="1323467"/>
                  </a:lnTo>
                  <a:lnTo>
                    <a:pt x="1635658" y="1267371"/>
                  </a:lnTo>
                  <a:lnTo>
                    <a:pt x="1614957" y="1215136"/>
                  </a:lnTo>
                  <a:lnTo>
                    <a:pt x="1593799" y="1166774"/>
                  </a:lnTo>
                  <a:lnTo>
                    <a:pt x="1572158" y="1122273"/>
                  </a:lnTo>
                  <a:lnTo>
                    <a:pt x="1550047" y="1081646"/>
                  </a:lnTo>
                  <a:lnTo>
                    <a:pt x="1517662" y="1036688"/>
                  </a:lnTo>
                  <a:lnTo>
                    <a:pt x="1493774" y="1010958"/>
                  </a:lnTo>
                  <a:lnTo>
                    <a:pt x="1473136" y="991120"/>
                  </a:lnTo>
                  <a:lnTo>
                    <a:pt x="1517357" y="976439"/>
                  </a:lnTo>
                  <a:lnTo>
                    <a:pt x="1557566" y="956398"/>
                  </a:lnTo>
                  <a:lnTo>
                    <a:pt x="1593761" y="930973"/>
                  </a:lnTo>
                  <a:lnTo>
                    <a:pt x="1625930" y="900176"/>
                  </a:lnTo>
                  <a:lnTo>
                    <a:pt x="1654086" y="864006"/>
                  </a:lnTo>
                  <a:lnTo>
                    <a:pt x="1678228" y="822464"/>
                  </a:lnTo>
                  <a:lnTo>
                    <a:pt x="1695843" y="783310"/>
                  </a:lnTo>
                  <a:lnTo>
                    <a:pt x="1710740" y="741680"/>
                  </a:lnTo>
                  <a:lnTo>
                    <a:pt x="1722945" y="697572"/>
                  </a:lnTo>
                  <a:lnTo>
                    <a:pt x="1732419" y="650976"/>
                  </a:lnTo>
                  <a:lnTo>
                    <a:pt x="1739201" y="601903"/>
                  </a:lnTo>
                  <a:lnTo>
                    <a:pt x="1743265" y="550354"/>
                  </a:lnTo>
                  <a:lnTo>
                    <a:pt x="1744624" y="496316"/>
                  </a:lnTo>
                  <a:lnTo>
                    <a:pt x="1743011" y="437337"/>
                  </a:lnTo>
                  <a:lnTo>
                    <a:pt x="1738198" y="380441"/>
                  </a:lnTo>
                  <a:lnTo>
                    <a:pt x="1730184" y="325628"/>
                  </a:lnTo>
                  <a:lnTo>
                    <a:pt x="1718957" y="272897"/>
                  </a:lnTo>
                  <a:lnTo>
                    <a:pt x="1704517" y="222250"/>
                  </a:lnTo>
                  <a:lnTo>
                    <a:pt x="1682788" y="164947"/>
                  </a:lnTo>
                  <a:lnTo>
                    <a:pt x="1657680" y="117043"/>
                  </a:lnTo>
                  <a:lnTo>
                    <a:pt x="1629206" y="78549"/>
                  </a:lnTo>
                  <a:lnTo>
                    <a:pt x="1613154" y="63893"/>
                  </a:lnTo>
                  <a:lnTo>
                    <a:pt x="1613154" y="496316"/>
                  </a:lnTo>
                  <a:lnTo>
                    <a:pt x="1611541" y="539534"/>
                  </a:lnTo>
                  <a:lnTo>
                    <a:pt x="1606740" y="581164"/>
                  </a:lnTo>
                  <a:lnTo>
                    <a:pt x="1598726" y="621182"/>
                  </a:lnTo>
                  <a:lnTo>
                    <a:pt x="1587512" y="659599"/>
                  </a:lnTo>
                  <a:lnTo>
                    <a:pt x="1555953" y="724293"/>
                  </a:lnTo>
                  <a:lnTo>
                    <a:pt x="1512570" y="768731"/>
                  </a:lnTo>
                  <a:lnTo>
                    <a:pt x="1453743" y="794143"/>
                  </a:lnTo>
                  <a:lnTo>
                    <a:pt x="1375841" y="802627"/>
                  </a:lnTo>
                  <a:lnTo>
                    <a:pt x="1101725" y="802627"/>
                  </a:lnTo>
                  <a:lnTo>
                    <a:pt x="1101725" y="201168"/>
                  </a:lnTo>
                  <a:lnTo>
                    <a:pt x="1406740" y="201168"/>
                  </a:lnTo>
                  <a:lnTo>
                    <a:pt x="1456715" y="206362"/>
                  </a:lnTo>
                  <a:lnTo>
                    <a:pt x="1499476" y="221945"/>
                  </a:lnTo>
                  <a:lnTo>
                    <a:pt x="1535049" y="247904"/>
                  </a:lnTo>
                  <a:lnTo>
                    <a:pt x="1563408" y="284251"/>
                  </a:lnTo>
                  <a:lnTo>
                    <a:pt x="1585175" y="328663"/>
                  </a:lnTo>
                  <a:lnTo>
                    <a:pt x="1600708" y="378815"/>
                  </a:lnTo>
                  <a:lnTo>
                    <a:pt x="1610042" y="434695"/>
                  </a:lnTo>
                  <a:lnTo>
                    <a:pt x="1613154" y="496316"/>
                  </a:lnTo>
                  <a:lnTo>
                    <a:pt x="1613154" y="63893"/>
                  </a:lnTo>
                  <a:lnTo>
                    <a:pt x="1559979" y="27940"/>
                  </a:lnTo>
                  <a:lnTo>
                    <a:pt x="1514868" y="12573"/>
                  </a:lnTo>
                  <a:lnTo>
                    <a:pt x="1462036" y="3352"/>
                  </a:lnTo>
                  <a:lnTo>
                    <a:pt x="1401483" y="266"/>
                  </a:lnTo>
                  <a:lnTo>
                    <a:pt x="974204" y="266"/>
                  </a:lnTo>
                  <a:lnTo>
                    <a:pt x="974204" y="1818271"/>
                  </a:lnTo>
                  <a:lnTo>
                    <a:pt x="1101725" y="1818271"/>
                  </a:lnTo>
                  <a:lnTo>
                    <a:pt x="1101725" y="1010958"/>
                  </a:lnTo>
                  <a:lnTo>
                    <a:pt x="1249629" y="1010958"/>
                  </a:lnTo>
                  <a:lnTo>
                    <a:pt x="1292034" y="1013129"/>
                  </a:lnTo>
                  <a:lnTo>
                    <a:pt x="1335341" y="1027785"/>
                  </a:lnTo>
                  <a:lnTo>
                    <a:pt x="1378686" y="1068006"/>
                  </a:lnTo>
                  <a:lnTo>
                    <a:pt x="1409255" y="1115745"/>
                  </a:lnTo>
                  <a:lnTo>
                    <a:pt x="1443545" y="1189532"/>
                  </a:lnTo>
                  <a:lnTo>
                    <a:pt x="1458798" y="1227340"/>
                  </a:lnTo>
                  <a:lnTo>
                    <a:pt x="1475625" y="1271282"/>
                  </a:lnTo>
                  <a:lnTo>
                    <a:pt x="1494040" y="1321384"/>
                  </a:lnTo>
                  <a:lnTo>
                    <a:pt x="1514017" y="1377632"/>
                  </a:lnTo>
                  <a:lnTo>
                    <a:pt x="1535582" y="1440040"/>
                  </a:lnTo>
                  <a:lnTo>
                    <a:pt x="1663103" y="1818271"/>
                  </a:lnTo>
                  <a:lnTo>
                    <a:pt x="1823504" y="1818271"/>
                  </a:lnTo>
                  <a:close/>
                </a:path>
                <a:path w="4356734" h="1818639">
                  <a:moveTo>
                    <a:pt x="2740507" y="1818271"/>
                  </a:moveTo>
                  <a:lnTo>
                    <a:pt x="2621051" y="1267663"/>
                  </a:lnTo>
                  <a:lnTo>
                    <a:pt x="2578544" y="1071727"/>
                  </a:lnTo>
                  <a:lnTo>
                    <a:pt x="2443391" y="448729"/>
                  </a:lnTo>
                  <a:lnTo>
                    <a:pt x="2443391" y="1071727"/>
                  </a:lnTo>
                  <a:lnTo>
                    <a:pt x="2116683" y="1071727"/>
                  </a:lnTo>
                  <a:lnTo>
                    <a:pt x="2222512" y="538480"/>
                  </a:lnTo>
                  <a:lnTo>
                    <a:pt x="2231783" y="489178"/>
                  </a:lnTo>
                  <a:lnTo>
                    <a:pt x="2240445" y="439775"/>
                  </a:lnTo>
                  <a:lnTo>
                    <a:pt x="2248471" y="390271"/>
                  </a:lnTo>
                  <a:lnTo>
                    <a:pt x="2255888" y="340664"/>
                  </a:lnTo>
                  <a:lnTo>
                    <a:pt x="2262695" y="290969"/>
                  </a:lnTo>
                  <a:lnTo>
                    <a:pt x="2268880" y="241160"/>
                  </a:lnTo>
                  <a:lnTo>
                    <a:pt x="2274443" y="191249"/>
                  </a:lnTo>
                  <a:lnTo>
                    <a:pt x="2280399" y="229425"/>
                  </a:lnTo>
                  <a:lnTo>
                    <a:pt x="2287105" y="270154"/>
                  </a:lnTo>
                  <a:lnTo>
                    <a:pt x="2294534" y="313436"/>
                  </a:lnTo>
                  <a:lnTo>
                    <a:pt x="2302713" y="359283"/>
                  </a:lnTo>
                  <a:lnTo>
                    <a:pt x="2311628" y="407682"/>
                  </a:lnTo>
                  <a:lnTo>
                    <a:pt x="2321280" y="458647"/>
                  </a:lnTo>
                  <a:lnTo>
                    <a:pt x="2331682" y="512165"/>
                  </a:lnTo>
                  <a:lnTo>
                    <a:pt x="2342807" y="568248"/>
                  </a:lnTo>
                  <a:lnTo>
                    <a:pt x="2443391" y="1071727"/>
                  </a:lnTo>
                  <a:lnTo>
                    <a:pt x="2443391" y="448729"/>
                  </a:lnTo>
                  <a:lnTo>
                    <a:pt x="2387536" y="191249"/>
                  </a:lnTo>
                  <a:lnTo>
                    <a:pt x="2346096" y="266"/>
                  </a:lnTo>
                  <a:lnTo>
                    <a:pt x="2208707" y="266"/>
                  </a:lnTo>
                  <a:lnTo>
                    <a:pt x="1838617" y="1818271"/>
                  </a:lnTo>
                  <a:lnTo>
                    <a:pt x="1974037" y="1818271"/>
                  </a:lnTo>
                  <a:lnTo>
                    <a:pt x="2079866" y="1267663"/>
                  </a:lnTo>
                  <a:lnTo>
                    <a:pt x="2482824" y="1267663"/>
                  </a:lnTo>
                  <a:lnTo>
                    <a:pt x="2595232" y="1818271"/>
                  </a:lnTo>
                  <a:lnTo>
                    <a:pt x="2740507" y="1818271"/>
                  </a:lnTo>
                  <a:close/>
                </a:path>
                <a:path w="4356734" h="1818639">
                  <a:moveTo>
                    <a:pt x="3499104" y="0"/>
                  </a:moveTo>
                  <a:lnTo>
                    <a:pt x="2848978" y="0"/>
                  </a:lnTo>
                  <a:lnTo>
                    <a:pt x="2848978" y="214630"/>
                  </a:lnTo>
                  <a:lnTo>
                    <a:pt x="2848978" y="777240"/>
                  </a:lnTo>
                  <a:lnTo>
                    <a:pt x="2848978" y="991870"/>
                  </a:lnTo>
                  <a:lnTo>
                    <a:pt x="2848978" y="1818640"/>
                  </a:lnTo>
                  <a:lnTo>
                    <a:pt x="2976499" y="1818640"/>
                  </a:lnTo>
                  <a:lnTo>
                    <a:pt x="2976499" y="991870"/>
                  </a:lnTo>
                  <a:lnTo>
                    <a:pt x="3428758" y="991870"/>
                  </a:lnTo>
                  <a:lnTo>
                    <a:pt x="3428758" y="777240"/>
                  </a:lnTo>
                  <a:lnTo>
                    <a:pt x="2976499" y="777240"/>
                  </a:lnTo>
                  <a:lnTo>
                    <a:pt x="2976499" y="214630"/>
                  </a:lnTo>
                  <a:lnTo>
                    <a:pt x="3499104" y="214630"/>
                  </a:lnTo>
                  <a:lnTo>
                    <a:pt x="3499104" y="0"/>
                  </a:lnTo>
                  <a:close/>
                </a:path>
                <a:path w="4356734" h="1818639">
                  <a:moveTo>
                    <a:pt x="4356290" y="0"/>
                  </a:moveTo>
                  <a:lnTo>
                    <a:pt x="3592449" y="0"/>
                  </a:lnTo>
                  <a:lnTo>
                    <a:pt x="3592449" y="214630"/>
                  </a:lnTo>
                  <a:lnTo>
                    <a:pt x="3909949" y="214630"/>
                  </a:lnTo>
                  <a:lnTo>
                    <a:pt x="3909949" y="1818640"/>
                  </a:lnTo>
                  <a:lnTo>
                    <a:pt x="4037469" y="1818640"/>
                  </a:lnTo>
                  <a:lnTo>
                    <a:pt x="4037469" y="214630"/>
                  </a:lnTo>
                  <a:lnTo>
                    <a:pt x="4356290" y="214630"/>
                  </a:lnTo>
                  <a:lnTo>
                    <a:pt x="4356290" y="0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04393" y="2860318"/>
              <a:ext cx="4356735" cy="1818005"/>
            </a:xfrm>
            <a:custGeom>
              <a:avLst/>
              <a:gdLst/>
              <a:ahLst/>
              <a:cxnLst/>
              <a:rect l="l" t="t" r="r" b="b"/>
              <a:pathLst>
                <a:path w="4356734" h="1818004">
                  <a:moveTo>
                    <a:pt x="329991" y="214538"/>
                  </a:moveTo>
                  <a:lnTo>
                    <a:pt x="382949" y="216864"/>
                  </a:lnTo>
                  <a:lnTo>
                    <a:pt x="428102" y="223839"/>
                  </a:lnTo>
                  <a:lnTo>
                    <a:pt x="465448" y="235465"/>
                  </a:lnTo>
                  <a:lnTo>
                    <a:pt x="522526" y="276627"/>
                  </a:lnTo>
                  <a:lnTo>
                    <a:pt x="548347" y="309613"/>
                  </a:lnTo>
                  <a:lnTo>
                    <a:pt x="572450" y="350702"/>
                  </a:lnTo>
                  <a:lnTo>
                    <a:pt x="594835" y="399893"/>
                  </a:lnTo>
                  <a:lnTo>
                    <a:pt x="615503" y="457186"/>
                  </a:lnTo>
                  <a:lnTo>
                    <a:pt x="635153" y="531695"/>
                  </a:lnTo>
                  <a:lnTo>
                    <a:pt x="643136" y="573849"/>
                  </a:lnTo>
                  <a:lnTo>
                    <a:pt x="649891" y="619268"/>
                  </a:lnTo>
                  <a:lnTo>
                    <a:pt x="655417" y="667954"/>
                  </a:lnTo>
                  <a:lnTo>
                    <a:pt x="659716" y="719906"/>
                  </a:lnTo>
                  <a:lnTo>
                    <a:pt x="662786" y="775124"/>
                  </a:lnTo>
                  <a:lnTo>
                    <a:pt x="664628" y="833608"/>
                  </a:lnTo>
                  <a:lnTo>
                    <a:pt x="665242" y="895359"/>
                  </a:lnTo>
                  <a:lnTo>
                    <a:pt x="664724" y="952927"/>
                  </a:lnTo>
                  <a:lnTo>
                    <a:pt x="663168" y="1007998"/>
                  </a:lnTo>
                  <a:lnTo>
                    <a:pt x="660574" y="1060572"/>
                  </a:lnTo>
                  <a:lnTo>
                    <a:pt x="656943" y="1110648"/>
                  </a:lnTo>
                  <a:lnTo>
                    <a:pt x="652274" y="1158228"/>
                  </a:lnTo>
                  <a:lnTo>
                    <a:pt x="646568" y="1203311"/>
                  </a:lnTo>
                  <a:lnTo>
                    <a:pt x="639824" y="1245896"/>
                  </a:lnTo>
                  <a:lnTo>
                    <a:pt x="628939" y="1301255"/>
                  </a:lnTo>
                  <a:lnTo>
                    <a:pt x="616440" y="1351917"/>
                  </a:lnTo>
                  <a:lnTo>
                    <a:pt x="602329" y="1397884"/>
                  </a:lnTo>
                  <a:lnTo>
                    <a:pt x="586605" y="1439155"/>
                  </a:lnTo>
                  <a:lnTo>
                    <a:pt x="569269" y="1475730"/>
                  </a:lnTo>
                  <a:lnTo>
                    <a:pt x="531525" y="1529675"/>
                  </a:lnTo>
                  <a:lnTo>
                    <a:pt x="482717" y="1569978"/>
                  </a:lnTo>
                  <a:lnTo>
                    <a:pt x="418296" y="1595091"/>
                  </a:lnTo>
                  <a:lnTo>
                    <a:pt x="378362" y="1601369"/>
                  </a:lnTo>
                  <a:lnTo>
                    <a:pt x="333278" y="1603461"/>
                  </a:lnTo>
                  <a:lnTo>
                    <a:pt x="127526" y="1603461"/>
                  </a:lnTo>
                  <a:lnTo>
                    <a:pt x="127526" y="214538"/>
                  </a:lnTo>
                  <a:lnTo>
                    <a:pt x="329991" y="214538"/>
                  </a:lnTo>
                  <a:close/>
                </a:path>
                <a:path w="4356734" h="1818004">
                  <a:moveTo>
                    <a:pt x="0" y="0"/>
                  </a:moveTo>
                  <a:lnTo>
                    <a:pt x="0" y="1818001"/>
                  </a:lnTo>
                  <a:lnTo>
                    <a:pt x="347740" y="1818001"/>
                  </a:lnTo>
                  <a:lnTo>
                    <a:pt x="390194" y="1816063"/>
                  </a:lnTo>
                  <a:lnTo>
                    <a:pt x="430128" y="1810250"/>
                  </a:lnTo>
                  <a:lnTo>
                    <a:pt x="467543" y="1800562"/>
                  </a:lnTo>
                  <a:lnTo>
                    <a:pt x="534936" y="1769688"/>
                  </a:lnTo>
                  <a:lnTo>
                    <a:pt x="592454" y="1724217"/>
                  </a:lnTo>
                  <a:lnTo>
                    <a:pt x="640879" y="1663116"/>
                  </a:lnTo>
                  <a:lnTo>
                    <a:pt x="663325" y="1624647"/>
                  </a:lnTo>
                  <a:lnTo>
                    <a:pt x="684812" y="1580649"/>
                  </a:lnTo>
                  <a:lnTo>
                    <a:pt x="705341" y="1531122"/>
                  </a:lnTo>
                  <a:lnTo>
                    <a:pt x="720802" y="1486924"/>
                  </a:lnTo>
                  <a:lnTo>
                    <a:pt x="735106" y="1438328"/>
                  </a:lnTo>
                  <a:lnTo>
                    <a:pt x="748253" y="1385334"/>
                  </a:lnTo>
                  <a:lnTo>
                    <a:pt x="760243" y="1327942"/>
                  </a:lnTo>
                  <a:lnTo>
                    <a:pt x="771076" y="1266151"/>
                  </a:lnTo>
                  <a:lnTo>
                    <a:pt x="777878" y="1219483"/>
                  </a:lnTo>
                  <a:lnTo>
                    <a:pt x="783633" y="1170891"/>
                  </a:lnTo>
                  <a:lnTo>
                    <a:pt x="788342" y="1120375"/>
                  </a:lnTo>
                  <a:lnTo>
                    <a:pt x="792004" y="1067937"/>
                  </a:lnTo>
                  <a:lnTo>
                    <a:pt x="794620" y="1013574"/>
                  </a:lnTo>
                  <a:lnTo>
                    <a:pt x="796190" y="957288"/>
                  </a:lnTo>
                  <a:lnTo>
                    <a:pt x="796713" y="899079"/>
                  </a:lnTo>
                  <a:lnTo>
                    <a:pt x="796245" y="845734"/>
                  </a:lnTo>
                  <a:lnTo>
                    <a:pt x="794841" y="793726"/>
                  </a:lnTo>
                  <a:lnTo>
                    <a:pt x="792501" y="743055"/>
                  </a:lnTo>
                  <a:lnTo>
                    <a:pt x="789225" y="693721"/>
                  </a:lnTo>
                  <a:lnTo>
                    <a:pt x="785014" y="645724"/>
                  </a:lnTo>
                  <a:lnTo>
                    <a:pt x="779866" y="599064"/>
                  </a:lnTo>
                  <a:lnTo>
                    <a:pt x="773782" y="553742"/>
                  </a:lnTo>
                  <a:lnTo>
                    <a:pt x="766762" y="509756"/>
                  </a:lnTo>
                  <a:lnTo>
                    <a:pt x="758806" y="467107"/>
                  </a:lnTo>
                  <a:lnTo>
                    <a:pt x="747251" y="414398"/>
                  </a:lnTo>
                  <a:lnTo>
                    <a:pt x="734122" y="364457"/>
                  </a:lnTo>
                  <a:lnTo>
                    <a:pt x="719418" y="317282"/>
                  </a:lnTo>
                  <a:lnTo>
                    <a:pt x="703141" y="272874"/>
                  </a:lnTo>
                  <a:lnTo>
                    <a:pt x="685290" y="231233"/>
                  </a:lnTo>
                  <a:lnTo>
                    <a:pt x="665864" y="192360"/>
                  </a:lnTo>
                  <a:lnTo>
                    <a:pt x="644864" y="156253"/>
                  </a:lnTo>
                  <a:lnTo>
                    <a:pt x="614092" y="112772"/>
                  </a:lnTo>
                  <a:lnTo>
                    <a:pt x="580279" y="76576"/>
                  </a:lnTo>
                  <a:lnTo>
                    <a:pt x="543426" y="47666"/>
                  </a:lnTo>
                  <a:lnTo>
                    <a:pt x="503533" y="26042"/>
                  </a:lnTo>
                  <a:lnTo>
                    <a:pt x="431060" y="6510"/>
                  </a:lnTo>
                  <a:lnTo>
                    <a:pt x="384840" y="1627"/>
                  </a:lnTo>
                  <a:lnTo>
                    <a:pt x="331964" y="0"/>
                  </a:lnTo>
                  <a:lnTo>
                    <a:pt x="0" y="0"/>
                  </a:lnTo>
                  <a:close/>
                </a:path>
                <a:path w="4356734" h="1818004">
                  <a:moveTo>
                    <a:pt x="1406739" y="200897"/>
                  </a:moveTo>
                  <a:lnTo>
                    <a:pt x="1456711" y="206090"/>
                  </a:lnTo>
                  <a:lnTo>
                    <a:pt x="1499480" y="221669"/>
                  </a:lnTo>
                  <a:lnTo>
                    <a:pt x="1535046" y="247634"/>
                  </a:lnTo>
                  <a:lnTo>
                    <a:pt x="1563408" y="283985"/>
                  </a:lnTo>
                  <a:lnTo>
                    <a:pt x="1585169" y="328396"/>
                  </a:lnTo>
                  <a:lnTo>
                    <a:pt x="1600713" y="378543"/>
                  </a:lnTo>
                  <a:lnTo>
                    <a:pt x="1610039" y="434425"/>
                  </a:lnTo>
                  <a:lnTo>
                    <a:pt x="1613148" y="496043"/>
                  </a:lnTo>
                  <a:lnTo>
                    <a:pt x="1611546" y="539266"/>
                  </a:lnTo>
                  <a:lnTo>
                    <a:pt x="1606739" y="580888"/>
                  </a:lnTo>
                  <a:lnTo>
                    <a:pt x="1598727" y="620907"/>
                  </a:lnTo>
                  <a:lnTo>
                    <a:pt x="1587511" y="659324"/>
                  </a:lnTo>
                  <a:lnTo>
                    <a:pt x="1555958" y="724017"/>
                  </a:lnTo>
                  <a:lnTo>
                    <a:pt x="1512573" y="768454"/>
                  </a:lnTo>
                  <a:lnTo>
                    <a:pt x="1453740" y="793877"/>
                  </a:lnTo>
                  <a:lnTo>
                    <a:pt x="1375843" y="802351"/>
                  </a:lnTo>
                  <a:lnTo>
                    <a:pt x="1101726" y="802351"/>
                  </a:lnTo>
                  <a:lnTo>
                    <a:pt x="1101726" y="200897"/>
                  </a:lnTo>
                  <a:lnTo>
                    <a:pt x="1406739" y="200897"/>
                  </a:lnTo>
                  <a:close/>
                </a:path>
                <a:path w="4356734" h="1818004">
                  <a:moveTo>
                    <a:pt x="2274447" y="190976"/>
                  </a:moveTo>
                  <a:lnTo>
                    <a:pt x="2280404" y="229148"/>
                  </a:lnTo>
                  <a:lnTo>
                    <a:pt x="2287101" y="269878"/>
                  </a:lnTo>
                  <a:lnTo>
                    <a:pt x="2294537" y="313166"/>
                  </a:lnTo>
                  <a:lnTo>
                    <a:pt x="2302713" y="359011"/>
                  </a:lnTo>
                  <a:lnTo>
                    <a:pt x="2311628" y="407414"/>
                  </a:lnTo>
                  <a:lnTo>
                    <a:pt x="2321283" y="458375"/>
                  </a:lnTo>
                  <a:lnTo>
                    <a:pt x="2331678" y="511894"/>
                  </a:lnTo>
                  <a:lnTo>
                    <a:pt x="2342812" y="567970"/>
                  </a:lnTo>
                  <a:lnTo>
                    <a:pt x="2443387" y="1071454"/>
                  </a:lnTo>
                  <a:lnTo>
                    <a:pt x="2116682" y="1071454"/>
                  </a:lnTo>
                  <a:lnTo>
                    <a:pt x="2222516" y="538207"/>
                  </a:lnTo>
                  <a:lnTo>
                    <a:pt x="2231786" y="488906"/>
                  </a:lnTo>
                  <a:lnTo>
                    <a:pt x="2240439" y="439504"/>
                  </a:lnTo>
                  <a:lnTo>
                    <a:pt x="2248475" y="390001"/>
                  </a:lnTo>
                  <a:lnTo>
                    <a:pt x="2255893" y="340397"/>
                  </a:lnTo>
                  <a:lnTo>
                    <a:pt x="2262695" y="290691"/>
                  </a:lnTo>
                  <a:lnTo>
                    <a:pt x="2268879" y="240884"/>
                  </a:lnTo>
                  <a:lnTo>
                    <a:pt x="2274447" y="190976"/>
                  </a:lnTo>
                  <a:close/>
                </a:path>
                <a:path w="4356734" h="1818004">
                  <a:moveTo>
                    <a:pt x="974199" y="0"/>
                  </a:moveTo>
                  <a:lnTo>
                    <a:pt x="974199" y="1818001"/>
                  </a:lnTo>
                  <a:lnTo>
                    <a:pt x="1101726" y="1818001"/>
                  </a:lnTo>
                  <a:lnTo>
                    <a:pt x="1101726" y="1010689"/>
                  </a:lnTo>
                  <a:lnTo>
                    <a:pt x="1249631" y="1010689"/>
                  </a:lnTo>
                  <a:lnTo>
                    <a:pt x="1292030" y="1012859"/>
                  </a:lnTo>
                  <a:lnTo>
                    <a:pt x="1335347" y="1027508"/>
                  </a:lnTo>
                  <a:lnTo>
                    <a:pt x="1378691" y="1067734"/>
                  </a:lnTo>
                  <a:lnTo>
                    <a:pt x="1409258" y="1115478"/>
                  </a:lnTo>
                  <a:lnTo>
                    <a:pt x="1443550" y="1189265"/>
                  </a:lnTo>
                  <a:lnTo>
                    <a:pt x="1458801" y="1227063"/>
                  </a:lnTo>
                  <a:lnTo>
                    <a:pt x="1475629" y="1271013"/>
                  </a:lnTo>
                  <a:lnTo>
                    <a:pt x="1494035" y="1321113"/>
                  </a:lnTo>
                  <a:lnTo>
                    <a:pt x="1514019" y="1377365"/>
                  </a:lnTo>
                  <a:lnTo>
                    <a:pt x="1535580" y="1439767"/>
                  </a:lnTo>
                  <a:lnTo>
                    <a:pt x="1663107" y="1818001"/>
                  </a:lnTo>
                  <a:lnTo>
                    <a:pt x="1823501" y="1818001"/>
                  </a:lnTo>
                  <a:lnTo>
                    <a:pt x="1655876" y="1323197"/>
                  </a:lnTo>
                  <a:lnTo>
                    <a:pt x="1635656" y="1267094"/>
                  </a:lnTo>
                  <a:lnTo>
                    <a:pt x="1614962" y="1214861"/>
                  </a:lnTo>
                  <a:lnTo>
                    <a:pt x="1593796" y="1166496"/>
                  </a:lnTo>
                  <a:lnTo>
                    <a:pt x="1572155" y="1122001"/>
                  </a:lnTo>
                  <a:lnTo>
                    <a:pt x="1550042" y="1081375"/>
                  </a:lnTo>
                  <a:lnTo>
                    <a:pt x="1517667" y="1036421"/>
                  </a:lnTo>
                  <a:lnTo>
                    <a:pt x="1473131" y="990847"/>
                  </a:lnTo>
                  <a:lnTo>
                    <a:pt x="1517357" y="976173"/>
                  </a:lnTo>
                  <a:lnTo>
                    <a:pt x="1557565" y="956124"/>
                  </a:lnTo>
                  <a:lnTo>
                    <a:pt x="1593756" y="930702"/>
                  </a:lnTo>
                  <a:lnTo>
                    <a:pt x="1625930" y="899906"/>
                  </a:lnTo>
                  <a:lnTo>
                    <a:pt x="1654087" y="863736"/>
                  </a:lnTo>
                  <a:lnTo>
                    <a:pt x="1678226" y="822192"/>
                  </a:lnTo>
                  <a:lnTo>
                    <a:pt x="1695841" y="783040"/>
                  </a:lnTo>
                  <a:lnTo>
                    <a:pt x="1710745" y="741408"/>
                  </a:lnTo>
                  <a:lnTo>
                    <a:pt x="1722940" y="697296"/>
                  </a:lnTo>
                  <a:lnTo>
                    <a:pt x="1732424" y="650703"/>
                  </a:lnTo>
                  <a:lnTo>
                    <a:pt x="1739199" y="601630"/>
                  </a:lnTo>
                  <a:lnTo>
                    <a:pt x="1743264" y="550077"/>
                  </a:lnTo>
                  <a:lnTo>
                    <a:pt x="1744619" y="496043"/>
                  </a:lnTo>
                  <a:lnTo>
                    <a:pt x="1743015" y="437064"/>
                  </a:lnTo>
                  <a:lnTo>
                    <a:pt x="1738203" y="380167"/>
                  </a:lnTo>
                  <a:lnTo>
                    <a:pt x="1730183" y="325355"/>
                  </a:lnTo>
                  <a:lnTo>
                    <a:pt x="1718956" y="272625"/>
                  </a:lnTo>
                  <a:lnTo>
                    <a:pt x="1704520" y="221979"/>
                  </a:lnTo>
                  <a:lnTo>
                    <a:pt x="1682787" y="164676"/>
                  </a:lnTo>
                  <a:lnTo>
                    <a:pt x="1657684" y="116776"/>
                  </a:lnTo>
                  <a:lnTo>
                    <a:pt x="1629212" y="78281"/>
                  </a:lnTo>
                  <a:lnTo>
                    <a:pt x="1597371" y="49190"/>
                  </a:lnTo>
                  <a:lnTo>
                    <a:pt x="1559985" y="27669"/>
                  </a:lnTo>
                  <a:lnTo>
                    <a:pt x="1514874" y="12297"/>
                  </a:lnTo>
                  <a:lnTo>
                    <a:pt x="1462039" y="3074"/>
                  </a:lnTo>
                  <a:lnTo>
                    <a:pt x="1401480" y="0"/>
                  </a:lnTo>
                  <a:lnTo>
                    <a:pt x="974199" y="0"/>
                  </a:lnTo>
                  <a:close/>
                </a:path>
                <a:path w="4356734" h="1818004">
                  <a:moveTo>
                    <a:pt x="2208711" y="0"/>
                  </a:moveTo>
                  <a:lnTo>
                    <a:pt x="1838621" y="1818001"/>
                  </a:lnTo>
                  <a:lnTo>
                    <a:pt x="1974036" y="1818001"/>
                  </a:lnTo>
                  <a:lnTo>
                    <a:pt x="2079870" y="1267392"/>
                  </a:lnTo>
                  <a:lnTo>
                    <a:pt x="2482828" y="1267392"/>
                  </a:lnTo>
                  <a:lnTo>
                    <a:pt x="2595236" y="1818001"/>
                  </a:lnTo>
                  <a:lnTo>
                    <a:pt x="2740511" y="1818001"/>
                  </a:lnTo>
                  <a:lnTo>
                    <a:pt x="2346098" y="0"/>
                  </a:lnTo>
                  <a:lnTo>
                    <a:pt x="2208711" y="0"/>
                  </a:lnTo>
                  <a:close/>
                </a:path>
                <a:path w="4356734" h="1818004">
                  <a:moveTo>
                    <a:pt x="2848975" y="0"/>
                  </a:moveTo>
                  <a:lnTo>
                    <a:pt x="2848975" y="1818001"/>
                  </a:lnTo>
                  <a:lnTo>
                    <a:pt x="2976501" y="1818001"/>
                  </a:lnTo>
                  <a:lnTo>
                    <a:pt x="2976501" y="992087"/>
                  </a:lnTo>
                  <a:lnTo>
                    <a:pt x="3428762" y="992087"/>
                  </a:lnTo>
                  <a:lnTo>
                    <a:pt x="3428762" y="777548"/>
                  </a:lnTo>
                  <a:lnTo>
                    <a:pt x="2976501" y="777548"/>
                  </a:lnTo>
                  <a:lnTo>
                    <a:pt x="2976501" y="214538"/>
                  </a:lnTo>
                  <a:lnTo>
                    <a:pt x="3499099" y="214538"/>
                  </a:lnTo>
                  <a:lnTo>
                    <a:pt x="3499099" y="0"/>
                  </a:lnTo>
                  <a:lnTo>
                    <a:pt x="2848975" y="0"/>
                  </a:lnTo>
                  <a:close/>
                </a:path>
                <a:path w="4356734" h="1818004">
                  <a:moveTo>
                    <a:pt x="3592443" y="0"/>
                  </a:moveTo>
                  <a:lnTo>
                    <a:pt x="3592443" y="214538"/>
                  </a:lnTo>
                  <a:lnTo>
                    <a:pt x="3909945" y="214538"/>
                  </a:lnTo>
                  <a:lnTo>
                    <a:pt x="3909945" y="1818001"/>
                  </a:lnTo>
                  <a:lnTo>
                    <a:pt x="4037473" y="1818001"/>
                  </a:lnTo>
                  <a:lnTo>
                    <a:pt x="4037473" y="214538"/>
                  </a:lnTo>
                  <a:lnTo>
                    <a:pt x="4356289" y="214538"/>
                  </a:lnTo>
                  <a:lnTo>
                    <a:pt x="4356289" y="0"/>
                  </a:lnTo>
                  <a:lnTo>
                    <a:pt x="3592443" y="0"/>
                  </a:lnTo>
                  <a:close/>
                </a:path>
              </a:pathLst>
            </a:custGeom>
            <a:ln w="22249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69218" y="3030232"/>
              <a:ext cx="3363595" cy="1403985"/>
            </a:xfrm>
            <a:custGeom>
              <a:avLst/>
              <a:gdLst/>
              <a:ahLst/>
              <a:cxnLst/>
              <a:rect l="l" t="t" r="r" b="b"/>
              <a:pathLst>
                <a:path w="3363595" h="1403985">
                  <a:moveTo>
                    <a:pt x="615111" y="694156"/>
                  </a:moveTo>
                  <a:lnTo>
                    <a:pt x="615073" y="691286"/>
                  </a:lnTo>
                  <a:lnTo>
                    <a:pt x="614514" y="641400"/>
                  </a:lnTo>
                  <a:lnTo>
                    <a:pt x="612711" y="590334"/>
                  </a:lnTo>
                  <a:lnTo>
                    <a:pt x="609727" y="540994"/>
                  </a:lnTo>
                  <a:lnTo>
                    <a:pt x="605548" y="493344"/>
                  </a:lnTo>
                  <a:lnTo>
                    <a:pt x="600176" y="447408"/>
                  </a:lnTo>
                  <a:lnTo>
                    <a:pt x="593610" y="403174"/>
                  </a:lnTo>
                  <a:lnTo>
                    <a:pt x="585838" y="360654"/>
                  </a:lnTo>
                  <a:lnTo>
                    <a:pt x="573011" y="304279"/>
                  </a:lnTo>
                  <a:lnTo>
                    <a:pt x="557796" y="252095"/>
                  </a:lnTo>
                  <a:lnTo>
                    <a:pt x="540207" y="204101"/>
                  </a:lnTo>
                  <a:lnTo>
                    <a:pt x="522681" y="165658"/>
                  </a:lnTo>
                  <a:lnTo>
                    <a:pt x="513600" y="148551"/>
                  </a:lnTo>
                  <a:lnTo>
                    <a:pt x="513600" y="691286"/>
                  </a:lnTo>
                  <a:lnTo>
                    <a:pt x="513562" y="694156"/>
                  </a:lnTo>
                  <a:lnTo>
                    <a:pt x="512813" y="752970"/>
                  </a:lnTo>
                  <a:lnTo>
                    <a:pt x="510463" y="810869"/>
                  </a:lnTo>
                  <a:lnTo>
                    <a:pt x="506539" y="864997"/>
                  </a:lnTo>
                  <a:lnTo>
                    <a:pt x="501040" y="915352"/>
                  </a:lnTo>
                  <a:lnTo>
                    <a:pt x="493979" y="961923"/>
                  </a:lnTo>
                  <a:lnTo>
                    <a:pt x="483285" y="1014780"/>
                  </a:lnTo>
                  <a:lnTo>
                    <a:pt x="470636" y="1061974"/>
                  </a:lnTo>
                  <a:lnTo>
                    <a:pt x="456044" y="1103503"/>
                  </a:lnTo>
                  <a:lnTo>
                    <a:pt x="439508" y="1139367"/>
                  </a:lnTo>
                  <a:lnTo>
                    <a:pt x="410362" y="1181011"/>
                  </a:lnTo>
                  <a:lnTo>
                    <a:pt x="372681" y="1212126"/>
                  </a:lnTo>
                  <a:lnTo>
                    <a:pt x="322948" y="1231519"/>
                  </a:lnTo>
                  <a:lnTo>
                    <a:pt x="257314" y="1237970"/>
                  </a:lnTo>
                  <a:lnTo>
                    <a:pt x="98463" y="1237970"/>
                  </a:lnTo>
                  <a:lnTo>
                    <a:pt x="98463" y="165658"/>
                  </a:lnTo>
                  <a:lnTo>
                    <a:pt x="254774" y="165658"/>
                  </a:lnTo>
                  <a:lnTo>
                    <a:pt x="295656" y="167449"/>
                  </a:lnTo>
                  <a:lnTo>
                    <a:pt x="359346" y="181813"/>
                  </a:lnTo>
                  <a:lnTo>
                    <a:pt x="408533" y="219379"/>
                  </a:lnTo>
                  <a:lnTo>
                    <a:pt x="432828" y="254139"/>
                  </a:lnTo>
                  <a:lnTo>
                    <a:pt x="455053" y="298678"/>
                  </a:lnTo>
                  <a:lnTo>
                    <a:pt x="475208" y="352996"/>
                  </a:lnTo>
                  <a:lnTo>
                    <a:pt x="494017" y="428802"/>
                  </a:lnTo>
                  <a:lnTo>
                    <a:pt x="501065" y="472960"/>
                  </a:lnTo>
                  <a:lnTo>
                    <a:pt x="506552" y="521296"/>
                  </a:lnTo>
                  <a:lnTo>
                    <a:pt x="510463" y="573786"/>
                  </a:lnTo>
                  <a:lnTo>
                    <a:pt x="512826" y="630453"/>
                  </a:lnTo>
                  <a:lnTo>
                    <a:pt x="513600" y="691286"/>
                  </a:lnTo>
                  <a:lnTo>
                    <a:pt x="513600" y="148551"/>
                  </a:lnTo>
                  <a:lnTo>
                    <a:pt x="474116" y="87083"/>
                  </a:lnTo>
                  <a:lnTo>
                    <a:pt x="448005" y="59143"/>
                  </a:lnTo>
                  <a:lnTo>
                    <a:pt x="388759" y="20129"/>
                  </a:lnTo>
                  <a:lnTo>
                    <a:pt x="332803" y="5054"/>
                  </a:lnTo>
                  <a:lnTo>
                    <a:pt x="256298" y="25"/>
                  </a:lnTo>
                  <a:lnTo>
                    <a:pt x="0" y="25"/>
                  </a:lnTo>
                  <a:lnTo>
                    <a:pt x="0" y="1403616"/>
                  </a:lnTo>
                  <a:lnTo>
                    <a:pt x="268478" y="1403616"/>
                  </a:lnTo>
                  <a:lnTo>
                    <a:pt x="332079" y="1397622"/>
                  </a:lnTo>
                  <a:lnTo>
                    <a:pt x="387908" y="1379677"/>
                  </a:lnTo>
                  <a:lnTo>
                    <a:pt x="436168" y="1350149"/>
                  </a:lnTo>
                  <a:lnTo>
                    <a:pt x="476719" y="1309458"/>
                  </a:lnTo>
                  <a:lnTo>
                    <a:pt x="512127" y="1254328"/>
                  </a:lnTo>
                  <a:lnTo>
                    <a:pt x="520115" y="1237970"/>
                  </a:lnTo>
                  <a:lnTo>
                    <a:pt x="528713" y="1220368"/>
                  </a:lnTo>
                  <a:lnTo>
                    <a:pt x="544563" y="1182128"/>
                  </a:lnTo>
                  <a:lnTo>
                    <a:pt x="559346" y="1138948"/>
                  </a:lnTo>
                  <a:lnTo>
                    <a:pt x="572731" y="1090447"/>
                  </a:lnTo>
                  <a:lnTo>
                    <a:pt x="584720" y="1036662"/>
                  </a:lnTo>
                  <a:lnTo>
                    <a:pt x="595312" y="977557"/>
                  </a:lnTo>
                  <a:lnTo>
                    <a:pt x="601357" y="935380"/>
                  </a:lnTo>
                  <a:lnTo>
                    <a:pt x="606310" y="891171"/>
                  </a:lnTo>
                  <a:lnTo>
                    <a:pt x="610158" y="844956"/>
                  </a:lnTo>
                  <a:lnTo>
                    <a:pt x="612902" y="796709"/>
                  </a:lnTo>
                  <a:lnTo>
                    <a:pt x="614553" y="746442"/>
                  </a:lnTo>
                  <a:lnTo>
                    <a:pt x="615111" y="694156"/>
                  </a:lnTo>
                  <a:close/>
                </a:path>
                <a:path w="3363595" h="1403985">
                  <a:moveTo>
                    <a:pt x="1407833" y="1403616"/>
                  </a:moveTo>
                  <a:lnTo>
                    <a:pt x="1278420" y="1021600"/>
                  </a:lnTo>
                  <a:lnTo>
                    <a:pt x="1258849" y="967917"/>
                  </a:lnTo>
                  <a:lnTo>
                    <a:pt x="1238707" y="918908"/>
                  </a:lnTo>
                  <a:lnTo>
                    <a:pt x="1217993" y="874572"/>
                  </a:lnTo>
                  <a:lnTo>
                    <a:pt x="1196708" y="834898"/>
                  </a:lnTo>
                  <a:lnTo>
                    <a:pt x="1171714" y="800188"/>
                  </a:lnTo>
                  <a:lnTo>
                    <a:pt x="1137335" y="765009"/>
                  </a:lnTo>
                  <a:lnTo>
                    <a:pt x="1187386" y="746455"/>
                  </a:lnTo>
                  <a:lnTo>
                    <a:pt x="1230464" y="718578"/>
                  </a:lnTo>
                  <a:lnTo>
                    <a:pt x="1266558" y="681355"/>
                  </a:lnTo>
                  <a:lnTo>
                    <a:pt x="1295679" y="634796"/>
                  </a:lnTo>
                  <a:lnTo>
                    <a:pt x="1302270" y="619480"/>
                  </a:lnTo>
                  <a:lnTo>
                    <a:pt x="1314132" y="591947"/>
                  </a:lnTo>
                  <a:lnTo>
                    <a:pt x="1328483" y="545338"/>
                  </a:lnTo>
                  <a:lnTo>
                    <a:pt x="1338732" y="494969"/>
                  </a:lnTo>
                  <a:lnTo>
                    <a:pt x="1344891" y="440855"/>
                  </a:lnTo>
                  <a:lnTo>
                    <a:pt x="1346936" y="382993"/>
                  </a:lnTo>
                  <a:lnTo>
                    <a:pt x="1345006" y="326326"/>
                  </a:lnTo>
                  <a:lnTo>
                    <a:pt x="1339202" y="272173"/>
                  </a:lnTo>
                  <a:lnTo>
                    <a:pt x="1329524" y="220535"/>
                  </a:lnTo>
                  <a:lnTo>
                    <a:pt x="1315974" y="171399"/>
                  </a:lnTo>
                  <a:lnTo>
                    <a:pt x="1309801" y="155130"/>
                  </a:lnTo>
                  <a:lnTo>
                    <a:pt x="1299197" y="127165"/>
                  </a:lnTo>
                  <a:lnTo>
                    <a:pt x="1279817" y="90182"/>
                  </a:lnTo>
                  <a:lnTo>
                    <a:pt x="1257833" y="60464"/>
                  </a:lnTo>
                  <a:lnTo>
                    <a:pt x="1245438" y="49136"/>
                  </a:lnTo>
                  <a:lnTo>
                    <a:pt x="1245438" y="382993"/>
                  </a:lnTo>
                  <a:lnTo>
                    <a:pt x="1244193" y="416369"/>
                  </a:lnTo>
                  <a:lnTo>
                    <a:pt x="1234300" y="479399"/>
                  </a:lnTo>
                  <a:lnTo>
                    <a:pt x="1214602" y="535978"/>
                  </a:lnTo>
                  <a:lnTo>
                    <a:pt x="1185672" y="578104"/>
                  </a:lnTo>
                  <a:lnTo>
                    <a:pt x="1146911" y="604761"/>
                  </a:lnTo>
                  <a:lnTo>
                    <a:pt x="1094130" y="617842"/>
                  </a:lnTo>
                  <a:lnTo>
                    <a:pt x="1062228" y="619480"/>
                  </a:lnTo>
                  <a:lnTo>
                    <a:pt x="850595" y="619480"/>
                  </a:lnTo>
                  <a:lnTo>
                    <a:pt x="850595" y="155130"/>
                  </a:lnTo>
                  <a:lnTo>
                    <a:pt x="1086078" y="155130"/>
                  </a:lnTo>
                  <a:lnTo>
                    <a:pt x="1124661" y="159131"/>
                  </a:lnTo>
                  <a:lnTo>
                    <a:pt x="1185138" y="191211"/>
                  </a:lnTo>
                  <a:lnTo>
                    <a:pt x="1223835" y="253568"/>
                  </a:lnTo>
                  <a:lnTo>
                    <a:pt x="1235837" y="292277"/>
                  </a:lnTo>
                  <a:lnTo>
                    <a:pt x="1243037" y="335419"/>
                  </a:lnTo>
                  <a:lnTo>
                    <a:pt x="1245438" y="382993"/>
                  </a:lnTo>
                  <a:lnTo>
                    <a:pt x="1245438" y="49136"/>
                  </a:lnTo>
                  <a:lnTo>
                    <a:pt x="1204391" y="21386"/>
                  </a:lnTo>
                  <a:lnTo>
                    <a:pt x="1128776" y="2400"/>
                  </a:lnTo>
                  <a:lnTo>
                    <a:pt x="1082014" y="25"/>
                  </a:lnTo>
                  <a:lnTo>
                    <a:pt x="752132" y="25"/>
                  </a:lnTo>
                  <a:lnTo>
                    <a:pt x="752132" y="1403616"/>
                  </a:lnTo>
                  <a:lnTo>
                    <a:pt x="850595" y="1403616"/>
                  </a:lnTo>
                  <a:lnTo>
                    <a:pt x="850595" y="780326"/>
                  </a:lnTo>
                  <a:lnTo>
                    <a:pt x="964780" y="780326"/>
                  </a:lnTo>
                  <a:lnTo>
                    <a:pt x="1009891" y="784098"/>
                  </a:lnTo>
                  <a:lnTo>
                    <a:pt x="1053376" y="811987"/>
                  </a:lnTo>
                  <a:lnTo>
                    <a:pt x="1088021" y="861225"/>
                  </a:lnTo>
                  <a:lnTo>
                    <a:pt x="1114501" y="918197"/>
                  </a:lnTo>
                  <a:lnTo>
                    <a:pt x="1129411" y="955421"/>
                  </a:lnTo>
                  <a:lnTo>
                    <a:pt x="1146213" y="1000061"/>
                  </a:lnTo>
                  <a:lnTo>
                    <a:pt x="1164932" y="1052118"/>
                  </a:lnTo>
                  <a:lnTo>
                    <a:pt x="1185545" y="1111592"/>
                  </a:lnTo>
                  <a:lnTo>
                    <a:pt x="1284008" y="1403616"/>
                  </a:lnTo>
                  <a:lnTo>
                    <a:pt x="1407833" y="1403616"/>
                  </a:lnTo>
                  <a:close/>
                </a:path>
                <a:path w="3363595" h="1403985">
                  <a:moveTo>
                    <a:pt x="2115820" y="1403616"/>
                  </a:moveTo>
                  <a:lnTo>
                    <a:pt x="2023592" y="978509"/>
                  </a:lnTo>
                  <a:lnTo>
                    <a:pt x="1990775" y="827239"/>
                  </a:lnTo>
                  <a:lnTo>
                    <a:pt x="1886419" y="346227"/>
                  </a:lnTo>
                  <a:lnTo>
                    <a:pt x="1886419" y="827239"/>
                  </a:lnTo>
                  <a:lnTo>
                    <a:pt x="1634185" y="827239"/>
                  </a:lnTo>
                  <a:lnTo>
                    <a:pt x="1715897" y="415544"/>
                  </a:lnTo>
                  <a:lnTo>
                    <a:pt x="1725790" y="362242"/>
                  </a:lnTo>
                  <a:lnTo>
                    <a:pt x="1734731" y="308775"/>
                  </a:lnTo>
                  <a:lnTo>
                    <a:pt x="1742757" y="255155"/>
                  </a:lnTo>
                  <a:lnTo>
                    <a:pt x="1749844" y="201383"/>
                  </a:lnTo>
                  <a:lnTo>
                    <a:pt x="1755990" y="147472"/>
                  </a:lnTo>
                  <a:lnTo>
                    <a:pt x="1762252" y="187198"/>
                  </a:lnTo>
                  <a:lnTo>
                    <a:pt x="1769529" y="230441"/>
                  </a:lnTo>
                  <a:lnTo>
                    <a:pt x="1777809" y="277202"/>
                  </a:lnTo>
                  <a:lnTo>
                    <a:pt x="1787118" y="327469"/>
                  </a:lnTo>
                  <a:lnTo>
                    <a:pt x="1797443" y="381241"/>
                  </a:lnTo>
                  <a:lnTo>
                    <a:pt x="1808772" y="438531"/>
                  </a:lnTo>
                  <a:lnTo>
                    <a:pt x="1886419" y="827239"/>
                  </a:lnTo>
                  <a:lnTo>
                    <a:pt x="1886419" y="346227"/>
                  </a:lnTo>
                  <a:lnTo>
                    <a:pt x="1843303" y="147472"/>
                  </a:lnTo>
                  <a:lnTo>
                    <a:pt x="1811312" y="25"/>
                  </a:lnTo>
                  <a:lnTo>
                    <a:pt x="1705241" y="25"/>
                  </a:lnTo>
                  <a:lnTo>
                    <a:pt x="1419517" y="1403616"/>
                  </a:lnTo>
                  <a:lnTo>
                    <a:pt x="1524063" y="1403616"/>
                  </a:lnTo>
                  <a:lnTo>
                    <a:pt x="1605762" y="978509"/>
                  </a:lnTo>
                  <a:lnTo>
                    <a:pt x="1916874" y="978509"/>
                  </a:lnTo>
                  <a:lnTo>
                    <a:pt x="2003653" y="1403616"/>
                  </a:lnTo>
                  <a:lnTo>
                    <a:pt x="2115820" y="1403616"/>
                  </a:lnTo>
                  <a:close/>
                </a:path>
                <a:path w="3363595" h="1403985">
                  <a:moveTo>
                    <a:pt x="2701480" y="0"/>
                  </a:moveTo>
                  <a:lnTo>
                    <a:pt x="2199551" y="0"/>
                  </a:lnTo>
                  <a:lnTo>
                    <a:pt x="2199551" y="165100"/>
                  </a:lnTo>
                  <a:lnTo>
                    <a:pt x="2199551" y="600710"/>
                  </a:lnTo>
                  <a:lnTo>
                    <a:pt x="2199551" y="765810"/>
                  </a:lnTo>
                  <a:lnTo>
                    <a:pt x="2199551" y="1403350"/>
                  </a:lnTo>
                  <a:lnTo>
                    <a:pt x="2298014" y="1403350"/>
                  </a:lnTo>
                  <a:lnTo>
                    <a:pt x="2298014" y="765810"/>
                  </a:lnTo>
                  <a:lnTo>
                    <a:pt x="2647175" y="765810"/>
                  </a:lnTo>
                  <a:lnTo>
                    <a:pt x="2647175" y="600710"/>
                  </a:lnTo>
                  <a:lnTo>
                    <a:pt x="2298014" y="600710"/>
                  </a:lnTo>
                  <a:lnTo>
                    <a:pt x="2298014" y="165100"/>
                  </a:lnTo>
                  <a:lnTo>
                    <a:pt x="2701480" y="165100"/>
                  </a:lnTo>
                  <a:lnTo>
                    <a:pt x="2701480" y="0"/>
                  </a:lnTo>
                  <a:close/>
                </a:path>
                <a:path w="3363595" h="1403985">
                  <a:moveTo>
                    <a:pt x="3363277" y="0"/>
                  </a:moveTo>
                  <a:lnTo>
                    <a:pt x="2773553" y="0"/>
                  </a:lnTo>
                  <a:lnTo>
                    <a:pt x="2773553" y="165100"/>
                  </a:lnTo>
                  <a:lnTo>
                    <a:pt x="3018675" y="165100"/>
                  </a:lnTo>
                  <a:lnTo>
                    <a:pt x="3018675" y="1403350"/>
                  </a:lnTo>
                  <a:lnTo>
                    <a:pt x="3117138" y="1403350"/>
                  </a:lnTo>
                  <a:lnTo>
                    <a:pt x="3117138" y="165100"/>
                  </a:lnTo>
                  <a:lnTo>
                    <a:pt x="3363277" y="165100"/>
                  </a:lnTo>
                  <a:lnTo>
                    <a:pt x="3363277" y="0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69227" y="3030250"/>
              <a:ext cx="3363595" cy="1403985"/>
            </a:xfrm>
            <a:custGeom>
              <a:avLst/>
              <a:gdLst/>
              <a:ahLst/>
              <a:cxnLst/>
              <a:rect l="l" t="t" r="r" b="b"/>
              <a:pathLst>
                <a:path w="3363595" h="1403985">
                  <a:moveTo>
                    <a:pt x="254770" y="165634"/>
                  </a:moveTo>
                  <a:lnTo>
                    <a:pt x="295656" y="167429"/>
                  </a:lnTo>
                  <a:lnTo>
                    <a:pt x="359349" y="181791"/>
                  </a:lnTo>
                  <a:lnTo>
                    <a:pt x="408525" y="219350"/>
                  </a:lnTo>
                  <a:lnTo>
                    <a:pt x="432822" y="254116"/>
                  </a:lnTo>
                  <a:lnTo>
                    <a:pt x="455047" y="298657"/>
                  </a:lnTo>
                  <a:lnTo>
                    <a:pt x="475199" y="352971"/>
                  </a:lnTo>
                  <a:lnTo>
                    <a:pt x="494008" y="428783"/>
                  </a:lnTo>
                  <a:lnTo>
                    <a:pt x="501061" y="472942"/>
                  </a:lnTo>
                  <a:lnTo>
                    <a:pt x="506547" y="521270"/>
                  </a:lnTo>
                  <a:lnTo>
                    <a:pt x="510466" y="573765"/>
                  </a:lnTo>
                  <a:lnTo>
                    <a:pt x="512817" y="630429"/>
                  </a:lnTo>
                  <a:lnTo>
                    <a:pt x="513601" y="691262"/>
                  </a:lnTo>
                  <a:lnTo>
                    <a:pt x="512816" y="752945"/>
                  </a:lnTo>
                  <a:lnTo>
                    <a:pt x="510461" y="810851"/>
                  </a:lnTo>
                  <a:lnTo>
                    <a:pt x="506536" y="864977"/>
                  </a:lnTo>
                  <a:lnTo>
                    <a:pt x="501042" y="915325"/>
                  </a:lnTo>
                  <a:lnTo>
                    <a:pt x="493977" y="961894"/>
                  </a:lnTo>
                  <a:lnTo>
                    <a:pt x="483277" y="1014752"/>
                  </a:lnTo>
                  <a:lnTo>
                    <a:pt x="470631" y="1061945"/>
                  </a:lnTo>
                  <a:lnTo>
                    <a:pt x="456041" y="1103474"/>
                  </a:lnTo>
                  <a:lnTo>
                    <a:pt x="439504" y="1139337"/>
                  </a:lnTo>
                  <a:lnTo>
                    <a:pt x="410365" y="1180985"/>
                  </a:lnTo>
                  <a:lnTo>
                    <a:pt x="372682" y="1212102"/>
                  </a:lnTo>
                  <a:lnTo>
                    <a:pt x="322946" y="1231490"/>
                  </a:lnTo>
                  <a:lnTo>
                    <a:pt x="257308" y="1237952"/>
                  </a:lnTo>
                  <a:lnTo>
                    <a:pt x="98457" y="1237952"/>
                  </a:lnTo>
                  <a:lnTo>
                    <a:pt x="98457" y="165634"/>
                  </a:lnTo>
                  <a:lnTo>
                    <a:pt x="254770" y="165634"/>
                  </a:lnTo>
                  <a:close/>
                </a:path>
                <a:path w="3363595" h="1403985">
                  <a:moveTo>
                    <a:pt x="0" y="0"/>
                  </a:moveTo>
                  <a:lnTo>
                    <a:pt x="0" y="1403587"/>
                  </a:lnTo>
                  <a:lnTo>
                    <a:pt x="268473" y="1403587"/>
                  </a:lnTo>
                  <a:lnTo>
                    <a:pt x="332081" y="1397603"/>
                  </a:lnTo>
                  <a:lnTo>
                    <a:pt x="387907" y="1379652"/>
                  </a:lnTo>
                  <a:lnTo>
                    <a:pt x="436163" y="1350131"/>
                  </a:lnTo>
                  <a:lnTo>
                    <a:pt x="476722" y="1309440"/>
                  </a:lnTo>
                  <a:lnTo>
                    <a:pt x="512121" y="1254308"/>
                  </a:lnTo>
                  <a:lnTo>
                    <a:pt x="544559" y="1182102"/>
                  </a:lnTo>
                  <a:lnTo>
                    <a:pt x="559340" y="1138918"/>
                  </a:lnTo>
                  <a:lnTo>
                    <a:pt x="572726" y="1090429"/>
                  </a:lnTo>
                  <a:lnTo>
                    <a:pt x="584716" y="1036633"/>
                  </a:lnTo>
                  <a:lnTo>
                    <a:pt x="595310" y="977532"/>
                  </a:lnTo>
                  <a:lnTo>
                    <a:pt x="601358" y="935352"/>
                  </a:lnTo>
                  <a:lnTo>
                    <a:pt x="606306" y="891151"/>
                  </a:lnTo>
                  <a:lnTo>
                    <a:pt x="610155" y="844929"/>
                  </a:lnTo>
                  <a:lnTo>
                    <a:pt x="612904" y="796685"/>
                  </a:lnTo>
                  <a:lnTo>
                    <a:pt x="614553" y="746420"/>
                  </a:lnTo>
                  <a:lnTo>
                    <a:pt x="615103" y="694134"/>
                  </a:lnTo>
                  <a:lnTo>
                    <a:pt x="614506" y="641371"/>
                  </a:lnTo>
                  <a:lnTo>
                    <a:pt x="612714" y="590315"/>
                  </a:lnTo>
                  <a:lnTo>
                    <a:pt x="609728" y="540965"/>
                  </a:lnTo>
                  <a:lnTo>
                    <a:pt x="605547" y="493322"/>
                  </a:lnTo>
                  <a:lnTo>
                    <a:pt x="600171" y="447385"/>
                  </a:lnTo>
                  <a:lnTo>
                    <a:pt x="593601" y="403154"/>
                  </a:lnTo>
                  <a:lnTo>
                    <a:pt x="585837" y="360630"/>
                  </a:lnTo>
                  <a:lnTo>
                    <a:pt x="573007" y="304257"/>
                  </a:lnTo>
                  <a:lnTo>
                    <a:pt x="557795" y="252071"/>
                  </a:lnTo>
                  <a:lnTo>
                    <a:pt x="540201" y="204072"/>
                  </a:lnTo>
                  <a:lnTo>
                    <a:pt x="520225" y="160260"/>
                  </a:lnTo>
                  <a:lnTo>
                    <a:pt x="497868" y="120635"/>
                  </a:lnTo>
                  <a:lnTo>
                    <a:pt x="474110" y="87065"/>
                  </a:lnTo>
                  <a:lnTo>
                    <a:pt x="448005" y="59121"/>
                  </a:lnTo>
                  <a:lnTo>
                    <a:pt x="388753" y="20105"/>
                  </a:lnTo>
                  <a:lnTo>
                    <a:pt x="332800" y="5026"/>
                  </a:lnTo>
                  <a:lnTo>
                    <a:pt x="256293" y="0"/>
                  </a:lnTo>
                  <a:lnTo>
                    <a:pt x="0" y="0"/>
                  </a:lnTo>
                  <a:close/>
                </a:path>
                <a:path w="3363595" h="1403985">
                  <a:moveTo>
                    <a:pt x="1086073" y="155102"/>
                  </a:moveTo>
                  <a:lnTo>
                    <a:pt x="1124655" y="159112"/>
                  </a:lnTo>
                  <a:lnTo>
                    <a:pt x="1185133" y="191186"/>
                  </a:lnTo>
                  <a:lnTo>
                    <a:pt x="1223831" y="253538"/>
                  </a:lnTo>
                  <a:lnTo>
                    <a:pt x="1235831" y="292254"/>
                  </a:lnTo>
                  <a:lnTo>
                    <a:pt x="1243031" y="335398"/>
                  </a:lnTo>
                  <a:lnTo>
                    <a:pt x="1245431" y="382970"/>
                  </a:lnTo>
                  <a:lnTo>
                    <a:pt x="1244194" y="416340"/>
                  </a:lnTo>
                  <a:lnTo>
                    <a:pt x="1234298" y="479371"/>
                  </a:lnTo>
                  <a:lnTo>
                    <a:pt x="1214600" y="535959"/>
                  </a:lnTo>
                  <a:lnTo>
                    <a:pt x="1185672" y="578086"/>
                  </a:lnTo>
                  <a:lnTo>
                    <a:pt x="1146911" y="604734"/>
                  </a:lnTo>
                  <a:lnTo>
                    <a:pt x="1094130" y="617819"/>
                  </a:lnTo>
                  <a:lnTo>
                    <a:pt x="1062220" y="619455"/>
                  </a:lnTo>
                  <a:lnTo>
                    <a:pt x="850588" y="619455"/>
                  </a:lnTo>
                  <a:lnTo>
                    <a:pt x="850588" y="155102"/>
                  </a:lnTo>
                  <a:lnTo>
                    <a:pt x="1086073" y="155102"/>
                  </a:lnTo>
                  <a:close/>
                </a:path>
                <a:path w="3363595" h="1403985">
                  <a:moveTo>
                    <a:pt x="1755988" y="147443"/>
                  </a:moveTo>
                  <a:lnTo>
                    <a:pt x="1762247" y="187176"/>
                  </a:lnTo>
                  <a:lnTo>
                    <a:pt x="1769521" y="230420"/>
                  </a:lnTo>
                  <a:lnTo>
                    <a:pt x="1777811" y="277175"/>
                  </a:lnTo>
                  <a:lnTo>
                    <a:pt x="1787115" y="327439"/>
                  </a:lnTo>
                  <a:lnTo>
                    <a:pt x="1797435" y="381215"/>
                  </a:lnTo>
                  <a:lnTo>
                    <a:pt x="1808769" y="438501"/>
                  </a:lnTo>
                  <a:lnTo>
                    <a:pt x="1886418" y="827216"/>
                  </a:lnTo>
                  <a:lnTo>
                    <a:pt x="1634185" y="827216"/>
                  </a:lnTo>
                  <a:lnTo>
                    <a:pt x="1715894" y="415523"/>
                  </a:lnTo>
                  <a:lnTo>
                    <a:pt x="1725781" y="362213"/>
                  </a:lnTo>
                  <a:lnTo>
                    <a:pt x="1734733" y="308751"/>
                  </a:lnTo>
                  <a:lnTo>
                    <a:pt x="1742752" y="255135"/>
                  </a:lnTo>
                  <a:lnTo>
                    <a:pt x="1749837" y="201365"/>
                  </a:lnTo>
                  <a:lnTo>
                    <a:pt x="1755988" y="147443"/>
                  </a:lnTo>
                  <a:close/>
                </a:path>
                <a:path w="3363595" h="1403985">
                  <a:moveTo>
                    <a:pt x="752131" y="0"/>
                  </a:moveTo>
                  <a:lnTo>
                    <a:pt x="752131" y="1403587"/>
                  </a:lnTo>
                  <a:lnTo>
                    <a:pt x="850588" y="1403587"/>
                  </a:lnTo>
                  <a:lnTo>
                    <a:pt x="850588" y="780302"/>
                  </a:lnTo>
                  <a:lnTo>
                    <a:pt x="964778" y="780302"/>
                  </a:lnTo>
                  <a:lnTo>
                    <a:pt x="1009883" y="784072"/>
                  </a:lnTo>
                  <a:lnTo>
                    <a:pt x="1053370" y="811957"/>
                  </a:lnTo>
                  <a:lnTo>
                    <a:pt x="1088019" y="861205"/>
                  </a:lnTo>
                  <a:lnTo>
                    <a:pt x="1114494" y="918172"/>
                  </a:lnTo>
                  <a:lnTo>
                    <a:pt x="1129402" y="955392"/>
                  </a:lnTo>
                  <a:lnTo>
                    <a:pt x="1146213" y="1000032"/>
                  </a:lnTo>
                  <a:lnTo>
                    <a:pt x="1164928" y="1052092"/>
                  </a:lnTo>
                  <a:lnTo>
                    <a:pt x="1185545" y="1111572"/>
                  </a:lnTo>
                  <a:lnTo>
                    <a:pt x="1284002" y="1403587"/>
                  </a:lnTo>
                  <a:lnTo>
                    <a:pt x="1407835" y="1403587"/>
                  </a:lnTo>
                  <a:lnTo>
                    <a:pt x="1278420" y="1021574"/>
                  </a:lnTo>
                  <a:lnTo>
                    <a:pt x="1258849" y="967898"/>
                  </a:lnTo>
                  <a:lnTo>
                    <a:pt x="1238707" y="918890"/>
                  </a:lnTo>
                  <a:lnTo>
                    <a:pt x="1217994" y="874549"/>
                  </a:lnTo>
                  <a:lnTo>
                    <a:pt x="1196710" y="834875"/>
                  </a:lnTo>
                  <a:lnTo>
                    <a:pt x="1171715" y="800169"/>
                  </a:lnTo>
                  <a:lnTo>
                    <a:pt x="1137332" y="764984"/>
                  </a:lnTo>
                  <a:lnTo>
                    <a:pt x="1187385" y="746433"/>
                  </a:lnTo>
                  <a:lnTo>
                    <a:pt x="1230460" y="718548"/>
                  </a:lnTo>
                  <a:lnTo>
                    <a:pt x="1266557" y="681328"/>
                  </a:lnTo>
                  <a:lnTo>
                    <a:pt x="1295675" y="634773"/>
                  </a:lnTo>
                  <a:lnTo>
                    <a:pt x="1314128" y="591919"/>
                  </a:lnTo>
                  <a:lnTo>
                    <a:pt x="1328481" y="545311"/>
                  </a:lnTo>
                  <a:lnTo>
                    <a:pt x="1338732" y="494951"/>
                  </a:lnTo>
                  <a:lnTo>
                    <a:pt x="1344883" y="440837"/>
                  </a:lnTo>
                  <a:lnTo>
                    <a:pt x="1346934" y="382970"/>
                  </a:lnTo>
                  <a:lnTo>
                    <a:pt x="1344999" y="326302"/>
                  </a:lnTo>
                  <a:lnTo>
                    <a:pt x="1339194" y="272148"/>
                  </a:lnTo>
                  <a:lnTo>
                    <a:pt x="1329520" y="220507"/>
                  </a:lnTo>
                  <a:lnTo>
                    <a:pt x="1315976" y="171379"/>
                  </a:lnTo>
                  <a:lnTo>
                    <a:pt x="1299196" y="127138"/>
                  </a:lnTo>
                  <a:lnTo>
                    <a:pt x="1279816" y="90157"/>
                  </a:lnTo>
                  <a:lnTo>
                    <a:pt x="1233251" y="37977"/>
                  </a:lnTo>
                  <a:lnTo>
                    <a:pt x="1169559" y="9494"/>
                  </a:lnTo>
                  <a:lnTo>
                    <a:pt x="1128768" y="2373"/>
                  </a:lnTo>
                  <a:lnTo>
                    <a:pt x="1082013" y="0"/>
                  </a:lnTo>
                  <a:lnTo>
                    <a:pt x="752131" y="0"/>
                  </a:lnTo>
                  <a:close/>
                </a:path>
                <a:path w="3363595" h="1403985">
                  <a:moveTo>
                    <a:pt x="1705237" y="0"/>
                  </a:moveTo>
                  <a:lnTo>
                    <a:pt x="1419508" y="1403587"/>
                  </a:lnTo>
                  <a:lnTo>
                    <a:pt x="1524055" y="1403587"/>
                  </a:lnTo>
                  <a:lnTo>
                    <a:pt x="1605764" y="978489"/>
                  </a:lnTo>
                  <a:lnTo>
                    <a:pt x="1916869" y="978489"/>
                  </a:lnTo>
                  <a:lnTo>
                    <a:pt x="2003653" y="1403587"/>
                  </a:lnTo>
                  <a:lnTo>
                    <a:pt x="2115813" y="1403587"/>
                  </a:lnTo>
                  <a:lnTo>
                    <a:pt x="1811306" y="0"/>
                  </a:lnTo>
                  <a:lnTo>
                    <a:pt x="1705237" y="0"/>
                  </a:lnTo>
                  <a:close/>
                </a:path>
                <a:path w="3363595" h="1403985">
                  <a:moveTo>
                    <a:pt x="2199552" y="0"/>
                  </a:moveTo>
                  <a:lnTo>
                    <a:pt x="2199552" y="1403587"/>
                  </a:lnTo>
                  <a:lnTo>
                    <a:pt x="2298009" y="1403587"/>
                  </a:lnTo>
                  <a:lnTo>
                    <a:pt x="2298009" y="765941"/>
                  </a:lnTo>
                  <a:lnTo>
                    <a:pt x="2647177" y="765941"/>
                  </a:lnTo>
                  <a:lnTo>
                    <a:pt x="2647177" y="600306"/>
                  </a:lnTo>
                  <a:lnTo>
                    <a:pt x="2298009" y="600306"/>
                  </a:lnTo>
                  <a:lnTo>
                    <a:pt x="2298009" y="165634"/>
                  </a:lnTo>
                  <a:lnTo>
                    <a:pt x="2701480" y="165634"/>
                  </a:lnTo>
                  <a:lnTo>
                    <a:pt x="2701480" y="0"/>
                  </a:lnTo>
                  <a:lnTo>
                    <a:pt x="2199552" y="0"/>
                  </a:lnTo>
                  <a:close/>
                </a:path>
                <a:path w="3363595" h="1403985">
                  <a:moveTo>
                    <a:pt x="2773547" y="0"/>
                  </a:moveTo>
                  <a:lnTo>
                    <a:pt x="2773547" y="165634"/>
                  </a:lnTo>
                  <a:lnTo>
                    <a:pt x="3018675" y="165634"/>
                  </a:lnTo>
                  <a:lnTo>
                    <a:pt x="3018675" y="1403587"/>
                  </a:lnTo>
                  <a:lnTo>
                    <a:pt x="3117132" y="1403587"/>
                  </a:lnTo>
                  <a:lnTo>
                    <a:pt x="3117132" y="165634"/>
                  </a:lnTo>
                  <a:lnTo>
                    <a:pt x="3363275" y="165634"/>
                  </a:lnTo>
                  <a:lnTo>
                    <a:pt x="3363275" y="0"/>
                  </a:lnTo>
                  <a:lnTo>
                    <a:pt x="2773547" y="0"/>
                  </a:lnTo>
                  <a:close/>
                </a:path>
              </a:pathLst>
            </a:custGeom>
            <a:ln w="1717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44072" y="3304552"/>
              <a:ext cx="3363595" cy="1404620"/>
            </a:xfrm>
            <a:custGeom>
              <a:avLst/>
              <a:gdLst/>
              <a:ahLst/>
              <a:cxnLst/>
              <a:rect l="l" t="t" r="r" b="b"/>
              <a:pathLst>
                <a:path w="3363595" h="1404620">
                  <a:moveTo>
                    <a:pt x="615111" y="694690"/>
                  </a:moveTo>
                  <a:lnTo>
                    <a:pt x="615073" y="691819"/>
                  </a:lnTo>
                  <a:lnTo>
                    <a:pt x="614514" y="641934"/>
                  </a:lnTo>
                  <a:lnTo>
                    <a:pt x="612724" y="590880"/>
                  </a:lnTo>
                  <a:lnTo>
                    <a:pt x="609727" y="541528"/>
                  </a:lnTo>
                  <a:lnTo>
                    <a:pt x="605548" y="493877"/>
                  </a:lnTo>
                  <a:lnTo>
                    <a:pt x="600176" y="447941"/>
                  </a:lnTo>
                  <a:lnTo>
                    <a:pt x="593610" y="403707"/>
                  </a:lnTo>
                  <a:lnTo>
                    <a:pt x="585838" y="361188"/>
                  </a:lnTo>
                  <a:lnTo>
                    <a:pt x="573011" y="304812"/>
                  </a:lnTo>
                  <a:lnTo>
                    <a:pt x="557796" y="252628"/>
                  </a:lnTo>
                  <a:lnTo>
                    <a:pt x="540207" y="204635"/>
                  </a:lnTo>
                  <a:lnTo>
                    <a:pt x="522681" y="166192"/>
                  </a:lnTo>
                  <a:lnTo>
                    <a:pt x="513600" y="149072"/>
                  </a:lnTo>
                  <a:lnTo>
                    <a:pt x="513600" y="691819"/>
                  </a:lnTo>
                  <a:lnTo>
                    <a:pt x="513562" y="694690"/>
                  </a:lnTo>
                  <a:lnTo>
                    <a:pt x="512826" y="753503"/>
                  </a:lnTo>
                  <a:lnTo>
                    <a:pt x="510463" y="811415"/>
                  </a:lnTo>
                  <a:lnTo>
                    <a:pt x="506539" y="865530"/>
                  </a:lnTo>
                  <a:lnTo>
                    <a:pt x="501040" y="915885"/>
                  </a:lnTo>
                  <a:lnTo>
                    <a:pt x="493979" y="962456"/>
                  </a:lnTo>
                  <a:lnTo>
                    <a:pt x="483285" y="1015314"/>
                  </a:lnTo>
                  <a:lnTo>
                    <a:pt x="470636" y="1062507"/>
                  </a:lnTo>
                  <a:lnTo>
                    <a:pt x="456044" y="1104036"/>
                  </a:lnTo>
                  <a:lnTo>
                    <a:pt x="439508" y="1139901"/>
                  </a:lnTo>
                  <a:lnTo>
                    <a:pt x="410375" y="1181544"/>
                  </a:lnTo>
                  <a:lnTo>
                    <a:pt x="372681" y="1212659"/>
                  </a:lnTo>
                  <a:lnTo>
                    <a:pt x="322948" y="1232052"/>
                  </a:lnTo>
                  <a:lnTo>
                    <a:pt x="257314" y="1238516"/>
                  </a:lnTo>
                  <a:lnTo>
                    <a:pt x="98463" y="1238516"/>
                  </a:lnTo>
                  <a:lnTo>
                    <a:pt x="98463" y="166192"/>
                  </a:lnTo>
                  <a:lnTo>
                    <a:pt x="254774" y="166192"/>
                  </a:lnTo>
                  <a:lnTo>
                    <a:pt x="295656" y="167982"/>
                  </a:lnTo>
                  <a:lnTo>
                    <a:pt x="359359" y="182346"/>
                  </a:lnTo>
                  <a:lnTo>
                    <a:pt x="408533" y="219913"/>
                  </a:lnTo>
                  <a:lnTo>
                    <a:pt x="432828" y="254673"/>
                  </a:lnTo>
                  <a:lnTo>
                    <a:pt x="455053" y="299212"/>
                  </a:lnTo>
                  <a:lnTo>
                    <a:pt x="475208" y="353529"/>
                  </a:lnTo>
                  <a:lnTo>
                    <a:pt x="494017" y="429336"/>
                  </a:lnTo>
                  <a:lnTo>
                    <a:pt x="501065" y="473506"/>
                  </a:lnTo>
                  <a:lnTo>
                    <a:pt x="506552" y="521830"/>
                  </a:lnTo>
                  <a:lnTo>
                    <a:pt x="510476" y="574319"/>
                  </a:lnTo>
                  <a:lnTo>
                    <a:pt x="512826" y="630986"/>
                  </a:lnTo>
                  <a:lnTo>
                    <a:pt x="513600" y="691819"/>
                  </a:lnTo>
                  <a:lnTo>
                    <a:pt x="513600" y="149072"/>
                  </a:lnTo>
                  <a:lnTo>
                    <a:pt x="474116" y="87630"/>
                  </a:lnTo>
                  <a:lnTo>
                    <a:pt x="448005" y="59677"/>
                  </a:lnTo>
                  <a:lnTo>
                    <a:pt x="388759" y="20662"/>
                  </a:lnTo>
                  <a:lnTo>
                    <a:pt x="332803" y="5588"/>
                  </a:lnTo>
                  <a:lnTo>
                    <a:pt x="256298" y="558"/>
                  </a:lnTo>
                  <a:lnTo>
                    <a:pt x="0" y="558"/>
                  </a:lnTo>
                  <a:lnTo>
                    <a:pt x="0" y="1404150"/>
                  </a:lnTo>
                  <a:lnTo>
                    <a:pt x="268478" y="1404150"/>
                  </a:lnTo>
                  <a:lnTo>
                    <a:pt x="332079" y="1398168"/>
                  </a:lnTo>
                  <a:lnTo>
                    <a:pt x="387908" y="1380210"/>
                  </a:lnTo>
                  <a:lnTo>
                    <a:pt x="436168" y="1350695"/>
                  </a:lnTo>
                  <a:lnTo>
                    <a:pt x="476719" y="1310005"/>
                  </a:lnTo>
                  <a:lnTo>
                    <a:pt x="512127" y="1254861"/>
                  </a:lnTo>
                  <a:lnTo>
                    <a:pt x="544563" y="1182662"/>
                  </a:lnTo>
                  <a:lnTo>
                    <a:pt x="559346" y="1139482"/>
                  </a:lnTo>
                  <a:lnTo>
                    <a:pt x="572731" y="1090993"/>
                  </a:lnTo>
                  <a:lnTo>
                    <a:pt x="584720" y="1037196"/>
                  </a:lnTo>
                  <a:lnTo>
                    <a:pt x="595312" y="978090"/>
                  </a:lnTo>
                  <a:lnTo>
                    <a:pt x="601357" y="935913"/>
                  </a:lnTo>
                  <a:lnTo>
                    <a:pt x="606310" y="891705"/>
                  </a:lnTo>
                  <a:lnTo>
                    <a:pt x="610158" y="845489"/>
                  </a:lnTo>
                  <a:lnTo>
                    <a:pt x="612902" y="797242"/>
                  </a:lnTo>
                  <a:lnTo>
                    <a:pt x="614553" y="746975"/>
                  </a:lnTo>
                  <a:lnTo>
                    <a:pt x="615111" y="694690"/>
                  </a:lnTo>
                  <a:close/>
                </a:path>
                <a:path w="3363595" h="1404620">
                  <a:moveTo>
                    <a:pt x="1407833" y="1404150"/>
                  </a:moveTo>
                  <a:lnTo>
                    <a:pt x="1278420" y="1022134"/>
                  </a:lnTo>
                  <a:lnTo>
                    <a:pt x="1258849" y="968451"/>
                  </a:lnTo>
                  <a:lnTo>
                    <a:pt x="1238707" y="919454"/>
                  </a:lnTo>
                  <a:lnTo>
                    <a:pt x="1217993" y="875106"/>
                  </a:lnTo>
                  <a:lnTo>
                    <a:pt x="1196721" y="835431"/>
                  </a:lnTo>
                  <a:lnTo>
                    <a:pt x="1171714" y="800722"/>
                  </a:lnTo>
                  <a:lnTo>
                    <a:pt x="1137335" y="765543"/>
                  </a:lnTo>
                  <a:lnTo>
                    <a:pt x="1187386" y="746988"/>
                  </a:lnTo>
                  <a:lnTo>
                    <a:pt x="1230464" y="719112"/>
                  </a:lnTo>
                  <a:lnTo>
                    <a:pt x="1266558" y="681888"/>
                  </a:lnTo>
                  <a:lnTo>
                    <a:pt x="1295679" y="635330"/>
                  </a:lnTo>
                  <a:lnTo>
                    <a:pt x="1302270" y="620014"/>
                  </a:lnTo>
                  <a:lnTo>
                    <a:pt x="1314132" y="592480"/>
                  </a:lnTo>
                  <a:lnTo>
                    <a:pt x="1328483" y="545871"/>
                  </a:lnTo>
                  <a:lnTo>
                    <a:pt x="1338732" y="495515"/>
                  </a:lnTo>
                  <a:lnTo>
                    <a:pt x="1344891" y="441401"/>
                  </a:lnTo>
                  <a:lnTo>
                    <a:pt x="1346936" y="383527"/>
                  </a:lnTo>
                  <a:lnTo>
                    <a:pt x="1345006" y="326859"/>
                  </a:lnTo>
                  <a:lnTo>
                    <a:pt x="1339202" y="272707"/>
                  </a:lnTo>
                  <a:lnTo>
                    <a:pt x="1329524" y="221068"/>
                  </a:lnTo>
                  <a:lnTo>
                    <a:pt x="1315974" y="171932"/>
                  </a:lnTo>
                  <a:lnTo>
                    <a:pt x="1315885" y="171704"/>
                  </a:lnTo>
                  <a:lnTo>
                    <a:pt x="1309801" y="155663"/>
                  </a:lnTo>
                  <a:lnTo>
                    <a:pt x="1299197" y="127698"/>
                  </a:lnTo>
                  <a:lnTo>
                    <a:pt x="1279817" y="90716"/>
                  </a:lnTo>
                  <a:lnTo>
                    <a:pt x="1257833" y="60998"/>
                  </a:lnTo>
                  <a:lnTo>
                    <a:pt x="1245438" y="49669"/>
                  </a:lnTo>
                  <a:lnTo>
                    <a:pt x="1245438" y="383527"/>
                  </a:lnTo>
                  <a:lnTo>
                    <a:pt x="1244193" y="416902"/>
                  </a:lnTo>
                  <a:lnTo>
                    <a:pt x="1234300" y="479933"/>
                  </a:lnTo>
                  <a:lnTo>
                    <a:pt x="1214602" y="536524"/>
                  </a:lnTo>
                  <a:lnTo>
                    <a:pt x="1185672" y="578650"/>
                  </a:lnTo>
                  <a:lnTo>
                    <a:pt x="1146911" y="605294"/>
                  </a:lnTo>
                  <a:lnTo>
                    <a:pt x="1094130" y="618375"/>
                  </a:lnTo>
                  <a:lnTo>
                    <a:pt x="1062228" y="620014"/>
                  </a:lnTo>
                  <a:lnTo>
                    <a:pt x="850595" y="620014"/>
                  </a:lnTo>
                  <a:lnTo>
                    <a:pt x="850595" y="155663"/>
                  </a:lnTo>
                  <a:lnTo>
                    <a:pt x="1086078" y="155663"/>
                  </a:lnTo>
                  <a:lnTo>
                    <a:pt x="1124661" y="159677"/>
                  </a:lnTo>
                  <a:lnTo>
                    <a:pt x="1185138" y="191744"/>
                  </a:lnTo>
                  <a:lnTo>
                    <a:pt x="1223835" y="254101"/>
                  </a:lnTo>
                  <a:lnTo>
                    <a:pt x="1235837" y="292811"/>
                  </a:lnTo>
                  <a:lnTo>
                    <a:pt x="1243037" y="335953"/>
                  </a:lnTo>
                  <a:lnTo>
                    <a:pt x="1245438" y="383527"/>
                  </a:lnTo>
                  <a:lnTo>
                    <a:pt x="1245438" y="49669"/>
                  </a:lnTo>
                  <a:lnTo>
                    <a:pt x="1204391" y="21920"/>
                  </a:lnTo>
                  <a:lnTo>
                    <a:pt x="1128776" y="2933"/>
                  </a:lnTo>
                  <a:lnTo>
                    <a:pt x="1082014" y="558"/>
                  </a:lnTo>
                  <a:lnTo>
                    <a:pt x="752132" y="558"/>
                  </a:lnTo>
                  <a:lnTo>
                    <a:pt x="752132" y="1404150"/>
                  </a:lnTo>
                  <a:lnTo>
                    <a:pt x="850595" y="1404150"/>
                  </a:lnTo>
                  <a:lnTo>
                    <a:pt x="850595" y="780859"/>
                  </a:lnTo>
                  <a:lnTo>
                    <a:pt x="964780" y="780859"/>
                  </a:lnTo>
                  <a:lnTo>
                    <a:pt x="1009891" y="784631"/>
                  </a:lnTo>
                  <a:lnTo>
                    <a:pt x="1053376" y="812520"/>
                  </a:lnTo>
                  <a:lnTo>
                    <a:pt x="1088021" y="861758"/>
                  </a:lnTo>
                  <a:lnTo>
                    <a:pt x="1114501" y="918730"/>
                  </a:lnTo>
                  <a:lnTo>
                    <a:pt x="1129411" y="955954"/>
                  </a:lnTo>
                  <a:lnTo>
                    <a:pt x="1146213" y="1000594"/>
                  </a:lnTo>
                  <a:lnTo>
                    <a:pt x="1164932" y="1052652"/>
                  </a:lnTo>
                  <a:lnTo>
                    <a:pt x="1185545" y="1112126"/>
                  </a:lnTo>
                  <a:lnTo>
                    <a:pt x="1284008" y="1404150"/>
                  </a:lnTo>
                  <a:lnTo>
                    <a:pt x="1407833" y="1404150"/>
                  </a:lnTo>
                  <a:close/>
                </a:path>
                <a:path w="3363595" h="1404620">
                  <a:moveTo>
                    <a:pt x="2115820" y="1404150"/>
                  </a:moveTo>
                  <a:lnTo>
                    <a:pt x="2023592" y="979043"/>
                  </a:lnTo>
                  <a:lnTo>
                    <a:pt x="1990775" y="827773"/>
                  </a:lnTo>
                  <a:lnTo>
                    <a:pt x="1886419" y="346760"/>
                  </a:lnTo>
                  <a:lnTo>
                    <a:pt x="1886419" y="827773"/>
                  </a:lnTo>
                  <a:lnTo>
                    <a:pt x="1634185" y="827773"/>
                  </a:lnTo>
                  <a:lnTo>
                    <a:pt x="1715897" y="416077"/>
                  </a:lnTo>
                  <a:lnTo>
                    <a:pt x="1725790" y="362775"/>
                  </a:lnTo>
                  <a:lnTo>
                    <a:pt x="1734731" y="309308"/>
                  </a:lnTo>
                  <a:lnTo>
                    <a:pt x="1742757" y="255689"/>
                  </a:lnTo>
                  <a:lnTo>
                    <a:pt x="1749844" y="201930"/>
                  </a:lnTo>
                  <a:lnTo>
                    <a:pt x="1755990" y="148005"/>
                  </a:lnTo>
                  <a:lnTo>
                    <a:pt x="1762252" y="187731"/>
                  </a:lnTo>
                  <a:lnTo>
                    <a:pt x="1769529" y="230974"/>
                  </a:lnTo>
                  <a:lnTo>
                    <a:pt x="1777809" y="277736"/>
                  </a:lnTo>
                  <a:lnTo>
                    <a:pt x="1787118" y="328002"/>
                  </a:lnTo>
                  <a:lnTo>
                    <a:pt x="1797443" y="381774"/>
                  </a:lnTo>
                  <a:lnTo>
                    <a:pt x="1808772" y="439064"/>
                  </a:lnTo>
                  <a:lnTo>
                    <a:pt x="1886419" y="827773"/>
                  </a:lnTo>
                  <a:lnTo>
                    <a:pt x="1886419" y="346760"/>
                  </a:lnTo>
                  <a:lnTo>
                    <a:pt x="1843303" y="148005"/>
                  </a:lnTo>
                  <a:lnTo>
                    <a:pt x="1811312" y="558"/>
                  </a:lnTo>
                  <a:lnTo>
                    <a:pt x="1705241" y="558"/>
                  </a:lnTo>
                  <a:lnTo>
                    <a:pt x="1419517" y="1404150"/>
                  </a:lnTo>
                  <a:lnTo>
                    <a:pt x="1524063" y="1404150"/>
                  </a:lnTo>
                  <a:lnTo>
                    <a:pt x="1605762" y="979043"/>
                  </a:lnTo>
                  <a:lnTo>
                    <a:pt x="1916874" y="979043"/>
                  </a:lnTo>
                  <a:lnTo>
                    <a:pt x="2003653" y="1404150"/>
                  </a:lnTo>
                  <a:lnTo>
                    <a:pt x="2115820" y="1404150"/>
                  </a:lnTo>
                  <a:close/>
                </a:path>
                <a:path w="3363595" h="1404620">
                  <a:moveTo>
                    <a:pt x="2701480" y="0"/>
                  </a:moveTo>
                  <a:lnTo>
                    <a:pt x="2199551" y="0"/>
                  </a:lnTo>
                  <a:lnTo>
                    <a:pt x="2199551" y="166370"/>
                  </a:lnTo>
                  <a:lnTo>
                    <a:pt x="2199551" y="600710"/>
                  </a:lnTo>
                  <a:lnTo>
                    <a:pt x="2199551" y="767080"/>
                  </a:lnTo>
                  <a:lnTo>
                    <a:pt x="2199551" y="1404620"/>
                  </a:lnTo>
                  <a:lnTo>
                    <a:pt x="2298014" y="1404620"/>
                  </a:lnTo>
                  <a:lnTo>
                    <a:pt x="2298014" y="767080"/>
                  </a:lnTo>
                  <a:lnTo>
                    <a:pt x="2647175" y="767080"/>
                  </a:lnTo>
                  <a:lnTo>
                    <a:pt x="2647175" y="600710"/>
                  </a:lnTo>
                  <a:lnTo>
                    <a:pt x="2298014" y="600710"/>
                  </a:lnTo>
                  <a:lnTo>
                    <a:pt x="2298014" y="166370"/>
                  </a:lnTo>
                  <a:lnTo>
                    <a:pt x="2701480" y="166370"/>
                  </a:lnTo>
                  <a:lnTo>
                    <a:pt x="2701480" y="0"/>
                  </a:lnTo>
                  <a:close/>
                </a:path>
                <a:path w="3363595" h="1404620">
                  <a:moveTo>
                    <a:pt x="3363277" y="0"/>
                  </a:moveTo>
                  <a:lnTo>
                    <a:pt x="2773553" y="0"/>
                  </a:lnTo>
                  <a:lnTo>
                    <a:pt x="2773553" y="166370"/>
                  </a:lnTo>
                  <a:lnTo>
                    <a:pt x="3018675" y="166370"/>
                  </a:lnTo>
                  <a:lnTo>
                    <a:pt x="3018675" y="1404620"/>
                  </a:lnTo>
                  <a:lnTo>
                    <a:pt x="3117138" y="1404620"/>
                  </a:lnTo>
                  <a:lnTo>
                    <a:pt x="3117138" y="166370"/>
                  </a:lnTo>
                  <a:lnTo>
                    <a:pt x="3363277" y="166370"/>
                  </a:lnTo>
                  <a:lnTo>
                    <a:pt x="3363277" y="0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44081" y="3305104"/>
              <a:ext cx="3363595" cy="1403985"/>
            </a:xfrm>
            <a:custGeom>
              <a:avLst/>
              <a:gdLst/>
              <a:ahLst/>
              <a:cxnLst/>
              <a:rect l="l" t="t" r="r" b="b"/>
              <a:pathLst>
                <a:path w="3363595" h="1403985">
                  <a:moveTo>
                    <a:pt x="254770" y="165634"/>
                  </a:moveTo>
                  <a:lnTo>
                    <a:pt x="295656" y="167430"/>
                  </a:lnTo>
                  <a:lnTo>
                    <a:pt x="359349" y="181791"/>
                  </a:lnTo>
                  <a:lnTo>
                    <a:pt x="408525" y="219350"/>
                  </a:lnTo>
                  <a:lnTo>
                    <a:pt x="432822" y="254116"/>
                  </a:lnTo>
                  <a:lnTo>
                    <a:pt x="455047" y="298657"/>
                  </a:lnTo>
                  <a:lnTo>
                    <a:pt x="475199" y="352971"/>
                  </a:lnTo>
                  <a:lnTo>
                    <a:pt x="494008" y="428783"/>
                  </a:lnTo>
                  <a:lnTo>
                    <a:pt x="501061" y="472942"/>
                  </a:lnTo>
                  <a:lnTo>
                    <a:pt x="506547" y="521270"/>
                  </a:lnTo>
                  <a:lnTo>
                    <a:pt x="510466" y="573765"/>
                  </a:lnTo>
                  <a:lnTo>
                    <a:pt x="512817" y="630429"/>
                  </a:lnTo>
                  <a:lnTo>
                    <a:pt x="513601" y="691262"/>
                  </a:lnTo>
                  <a:lnTo>
                    <a:pt x="512816" y="752945"/>
                  </a:lnTo>
                  <a:lnTo>
                    <a:pt x="510461" y="810851"/>
                  </a:lnTo>
                  <a:lnTo>
                    <a:pt x="506536" y="864977"/>
                  </a:lnTo>
                  <a:lnTo>
                    <a:pt x="501041" y="915325"/>
                  </a:lnTo>
                  <a:lnTo>
                    <a:pt x="493977" y="961894"/>
                  </a:lnTo>
                  <a:lnTo>
                    <a:pt x="483277" y="1014752"/>
                  </a:lnTo>
                  <a:lnTo>
                    <a:pt x="470632" y="1061945"/>
                  </a:lnTo>
                  <a:lnTo>
                    <a:pt x="456041" y="1103474"/>
                  </a:lnTo>
                  <a:lnTo>
                    <a:pt x="439504" y="1139337"/>
                  </a:lnTo>
                  <a:lnTo>
                    <a:pt x="410365" y="1180985"/>
                  </a:lnTo>
                  <a:lnTo>
                    <a:pt x="372682" y="1212102"/>
                  </a:lnTo>
                  <a:lnTo>
                    <a:pt x="322946" y="1231490"/>
                  </a:lnTo>
                  <a:lnTo>
                    <a:pt x="257308" y="1237952"/>
                  </a:lnTo>
                  <a:lnTo>
                    <a:pt x="98456" y="1237952"/>
                  </a:lnTo>
                  <a:lnTo>
                    <a:pt x="98456" y="165634"/>
                  </a:lnTo>
                  <a:lnTo>
                    <a:pt x="254770" y="165634"/>
                  </a:lnTo>
                  <a:close/>
                </a:path>
                <a:path w="3363595" h="1403985">
                  <a:moveTo>
                    <a:pt x="0" y="0"/>
                  </a:moveTo>
                  <a:lnTo>
                    <a:pt x="0" y="1403587"/>
                  </a:lnTo>
                  <a:lnTo>
                    <a:pt x="268473" y="1403587"/>
                  </a:lnTo>
                  <a:lnTo>
                    <a:pt x="332081" y="1397603"/>
                  </a:lnTo>
                  <a:lnTo>
                    <a:pt x="387907" y="1379651"/>
                  </a:lnTo>
                  <a:lnTo>
                    <a:pt x="436163" y="1350131"/>
                  </a:lnTo>
                  <a:lnTo>
                    <a:pt x="476721" y="1309440"/>
                  </a:lnTo>
                  <a:lnTo>
                    <a:pt x="512121" y="1254308"/>
                  </a:lnTo>
                  <a:lnTo>
                    <a:pt x="544559" y="1182102"/>
                  </a:lnTo>
                  <a:lnTo>
                    <a:pt x="559340" y="1138918"/>
                  </a:lnTo>
                  <a:lnTo>
                    <a:pt x="572726" y="1090429"/>
                  </a:lnTo>
                  <a:lnTo>
                    <a:pt x="584716" y="1036633"/>
                  </a:lnTo>
                  <a:lnTo>
                    <a:pt x="595310" y="977532"/>
                  </a:lnTo>
                  <a:lnTo>
                    <a:pt x="601358" y="935352"/>
                  </a:lnTo>
                  <a:lnTo>
                    <a:pt x="606306" y="891151"/>
                  </a:lnTo>
                  <a:lnTo>
                    <a:pt x="610155" y="844928"/>
                  </a:lnTo>
                  <a:lnTo>
                    <a:pt x="612904" y="796685"/>
                  </a:lnTo>
                  <a:lnTo>
                    <a:pt x="614553" y="746420"/>
                  </a:lnTo>
                  <a:lnTo>
                    <a:pt x="615103" y="694134"/>
                  </a:lnTo>
                  <a:lnTo>
                    <a:pt x="614506" y="641371"/>
                  </a:lnTo>
                  <a:lnTo>
                    <a:pt x="612714" y="590315"/>
                  </a:lnTo>
                  <a:lnTo>
                    <a:pt x="609727" y="540965"/>
                  </a:lnTo>
                  <a:lnTo>
                    <a:pt x="605547" y="493322"/>
                  </a:lnTo>
                  <a:lnTo>
                    <a:pt x="600171" y="447385"/>
                  </a:lnTo>
                  <a:lnTo>
                    <a:pt x="593601" y="403154"/>
                  </a:lnTo>
                  <a:lnTo>
                    <a:pt x="585836" y="360630"/>
                  </a:lnTo>
                  <a:lnTo>
                    <a:pt x="573006" y="304257"/>
                  </a:lnTo>
                  <a:lnTo>
                    <a:pt x="557795" y="252071"/>
                  </a:lnTo>
                  <a:lnTo>
                    <a:pt x="540201" y="204072"/>
                  </a:lnTo>
                  <a:lnTo>
                    <a:pt x="520226" y="160260"/>
                  </a:lnTo>
                  <a:lnTo>
                    <a:pt x="497868" y="120635"/>
                  </a:lnTo>
                  <a:lnTo>
                    <a:pt x="474110" y="87065"/>
                  </a:lnTo>
                  <a:lnTo>
                    <a:pt x="448005" y="59121"/>
                  </a:lnTo>
                  <a:lnTo>
                    <a:pt x="388753" y="20105"/>
                  </a:lnTo>
                  <a:lnTo>
                    <a:pt x="332800" y="5026"/>
                  </a:lnTo>
                  <a:lnTo>
                    <a:pt x="256292" y="0"/>
                  </a:lnTo>
                  <a:lnTo>
                    <a:pt x="0" y="0"/>
                  </a:lnTo>
                  <a:close/>
                </a:path>
                <a:path w="3363595" h="1403985">
                  <a:moveTo>
                    <a:pt x="1086073" y="155103"/>
                  </a:moveTo>
                  <a:lnTo>
                    <a:pt x="1124654" y="159112"/>
                  </a:lnTo>
                  <a:lnTo>
                    <a:pt x="1185133" y="191186"/>
                  </a:lnTo>
                  <a:lnTo>
                    <a:pt x="1223831" y="253538"/>
                  </a:lnTo>
                  <a:lnTo>
                    <a:pt x="1235831" y="292254"/>
                  </a:lnTo>
                  <a:lnTo>
                    <a:pt x="1243031" y="335398"/>
                  </a:lnTo>
                  <a:lnTo>
                    <a:pt x="1245431" y="382970"/>
                  </a:lnTo>
                  <a:lnTo>
                    <a:pt x="1244194" y="416340"/>
                  </a:lnTo>
                  <a:lnTo>
                    <a:pt x="1234298" y="479371"/>
                  </a:lnTo>
                  <a:lnTo>
                    <a:pt x="1214600" y="535959"/>
                  </a:lnTo>
                  <a:lnTo>
                    <a:pt x="1185672" y="578086"/>
                  </a:lnTo>
                  <a:lnTo>
                    <a:pt x="1146911" y="604734"/>
                  </a:lnTo>
                  <a:lnTo>
                    <a:pt x="1094130" y="617819"/>
                  </a:lnTo>
                  <a:lnTo>
                    <a:pt x="1062220" y="619454"/>
                  </a:lnTo>
                  <a:lnTo>
                    <a:pt x="850588" y="619454"/>
                  </a:lnTo>
                  <a:lnTo>
                    <a:pt x="850588" y="155103"/>
                  </a:lnTo>
                  <a:lnTo>
                    <a:pt x="1086073" y="155103"/>
                  </a:lnTo>
                  <a:close/>
                </a:path>
                <a:path w="3363595" h="1403985">
                  <a:moveTo>
                    <a:pt x="1755987" y="147443"/>
                  </a:moveTo>
                  <a:lnTo>
                    <a:pt x="1762247" y="187177"/>
                  </a:lnTo>
                  <a:lnTo>
                    <a:pt x="1769521" y="230420"/>
                  </a:lnTo>
                  <a:lnTo>
                    <a:pt x="1777811" y="277175"/>
                  </a:lnTo>
                  <a:lnTo>
                    <a:pt x="1787115" y="327439"/>
                  </a:lnTo>
                  <a:lnTo>
                    <a:pt x="1797434" y="381215"/>
                  </a:lnTo>
                  <a:lnTo>
                    <a:pt x="1808769" y="438501"/>
                  </a:lnTo>
                  <a:lnTo>
                    <a:pt x="1886418" y="827216"/>
                  </a:lnTo>
                  <a:lnTo>
                    <a:pt x="1634185" y="827216"/>
                  </a:lnTo>
                  <a:lnTo>
                    <a:pt x="1715894" y="415522"/>
                  </a:lnTo>
                  <a:lnTo>
                    <a:pt x="1725780" y="362213"/>
                  </a:lnTo>
                  <a:lnTo>
                    <a:pt x="1734733" y="308751"/>
                  </a:lnTo>
                  <a:lnTo>
                    <a:pt x="1742752" y="255135"/>
                  </a:lnTo>
                  <a:lnTo>
                    <a:pt x="1749837" y="201366"/>
                  </a:lnTo>
                  <a:lnTo>
                    <a:pt x="1755987" y="147443"/>
                  </a:lnTo>
                  <a:close/>
                </a:path>
                <a:path w="3363595" h="1403985">
                  <a:moveTo>
                    <a:pt x="752131" y="0"/>
                  </a:moveTo>
                  <a:lnTo>
                    <a:pt x="752131" y="1403587"/>
                  </a:lnTo>
                  <a:lnTo>
                    <a:pt x="850588" y="1403587"/>
                  </a:lnTo>
                  <a:lnTo>
                    <a:pt x="850588" y="780302"/>
                  </a:lnTo>
                  <a:lnTo>
                    <a:pt x="964778" y="780302"/>
                  </a:lnTo>
                  <a:lnTo>
                    <a:pt x="1009883" y="784072"/>
                  </a:lnTo>
                  <a:lnTo>
                    <a:pt x="1053370" y="811957"/>
                  </a:lnTo>
                  <a:lnTo>
                    <a:pt x="1088019" y="861205"/>
                  </a:lnTo>
                  <a:lnTo>
                    <a:pt x="1114494" y="918172"/>
                  </a:lnTo>
                  <a:lnTo>
                    <a:pt x="1129402" y="955392"/>
                  </a:lnTo>
                  <a:lnTo>
                    <a:pt x="1146213" y="1000032"/>
                  </a:lnTo>
                  <a:lnTo>
                    <a:pt x="1164928" y="1052092"/>
                  </a:lnTo>
                  <a:lnTo>
                    <a:pt x="1185545" y="1111572"/>
                  </a:lnTo>
                  <a:lnTo>
                    <a:pt x="1284002" y="1403587"/>
                  </a:lnTo>
                  <a:lnTo>
                    <a:pt x="1407835" y="1403587"/>
                  </a:lnTo>
                  <a:lnTo>
                    <a:pt x="1278420" y="1021574"/>
                  </a:lnTo>
                  <a:lnTo>
                    <a:pt x="1258849" y="967898"/>
                  </a:lnTo>
                  <a:lnTo>
                    <a:pt x="1238707" y="918890"/>
                  </a:lnTo>
                  <a:lnTo>
                    <a:pt x="1217994" y="874549"/>
                  </a:lnTo>
                  <a:lnTo>
                    <a:pt x="1196710" y="834876"/>
                  </a:lnTo>
                  <a:lnTo>
                    <a:pt x="1171716" y="800169"/>
                  </a:lnTo>
                  <a:lnTo>
                    <a:pt x="1137331" y="764983"/>
                  </a:lnTo>
                  <a:lnTo>
                    <a:pt x="1187385" y="746433"/>
                  </a:lnTo>
                  <a:lnTo>
                    <a:pt x="1230460" y="718548"/>
                  </a:lnTo>
                  <a:lnTo>
                    <a:pt x="1266557" y="681328"/>
                  </a:lnTo>
                  <a:lnTo>
                    <a:pt x="1295675" y="634773"/>
                  </a:lnTo>
                  <a:lnTo>
                    <a:pt x="1314128" y="591919"/>
                  </a:lnTo>
                  <a:lnTo>
                    <a:pt x="1328481" y="545311"/>
                  </a:lnTo>
                  <a:lnTo>
                    <a:pt x="1338733" y="494951"/>
                  </a:lnTo>
                  <a:lnTo>
                    <a:pt x="1344884" y="440837"/>
                  </a:lnTo>
                  <a:lnTo>
                    <a:pt x="1346934" y="382970"/>
                  </a:lnTo>
                  <a:lnTo>
                    <a:pt x="1344999" y="326303"/>
                  </a:lnTo>
                  <a:lnTo>
                    <a:pt x="1339194" y="272148"/>
                  </a:lnTo>
                  <a:lnTo>
                    <a:pt x="1329520" y="220507"/>
                  </a:lnTo>
                  <a:lnTo>
                    <a:pt x="1315976" y="171379"/>
                  </a:lnTo>
                  <a:lnTo>
                    <a:pt x="1299196" y="127138"/>
                  </a:lnTo>
                  <a:lnTo>
                    <a:pt x="1279815" y="90157"/>
                  </a:lnTo>
                  <a:lnTo>
                    <a:pt x="1233251" y="37977"/>
                  </a:lnTo>
                  <a:lnTo>
                    <a:pt x="1169559" y="9494"/>
                  </a:lnTo>
                  <a:lnTo>
                    <a:pt x="1128767" y="2373"/>
                  </a:lnTo>
                  <a:lnTo>
                    <a:pt x="1082013" y="0"/>
                  </a:lnTo>
                  <a:lnTo>
                    <a:pt x="752131" y="0"/>
                  </a:lnTo>
                  <a:close/>
                </a:path>
                <a:path w="3363595" h="1403985">
                  <a:moveTo>
                    <a:pt x="1705236" y="0"/>
                  </a:moveTo>
                  <a:lnTo>
                    <a:pt x="1419508" y="1403587"/>
                  </a:lnTo>
                  <a:lnTo>
                    <a:pt x="1524055" y="1403587"/>
                  </a:lnTo>
                  <a:lnTo>
                    <a:pt x="1605764" y="978489"/>
                  </a:lnTo>
                  <a:lnTo>
                    <a:pt x="1916868" y="978489"/>
                  </a:lnTo>
                  <a:lnTo>
                    <a:pt x="2003652" y="1403587"/>
                  </a:lnTo>
                  <a:lnTo>
                    <a:pt x="2115812" y="1403587"/>
                  </a:lnTo>
                  <a:lnTo>
                    <a:pt x="1811306" y="0"/>
                  </a:lnTo>
                  <a:lnTo>
                    <a:pt x="1705236" y="0"/>
                  </a:lnTo>
                  <a:close/>
                </a:path>
                <a:path w="3363595" h="1403985">
                  <a:moveTo>
                    <a:pt x="2199552" y="0"/>
                  </a:moveTo>
                  <a:lnTo>
                    <a:pt x="2199552" y="1403587"/>
                  </a:lnTo>
                  <a:lnTo>
                    <a:pt x="2298010" y="1403587"/>
                  </a:lnTo>
                  <a:lnTo>
                    <a:pt x="2298010" y="765941"/>
                  </a:lnTo>
                  <a:lnTo>
                    <a:pt x="2647177" y="765941"/>
                  </a:lnTo>
                  <a:lnTo>
                    <a:pt x="2647177" y="600306"/>
                  </a:lnTo>
                  <a:lnTo>
                    <a:pt x="2298010" y="600306"/>
                  </a:lnTo>
                  <a:lnTo>
                    <a:pt x="2298010" y="165634"/>
                  </a:lnTo>
                  <a:lnTo>
                    <a:pt x="2701481" y="165634"/>
                  </a:lnTo>
                  <a:lnTo>
                    <a:pt x="2701481" y="0"/>
                  </a:lnTo>
                  <a:lnTo>
                    <a:pt x="2199552" y="0"/>
                  </a:lnTo>
                  <a:close/>
                </a:path>
                <a:path w="3363595" h="1403985">
                  <a:moveTo>
                    <a:pt x="2773547" y="0"/>
                  </a:moveTo>
                  <a:lnTo>
                    <a:pt x="2773547" y="165634"/>
                  </a:lnTo>
                  <a:lnTo>
                    <a:pt x="3018675" y="165634"/>
                  </a:lnTo>
                  <a:lnTo>
                    <a:pt x="3018675" y="1403587"/>
                  </a:lnTo>
                  <a:lnTo>
                    <a:pt x="3117132" y="1403587"/>
                  </a:lnTo>
                  <a:lnTo>
                    <a:pt x="3117132" y="165634"/>
                  </a:lnTo>
                  <a:lnTo>
                    <a:pt x="3363275" y="165634"/>
                  </a:lnTo>
                  <a:lnTo>
                    <a:pt x="3363275" y="0"/>
                  </a:lnTo>
                  <a:lnTo>
                    <a:pt x="2773547" y="0"/>
                  </a:lnTo>
                  <a:close/>
                </a:path>
              </a:pathLst>
            </a:custGeom>
            <a:ln w="1717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18925" y="3579964"/>
              <a:ext cx="3363595" cy="1403985"/>
            </a:xfrm>
            <a:custGeom>
              <a:avLst/>
              <a:gdLst/>
              <a:ahLst/>
              <a:cxnLst/>
              <a:rect l="l" t="t" r="r" b="b"/>
              <a:pathLst>
                <a:path w="3363595" h="1403985">
                  <a:moveTo>
                    <a:pt x="615111" y="694131"/>
                  </a:moveTo>
                  <a:lnTo>
                    <a:pt x="615073" y="691261"/>
                  </a:lnTo>
                  <a:lnTo>
                    <a:pt x="614514" y="641375"/>
                  </a:lnTo>
                  <a:lnTo>
                    <a:pt x="612724" y="590321"/>
                  </a:lnTo>
                  <a:lnTo>
                    <a:pt x="609727" y="540969"/>
                  </a:lnTo>
                  <a:lnTo>
                    <a:pt x="605548" y="493318"/>
                  </a:lnTo>
                  <a:lnTo>
                    <a:pt x="600176" y="447382"/>
                  </a:lnTo>
                  <a:lnTo>
                    <a:pt x="593610" y="403161"/>
                  </a:lnTo>
                  <a:lnTo>
                    <a:pt x="585838" y="360629"/>
                  </a:lnTo>
                  <a:lnTo>
                    <a:pt x="573011" y="304253"/>
                  </a:lnTo>
                  <a:lnTo>
                    <a:pt x="557796" y="252069"/>
                  </a:lnTo>
                  <a:lnTo>
                    <a:pt x="540207" y="204076"/>
                  </a:lnTo>
                  <a:lnTo>
                    <a:pt x="522681" y="165633"/>
                  </a:lnTo>
                  <a:lnTo>
                    <a:pt x="513600" y="148513"/>
                  </a:lnTo>
                  <a:lnTo>
                    <a:pt x="513600" y="691261"/>
                  </a:lnTo>
                  <a:lnTo>
                    <a:pt x="513575" y="694131"/>
                  </a:lnTo>
                  <a:lnTo>
                    <a:pt x="512826" y="752944"/>
                  </a:lnTo>
                  <a:lnTo>
                    <a:pt x="510463" y="810856"/>
                  </a:lnTo>
                  <a:lnTo>
                    <a:pt x="506539" y="864984"/>
                  </a:lnTo>
                  <a:lnTo>
                    <a:pt x="501040" y="915327"/>
                  </a:lnTo>
                  <a:lnTo>
                    <a:pt x="493979" y="961898"/>
                  </a:lnTo>
                  <a:lnTo>
                    <a:pt x="483285" y="1014755"/>
                  </a:lnTo>
                  <a:lnTo>
                    <a:pt x="470636" y="1061948"/>
                  </a:lnTo>
                  <a:lnTo>
                    <a:pt x="456044" y="1103477"/>
                  </a:lnTo>
                  <a:lnTo>
                    <a:pt x="439508" y="1139342"/>
                  </a:lnTo>
                  <a:lnTo>
                    <a:pt x="410375" y="1180985"/>
                  </a:lnTo>
                  <a:lnTo>
                    <a:pt x="372681" y="1212100"/>
                  </a:lnTo>
                  <a:lnTo>
                    <a:pt x="322948" y="1231493"/>
                  </a:lnTo>
                  <a:lnTo>
                    <a:pt x="257314" y="1237957"/>
                  </a:lnTo>
                  <a:lnTo>
                    <a:pt x="98463" y="1237957"/>
                  </a:lnTo>
                  <a:lnTo>
                    <a:pt x="98463" y="165633"/>
                  </a:lnTo>
                  <a:lnTo>
                    <a:pt x="254774" y="165633"/>
                  </a:lnTo>
                  <a:lnTo>
                    <a:pt x="295656" y="167436"/>
                  </a:lnTo>
                  <a:lnTo>
                    <a:pt x="359359" y="181787"/>
                  </a:lnTo>
                  <a:lnTo>
                    <a:pt x="408533" y="219354"/>
                  </a:lnTo>
                  <a:lnTo>
                    <a:pt x="432828" y="254114"/>
                  </a:lnTo>
                  <a:lnTo>
                    <a:pt x="455053" y="298653"/>
                  </a:lnTo>
                  <a:lnTo>
                    <a:pt x="475208" y="352971"/>
                  </a:lnTo>
                  <a:lnTo>
                    <a:pt x="494017" y="428790"/>
                  </a:lnTo>
                  <a:lnTo>
                    <a:pt x="501065" y="472948"/>
                  </a:lnTo>
                  <a:lnTo>
                    <a:pt x="506552" y="521271"/>
                  </a:lnTo>
                  <a:lnTo>
                    <a:pt x="510476" y="573760"/>
                  </a:lnTo>
                  <a:lnTo>
                    <a:pt x="512826" y="630428"/>
                  </a:lnTo>
                  <a:lnTo>
                    <a:pt x="513600" y="691261"/>
                  </a:lnTo>
                  <a:lnTo>
                    <a:pt x="513600" y="148513"/>
                  </a:lnTo>
                  <a:lnTo>
                    <a:pt x="474116" y="87071"/>
                  </a:lnTo>
                  <a:lnTo>
                    <a:pt x="448005" y="59118"/>
                  </a:lnTo>
                  <a:lnTo>
                    <a:pt x="388759" y="20104"/>
                  </a:lnTo>
                  <a:lnTo>
                    <a:pt x="332803" y="5029"/>
                  </a:lnTo>
                  <a:lnTo>
                    <a:pt x="256298" y="0"/>
                  </a:lnTo>
                  <a:lnTo>
                    <a:pt x="0" y="0"/>
                  </a:lnTo>
                  <a:lnTo>
                    <a:pt x="0" y="1403591"/>
                  </a:lnTo>
                  <a:lnTo>
                    <a:pt x="268478" y="1403591"/>
                  </a:lnTo>
                  <a:lnTo>
                    <a:pt x="332092" y="1397609"/>
                  </a:lnTo>
                  <a:lnTo>
                    <a:pt x="387908" y="1379651"/>
                  </a:lnTo>
                  <a:lnTo>
                    <a:pt x="436168" y="1350137"/>
                  </a:lnTo>
                  <a:lnTo>
                    <a:pt x="476732" y="1309446"/>
                  </a:lnTo>
                  <a:lnTo>
                    <a:pt x="512127" y="1254315"/>
                  </a:lnTo>
                  <a:lnTo>
                    <a:pt x="544563" y="1182103"/>
                  </a:lnTo>
                  <a:lnTo>
                    <a:pt x="559346" y="1138923"/>
                  </a:lnTo>
                  <a:lnTo>
                    <a:pt x="572731" y="1090434"/>
                  </a:lnTo>
                  <a:lnTo>
                    <a:pt x="584720" y="1036637"/>
                  </a:lnTo>
                  <a:lnTo>
                    <a:pt x="595312" y="977531"/>
                  </a:lnTo>
                  <a:lnTo>
                    <a:pt x="601357" y="935355"/>
                  </a:lnTo>
                  <a:lnTo>
                    <a:pt x="606310" y="891146"/>
                  </a:lnTo>
                  <a:lnTo>
                    <a:pt x="610158" y="844931"/>
                  </a:lnTo>
                  <a:lnTo>
                    <a:pt x="612914" y="796683"/>
                  </a:lnTo>
                  <a:lnTo>
                    <a:pt x="614553" y="746417"/>
                  </a:lnTo>
                  <a:lnTo>
                    <a:pt x="615111" y="694131"/>
                  </a:lnTo>
                  <a:close/>
                </a:path>
                <a:path w="3363595" h="1403985">
                  <a:moveTo>
                    <a:pt x="1407845" y="1403591"/>
                  </a:moveTo>
                  <a:lnTo>
                    <a:pt x="1278420" y="1021575"/>
                  </a:lnTo>
                  <a:lnTo>
                    <a:pt x="1258849" y="967905"/>
                  </a:lnTo>
                  <a:lnTo>
                    <a:pt x="1238707" y="918895"/>
                  </a:lnTo>
                  <a:lnTo>
                    <a:pt x="1217993" y="874547"/>
                  </a:lnTo>
                  <a:lnTo>
                    <a:pt x="1196721" y="834872"/>
                  </a:lnTo>
                  <a:lnTo>
                    <a:pt x="1171714" y="800176"/>
                  </a:lnTo>
                  <a:lnTo>
                    <a:pt x="1137335" y="764984"/>
                  </a:lnTo>
                  <a:lnTo>
                    <a:pt x="1187386" y="746429"/>
                  </a:lnTo>
                  <a:lnTo>
                    <a:pt x="1230464" y="718553"/>
                  </a:lnTo>
                  <a:lnTo>
                    <a:pt x="1266558" y="681329"/>
                  </a:lnTo>
                  <a:lnTo>
                    <a:pt x="1295679" y="634771"/>
                  </a:lnTo>
                  <a:lnTo>
                    <a:pt x="1302270" y="619455"/>
                  </a:lnTo>
                  <a:lnTo>
                    <a:pt x="1314132" y="591921"/>
                  </a:lnTo>
                  <a:lnTo>
                    <a:pt x="1328483" y="545312"/>
                  </a:lnTo>
                  <a:lnTo>
                    <a:pt x="1338732" y="494957"/>
                  </a:lnTo>
                  <a:lnTo>
                    <a:pt x="1344891" y="440842"/>
                  </a:lnTo>
                  <a:lnTo>
                    <a:pt x="1346936" y="382968"/>
                  </a:lnTo>
                  <a:lnTo>
                    <a:pt x="1345006" y="326301"/>
                  </a:lnTo>
                  <a:lnTo>
                    <a:pt x="1339202" y="272148"/>
                  </a:lnTo>
                  <a:lnTo>
                    <a:pt x="1329524" y="220510"/>
                  </a:lnTo>
                  <a:lnTo>
                    <a:pt x="1315986" y="171386"/>
                  </a:lnTo>
                  <a:lnTo>
                    <a:pt x="1315885" y="171145"/>
                  </a:lnTo>
                  <a:lnTo>
                    <a:pt x="1309801" y="155105"/>
                  </a:lnTo>
                  <a:lnTo>
                    <a:pt x="1299197" y="127139"/>
                  </a:lnTo>
                  <a:lnTo>
                    <a:pt x="1279817" y="90157"/>
                  </a:lnTo>
                  <a:lnTo>
                    <a:pt x="1257833" y="60439"/>
                  </a:lnTo>
                  <a:lnTo>
                    <a:pt x="1245438" y="49110"/>
                  </a:lnTo>
                  <a:lnTo>
                    <a:pt x="1245438" y="382968"/>
                  </a:lnTo>
                  <a:lnTo>
                    <a:pt x="1244193" y="416344"/>
                  </a:lnTo>
                  <a:lnTo>
                    <a:pt x="1234300" y="479374"/>
                  </a:lnTo>
                  <a:lnTo>
                    <a:pt x="1214602" y="535965"/>
                  </a:lnTo>
                  <a:lnTo>
                    <a:pt x="1185672" y="578091"/>
                  </a:lnTo>
                  <a:lnTo>
                    <a:pt x="1146911" y="604735"/>
                  </a:lnTo>
                  <a:lnTo>
                    <a:pt x="1094130" y="617816"/>
                  </a:lnTo>
                  <a:lnTo>
                    <a:pt x="1062228" y="619455"/>
                  </a:lnTo>
                  <a:lnTo>
                    <a:pt x="850595" y="619455"/>
                  </a:lnTo>
                  <a:lnTo>
                    <a:pt x="850595" y="155105"/>
                  </a:lnTo>
                  <a:lnTo>
                    <a:pt x="1086078" y="155105"/>
                  </a:lnTo>
                  <a:lnTo>
                    <a:pt x="1124661" y="159118"/>
                  </a:lnTo>
                  <a:lnTo>
                    <a:pt x="1185138" y="191185"/>
                  </a:lnTo>
                  <a:lnTo>
                    <a:pt x="1223835" y="253542"/>
                  </a:lnTo>
                  <a:lnTo>
                    <a:pt x="1235837" y="292252"/>
                  </a:lnTo>
                  <a:lnTo>
                    <a:pt x="1243037" y="335394"/>
                  </a:lnTo>
                  <a:lnTo>
                    <a:pt x="1245438" y="382968"/>
                  </a:lnTo>
                  <a:lnTo>
                    <a:pt x="1245438" y="49110"/>
                  </a:lnTo>
                  <a:lnTo>
                    <a:pt x="1204391" y="21361"/>
                  </a:lnTo>
                  <a:lnTo>
                    <a:pt x="1128776" y="2374"/>
                  </a:lnTo>
                  <a:lnTo>
                    <a:pt x="1082014" y="0"/>
                  </a:lnTo>
                  <a:lnTo>
                    <a:pt x="752132" y="0"/>
                  </a:lnTo>
                  <a:lnTo>
                    <a:pt x="752132" y="1403591"/>
                  </a:lnTo>
                  <a:lnTo>
                    <a:pt x="850595" y="1403591"/>
                  </a:lnTo>
                  <a:lnTo>
                    <a:pt x="850595" y="780300"/>
                  </a:lnTo>
                  <a:lnTo>
                    <a:pt x="964780" y="780300"/>
                  </a:lnTo>
                  <a:lnTo>
                    <a:pt x="1009891" y="784072"/>
                  </a:lnTo>
                  <a:lnTo>
                    <a:pt x="1053376" y="811961"/>
                  </a:lnTo>
                  <a:lnTo>
                    <a:pt x="1088021" y="861212"/>
                  </a:lnTo>
                  <a:lnTo>
                    <a:pt x="1114501" y="918171"/>
                  </a:lnTo>
                  <a:lnTo>
                    <a:pt x="1129411" y="955395"/>
                  </a:lnTo>
                  <a:lnTo>
                    <a:pt x="1146213" y="1000036"/>
                  </a:lnTo>
                  <a:lnTo>
                    <a:pt x="1164932" y="1052093"/>
                  </a:lnTo>
                  <a:lnTo>
                    <a:pt x="1185545" y="1111567"/>
                  </a:lnTo>
                  <a:lnTo>
                    <a:pt x="1284008" y="1403591"/>
                  </a:lnTo>
                  <a:lnTo>
                    <a:pt x="1407845" y="1403591"/>
                  </a:lnTo>
                  <a:close/>
                </a:path>
                <a:path w="3363595" h="1403985">
                  <a:moveTo>
                    <a:pt x="2115820" y="1403591"/>
                  </a:moveTo>
                  <a:lnTo>
                    <a:pt x="2023592" y="978496"/>
                  </a:lnTo>
                  <a:lnTo>
                    <a:pt x="1990775" y="827214"/>
                  </a:lnTo>
                  <a:lnTo>
                    <a:pt x="1886419" y="346202"/>
                  </a:lnTo>
                  <a:lnTo>
                    <a:pt x="1886419" y="827214"/>
                  </a:lnTo>
                  <a:lnTo>
                    <a:pt x="1634185" y="827214"/>
                  </a:lnTo>
                  <a:lnTo>
                    <a:pt x="1715897" y="415518"/>
                  </a:lnTo>
                  <a:lnTo>
                    <a:pt x="1725790" y="362216"/>
                  </a:lnTo>
                  <a:lnTo>
                    <a:pt x="1734743" y="308749"/>
                  </a:lnTo>
                  <a:lnTo>
                    <a:pt x="1742757" y="255130"/>
                  </a:lnTo>
                  <a:lnTo>
                    <a:pt x="1749844" y="201371"/>
                  </a:lnTo>
                  <a:lnTo>
                    <a:pt x="1755990" y="147447"/>
                  </a:lnTo>
                  <a:lnTo>
                    <a:pt x="1762252" y="187172"/>
                  </a:lnTo>
                  <a:lnTo>
                    <a:pt x="1769529" y="230416"/>
                  </a:lnTo>
                  <a:lnTo>
                    <a:pt x="1777809" y="277177"/>
                  </a:lnTo>
                  <a:lnTo>
                    <a:pt x="1787118" y="327444"/>
                  </a:lnTo>
                  <a:lnTo>
                    <a:pt x="1797443" y="381215"/>
                  </a:lnTo>
                  <a:lnTo>
                    <a:pt x="1808772" y="438505"/>
                  </a:lnTo>
                  <a:lnTo>
                    <a:pt x="1886419" y="827214"/>
                  </a:lnTo>
                  <a:lnTo>
                    <a:pt x="1886419" y="346202"/>
                  </a:lnTo>
                  <a:lnTo>
                    <a:pt x="1843303" y="147447"/>
                  </a:lnTo>
                  <a:lnTo>
                    <a:pt x="1811312" y="0"/>
                  </a:lnTo>
                  <a:lnTo>
                    <a:pt x="1705241" y="0"/>
                  </a:lnTo>
                  <a:lnTo>
                    <a:pt x="1419517" y="1403591"/>
                  </a:lnTo>
                  <a:lnTo>
                    <a:pt x="1524063" y="1403591"/>
                  </a:lnTo>
                  <a:lnTo>
                    <a:pt x="1605775" y="978496"/>
                  </a:lnTo>
                  <a:lnTo>
                    <a:pt x="1916874" y="978496"/>
                  </a:lnTo>
                  <a:lnTo>
                    <a:pt x="2003653" y="1403591"/>
                  </a:lnTo>
                  <a:lnTo>
                    <a:pt x="2115820" y="1403591"/>
                  </a:lnTo>
                  <a:close/>
                </a:path>
                <a:path w="3363595" h="1403985">
                  <a:moveTo>
                    <a:pt x="2701480" y="177"/>
                  </a:moveTo>
                  <a:lnTo>
                    <a:pt x="2199551" y="177"/>
                  </a:lnTo>
                  <a:lnTo>
                    <a:pt x="2199551" y="165277"/>
                  </a:lnTo>
                  <a:lnTo>
                    <a:pt x="2199551" y="600887"/>
                  </a:lnTo>
                  <a:lnTo>
                    <a:pt x="2199551" y="765987"/>
                  </a:lnTo>
                  <a:lnTo>
                    <a:pt x="2199551" y="1403527"/>
                  </a:lnTo>
                  <a:lnTo>
                    <a:pt x="2298014" y="1403527"/>
                  </a:lnTo>
                  <a:lnTo>
                    <a:pt x="2298014" y="765987"/>
                  </a:lnTo>
                  <a:lnTo>
                    <a:pt x="2647188" y="765987"/>
                  </a:lnTo>
                  <a:lnTo>
                    <a:pt x="2647188" y="600887"/>
                  </a:lnTo>
                  <a:lnTo>
                    <a:pt x="2298014" y="600887"/>
                  </a:lnTo>
                  <a:lnTo>
                    <a:pt x="2298014" y="165277"/>
                  </a:lnTo>
                  <a:lnTo>
                    <a:pt x="2701480" y="165277"/>
                  </a:lnTo>
                  <a:lnTo>
                    <a:pt x="2701480" y="177"/>
                  </a:lnTo>
                  <a:close/>
                </a:path>
                <a:path w="3363595" h="1403985">
                  <a:moveTo>
                    <a:pt x="3363277" y="177"/>
                  </a:moveTo>
                  <a:lnTo>
                    <a:pt x="2773553" y="177"/>
                  </a:lnTo>
                  <a:lnTo>
                    <a:pt x="2773553" y="165277"/>
                  </a:lnTo>
                  <a:lnTo>
                    <a:pt x="3018675" y="165277"/>
                  </a:lnTo>
                  <a:lnTo>
                    <a:pt x="3018675" y="1403527"/>
                  </a:lnTo>
                  <a:lnTo>
                    <a:pt x="3117138" y="1403527"/>
                  </a:lnTo>
                  <a:lnTo>
                    <a:pt x="3117138" y="165277"/>
                  </a:lnTo>
                  <a:lnTo>
                    <a:pt x="3363277" y="165277"/>
                  </a:lnTo>
                  <a:lnTo>
                    <a:pt x="3363277" y="177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18936" y="3579959"/>
              <a:ext cx="3363595" cy="1403985"/>
            </a:xfrm>
            <a:custGeom>
              <a:avLst/>
              <a:gdLst/>
              <a:ahLst/>
              <a:cxnLst/>
              <a:rect l="l" t="t" r="r" b="b"/>
              <a:pathLst>
                <a:path w="3363595" h="1403985">
                  <a:moveTo>
                    <a:pt x="254770" y="165634"/>
                  </a:moveTo>
                  <a:lnTo>
                    <a:pt x="295656" y="167429"/>
                  </a:lnTo>
                  <a:lnTo>
                    <a:pt x="359349" y="181791"/>
                  </a:lnTo>
                  <a:lnTo>
                    <a:pt x="408525" y="219350"/>
                  </a:lnTo>
                  <a:lnTo>
                    <a:pt x="432822" y="254116"/>
                  </a:lnTo>
                  <a:lnTo>
                    <a:pt x="455046" y="298657"/>
                  </a:lnTo>
                  <a:lnTo>
                    <a:pt x="475199" y="352970"/>
                  </a:lnTo>
                  <a:lnTo>
                    <a:pt x="494008" y="428783"/>
                  </a:lnTo>
                  <a:lnTo>
                    <a:pt x="501061" y="472942"/>
                  </a:lnTo>
                  <a:lnTo>
                    <a:pt x="506547" y="521270"/>
                  </a:lnTo>
                  <a:lnTo>
                    <a:pt x="510466" y="573765"/>
                  </a:lnTo>
                  <a:lnTo>
                    <a:pt x="512817" y="630429"/>
                  </a:lnTo>
                  <a:lnTo>
                    <a:pt x="513601" y="691262"/>
                  </a:lnTo>
                  <a:lnTo>
                    <a:pt x="512816" y="752945"/>
                  </a:lnTo>
                  <a:lnTo>
                    <a:pt x="510461" y="810851"/>
                  </a:lnTo>
                  <a:lnTo>
                    <a:pt x="506536" y="864977"/>
                  </a:lnTo>
                  <a:lnTo>
                    <a:pt x="501041" y="915325"/>
                  </a:lnTo>
                  <a:lnTo>
                    <a:pt x="493977" y="961894"/>
                  </a:lnTo>
                  <a:lnTo>
                    <a:pt x="483277" y="1014752"/>
                  </a:lnTo>
                  <a:lnTo>
                    <a:pt x="470631" y="1061945"/>
                  </a:lnTo>
                  <a:lnTo>
                    <a:pt x="456040" y="1103474"/>
                  </a:lnTo>
                  <a:lnTo>
                    <a:pt x="439504" y="1139337"/>
                  </a:lnTo>
                  <a:lnTo>
                    <a:pt x="410364" y="1180985"/>
                  </a:lnTo>
                  <a:lnTo>
                    <a:pt x="372681" y="1212102"/>
                  </a:lnTo>
                  <a:lnTo>
                    <a:pt x="322946" y="1231490"/>
                  </a:lnTo>
                  <a:lnTo>
                    <a:pt x="257307" y="1237952"/>
                  </a:lnTo>
                  <a:lnTo>
                    <a:pt x="98456" y="1237952"/>
                  </a:lnTo>
                  <a:lnTo>
                    <a:pt x="98456" y="165634"/>
                  </a:lnTo>
                  <a:lnTo>
                    <a:pt x="254770" y="165634"/>
                  </a:lnTo>
                  <a:close/>
                </a:path>
                <a:path w="3363595" h="1403985">
                  <a:moveTo>
                    <a:pt x="0" y="0"/>
                  </a:moveTo>
                  <a:lnTo>
                    <a:pt x="0" y="1403587"/>
                  </a:lnTo>
                  <a:lnTo>
                    <a:pt x="268473" y="1403587"/>
                  </a:lnTo>
                  <a:lnTo>
                    <a:pt x="332081" y="1397603"/>
                  </a:lnTo>
                  <a:lnTo>
                    <a:pt x="387907" y="1379651"/>
                  </a:lnTo>
                  <a:lnTo>
                    <a:pt x="436163" y="1350131"/>
                  </a:lnTo>
                  <a:lnTo>
                    <a:pt x="476721" y="1309440"/>
                  </a:lnTo>
                  <a:lnTo>
                    <a:pt x="512120" y="1254308"/>
                  </a:lnTo>
                  <a:lnTo>
                    <a:pt x="544559" y="1182102"/>
                  </a:lnTo>
                  <a:lnTo>
                    <a:pt x="559340" y="1138918"/>
                  </a:lnTo>
                  <a:lnTo>
                    <a:pt x="572726" y="1090429"/>
                  </a:lnTo>
                  <a:lnTo>
                    <a:pt x="584716" y="1036633"/>
                  </a:lnTo>
                  <a:lnTo>
                    <a:pt x="595310" y="977532"/>
                  </a:lnTo>
                  <a:lnTo>
                    <a:pt x="601358" y="935352"/>
                  </a:lnTo>
                  <a:lnTo>
                    <a:pt x="606306" y="891151"/>
                  </a:lnTo>
                  <a:lnTo>
                    <a:pt x="610154" y="844928"/>
                  </a:lnTo>
                  <a:lnTo>
                    <a:pt x="612904" y="796685"/>
                  </a:lnTo>
                  <a:lnTo>
                    <a:pt x="614553" y="746420"/>
                  </a:lnTo>
                  <a:lnTo>
                    <a:pt x="615103" y="694134"/>
                  </a:lnTo>
                  <a:lnTo>
                    <a:pt x="614505" y="641371"/>
                  </a:lnTo>
                  <a:lnTo>
                    <a:pt x="612714" y="590315"/>
                  </a:lnTo>
                  <a:lnTo>
                    <a:pt x="609727" y="540965"/>
                  </a:lnTo>
                  <a:lnTo>
                    <a:pt x="605546" y="493322"/>
                  </a:lnTo>
                  <a:lnTo>
                    <a:pt x="600171" y="447385"/>
                  </a:lnTo>
                  <a:lnTo>
                    <a:pt x="593601" y="403154"/>
                  </a:lnTo>
                  <a:lnTo>
                    <a:pt x="585836" y="360630"/>
                  </a:lnTo>
                  <a:lnTo>
                    <a:pt x="573006" y="304257"/>
                  </a:lnTo>
                  <a:lnTo>
                    <a:pt x="557795" y="252071"/>
                  </a:lnTo>
                  <a:lnTo>
                    <a:pt x="540201" y="204072"/>
                  </a:lnTo>
                  <a:lnTo>
                    <a:pt x="520225" y="160260"/>
                  </a:lnTo>
                  <a:lnTo>
                    <a:pt x="497868" y="120635"/>
                  </a:lnTo>
                  <a:lnTo>
                    <a:pt x="474110" y="87065"/>
                  </a:lnTo>
                  <a:lnTo>
                    <a:pt x="448005" y="59120"/>
                  </a:lnTo>
                  <a:lnTo>
                    <a:pt x="388753" y="20105"/>
                  </a:lnTo>
                  <a:lnTo>
                    <a:pt x="332800" y="5026"/>
                  </a:lnTo>
                  <a:lnTo>
                    <a:pt x="256292" y="0"/>
                  </a:lnTo>
                  <a:lnTo>
                    <a:pt x="0" y="0"/>
                  </a:lnTo>
                  <a:close/>
                </a:path>
                <a:path w="3363595" h="1403985">
                  <a:moveTo>
                    <a:pt x="1086073" y="155103"/>
                  </a:moveTo>
                  <a:lnTo>
                    <a:pt x="1124654" y="159112"/>
                  </a:lnTo>
                  <a:lnTo>
                    <a:pt x="1185133" y="191186"/>
                  </a:lnTo>
                  <a:lnTo>
                    <a:pt x="1223830" y="253538"/>
                  </a:lnTo>
                  <a:lnTo>
                    <a:pt x="1235831" y="292254"/>
                  </a:lnTo>
                  <a:lnTo>
                    <a:pt x="1243031" y="335398"/>
                  </a:lnTo>
                  <a:lnTo>
                    <a:pt x="1245431" y="382970"/>
                  </a:lnTo>
                  <a:lnTo>
                    <a:pt x="1244194" y="416340"/>
                  </a:lnTo>
                  <a:lnTo>
                    <a:pt x="1234298" y="479371"/>
                  </a:lnTo>
                  <a:lnTo>
                    <a:pt x="1214600" y="535959"/>
                  </a:lnTo>
                  <a:lnTo>
                    <a:pt x="1185672" y="578086"/>
                  </a:lnTo>
                  <a:lnTo>
                    <a:pt x="1146911" y="604734"/>
                  </a:lnTo>
                  <a:lnTo>
                    <a:pt x="1094130" y="617819"/>
                  </a:lnTo>
                  <a:lnTo>
                    <a:pt x="1062220" y="619455"/>
                  </a:lnTo>
                  <a:lnTo>
                    <a:pt x="850588" y="619455"/>
                  </a:lnTo>
                  <a:lnTo>
                    <a:pt x="850588" y="155103"/>
                  </a:lnTo>
                  <a:lnTo>
                    <a:pt x="1086073" y="155103"/>
                  </a:lnTo>
                  <a:close/>
                </a:path>
                <a:path w="3363595" h="1403985">
                  <a:moveTo>
                    <a:pt x="1755987" y="147443"/>
                  </a:moveTo>
                  <a:lnTo>
                    <a:pt x="1762247" y="187177"/>
                  </a:lnTo>
                  <a:lnTo>
                    <a:pt x="1769521" y="230420"/>
                  </a:lnTo>
                  <a:lnTo>
                    <a:pt x="1777811" y="277175"/>
                  </a:lnTo>
                  <a:lnTo>
                    <a:pt x="1787115" y="327439"/>
                  </a:lnTo>
                  <a:lnTo>
                    <a:pt x="1797434" y="381215"/>
                  </a:lnTo>
                  <a:lnTo>
                    <a:pt x="1808769" y="438501"/>
                  </a:lnTo>
                  <a:lnTo>
                    <a:pt x="1886418" y="827216"/>
                  </a:lnTo>
                  <a:lnTo>
                    <a:pt x="1634185" y="827216"/>
                  </a:lnTo>
                  <a:lnTo>
                    <a:pt x="1715894" y="415522"/>
                  </a:lnTo>
                  <a:lnTo>
                    <a:pt x="1725781" y="362213"/>
                  </a:lnTo>
                  <a:lnTo>
                    <a:pt x="1734733" y="308750"/>
                  </a:lnTo>
                  <a:lnTo>
                    <a:pt x="1742752" y="255134"/>
                  </a:lnTo>
                  <a:lnTo>
                    <a:pt x="1749836" y="201365"/>
                  </a:lnTo>
                  <a:lnTo>
                    <a:pt x="1755987" y="147443"/>
                  </a:lnTo>
                  <a:close/>
                </a:path>
                <a:path w="3363595" h="1403985">
                  <a:moveTo>
                    <a:pt x="752131" y="0"/>
                  </a:moveTo>
                  <a:lnTo>
                    <a:pt x="752131" y="1403587"/>
                  </a:lnTo>
                  <a:lnTo>
                    <a:pt x="850588" y="1403587"/>
                  </a:lnTo>
                  <a:lnTo>
                    <a:pt x="850588" y="780302"/>
                  </a:lnTo>
                  <a:lnTo>
                    <a:pt x="964778" y="780302"/>
                  </a:lnTo>
                  <a:lnTo>
                    <a:pt x="1009883" y="784072"/>
                  </a:lnTo>
                  <a:lnTo>
                    <a:pt x="1053370" y="811957"/>
                  </a:lnTo>
                  <a:lnTo>
                    <a:pt x="1088018" y="861205"/>
                  </a:lnTo>
                  <a:lnTo>
                    <a:pt x="1114494" y="918172"/>
                  </a:lnTo>
                  <a:lnTo>
                    <a:pt x="1129402" y="955392"/>
                  </a:lnTo>
                  <a:lnTo>
                    <a:pt x="1146213" y="1000032"/>
                  </a:lnTo>
                  <a:lnTo>
                    <a:pt x="1164928" y="1052092"/>
                  </a:lnTo>
                  <a:lnTo>
                    <a:pt x="1185545" y="1111572"/>
                  </a:lnTo>
                  <a:lnTo>
                    <a:pt x="1284002" y="1403587"/>
                  </a:lnTo>
                  <a:lnTo>
                    <a:pt x="1407835" y="1403587"/>
                  </a:lnTo>
                  <a:lnTo>
                    <a:pt x="1278419" y="1021574"/>
                  </a:lnTo>
                  <a:lnTo>
                    <a:pt x="1258849" y="967898"/>
                  </a:lnTo>
                  <a:lnTo>
                    <a:pt x="1238707" y="918890"/>
                  </a:lnTo>
                  <a:lnTo>
                    <a:pt x="1217994" y="874549"/>
                  </a:lnTo>
                  <a:lnTo>
                    <a:pt x="1196710" y="834876"/>
                  </a:lnTo>
                  <a:lnTo>
                    <a:pt x="1171716" y="800169"/>
                  </a:lnTo>
                  <a:lnTo>
                    <a:pt x="1137331" y="764983"/>
                  </a:lnTo>
                  <a:lnTo>
                    <a:pt x="1187385" y="746433"/>
                  </a:lnTo>
                  <a:lnTo>
                    <a:pt x="1230460" y="718548"/>
                  </a:lnTo>
                  <a:lnTo>
                    <a:pt x="1266557" y="681328"/>
                  </a:lnTo>
                  <a:lnTo>
                    <a:pt x="1295675" y="634773"/>
                  </a:lnTo>
                  <a:lnTo>
                    <a:pt x="1314128" y="591919"/>
                  </a:lnTo>
                  <a:lnTo>
                    <a:pt x="1328481" y="545311"/>
                  </a:lnTo>
                  <a:lnTo>
                    <a:pt x="1338732" y="494951"/>
                  </a:lnTo>
                  <a:lnTo>
                    <a:pt x="1344883" y="440837"/>
                  </a:lnTo>
                  <a:lnTo>
                    <a:pt x="1346933" y="382970"/>
                  </a:lnTo>
                  <a:lnTo>
                    <a:pt x="1344998" y="326302"/>
                  </a:lnTo>
                  <a:lnTo>
                    <a:pt x="1339194" y="272148"/>
                  </a:lnTo>
                  <a:lnTo>
                    <a:pt x="1329519" y="220507"/>
                  </a:lnTo>
                  <a:lnTo>
                    <a:pt x="1315975" y="171379"/>
                  </a:lnTo>
                  <a:lnTo>
                    <a:pt x="1299196" y="127138"/>
                  </a:lnTo>
                  <a:lnTo>
                    <a:pt x="1279815" y="90157"/>
                  </a:lnTo>
                  <a:lnTo>
                    <a:pt x="1233251" y="37977"/>
                  </a:lnTo>
                  <a:lnTo>
                    <a:pt x="1169559" y="9494"/>
                  </a:lnTo>
                  <a:lnTo>
                    <a:pt x="1128767" y="2373"/>
                  </a:lnTo>
                  <a:lnTo>
                    <a:pt x="1082013" y="0"/>
                  </a:lnTo>
                  <a:lnTo>
                    <a:pt x="752131" y="0"/>
                  </a:lnTo>
                  <a:close/>
                </a:path>
                <a:path w="3363595" h="1403985">
                  <a:moveTo>
                    <a:pt x="1705237" y="0"/>
                  </a:moveTo>
                  <a:lnTo>
                    <a:pt x="1419508" y="1403587"/>
                  </a:lnTo>
                  <a:lnTo>
                    <a:pt x="1524055" y="1403587"/>
                  </a:lnTo>
                  <a:lnTo>
                    <a:pt x="1605764" y="978490"/>
                  </a:lnTo>
                  <a:lnTo>
                    <a:pt x="1916869" y="978490"/>
                  </a:lnTo>
                  <a:lnTo>
                    <a:pt x="2003653" y="1403587"/>
                  </a:lnTo>
                  <a:lnTo>
                    <a:pt x="2115812" y="1403587"/>
                  </a:lnTo>
                  <a:lnTo>
                    <a:pt x="1811306" y="0"/>
                  </a:lnTo>
                  <a:lnTo>
                    <a:pt x="1705237" y="0"/>
                  </a:lnTo>
                  <a:close/>
                </a:path>
                <a:path w="3363595" h="1403985">
                  <a:moveTo>
                    <a:pt x="2199552" y="0"/>
                  </a:moveTo>
                  <a:lnTo>
                    <a:pt x="2199552" y="1403587"/>
                  </a:lnTo>
                  <a:lnTo>
                    <a:pt x="2298009" y="1403587"/>
                  </a:lnTo>
                  <a:lnTo>
                    <a:pt x="2298009" y="765941"/>
                  </a:lnTo>
                  <a:lnTo>
                    <a:pt x="2647176" y="765941"/>
                  </a:lnTo>
                  <a:lnTo>
                    <a:pt x="2647176" y="600306"/>
                  </a:lnTo>
                  <a:lnTo>
                    <a:pt x="2298009" y="600306"/>
                  </a:lnTo>
                  <a:lnTo>
                    <a:pt x="2298009" y="165634"/>
                  </a:lnTo>
                  <a:lnTo>
                    <a:pt x="2701481" y="165634"/>
                  </a:lnTo>
                  <a:lnTo>
                    <a:pt x="2701481" y="0"/>
                  </a:lnTo>
                  <a:lnTo>
                    <a:pt x="2199552" y="0"/>
                  </a:lnTo>
                  <a:close/>
                </a:path>
                <a:path w="3363595" h="1403985">
                  <a:moveTo>
                    <a:pt x="2773547" y="0"/>
                  </a:moveTo>
                  <a:lnTo>
                    <a:pt x="2773547" y="165634"/>
                  </a:lnTo>
                  <a:lnTo>
                    <a:pt x="3018675" y="165634"/>
                  </a:lnTo>
                  <a:lnTo>
                    <a:pt x="3018675" y="1403587"/>
                  </a:lnTo>
                  <a:lnTo>
                    <a:pt x="3117132" y="1403587"/>
                  </a:lnTo>
                  <a:lnTo>
                    <a:pt x="3117132" y="165634"/>
                  </a:lnTo>
                  <a:lnTo>
                    <a:pt x="3363275" y="165634"/>
                  </a:lnTo>
                  <a:lnTo>
                    <a:pt x="3363275" y="0"/>
                  </a:lnTo>
                  <a:lnTo>
                    <a:pt x="2773547" y="0"/>
                  </a:lnTo>
                  <a:close/>
                </a:path>
              </a:pathLst>
            </a:custGeom>
            <a:ln w="1717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92173"/>
            <a:ext cx="369506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Balance</a:t>
            </a:r>
            <a:r>
              <a:rPr spc="-130" dirty="0"/>
              <a:t> </a:t>
            </a:r>
            <a:r>
              <a:rPr dirty="0"/>
              <a:t>Sheet</a:t>
            </a:r>
            <a:r>
              <a:rPr spc="-110" dirty="0"/>
              <a:t> </a:t>
            </a:r>
            <a:r>
              <a:rPr dirty="0"/>
              <a:t>-</a:t>
            </a:r>
            <a:r>
              <a:rPr spc="-114" dirty="0"/>
              <a:t> </a:t>
            </a:r>
            <a:r>
              <a:rPr spc="-65" dirty="0"/>
              <a:t>Red</a:t>
            </a:r>
            <a:r>
              <a:rPr spc="-100" dirty="0"/>
              <a:t> </a:t>
            </a:r>
            <a:r>
              <a:rPr spc="-25" dirty="0"/>
              <a:t>Flags</a:t>
            </a:r>
          </a:p>
        </p:txBody>
      </p:sp>
      <p:sp>
        <p:nvSpPr>
          <p:cNvPr id="3" name="object 3"/>
          <p:cNvSpPr/>
          <p:nvPr/>
        </p:nvSpPr>
        <p:spPr>
          <a:xfrm>
            <a:off x="2522240" y="928718"/>
            <a:ext cx="1952625" cy="1495425"/>
          </a:xfrm>
          <a:custGeom>
            <a:avLst/>
            <a:gdLst/>
            <a:ahLst/>
            <a:cxnLst/>
            <a:rect l="l" t="t" r="r" b="b"/>
            <a:pathLst>
              <a:path w="1952625" h="1495425">
                <a:moveTo>
                  <a:pt x="1952413" y="1495422"/>
                </a:moveTo>
                <a:lnTo>
                  <a:pt x="0" y="1495422"/>
                </a:lnTo>
                <a:lnTo>
                  <a:pt x="0" y="0"/>
                </a:lnTo>
                <a:lnTo>
                  <a:pt x="1952413" y="0"/>
                </a:lnTo>
                <a:lnTo>
                  <a:pt x="1952413" y="1495422"/>
                </a:lnTo>
                <a:close/>
              </a:path>
            </a:pathLst>
          </a:custGeom>
          <a:solidFill>
            <a:srgbClr val="F4C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95265" y="1300019"/>
            <a:ext cx="1379855" cy="104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sz="1900" spc="160" dirty="0">
                <a:solidFill>
                  <a:srgbClr val="010101"/>
                </a:solidFill>
                <a:latin typeface="Georgia"/>
                <a:cs typeface="Georgia"/>
              </a:rPr>
              <a:t>Increasing </a:t>
            </a:r>
            <a:r>
              <a:rPr sz="1900" spc="240" dirty="0">
                <a:solidFill>
                  <a:srgbClr val="010101"/>
                </a:solidFill>
                <a:latin typeface="Georgia"/>
                <a:cs typeface="Georgia"/>
              </a:rPr>
              <a:t>Cash</a:t>
            </a:r>
            <a:r>
              <a:rPr sz="1900" spc="190" dirty="0">
                <a:solidFill>
                  <a:srgbClr val="010101"/>
                </a:solidFill>
                <a:latin typeface="Georgia"/>
                <a:cs typeface="Georgia"/>
              </a:rPr>
              <a:t> </a:t>
            </a:r>
            <a:r>
              <a:rPr sz="1900" spc="185" dirty="0">
                <a:solidFill>
                  <a:srgbClr val="010101"/>
                </a:solidFill>
                <a:latin typeface="Georgia"/>
                <a:cs typeface="Georgia"/>
              </a:rPr>
              <a:t>C. </a:t>
            </a:r>
            <a:r>
              <a:rPr sz="1900" spc="240" dirty="0">
                <a:solidFill>
                  <a:srgbClr val="010101"/>
                </a:solidFill>
                <a:latin typeface="Georgia"/>
                <a:cs typeface="Georgia"/>
              </a:rPr>
              <a:t>Cycle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83204" y="928718"/>
            <a:ext cx="1952625" cy="1495425"/>
          </a:xfrm>
          <a:custGeom>
            <a:avLst/>
            <a:gdLst/>
            <a:ahLst/>
            <a:cxnLst/>
            <a:rect l="l" t="t" r="r" b="b"/>
            <a:pathLst>
              <a:path w="1952625" h="1495425">
                <a:moveTo>
                  <a:pt x="1952413" y="1495422"/>
                </a:moveTo>
                <a:lnTo>
                  <a:pt x="0" y="1495422"/>
                </a:lnTo>
                <a:lnTo>
                  <a:pt x="0" y="0"/>
                </a:lnTo>
                <a:lnTo>
                  <a:pt x="1952413" y="0"/>
                </a:lnTo>
                <a:lnTo>
                  <a:pt x="1952413" y="1495422"/>
                </a:lnTo>
                <a:close/>
              </a:path>
            </a:pathLst>
          </a:custGeom>
          <a:solidFill>
            <a:srgbClr val="85B9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6229" y="1638646"/>
            <a:ext cx="1731645" cy="70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sz="1900" spc="215" dirty="0">
                <a:solidFill>
                  <a:srgbClr val="010101"/>
                </a:solidFill>
                <a:latin typeface="Georgia"/>
                <a:cs typeface="Georgia"/>
              </a:rPr>
              <a:t>Negative</a:t>
            </a:r>
            <a:r>
              <a:rPr sz="1900" spc="190" dirty="0">
                <a:solidFill>
                  <a:srgbClr val="010101"/>
                </a:solidFill>
                <a:latin typeface="Georgia"/>
                <a:cs typeface="Georgia"/>
              </a:rPr>
              <a:t> </a:t>
            </a:r>
            <a:r>
              <a:rPr sz="1900" spc="170" dirty="0">
                <a:solidFill>
                  <a:srgbClr val="010101"/>
                </a:solidFill>
                <a:latin typeface="Georgia"/>
                <a:cs typeface="Georgia"/>
              </a:rPr>
              <a:t>Net </a:t>
            </a:r>
            <a:r>
              <a:rPr sz="1900" spc="150" dirty="0">
                <a:solidFill>
                  <a:srgbClr val="010101"/>
                </a:solidFill>
                <a:latin typeface="Georgia"/>
                <a:cs typeface="Georgia"/>
              </a:rPr>
              <a:t>Working</a:t>
            </a:r>
            <a:r>
              <a:rPr sz="1900" spc="195" dirty="0">
                <a:solidFill>
                  <a:srgbClr val="010101"/>
                </a:solidFill>
                <a:latin typeface="Georgia"/>
                <a:cs typeface="Georgia"/>
              </a:rPr>
              <a:t> </a:t>
            </a:r>
            <a:r>
              <a:rPr sz="1900" spc="210" dirty="0">
                <a:solidFill>
                  <a:srgbClr val="010101"/>
                </a:solidFill>
                <a:latin typeface="Georgia"/>
                <a:cs typeface="Georgia"/>
              </a:rPr>
              <a:t>Cap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44168" y="928718"/>
            <a:ext cx="1952625" cy="1495425"/>
          </a:xfrm>
          <a:custGeom>
            <a:avLst/>
            <a:gdLst/>
            <a:ahLst/>
            <a:cxnLst/>
            <a:rect l="l" t="t" r="r" b="b"/>
            <a:pathLst>
              <a:path w="1952625" h="1495425">
                <a:moveTo>
                  <a:pt x="1952413" y="1495422"/>
                </a:moveTo>
                <a:lnTo>
                  <a:pt x="0" y="1495422"/>
                </a:lnTo>
                <a:lnTo>
                  <a:pt x="0" y="0"/>
                </a:lnTo>
                <a:lnTo>
                  <a:pt x="1952413" y="0"/>
                </a:lnTo>
                <a:lnTo>
                  <a:pt x="1952413" y="1495422"/>
                </a:lnTo>
                <a:close/>
              </a:path>
            </a:pathLst>
          </a:custGeom>
          <a:solidFill>
            <a:srgbClr val="A3C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17193" y="1638646"/>
            <a:ext cx="1789430" cy="70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sz="1900" spc="200" dirty="0">
                <a:solidFill>
                  <a:srgbClr val="010101"/>
                </a:solidFill>
                <a:latin typeface="Georgia"/>
                <a:cs typeface="Georgia"/>
              </a:rPr>
              <a:t>Off-</a:t>
            </a:r>
            <a:r>
              <a:rPr sz="1900" spc="210" dirty="0">
                <a:solidFill>
                  <a:srgbClr val="010101"/>
                </a:solidFill>
                <a:latin typeface="Georgia"/>
                <a:cs typeface="Georgia"/>
              </a:rPr>
              <a:t>balance </a:t>
            </a:r>
            <a:r>
              <a:rPr sz="1900" spc="220" dirty="0">
                <a:solidFill>
                  <a:srgbClr val="010101"/>
                </a:solidFill>
                <a:latin typeface="Georgia"/>
                <a:cs typeface="Georgia"/>
              </a:rPr>
              <a:t>sheet</a:t>
            </a:r>
            <a:r>
              <a:rPr sz="1900" spc="200" dirty="0">
                <a:solidFill>
                  <a:srgbClr val="010101"/>
                </a:solidFill>
                <a:latin typeface="Georgia"/>
                <a:cs typeface="Georgia"/>
              </a:rPr>
              <a:t> </a:t>
            </a:r>
            <a:r>
              <a:rPr sz="1900" spc="125" dirty="0">
                <a:solidFill>
                  <a:srgbClr val="010101"/>
                </a:solidFill>
                <a:latin typeface="Georgia"/>
                <a:cs typeface="Georgia"/>
              </a:rPr>
              <a:t>liability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1276" y="928718"/>
            <a:ext cx="1952625" cy="1495425"/>
          </a:xfrm>
          <a:custGeom>
            <a:avLst/>
            <a:gdLst/>
            <a:ahLst/>
            <a:cxnLst/>
            <a:rect l="l" t="t" r="r" b="b"/>
            <a:pathLst>
              <a:path w="1952625" h="1495425">
                <a:moveTo>
                  <a:pt x="1952413" y="1495422"/>
                </a:moveTo>
                <a:lnTo>
                  <a:pt x="0" y="1495422"/>
                </a:lnTo>
                <a:lnTo>
                  <a:pt x="0" y="0"/>
                </a:lnTo>
                <a:lnTo>
                  <a:pt x="1952413" y="0"/>
                </a:lnTo>
                <a:lnTo>
                  <a:pt x="1952413" y="1495422"/>
                </a:lnTo>
                <a:close/>
              </a:path>
            </a:pathLst>
          </a:custGeom>
          <a:solidFill>
            <a:srgbClr val="CE7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4301" y="1353106"/>
            <a:ext cx="1310005" cy="989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90"/>
              </a:spcBef>
            </a:pPr>
            <a:r>
              <a:rPr sz="1800" spc="150" dirty="0">
                <a:solidFill>
                  <a:srgbClr val="010101"/>
                </a:solidFill>
                <a:latin typeface="Georgia"/>
                <a:cs typeface="Georgia"/>
              </a:rPr>
              <a:t>Increasing </a:t>
            </a:r>
            <a:r>
              <a:rPr sz="1800" spc="195" dirty="0">
                <a:solidFill>
                  <a:srgbClr val="010101"/>
                </a:solidFill>
                <a:latin typeface="Georgia"/>
                <a:cs typeface="Georgia"/>
              </a:rPr>
              <a:t>Solvency </a:t>
            </a:r>
            <a:r>
              <a:rPr sz="1800" spc="135" dirty="0">
                <a:solidFill>
                  <a:srgbClr val="010101"/>
                </a:solidFill>
                <a:latin typeface="Georgia"/>
                <a:cs typeface="Georgia"/>
              </a:rPr>
              <a:t>ratios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876" y="1033354"/>
            <a:ext cx="5683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4" dirty="0">
                <a:solidFill>
                  <a:srgbClr val="010101"/>
                </a:solidFill>
                <a:latin typeface="Trebuchet MS"/>
                <a:cs typeface="Trebuchet MS"/>
              </a:rPr>
              <a:t>RED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229" dirty="0">
                <a:solidFill>
                  <a:srgbClr val="010101"/>
                </a:solidFill>
                <a:latin typeface="Trebuchet MS"/>
                <a:cs typeface="Trebuchet MS"/>
              </a:rPr>
              <a:t>FLAG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010101"/>
                </a:solidFill>
                <a:latin typeface="Trebuchet MS"/>
                <a:cs typeface="Trebuchet MS"/>
              </a:rPr>
              <a:t>#1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3840" y="1033354"/>
            <a:ext cx="5683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4" dirty="0">
                <a:solidFill>
                  <a:srgbClr val="010101"/>
                </a:solidFill>
                <a:latin typeface="Trebuchet MS"/>
                <a:cs typeface="Trebuchet MS"/>
              </a:rPr>
              <a:t>RED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229" dirty="0">
                <a:solidFill>
                  <a:srgbClr val="010101"/>
                </a:solidFill>
                <a:latin typeface="Trebuchet MS"/>
                <a:cs typeface="Trebuchet MS"/>
              </a:rPr>
              <a:t>FLAG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010101"/>
                </a:solidFill>
                <a:latin typeface="Trebuchet MS"/>
                <a:cs typeface="Trebuchet MS"/>
              </a:rPr>
              <a:t>#2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4804" y="1033354"/>
            <a:ext cx="5683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4" dirty="0">
                <a:solidFill>
                  <a:srgbClr val="010101"/>
                </a:solidFill>
                <a:latin typeface="Trebuchet MS"/>
                <a:cs typeface="Trebuchet MS"/>
              </a:rPr>
              <a:t>RED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229" dirty="0">
                <a:solidFill>
                  <a:srgbClr val="010101"/>
                </a:solidFill>
                <a:latin typeface="Trebuchet MS"/>
                <a:cs typeface="Trebuchet MS"/>
              </a:rPr>
              <a:t>FLAG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010101"/>
                </a:solidFill>
                <a:latin typeface="Trebuchet MS"/>
                <a:cs typeface="Trebuchet MS"/>
              </a:rPr>
              <a:t>#3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45768" y="1033354"/>
            <a:ext cx="5683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4" dirty="0">
                <a:solidFill>
                  <a:srgbClr val="010101"/>
                </a:solidFill>
                <a:latin typeface="Trebuchet MS"/>
                <a:cs typeface="Trebuchet MS"/>
              </a:rPr>
              <a:t>RED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229" dirty="0">
                <a:solidFill>
                  <a:srgbClr val="010101"/>
                </a:solidFill>
                <a:latin typeface="Trebuchet MS"/>
                <a:cs typeface="Trebuchet MS"/>
              </a:rPr>
              <a:t>FLAG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010101"/>
                </a:solidFill>
                <a:latin typeface="Trebuchet MS"/>
                <a:cs typeface="Trebuchet MS"/>
              </a:rPr>
              <a:t>#4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4175" y="2637663"/>
            <a:ext cx="17240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Debt-to-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Equity</a:t>
            </a:r>
            <a:r>
              <a:rPr sz="1400" spc="-3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ratio </a:t>
            </a: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surpassing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sector</a:t>
            </a:r>
            <a:r>
              <a:rPr sz="14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avg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4175" y="3277743"/>
            <a:ext cx="1742439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High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leverage</a:t>
            </a:r>
            <a:r>
              <a:rPr sz="14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leading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to</a:t>
            </a:r>
            <a:r>
              <a:rPr sz="1400" spc="3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unsustainable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interest</a:t>
            </a:r>
            <a:r>
              <a:rPr sz="14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repayment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4175" y="4131182"/>
            <a:ext cx="13639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Going-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concern</a:t>
            </a:r>
            <a:r>
              <a:rPr sz="1400" spc="-5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in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question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5025" y="2637663"/>
            <a:ext cx="12433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Current</a:t>
            </a:r>
            <a:r>
              <a:rPr sz="1400" spc="-7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Asset</a:t>
            </a:r>
            <a:r>
              <a:rPr sz="1400" spc="-6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616161"/>
                </a:solidFill>
                <a:latin typeface="Microsoft Sans Serif"/>
                <a:cs typeface="Microsoft Sans Serif"/>
              </a:rPr>
              <a:t>&lt;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Current</a:t>
            </a:r>
            <a:r>
              <a:rPr sz="1400" spc="-6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Liability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45025" y="3277743"/>
            <a:ext cx="16446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479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Insufficient</a:t>
            </a:r>
            <a:r>
              <a:rPr sz="1400" spc="-3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Liquid asset</a:t>
            </a: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to</a:t>
            </a:r>
            <a:r>
              <a:rPr sz="14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pay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short-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term</a:t>
            </a: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obligation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53300" y="2604363"/>
            <a:ext cx="175958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87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Are</a:t>
            </a:r>
            <a:r>
              <a:rPr sz="1400" spc="-6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all</a:t>
            </a:r>
            <a:r>
              <a:rPr sz="1400" spc="-6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contingent liabilities</a:t>
            </a:r>
            <a:r>
              <a:rPr sz="14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accounted</a:t>
            </a:r>
            <a:r>
              <a:rPr sz="14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in </a:t>
            </a: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B.S?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400" spc="-80" dirty="0">
                <a:solidFill>
                  <a:srgbClr val="616161"/>
                </a:solidFill>
                <a:latin typeface="Microsoft Sans Serif"/>
                <a:cs typeface="Microsoft Sans Serif"/>
              </a:rPr>
              <a:t>(Eg.</a:t>
            </a:r>
            <a:r>
              <a:rPr sz="14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Legal</a:t>
            </a:r>
            <a:r>
              <a:rPr sz="1400" spc="-7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case,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contingent</a:t>
            </a:r>
            <a:r>
              <a:rPr sz="1400" spc="-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tax 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liability)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53300" y="3884522"/>
            <a:ext cx="1070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Lease</a:t>
            </a:r>
            <a:r>
              <a:rPr sz="1400" spc="-7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liability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06937" y="1135162"/>
            <a:ext cx="8294370" cy="3427095"/>
            <a:chOff x="306937" y="1135162"/>
            <a:chExt cx="8294370" cy="3427095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2481" y="2739333"/>
              <a:ext cx="1972509" cy="15306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937" y="1135162"/>
              <a:ext cx="8294089" cy="3426982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91236" y="1135162"/>
            <a:ext cx="351155" cy="788035"/>
            <a:chOff x="91236" y="1135162"/>
            <a:chExt cx="351155" cy="788035"/>
          </a:xfrm>
        </p:grpSpPr>
        <p:sp>
          <p:nvSpPr>
            <p:cNvPr id="26" name="object 26"/>
            <p:cNvSpPr/>
            <p:nvPr/>
          </p:nvSpPr>
          <p:spPr>
            <a:xfrm>
              <a:off x="95999" y="1139925"/>
              <a:ext cx="341630" cy="778510"/>
            </a:xfrm>
            <a:custGeom>
              <a:avLst/>
              <a:gdLst/>
              <a:ahLst/>
              <a:cxnLst/>
              <a:rect l="l" t="t" r="r" b="b"/>
              <a:pathLst>
                <a:path w="341630" h="778510">
                  <a:moveTo>
                    <a:pt x="148861" y="778254"/>
                  </a:moveTo>
                  <a:lnTo>
                    <a:pt x="0" y="778254"/>
                  </a:lnTo>
                  <a:lnTo>
                    <a:pt x="0" y="0"/>
                  </a:lnTo>
                  <a:lnTo>
                    <a:pt x="142108" y="0"/>
                  </a:lnTo>
                  <a:lnTo>
                    <a:pt x="164743" y="696"/>
                  </a:lnTo>
                  <a:lnTo>
                    <a:pt x="215554" y="11148"/>
                  </a:lnTo>
                  <a:lnTo>
                    <a:pt x="248408" y="32781"/>
                  </a:lnTo>
                  <a:lnTo>
                    <a:pt x="276055" y="66889"/>
                  </a:lnTo>
                  <a:lnTo>
                    <a:pt x="289765" y="91840"/>
                  </a:lnTo>
                  <a:lnTo>
                    <a:pt x="54592" y="91840"/>
                  </a:lnTo>
                  <a:lnTo>
                    <a:pt x="54592" y="686413"/>
                  </a:lnTo>
                  <a:lnTo>
                    <a:pt x="288387" y="686413"/>
                  </a:lnTo>
                  <a:lnTo>
                    <a:pt x="283958" y="695482"/>
                  </a:lnTo>
                  <a:lnTo>
                    <a:pt x="253619" y="738107"/>
                  </a:lnTo>
                  <a:lnTo>
                    <a:pt x="215085" y="764982"/>
                  </a:lnTo>
                  <a:lnTo>
                    <a:pt x="167035" y="777424"/>
                  </a:lnTo>
                  <a:lnTo>
                    <a:pt x="148861" y="778254"/>
                  </a:lnTo>
                  <a:close/>
                </a:path>
                <a:path w="341630" h="778510">
                  <a:moveTo>
                    <a:pt x="288387" y="686413"/>
                  </a:moveTo>
                  <a:lnTo>
                    <a:pt x="142671" y="686413"/>
                  </a:lnTo>
                  <a:lnTo>
                    <a:pt x="161970" y="685517"/>
                  </a:lnTo>
                  <a:lnTo>
                    <a:pt x="179065" y="682830"/>
                  </a:lnTo>
                  <a:lnTo>
                    <a:pt x="217682" y="664183"/>
                  </a:lnTo>
                  <a:lnTo>
                    <a:pt x="243694" y="631734"/>
                  </a:lnTo>
                  <a:lnTo>
                    <a:pt x="260954" y="588822"/>
                  </a:lnTo>
                  <a:lnTo>
                    <a:pt x="273898" y="533346"/>
                  </a:lnTo>
                  <a:lnTo>
                    <a:pt x="282059" y="464864"/>
                  </a:lnTo>
                  <a:lnTo>
                    <a:pt x="284099" y="425712"/>
                  </a:lnTo>
                  <a:lnTo>
                    <a:pt x="284753" y="384880"/>
                  </a:lnTo>
                  <a:lnTo>
                    <a:pt x="284779" y="383287"/>
                  </a:lnTo>
                  <a:lnTo>
                    <a:pt x="283448" y="325776"/>
                  </a:lnTo>
                  <a:lnTo>
                    <a:pt x="279456" y="275344"/>
                  </a:lnTo>
                  <a:lnTo>
                    <a:pt x="272802" y="231989"/>
                  </a:lnTo>
                  <a:lnTo>
                    <a:pt x="252312" y="165597"/>
                  </a:lnTo>
                  <a:lnTo>
                    <a:pt x="226517" y="121624"/>
                  </a:lnTo>
                  <a:lnTo>
                    <a:pt x="183263" y="95821"/>
                  </a:lnTo>
                  <a:lnTo>
                    <a:pt x="141264" y="91840"/>
                  </a:lnTo>
                  <a:lnTo>
                    <a:pt x="289765" y="91840"/>
                  </a:lnTo>
                  <a:lnTo>
                    <a:pt x="315733" y="161251"/>
                  </a:lnTo>
                  <a:lnTo>
                    <a:pt x="324832" y="199960"/>
                  </a:lnTo>
                  <a:lnTo>
                    <a:pt x="331931" y="241844"/>
                  </a:lnTo>
                  <a:lnTo>
                    <a:pt x="337003" y="286625"/>
                  </a:lnTo>
                  <a:lnTo>
                    <a:pt x="340045" y="334303"/>
                  </a:lnTo>
                  <a:lnTo>
                    <a:pt x="341027" y="383287"/>
                  </a:lnTo>
                  <a:lnTo>
                    <a:pt x="341059" y="384880"/>
                  </a:lnTo>
                  <a:lnTo>
                    <a:pt x="340409" y="425712"/>
                  </a:lnTo>
                  <a:lnTo>
                    <a:pt x="340374" y="427946"/>
                  </a:lnTo>
                  <a:lnTo>
                    <a:pt x="338316" y="468491"/>
                  </a:lnTo>
                  <a:lnTo>
                    <a:pt x="334886" y="506515"/>
                  </a:lnTo>
                  <a:lnTo>
                    <a:pt x="324210" y="574787"/>
                  </a:lnTo>
                  <a:lnTo>
                    <a:pt x="310140" y="631502"/>
                  </a:lnTo>
                  <a:lnTo>
                    <a:pt x="293157" y="676648"/>
                  </a:lnTo>
                  <a:lnTo>
                    <a:pt x="288387" y="686413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5999" y="1139925"/>
              <a:ext cx="341630" cy="778510"/>
            </a:xfrm>
            <a:custGeom>
              <a:avLst/>
              <a:gdLst/>
              <a:ahLst/>
              <a:cxnLst/>
              <a:rect l="l" t="t" r="r" b="b"/>
              <a:pathLst>
                <a:path w="341630" h="778510">
                  <a:moveTo>
                    <a:pt x="141264" y="91840"/>
                  </a:moveTo>
                  <a:lnTo>
                    <a:pt x="183263" y="95821"/>
                  </a:lnTo>
                  <a:lnTo>
                    <a:pt x="226517" y="121624"/>
                  </a:lnTo>
                  <a:lnTo>
                    <a:pt x="252312" y="165597"/>
                  </a:lnTo>
                  <a:lnTo>
                    <a:pt x="272802" y="231989"/>
                  </a:lnTo>
                  <a:lnTo>
                    <a:pt x="279456" y="275344"/>
                  </a:lnTo>
                  <a:lnTo>
                    <a:pt x="283448" y="325776"/>
                  </a:lnTo>
                  <a:lnTo>
                    <a:pt x="284779" y="383287"/>
                  </a:lnTo>
                  <a:lnTo>
                    <a:pt x="284099" y="425712"/>
                  </a:lnTo>
                  <a:lnTo>
                    <a:pt x="282059" y="464864"/>
                  </a:lnTo>
                  <a:lnTo>
                    <a:pt x="273898" y="533346"/>
                  </a:lnTo>
                  <a:lnTo>
                    <a:pt x="260954" y="588822"/>
                  </a:lnTo>
                  <a:lnTo>
                    <a:pt x="243694" y="631734"/>
                  </a:lnTo>
                  <a:lnTo>
                    <a:pt x="217682" y="664183"/>
                  </a:lnTo>
                  <a:lnTo>
                    <a:pt x="179065" y="682830"/>
                  </a:lnTo>
                  <a:lnTo>
                    <a:pt x="142671" y="686413"/>
                  </a:lnTo>
                  <a:lnTo>
                    <a:pt x="54592" y="686413"/>
                  </a:lnTo>
                  <a:lnTo>
                    <a:pt x="54592" y="91840"/>
                  </a:lnTo>
                  <a:lnTo>
                    <a:pt x="141264" y="91840"/>
                  </a:lnTo>
                  <a:close/>
                </a:path>
                <a:path w="341630" h="778510">
                  <a:moveTo>
                    <a:pt x="0" y="0"/>
                  </a:moveTo>
                  <a:lnTo>
                    <a:pt x="0" y="778254"/>
                  </a:lnTo>
                  <a:lnTo>
                    <a:pt x="148861" y="778254"/>
                  </a:lnTo>
                  <a:lnTo>
                    <a:pt x="200147" y="770788"/>
                  </a:lnTo>
                  <a:lnTo>
                    <a:pt x="241842" y="748613"/>
                  </a:lnTo>
                  <a:lnTo>
                    <a:pt x="274349" y="711950"/>
                  </a:lnTo>
                  <a:lnTo>
                    <a:pt x="293157" y="676648"/>
                  </a:lnTo>
                  <a:lnTo>
                    <a:pt x="310140" y="631502"/>
                  </a:lnTo>
                  <a:lnTo>
                    <a:pt x="324210" y="574787"/>
                  </a:lnTo>
                  <a:lnTo>
                    <a:pt x="334886" y="506515"/>
                  </a:lnTo>
                  <a:lnTo>
                    <a:pt x="338316" y="468491"/>
                  </a:lnTo>
                  <a:lnTo>
                    <a:pt x="340374" y="427946"/>
                  </a:lnTo>
                  <a:lnTo>
                    <a:pt x="341059" y="384880"/>
                  </a:lnTo>
                  <a:lnTo>
                    <a:pt x="340045" y="334303"/>
                  </a:lnTo>
                  <a:lnTo>
                    <a:pt x="337003" y="286625"/>
                  </a:lnTo>
                  <a:lnTo>
                    <a:pt x="331931" y="241844"/>
                  </a:lnTo>
                  <a:lnTo>
                    <a:pt x="324832" y="199960"/>
                  </a:lnTo>
                  <a:lnTo>
                    <a:pt x="315733" y="161251"/>
                  </a:lnTo>
                  <a:lnTo>
                    <a:pt x="291345" y="94715"/>
                  </a:lnTo>
                  <a:lnTo>
                    <a:pt x="262882" y="48275"/>
                  </a:lnTo>
                  <a:lnTo>
                    <a:pt x="232632" y="20405"/>
                  </a:lnTo>
                  <a:lnTo>
                    <a:pt x="184529" y="2787"/>
                  </a:lnTo>
                  <a:lnTo>
                    <a:pt x="142108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550" y="135298"/>
            <a:ext cx="271589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Inventory</a:t>
            </a:r>
            <a:r>
              <a:rPr spc="-120" dirty="0"/>
              <a:t> </a:t>
            </a:r>
            <a:r>
              <a:rPr spc="-10" dirty="0"/>
              <a:t>Valuation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741033" y="1402075"/>
            <a:ext cx="3902710" cy="3267710"/>
            <a:chOff x="4741033" y="1402075"/>
            <a:chExt cx="3902710" cy="32677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5725" y="1402075"/>
              <a:ext cx="3287600" cy="32673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45796" y="2814296"/>
              <a:ext cx="443230" cy="443230"/>
            </a:xfrm>
            <a:custGeom>
              <a:avLst/>
              <a:gdLst/>
              <a:ahLst/>
              <a:cxnLst/>
              <a:rect l="l" t="t" r="r" b="b"/>
              <a:pathLst>
                <a:path w="443229" h="443229">
                  <a:moveTo>
                    <a:pt x="335486" y="442856"/>
                  </a:moveTo>
                  <a:lnTo>
                    <a:pt x="221428" y="328798"/>
                  </a:lnTo>
                  <a:lnTo>
                    <a:pt x="107370" y="442856"/>
                  </a:lnTo>
                  <a:lnTo>
                    <a:pt x="0" y="335485"/>
                  </a:lnTo>
                  <a:lnTo>
                    <a:pt x="114057" y="221428"/>
                  </a:lnTo>
                  <a:lnTo>
                    <a:pt x="0" y="107370"/>
                  </a:lnTo>
                  <a:lnTo>
                    <a:pt x="107370" y="0"/>
                  </a:lnTo>
                  <a:lnTo>
                    <a:pt x="221428" y="114057"/>
                  </a:lnTo>
                  <a:lnTo>
                    <a:pt x="335486" y="0"/>
                  </a:lnTo>
                  <a:lnTo>
                    <a:pt x="442856" y="107370"/>
                  </a:lnTo>
                  <a:lnTo>
                    <a:pt x="328799" y="221428"/>
                  </a:lnTo>
                  <a:lnTo>
                    <a:pt x="442856" y="335485"/>
                  </a:lnTo>
                  <a:lnTo>
                    <a:pt x="335486" y="442856"/>
                  </a:lnTo>
                  <a:close/>
                </a:path>
              </a:pathLst>
            </a:custGeom>
            <a:solidFill>
              <a:srgbClr val="FF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45796" y="2814296"/>
              <a:ext cx="443230" cy="443230"/>
            </a:xfrm>
            <a:custGeom>
              <a:avLst/>
              <a:gdLst/>
              <a:ahLst/>
              <a:cxnLst/>
              <a:rect l="l" t="t" r="r" b="b"/>
              <a:pathLst>
                <a:path w="443229" h="443229">
                  <a:moveTo>
                    <a:pt x="0" y="107370"/>
                  </a:moveTo>
                  <a:lnTo>
                    <a:pt x="107370" y="0"/>
                  </a:lnTo>
                  <a:lnTo>
                    <a:pt x="221428" y="114057"/>
                  </a:lnTo>
                  <a:lnTo>
                    <a:pt x="335486" y="0"/>
                  </a:lnTo>
                  <a:lnTo>
                    <a:pt x="442856" y="107370"/>
                  </a:lnTo>
                  <a:lnTo>
                    <a:pt x="328799" y="221428"/>
                  </a:lnTo>
                  <a:lnTo>
                    <a:pt x="442856" y="335485"/>
                  </a:lnTo>
                  <a:lnTo>
                    <a:pt x="335486" y="442856"/>
                  </a:lnTo>
                  <a:lnTo>
                    <a:pt x="221428" y="328798"/>
                  </a:lnTo>
                  <a:lnTo>
                    <a:pt x="107370" y="442856"/>
                  </a:lnTo>
                  <a:lnTo>
                    <a:pt x="0" y="335485"/>
                  </a:lnTo>
                  <a:lnTo>
                    <a:pt x="114057" y="221428"/>
                  </a:lnTo>
                  <a:lnTo>
                    <a:pt x="0" y="10737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24750" y="2466656"/>
            <a:ext cx="1703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0" dirty="0">
                <a:solidFill>
                  <a:srgbClr val="616161"/>
                </a:solidFill>
                <a:latin typeface="Microsoft Sans Serif"/>
                <a:cs typeface="Microsoft Sans Serif"/>
              </a:rPr>
              <a:t>IFRS</a:t>
            </a:r>
            <a:r>
              <a:rPr sz="1800" spc="2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not</a:t>
            </a:r>
            <a:r>
              <a:rPr sz="1800" spc="2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allowed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2300" y="913150"/>
            <a:ext cx="8330565" cy="3761104"/>
            <a:chOff x="182300" y="913150"/>
            <a:chExt cx="8330565" cy="376110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300" y="913150"/>
              <a:ext cx="4846550" cy="102747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83724" y="1755425"/>
              <a:ext cx="3314065" cy="2227580"/>
            </a:xfrm>
            <a:custGeom>
              <a:avLst/>
              <a:gdLst/>
              <a:ahLst/>
              <a:cxnLst/>
              <a:rect l="l" t="t" r="r" b="b"/>
              <a:pathLst>
                <a:path w="3314065" h="2227579">
                  <a:moveTo>
                    <a:pt x="0" y="0"/>
                  </a:moveTo>
                  <a:lnTo>
                    <a:pt x="3313769" y="2227418"/>
                  </a:lnTo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88717" y="3969786"/>
              <a:ext cx="45085" cy="37465"/>
            </a:xfrm>
            <a:custGeom>
              <a:avLst/>
              <a:gdLst/>
              <a:ahLst/>
              <a:cxnLst/>
              <a:rect l="l" t="t" r="r" b="b"/>
              <a:pathLst>
                <a:path w="45085" h="37464">
                  <a:moveTo>
                    <a:pt x="44650" y="37170"/>
                  </a:moveTo>
                  <a:lnTo>
                    <a:pt x="0" y="26114"/>
                  </a:lnTo>
                  <a:lnTo>
                    <a:pt x="17553" y="0"/>
                  </a:lnTo>
                  <a:lnTo>
                    <a:pt x="44650" y="37170"/>
                  </a:lnTo>
                  <a:close/>
                </a:path>
              </a:pathLst>
            </a:custGeom>
            <a:solidFill>
              <a:srgbClr val="4BA1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88717" y="3969786"/>
              <a:ext cx="45085" cy="37465"/>
            </a:xfrm>
            <a:custGeom>
              <a:avLst/>
              <a:gdLst/>
              <a:ahLst/>
              <a:cxnLst/>
              <a:rect l="l" t="t" r="r" b="b"/>
              <a:pathLst>
                <a:path w="45085" h="37464">
                  <a:moveTo>
                    <a:pt x="0" y="26114"/>
                  </a:moveTo>
                  <a:lnTo>
                    <a:pt x="44650" y="37170"/>
                  </a:lnTo>
                  <a:lnTo>
                    <a:pt x="17553" y="0"/>
                  </a:lnTo>
                  <a:lnTo>
                    <a:pt x="0" y="26114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07325" y="1723949"/>
              <a:ext cx="3296920" cy="271145"/>
            </a:xfrm>
            <a:custGeom>
              <a:avLst/>
              <a:gdLst/>
              <a:ahLst/>
              <a:cxnLst/>
              <a:rect l="l" t="t" r="r" b="b"/>
              <a:pathLst>
                <a:path w="3296920" h="271144">
                  <a:moveTo>
                    <a:pt x="0" y="0"/>
                  </a:moveTo>
                  <a:lnTo>
                    <a:pt x="3296742" y="271017"/>
                  </a:lnTo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02778" y="1979287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0" y="31359"/>
                  </a:moveTo>
                  <a:lnTo>
                    <a:pt x="2578" y="0"/>
                  </a:lnTo>
                  <a:lnTo>
                    <a:pt x="44369" y="19221"/>
                  </a:lnTo>
                  <a:lnTo>
                    <a:pt x="0" y="31359"/>
                  </a:lnTo>
                  <a:close/>
                </a:path>
              </a:pathLst>
            </a:custGeom>
            <a:solidFill>
              <a:srgbClr val="4BA1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02778" y="1979287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0" y="31359"/>
                  </a:moveTo>
                  <a:lnTo>
                    <a:pt x="44369" y="19221"/>
                  </a:lnTo>
                  <a:lnTo>
                    <a:pt x="2578" y="0"/>
                  </a:lnTo>
                  <a:lnTo>
                    <a:pt x="0" y="31359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43141" y="3890937"/>
              <a:ext cx="1864995" cy="779145"/>
            </a:xfrm>
            <a:custGeom>
              <a:avLst/>
              <a:gdLst/>
              <a:ahLst/>
              <a:cxnLst/>
              <a:rect l="l" t="t" r="r" b="b"/>
              <a:pathLst>
                <a:path w="1864995" h="779145">
                  <a:moveTo>
                    <a:pt x="341058" y="384873"/>
                  </a:moveTo>
                  <a:lnTo>
                    <a:pt x="340042" y="334302"/>
                  </a:lnTo>
                  <a:lnTo>
                    <a:pt x="337007" y="286613"/>
                  </a:lnTo>
                  <a:lnTo>
                    <a:pt x="331927" y="241833"/>
                  </a:lnTo>
                  <a:lnTo>
                    <a:pt x="324827" y="199961"/>
                  </a:lnTo>
                  <a:lnTo>
                    <a:pt x="315734" y="161251"/>
                  </a:lnTo>
                  <a:lnTo>
                    <a:pt x="291350" y="94716"/>
                  </a:lnTo>
                  <a:lnTo>
                    <a:pt x="289763" y="91833"/>
                  </a:lnTo>
                  <a:lnTo>
                    <a:pt x="284784" y="82778"/>
                  </a:lnTo>
                  <a:lnTo>
                    <a:pt x="284784" y="383286"/>
                  </a:lnTo>
                  <a:lnTo>
                    <a:pt x="284759" y="384873"/>
                  </a:lnTo>
                  <a:lnTo>
                    <a:pt x="284099" y="425704"/>
                  </a:lnTo>
                  <a:lnTo>
                    <a:pt x="282067" y="464858"/>
                  </a:lnTo>
                  <a:lnTo>
                    <a:pt x="273900" y="533336"/>
                  </a:lnTo>
                  <a:lnTo>
                    <a:pt x="260959" y="588822"/>
                  </a:lnTo>
                  <a:lnTo>
                    <a:pt x="243700" y="631723"/>
                  </a:lnTo>
                  <a:lnTo>
                    <a:pt x="217678" y="664171"/>
                  </a:lnTo>
                  <a:lnTo>
                    <a:pt x="179070" y="682828"/>
                  </a:lnTo>
                  <a:lnTo>
                    <a:pt x="142671" y="686409"/>
                  </a:lnTo>
                  <a:lnTo>
                    <a:pt x="54597" y="686409"/>
                  </a:lnTo>
                  <a:lnTo>
                    <a:pt x="54597" y="91833"/>
                  </a:lnTo>
                  <a:lnTo>
                    <a:pt x="141262" y="91833"/>
                  </a:lnTo>
                  <a:lnTo>
                    <a:pt x="183261" y="95821"/>
                  </a:lnTo>
                  <a:lnTo>
                    <a:pt x="226517" y="121615"/>
                  </a:lnTo>
                  <a:lnTo>
                    <a:pt x="252310" y="165595"/>
                  </a:lnTo>
                  <a:lnTo>
                    <a:pt x="272808" y="231978"/>
                  </a:lnTo>
                  <a:lnTo>
                    <a:pt x="279463" y="275336"/>
                  </a:lnTo>
                  <a:lnTo>
                    <a:pt x="283451" y="325767"/>
                  </a:lnTo>
                  <a:lnTo>
                    <a:pt x="284784" y="383286"/>
                  </a:lnTo>
                  <a:lnTo>
                    <a:pt x="284784" y="82778"/>
                  </a:lnTo>
                  <a:lnTo>
                    <a:pt x="262890" y="48272"/>
                  </a:lnTo>
                  <a:lnTo>
                    <a:pt x="232638" y="20396"/>
                  </a:lnTo>
                  <a:lnTo>
                    <a:pt x="184531" y="2781"/>
                  </a:lnTo>
                  <a:lnTo>
                    <a:pt x="142113" y="0"/>
                  </a:lnTo>
                  <a:lnTo>
                    <a:pt x="0" y="0"/>
                  </a:lnTo>
                  <a:lnTo>
                    <a:pt x="0" y="778243"/>
                  </a:lnTo>
                  <a:lnTo>
                    <a:pt x="148869" y="778243"/>
                  </a:lnTo>
                  <a:lnTo>
                    <a:pt x="200152" y="770788"/>
                  </a:lnTo>
                  <a:lnTo>
                    <a:pt x="241846" y="748614"/>
                  </a:lnTo>
                  <a:lnTo>
                    <a:pt x="274345" y="711949"/>
                  </a:lnTo>
                  <a:lnTo>
                    <a:pt x="293154" y="676643"/>
                  </a:lnTo>
                  <a:lnTo>
                    <a:pt x="310146" y="631494"/>
                  </a:lnTo>
                  <a:lnTo>
                    <a:pt x="324218" y="574776"/>
                  </a:lnTo>
                  <a:lnTo>
                    <a:pt x="334886" y="506514"/>
                  </a:lnTo>
                  <a:lnTo>
                    <a:pt x="338315" y="468490"/>
                  </a:lnTo>
                  <a:lnTo>
                    <a:pt x="340372" y="427939"/>
                  </a:lnTo>
                  <a:lnTo>
                    <a:pt x="340410" y="425704"/>
                  </a:lnTo>
                  <a:lnTo>
                    <a:pt x="341058" y="384873"/>
                  </a:lnTo>
                  <a:close/>
                </a:path>
                <a:path w="1864995" h="779145">
                  <a:moveTo>
                    <a:pt x="780618" y="778243"/>
                  </a:moveTo>
                  <a:lnTo>
                    <a:pt x="708850" y="566432"/>
                  </a:lnTo>
                  <a:lnTo>
                    <a:pt x="686828" y="509498"/>
                  </a:lnTo>
                  <a:lnTo>
                    <a:pt x="663549" y="462915"/>
                  </a:lnTo>
                  <a:lnTo>
                    <a:pt x="639457" y="432650"/>
                  </a:lnTo>
                  <a:lnTo>
                    <a:pt x="630618" y="424154"/>
                  </a:lnTo>
                  <a:lnTo>
                    <a:pt x="658380" y="413867"/>
                  </a:lnTo>
                  <a:lnTo>
                    <a:pt x="702271" y="377774"/>
                  </a:lnTo>
                  <a:lnTo>
                    <a:pt x="721944" y="343471"/>
                  </a:lnTo>
                  <a:lnTo>
                    <a:pt x="739736" y="288658"/>
                  </a:lnTo>
                  <a:lnTo>
                    <a:pt x="746848" y="212344"/>
                  </a:lnTo>
                  <a:lnTo>
                    <a:pt x="745769" y="180924"/>
                  </a:lnTo>
                  <a:lnTo>
                    <a:pt x="737184" y="122262"/>
                  </a:lnTo>
                  <a:lnTo>
                    <a:pt x="726249" y="85991"/>
                  </a:lnTo>
                  <a:lnTo>
                    <a:pt x="720369" y="70485"/>
                  </a:lnTo>
                  <a:lnTo>
                    <a:pt x="709625" y="49987"/>
                  </a:lnTo>
                  <a:lnTo>
                    <a:pt x="697445" y="33502"/>
                  </a:lnTo>
                  <a:lnTo>
                    <a:pt x="690562" y="27228"/>
                  </a:lnTo>
                  <a:lnTo>
                    <a:pt x="690562" y="212344"/>
                  </a:lnTo>
                  <a:lnTo>
                    <a:pt x="689876" y="230847"/>
                  </a:lnTo>
                  <a:lnTo>
                    <a:pt x="679589" y="282244"/>
                  </a:lnTo>
                  <a:lnTo>
                    <a:pt x="657428" y="320522"/>
                  </a:lnTo>
                  <a:lnTo>
                    <a:pt x="622325" y="339839"/>
                  </a:lnTo>
                  <a:lnTo>
                    <a:pt x="588975" y="343471"/>
                  </a:lnTo>
                  <a:lnTo>
                    <a:pt x="471627" y="343471"/>
                  </a:lnTo>
                  <a:lnTo>
                    <a:pt x="471627" y="85991"/>
                  </a:lnTo>
                  <a:lnTo>
                    <a:pt x="602208" y="85991"/>
                  </a:lnTo>
                  <a:lnTo>
                    <a:pt x="641908" y="94881"/>
                  </a:lnTo>
                  <a:lnTo>
                    <a:pt x="669264" y="121564"/>
                  </a:lnTo>
                  <a:lnTo>
                    <a:pt x="685241" y="162039"/>
                  </a:lnTo>
                  <a:lnTo>
                    <a:pt x="690562" y="212344"/>
                  </a:lnTo>
                  <a:lnTo>
                    <a:pt x="690562" y="27228"/>
                  </a:lnTo>
                  <a:lnTo>
                    <a:pt x="648487" y="5257"/>
                  </a:lnTo>
                  <a:lnTo>
                    <a:pt x="599948" y="0"/>
                  </a:lnTo>
                  <a:lnTo>
                    <a:pt x="417042" y="0"/>
                  </a:lnTo>
                  <a:lnTo>
                    <a:pt x="417042" y="778243"/>
                  </a:lnTo>
                  <a:lnTo>
                    <a:pt x="471627" y="778243"/>
                  </a:lnTo>
                  <a:lnTo>
                    <a:pt x="471627" y="432650"/>
                  </a:lnTo>
                  <a:lnTo>
                    <a:pt x="534949" y="432650"/>
                  </a:lnTo>
                  <a:lnTo>
                    <a:pt x="577888" y="444461"/>
                  </a:lnTo>
                  <a:lnTo>
                    <a:pt x="603288" y="477507"/>
                  </a:lnTo>
                  <a:lnTo>
                    <a:pt x="626224" y="529729"/>
                  </a:lnTo>
                  <a:lnTo>
                    <a:pt x="645922" y="583349"/>
                  </a:lnTo>
                  <a:lnTo>
                    <a:pt x="711949" y="778243"/>
                  </a:lnTo>
                  <a:lnTo>
                    <a:pt x="780618" y="778243"/>
                  </a:lnTo>
                  <a:close/>
                </a:path>
                <a:path w="1864995" h="779145">
                  <a:moveTo>
                    <a:pt x="1173162" y="778243"/>
                  </a:moveTo>
                  <a:lnTo>
                    <a:pt x="1122032" y="542544"/>
                  </a:lnTo>
                  <a:lnTo>
                    <a:pt x="1103833" y="458660"/>
                  </a:lnTo>
                  <a:lnTo>
                    <a:pt x="1045972" y="191973"/>
                  </a:lnTo>
                  <a:lnTo>
                    <a:pt x="1045972" y="458660"/>
                  </a:lnTo>
                  <a:lnTo>
                    <a:pt x="906119" y="458660"/>
                  </a:lnTo>
                  <a:lnTo>
                    <a:pt x="951420" y="230390"/>
                  </a:lnTo>
                  <a:lnTo>
                    <a:pt x="964158" y="156337"/>
                  </a:lnTo>
                  <a:lnTo>
                    <a:pt x="973658" y="81749"/>
                  </a:lnTo>
                  <a:lnTo>
                    <a:pt x="979068" y="115519"/>
                  </a:lnTo>
                  <a:lnTo>
                    <a:pt x="985748" y="153682"/>
                  </a:lnTo>
                  <a:lnTo>
                    <a:pt x="993698" y="196215"/>
                  </a:lnTo>
                  <a:lnTo>
                    <a:pt x="1002919" y="243128"/>
                  </a:lnTo>
                  <a:lnTo>
                    <a:pt x="1045972" y="458660"/>
                  </a:lnTo>
                  <a:lnTo>
                    <a:pt x="1045972" y="191973"/>
                  </a:lnTo>
                  <a:lnTo>
                    <a:pt x="1022057" y="81749"/>
                  </a:lnTo>
                  <a:lnTo>
                    <a:pt x="1004328" y="0"/>
                  </a:lnTo>
                  <a:lnTo>
                    <a:pt x="945515" y="0"/>
                  </a:lnTo>
                  <a:lnTo>
                    <a:pt x="787082" y="778243"/>
                  </a:lnTo>
                  <a:lnTo>
                    <a:pt x="845058" y="778243"/>
                  </a:lnTo>
                  <a:lnTo>
                    <a:pt x="890358" y="542544"/>
                  </a:lnTo>
                  <a:lnTo>
                    <a:pt x="1062863" y="542544"/>
                  </a:lnTo>
                  <a:lnTo>
                    <a:pt x="1110983" y="778243"/>
                  </a:lnTo>
                  <a:lnTo>
                    <a:pt x="1173162" y="778243"/>
                  </a:lnTo>
                  <a:close/>
                </a:path>
                <a:path w="1864995" h="779145">
                  <a:moveTo>
                    <a:pt x="1497901" y="355"/>
                  </a:moveTo>
                  <a:lnTo>
                    <a:pt x="1219593" y="355"/>
                  </a:lnTo>
                  <a:lnTo>
                    <a:pt x="1219593" y="91795"/>
                  </a:lnTo>
                  <a:lnTo>
                    <a:pt x="1219593" y="333095"/>
                  </a:lnTo>
                  <a:lnTo>
                    <a:pt x="1219593" y="424535"/>
                  </a:lnTo>
                  <a:lnTo>
                    <a:pt x="1219593" y="778865"/>
                  </a:lnTo>
                  <a:lnTo>
                    <a:pt x="1274191" y="778865"/>
                  </a:lnTo>
                  <a:lnTo>
                    <a:pt x="1274191" y="424535"/>
                  </a:lnTo>
                  <a:lnTo>
                    <a:pt x="1467802" y="424535"/>
                  </a:lnTo>
                  <a:lnTo>
                    <a:pt x="1467802" y="333095"/>
                  </a:lnTo>
                  <a:lnTo>
                    <a:pt x="1274191" y="333095"/>
                  </a:lnTo>
                  <a:lnTo>
                    <a:pt x="1274191" y="91795"/>
                  </a:lnTo>
                  <a:lnTo>
                    <a:pt x="1497901" y="91795"/>
                  </a:lnTo>
                  <a:lnTo>
                    <a:pt x="1497901" y="355"/>
                  </a:lnTo>
                  <a:close/>
                </a:path>
                <a:path w="1864995" h="779145">
                  <a:moveTo>
                    <a:pt x="1864855" y="355"/>
                  </a:moveTo>
                  <a:lnTo>
                    <a:pt x="1537868" y="355"/>
                  </a:lnTo>
                  <a:lnTo>
                    <a:pt x="1537868" y="91795"/>
                  </a:lnTo>
                  <a:lnTo>
                    <a:pt x="1673783" y="91795"/>
                  </a:lnTo>
                  <a:lnTo>
                    <a:pt x="1673783" y="778865"/>
                  </a:lnTo>
                  <a:lnTo>
                    <a:pt x="1728381" y="778865"/>
                  </a:lnTo>
                  <a:lnTo>
                    <a:pt x="1728381" y="91795"/>
                  </a:lnTo>
                  <a:lnTo>
                    <a:pt x="1864855" y="91795"/>
                  </a:lnTo>
                  <a:lnTo>
                    <a:pt x="1864855" y="355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43149" y="3890925"/>
              <a:ext cx="1864995" cy="778510"/>
            </a:xfrm>
            <a:custGeom>
              <a:avLst/>
              <a:gdLst/>
              <a:ahLst/>
              <a:cxnLst/>
              <a:rect l="l" t="t" r="r" b="b"/>
              <a:pathLst>
                <a:path w="1864995" h="778510">
                  <a:moveTo>
                    <a:pt x="141263" y="91839"/>
                  </a:moveTo>
                  <a:lnTo>
                    <a:pt x="183263" y="95821"/>
                  </a:lnTo>
                  <a:lnTo>
                    <a:pt x="226517" y="121624"/>
                  </a:lnTo>
                  <a:lnTo>
                    <a:pt x="252312" y="165597"/>
                  </a:lnTo>
                  <a:lnTo>
                    <a:pt x="272802" y="231989"/>
                  </a:lnTo>
                  <a:lnTo>
                    <a:pt x="279456" y="275343"/>
                  </a:lnTo>
                  <a:lnTo>
                    <a:pt x="283448" y="325776"/>
                  </a:lnTo>
                  <a:lnTo>
                    <a:pt x="284779" y="383287"/>
                  </a:lnTo>
                  <a:lnTo>
                    <a:pt x="284099" y="425712"/>
                  </a:lnTo>
                  <a:lnTo>
                    <a:pt x="282059" y="464864"/>
                  </a:lnTo>
                  <a:lnTo>
                    <a:pt x="273898" y="533346"/>
                  </a:lnTo>
                  <a:lnTo>
                    <a:pt x="260953" y="588822"/>
                  </a:lnTo>
                  <a:lnTo>
                    <a:pt x="243694" y="631733"/>
                  </a:lnTo>
                  <a:lnTo>
                    <a:pt x="217682" y="664183"/>
                  </a:lnTo>
                  <a:lnTo>
                    <a:pt x="179065" y="682830"/>
                  </a:lnTo>
                  <a:lnTo>
                    <a:pt x="142670" y="686413"/>
                  </a:lnTo>
                  <a:lnTo>
                    <a:pt x="54592" y="686413"/>
                  </a:lnTo>
                  <a:lnTo>
                    <a:pt x="54592" y="91839"/>
                  </a:lnTo>
                  <a:lnTo>
                    <a:pt x="141263" y="91839"/>
                  </a:lnTo>
                  <a:close/>
                </a:path>
                <a:path w="1864995" h="778510">
                  <a:moveTo>
                    <a:pt x="0" y="0"/>
                  </a:moveTo>
                  <a:lnTo>
                    <a:pt x="0" y="778253"/>
                  </a:lnTo>
                  <a:lnTo>
                    <a:pt x="148861" y="778253"/>
                  </a:lnTo>
                  <a:lnTo>
                    <a:pt x="200147" y="770788"/>
                  </a:lnTo>
                  <a:lnTo>
                    <a:pt x="241841" y="748613"/>
                  </a:lnTo>
                  <a:lnTo>
                    <a:pt x="274349" y="711950"/>
                  </a:lnTo>
                  <a:lnTo>
                    <a:pt x="293156" y="676647"/>
                  </a:lnTo>
                  <a:lnTo>
                    <a:pt x="310140" y="631501"/>
                  </a:lnTo>
                  <a:lnTo>
                    <a:pt x="324210" y="574787"/>
                  </a:lnTo>
                  <a:lnTo>
                    <a:pt x="334886" y="506515"/>
                  </a:lnTo>
                  <a:lnTo>
                    <a:pt x="338316" y="468491"/>
                  </a:lnTo>
                  <a:lnTo>
                    <a:pt x="340374" y="427946"/>
                  </a:lnTo>
                  <a:lnTo>
                    <a:pt x="341060" y="384879"/>
                  </a:lnTo>
                  <a:lnTo>
                    <a:pt x="340045" y="334303"/>
                  </a:lnTo>
                  <a:lnTo>
                    <a:pt x="337003" y="286624"/>
                  </a:lnTo>
                  <a:lnTo>
                    <a:pt x="331931" y="241843"/>
                  </a:lnTo>
                  <a:lnTo>
                    <a:pt x="324831" y="199960"/>
                  </a:lnTo>
                  <a:lnTo>
                    <a:pt x="315733" y="161251"/>
                  </a:lnTo>
                  <a:lnTo>
                    <a:pt x="291345" y="94715"/>
                  </a:lnTo>
                  <a:lnTo>
                    <a:pt x="262882" y="48275"/>
                  </a:lnTo>
                  <a:lnTo>
                    <a:pt x="232632" y="20405"/>
                  </a:lnTo>
                  <a:lnTo>
                    <a:pt x="184529" y="2786"/>
                  </a:lnTo>
                  <a:lnTo>
                    <a:pt x="142108" y="0"/>
                  </a:lnTo>
                  <a:lnTo>
                    <a:pt x="0" y="0"/>
                  </a:lnTo>
                  <a:close/>
                </a:path>
                <a:path w="1864995" h="778510">
                  <a:moveTo>
                    <a:pt x="602201" y="86000"/>
                  </a:moveTo>
                  <a:lnTo>
                    <a:pt x="641902" y="94892"/>
                  </a:lnTo>
                  <a:lnTo>
                    <a:pt x="669268" y="121568"/>
                  </a:lnTo>
                  <a:lnTo>
                    <a:pt x="685238" y="162047"/>
                  </a:lnTo>
                  <a:lnTo>
                    <a:pt x="690561" y="212347"/>
                  </a:lnTo>
                  <a:lnTo>
                    <a:pt x="689875" y="230850"/>
                  </a:lnTo>
                  <a:lnTo>
                    <a:pt x="679587" y="282245"/>
                  </a:lnTo>
                  <a:lnTo>
                    <a:pt x="657426" y="320534"/>
                  </a:lnTo>
                  <a:lnTo>
                    <a:pt x="622321" y="339844"/>
                  </a:lnTo>
                  <a:lnTo>
                    <a:pt x="588975" y="343471"/>
                  </a:lnTo>
                  <a:lnTo>
                    <a:pt x="471630" y="343471"/>
                  </a:lnTo>
                  <a:lnTo>
                    <a:pt x="471630" y="86000"/>
                  </a:lnTo>
                  <a:lnTo>
                    <a:pt x="602201" y="86000"/>
                  </a:lnTo>
                  <a:close/>
                </a:path>
                <a:path w="1864995" h="778510">
                  <a:moveTo>
                    <a:pt x="973653" y="81753"/>
                  </a:moveTo>
                  <a:lnTo>
                    <a:pt x="985753" y="153686"/>
                  </a:lnTo>
                  <a:lnTo>
                    <a:pt x="993702" y="196222"/>
                  </a:lnTo>
                  <a:lnTo>
                    <a:pt x="1002918" y="243137"/>
                  </a:lnTo>
                  <a:lnTo>
                    <a:pt x="1045973" y="458670"/>
                  </a:lnTo>
                  <a:lnTo>
                    <a:pt x="906116" y="458670"/>
                  </a:lnTo>
                  <a:lnTo>
                    <a:pt x="951421" y="230396"/>
                  </a:lnTo>
                  <a:lnTo>
                    <a:pt x="958193" y="193435"/>
                  </a:lnTo>
                  <a:lnTo>
                    <a:pt x="964155" y="156340"/>
                  </a:lnTo>
                  <a:lnTo>
                    <a:pt x="969308" y="119113"/>
                  </a:lnTo>
                  <a:lnTo>
                    <a:pt x="973653" y="81753"/>
                  </a:lnTo>
                  <a:close/>
                </a:path>
                <a:path w="1864995" h="778510">
                  <a:moveTo>
                    <a:pt x="417038" y="0"/>
                  </a:moveTo>
                  <a:lnTo>
                    <a:pt x="417038" y="778253"/>
                  </a:lnTo>
                  <a:lnTo>
                    <a:pt x="471630" y="778253"/>
                  </a:lnTo>
                  <a:lnTo>
                    <a:pt x="471630" y="432657"/>
                  </a:lnTo>
                  <a:lnTo>
                    <a:pt x="534945" y="432657"/>
                  </a:lnTo>
                  <a:lnTo>
                    <a:pt x="577883" y="444469"/>
                  </a:lnTo>
                  <a:lnTo>
                    <a:pt x="603280" y="477516"/>
                  </a:lnTo>
                  <a:lnTo>
                    <a:pt x="626226" y="529740"/>
                  </a:lnTo>
                  <a:lnTo>
                    <a:pt x="645924" y="583358"/>
                  </a:lnTo>
                  <a:lnTo>
                    <a:pt x="711948" y="778253"/>
                  </a:lnTo>
                  <a:lnTo>
                    <a:pt x="780610" y="778253"/>
                  </a:lnTo>
                  <a:lnTo>
                    <a:pt x="708853" y="566436"/>
                  </a:lnTo>
                  <a:lnTo>
                    <a:pt x="686833" y="509501"/>
                  </a:lnTo>
                  <a:lnTo>
                    <a:pt x="663546" y="462917"/>
                  </a:lnTo>
                  <a:lnTo>
                    <a:pt x="630623" y="424164"/>
                  </a:lnTo>
                  <a:lnTo>
                    <a:pt x="658376" y="413878"/>
                  </a:lnTo>
                  <a:lnTo>
                    <a:pt x="702275" y="377779"/>
                  </a:lnTo>
                  <a:lnTo>
                    <a:pt x="730855" y="321938"/>
                  </a:lnTo>
                  <a:lnTo>
                    <a:pt x="745065" y="252129"/>
                  </a:lnTo>
                  <a:lnTo>
                    <a:pt x="746842" y="212347"/>
                  </a:lnTo>
                  <a:lnTo>
                    <a:pt x="745769" y="180926"/>
                  </a:lnTo>
                  <a:lnTo>
                    <a:pt x="737186" y="122265"/>
                  </a:lnTo>
                  <a:lnTo>
                    <a:pt x="720372" y="70494"/>
                  </a:lnTo>
                  <a:lnTo>
                    <a:pt x="697438" y="33510"/>
                  </a:lnTo>
                  <a:lnTo>
                    <a:pt x="648492" y="5264"/>
                  </a:lnTo>
                  <a:lnTo>
                    <a:pt x="599949" y="0"/>
                  </a:lnTo>
                  <a:lnTo>
                    <a:pt x="417038" y="0"/>
                  </a:lnTo>
                  <a:close/>
                </a:path>
                <a:path w="1864995" h="778510">
                  <a:moveTo>
                    <a:pt x="945512" y="0"/>
                  </a:moveTo>
                  <a:lnTo>
                    <a:pt x="787082" y="778253"/>
                  </a:lnTo>
                  <a:lnTo>
                    <a:pt x="845051" y="778253"/>
                  </a:lnTo>
                  <a:lnTo>
                    <a:pt x="890357" y="542547"/>
                  </a:lnTo>
                  <a:lnTo>
                    <a:pt x="1062857" y="542547"/>
                  </a:lnTo>
                  <a:lnTo>
                    <a:pt x="1110977" y="778253"/>
                  </a:lnTo>
                  <a:lnTo>
                    <a:pt x="1173167" y="778253"/>
                  </a:lnTo>
                  <a:lnTo>
                    <a:pt x="1004325" y="0"/>
                  </a:lnTo>
                  <a:lnTo>
                    <a:pt x="945512" y="0"/>
                  </a:lnTo>
                  <a:close/>
                </a:path>
                <a:path w="1864995" h="778510">
                  <a:moveTo>
                    <a:pt x="1219598" y="0"/>
                  </a:moveTo>
                  <a:lnTo>
                    <a:pt x="1219598" y="778253"/>
                  </a:lnTo>
                  <a:lnTo>
                    <a:pt x="1274190" y="778253"/>
                  </a:lnTo>
                  <a:lnTo>
                    <a:pt x="1274190" y="424695"/>
                  </a:lnTo>
                  <a:lnTo>
                    <a:pt x="1467795" y="424695"/>
                  </a:lnTo>
                  <a:lnTo>
                    <a:pt x="1467795" y="332854"/>
                  </a:lnTo>
                  <a:lnTo>
                    <a:pt x="1274190" y="332854"/>
                  </a:lnTo>
                  <a:lnTo>
                    <a:pt x="1274190" y="91839"/>
                  </a:lnTo>
                  <a:lnTo>
                    <a:pt x="1497906" y="91839"/>
                  </a:lnTo>
                  <a:lnTo>
                    <a:pt x="1497906" y="0"/>
                  </a:lnTo>
                  <a:lnTo>
                    <a:pt x="1219598" y="0"/>
                  </a:lnTo>
                  <a:close/>
                </a:path>
                <a:path w="1864995" h="778510">
                  <a:moveTo>
                    <a:pt x="1537864" y="0"/>
                  </a:moveTo>
                  <a:lnTo>
                    <a:pt x="1537864" y="91839"/>
                  </a:lnTo>
                  <a:lnTo>
                    <a:pt x="1673782" y="91839"/>
                  </a:lnTo>
                  <a:lnTo>
                    <a:pt x="1673782" y="778253"/>
                  </a:lnTo>
                  <a:lnTo>
                    <a:pt x="1728374" y="778253"/>
                  </a:lnTo>
                  <a:lnTo>
                    <a:pt x="1728374" y="91839"/>
                  </a:lnTo>
                  <a:lnTo>
                    <a:pt x="1864854" y="91839"/>
                  </a:lnTo>
                  <a:lnTo>
                    <a:pt x="1864854" y="0"/>
                  </a:lnTo>
                  <a:lnTo>
                    <a:pt x="1537864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05766" y="1363992"/>
              <a:ext cx="1864995" cy="779145"/>
            </a:xfrm>
            <a:custGeom>
              <a:avLst/>
              <a:gdLst/>
              <a:ahLst/>
              <a:cxnLst/>
              <a:rect l="l" t="t" r="r" b="b"/>
              <a:pathLst>
                <a:path w="1864995" h="779144">
                  <a:moveTo>
                    <a:pt x="341058" y="385292"/>
                  </a:moveTo>
                  <a:lnTo>
                    <a:pt x="340042" y="334721"/>
                  </a:lnTo>
                  <a:lnTo>
                    <a:pt x="337007" y="287045"/>
                  </a:lnTo>
                  <a:lnTo>
                    <a:pt x="331939" y="242252"/>
                  </a:lnTo>
                  <a:lnTo>
                    <a:pt x="324827" y="200380"/>
                  </a:lnTo>
                  <a:lnTo>
                    <a:pt x="315734" y="161671"/>
                  </a:lnTo>
                  <a:lnTo>
                    <a:pt x="291350" y="95135"/>
                  </a:lnTo>
                  <a:lnTo>
                    <a:pt x="289763" y="92252"/>
                  </a:lnTo>
                  <a:lnTo>
                    <a:pt x="284784" y="83197"/>
                  </a:lnTo>
                  <a:lnTo>
                    <a:pt x="284784" y="383705"/>
                  </a:lnTo>
                  <a:lnTo>
                    <a:pt x="284759" y="385292"/>
                  </a:lnTo>
                  <a:lnTo>
                    <a:pt x="284099" y="426123"/>
                  </a:lnTo>
                  <a:lnTo>
                    <a:pt x="282054" y="465277"/>
                  </a:lnTo>
                  <a:lnTo>
                    <a:pt x="273900" y="533755"/>
                  </a:lnTo>
                  <a:lnTo>
                    <a:pt x="260959" y="589241"/>
                  </a:lnTo>
                  <a:lnTo>
                    <a:pt x="243700" y="632142"/>
                  </a:lnTo>
                  <a:lnTo>
                    <a:pt x="217678" y="664603"/>
                  </a:lnTo>
                  <a:lnTo>
                    <a:pt x="179070" y="683247"/>
                  </a:lnTo>
                  <a:lnTo>
                    <a:pt x="142671" y="686828"/>
                  </a:lnTo>
                  <a:lnTo>
                    <a:pt x="54597" y="686828"/>
                  </a:lnTo>
                  <a:lnTo>
                    <a:pt x="54597" y="92252"/>
                  </a:lnTo>
                  <a:lnTo>
                    <a:pt x="141262" y="92252"/>
                  </a:lnTo>
                  <a:lnTo>
                    <a:pt x="183261" y="96240"/>
                  </a:lnTo>
                  <a:lnTo>
                    <a:pt x="226517" y="122034"/>
                  </a:lnTo>
                  <a:lnTo>
                    <a:pt x="252310" y="166014"/>
                  </a:lnTo>
                  <a:lnTo>
                    <a:pt x="272808" y="232410"/>
                  </a:lnTo>
                  <a:lnTo>
                    <a:pt x="279463" y="275755"/>
                  </a:lnTo>
                  <a:lnTo>
                    <a:pt x="283451" y="326186"/>
                  </a:lnTo>
                  <a:lnTo>
                    <a:pt x="284784" y="383705"/>
                  </a:lnTo>
                  <a:lnTo>
                    <a:pt x="284784" y="83197"/>
                  </a:lnTo>
                  <a:lnTo>
                    <a:pt x="262890" y="48691"/>
                  </a:lnTo>
                  <a:lnTo>
                    <a:pt x="232638" y="20815"/>
                  </a:lnTo>
                  <a:lnTo>
                    <a:pt x="184531" y="3200"/>
                  </a:lnTo>
                  <a:lnTo>
                    <a:pt x="142113" y="419"/>
                  </a:lnTo>
                  <a:lnTo>
                    <a:pt x="0" y="419"/>
                  </a:lnTo>
                  <a:lnTo>
                    <a:pt x="0" y="778662"/>
                  </a:lnTo>
                  <a:lnTo>
                    <a:pt x="148869" y="778662"/>
                  </a:lnTo>
                  <a:lnTo>
                    <a:pt x="200152" y="771207"/>
                  </a:lnTo>
                  <a:lnTo>
                    <a:pt x="241846" y="749033"/>
                  </a:lnTo>
                  <a:lnTo>
                    <a:pt x="274345" y="712368"/>
                  </a:lnTo>
                  <a:lnTo>
                    <a:pt x="293154" y="677062"/>
                  </a:lnTo>
                  <a:lnTo>
                    <a:pt x="310146" y="631913"/>
                  </a:lnTo>
                  <a:lnTo>
                    <a:pt x="324218" y="575195"/>
                  </a:lnTo>
                  <a:lnTo>
                    <a:pt x="334886" y="506933"/>
                  </a:lnTo>
                  <a:lnTo>
                    <a:pt x="338315" y="468909"/>
                  </a:lnTo>
                  <a:lnTo>
                    <a:pt x="340372" y="428358"/>
                  </a:lnTo>
                  <a:lnTo>
                    <a:pt x="340410" y="426123"/>
                  </a:lnTo>
                  <a:lnTo>
                    <a:pt x="341058" y="385292"/>
                  </a:lnTo>
                  <a:close/>
                </a:path>
                <a:path w="1864995" h="779144">
                  <a:moveTo>
                    <a:pt x="780618" y="778662"/>
                  </a:moveTo>
                  <a:lnTo>
                    <a:pt x="708850" y="566851"/>
                  </a:lnTo>
                  <a:lnTo>
                    <a:pt x="686828" y="509917"/>
                  </a:lnTo>
                  <a:lnTo>
                    <a:pt x="663549" y="463334"/>
                  </a:lnTo>
                  <a:lnTo>
                    <a:pt x="639457" y="433070"/>
                  </a:lnTo>
                  <a:lnTo>
                    <a:pt x="630631" y="424573"/>
                  </a:lnTo>
                  <a:lnTo>
                    <a:pt x="682256" y="398830"/>
                  </a:lnTo>
                  <a:lnTo>
                    <a:pt x="718426" y="352374"/>
                  </a:lnTo>
                  <a:lnTo>
                    <a:pt x="739736" y="289077"/>
                  </a:lnTo>
                  <a:lnTo>
                    <a:pt x="746848" y="212763"/>
                  </a:lnTo>
                  <a:lnTo>
                    <a:pt x="745769" y="181343"/>
                  </a:lnTo>
                  <a:lnTo>
                    <a:pt x="737184" y="122682"/>
                  </a:lnTo>
                  <a:lnTo>
                    <a:pt x="726249" y="86410"/>
                  </a:lnTo>
                  <a:lnTo>
                    <a:pt x="720369" y="70904"/>
                  </a:lnTo>
                  <a:lnTo>
                    <a:pt x="709625" y="50406"/>
                  </a:lnTo>
                  <a:lnTo>
                    <a:pt x="697445" y="33921"/>
                  </a:lnTo>
                  <a:lnTo>
                    <a:pt x="690562" y="27647"/>
                  </a:lnTo>
                  <a:lnTo>
                    <a:pt x="690562" y="212763"/>
                  </a:lnTo>
                  <a:lnTo>
                    <a:pt x="689876" y="231267"/>
                  </a:lnTo>
                  <a:lnTo>
                    <a:pt x="679589" y="282663"/>
                  </a:lnTo>
                  <a:lnTo>
                    <a:pt x="657428" y="320954"/>
                  </a:lnTo>
                  <a:lnTo>
                    <a:pt x="622325" y="340258"/>
                  </a:lnTo>
                  <a:lnTo>
                    <a:pt x="588975" y="343890"/>
                  </a:lnTo>
                  <a:lnTo>
                    <a:pt x="471627" y="343890"/>
                  </a:lnTo>
                  <a:lnTo>
                    <a:pt x="471627" y="86410"/>
                  </a:lnTo>
                  <a:lnTo>
                    <a:pt x="602208" y="86410"/>
                  </a:lnTo>
                  <a:lnTo>
                    <a:pt x="641908" y="95300"/>
                  </a:lnTo>
                  <a:lnTo>
                    <a:pt x="669264" y="121983"/>
                  </a:lnTo>
                  <a:lnTo>
                    <a:pt x="685241" y="162458"/>
                  </a:lnTo>
                  <a:lnTo>
                    <a:pt x="690562" y="212763"/>
                  </a:lnTo>
                  <a:lnTo>
                    <a:pt x="690562" y="27647"/>
                  </a:lnTo>
                  <a:lnTo>
                    <a:pt x="648500" y="5676"/>
                  </a:lnTo>
                  <a:lnTo>
                    <a:pt x="599948" y="419"/>
                  </a:lnTo>
                  <a:lnTo>
                    <a:pt x="417042" y="419"/>
                  </a:lnTo>
                  <a:lnTo>
                    <a:pt x="417042" y="778662"/>
                  </a:lnTo>
                  <a:lnTo>
                    <a:pt x="471627" y="778662"/>
                  </a:lnTo>
                  <a:lnTo>
                    <a:pt x="471627" y="433070"/>
                  </a:lnTo>
                  <a:lnTo>
                    <a:pt x="534949" y="433070"/>
                  </a:lnTo>
                  <a:lnTo>
                    <a:pt x="577888" y="444881"/>
                  </a:lnTo>
                  <a:lnTo>
                    <a:pt x="603288" y="477926"/>
                  </a:lnTo>
                  <a:lnTo>
                    <a:pt x="626224" y="530148"/>
                  </a:lnTo>
                  <a:lnTo>
                    <a:pt x="645922" y="583768"/>
                  </a:lnTo>
                  <a:lnTo>
                    <a:pt x="711949" y="778662"/>
                  </a:lnTo>
                  <a:lnTo>
                    <a:pt x="780618" y="778662"/>
                  </a:lnTo>
                  <a:close/>
                </a:path>
                <a:path w="1864995" h="779144">
                  <a:moveTo>
                    <a:pt x="1173175" y="778662"/>
                  </a:moveTo>
                  <a:lnTo>
                    <a:pt x="1122032" y="542963"/>
                  </a:lnTo>
                  <a:lnTo>
                    <a:pt x="1103833" y="459079"/>
                  </a:lnTo>
                  <a:lnTo>
                    <a:pt x="1045972" y="192392"/>
                  </a:lnTo>
                  <a:lnTo>
                    <a:pt x="1045972" y="459079"/>
                  </a:lnTo>
                  <a:lnTo>
                    <a:pt x="906119" y="459079"/>
                  </a:lnTo>
                  <a:lnTo>
                    <a:pt x="951420" y="230809"/>
                  </a:lnTo>
                  <a:lnTo>
                    <a:pt x="958189" y="193852"/>
                  </a:lnTo>
                  <a:lnTo>
                    <a:pt x="964158" y="156756"/>
                  </a:lnTo>
                  <a:lnTo>
                    <a:pt x="969314" y="119532"/>
                  </a:lnTo>
                  <a:lnTo>
                    <a:pt x="973658" y="82169"/>
                  </a:lnTo>
                  <a:lnTo>
                    <a:pt x="979068" y="115938"/>
                  </a:lnTo>
                  <a:lnTo>
                    <a:pt x="985748" y="154101"/>
                  </a:lnTo>
                  <a:lnTo>
                    <a:pt x="993698" y="196634"/>
                  </a:lnTo>
                  <a:lnTo>
                    <a:pt x="1002919" y="243547"/>
                  </a:lnTo>
                  <a:lnTo>
                    <a:pt x="1045972" y="459079"/>
                  </a:lnTo>
                  <a:lnTo>
                    <a:pt x="1045972" y="192392"/>
                  </a:lnTo>
                  <a:lnTo>
                    <a:pt x="1022057" y="82169"/>
                  </a:lnTo>
                  <a:lnTo>
                    <a:pt x="1004328" y="419"/>
                  </a:lnTo>
                  <a:lnTo>
                    <a:pt x="945515" y="419"/>
                  </a:lnTo>
                  <a:lnTo>
                    <a:pt x="787082" y="778662"/>
                  </a:lnTo>
                  <a:lnTo>
                    <a:pt x="845058" y="778662"/>
                  </a:lnTo>
                  <a:lnTo>
                    <a:pt x="890358" y="542963"/>
                  </a:lnTo>
                  <a:lnTo>
                    <a:pt x="1062863" y="542963"/>
                  </a:lnTo>
                  <a:lnTo>
                    <a:pt x="1110983" y="778662"/>
                  </a:lnTo>
                  <a:lnTo>
                    <a:pt x="1173175" y="778662"/>
                  </a:lnTo>
                  <a:close/>
                </a:path>
                <a:path w="1864995" h="779144">
                  <a:moveTo>
                    <a:pt x="1497914" y="0"/>
                  </a:moveTo>
                  <a:lnTo>
                    <a:pt x="1219593" y="0"/>
                  </a:lnTo>
                  <a:lnTo>
                    <a:pt x="1219593" y="92710"/>
                  </a:lnTo>
                  <a:lnTo>
                    <a:pt x="1219593" y="332740"/>
                  </a:lnTo>
                  <a:lnTo>
                    <a:pt x="1219593" y="425450"/>
                  </a:lnTo>
                  <a:lnTo>
                    <a:pt x="1219593" y="778510"/>
                  </a:lnTo>
                  <a:lnTo>
                    <a:pt x="1274191" y="778510"/>
                  </a:lnTo>
                  <a:lnTo>
                    <a:pt x="1274191" y="425450"/>
                  </a:lnTo>
                  <a:lnTo>
                    <a:pt x="1467802" y="425450"/>
                  </a:lnTo>
                  <a:lnTo>
                    <a:pt x="1467802" y="332740"/>
                  </a:lnTo>
                  <a:lnTo>
                    <a:pt x="1274191" y="332740"/>
                  </a:lnTo>
                  <a:lnTo>
                    <a:pt x="1274191" y="92710"/>
                  </a:lnTo>
                  <a:lnTo>
                    <a:pt x="1497914" y="92710"/>
                  </a:lnTo>
                  <a:lnTo>
                    <a:pt x="1497914" y="0"/>
                  </a:lnTo>
                  <a:close/>
                </a:path>
                <a:path w="1864995" h="779144">
                  <a:moveTo>
                    <a:pt x="1864855" y="0"/>
                  </a:moveTo>
                  <a:lnTo>
                    <a:pt x="1537868" y="0"/>
                  </a:lnTo>
                  <a:lnTo>
                    <a:pt x="1537868" y="92710"/>
                  </a:lnTo>
                  <a:lnTo>
                    <a:pt x="1673783" y="92710"/>
                  </a:lnTo>
                  <a:lnTo>
                    <a:pt x="1673783" y="778510"/>
                  </a:lnTo>
                  <a:lnTo>
                    <a:pt x="1728381" y="778510"/>
                  </a:lnTo>
                  <a:lnTo>
                    <a:pt x="1728381" y="92710"/>
                  </a:lnTo>
                  <a:lnTo>
                    <a:pt x="1864855" y="92710"/>
                  </a:lnTo>
                  <a:lnTo>
                    <a:pt x="1864855" y="0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05774" y="1364400"/>
              <a:ext cx="1864995" cy="778510"/>
            </a:xfrm>
            <a:custGeom>
              <a:avLst/>
              <a:gdLst/>
              <a:ahLst/>
              <a:cxnLst/>
              <a:rect l="l" t="t" r="r" b="b"/>
              <a:pathLst>
                <a:path w="1864995" h="778510">
                  <a:moveTo>
                    <a:pt x="141263" y="91840"/>
                  </a:moveTo>
                  <a:lnTo>
                    <a:pt x="183263" y="95821"/>
                  </a:lnTo>
                  <a:lnTo>
                    <a:pt x="226517" y="121624"/>
                  </a:lnTo>
                  <a:lnTo>
                    <a:pt x="252312" y="165597"/>
                  </a:lnTo>
                  <a:lnTo>
                    <a:pt x="272802" y="231989"/>
                  </a:lnTo>
                  <a:lnTo>
                    <a:pt x="279456" y="275344"/>
                  </a:lnTo>
                  <a:lnTo>
                    <a:pt x="283448" y="325776"/>
                  </a:lnTo>
                  <a:lnTo>
                    <a:pt x="284779" y="383287"/>
                  </a:lnTo>
                  <a:lnTo>
                    <a:pt x="284099" y="425712"/>
                  </a:lnTo>
                  <a:lnTo>
                    <a:pt x="282058" y="464864"/>
                  </a:lnTo>
                  <a:lnTo>
                    <a:pt x="273898" y="533346"/>
                  </a:lnTo>
                  <a:lnTo>
                    <a:pt x="260953" y="588822"/>
                  </a:lnTo>
                  <a:lnTo>
                    <a:pt x="243694" y="631734"/>
                  </a:lnTo>
                  <a:lnTo>
                    <a:pt x="217682" y="664183"/>
                  </a:lnTo>
                  <a:lnTo>
                    <a:pt x="179065" y="682830"/>
                  </a:lnTo>
                  <a:lnTo>
                    <a:pt x="142670" y="686413"/>
                  </a:lnTo>
                  <a:lnTo>
                    <a:pt x="54592" y="686413"/>
                  </a:lnTo>
                  <a:lnTo>
                    <a:pt x="54592" y="91840"/>
                  </a:lnTo>
                  <a:lnTo>
                    <a:pt x="141263" y="91840"/>
                  </a:lnTo>
                  <a:close/>
                </a:path>
                <a:path w="1864995" h="778510">
                  <a:moveTo>
                    <a:pt x="0" y="0"/>
                  </a:moveTo>
                  <a:lnTo>
                    <a:pt x="0" y="778254"/>
                  </a:lnTo>
                  <a:lnTo>
                    <a:pt x="148861" y="778254"/>
                  </a:lnTo>
                  <a:lnTo>
                    <a:pt x="200147" y="770788"/>
                  </a:lnTo>
                  <a:lnTo>
                    <a:pt x="241841" y="748613"/>
                  </a:lnTo>
                  <a:lnTo>
                    <a:pt x="274349" y="711950"/>
                  </a:lnTo>
                  <a:lnTo>
                    <a:pt x="293157" y="676648"/>
                  </a:lnTo>
                  <a:lnTo>
                    <a:pt x="310140" y="631502"/>
                  </a:lnTo>
                  <a:lnTo>
                    <a:pt x="324210" y="574787"/>
                  </a:lnTo>
                  <a:lnTo>
                    <a:pt x="334886" y="506515"/>
                  </a:lnTo>
                  <a:lnTo>
                    <a:pt x="338316" y="468491"/>
                  </a:lnTo>
                  <a:lnTo>
                    <a:pt x="340373" y="427946"/>
                  </a:lnTo>
                  <a:lnTo>
                    <a:pt x="341059" y="384880"/>
                  </a:lnTo>
                  <a:lnTo>
                    <a:pt x="340045" y="334303"/>
                  </a:lnTo>
                  <a:lnTo>
                    <a:pt x="337002" y="286625"/>
                  </a:lnTo>
                  <a:lnTo>
                    <a:pt x="331931" y="241844"/>
                  </a:lnTo>
                  <a:lnTo>
                    <a:pt x="324832" y="199960"/>
                  </a:lnTo>
                  <a:lnTo>
                    <a:pt x="315733" y="161251"/>
                  </a:lnTo>
                  <a:lnTo>
                    <a:pt x="291345" y="94715"/>
                  </a:lnTo>
                  <a:lnTo>
                    <a:pt x="262882" y="48275"/>
                  </a:lnTo>
                  <a:lnTo>
                    <a:pt x="232631" y="20405"/>
                  </a:lnTo>
                  <a:lnTo>
                    <a:pt x="184529" y="2787"/>
                  </a:lnTo>
                  <a:lnTo>
                    <a:pt x="142108" y="0"/>
                  </a:lnTo>
                  <a:lnTo>
                    <a:pt x="0" y="0"/>
                  </a:lnTo>
                  <a:close/>
                </a:path>
                <a:path w="1864995" h="778510">
                  <a:moveTo>
                    <a:pt x="602201" y="86000"/>
                  </a:moveTo>
                  <a:lnTo>
                    <a:pt x="641902" y="94892"/>
                  </a:lnTo>
                  <a:lnTo>
                    <a:pt x="669268" y="121569"/>
                  </a:lnTo>
                  <a:lnTo>
                    <a:pt x="685238" y="162047"/>
                  </a:lnTo>
                  <a:lnTo>
                    <a:pt x="690561" y="212347"/>
                  </a:lnTo>
                  <a:lnTo>
                    <a:pt x="689875" y="230850"/>
                  </a:lnTo>
                  <a:lnTo>
                    <a:pt x="679587" y="282245"/>
                  </a:lnTo>
                  <a:lnTo>
                    <a:pt x="657426" y="320534"/>
                  </a:lnTo>
                  <a:lnTo>
                    <a:pt x="622321" y="339844"/>
                  </a:lnTo>
                  <a:lnTo>
                    <a:pt x="588975" y="343472"/>
                  </a:lnTo>
                  <a:lnTo>
                    <a:pt x="471630" y="343472"/>
                  </a:lnTo>
                  <a:lnTo>
                    <a:pt x="471630" y="86000"/>
                  </a:lnTo>
                  <a:lnTo>
                    <a:pt x="602201" y="86000"/>
                  </a:lnTo>
                  <a:close/>
                </a:path>
                <a:path w="1864995" h="778510">
                  <a:moveTo>
                    <a:pt x="973653" y="81753"/>
                  </a:moveTo>
                  <a:lnTo>
                    <a:pt x="985753" y="153686"/>
                  </a:lnTo>
                  <a:lnTo>
                    <a:pt x="993702" y="196222"/>
                  </a:lnTo>
                  <a:lnTo>
                    <a:pt x="1002918" y="243137"/>
                  </a:lnTo>
                  <a:lnTo>
                    <a:pt x="1045973" y="458670"/>
                  </a:lnTo>
                  <a:lnTo>
                    <a:pt x="906116" y="458670"/>
                  </a:lnTo>
                  <a:lnTo>
                    <a:pt x="951421" y="230397"/>
                  </a:lnTo>
                  <a:lnTo>
                    <a:pt x="958193" y="193435"/>
                  </a:lnTo>
                  <a:lnTo>
                    <a:pt x="964155" y="156340"/>
                  </a:lnTo>
                  <a:lnTo>
                    <a:pt x="969308" y="119113"/>
                  </a:lnTo>
                  <a:lnTo>
                    <a:pt x="973653" y="81753"/>
                  </a:lnTo>
                  <a:close/>
                </a:path>
                <a:path w="1864995" h="778510">
                  <a:moveTo>
                    <a:pt x="417038" y="0"/>
                  </a:moveTo>
                  <a:lnTo>
                    <a:pt x="417038" y="778254"/>
                  </a:lnTo>
                  <a:lnTo>
                    <a:pt x="471630" y="778254"/>
                  </a:lnTo>
                  <a:lnTo>
                    <a:pt x="471630" y="432658"/>
                  </a:lnTo>
                  <a:lnTo>
                    <a:pt x="534945" y="432658"/>
                  </a:lnTo>
                  <a:lnTo>
                    <a:pt x="577883" y="444470"/>
                  </a:lnTo>
                  <a:lnTo>
                    <a:pt x="603280" y="477516"/>
                  </a:lnTo>
                  <a:lnTo>
                    <a:pt x="626226" y="529741"/>
                  </a:lnTo>
                  <a:lnTo>
                    <a:pt x="645924" y="583358"/>
                  </a:lnTo>
                  <a:lnTo>
                    <a:pt x="711948" y="778254"/>
                  </a:lnTo>
                  <a:lnTo>
                    <a:pt x="780610" y="778254"/>
                  </a:lnTo>
                  <a:lnTo>
                    <a:pt x="708853" y="566437"/>
                  </a:lnTo>
                  <a:lnTo>
                    <a:pt x="686833" y="509501"/>
                  </a:lnTo>
                  <a:lnTo>
                    <a:pt x="663546" y="462917"/>
                  </a:lnTo>
                  <a:lnTo>
                    <a:pt x="630623" y="424164"/>
                  </a:lnTo>
                  <a:lnTo>
                    <a:pt x="658376" y="413878"/>
                  </a:lnTo>
                  <a:lnTo>
                    <a:pt x="702275" y="377779"/>
                  </a:lnTo>
                  <a:lnTo>
                    <a:pt x="730855" y="321938"/>
                  </a:lnTo>
                  <a:lnTo>
                    <a:pt x="745065" y="252129"/>
                  </a:lnTo>
                  <a:lnTo>
                    <a:pt x="746842" y="212347"/>
                  </a:lnTo>
                  <a:lnTo>
                    <a:pt x="745769" y="180926"/>
                  </a:lnTo>
                  <a:lnTo>
                    <a:pt x="737186" y="122265"/>
                  </a:lnTo>
                  <a:lnTo>
                    <a:pt x="720372" y="70495"/>
                  </a:lnTo>
                  <a:lnTo>
                    <a:pt x="697438" y="33511"/>
                  </a:lnTo>
                  <a:lnTo>
                    <a:pt x="648492" y="5264"/>
                  </a:lnTo>
                  <a:lnTo>
                    <a:pt x="599949" y="0"/>
                  </a:lnTo>
                  <a:lnTo>
                    <a:pt x="417038" y="0"/>
                  </a:lnTo>
                  <a:close/>
                </a:path>
                <a:path w="1864995" h="778510">
                  <a:moveTo>
                    <a:pt x="945512" y="0"/>
                  </a:moveTo>
                  <a:lnTo>
                    <a:pt x="787082" y="778254"/>
                  </a:lnTo>
                  <a:lnTo>
                    <a:pt x="845051" y="778254"/>
                  </a:lnTo>
                  <a:lnTo>
                    <a:pt x="890357" y="542548"/>
                  </a:lnTo>
                  <a:lnTo>
                    <a:pt x="1062857" y="542548"/>
                  </a:lnTo>
                  <a:lnTo>
                    <a:pt x="1110977" y="778254"/>
                  </a:lnTo>
                  <a:lnTo>
                    <a:pt x="1173167" y="778254"/>
                  </a:lnTo>
                  <a:lnTo>
                    <a:pt x="1004325" y="0"/>
                  </a:lnTo>
                  <a:lnTo>
                    <a:pt x="945512" y="0"/>
                  </a:lnTo>
                  <a:close/>
                </a:path>
                <a:path w="1864995" h="778510">
                  <a:moveTo>
                    <a:pt x="1219598" y="0"/>
                  </a:moveTo>
                  <a:lnTo>
                    <a:pt x="1219598" y="778254"/>
                  </a:lnTo>
                  <a:lnTo>
                    <a:pt x="1274190" y="778254"/>
                  </a:lnTo>
                  <a:lnTo>
                    <a:pt x="1274190" y="424695"/>
                  </a:lnTo>
                  <a:lnTo>
                    <a:pt x="1467795" y="424695"/>
                  </a:lnTo>
                  <a:lnTo>
                    <a:pt x="1467795" y="332854"/>
                  </a:lnTo>
                  <a:lnTo>
                    <a:pt x="1274190" y="332854"/>
                  </a:lnTo>
                  <a:lnTo>
                    <a:pt x="1274190" y="91840"/>
                  </a:lnTo>
                  <a:lnTo>
                    <a:pt x="1497906" y="91840"/>
                  </a:lnTo>
                  <a:lnTo>
                    <a:pt x="1497906" y="0"/>
                  </a:lnTo>
                  <a:lnTo>
                    <a:pt x="1219598" y="0"/>
                  </a:lnTo>
                  <a:close/>
                </a:path>
                <a:path w="1864995" h="778510">
                  <a:moveTo>
                    <a:pt x="1537864" y="0"/>
                  </a:moveTo>
                  <a:lnTo>
                    <a:pt x="1537864" y="91840"/>
                  </a:lnTo>
                  <a:lnTo>
                    <a:pt x="1673782" y="91840"/>
                  </a:lnTo>
                  <a:lnTo>
                    <a:pt x="1673782" y="778254"/>
                  </a:lnTo>
                  <a:lnTo>
                    <a:pt x="1728374" y="778254"/>
                  </a:lnTo>
                  <a:lnTo>
                    <a:pt x="1728374" y="91840"/>
                  </a:lnTo>
                  <a:lnTo>
                    <a:pt x="1864854" y="91840"/>
                  </a:lnTo>
                  <a:lnTo>
                    <a:pt x="1864854" y="0"/>
                  </a:lnTo>
                  <a:lnTo>
                    <a:pt x="1537864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73013" y="2571762"/>
              <a:ext cx="1864995" cy="778510"/>
            </a:xfrm>
            <a:custGeom>
              <a:avLst/>
              <a:gdLst/>
              <a:ahLst/>
              <a:cxnLst/>
              <a:rect l="l" t="t" r="r" b="b"/>
              <a:pathLst>
                <a:path w="1864995" h="778510">
                  <a:moveTo>
                    <a:pt x="341071" y="384873"/>
                  </a:moveTo>
                  <a:lnTo>
                    <a:pt x="341033" y="383286"/>
                  </a:lnTo>
                  <a:lnTo>
                    <a:pt x="340055" y="334302"/>
                  </a:lnTo>
                  <a:lnTo>
                    <a:pt x="337007" y="286613"/>
                  </a:lnTo>
                  <a:lnTo>
                    <a:pt x="331939" y="241833"/>
                  </a:lnTo>
                  <a:lnTo>
                    <a:pt x="324840" y="199948"/>
                  </a:lnTo>
                  <a:lnTo>
                    <a:pt x="315734" y="161239"/>
                  </a:lnTo>
                  <a:lnTo>
                    <a:pt x="291350" y="94703"/>
                  </a:lnTo>
                  <a:lnTo>
                    <a:pt x="284784" y="82753"/>
                  </a:lnTo>
                  <a:lnTo>
                    <a:pt x="284784" y="383286"/>
                  </a:lnTo>
                  <a:lnTo>
                    <a:pt x="284759" y="384873"/>
                  </a:lnTo>
                  <a:lnTo>
                    <a:pt x="284099" y="425704"/>
                  </a:lnTo>
                  <a:lnTo>
                    <a:pt x="282067" y="464858"/>
                  </a:lnTo>
                  <a:lnTo>
                    <a:pt x="273900" y="533336"/>
                  </a:lnTo>
                  <a:lnTo>
                    <a:pt x="260959" y="588810"/>
                  </a:lnTo>
                  <a:lnTo>
                    <a:pt x="243700" y="631723"/>
                  </a:lnTo>
                  <a:lnTo>
                    <a:pt x="217690" y="664171"/>
                  </a:lnTo>
                  <a:lnTo>
                    <a:pt x="179070" y="682828"/>
                  </a:lnTo>
                  <a:lnTo>
                    <a:pt x="142671" y="686409"/>
                  </a:lnTo>
                  <a:lnTo>
                    <a:pt x="54597" y="686409"/>
                  </a:lnTo>
                  <a:lnTo>
                    <a:pt x="54597" y="91833"/>
                  </a:lnTo>
                  <a:lnTo>
                    <a:pt x="141274" y="91833"/>
                  </a:lnTo>
                  <a:lnTo>
                    <a:pt x="183273" y="95821"/>
                  </a:lnTo>
                  <a:lnTo>
                    <a:pt x="226517" y="121615"/>
                  </a:lnTo>
                  <a:lnTo>
                    <a:pt x="252323" y="165595"/>
                  </a:lnTo>
                  <a:lnTo>
                    <a:pt x="272808" y="231978"/>
                  </a:lnTo>
                  <a:lnTo>
                    <a:pt x="279463" y="275336"/>
                  </a:lnTo>
                  <a:lnTo>
                    <a:pt x="283451" y="325767"/>
                  </a:lnTo>
                  <a:lnTo>
                    <a:pt x="284784" y="383286"/>
                  </a:lnTo>
                  <a:lnTo>
                    <a:pt x="284784" y="82753"/>
                  </a:lnTo>
                  <a:lnTo>
                    <a:pt x="262890" y="48272"/>
                  </a:lnTo>
                  <a:lnTo>
                    <a:pt x="232638" y="20396"/>
                  </a:lnTo>
                  <a:lnTo>
                    <a:pt x="184531" y="2781"/>
                  </a:lnTo>
                  <a:lnTo>
                    <a:pt x="142113" y="0"/>
                  </a:lnTo>
                  <a:lnTo>
                    <a:pt x="0" y="0"/>
                  </a:lnTo>
                  <a:lnTo>
                    <a:pt x="0" y="778243"/>
                  </a:lnTo>
                  <a:lnTo>
                    <a:pt x="148869" y="778243"/>
                  </a:lnTo>
                  <a:lnTo>
                    <a:pt x="200152" y="770788"/>
                  </a:lnTo>
                  <a:lnTo>
                    <a:pt x="241846" y="748614"/>
                  </a:lnTo>
                  <a:lnTo>
                    <a:pt x="274358" y="711949"/>
                  </a:lnTo>
                  <a:lnTo>
                    <a:pt x="288391" y="686409"/>
                  </a:lnTo>
                  <a:lnTo>
                    <a:pt x="293166" y="676643"/>
                  </a:lnTo>
                  <a:lnTo>
                    <a:pt x="310146" y="631494"/>
                  </a:lnTo>
                  <a:lnTo>
                    <a:pt x="324218" y="574776"/>
                  </a:lnTo>
                  <a:lnTo>
                    <a:pt x="334886" y="506514"/>
                  </a:lnTo>
                  <a:lnTo>
                    <a:pt x="338315" y="468490"/>
                  </a:lnTo>
                  <a:lnTo>
                    <a:pt x="340372" y="427939"/>
                  </a:lnTo>
                  <a:lnTo>
                    <a:pt x="340410" y="425704"/>
                  </a:lnTo>
                  <a:lnTo>
                    <a:pt x="341071" y="384873"/>
                  </a:lnTo>
                  <a:close/>
                </a:path>
                <a:path w="1864995" h="778510">
                  <a:moveTo>
                    <a:pt x="780618" y="778243"/>
                  </a:moveTo>
                  <a:lnTo>
                    <a:pt x="708863" y="566432"/>
                  </a:lnTo>
                  <a:lnTo>
                    <a:pt x="686841" y="509498"/>
                  </a:lnTo>
                  <a:lnTo>
                    <a:pt x="663549" y="462915"/>
                  </a:lnTo>
                  <a:lnTo>
                    <a:pt x="639470" y="432650"/>
                  </a:lnTo>
                  <a:lnTo>
                    <a:pt x="630631" y="424154"/>
                  </a:lnTo>
                  <a:lnTo>
                    <a:pt x="658380" y="413867"/>
                  </a:lnTo>
                  <a:lnTo>
                    <a:pt x="702284" y="377774"/>
                  </a:lnTo>
                  <a:lnTo>
                    <a:pt x="721944" y="343471"/>
                  </a:lnTo>
                  <a:lnTo>
                    <a:pt x="739736" y="288658"/>
                  </a:lnTo>
                  <a:lnTo>
                    <a:pt x="746848" y="212344"/>
                  </a:lnTo>
                  <a:lnTo>
                    <a:pt x="745769" y="180924"/>
                  </a:lnTo>
                  <a:lnTo>
                    <a:pt x="737196" y="122262"/>
                  </a:lnTo>
                  <a:lnTo>
                    <a:pt x="720382" y="70485"/>
                  </a:lnTo>
                  <a:lnTo>
                    <a:pt x="697445" y="33502"/>
                  </a:lnTo>
                  <a:lnTo>
                    <a:pt x="690562" y="27216"/>
                  </a:lnTo>
                  <a:lnTo>
                    <a:pt x="690562" y="212344"/>
                  </a:lnTo>
                  <a:lnTo>
                    <a:pt x="689876" y="230847"/>
                  </a:lnTo>
                  <a:lnTo>
                    <a:pt x="679589" y="282244"/>
                  </a:lnTo>
                  <a:lnTo>
                    <a:pt x="657428" y="320522"/>
                  </a:lnTo>
                  <a:lnTo>
                    <a:pt x="622325" y="339839"/>
                  </a:lnTo>
                  <a:lnTo>
                    <a:pt x="588975" y="343471"/>
                  </a:lnTo>
                  <a:lnTo>
                    <a:pt x="471639" y="343471"/>
                  </a:lnTo>
                  <a:lnTo>
                    <a:pt x="471639" y="85991"/>
                  </a:lnTo>
                  <a:lnTo>
                    <a:pt x="602208" y="85991"/>
                  </a:lnTo>
                  <a:lnTo>
                    <a:pt x="641908" y="94881"/>
                  </a:lnTo>
                  <a:lnTo>
                    <a:pt x="669277" y="121564"/>
                  </a:lnTo>
                  <a:lnTo>
                    <a:pt x="685241" y="162039"/>
                  </a:lnTo>
                  <a:lnTo>
                    <a:pt x="690562" y="212344"/>
                  </a:lnTo>
                  <a:lnTo>
                    <a:pt x="690562" y="27216"/>
                  </a:lnTo>
                  <a:lnTo>
                    <a:pt x="648500" y="5257"/>
                  </a:lnTo>
                  <a:lnTo>
                    <a:pt x="599960" y="0"/>
                  </a:lnTo>
                  <a:lnTo>
                    <a:pt x="417042" y="0"/>
                  </a:lnTo>
                  <a:lnTo>
                    <a:pt x="417042" y="778243"/>
                  </a:lnTo>
                  <a:lnTo>
                    <a:pt x="471639" y="778243"/>
                  </a:lnTo>
                  <a:lnTo>
                    <a:pt x="471639" y="432650"/>
                  </a:lnTo>
                  <a:lnTo>
                    <a:pt x="534949" y="432650"/>
                  </a:lnTo>
                  <a:lnTo>
                    <a:pt x="577888" y="444461"/>
                  </a:lnTo>
                  <a:lnTo>
                    <a:pt x="603288" y="477507"/>
                  </a:lnTo>
                  <a:lnTo>
                    <a:pt x="626237" y="529729"/>
                  </a:lnTo>
                  <a:lnTo>
                    <a:pt x="645934" y="583349"/>
                  </a:lnTo>
                  <a:lnTo>
                    <a:pt x="711949" y="778243"/>
                  </a:lnTo>
                  <a:lnTo>
                    <a:pt x="780618" y="778243"/>
                  </a:lnTo>
                  <a:close/>
                </a:path>
                <a:path w="1864995" h="778510">
                  <a:moveTo>
                    <a:pt x="1173175" y="778243"/>
                  </a:moveTo>
                  <a:lnTo>
                    <a:pt x="1122032" y="542544"/>
                  </a:lnTo>
                  <a:lnTo>
                    <a:pt x="1103833" y="458660"/>
                  </a:lnTo>
                  <a:lnTo>
                    <a:pt x="1045984" y="191998"/>
                  </a:lnTo>
                  <a:lnTo>
                    <a:pt x="1045984" y="458660"/>
                  </a:lnTo>
                  <a:lnTo>
                    <a:pt x="906119" y="458660"/>
                  </a:lnTo>
                  <a:lnTo>
                    <a:pt x="951433" y="230390"/>
                  </a:lnTo>
                  <a:lnTo>
                    <a:pt x="958202" y="193433"/>
                  </a:lnTo>
                  <a:lnTo>
                    <a:pt x="964158" y="156337"/>
                  </a:lnTo>
                  <a:lnTo>
                    <a:pt x="969314" y="119113"/>
                  </a:lnTo>
                  <a:lnTo>
                    <a:pt x="973658" y="81749"/>
                  </a:lnTo>
                  <a:lnTo>
                    <a:pt x="979081" y="115519"/>
                  </a:lnTo>
                  <a:lnTo>
                    <a:pt x="985761" y="153682"/>
                  </a:lnTo>
                  <a:lnTo>
                    <a:pt x="993711" y="196215"/>
                  </a:lnTo>
                  <a:lnTo>
                    <a:pt x="1002919" y="243128"/>
                  </a:lnTo>
                  <a:lnTo>
                    <a:pt x="1045984" y="458660"/>
                  </a:lnTo>
                  <a:lnTo>
                    <a:pt x="1045984" y="191998"/>
                  </a:lnTo>
                  <a:lnTo>
                    <a:pt x="1022070" y="81749"/>
                  </a:lnTo>
                  <a:lnTo>
                    <a:pt x="1004328" y="0"/>
                  </a:lnTo>
                  <a:lnTo>
                    <a:pt x="945515" y="0"/>
                  </a:lnTo>
                  <a:lnTo>
                    <a:pt x="787082" y="778243"/>
                  </a:lnTo>
                  <a:lnTo>
                    <a:pt x="845058" y="778243"/>
                  </a:lnTo>
                  <a:lnTo>
                    <a:pt x="890358" y="542544"/>
                  </a:lnTo>
                  <a:lnTo>
                    <a:pt x="1062863" y="542544"/>
                  </a:lnTo>
                  <a:lnTo>
                    <a:pt x="1110983" y="778243"/>
                  </a:lnTo>
                  <a:lnTo>
                    <a:pt x="1173175" y="778243"/>
                  </a:lnTo>
                  <a:close/>
                </a:path>
                <a:path w="1864995" h="778510">
                  <a:moveTo>
                    <a:pt x="1497914" y="0"/>
                  </a:moveTo>
                  <a:lnTo>
                    <a:pt x="1219606" y="0"/>
                  </a:lnTo>
                  <a:lnTo>
                    <a:pt x="1219606" y="91440"/>
                  </a:lnTo>
                  <a:lnTo>
                    <a:pt x="1219606" y="332740"/>
                  </a:lnTo>
                  <a:lnTo>
                    <a:pt x="1219606" y="424180"/>
                  </a:lnTo>
                  <a:lnTo>
                    <a:pt x="1219606" y="778510"/>
                  </a:lnTo>
                  <a:lnTo>
                    <a:pt x="1274191" y="778510"/>
                  </a:lnTo>
                  <a:lnTo>
                    <a:pt x="1274191" y="424180"/>
                  </a:lnTo>
                  <a:lnTo>
                    <a:pt x="1467802" y="424180"/>
                  </a:lnTo>
                  <a:lnTo>
                    <a:pt x="1467802" y="332740"/>
                  </a:lnTo>
                  <a:lnTo>
                    <a:pt x="1274191" y="332740"/>
                  </a:lnTo>
                  <a:lnTo>
                    <a:pt x="1274191" y="91440"/>
                  </a:lnTo>
                  <a:lnTo>
                    <a:pt x="1497914" y="91440"/>
                  </a:lnTo>
                  <a:lnTo>
                    <a:pt x="1497914" y="0"/>
                  </a:lnTo>
                  <a:close/>
                </a:path>
                <a:path w="1864995" h="778510">
                  <a:moveTo>
                    <a:pt x="1864855" y="0"/>
                  </a:moveTo>
                  <a:lnTo>
                    <a:pt x="1537868" y="0"/>
                  </a:lnTo>
                  <a:lnTo>
                    <a:pt x="1537868" y="91440"/>
                  </a:lnTo>
                  <a:lnTo>
                    <a:pt x="1673783" y="91440"/>
                  </a:lnTo>
                  <a:lnTo>
                    <a:pt x="1673783" y="778510"/>
                  </a:lnTo>
                  <a:lnTo>
                    <a:pt x="1728381" y="778510"/>
                  </a:lnTo>
                  <a:lnTo>
                    <a:pt x="1728381" y="91440"/>
                  </a:lnTo>
                  <a:lnTo>
                    <a:pt x="1864855" y="91440"/>
                  </a:lnTo>
                  <a:lnTo>
                    <a:pt x="1864855" y="0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73024" y="2571750"/>
              <a:ext cx="1864995" cy="778510"/>
            </a:xfrm>
            <a:custGeom>
              <a:avLst/>
              <a:gdLst/>
              <a:ahLst/>
              <a:cxnLst/>
              <a:rect l="l" t="t" r="r" b="b"/>
              <a:pathLst>
                <a:path w="1864995" h="778510">
                  <a:moveTo>
                    <a:pt x="141263" y="91840"/>
                  </a:moveTo>
                  <a:lnTo>
                    <a:pt x="183263" y="95821"/>
                  </a:lnTo>
                  <a:lnTo>
                    <a:pt x="226517" y="121624"/>
                  </a:lnTo>
                  <a:lnTo>
                    <a:pt x="252312" y="165598"/>
                  </a:lnTo>
                  <a:lnTo>
                    <a:pt x="272802" y="231989"/>
                  </a:lnTo>
                  <a:lnTo>
                    <a:pt x="279456" y="275344"/>
                  </a:lnTo>
                  <a:lnTo>
                    <a:pt x="283448" y="325776"/>
                  </a:lnTo>
                  <a:lnTo>
                    <a:pt x="284779" y="383287"/>
                  </a:lnTo>
                  <a:lnTo>
                    <a:pt x="284099" y="425712"/>
                  </a:lnTo>
                  <a:lnTo>
                    <a:pt x="282058" y="464864"/>
                  </a:lnTo>
                  <a:lnTo>
                    <a:pt x="273898" y="533346"/>
                  </a:lnTo>
                  <a:lnTo>
                    <a:pt x="260953" y="588822"/>
                  </a:lnTo>
                  <a:lnTo>
                    <a:pt x="243694" y="631734"/>
                  </a:lnTo>
                  <a:lnTo>
                    <a:pt x="217682" y="664183"/>
                  </a:lnTo>
                  <a:lnTo>
                    <a:pt x="179065" y="682830"/>
                  </a:lnTo>
                  <a:lnTo>
                    <a:pt x="142670" y="686413"/>
                  </a:lnTo>
                  <a:lnTo>
                    <a:pt x="54592" y="686413"/>
                  </a:lnTo>
                  <a:lnTo>
                    <a:pt x="54592" y="91840"/>
                  </a:lnTo>
                  <a:lnTo>
                    <a:pt x="141263" y="91840"/>
                  </a:lnTo>
                  <a:close/>
                </a:path>
                <a:path w="1864995" h="778510">
                  <a:moveTo>
                    <a:pt x="0" y="0"/>
                  </a:moveTo>
                  <a:lnTo>
                    <a:pt x="0" y="778253"/>
                  </a:lnTo>
                  <a:lnTo>
                    <a:pt x="148861" y="778253"/>
                  </a:lnTo>
                  <a:lnTo>
                    <a:pt x="200147" y="770788"/>
                  </a:lnTo>
                  <a:lnTo>
                    <a:pt x="241841" y="748614"/>
                  </a:lnTo>
                  <a:lnTo>
                    <a:pt x="274349" y="711950"/>
                  </a:lnTo>
                  <a:lnTo>
                    <a:pt x="293157" y="676648"/>
                  </a:lnTo>
                  <a:lnTo>
                    <a:pt x="310140" y="631502"/>
                  </a:lnTo>
                  <a:lnTo>
                    <a:pt x="324210" y="574787"/>
                  </a:lnTo>
                  <a:lnTo>
                    <a:pt x="334886" y="506515"/>
                  </a:lnTo>
                  <a:lnTo>
                    <a:pt x="338316" y="468491"/>
                  </a:lnTo>
                  <a:lnTo>
                    <a:pt x="340373" y="427946"/>
                  </a:lnTo>
                  <a:lnTo>
                    <a:pt x="341059" y="384880"/>
                  </a:lnTo>
                  <a:lnTo>
                    <a:pt x="340045" y="334303"/>
                  </a:lnTo>
                  <a:lnTo>
                    <a:pt x="337002" y="286625"/>
                  </a:lnTo>
                  <a:lnTo>
                    <a:pt x="331931" y="241844"/>
                  </a:lnTo>
                  <a:lnTo>
                    <a:pt x="324832" y="199960"/>
                  </a:lnTo>
                  <a:lnTo>
                    <a:pt x="315733" y="161251"/>
                  </a:lnTo>
                  <a:lnTo>
                    <a:pt x="291345" y="94715"/>
                  </a:lnTo>
                  <a:lnTo>
                    <a:pt x="262882" y="48275"/>
                  </a:lnTo>
                  <a:lnTo>
                    <a:pt x="232631" y="20405"/>
                  </a:lnTo>
                  <a:lnTo>
                    <a:pt x="184529" y="2787"/>
                  </a:lnTo>
                  <a:lnTo>
                    <a:pt x="142108" y="0"/>
                  </a:lnTo>
                  <a:lnTo>
                    <a:pt x="0" y="0"/>
                  </a:lnTo>
                  <a:close/>
                </a:path>
                <a:path w="1864995" h="778510">
                  <a:moveTo>
                    <a:pt x="602201" y="86000"/>
                  </a:moveTo>
                  <a:lnTo>
                    <a:pt x="641902" y="94892"/>
                  </a:lnTo>
                  <a:lnTo>
                    <a:pt x="669268" y="121568"/>
                  </a:lnTo>
                  <a:lnTo>
                    <a:pt x="685238" y="162047"/>
                  </a:lnTo>
                  <a:lnTo>
                    <a:pt x="690561" y="212347"/>
                  </a:lnTo>
                  <a:lnTo>
                    <a:pt x="689875" y="230850"/>
                  </a:lnTo>
                  <a:lnTo>
                    <a:pt x="679587" y="282245"/>
                  </a:lnTo>
                  <a:lnTo>
                    <a:pt x="657426" y="320534"/>
                  </a:lnTo>
                  <a:lnTo>
                    <a:pt x="622321" y="339844"/>
                  </a:lnTo>
                  <a:lnTo>
                    <a:pt x="588975" y="343472"/>
                  </a:lnTo>
                  <a:lnTo>
                    <a:pt x="471630" y="343472"/>
                  </a:lnTo>
                  <a:lnTo>
                    <a:pt x="471630" y="86000"/>
                  </a:lnTo>
                  <a:lnTo>
                    <a:pt x="602201" y="86000"/>
                  </a:lnTo>
                  <a:close/>
                </a:path>
                <a:path w="1864995" h="778510">
                  <a:moveTo>
                    <a:pt x="973653" y="81753"/>
                  </a:moveTo>
                  <a:lnTo>
                    <a:pt x="985753" y="153686"/>
                  </a:lnTo>
                  <a:lnTo>
                    <a:pt x="993702" y="196222"/>
                  </a:lnTo>
                  <a:lnTo>
                    <a:pt x="1002918" y="243137"/>
                  </a:lnTo>
                  <a:lnTo>
                    <a:pt x="1045973" y="458670"/>
                  </a:lnTo>
                  <a:lnTo>
                    <a:pt x="906116" y="458670"/>
                  </a:lnTo>
                  <a:lnTo>
                    <a:pt x="951421" y="230397"/>
                  </a:lnTo>
                  <a:lnTo>
                    <a:pt x="958193" y="193435"/>
                  </a:lnTo>
                  <a:lnTo>
                    <a:pt x="964155" y="156340"/>
                  </a:lnTo>
                  <a:lnTo>
                    <a:pt x="969308" y="119113"/>
                  </a:lnTo>
                  <a:lnTo>
                    <a:pt x="973653" y="81753"/>
                  </a:lnTo>
                  <a:close/>
                </a:path>
                <a:path w="1864995" h="778510">
                  <a:moveTo>
                    <a:pt x="417038" y="0"/>
                  </a:moveTo>
                  <a:lnTo>
                    <a:pt x="417038" y="778253"/>
                  </a:lnTo>
                  <a:lnTo>
                    <a:pt x="471630" y="778253"/>
                  </a:lnTo>
                  <a:lnTo>
                    <a:pt x="471630" y="432658"/>
                  </a:lnTo>
                  <a:lnTo>
                    <a:pt x="534945" y="432658"/>
                  </a:lnTo>
                  <a:lnTo>
                    <a:pt x="577883" y="444470"/>
                  </a:lnTo>
                  <a:lnTo>
                    <a:pt x="603280" y="477516"/>
                  </a:lnTo>
                  <a:lnTo>
                    <a:pt x="626226" y="529741"/>
                  </a:lnTo>
                  <a:lnTo>
                    <a:pt x="645924" y="583358"/>
                  </a:lnTo>
                  <a:lnTo>
                    <a:pt x="711948" y="778253"/>
                  </a:lnTo>
                  <a:lnTo>
                    <a:pt x="780610" y="778253"/>
                  </a:lnTo>
                  <a:lnTo>
                    <a:pt x="708853" y="566437"/>
                  </a:lnTo>
                  <a:lnTo>
                    <a:pt x="686833" y="509501"/>
                  </a:lnTo>
                  <a:lnTo>
                    <a:pt x="663546" y="462917"/>
                  </a:lnTo>
                  <a:lnTo>
                    <a:pt x="630623" y="424164"/>
                  </a:lnTo>
                  <a:lnTo>
                    <a:pt x="658376" y="413878"/>
                  </a:lnTo>
                  <a:lnTo>
                    <a:pt x="702275" y="377779"/>
                  </a:lnTo>
                  <a:lnTo>
                    <a:pt x="730855" y="321938"/>
                  </a:lnTo>
                  <a:lnTo>
                    <a:pt x="745065" y="252129"/>
                  </a:lnTo>
                  <a:lnTo>
                    <a:pt x="746842" y="212347"/>
                  </a:lnTo>
                  <a:lnTo>
                    <a:pt x="745769" y="180926"/>
                  </a:lnTo>
                  <a:lnTo>
                    <a:pt x="737186" y="122265"/>
                  </a:lnTo>
                  <a:lnTo>
                    <a:pt x="720372" y="70494"/>
                  </a:lnTo>
                  <a:lnTo>
                    <a:pt x="697438" y="33511"/>
                  </a:lnTo>
                  <a:lnTo>
                    <a:pt x="648492" y="5264"/>
                  </a:lnTo>
                  <a:lnTo>
                    <a:pt x="599949" y="0"/>
                  </a:lnTo>
                  <a:lnTo>
                    <a:pt x="417038" y="0"/>
                  </a:lnTo>
                  <a:close/>
                </a:path>
                <a:path w="1864995" h="778510">
                  <a:moveTo>
                    <a:pt x="945512" y="0"/>
                  </a:moveTo>
                  <a:lnTo>
                    <a:pt x="787082" y="778253"/>
                  </a:lnTo>
                  <a:lnTo>
                    <a:pt x="845051" y="778253"/>
                  </a:lnTo>
                  <a:lnTo>
                    <a:pt x="890357" y="542548"/>
                  </a:lnTo>
                  <a:lnTo>
                    <a:pt x="1062857" y="542548"/>
                  </a:lnTo>
                  <a:lnTo>
                    <a:pt x="1110977" y="778253"/>
                  </a:lnTo>
                  <a:lnTo>
                    <a:pt x="1173167" y="778253"/>
                  </a:lnTo>
                  <a:lnTo>
                    <a:pt x="1004325" y="0"/>
                  </a:lnTo>
                  <a:lnTo>
                    <a:pt x="945512" y="0"/>
                  </a:lnTo>
                  <a:close/>
                </a:path>
                <a:path w="1864995" h="778510">
                  <a:moveTo>
                    <a:pt x="1219598" y="0"/>
                  </a:moveTo>
                  <a:lnTo>
                    <a:pt x="1219598" y="778253"/>
                  </a:lnTo>
                  <a:lnTo>
                    <a:pt x="1274190" y="778253"/>
                  </a:lnTo>
                  <a:lnTo>
                    <a:pt x="1274190" y="424695"/>
                  </a:lnTo>
                  <a:lnTo>
                    <a:pt x="1467795" y="424695"/>
                  </a:lnTo>
                  <a:lnTo>
                    <a:pt x="1467795" y="332854"/>
                  </a:lnTo>
                  <a:lnTo>
                    <a:pt x="1274190" y="332854"/>
                  </a:lnTo>
                  <a:lnTo>
                    <a:pt x="1274190" y="91840"/>
                  </a:lnTo>
                  <a:lnTo>
                    <a:pt x="1497906" y="91840"/>
                  </a:lnTo>
                  <a:lnTo>
                    <a:pt x="1497906" y="0"/>
                  </a:lnTo>
                  <a:lnTo>
                    <a:pt x="1219598" y="0"/>
                  </a:lnTo>
                  <a:close/>
                </a:path>
                <a:path w="1864995" h="778510">
                  <a:moveTo>
                    <a:pt x="1537864" y="0"/>
                  </a:moveTo>
                  <a:lnTo>
                    <a:pt x="1537864" y="91840"/>
                  </a:lnTo>
                  <a:lnTo>
                    <a:pt x="1673782" y="91840"/>
                  </a:lnTo>
                  <a:lnTo>
                    <a:pt x="1673782" y="778253"/>
                  </a:lnTo>
                  <a:lnTo>
                    <a:pt x="1728374" y="778253"/>
                  </a:lnTo>
                  <a:lnTo>
                    <a:pt x="1728374" y="91840"/>
                  </a:lnTo>
                  <a:lnTo>
                    <a:pt x="1864854" y="91840"/>
                  </a:lnTo>
                  <a:lnTo>
                    <a:pt x="1864854" y="0"/>
                  </a:lnTo>
                  <a:lnTo>
                    <a:pt x="1537864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950" y="143148"/>
            <a:ext cx="225361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Bad</a:t>
            </a:r>
            <a:r>
              <a:rPr spc="-35" dirty="0"/>
              <a:t> </a:t>
            </a:r>
            <a:r>
              <a:rPr dirty="0"/>
              <a:t>Debt</a:t>
            </a:r>
            <a:r>
              <a:rPr spc="-35" dirty="0"/>
              <a:t> </a:t>
            </a:r>
            <a:r>
              <a:rPr spc="-20" dirty="0"/>
              <a:t>Policy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4708567" y="493125"/>
            <a:ext cx="4039235" cy="2364105"/>
            <a:chOff x="4708567" y="493125"/>
            <a:chExt cx="4039235" cy="236410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567" y="493125"/>
              <a:ext cx="4038981" cy="236392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158825" y="1548142"/>
              <a:ext cx="1448435" cy="778510"/>
            </a:xfrm>
            <a:custGeom>
              <a:avLst/>
              <a:gdLst/>
              <a:ahLst/>
              <a:cxnLst/>
              <a:rect l="l" t="t" r="r" b="b"/>
              <a:pathLst>
                <a:path w="1448434" h="778510">
                  <a:moveTo>
                    <a:pt x="363575" y="778510"/>
                  </a:moveTo>
                  <a:lnTo>
                    <a:pt x="291820" y="566686"/>
                  </a:lnTo>
                  <a:lnTo>
                    <a:pt x="269798" y="509752"/>
                  </a:lnTo>
                  <a:lnTo>
                    <a:pt x="246519" y="463169"/>
                  </a:lnTo>
                  <a:lnTo>
                    <a:pt x="222427" y="432904"/>
                  </a:lnTo>
                  <a:lnTo>
                    <a:pt x="213588" y="424421"/>
                  </a:lnTo>
                  <a:lnTo>
                    <a:pt x="241350" y="414134"/>
                  </a:lnTo>
                  <a:lnTo>
                    <a:pt x="285242" y="378028"/>
                  </a:lnTo>
                  <a:lnTo>
                    <a:pt x="304901" y="343725"/>
                  </a:lnTo>
                  <a:lnTo>
                    <a:pt x="322707" y="288912"/>
                  </a:lnTo>
                  <a:lnTo>
                    <a:pt x="329806" y="212598"/>
                  </a:lnTo>
                  <a:lnTo>
                    <a:pt x="328739" y="181178"/>
                  </a:lnTo>
                  <a:lnTo>
                    <a:pt x="325513" y="151155"/>
                  </a:lnTo>
                  <a:lnTo>
                    <a:pt x="320154" y="122516"/>
                  </a:lnTo>
                  <a:lnTo>
                    <a:pt x="312648" y="95275"/>
                  </a:lnTo>
                  <a:lnTo>
                    <a:pt x="312597" y="95148"/>
                  </a:lnTo>
                  <a:lnTo>
                    <a:pt x="309219" y="86258"/>
                  </a:lnTo>
                  <a:lnTo>
                    <a:pt x="303339" y="70751"/>
                  </a:lnTo>
                  <a:lnTo>
                    <a:pt x="292595" y="50241"/>
                  </a:lnTo>
                  <a:lnTo>
                    <a:pt x="280403" y="33756"/>
                  </a:lnTo>
                  <a:lnTo>
                    <a:pt x="273532" y="27482"/>
                  </a:lnTo>
                  <a:lnTo>
                    <a:pt x="273532" y="212598"/>
                  </a:lnTo>
                  <a:lnTo>
                    <a:pt x="272846" y="231101"/>
                  </a:lnTo>
                  <a:lnTo>
                    <a:pt x="262559" y="282498"/>
                  </a:lnTo>
                  <a:lnTo>
                    <a:pt x="240398" y="320789"/>
                  </a:lnTo>
                  <a:lnTo>
                    <a:pt x="205295" y="340093"/>
                  </a:lnTo>
                  <a:lnTo>
                    <a:pt x="171945" y="343725"/>
                  </a:lnTo>
                  <a:lnTo>
                    <a:pt x="54597" y="343725"/>
                  </a:lnTo>
                  <a:lnTo>
                    <a:pt x="54597" y="86258"/>
                  </a:lnTo>
                  <a:lnTo>
                    <a:pt x="185166" y="86258"/>
                  </a:lnTo>
                  <a:lnTo>
                    <a:pt x="224866" y="95148"/>
                  </a:lnTo>
                  <a:lnTo>
                    <a:pt x="252234" y="121818"/>
                  </a:lnTo>
                  <a:lnTo>
                    <a:pt x="268211" y="162293"/>
                  </a:lnTo>
                  <a:lnTo>
                    <a:pt x="273532" y="212598"/>
                  </a:lnTo>
                  <a:lnTo>
                    <a:pt x="273532" y="27482"/>
                  </a:lnTo>
                  <a:lnTo>
                    <a:pt x="231457" y="5511"/>
                  </a:lnTo>
                  <a:lnTo>
                    <a:pt x="182918" y="254"/>
                  </a:lnTo>
                  <a:lnTo>
                    <a:pt x="0" y="254"/>
                  </a:lnTo>
                  <a:lnTo>
                    <a:pt x="0" y="778510"/>
                  </a:lnTo>
                  <a:lnTo>
                    <a:pt x="54597" y="778510"/>
                  </a:lnTo>
                  <a:lnTo>
                    <a:pt x="54597" y="432904"/>
                  </a:lnTo>
                  <a:lnTo>
                    <a:pt x="117919" y="432904"/>
                  </a:lnTo>
                  <a:lnTo>
                    <a:pt x="160845" y="444715"/>
                  </a:lnTo>
                  <a:lnTo>
                    <a:pt x="186245" y="477774"/>
                  </a:lnTo>
                  <a:lnTo>
                    <a:pt x="209194" y="529996"/>
                  </a:lnTo>
                  <a:lnTo>
                    <a:pt x="228892" y="583615"/>
                  </a:lnTo>
                  <a:lnTo>
                    <a:pt x="294919" y="778510"/>
                  </a:lnTo>
                  <a:lnTo>
                    <a:pt x="363575" y="778510"/>
                  </a:lnTo>
                  <a:close/>
                </a:path>
                <a:path w="1448434" h="778510">
                  <a:moveTo>
                    <a:pt x="756132" y="778510"/>
                  </a:moveTo>
                  <a:lnTo>
                    <a:pt x="705002" y="542798"/>
                  </a:lnTo>
                  <a:lnTo>
                    <a:pt x="686803" y="458927"/>
                  </a:lnTo>
                  <a:lnTo>
                    <a:pt x="628942" y="192239"/>
                  </a:lnTo>
                  <a:lnTo>
                    <a:pt x="628942" y="458927"/>
                  </a:lnTo>
                  <a:lnTo>
                    <a:pt x="489089" y="458927"/>
                  </a:lnTo>
                  <a:lnTo>
                    <a:pt x="534390" y="230644"/>
                  </a:lnTo>
                  <a:lnTo>
                    <a:pt x="541159" y="193687"/>
                  </a:lnTo>
                  <a:lnTo>
                    <a:pt x="547128" y="156591"/>
                  </a:lnTo>
                  <a:lnTo>
                    <a:pt x="552272" y="119367"/>
                  </a:lnTo>
                  <a:lnTo>
                    <a:pt x="556615" y="82003"/>
                  </a:lnTo>
                  <a:lnTo>
                    <a:pt x="562038" y="115785"/>
                  </a:lnTo>
                  <a:lnTo>
                    <a:pt x="568718" y="153936"/>
                  </a:lnTo>
                  <a:lnTo>
                    <a:pt x="576668" y="196469"/>
                  </a:lnTo>
                  <a:lnTo>
                    <a:pt x="585889" y="243395"/>
                  </a:lnTo>
                  <a:lnTo>
                    <a:pt x="628942" y="458927"/>
                  </a:lnTo>
                  <a:lnTo>
                    <a:pt x="628942" y="192239"/>
                  </a:lnTo>
                  <a:lnTo>
                    <a:pt x="605028" y="82003"/>
                  </a:lnTo>
                  <a:lnTo>
                    <a:pt x="587298" y="254"/>
                  </a:lnTo>
                  <a:lnTo>
                    <a:pt x="528485" y="254"/>
                  </a:lnTo>
                  <a:lnTo>
                    <a:pt x="370052" y="778510"/>
                  </a:lnTo>
                  <a:lnTo>
                    <a:pt x="428015" y="778510"/>
                  </a:lnTo>
                  <a:lnTo>
                    <a:pt x="473329" y="542798"/>
                  </a:lnTo>
                  <a:lnTo>
                    <a:pt x="645820" y="542798"/>
                  </a:lnTo>
                  <a:lnTo>
                    <a:pt x="693940" y="778510"/>
                  </a:lnTo>
                  <a:lnTo>
                    <a:pt x="756132" y="778510"/>
                  </a:lnTo>
                  <a:close/>
                </a:path>
                <a:path w="1448434" h="778510">
                  <a:moveTo>
                    <a:pt x="1080871" y="0"/>
                  </a:moveTo>
                  <a:lnTo>
                    <a:pt x="802563" y="0"/>
                  </a:lnTo>
                  <a:lnTo>
                    <a:pt x="802563" y="92710"/>
                  </a:lnTo>
                  <a:lnTo>
                    <a:pt x="802563" y="332740"/>
                  </a:lnTo>
                  <a:lnTo>
                    <a:pt x="802563" y="425450"/>
                  </a:lnTo>
                  <a:lnTo>
                    <a:pt x="802563" y="778510"/>
                  </a:lnTo>
                  <a:lnTo>
                    <a:pt x="857161" y="778510"/>
                  </a:lnTo>
                  <a:lnTo>
                    <a:pt x="857161" y="425450"/>
                  </a:lnTo>
                  <a:lnTo>
                    <a:pt x="1050759" y="425450"/>
                  </a:lnTo>
                  <a:lnTo>
                    <a:pt x="1050759" y="332740"/>
                  </a:lnTo>
                  <a:lnTo>
                    <a:pt x="857161" y="332740"/>
                  </a:lnTo>
                  <a:lnTo>
                    <a:pt x="857161" y="92710"/>
                  </a:lnTo>
                  <a:lnTo>
                    <a:pt x="1080871" y="92710"/>
                  </a:lnTo>
                  <a:lnTo>
                    <a:pt x="1080871" y="0"/>
                  </a:lnTo>
                  <a:close/>
                </a:path>
                <a:path w="1448434" h="778510">
                  <a:moveTo>
                    <a:pt x="1447825" y="0"/>
                  </a:moveTo>
                  <a:lnTo>
                    <a:pt x="1120838" y="0"/>
                  </a:lnTo>
                  <a:lnTo>
                    <a:pt x="1120838" y="92710"/>
                  </a:lnTo>
                  <a:lnTo>
                    <a:pt x="1256753" y="92710"/>
                  </a:lnTo>
                  <a:lnTo>
                    <a:pt x="1256753" y="778510"/>
                  </a:lnTo>
                  <a:lnTo>
                    <a:pt x="1311338" y="778510"/>
                  </a:lnTo>
                  <a:lnTo>
                    <a:pt x="1311338" y="92710"/>
                  </a:lnTo>
                  <a:lnTo>
                    <a:pt x="1447825" y="92710"/>
                  </a:lnTo>
                  <a:lnTo>
                    <a:pt x="1447825" y="0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58837" y="1548387"/>
              <a:ext cx="1448435" cy="778510"/>
            </a:xfrm>
            <a:custGeom>
              <a:avLst/>
              <a:gdLst/>
              <a:ahLst/>
              <a:cxnLst/>
              <a:rect l="l" t="t" r="r" b="b"/>
              <a:pathLst>
                <a:path w="1448434" h="778510">
                  <a:moveTo>
                    <a:pt x="185163" y="86000"/>
                  </a:moveTo>
                  <a:lnTo>
                    <a:pt x="224864" y="94892"/>
                  </a:lnTo>
                  <a:lnTo>
                    <a:pt x="252230" y="121568"/>
                  </a:lnTo>
                  <a:lnTo>
                    <a:pt x="268200" y="162047"/>
                  </a:lnTo>
                  <a:lnTo>
                    <a:pt x="273523" y="212347"/>
                  </a:lnTo>
                  <a:lnTo>
                    <a:pt x="272837" y="230850"/>
                  </a:lnTo>
                  <a:lnTo>
                    <a:pt x="262549" y="282245"/>
                  </a:lnTo>
                  <a:lnTo>
                    <a:pt x="240388" y="320534"/>
                  </a:lnTo>
                  <a:lnTo>
                    <a:pt x="205283" y="339844"/>
                  </a:lnTo>
                  <a:lnTo>
                    <a:pt x="171937" y="343472"/>
                  </a:lnTo>
                  <a:lnTo>
                    <a:pt x="54592" y="343472"/>
                  </a:lnTo>
                  <a:lnTo>
                    <a:pt x="54592" y="86000"/>
                  </a:lnTo>
                  <a:lnTo>
                    <a:pt x="185163" y="86000"/>
                  </a:lnTo>
                  <a:close/>
                </a:path>
                <a:path w="1448434" h="778510">
                  <a:moveTo>
                    <a:pt x="556614" y="81753"/>
                  </a:moveTo>
                  <a:lnTo>
                    <a:pt x="568714" y="153686"/>
                  </a:lnTo>
                  <a:lnTo>
                    <a:pt x="576664" y="196222"/>
                  </a:lnTo>
                  <a:lnTo>
                    <a:pt x="585880" y="243137"/>
                  </a:lnTo>
                  <a:lnTo>
                    <a:pt x="628934" y="458670"/>
                  </a:lnTo>
                  <a:lnTo>
                    <a:pt x="489077" y="458670"/>
                  </a:lnTo>
                  <a:lnTo>
                    <a:pt x="534383" y="230397"/>
                  </a:lnTo>
                  <a:lnTo>
                    <a:pt x="541154" y="193435"/>
                  </a:lnTo>
                  <a:lnTo>
                    <a:pt x="547117" y="156340"/>
                  </a:lnTo>
                  <a:lnTo>
                    <a:pt x="552270" y="119113"/>
                  </a:lnTo>
                  <a:lnTo>
                    <a:pt x="556614" y="81753"/>
                  </a:lnTo>
                  <a:close/>
                </a:path>
                <a:path w="1448434" h="778510">
                  <a:moveTo>
                    <a:pt x="0" y="0"/>
                  </a:moveTo>
                  <a:lnTo>
                    <a:pt x="0" y="778254"/>
                  </a:lnTo>
                  <a:lnTo>
                    <a:pt x="54592" y="778254"/>
                  </a:lnTo>
                  <a:lnTo>
                    <a:pt x="54592" y="432658"/>
                  </a:lnTo>
                  <a:lnTo>
                    <a:pt x="117907" y="432658"/>
                  </a:lnTo>
                  <a:lnTo>
                    <a:pt x="160845" y="444470"/>
                  </a:lnTo>
                  <a:lnTo>
                    <a:pt x="186242" y="477516"/>
                  </a:lnTo>
                  <a:lnTo>
                    <a:pt x="209188" y="529741"/>
                  </a:lnTo>
                  <a:lnTo>
                    <a:pt x="228886" y="583358"/>
                  </a:lnTo>
                  <a:lnTo>
                    <a:pt x="294909" y="778254"/>
                  </a:lnTo>
                  <a:lnTo>
                    <a:pt x="363572" y="778254"/>
                  </a:lnTo>
                  <a:lnTo>
                    <a:pt x="291814" y="566437"/>
                  </a:lnTo>
                  <a:lnTo>
                    <a:pt x="269795" y="509501"/>
                  </a:lnTo>
                  <a:lnTo>
                    <a:pt x="246508" y="462917"/>
                  </a:lnTo>
                  <a:lnTo>
                    <a:pt x="213584" y="424164"/>
                  </a:lnTo>
                  <a:lnTo>
                    <a:pt x="241338" y="413878"/>
                  </a:lnTo>
                  <a:lnTo>
                    <a:pt x="285236" y="377779"/>
                  </a:lnTo>
                  <a:lnTo>
                    <a:pt x="313817" y="321938"/>
                  </a:lnTo>
                  <a:lnTo>
                    <a:pt x="328027" y="252129"/>
                  </a:lnTo>
                  <a:lnTo>
                    <a:pt x="329803" y="212347"/>
                  </a:lnTo>
                  <a:lnTo>
                    <a:pt x="328731" y="180926"/>
                  </a:lnTo>
                  <a:lnTo>
                    <a:pt x="320148" y="122265"/>
                  </a:lnTo>
                  <a:lnTo>
                    <a:pt x="303334" y="70494"/>
                  </a:lnTo>
                  <a:lnTo>
                    <a:pt x="280400" y="33511"/>
                  </a:lnTo>
                  <a:lnTo>
                    <a:pt x="231453" y="5264"/>
                  </a:lnTo>
                  <a:lnTo>
                    <a:pt x="182911" y="0"/>
                  </a:lnTo>
                  <a:lnTo>
                    <a:pt x="0" y="0"/>
                  </a:lnTo>
                  <a:close/>
                </a:path>
                <a:path w="1448434" h="778510">
                  <a:moveTo>
                    <a:pt x="528474" y="0"/>
                  </a:moveTo>
                  <a:lnTo>
                    <a:pt x="370044" y="778254"/>
                  </a:lnTo>
                  <a:lnTo>
                    <a:pt x="428013" y="778254"/>
                  </a:lnTo>
                  <a:lnTo>
                    <a:pt x="473319" y="542548"/>
                  </a:lnTo>
                  <a:lnTo>
                    <a:pt x="645819" y="542548"/>
                  </a:lnTo>
                  <a:lnTo>
                    <a:pt x="693938" y="778254"/>
                  </a:lnTo>
                  <a:lnTo>
                    <a:pt x="756128" y="778254"/>
                  </a:lnTo>
                  <a:lnTo>
                    <a:pt x="587287" y="0"/>
                  </a:lnTo>
                  <a:lnTo>
                    <a:pt x="528474" y="0"/>
                  </a:lnTo>
                  <a:close/>
                </a:path>
                <a:path w="1448434" h="778510">
                  <a:moveTo>
                    <a:pt x="802559" y="0"/>
                  </a:moveTo>
                  <a:lnTo>
                    <a:pt x="802559" y="778254"/>
                  </a:lnTo>
                  <a:lnTo>
                    <a:pt x="857152" y="778254"/>
                  </a:lnTo>
                  <a:lnTo>
                    <a:pt x="857152" y="424695"/>
                  </a:lnTo>
                  <a:lnTo>
                    <a:pt x="1050757" y="424695"/>
                  </a:lnTo>
                  <a:lnTo>
                    <a:pt x="1050757" y="332854"/>
                  </a:lnTo>
                  <a:lnTo>
                    <a:pt x="857152" y="332854"/>
                  </a:lnTo>
                  <a:lnTo>
                    <a:pt x="857152" y="91840"/>
                  </a:lnTo>
                  <a:lnTo>
                    <a:pt x="1080867" y="91840"/>
                  </a:lnTo>
                  <a:lnTo>
                    <a:pt x="1080867" y="0"/>
                  </a:lnTo>
                  <a:lnTo>
                    <a:pt x="802559" y="0"/>
                  </a:lnTo>
                  <a:close/>
                </a:path>
                <a:path w="1448434" h="778510">
                  <a:moveTo>
                    <a:pt x="1120826" y="0"/>
                  </a:moveTo>
                  <a:lnTo>
                    <a:pt x="1120826" y="91840"/>
                  </a:lnTo>
                  <a:lnTo>
                    <a:pt x="1256744" y="91840"/>
                  </a:lnTo>
                  <a:lnTo>
                    <a:pt x="1256744" y="778254"/>
                  </a:lnTo>
                  <a:lnTo>
                    <a:pt x="1311336" y="778254"/>
                  </a:lnTo>
                  <a:lnTo>
                    <a:pt x="1311336" y="91840"/>
                  </a:lnTo>
                  <a:lnTo>
                    <a:pt x="1447816" y="91840"/>
                  </a:lnTo>
                  <a:lnTo>
                    <a:pt x="1447816" y="0"/>
                  </a:lnTo>
                  <a:lnTo>
                    <a:pt x="1120826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9011" y="1153512"/>
              <a:ext cx="2318610" cy="117789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961475" y="3284497"/>
            <a:ext cx="370967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0" dirty="0">
                <a:solidFill>
                  <a:srgbClr val="616161"/>
                </a:solidFill>
                <a:latin typeface="Microsoft Sans Serif"/>
                <a:cs typeface="Microsoft Sans Serif"/>
              </a:rPr>
              <a:t>Example</a:t>
            </a:r>
            <a:r>
              <a:rPr sz="16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616161"/>
                </a:solidFill>
                <a:latin typeface="Microsoft Sans Serif"/>
                <a:cs typeface="Microsoft Sans Serif"/>
              </a:rPr>
              <a:t>of</a:t>
            </a:r>
            <a:r>
              <a:rPr sz="16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616161"/>
                </a:solidFill>
                <a:latin typeface="Microsoft Sans Serif"/>
                <a:cs typeface="Microsoft Sans Serif"/>
              </a:rPr>
              <a:t>Bad</a:t>
            </a:r>
            <a:r>
              <a:rPr sz="16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616161"/>
                </a:solidFill>
                <a:latin typeface="Microsoft Sans Serif"/>
                <a:cs typeface="Microsoft Sans Serif"/>
              </a:rPr>
              <a:t>debt</a:t>
            </a:r>
            <a:r>
              <a:rPr sz="16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policy</a:t>
            </a:r>
            <a:endParaRPr sz="1600">
              <a:latin typeface="Microsoft Sans Serif"/>
              <a:cs typeface="Microsoft Sans Serif"/>
            </a:endParaRPr>
          </a:p>
          <a:p>
            <a:pPr marL="165735" indent="-153035">
              <a:lnSpc>
                <a:spcPct val="100000"/>
              </a:lnSpc>
              <a:buChar char="&gt;"/>
              <a:tabLst>
                <a:tab pos="165735" algn="l"/>
              </a:tabLst>
            </a:pPr>
            <a:r>
              <a:rPr sz="1600" spc="70" dirty="0">
                <a:solidFill>
                  <a:srgbClr val="616161"/>
                </a:solidFill>
                <a:latin typeface="Microsoft Sans Serif"/>
                <a:cs typeface="Microsoft Sans Serif"/>
              </a:rPr>
              <a:t>90</a:t>
            </a:r>
            <a:r>
              <a:rPr sz="16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days </a:t>
            </a:r>
            <a:r>
              <a:rPr sz="1600" spc="-675" dirty="0">
                <a:solidFill>
                  <a:srgbClr val="616161"/>
                </a:solidFill>
                <a:latin typeface="Microsoft Sans Serif"/>
                <a:cs typeface="Microsoft Sans Serif"/>
              </a:rPr>
              <a:t>→</a:t>
            </a:r>
            <a:r>
              <a:rPr sz="16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20%</a:t>
            </a:r>
            <a:r>
              <a:rPr sz="16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616161"/>
                </a:solidFill>
                <a:latin typeface="Microsoft Sans Serif"/>
                <a:cs typeface="Microsoft Sans Serif"/>
              </a:rPr>
              <a:t>doubtful</a:t>
            </a:r>
            <a:r>
              <a:rPr sz="16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616161"/>
                </a:solidFill>
                <a:latin typeface="Microsoft Sans Serif"/>
                <a:cs typeface="Microsoft Sans Serif"/>
              </a:rPr>
              <a:t>debt</a:t>
            </a:r>
            <a:r>
              <a:rPr sz="16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 allowance</a:t>
            </a:r>
            <a:endParaRPr sz="1600">
              <a:latin typeface="Microsoft Sans Serif"/>
              <a:cs typeface="Microsoft Sans Serif"/>
            </a:endParaRPr>
          </a:p>
          <a:p>
            <a:pPr marL="165735" indent="-153035">
              <a:lnSpc>
                <a:spcPct val="100000"/>
              </a:lnSpc>
              <a:buChar char="&gt;"/>
              <a:tabLst>
                <a:tab pos="165735" algn="l"/>
              </a:tabLst>
            </a:pPr>
            <a:r>
              <a:rPr sz="1600" spc="-70" dirty="0">
                <a:solidFill>
                  <a:srgbClr val="616161"/>
                </a:solidFill>
                <a:latin typeface="Microsoft Sans Serif"/>
                <a:cs typeface="Microsoft Sans Serif"/>
              </a:rPr>
              <a:t>180</a:t>
            </a:r>
            <a:r>
              <a:rPr sz="16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days</a:t>
            </a:r>
            <a:r>
              <a:rPr sz="1600" spc="-5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00" spc="-675" dirty="0">
                <a:solidFill>
                  <a:srgbClr val="616161"/>
                </a:solidFill>
                <a:latin typeface="Microsoft Sans Serif"/>
                <a:cs typeface="Microsoft Sans Serif"/>
              </a:rPr>
              <a:t>→</a:t>
            </a:r>
            <a:r>
              <a:rPr sz="16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50%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616161"/>
                </a:solidFill>
                <a:latin typeface="Microsoft Sans Serif"/>
                <a:cs typeface="Microsoft Sans Serif"/>
              </a:rPr>
              <a:t>&gt;360</a:t>
            </a:r>
            <a:r>
              <a:rPr sz="1600" spc="-5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days</a:t>
            </a:r>
            <a:r>
              <a:rPr sz="1600" spc="-3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00" spc="-675" dirty="0">
                <a:solidFill>
                  <a:srgbClr val="616161"/>
                </a:solidFill>
                <a:latin typeface="Microsoft Sans Serif"/>
                <a:cs typeface="Microsoft Sans Serif"/>
              </a:rPr>
              <a:t>→</a:t>
            </a:r>
            <a:r>
              <a:rPr sz="16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100%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133436" y="3304463"/>
            <a:ext cx="351155" cy="788035"/>
            <a:chOff x="5133436" y="3304463"/>
            <a:chExt cx="351155" cy="788035"/>
          </a:xfrm>
        </p:grpSpPr>
        <p:sp>
          <p:nvSpPr>
            <p:cNvPr id="19" name="object 19"/>
            <p:cNvSpPr/>
            <p:nvPr/>
          </p:nvSpPr>
          <p:spPr>
            <a:xfrm>
              <a:off x="5138199" y="3309225"/>
              <a:ext cx="341630" cy="778510"/>
            </a:xfrm>
            <a:custGeom>
              <a:avLst/>
              <a:gdLst/>
              <a:ahLst/>
              <a:cxnLst/>
              <a:rect l="l" t="t" r="r" b="b"/>
              <a:pathLst>
                <a:path w="341629" h="778510">
                  <a:moveTo>
                    <a:pt x="148861" y="778253"/>
                  </a:moveTo>
                  <a:lnTo>
                    <a:pt x="0" y="778253"/>
                  </a:lnTo>
                  <a:lnTo>
                    <a:pt x="0" y="0"/>
                  </a:lnTo>
                  <a:lnTo>
                    <a:pt x="142108" y="0"/>
                  </a:lnTo>
                  <a:lnTo>
                    <a:pt x="164743" y="696"/>
                  </a:lnTo>
                  <a:lnTo>
                    <a:pt x="215554" y="11147"/>
                  </a:lnTo>
                  <a:lnTo>
                    <a:pt x="248408" y="32780"/>
                  </a:lnTo>
                  <a:lnTo>
                    <a:pt x="276055" y="66889"/>
                  </a:lnTo>
                  <a:lnTo>
                    <a:pt x="289765" y="91839"/>
                  </a:lnTo>
                  <a:lnTo>
                    <a:pt x="54592" y="91839"/>
                  </a:lnTo>
                  <a:lnTo>
                    <a:pt x="54592" y="686413"/>
                  </a:lnTo>
                  <a:lnTo>
                    <a:pt x="288387" y="686413"/>
                  </a:lnTo>
                  <a:lnTo>
                    <a:pt x="283958" y="695482"/>
                  </a:lnTo>
                  <a:lnTo>
                    <a:pt x="253619" y="738107"/>
                  </a:lnTo>
                  <a:lnTo>
                    <a:pt x="215085" y="764982"/>
                  </a:lnTo>
                  <a:lnTo>
                    <a:pt x="167035" y="777424"/>
                  </a:lnTo>
                  <a:lnTo>
                    <a:pt x="148861" y="778253"/>
                  </a:lnTo>
                  <a:close/>
                </a:path>
                <a:path w="341629" h="778510">
                  <a:moveTo>
                    <a:pt x="288387" y="686413"/>
                  </a:moveTo>
                  <a:lnTo>
                    <a:pt x="142670" y="686413"/>
                  </a:lnTo>
                  <a:lnTo>
                    <a:pt x="161970" y="685517"/>
                  </a:lnTo>
                  <a:lnTo>
                    <a:pt x="179065" y="682830"/>
                  </a:lnTo>
                  <a:lnTo>
                    <a:pt x="217682" y="664183"/>
                  </a:lnTo>
                  <a:lnTo>
                    <a:pt x="243694" y="631733"/>
                  </a:lnTo>
                  <a:lnTo>
                    <a:pt x="260953" y="588822"/>
                  </a:lnTo>
                  <a:lnTo>
                    <a:pt x="273898" y="533346"/>
                  </a:lnTo>
                  <a:lnTo>
                    <a:pt x="282058" y="464864"/>
                  </a:lnTo>
                  <a:lnTo>
                    <a:pt x="284099" y="425712"/>
                  </a:lnTo>
                  <a:lnTo>
                    <a:pt x="284753" y="384879"/>
                  </a:lnTo>
                  <a:lnTo>
                    <a:pt x="284779" y="383287"/>
                  </a:lnTo>
                  <a:lnTo>
                    <a:pt x="283448" y="325776"/>
                  </a:lnTo>
                  <a:lnTo>
                    <a:pt x="279456" y="275343"/>
                  </a:lnTo>
                  <a:lnTo>
                    <a:pt x="272802" y="231989"/>
                  </a:lnTo>
                  <a:lnTo>
                    <a:pt x="252312" y="165597"/>
                  </a:lnTo>
                  <a:lnTo>
                    <a:pt x="226517" y="121624"/>
                  </a:lnTo>
                  <a:lnTo>
                    <a:pt x="183263" y="95821"/>
                  </a:lnTo>
                  <a:lnTo>
                    <a:pt x="141263" y="91839"/>
                  </a:lnTo>
                  <a:lnTo>
                    <a:pt x="289765" y="91839"/>
                  </a:lnTo>
                  <a:lnTo>
                    <a:pt x="315733" y="161251"/>
                  </a:lnTo>
                  <a:lnTo>
                    <a:pt x="324832" y="199960"/>
                  </a:lnTo>
                  <a:lnTo>
                    <a:pt x="331931" y="241843"/>
                  </a:lnTo>
                  <a:lnTo>
                    <a:pt x="337002" y="286624"/>
                  </a:lnTo>
                  <a:lnTo>
                    <a:pt x="340045" y="334303"/>
                  </a:lnTo>
                  <a:lnTo>
                    <a:pt x="341027" y="383287"/>
                  </a:lnTo>
                  <a:lnTo>
                    <a:pt x="341059" y="384879"/>
                  </a:lnTo>
                  <a:lnTo>
                    <a:pt x="340409" y="425712"/>
                  </a:lnTo>
                  <a:lnTo>
                    <a:pt x="338316" y="468491"/>
                  </a:lnTo>
                  <a:lnTo>
                    <a:pt x="334886" y="506515"/>
                  </a:lnTo>
                  <a:lnTo>
                    <a:pt x="324210" y="574787"/>
                  </a:lnTo>
                  <a:lnTo>
                    <a:pt x="310140" y="631501"/>
                  </a:lnTo>
                  <a:lnTo>
                    <a:pt x="293157" y="676647"/>
                  </a:lnTo>
                  <a:lnTo>
                    <a:pt x="288387" y="686413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38199" y="3309225"/>
              <a:ext cx="341630" cy="778510"/>
            </a:xfrm>
            <a:custGeom>
              <a:avLst/>
              <a:gdLst/>
              <a:ahLst/>
              <a:cxnLst/>
              <a:rect l="l" t="t" r="r" b="b"/>
              <a:pathLst>
                <a:path w="341629" h="778510">
                  <a:moveTo>
                    <a:pt x="141263" y="91839"/>
                  </a:moveTo>
                  <a:lnTo>
                    <a:pt x="183263" y="95821"/>
                  </a:lnTo>
                  <a:lnTo>
                    <a:pt x="226517" y="121624"/>
                  </a:lnTo>
                  <a:lnTo>
                    <a:pt x="252312" y="165597"/>
                  </a:lnTo>
                  <a:lnTo>
                    <a:pt x="272802" y="231989"/>
                  </a:lnTo>
                  <a:lnTo>
                    <a:pt x="279456" y="275343"/>
                  </a:lnTo>
                  <a:lnTo>
                    <a:pt x="283448" y="325776"/>
                  </a:lnTo>
                  <a:lnTo>
                    <a:pt x="284779" y="383287"/>
                  </a:lnTo>
                  <a:lnTo>
                    <a:pt x="284099" y="425712"/>
                  </a:lnTo>
                  <a:lnTo>
                    <a:pt x="282058" y="464864"/>
                  </a:lnTo>
                  <a:lnTo>
                    <a:pt x="273898" y="533346"/>
                  </a:lnTo>
                  <a:lnTo>
                    <a:pt x="260953" y="588822"/>
                  </a:lnTo>
                  <a:lnTo>
                    <a:pt x="243694" y="631733"/>
                  </a:lnTo>
                  <a:lnTo>
                    <a:pt x="217682" y="664183"/>
                  </a:lnTo>
                  <a:lnTo>
                    <a:pt x="179065" y="682830"/>
                  </a:lnTo>
                  <a:lnTo>
                    <a:pt x="142670" y="686413"/>
                  </a:lnTo>
                  <a:lnTo>
                    <a:pt x="54592" y="686413"/>
                  </a:lnTo>
                  <a:lnTo>
                    <a:pt x="54592" y="91839"/>
                  </a:lnTo>
                  <a:lnTo>
                    <a:pt x="141263" y="91839"/>
                  </a:lnTo>
                  <a:close/>
                </a:path>
                <a:path w="341629" h="778510">
                  <a:moveTo>
                    <a:pt x="0" y="0"/>
                  </a:moveTo>
                  <a:lnTo>
                    <a:pt x="0" y="778253"/>
                  </a:lnTo>
                  <a:lnTo>
                    <a:pt x="148861" y="778253"/>
                  </a:lnTo>
                  <a:lnTo>
                    <a:pt x="200147" y="770788"/>
                  </a:lnTo>
                  <a:lnTo>
                    <a:pt x="241841" y="748613"/>
                  </a:lnTo>
                  <a:lnTo>
                    <a:pt x="274349" y="711950"/>
                  </a:lnTo>
                  <a:lnTo>
                    <a:pt x="293157" y="676647"/>
                  </a:lnTo>
                  <a:lnTo>
                    <a:pt x="310140" y="631501"/>
                  </a:lnTo>
                  <a:lnTo>
                    <a:pt x="324210" y="574787"/>
                  </a:lnTo>
                  <a:lnTo>
                    <a:pt x="334886" y="506515"/>
                  </a:lnTo>
                  <a:lnTo>
                    <a:pt x="338316" y="468491"/>
                  </a:lnTo>
                  <a:lnTo>
                    <a:pt x="340373" y="427946"/>
                  </a:lnTo>
                  <a:lnTo>
                    <a:pt x="341059" y="384879"/>
                  </a:lnTo>
                  <a:lnTo>
                    <a:pt x="340045" y="334303"/>
                  </a:lnTo>
                  <a:lnTo>
                    <a:pt x="337002" y="286624"/>
                  </a:lnTo>
                  <a:lnTo>
                    <a:pt x="331931" y="241843"/>
                  </a:lnTo>
                  <a:lnTo>
                    <a:pt x="324832" y="199960"/>
                  </a:lnTo>
                  <a:lnTo>
                    <a:pt x="315733" y="161251"/>
                  </a:lnTo>
                  <a:lnTo>
                    <a:pt x="291345" y="94715"/>
                  </a:lnTo>
                  <a:lnTo>
                    <a:pt x="262882" y="48275"/>
                  </a:lnTo>
                  <a:lnTo>
                    <a:pt x="232631" y="20405"/>
                  </a:lnTo>
                  <a:lnTo>
                    <a:pt x="184529" y="2786"/>
                  </a:lnTo>
                  <a:lnTo>
                    <a:pt x="142108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550475" y="3304463"/>
            <a:ext cx="1457960" cy="788035"/>
            <a:chOff x="5550475" y="3304463"/>
            <a:chExt cx="1457960" cy="788035"/>
          </a:xfrm>
        </p:grpSpPr>
        <p:sp>
          <p:nvSpPr>
            <p:cNvPr id="22" name="object 22"/>
            <p:cNvSpPr/>
            <p:nvPr/>
          </p:nvSpPr>
          <p:spPr>
            <a:xfrm>
              <a:off x="5555234" y="3309226"/>
              <a:ext cx="1448435" cy="778510"/>
            </a:xfrm>
            <a:custGeom>
              <a:avLst/>
              <a:gdLst/>
              <a:ahLst/>
              <a:cxnLst/>
              <a:rect l="l" t="t" r="r" b="b"/>
              <a:pathLst>
                <a:path w="1448434" h="778510">
                  <a:moveTo>
                    <a:pt x="363575" y="778256"/>
                  </a:moveTo>
                  <a:lnTo>
                    <a:pt x="291807" y="566445"/>
                  </a:lnTo>
                  <a:lnTo>
                    <a:pt x="269786" y="509511"/>
                  </a:lnTo>
                  <a:lnTo>
                    <a:pt x="246507" y="462927"/>
                  </a:lnTo>
                  <a:lnTo>
                    <a:pt x="222415" y="432663"/>
                  </a:lnTo>
                  <a:lnTo>
                    <a:pt x="213575" y="424167"/>
                  </a:lnTo>
                  <a:lnTo>
                    <a:pt x="241338" y="413880"/>
                  </a:lnTo>
                  <a:lnTo>
                    <a:pt x="265214" y="398424"/>
                  </a:lnTo>
                  <a:lnTo>
                    <a:pt x="285229" y="377786"/>
                  </a:lnTo>
                  <a:lnTo>
                    <a:pt x="301383" y="351967"/>
                  </a:lnTo>
                  <a:lnTo>
                    <a:pt x="304901" y="343471"/>
                  </a:lnTo>
                  <a:lnTo>
                    <a:pt x="313817" y="321945"/>
                  </a:lnTo>
                  <a:lnTo>
                    <a:pt x="322694" y="288671"/>
                  </a:lnTo>
                  <a:lnTo>
                    <a:pt x="328028" y="252133"/>
                  </a:lnTo>
                  <a:lnTo>
                    <a:pt x="329806" y="212356"/>
                  </a:lnTo>
                  <a:lnTo>
                    <a:pt x="328726" y="180936"/>
                  </a:lnTo>
                  <a:lnTo>
                    <a:pt x="320141" y="122275"/>
                  </a:lnTo>
                  <a:lnTo>
                    <a:pt x="309206" y="86004"/>
                  </a:lnTo>
                  <a:lnTo>
                    <a:pt x="303326" y="70497"/>
                  </a:lnTo>
                  <a:lnTo>
                    <a:pt x="292582" y="49999"/>
                  </a:lnTo>
                  <a:lnTo>
                    <a:pt x="280403" y="33515"/>
                  </a:lnTo>
                  <a:lnTo>
                    <a:pt x="273519" y="27241"/>
                  </a:lnTo>
                  <a:lnTo>
                    <a:pt x="273519" y="212356"/>
                  </a:lnTo>
                  <a:lnTo>
                    <a:pt x="272834" y="230860"/>
                  </a:lnTo>
                  <a:lnTo>
                    <a:pt x="262547" y="282244"/>
                  </a:lnTo>
                  <a:lnTo>
                    <a:pt x="240385" y="320535"/>
                  </a:lnTo>
                  <a:lnTo>
                    <a:pt x="205282" y="339852"/>
                  </a:lnTo>
                  <a:lnTo>
                    <a:pt x="171932" y="343471"/>
                  </a:lnTo>
                  <a:lnTo>
                    <a:pt x="54584" y="343471"/>
                  </a:lnTo>
                  <a:lnTo>
                    <a:pt x="54584" y="86004"/>
                  </a:lnTo>
                  <a:lnTo>
                    <a:pt x="185166" y="86004"/>
                  </a:lnTo>
                  <a:lnTo>
                    <a:pt x="224866" y="94894"/>
                  </a:lnTo>
                  <a:lnTo>
                    <a:pt x="252222" y="121577"/>
                  </a:lnTo>
                  <a:lnTo>
                    <a:pt x="268198" y="162052"/>
                  </a:lnTo>
                  <a:lnTo>
                    <a:pt x="273519" y="212356"/>
                  </a:lnTo>
                  <a:lnTo>
                    <a:pt x="273519" y="27241"/>
                  </a:lnTo>
                  <a:lnTo>
                    <a:pt x="231457" y="5270"/>
                  </a:lnTo>
                  <a:lnTo>
                    <a:pt x="182905" y="0"/>
                  </a:lnTo>
                  <a:lnTo>
                    <a:pt x="0" y="0"/>
                  </a:lnTo>
                  <a:lnTo>
                    <a:pt x="0" y="778256"/>
                  </a:lnTo>
                  <a:lnTo>
                    <a:pt x="54584" y="778256"/>
                  </a:lnTo>
                  <a:lnTo>
                    <a:pt x="54584" y="432663"/>
                  </a:lnTo>
                  <a:lnTo>
                    <a:pt x="117906" y="432663"/>
                  </a:lnTo>
                  <a:lnTo>
                    <a:pt x="160845" y="444474"/>
                  </a:lnTo>
                  <a:lnTo>
                    <a:pt x="186232" y="477520"/>
                  </a:lnTo>
                  <a:lnTo>
                    <a:pt x="209181" y="529742"/>
                  </a:lnTo>
                  <a:lnTo>
                    <a:pt x="228879" y="583361"/>
                  </a:lnTo>
                  <a:lnTo>
                    <a:pt x="294906" y="778256"/>
                  </a:lnTo>
                  <a:lnTo>
                    <a:pt x="363575" y="778256"/>
                  </a:lnTo>
                  <a:close/>
                </a:path>
                <a:path w="1448434" h="778510">
                  <a:moveTo>
                    <a:pt x="756119" y="778256"/>
                  </a:moveTo>
                  <a:lnTo>
                    <a:pt x="704989" y="542556"/>
                  </a:lnTo>
                  <a:lnTo>
                    <a:pt x="686790" y="458673"/>
                  </a:lnTo>
                  <a:lnTo>
                    <a:pt x="628929" y="191985"/>
                  </a:lnTo>
                  <a:lnTo>
                    <a:pt x="628929" y="458673"/>
                  </a:lnTo>
                  <a:lnTo>
                    <a:pt x="489077" y="458673"/>
                  </a:lnTo>
                  <a:lnTo>
                    <a:pt x="534377" y="230403"/>
                  </a:lnTo>
                  <a:lnTo>
                    <a:pt x="547116" y="156349"/>
                  </a:lnTo>
                  <a:lnTo>
                    <a:pt x="556615" y="81762"/>
                  </a:lnTo>
                  <a:lnTo>
                    <a:pt x="562025" y="115531"/>
                  </a:lnTo>
                  <a:lnTo>
                    <a:pt x="568706" y="153695"/>
                  </a:lnTo>
                  <a:lnTo>
                    <a:pt x="576656" y="196227"/>
                  </a:lnTo>
                  <a:lnTo>
                    <a:pt x="585876" y="243141"/>
                  </a:lnTo>
                  <a:lnTo>
                    <a:pt x="628929" y="458673"/>
                  </a:lnTo>
                  <a:lnTo>
                    <a:pt x="628929" y="191985"/>
                  </a:lnTo>
                  <a:lnTo>
                    <a:pt x="605015" y="81762"/>
                  </a:lnTo>
                  <a:lnTo>
                    <a:pt x="587286" y="0"/>
                  </a:lnTo>
                  <a:lnTo>
                    <a:pt x="528472" y="0"/>
                  </a:lnTo>
                  <a:lnTo>
                    <a:pt x="370039" y="778256"/>
                  </a:lnTo>
                  <a:lnTo>
                    <a:pt x="428015" y="778256"/>
                  </a:lnTo>
                  <a:lnTo>
                    <a:pt x="473316" y="542556"/>
                  </a:lnTo>
                  <a:lnTo>
                    <a:pt x="645820" y="542556"/>
                  </a:lnTo>
                  <a:lnTo>
                    <a:pt x="693940" y="778256"/>
                  </a:lnTo>
                  <a:lnTo>
                    <a:pt x="756119" y="778256"/>
                  </a:lnTo>
                  <a:close/>
                </a:path>
                <a:path w="1448434" h="778510">
                  <a:moveTo>
                    <a:pt x="1080858" y="406"/>
                  </a:moveTo>
                  <a:lnTo>
                    <a:pt x="802563" y="406"/>
                  </a:lnTo>
                  <a:lnTo>
                    <a:pt x="802563" y="91846"/>
                  </a:lnTo>
                  <a:lnTo>
                    <a:pt x="802563" y="333146"/>
                  </a:lnTo>
                  <a:lnTo>
                    <a:pt x="802563" y="424586"/>
                  </a:lnTo>
                  <a:lnTo>
                    <a:pt x="802563" y="777646"/>
                  </a:lnTo>
                  <a:lnTo>
                    <a:pt x="857148" y="777646"/>
                  </a:lnTo>
                  <a:lnTo>
                    <a:pt x="857148" y="424586"/>
                  </a:lnTo>
                  <a:lnTo>
                    <a:pt x="1050759" y="424586"/>
                  </a:lnTo>
                  <a:lnTo>
                    <a:pt x="1050759" y="333146"/>
                  </a:lnTo>
                  <a:lnTo>
                    <a:pt x="857148" y="333146"/>
                  </a:lnTo>
                  <a:lnTo>
                    <a:pt x="857148" y="91846"/>
                  </a:lnTo>
                  <a:lnTo>
                    <a:pt x="1080858" y="91846"/>
                  </a:lnTo>
                  <a:lnTo>
                    <a:pt x="1080858" y="406"/>
                  </a:lnTo>
                  <a:close/>
                </a:path>
                <a:path w="1448434" h="778510">
                  <a:moveTo>
                    <a:pt x="1447812" y="406"/>
                  </a:moveTo>
                  <a:lnTo>
                    <a:pt x="1120825" y="406"/>
                  </a:lnTo>
                  <a:lnTo>
                    <a:pt x="1120825" y="91846"/>
                  </a:lnTo>
                  <a:lnTo>
                    <a:pt x="1256741" y="91846"/>
                  </a:lnTo>
                  <a:lnTo>
                    <a:pt x="1256741" y="777646"/>
                  </a:lnTo>
                  <a:lnTo>
                    <a:pt x="1311338" y="777646"/>
                  </a:lnTo>
                  <a:lnTo>
                    <a:pt x="1311338" y="91846"/>
                  </a:lnTo>
                  <a:lnTo>
                    <a:pt x="1447812" y="91846"/>
                  </a:lnTo>
                  <a:lnTo>
                    <a:pt x="1447812" y="406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55238" y="3309225"/>
              <a:ext cx="1448435" cy="778510"/>
            </a:xfrm>
            <a:custGeom>
              <a:avLst/>
              <a:gdLst/>
              <a:ahLst/>
              <a:cxnLst/>
              <a:rect l="l" t="t" r="r" b="b"/>
              <a:pathLst>
                <a:path w="1448434" h="778510">
                  <a:moveTo>
                    <a:pt x="185162" y="86000"/>
                  </a:moveTo>
                  <a:lnTo>
                    <a:pt x="224863" y="94892"/>
                  </a:lnTo>
                  <a:lnTo>
                    <a:pt x="252230" y="121568"/>
                  </a:lnTo>
                  <a:lnTo>
                    <a:pt x="268199" y="162047"/>
                  </a:lnTo>
                  <a:lnTo>
                    <a:pt x="273522" y="212347"/>
                  </a:lnTo>
                  <a:lnTo>
                    <a:pt x="272837" y="230850"/>
                  </a:lnTo>
                  <a:lnTo>
                    <a:pt x="262548" y="282245"/>
                  </a:lnTo>
                  <a:lnTo>
                    <a:pt x="240387" y="320534"/>
                  </a:lnTo>
                  <a:lnTo>
                    <a:pt x="205282" y="339844"/>
                  </a:lnTo>
                  <a:lnTo>
                    <a:pt x="171936" y="343471"/>
                  </a:lnTo>
                  <a:lnTo>
                    <a:pt x="54591" y="343471"/>
                  </a:lnTo>
                  <a:lnTo>
                    <a:pt x="54591" y="86000"/>
                  </a:lnTo>
                  <a:lnTo>
                    <a:pt x="185162" y="86000"/>
                  </a:lnTo>
                  <a:close/>
                </a:path>
                <a:path w="1448434" h="778510">
                  <a:moveTo>
                    <a:pt x="556613" y="81753"/>
                  </a:moveTo>
                  <a:lnTo>
                    <a:pt x="568714" y="153686"/>
                  </a:lnTo>
                  <a:lnTo>
                    <a:pt x="576664" y="196222"/>
                  </a:lnTo>
                  <a:lnTo>
                    <a:pt x="585879" y="243137"/>
                  </a:lnTo>
                  <a:lnTo>
                    <a:pt x="628934" y="458670"/>
                  </a:lnTo>
                  <a:lnTo>
                    <a:pt x="489077" y="458670"/>
                  </a:lnTo>
                  <a:lnTo>
                    <a:pt x="534383" y="230396"/>
                  </a:lnTo>
                  <a:lnTo>
                    <a:pt x="541154" y="193435"/>
                  </a:lnTo>
                  <a:lnTo>
                    <a:pt x="547116" y="156340"/>
                  </a:lnTo>
                  <a:lnTo>
                    <a:pt x="552269" y="119113"/>
                  </a:lnTo>
                  <a:lnTo>
                    <a:pt x="556613" y="81753"/>
                  </a:lnTo>
                  <a:close/>
                </a:path>
                <a:path w="1448434" h="778510">
                  <a:moveTo>
                    <a:pt x="0" y="0"/>
                  </a:moveTo>
                  <a:lnTo>
                    <a:pt x="0" y="778253"/>
                  </a:lnTo>
                  <a:lnTo>
                    <a:pt x="54591" y="778253"/>
                  </a:lnTo>
                  <a:lnTo>
                    <a:pt x="54591" y="432657"/>
                  </a:lnTo>
                  <a:lnTo>
                    <a:pt x="117907" y="432657"/>
                  </a:lnTo>
                  <a:lnTo>
                    <a:pt x="160844" y="444469"/>
                  </a:lnTo>
                  <a:lnTo>
                    <a:pt x="186241" y="477516"/>
                  </a:lnTo>
                  <a:lnTo>
                    <a:pt x="209187" y="529740"/>
                  </a:lnTo>
                  <a:lnTo>
                    <a:pt x="228885" y="583358"/>
                  </a:lnTo>
                  <a:lnTo>
                    <a:pt x="294909" y="778253"/>
                  </a:lnTo>
                  <a:lnTo>
                    <a:pt x="363571" y="778253"/>
                  </a:lnTo>
                  <a:lnTo>
                    <a:pt x="291814" y="566436"/>
                  </a:lnTo>
                  <a:lnTo>
                    <a:pt x="269794" y="509501"/>
                  </a:lnTo>
                  <a:lnTo>
                    <a:pt x="246508" y="462917"/>
                  </a:lnTo>
                  <a:lnTo>
                    <a:pt x="213584" y="424164"/>
                  </a:lnTo>
                  <a:lnTo>
                    <a:pt x="241337" y="413878"/>
                  </a:lnTo>
                  <a:lnTo>
                    <a:pt x="285236" y="377779"/>
                  </a:lnTo>
                  <a:lnTo>
                    <a:pt x="313816" y="321938"/>
                  </a:lnTo>
                  <a:lnTo>
                    <a:pt x="328027" y="252129"/>
                  </a:lnTo>
                  <a:lnTo>
                    <a:pt x="329803" y="212347"/>
                  </a:lnTo>
                  <a:lnTo>
                    <a:pt x="328730" y="180926"/>
                  </a:lnTo>
                  <a:lnTo>
                    <a:pt x="320148" y="122265"/>
                  </a:lnTo>
                  <a:lnTo>
                    <a:pt x="303334" y="70494"/>
                  </a:lnTo>
                  <a:lnTo>
                    <a:pt x="280400" y="33510"/>
                  </a:lnTo>
                  <a:lnTo>
                    <a:pt x="231453" y="5264"/>
                  </a:lnTo>
                  <a:lnTo>
                    <a:pt x="182911" y="0"/>
                  </a:lnTo>
                  <a:lnTo>
                    <a:pt x="0" y="0"/>
                  </a:lnTo>
                  <a:close/>
                </a:path>
                <a:path w="1448434" h="778510">
                  <a:moveTo>
                    <a:pt x="528473" y="0"/>
                  </a:moveTo>
                  <a:lnTo>
                    <a:pt x="370043" y="778253"/>
                  </a:lnTo>
                  <a:lnTo>
                    <a:pt x="428013" y="778253"/>
                  </a:lnTo>
                  <a:lnTo>
                    <a:pt x="473318" y="542547"/>
                  </a:lnTo>
                  <a:lnTo>
                    <a:pt x="645818" y="542547"/>
                  </a:lnTo>
                  <a:lnTo>
                    <a:pt x="693938" y="778253"/>
                  </a:lnTo>
                  <a:lnTo>
                    <a:pt x="756128" y="778253"/>
                  </a:lnTo>
                  <a:lnTo>
                    <a:pt x="587286" y="0"/>
                  </a:lnTo>
                  <a:lnTo>
                    <a:pt x="528473" y="0"/>
                  </a:lnTo>
                  <a:close/>
                </a:path>
                <a:path w="1448434" h="778510">
                  <a:moveTo>
                    <a:pt x="802559" y="0"/>
                  </a:moveTo>
                  <a:lnTo>
                    <a:pt x="802559" y="778253"/>
                  </a:lnTo>
                  <a:lnTo>
                    <a:pt x="857152" y="778253"/>
                  </a:lnTo>
                  <a:lnTo>
                    <a:pt x="857152" y="424695"/>
                  </a:lnTo>
                  <a:lnTo>
                    <a:pt x="1050756" y="424695"/>
                  </a:lnTo>
                  <a:lnTo>
                    <a:pt x="1050756" y="332854"/>
                  </a:lnTo>
                  <a:lnTo>
                    <a:pt x="857152" y="332854"/>
                  </a:lnTo>
                  <a:lnTo>
                    <a:pt x="857152" y="91839"/>
                  </a:lnTo>
                  <a:lnTo>
                    <a:pt x="1080867" y="91839"/>
                  </a:lnTo>
                  <a:lnTo>
                    <a:pt x="1080867" y="0"/>
                  </a:lnTo>
                  <a:lnTo>
                    <a:pt x="802559" y="0"/>
                  </a:lnTo>
                  <a:close/>
                </a:path>
                <a:path w="1448434" h="778510">
                  <a:moveTo>
                    <a:pt x="1120825" y="0"/>
                  </a:moveTo>
                  <a:lnTo>
                    <a:pt x="1120825" y="91839"/>
                  </a:lnTo>
                  <a:lnTo>
                    <a:pt x="1256743" y="91839"/>
                  </a:lnTo>
                  <a:lnTo>
                    <a:pt x="1256743" y="778253"/>
                  </a:lnTo>
                  <a:lnTo>
                    <a:pt x="1311336" y="778253"/>
                  </a:lnTo>
                  <a:lnTo>
                    <a:pt x="1311336" y="91839"/>
                  </a:lnTo>
                  <a:lnTo>
                    <a:pt x="1447815" y="91839"/>
                  </a:lnTo>
                  <a:lnTo>
                    <a:pt x="1447815" y="0"/>
                  </a:lnTo>
                  <a:lnTo>
                    <a:pt x="1120825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615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20"/>
              </a:spcBef>
            </a:pPr>
            <a:r>
              <a:rPr dirty="0"/>
              <a:t>Quality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40" dirty="0"/>
              <a:t>Earnings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38987" y="750075"/>
            <a:ext cx="7318375" cy="4088765"/>
            <a:chOff x="1238987" y="750075"/>
            <a:chExt cx="7318375" cy="4088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7750" y="750075"/>
              <a:ext cx="6159003" cy="40886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82986" y="3162312"/>
              <a:ext cx="327025" cy="778510"/>
            </a:xfrm>
            <a:custGeom>
              <a:avLst/>
              <a:gdLst/>
              <a:ahLst/>
              <a:cxnLst/>
              <a:rect l="l" t="t" r="r" b="b"/>
              <a:pathLst>
                <a:path w="327025" h="778510">
                  <a:moveTo>
                    <a:pt x="326986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35915" y="91440"/>
                  </a:lnTo>
                  <a:lnTo>
                    <a:pt x="135915" y="778510"/>
                  </a:lnTo>
                  <a:lnTo>
                    <a:pt x="190512" y="778510"/>
                  </a:lnTo>
                  <a:lnTo>
                    <a:pt x="190512" y="91440"/>
                  </a:lnTo>
                  <a:lnTo>
                    <a:pt x="326986" y="91440"/>
                  </a:lnTo>
                  <a:lnTo>
                    <a:pt x="326986" y="0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82989" y="3162125"/>
              <a:ext cx="327025" cy="778510"/>
            </a:xfrm>
            <a:custGeom>
              <a:avLst/>
              <a:gdLst/>
              <a:ahLst/>
              <a:cxnLst/>
              <a:rect l="l" t="t" r="r" b="b"/>
              <a:pathLst>
                <a:path w="327025" h="778510">
                  <a:moveTo>
                    <a:pt x="0" y="0"/>
                  </a:moveTo>
                  <a:lnTo>
                    <a:pt x="0" y="91840"/>
                  </a:lnTo>
                  <a:lnTo>
                    <a:pt x="135917" y="91840"/>
                  </a:lnTo>
                  <a:lnTo>
                    <a:pt x="135917" y="778253"/>
                  </a:lnTo>
                  <a:lnTo>
                    <a:pt x="190509" y="778253"/>
                  </a:lnTo>
                  <a:lnTo>
                    <a:pt x="190509" y="91840"/>
                  </a:lnTo>
                  <a:lnTo>
                    <a:pt x="326989" y="91840"/>
                  </a:lnTo>
                  <a:lnTo>
                    <a:pt x="326989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23814" y="1908809"/>
              <a:ext cx="327025" cy="91440"/>
            </a:xfrm>
            <a:custGeom>
              <a:avLst/>
              <a:gdLst/>
              <a:ahLst/>
              <a:cxnLst/>
              <a:rect l="l" t="t" r="r" b="b"/>
              <a:pathLst>
                <a:path w="327025" h="91439">
                  <a:moveTo>
                    <a:pt x="0" y="0"/>
                  </a:moveTo>
                  <a:lnTo>
                    <a:pt x="326989" y="0"/>
                  </a:lnTo>
                  <a:lnTo>
                    <a:pt x="32698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8987" y="892037"/>
              <a:ext cx="3149629" cy="369585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59731" y="2000249"/>
              <a:ext cx="54610" cy="687070"/>
            </a:xfrm>
            <a:custGeom>
              <a:avLst/>
              <a:gdLst/>
              <a:ahLst/>
              <a:cxnLst/>
              <a:rect l="l" t="t" r="r" b="b"/>
              <a:pathLst>
                <a:path w="54610" h="687069">
                  <a:moveTo>
                    <a:pt x="0" y="0"/>
                  </a:moveTo>
                  <a:lnTo>
                    <a:pt x="54591" y="0"/>
                  </a:lnTo>
                  <a:lnTo>
                    <a:pt x="54591" y="687069"/>
                  </a:lnTo>
                  <a:lnTo>
                    <a:pt x="0" y="68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23814" y="1908550"/>
              <a:ext cx="327025" cy="778510"/>
            </a:xfrm>
            <a:custGeom>
              <a:avLst/>
              <a:gdLst/>
              <a:ahLst/>
              <a:cxnLst/>
              <a:rect l="l" t="t" r="r" b="b"/>
              <a:pathLst>
                <a:path w="327025" h="778510">
                  <a:moveTo>
                    <a:pt x="0" y="0"/>
                  </a:moveTo>
                  <a:lnTo>
                    <a:pt x="0" y="91840"/>
                  </a:lnTo>
                  <a:lnTo>
                    <a:pt x="135917" y="91840"/>
                  </a:lnTo>
                  <a:lnTo>
                    <a:pt x="135917" y="778254"/>
                  </a:lnTo>
                  <a:lnTo>
                    <a:pt x="190509" y="778254"/>
                  </a:lnTo>
                  <a:lnTo>
                    <a:pt x="190509" y="91840"/>
                  </a:lnTo>
                  <a:lnTo>
                    <a:pt x="326989" y="91840"/>
                  </a:lnTo>
                  <a:lnTo>
                    <a:pt x="326989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0225" y="1325921"/>
            <a:ext cx="10725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Non-operating Revenue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8175" y="2697121"/>
            <a:ext cx="9232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Understated expenses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120"/>
              </a:spcBef>
            </a:pPr>
            <a:r>
              <a:rPr dirty="0"/>
              <a:t>Content:</a:t>
            </a:r>
            <a:r>
              <a:rPr spc="25" dirty="0"/>
              <a:t> </a:t>
            </a:r>
            <a:r>
              <a:rPr dirty="0"/>
              <a:t>Introduction</a:t>
            </a:r>
            <a:r>
              <a:rPr spc="20" dirty="0"/>
              <a:t> </a:t>
            </a:r>
            <a:r>
              <a:rPr dirty="0"/>
              <a:t>to</a:t>
            </a:r>
            <a:r>
              <a:rPr spc="25" dirty="0"/>
              <a:t> </a:t>
            </a:r>
            <a:r>
              <a:rPr spc="-10" dirty="0"/>
              <a:t>Accounting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5600" y="764903"/>
            <a:ext cx="4286885" cy="4177029"/>
            <a:chOff x="285600" y="764903"/>
            <a:chExt cx="4286885" cy="4177029"/>
          </a:xfrm>
        </p:grpSpPr>
        <p:sp>
          <p:nvSpPr>
            <p:cNvPr id="4" name="object 4"/>
            <p:cNvSpPr/>
            <p:nvPr/>
          </p:nvSpPr>
          <p:spPr>
            <a:xfrm>
              <a:off x="285600" y="764903"/>
              <a:ext cx="4286885" cy="4177029"/>
            </a:xfrm>
            <a:custGeom>
              <a:avLst/>
              <a:gdLst/>
              <a:ahLst/>
              <a:cxnLst/>
              <a:rect l="l" t="t" r="r" b="b"/>
              <a:pathLst>
                <a:path w="4286885" h="4177029">
                  <a:moveTo>
                    <a:pt x="3590236" y="4176899"/>
                  </a:moveTo>
                  <a:lnTo>
                    <a:pt x="696163" y="4176899"/>
                  </a:lnTo>
                  <a:lnTo>
                    <a:pt x="648500" y="4175293"/>
                  </a:lnTo>
                  <a:lnTo>
                    <a:pt x="601698" y="4170544"/>
                  </a:lnTo>
                  <a:lnTo>
                    <a:pt x="555862" y="4162755"/>
                  </a:lnTo>
                  <a:lnTo>
                    <a:pt x="511095" y="4152031"/>
                  </a:lnTo>
                  <a:lnTo>
                    <a:pt x="467502" y="4138475"/>
                  </a:lnTo>
                  <a:lnTo>
                    <a:pt x="425185" y="4122191"/>
                  </a:lnTo>
                  <a:lnTo>
                    <a:pt x="384248" y="4103282"/>
                  </a:lnTo>
                  <a:lnTo>
                    <a:pt x="344796" y="4081852"/>
                  </a:lnTo>
                  <a:lnTo>
                    <a:pt x="306931" y="4058005"/>
                  </a:lnTo>
                  <a:lnTo>
                    <a:pt x="270758" y="4031844"/>
                  </a:lnTo>
                  <a:lnTo>
                    <a:pt x="236380" y="4003474"/>
                  </a:lnTo>
                  <a:lnTo>
                    <a:pt x="203901" y="3972997"/>
                  </a:lnTo>
                  <a:lnTo>
                    <a:pt x="173424" y="3940518"/>
                  </a:lnTo>
                  <a:lnTo>
                    <a:pt x="145054" y="3906140"/>
                  </a:lnTo>
                  <a:lnTo>
                    <a:pt x="118893" y="3869967"/>
                  </a:lnTo>
                  <a:lnTo>
                    <a:pt x="95046" y="3832102"/>
                  </a:lnTo>
                  <a:lnTo>
                    <a:pt x="73616" y="3792650"/>
                  </a:lnTo>
                  <a:lnTo>
                    <a:pt x="54708" y="3751713"/>
                  </a:lnTo>
                  <a:lnTo>
                    <a:pt x="38423" y="3709396"/>
                  </a:lnTo>
                  <a:lnTo>
                    <a:pt x="24867" y="3665803"/>
                  </a:lnTo>
                  <a:lnTo>
                    <a:pt x="14143" y="3621036"/>
                  </a:lnTo>
                  <a:lnTo>
                    <a:pt x="6355" y="3575200"/>
                  </a:lnTo>
                  <a:lnTo>
                    <a:pt x="1606" y="3528399"/>
                  </a:lnTo>
                  <a:lnTo>
                    <a:pt x="0" y="3480735"/>
                  </a:lnTo>
                  <a:lnTo>
                    <a:pt x="0" y="696163"/>
                  </a:lnTo>
                  <a:lnTo>
                    <a:pt x="1606" y="648500"/>
                  </a:lnTo>
                  <a:lnTo>
                    <a:pt x="6355" y="601698"/>
                  </a:lnTo>
                  <a:lnTo>
                    <a:pt x="14143" y="555862"/>
                  </a:lnTo>
                  <a:lnTo>
                    <a:pt x="24867" y="511095"/>
                  </a:lnTo>
                  <a:lnTo>
                    <a:pt x="38423" y="467502"/>
                  </a:lnTo>
                  <a:lnTo>
                    <a:pt x="54708" y="425185"/>
                  </a:lnTo>
                  <a:lnTo>
                    <a:pt x="73616" y="384248"/>
                  </a:lnTo>
                  <a:lnTo>
                    <a:pt x="95046" y="344796"/>
                  </a:lnTo>
                  <a:lnTo>
                    <a:pt x="118893" y="306932"/>
                  </a:lnTo>
                  <a:lnTo>
                    <a:pt x="145054" y="270758"/>
                  </a:lnTo>
                  <a:lnTo>
                    <a:pt x="173424" y="236380"/>
                  </a:lnTo>
                  <a:lnTo>
                    <a:pt x="203901" y="203901"/>
                  </a:lnTo>
                  <a:lnTo>
                    <a:pt x="236380" y="173424"/>
                  </a:lnTo>
                  <a:lnTo>
                    <a:pt x="270758" y="145054"/>
                  </a:lnTo>
                  <a:lnTo>
                    <a:pt x="306931" y="118893"/>
                  </a:lnTo>
                  <a:lnTo>
                    <a:pt x="344796" y="95046"/>
                  </a:lnTo>
                  <a:lnTo>
                    <a:pt x="384248" y="73616"/>
                  </a:lnTo>
                  <a:lnTo>
                    <a:pt x="425185" y="54708"/>
                  </a:lnTo>
                  <a:lnTo>
                    <a:pt x="467502" y="38423"/>
                  </a:lnTo>
                  <a:lnTo>
                    <a:pt x="511095" y="24867"/>
                  </a:lnTo>
                  <a:lnTo>
                    <a:pt x="555862" y="14143"/>
                  </a:lnTo>
                  <a:lnTo>
                    <a:pt x="601698" y="6355"/>
                  </a:lnTo>
                  <a:lnTo>
                    <a:pt x="648500" y="1606"/>
                  </a:lnTo>
                  <a:lnTo>
                    <a:pt x="696163" y="0"/>
                  </a:lnTo>
                  <a:lnTo>
                    <a:pt x="3590236" y="0"/>
                  </a:lnTo>
                  <a:lnTo>
                    <a:pt x="3640374" y="1806"/>
                  </a:lnTo>
                  <a:lnTo>
                    <a:pt x="3689961" y="7176"/>
                  </a:lnTo>
                  <a:lnTo>
                    <a:pt x="3738822" y="16039"/>
                  </a:lnTo>
                  <a:lnTo>
                    <a:pt x="3786782" y="28319"/>
                  </a:lnTo>
                  <a:lnTo>
                    <a:pt x="3833664" y="43946"/>
                  </a:lnTo>
                  <a:lnTo>
                    <a:pt x="3879293" y="62847"/>
                  </a:lnTo>
                  <a:lnTo>
                    <a:pt x="3923493" y="84947"/>
                  </a:lnTo>
                  <a:lnTo>
                    <a:pt x="3966090" y="110176"/>
                  </a:lnTo>
                  <a:lnTo>
                    <a:pt x="4006906" y="138459"/>
                  </a:lnTo>
                  <a:lnTo>
                    <a:pt x="4045768" y="169725"/>
                  </a:lnTo>
                  <a:lnTo>
                    <a:pt x="4082498" y="203901"/>
                  </a:lnTo>
                  <a:lnTo>
                    <a:pt x="4116674" y="240631"/>
                  </a:lnTo>
                  <a:lnTo>
                    <a:pt x="4147939" y="279493"/>
                  </a:lnTo>
                  <a:lnTo>
                    <a:pt x="4176223" y="320309"/>
                  </a:lnTo>
                  <a:lnTo>
                    <a:pt x="4201452" y="362905"/>
                  </a:lnTo>
                  <a:lnTo>
                    <a:pt x="4223552" y="407106"/>
                  </a:lnTo>
                  <a:lnTo>
                    <a:pt x="4242453" y="452735"/>
                  </a:lnTo>
                  <a:lnTo>
                    <a:pt x="4258080" y="499617"/>
                  </a:lnTo>
                  <a:lnTo>
                    <a:pt x="4270360" y="547577"/>
                  </a:lnTo>
                  <a:lnTo>
                    <a:pt x="4279222" y="596438"/>
                  </a:lnTo>
                  <a:lnTo>
                    <a:pt x="4284593" y="646025"/>
                  </a:lnTo>
                  <a:lnTo>
                    <a:pt x="4286399" y="696163"/>
                  </a:lnTo>
                  <a:lnTo>
                    <a:pt x="4286399" y="3480735"/>
                  </a:lnTo>
                  <a:lnTo>
                    <a:pt x="4284793" y="3528399"/>
                  </a:lnTo>
                  <a:lnTo>
                    <a:pt x="4280044" y="3575200"/>
                  </a:lnTo>
                  <a:lnTo>
                    <a:pt x="4272256" y="3621036"/>
                  </a:lnTo>
                  <a:lnTo>
                    <a:pt x="4261532" y="3665803"/>
                  </a:lnTo>
                  <a:lnTo>
                    <a:pt x="4247976" y="3709396"/>
                  </a:lnTo>
                  <a:lnTo>
                    <a:pt x="4231691" y="3751713"/>
                  </a:lnTo>
                  <a:lnTo>
                    <a:pt x="4212783" y="3792650"/>
                  </a:lnTo>
                  <a:lnTo>
                    <a:pt x="4191353" y="3832102"/>
                  </a:lnTo>
                  <a:lnTo>
                    <a:pt x="4167506" y="3869967"/>
                  </a:lnTo>
                  <a:lnTo>
                    <a:pt x="4141345" y="3906140"/>
                  </a:lnTo>
                  <a:lnTo>
                    <a:pt x="4112974" y="3940518"/>
                  </a:lnTo>
                  <a:lnTo>
                    <a:pt x="4082498" y="3972997"/>
                  </a:lnTo>
                  <a:lnTo>
                    <a:pt x="4050019" y="4003474"/>
                  </a:lnTo>
                  <a:lnTo>
                    <a:pt x="4015641" y="4031844"/>
                  </a:lnTo>
                  <a:lnTo>
                    <a:pt x="3979467" y="4058005"/>
                  </a:lnTo>
                  <a:lnTo>
                    <a:pt x="3941603" y="4081852"/>
                  </a:lnTo>
                  <a:lnTo>
                    <a:pt x="3902150" y="4103282"/>
                  </a:lnTo>
                  <a:lnTo>
                    <a:pt x="3861214" y="4122191"/>
                  </a:lnTo>
                  <a:lnTo>
                    <a:pt x="3818897" y="4138475"/>
                  </a:lnTo>
                  <a:lnTo>
                    <a:pt x="3775304" y="4152031"/>
                  </a:lnTo>
                  <a:lnTo>
                    <a:pt x="3730537" y="4162755"/>
                  </a:lnTo>
                  <a:lnTo>
                    <a:pt x="3684701" y="4170544"/>
                  </a:lnTo>
                  <a:lnTo>
                    <a:pt x="3637899" y="4175293"/>
                  </a:lnTo>
                  <a:lnTo>
                    <a:pt x="3590236" y="4176899"/>
                  </a:lnTo>
                  <a:close/>
                </a:path>
              </a:pathLst>
            </a:custGeom>
            <a:solidFill>
              <a:srgbClr val="FA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5166" y="1580277"/>
              <a:ext cx="483234" cy="430530"/>
            </a:xfrm>
            <a:custGeom>
              <a:avLst/>
              <a:gdLst/>
              <a:ahLst/>
              <a:cxnLst/>
              <a:rect l="l" t="t" r="r" b="b"/>
              <a:pathLst>
                <a:path w="483234" h="430530">
                  <a:moveTo>
                    <a:pt x="267751" y="430497"/>
                  </a:moveTo>
                  <a:lnTo>
                    <a:pt x="215248" y="430497"/>
                  </a:lnTo>
                  <a:lnTo>
                    <a:pt x="165894" y="424813"/>
                  </a:lnTo>
                  <a:lnTo>
                    <a:pt x="120587" y="408619"/>
                  </a:lnTo>
                  <a:lnTo>
                    <a:pt x="80621" y="383210"/>
                  </a:lnTo>
                  <a:lnTo>
                    <a:pt x="47287" y="349876"/>
                  </a:lnTo>
                  <a:lnTo>
                    <a:pt x="21878" y="309910"/>
                  </a:lnTo>
                  <a:lnTo>
                    <a:pt x="5684" y="264603"/>
                  </a:lnTo>
                  <a:lnTo>
                    <a:pt x="0" y="215248"/>
                  </a:lnTo>
                  <a:lnTo>
                    <a:pt x="5684" y="165894"/>
                  </a:lnTo>
                  <a:lnTo>
                    <a:pt x="21878" y="120587"/>
                  </a:lnTo>
                  <a:lnTo>
                    <a:pt x="47287" y="80621"/>
                  </a:lnTo>
                  <a:lnTo>
                    <a:pt x="80621" y="47287"/>
                  </a:lnTo>
                  <a:lnTo>
                    <a:pt x="120587" y="21878"/>
                  </a:lnTo>
                  <a:lnTo>
                    <a:pt x="165894" y="5684"/>
                  </a:lnTo>
                  <a:lnTo>
                    <a:pt x="215248" y="0"/>
                  </a:lnTo>
                  <a:lnTo>
                    <a:pt x="267751" y="0"/>
                  </a:lnTo>
                  <a:lnTo>
                    <a:pt x="309940" y="4174"/>
                  </a:lnTo>
                  <a:lnTo>
                    <a:pt x="350123" y="16384"/>
                  </a:lnTo>
                  <a:lnTo>
                    <a:pt x="387171" y="36164"/>
                  </a:lnTo>
                  <a:lnTo>
                    <a:pt x="419955" y="63044"/>
                  </a:lnTo>
                  <a:lnTo>
                    <a:pt x="446835" y="95828"/>
                  </a:lnTo>
                  <a:lnTo>
                    <a:pt x="466615" y="132876"/>
                  </a:lnTo>
                  <a:lnTo>
                    <a:pt x="478825" y="173059"/>
                  </a:lnTo>
                  <a:lnTo>
                    <a:pt x="483000" y="215248"/>
                  </a:lnTo>
                  <a:lnTo>
                    <a:pt x="477315" y="264603"/>
                  </a:lnTo>
                  <a:lnTo>
                    <a:pt x="461121" y="309910"/>
                  </a:lnTo>
                  <a:lnTo>
                    <a:pt x="435712" y="349876"/>
                  </a:lnTo>
                  <a:lnTo>
                    <a:pt x="402378" y="383210"/>
                  </a:lnTo>
                  <a:lnTo>
                    <a:pt x="362412" y="408619"/>
                  </a:lnTo>
                  <a:lnTo>
                    <a:pt x="317105" y="424813"/>
                  </a:lnTo>
                  <a:lnTo>
                    <a:pt x="267751" y="430497"/>
                  </a:lnTo>
                  <a:close/>
                </a:path>
              </a:pathLst>
            </a:custGeom>
            <a:solidFill>
              <a:srgbClr val="349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09541" y="1686242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7050" y="1644666"/>
            <a:ext cx="22396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35" dirty="0">
                <a:latin typeface="Verdana"/>
                <a:cs typeface="Verdana"/>
              </a:rPr>
              <a:t>Fixed</a:t>
            </a:r>
            <a:r>
              <a:rPr sz="1700" spc="-290" dirty="0">
                <a:latin typeface="Verdana"/>
                <a:cs typeface="Verdana"/>
              </a:rPr>
              <a:t> </a:t>
            </a:r>
            <a:r>
              <a:rPr sz="1700" spc="-85" dirty="0">
                <a:latin typeface="Verdana"/>
                <a:cs typeface="Verdana"/>
              </a:rPr>
              <a:t>vs</a:t>
            </a:r>
            <a:r>
              <a:rPr sz="1700" spc="-290" dirty="0">
                <a:latin typeface="Verdana"/>
                <a:cs typeface="Verdana"/>
              </a:rPr>
              <a:t> </a:t>
            </a:r>
            <a:r>
              <a:rPr sz="1700" spc="-65" dirty="0">
                <a:latin typeface="Verdana"/>
                <a:cs typeface="Verdana"/>
              </a:rPr>
              <a:t>Variable</a:t>
            </a:r>
            <a:r>
              <a:rPr sz="1700" spc="-290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Cost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5166" y="1051273"/>
            <a:ext cx="483234" cy="430530"/>
          </a:xfrm>
          <a:custGeom>
            <a:avLst/>
            <a:gdLst/>
            <a:ahLst/>
            <a:cxnLst/>
            <a:rect l="l" t="t" r="r" b="b"/>
            <a:pathLst>
              <a:path w="483234" h="430530">
                <a:moveTo>
                  <a:pt x="267751" y="430497"/>
                </a:moveTo>
                <a:lnTo>
                  <a:pt x="215248" y="430497"/>
                </a:lnTo>
                <a:lnTo>
                  <a:pt x="165894" y="424813"/>
                </a:lnTo>
                <a:lnTo>
                  <a:pt x="120587" y="408619"/>
                </a:lnTo>
                <a:lnTo>
                  <a:pt x="80621" y="383210"/>
                </a:lnTo>
                <a:lnTo>
                  <a:pt x="47287" y="349876"/>
                </a:lnTo>
                <a:lnTo>
                  <a:pt x="21878" y="309909"/>
                </a:lnTo>
                <a:lnTo>
                  <a:pt x="5684" y="264603"/>
                </a:lnTo>
                <a:lnTo>
                  <a:pt x="0" y="215248"/>
                </a:lnTo>
                <a:lnTo>
                  <a:pt x="5684" y="165894"/>
                </a:lnTo>
                <a:lnTo>
                  <a:pt x="21878" y="120587"/>
                </a:lnTo>
                <a:lnTo>
                  <a:pt x="47287" y="80621"/>
                </a:lnTo>
                <a:lnTo>
                  <a:pt x="80621" y="47287"/>
                </a:lnTo>
                <a:lnTo>
                  <a:pt x="120587" y="21878"/>
                </a:lnTo>
                <a:lnTo>
                  <a:pt x="165894" y="5684"/>
                </a:lnTo>
                <a:lnTo>
                  <a:pt x="215248" y="0"/>
                </a:lnTo>
                <a:lnTo>
                  <a:pt x="267751" y="0"/>
                </a:lnTo>
                <a:lnTo>
                  <a:pt x="309940" y="4174"/>
                </a:lnTo>
                <a:lnTo>
                  <a:pt x="350123" y="16384"/>
                </a:lnTo>
                <a:lnTo>
                  <a:pt x="387171" y="36164"/>
                </a:lnTo>
                <a:lnTo>
                  <a:pt x="419955" y="63044"/>
                </a:lnTo>
                <a:lnTo>
                  <a:pt x="446835" y="95828"/>
                </a:lnTo>
                <a:lnTo>
                  <a:pt x="466615" y="132876"/>
                </a:lnTo>
                <a:lnTo>
                  <a:pt x="478825" y="173059"/>
                </a:lnTo>
                <a:lnTo>
                  <a:pt x="483000" y="215248"/>
                </a:lnTo>
                <a:lnTo>
                  <a:pt x="477315" y="264603"/>
                </a:lnTo>
                <a:lnTo>
                  <a:pt x="461121" y="309909"/>
                </a:lnTo>
                <a:lnTo>
                  <a:pt x="435712" y="349876"/>
                </a:lnTo>
                <a:lnTo>
                  <a:pt x="402378" y="383210"/>
                </a:lnTo>
                <a:lnTo>
                  <a:pt x="362412" y="408619"/>
                </a:lnTo>
                <a:lnTo>
                  <a:pt x="317105" y="424813"/>
                </a:lnTo>
                <a:lnTo>
                  <a:pt x="267751" y="430497"/>
                </a:lnTo>
                <a:close/>
              </a:path>
            </a:pathLst>
          </a:custGeom>
          <a:solidFill>
            <a:srgbClr val="349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4248" y="1157239"/>
            <a:ext cx="85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7050" y="1115666"/>
            <a:ext cx="19227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65" dirty="0">
                <a:latin typeface="Verdana"/>
                <a:cs typeface="Verdana"/>
              </a:rPr>
              <a:t>Short</a:t>
            </a:r>
            <a:r>
              <a:rPr sz="1700" spc="-280" dirty="0">
                <a:latin typeface="Verdana"/>
                <a:cs typeface="Verdana"/>
              </a:rPr>
              <a:t> </a:t>
            </a:r>
            <a:r>
              <a:rPr sz="1700" spc="-85" dirty="0">
                <a:latin typeface="Verdana"/>
                <a:cs typeface="Verdana"/>
              </a:rPr>
              <a:t>vs</a:t>
            </a:r>
            <a:r>
              <a:rPr sz="1700" spc="-275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Long</a:t>
            </a:r>
            <a:r>
              <a:rPr sz="1700" spc="-275" dirty="0">
                <a:latin typeface="Verdana"/>
                <a:cs typeface="Verdana"/>
              </a:rPr>
              <a:t> </a:t>
            </a:r>
            <a:r>
              <a:rPr sz="1700" spc="-45" dirty="0">
                <a:latin typeface="Verdana"/>
                <a:cs typeface="Verdana"/>
              </a:rPr>
              <a:t>term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5166" y="2638341"/>
            <a:ext cx="483234" cy="430530"/>
          </a:xfrm>
          <a:custGeom>
            <a:avLst/>
            <a:gdLst/>
            <a:ahLst/>
            <a:cxnLst/>
            <a:rect l="l" t="t" r="r" b="b"/>
            <a:pathLst>
              <a:path w="483234" h="430530">
                <a:moveTo>
                  <a:pt x="267751" y="430497"/>
                </a:moveTo>
                <a:lnTo>
                  <a:pt x="215248" y="430497"/>
                </a:lnTo>
                <a:lnTo>
                  <a:pt x="165894" y="424813"/>
                </a:lnTo>
                <a:lnTo>
                  <a:pt x="120587" y="408619"/>
                </a:lnTo>
                <a:lnTo>
                  <a:pt x="80621" y="383210"/>
                </a:lnTo>
                <a:lnTo>
                  <a:pt x="47287" y="349876"/>
                </a:lnTo>
                <a:lnTo>
                  <a:pt x="21878" y="309910"/>
                </a:lnTo>
                <a:lnTo>
                  <a:pt x="5684" y="264603"/>
                </a:lnTo>
                <a:lnTo>
                  <a:pt x="0" y="215249"/>
                </a:lnTo>
                <a:lnTo>
                  <a:pt x="5684" y="165894"/>
                </a:lnTo>
                <a:lnTo>
                  <a:pt x="21878" y="120587"/>
                </a:lnTo>
                <a:lnTo>
                  <a:pt x="47287" y="80621"/>
                </a:lnTo>
                <a:lnTo>
                  <a:pt x="80621" y="47287"/>
                </a:lnTo>
                <a:lnTo>
                  <a:pt x="120587" y="21878"/>
                </a:lnTo>
                <a:lnTo>
                  <a:pt x="165894" y="5684"/>
                </a:lnTo>
                <a:lnTo>
                  <a:pt x="215248" y="0"/>
                </a:lnTo>
                <a:lnTo>
                  <a:pt x="267751" y="0"/>
                </a:lnTo>
                <a:lnTo>
                  <a:pt x="309940" y="4174"/>
                </a:lnTo>
                <a:lnTo>
                  <a:pt x="350123" y="16384"/>
                </a:lnTo>
                <a:lnTo>
                  <a:pt x="387171" y="36164"/>
                </a:lnTo>
                <a:lnTo>
                  <a:pt x="419955" y="63044"/>
                </a:lnTo>
                <a:lnTo>
                  <a:pt x="446835" y="95828"/>
                </a:lnTo>
                <a:lnTo>
                  <a:pt x="466615" y="132876"/>
                </a:lnTo>
                <a:lnTo>
                  <a:pt x="478825" y="173059"/>
                </a:lnTo>
                <a:lnTo>
                  <a:pt x="483000" y="215249"/>
                </a:lnTo>
                <a:lnTo>
                  <a:pt x="477315" y="264603"/>
                </a:lnTo>
                <a:lnTo>
                  <a:pt x="461121" y="309910"/>
                </a:lnTo>
                <a:lnTo>
                  <a:pt x="435712" y="349876"/>
                </a:lnTo>
                <a:lnTo>
                  <a:pt x="402378" y="383210"/>
                </a:lnTo>
                <a:lnTo>
                  <a:pt x="362412" y="408619"/>
                </a:lnTo>
                <a:lnTo>
                  <a:pt x="317105" y="424813"/>
                </a:lnTo>
                <a:lnTo>
                  <a:pt x="267751" y="430497"/>
                </a:lnTo>
                <a:close/>
              </a:path>
            </a:pathLst>
          </a:custGeom>
          <a:solidFill>
            <a:srgbClr val="349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07408" y="2744307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37050" y="2702690"/>
            <a:ext cx="16548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Verdana"/>
                <a:cs typeface="Verdana"/>
              </a:rPr>
              <a:t>Bad</a:t>
            </a:r>
            <a:r>
              <a:rPr sz="1700" spc="-28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Debt</a:t>
            </a:r>
            <a:r>
              <a:rPr sz="1700" spc="-27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Policy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5166" y="3167396"/>
            <a:ext cx="483234" cy="430530"/>
          </a:xfrm>
          <a:custGeom>
            <a:avLst/>
            <a:gdLst/>
            <a:ahLst/>
            <a:cxnLst/>
            <a:rect l="l" t="t" r="r" b="b"/>
            <a:pathLst>
              <a:path w="483234" h="430529">
                <a:moveTo>
                  <a:pt x="267751" y="430497"/>
                </a:moveTo>
                <a:lnTo>
                  <a:pt x="215248" y="430497"/>
                </a:lnTo>
                <a:lnTo>
                  <a:pt x="165894" y="424812"/>
                </a:lnTo>
                <a:lnTo>
                  <a:pt x="120587" y="408619"/>
                </a:lnTo>
                <a:lnTo>
                  <a:pt x="80621" y="383210"/>
                </a:lnTo>
                <a:lnTo>
                  <a:pt x="47287" y="349876"/>
                </a:lnTo>
                <a:lnTo>
                  <a:pt x="21878" y="309910"/>
                </a:lnTo>
                <a:lnTo>
                  <a:pt x="5684" y="264603"/>
                </a:lnTo>
                <a:lnTo>
                  <a:pt x="0" y="215248"/>
                </a:lnTo>
                <a:lnTo>
                  <a:pt x="5684" y="165894"/>
                </a:lnTo>
                <a:lnTo>
                  <a:pt x="21878" y="120587"/>
                </a:lnTo>
                <a:lnTo>
                  <a:pt x="47287" y="80621"/>
                </a:lnTo>
                <a:lnTo>
                  <a:pt x="80621" y="47287"/>
                </a:lnTo>
                <a:lnTo>
                  <a:pt x="120587" y="21878"/>
                </a:lnTo>
                <a:lnTo>
                  <a:pt x="165894" y="5684"/>
                </a:lnTo>
                <a:lnTo>
                  <a:pt x="215248" y="0"/>
                </a:lnTo>
                <a:lnTo>
                  <a:pt x="267751" y="0"/>
                </a:lnTo>
                <a:lnTo>
                  <a:pt x="309940" y="4174"/>
                </a:lnTo>
                <a:lnTo>
                  <a:pt x="350123" y="16384"/>
                </a:lnTo>
                <a:lnTo>
                  <a:pt x="387171" y="36164"/>
                </a:lnTo>
                <a:lnTo>
                  <a:pt x="419955" y="63044"/>
                </a:lnTo>
                <a:lnTo>
                  <a:pt x="446835" y="95828"/>
                </a:lnTo>
                <a:lnTo>
                  <a:pt x="466615" y="132876"/>
                </a:lnTo>
                <a:lnTo>
                  <a:pt x="478825" y="173059"/>
                </a:lnTo>
                <a:lnTo>
                  <a:pt x="483000" y="215248"/>
                </a:lnTo>
                <a:lnTo>
                  <a:pt x="477315" y="264603"/>
                </a:lnTo>
                <a:lnTo>
                  <a:pt x="461121" y="309910"/>
                </a:lnTo>
                <a:lnTo>
                  <a:pt x="435712" y="349876"/>
                </a:lnTo>
                <a:lnTo>
                  <a:pt x="402378" y="383210"/>
                </a:lnTo>
                <a:lnTo>
                  <a:pt x="362412" y="408619"/>
                </a:lnTo>
                <a:lnTo>
                  <a:pt x="317105" y="424812"/>
                </a:lnTo>
                <a:lnTo>
                  <a:pt x="267751" y="430497"/>
                </a:lnTo>
                <a:close/>
              </a:path>
            </a:pathLst>
          </a:custGeom>
          <a:solidFill>
            <a:srgbClr val="349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09617" y="3273361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37050" y="3231730"/>
            <a:ext cx="19386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5" dirty="0">
                <a:latin typeface="Verdana"/>
                <a:cs typeface="Verdana"/>
              </a:rPr>
              <a:t>Inventory</a:t>
            </a:r>
            <a:r>
              <a:rPr sz="1700" spc="-240" dirty="0">
                <a:latin typeface="Verdana"/>
                <a:cs typeface="Verdana"/>
              </a:rPr>
              <a:t> </a:t>
            </a:r>
            <a:r>
              <a:rPr sz="1700" spc="-60" dirty="0">
                <a:latin typeface="Verdana"/>
                <a:cs typeface="Verdana"/>
              </a:rPr>
              <a:t>valuation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5166" y="3696465"/>
            <a:ext cx="483234" cy="430530"/>
          </a:xfrm>
          <a:custGeom>
            <a:avLst/>
            <a:gdLst/>
            <a:ahLst/>
            <a:cxnLst/>
            <a:rect l="l" t="t" r="r" b="b"/>
            <a:pathLst>
              <a:path w="483234" h="430529">
                <a:moveTo>
                  <a:pt x="267751" y="430497"/>
                </a:moveTo>
                <a:lnTo>
                  <a:pt x="215248" y="430497"/>
                </a:lnTo>
                <a:lnTo>
                  <a:pt x="165894" y="424813"/>
                </a:lnTo>
                <a:lnTo>
                  <a:pt x="120587" y="408619"/>
                </a:lnTo>
                <a:lnTo>
                  <a:pt x="80621" y="383210"/>
                </a:lnTo>
                <a:lnTo>
                  <a:pt x="47287" y="349876"/>
                </a:lnTo>
                <a:lnTo>
                  <a:pt x="21878" y="309910"/>
                </a:lnTo>
                <a:lnTo>
                  <a:pt x="5684" y="264603"/>
                </a:lnTo>
                <a:lnTo>
                  <a:pt x="0" y="215249"/>
                </a:lnTo>
                <a:lnTo>
                  <a:pt x="5684" y="165894"/>
                </a:lnTo>
                <a:lnTo>
                  <a:pt x="21878" y="120588"/>
                </a:lnTo>
                <a:lnTo>
                  <a:pt x="47287" y="80621"/>
                </a:lnTo>
                <a:lnTo>
                  <a:pt x="80621" y="47287"/>
                </a:lnTo>
                <a:lnTo>
                  <a:pt x="120587" y="21878"/>
                </a:lnTo>
                <a:lnTo>
                  <a:pt x="165894" y="5684"/>
                </a:lnTo>
                <a:lnTo>
                  <a:pt x="215248" y="0"/>
                </a:lnTo>
                <a:lnTo>
                  <a:pt x="267751" y="0"/>
                </a:lnTo>
                <a:lnTo>
                  <a:pt x="309940" y="4174"/>
                </a:lnTo>
                <a:lnTo>
                  <a:pt x="350123" y="16384"/>
                </a:lnTo>
                <a:lnTo>
                  <a:pt x="387171" y="36164"/>
                </a:lnTo>
                <a:lnTo>
                  <a:pt x="419955" y="63044"/>
                </a:lnTo>
                <a:lnTo>
                  <a:pt x="446835" y="95828"/>
                </a:lnTo>
                <a:lnTo>
                  <a:pt x="466615" y="132876"/>
                </a:lnTo>
                <a:lnTo>
                  <a:pt x="478825" y="173059"/>
                </a:lnTo>
                <a:lnTo>
                  <a:pt x="483000" y="215249"/>
                </a:lnTo>
                <a:lnTo>
                  <a:pt x="477315" y="264603"/>
                </a:lnTo>
                <a:lnTo>
                  <a:pt x="461121" y="309910"/>
                </a:lnTo>
                <a:lnTo>
                  <a:pt x="435712" y="349876"/>
                </a:lnTo>
                <a:lnTo>
                  <a:pt x="402378" y="383210"/>
                </a:lnTo>
                <a:lnTo>
                  <a:pt x="362412" y="408619"/>
                </a:lnTo>
                <a:lnTo>
                  <a:pt x="317105" y="424813"/>
                </a:lnTo>
                <a:lnTo>
                  <a:pt x="267751" y="430497"/>
                </a:lnTo>
                <a:close/>
              </a:path>
            </a:pathLst>
          </a:custGeom>
          <a:solidFill>
            <a:srgbClr val="349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7636" y="3802430"/>
            <a:ext cx="11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7050" y="3760784"/>
            <a:ext cx="19342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0" dirty="0">
                <a:latin typeface="Verdana"/>
                <a:cs typeface="Verdana"/>
              </a:rPr>
              <a:t>Quality</a:t>
            </a:r>
            <a:r>
              <a:rPr sz="1700" spc="-285" dirty="0">
                <a:latin typeface="Verdana"/>
                <a:cs typeface="Verdana"/>
              </a:rPr>
              <a:t> </a:t>
            </a:r>
            <a:r>
              <a:rPr sz="1700" spc="50" dirty="0">
                <a:latin typeface="Verdana"/>
                <a:cs typeface="Verdana"/>
              </a:rPr>
              <a:t>of</a:t>
            </a:r>
            <a:r>
              <a:rPr sz="1700" spc="-285" dirty="0">
                <a:latin typeface="Verdana"/>
                <a:cs typeface="Verdana"/>
              </a:rPr>
              <a:t> </a:t>
            </a:r>
            <a:r>
              <a:rPr sz="1700" spc="-55" dirty="0">
                <a:latin typeface="Verdana"/>
                <a:cs typeface="Verdana"/>
              </a:rPr>
              <a:t>Earnings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25166" y="4225549"/>
            <a:ext cx="483234" cy="430530"/>
          </a:xfrm>
          <a:custGeom>
            <a:avLst/>
            <a:gdLst/>
            <a:ahLst/>
            <a:cxnLst/>
            <a:rect l="l" t="t" r="r" b="b"/>
            <a:pathLst>
              <a:path w="483234" h="430529">
                <a:moveTo>
                  <a:pt x="267751" y="430497"/>
                </a:moveTo>
                <a:lnTo>
                  <a:pt x="215248" y="430497"/>
                </a:lnTo>
                <a:lnTo>
                  <a:pt x="165894" y="424812"/>
                </a:lnTo>
                <a:lnTo>
                  <a:pt x="120587" y="408619"/>
                </a:lnTo>
                <a:lnTo>
                  <a:pt x="80621" y="383209"/>
                </a:lnTo>
                <a:lnTo>
                  <a:pt x="47287" y="349876"/>
                </a:lnTo>
                <a:lnTo>
                  <a:pt x="21878" y="309909"/>
                </a:lnTo>
                <a:lnTo>
                  <a:pt x="5684" y="264603"/>
                </a:lnTo>
                <a:lnTo>
                  <a:pt x="0" y="215248"/>
                </a:lnTo>
                <a:lnTo>
                  <a:pt x="5684" y="165894"/>
                </a:lnTo>
                <a:lnTo>
                  <a:pt x="21878" y="120587"/>
                </a:lnTo>
                <a:lnTo>
                  <a:pt x="47287" y="80621"/>
                </a:lnTo>
                <a:lnTo>
                  <a:pt x="80621" y="47287"/>
                </a:lnTo>
                <a:lnTo>
                  <a:pt x="120587" y="21878"/>
                </a:lnTo>
                <a:lnTo>
                  <a:pt x="165894" y="5684"/>
                </a:lnTo>
                <a:lnTo>
                  <a:pt x="215248" y="0"/>
                </a:lnTo>
                <a:lnTo>
                  <a:pt x="267751" y="0"/>
                </a:lnTo>
                <a:lnTo>
                  <a:pt x="309940" y="4174"/>
                </a:lnTo>
                <a:lnTo>
                  <a:pt x="350123" y="16384"/>
                </a:lnTo>
                <a:lnTo>
                  <a:pt x="387171" y="36164"/>
                </a:lnTo>
                <a:lnTo>
                  <a:pt x="419955" y="63044"/>
                </a:lnTo>
                <a:lnTo>
                  <a:pt x="446835" y="95828"/>
                </a:lnTo>
                <a:lnTo>
                  <a:pt x="466615" y="132876"/>
                </a:lnTo>
                <a:lnTo>
                  <a:pt x="478825" y="173059"/>
                </a:lnTo>
                <a:lnTo>
                  <a:pt x="483000" y="215248"/>
                </a:lnTo>
                <a:lnTo>
                  <a:pt x="477315" y="264603"/>
                </a:lnTo>
                <a:lnTo>
                  <a:pt x="461121" y="309909"/>
                </a:lnTo>
                <a:lnTo>
                  <a:pt x="435712" y="349876"/>
                </a:lnTo>
                <a:lnTo>
                  <a:pt x="402378" y="383209"/>
                </a:lnTo>
                <a:lnTo>
                  <a:pt x="362412" y="408619"/>
                </a:lnTo>
                <a:lnTo>
                  <a:pt x="317105" y="424812"/>
                </a:lnTo>
                <a:lnTo>
                  <a:pt x="267751" y="430497"/>
                </a:lnTo>
                <a:close/>
              </a:path>
            </a:pathLst>
          </a:custGeom>
          <a:solidFill>
            <a:srgbClr val="349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11218" y="4331515"/>
            <a:ext cx="111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37050" y="4289854"/>
            <a:ext cx="22275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45" dirty="0">
                <a:latin typeface="Verdana"/>
                <a:cs typeface="Verdana"/>
              </a:rPr>
              <a:t>Free</a:t>
            </a:r>
            <a:r>
              <a:rPr sz="1700" spc="-280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Cashflow</a:t>
            </a:r>
            <a:r>
              <a:rPr sz="1700" spc="-27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to</a:t>
            </a:r>
            <a:r>
              <a:rPr sz="1700" spc="-275" dirty="0">
                <a:latin typeface="Verdana"/>
                <a:cs typeface="Verdana"/>
              </a:rPr>
              <a:t> </a:t>
            </a:r>
            <a:r>
              <a:rPr sz="1700" spc="-45" dirty="0">
                <a:latin typeface="Verdana"/>
                <a:cs typeface="Verdana"/>
              </a:rPr>
              <a:t>Firm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25166" y="1467312"/>
            <a:ext cx="3382010" cy="3188970"/>
            <a:chOff x="725166" y="1467312"/>
            <a:chExt cx="3382010" cy="3188970"/>
          </a:xfrm>
        </p:grpSpPr>
        <p:sp>
          <p:nvSpPr>
            <p:cNvPr id="24" name="object 24"/>
            <p:cNvSpPr/>
            <p:nvPr/>
          </p:nvSpPr>
          <p:spPr>
            <a:xfrm>
              <a:off x="966666" y="1472074"/>
              <a:ext cx="3135630" cy="3179445"/>
            </a:xfrm>
            <a:custGeom>
              <a:avLst/>
              <a:gdLst/>
              <a:ahLst/>
              <a:cxnLst/>
              <a:rect l="l" t="t" r="r" b="b"/>
              <a:pathLst>
                <a:path w="3135629" h="3179445">
                  <a:moveTo>
                    <a:pt x="0" y="5882"/>
                  </a:moveTo>
                  <a:lnTo>
                    <a:pt x="3135300" y="0"/>
                  </a:lnTo>
                </a:path>
                <a:path w="3135629" h="3179445">
                  <a:moveTo>
                    <a:pt x="0" y="533015"/>
                  </a:moveTo>
                  <a:lnTo>
                    <a:pt x="3135300" y="527133"/>
                  </a:lnTo>
                </a:path>
                <a:path w="3135629" h="3179445">
                  <a:moveTo>
                    <a:pt x="0" y="1064781"/>
                  </a:moveTo>
                  <a:lnTo>
                    <a:pt x="3135300" y="1058899"/>
                  </a:lnTo>
                </a:path>
                <a:path w="3135629" h="3179445">
                  <a:moveTo>
                    <a:pt x="0" y="1590849"/>
                  </a:moveTo>
                  <a:lnTo>
                    <a:pt x="3135300" y="1584966"/>
                  </a:lnTo>
                </a:path>
                <a:path w="3135629" h="3179445">
                  <a:moveTo>
                    <a:pt x="0" y="2122437"/>
                  </a:moveTo>
                  <a:lnTo>
                    <a:pt x="3135300" y="2116554"/>
                  </a:lnTo>
                </a:path>
                <a:path w="3135629" h="3179445">
                  <a:moveTo>
                    <a:pt x="0" y="2650923"/>
                  </a:moveTo>
                  <a:lnTo>
                    <a:pt x="3135300" y="2645041"/>
                  </a:lnTo>
                </a:path>
                <a:path w="3135629" h="3179445">
                  <a:moveTo>
                    <a:pt x="0" y="3179420"/>
                  </a:moveTo>
                  <a:lnTo>
                    <a:pt x="3135300" y="3173538"/>
                  </a:lnTo>
                </a:path>
              </a:pathLst>
            </a:custGeom>
            <a:ln w="9524">
              <a:solidFill>
                <a:srgbClr val="3491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5166" y="2109302"/>
              <a:ext cx="483234" cy="430530"/>
            </a:xfrm>
            <a:custGeom>
              <a:avLst/>
              <a:gdLst/>
              <a:ahLst/>
              <a:cxnLst/>
              <a:rect l="l" t="t" r="r" b="b"/>
              <a:pathLst>
                <a:path w="483234" h="430530">
                  <a:moveTo>
                    <a:pt x="267751" y="430497"/>
                  </a:moveTo>
                  <a:lnTo>
                    <a:pt x="215248" y="430497"/>
                  </a:lnTo>
                  <a:lnTo>
                    <a:pt x="165894" y="424812"/>
                  </a:lnTo>
                  <a:lnTo>
                    <a:pt x="120587" y="408619"/>
                  </a:lnTo>
                  <a:lnTo>
                    <a:pt x="80621" y="383210"/>
                  </a:lnTo>
                  <a:lnTo>
                    <a:pt x="47287" y="349876"/>
                  </a:lnTo>
                  <a:lnTo>
                    <a:pt x="21878" y="309910"/>
                  </a:lnTo>
                  <a:lnTo>
                    <a:pt x="5684" y="264603"/>
                  </a:lnTo>
                  <a:lnTo>
                    <a:pt x="0" y="215248"/>
                  </a:lnTo>
                  <a:lnTo>
                    <a:pt x="5684" y="165894"/>
                  </a:lnTo>
                  <a:lnTo>
                    <a:pt x="21878" y="120587"/>
                  </a:lnTo>
                  <a:lnTo>
                    <a:pt x="47287" y="80621"/>
                  </a:lnTo>
                  <a:lnTo>
                    <a:pt x="80621" y="47287"/>
                  </a:lnTo>
                  <a:lnTo>
                    <a:pt x="120587" y="21878"/>
                  </a:lnTo>
                  <a:lnTo>
                    <a:pt x="165894" y="5684"/>
                  </a:lnTo>
                  <a:lnTo>
                    <a:pt x="215248" y="0"/>
                  </a:lnTo>
                  <a:lnTo>
                    <a:pt x="267751" y="0"/>
                  </a:lnTo>
                  <a:lnTo>
                    <a:pt x="309940" y="4174"/>
                  </a:lnTo>
                  <a:lnTo>
                    <a:pt x="350123" y="16384"/>
                  </a:lnTo>
                  <a:lnTo>
                    <a:pt x="387171" y="36164"/>
                  </a:lnTo>
                  <a:lnTo>
                    <a:pt x="419955" y="63044"/>
                  </a:lnTo>
                  <a:lnTo>
                    <a:pt x="446835" y="95828"/>
                  </a:lnTo>
                  <a:lnTo>
                    <a:pt x="466615" y="132876"/>
                  </a:lnTo>
                  <a:lnTo>
                    <a:pt x="478825" y="173059"/>
                  </a:lnTo>
                  <a:lnTo>
                    <a:pt x="483000" y="215248"/>
                  </a:lnTo>
                  <a:lnTo>
                    <a:pt x="477315" y="264603"/>
                  </a:lnTo>
                  <a:lnTo>
                    <a:pt x="461121" y="309910"/>
                  </a:lnTo>
                  <a:lnTo>
                    <a:pt x="435712" y="349876"/>
                  </a:lnTo>
                  <a:lnTo>
                    <a:pt x="402378" y="383210"/>
                  </a:lnTo>
                  <a:lnTo>
                    <a:pt x="362412" y="408619"/>
                  </a:lnTo>
                  <a:lnTo>
                    <a:pt x="317105" y="424812"/>
                  </a:lnTo>
                  <a:lnTo>
                    <a:pt x="267751" y="430497"/>
                  </a:lnTo>
                  <a:close/>
                </a:path>
              </a:pathLst>
            </a:custGeom>
            <a:solidFill>
              <a:srgbClr val="349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09541" y="2174313"/>
            <a:ext cx="3048000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40055" algn="l"/>
              </a:tabLst>
            </a:pPr>
            <a:r>
              <a:rPr sz="1800" spc="22" baseline="2314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800" baseline="2314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550" spc="-25" dirty="0">
                <a:latin typeface="Verdana"/>
                <a:cs typeface="Verdana"/>
              </a:rPr>
              <a:t>Accrual</a:t>
            </a:r>
            <a:r>
              <a:rPr sz="1550" spc="-250" dirty="0">
                <a:latin typeface="Verdana"/>
                <a:cs typeface="Verdana"/>
              </a:rPr>
              <a:t> </a:t>
            </a:r>
            <a:r>
              <a:rPr sz="1550" spc="-70" dirty="0">
                <a:latin typeface="Verdana"/>
                <a:cs typeface="Verdana"/>
              </a:rPr>
              <a:t>vs</a:t>
            </a:r>
            <a:r>
              <a:rPr sz="1550" spc="-250" dirty="0">
                <a:latin typeface="Verdana"/>
                <a:cs typeface="Verdana"/>
              </a:rPr>
              <a:t> </a:t>
            </a:r>
            <a:r>
              <a:rPr sz="1550" spc="-10" dirty="0">
                <a:latin typeface="Verdana"/>
                <a:cs typeface="Verdana"/>
              </a:rPr>
              <a:t>Cash</a:t>
            </a:r>
            <a:r>
              <a:rPr sz="1550" spc="-250" dirty="0">
                <a:latin typeface="Verdana"/>
                <a:cs typeface="Verdana"/>
              </a:rPr>
              <a:t> </a:t>
            </a:r>
            <a:r>
              <a:rPr sz="1550" spc="-10" dirty="0">
                <a:latin typeface="Verdana"/>
                <a:cs typeface="Verdana"/>
              </a:rPr>
              <a:t>Accounting</a:t>
            </a:r>
            <a:endParaRPr sz="155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9799" y="702078"/>
            <a:ext cx="4286885" cy="4177029"/>
            <a:chOff x="4689799" y="702078"/>
            <a:chExt cx="4286885" cy="4177029"/>
          </a:xfrm>
        </p:grpSpPr>
        <p:sp>
          <p:nvSpPr>
            <p:cNvPr id="28" name="object 28"/>
            <p:cNvSpPr/>
            <p:nvPr/>
          </p:nvSpPr>
          <p:spPr>
            <a:xfrm>
              <a:off x="4689799" y="702078"/>
              <a:ext cx="4286885" cy="4177029"/>
            </a:xfrm>
            <a:custGeom>
              <a:avLst/>
              <a:gdLst/>
              <a:ahLst/>
              <a:cxnLst/>
              <a:rect l="l" t="t" r="r" b="b"/>
              <a:pathLst>
                <a:path w="4286884" h="4177029">
                  <a:moveTo>
                    <a:pt x="3590235" y="4176899"/>
                  </a:moveTo>
                  <a:lnTo>
                    <a:pt x="696163" y="4176899"/>
                  </a:lnTo>
                  <a:lnTo>
                    <a:pt x="648500" y="4175293"/>
                  </a:lnTo>
                  <a:lnTo>
                    <a:pt x="601698" y="4170544"/>
                  </a:lnTo>
                  <a:lnTo>
                    <a:pt x="555862" y="4162755"/>
                  </a:lnTo>
                  <a:lnTo>
                    <a:pt x="511095" y="4152031"/>
                  </a:lnTo>
                  <a:lnTo>
                    <a:pt x="467502" y="4138475"/>
                  </a:lnTo>
                  <a:lnTo>
                    <a:pt x="425185" y="4122191"/>
                  </a:lnTo>
                  <a:lnTo>
                    <a:pt x="384248" y="4103282"/>
                  </a:lnTo>
                  <a:lnTo>
                    <a:pt x="344796" y="4081852"/>
                  </a:lnTo>
                  <a:lnTo>
                    <a:pt x="306932" y="4058005"/>
                  </a:lnTo>
                  <a:lnTo>
                    <a:pt x="270758" y="4031844"/>
                  </a:lnTo>
                  <a:lnTo>
                    <a:pt x="236380" y="4003474"/>
                  </a:lnTo>
                  <a:lnTo>
                    <a:pt x="203901" y="3972997"/>
                  </a:lnTo>
                  <a:lnTo>
                    <a:pt x="173424" y="3940518"/>
                  </a:lnTo>
                  <a:lnTo>
                    <a:pt x="145054" y="3906140"/>
                  </a:lnTo>
                  <a:lnTo>
                    <a:pt x="118893" y="3869967"/>
                  </a:lnTo>
                  <a:lnTo>
                    <a:pt x="95046" y="3832102"/>
                  </a:lnTo>
                  <a:lnTo>
                    <a:pt x="73616" y="3792650"/>
                  </a:lnTo>
                  <a:lnTo>
                    <a:pt x="54708" y="3751713"/>
                  </a:lnTo>
                  <a:lnTo>
                    <a:pt x="38423" y="3709396"/>
                  </a:lnTo>
                  <a:lnTo>
                    <a:pt x="24867" y="3665803"/>
                  </a:lnTo>
                  <a:lnTo>
                    <a:pt x="14143" y="3621036"/>
                  </a:lnTo>
                  <a:lnTo>
                    <a:pt x="6355" y="3575200"/>
                  </a:lnTo>
                  <a:lnTo>
                    <a:pt x="1606" y="3528399"/>
                  </a:lnTo>
                  <a:lnTo>
                    <a:pt x="0" y="3480735"/>
                  </a:lnTo>
                  <a:lnTo>
                    <a:pt x="0" y="696163"/>
                  </a:lnTo>
                  <a:lnTo>
                    <a:pt x="1606" y="648500"/>
                  </a:lnTo>
                  <a:lnTo>
                    <a:pt x="6355" y="601698"/>
                  </a:lnTo>
                  <a:lnTo>
                    <a:pt x="14143" y="555862"/>
                  </a:lnTo>
                  <a:lnTo>
                    <a:pt x="24867" y="511095"/>
                  </a:lnTo>
                  <a:lnTo>
                    <a:pt x="38423" y="467502"/>
                  </a:lnTo>
                  <a:lnTo>
                    <a:pt x="54708" y="425185"/>
                  </a:lnTo>
                  <a:lnTo>
                    <a:pt x="73616" y="384248"/>
                  </a:lnTo>
                  <a:lnTo>
                    <a:pt x="95046" y="344796"/>
                  </a:lnTo>
                  <a:lnTo>
                    <a:pt x="118893" y="306932"/>
                  </a:lnTo>
                  <a:lnTo>
                    <a:pt x="145054" y="270758"/>
                  </a:lnTo>
                  <a:lnTo>
                    <a:pt x="173424" y="236380"/>
                  </a:lnTo>
                  <a:lnTo>
                    <a:pt x="203901" y="203901"/>
                  </a:lnTo>
                  <a:lnTo>
                    <a:pt x="236380" y="173424"/>
                  </a:lnTo>
                  <a:lnTo>
                    <a:pt x="270758" y="145054"/>
                  </a:lnTo>
                  <a:lnTo>
                    <a:pt x="306932" y="118893"/>
                  </a:lnTo>
                  <a:lnTo>
                    <a:pt x="344796" y="95046"/>
                  </a:lnTo>
                  <a:lnTo>
                    <a:pt x="384248" y="73616"/>
                  </a:lnTo>
                  <a:lnTo>
                    <a:pt x="425185" y="54708"/>
                  </a:lnTo>
                  <a:lnTo>
                    <a:pt x="467502" y="38423"/>
                  </a:lnTo>
                  <a:lnTo>
                    <a:pt x="511095" y="24867"/>
                  </a:lnTo>
                  <a:lnTo>
                    <a:pt x="555862" y="14143"/>
                  </a:lnTo>
                  <a:lnTo>
                    <a:pt x="601698" y="6355"/>
                  </a:lnTo>
                  <a:lnTo>
                    <a:pt x="648500" y="1606"/>
                  </a:lnTo>
                  <a:lnTo>
                    <a:pt x="696163" y="0"/>
                  </a:lnTo>
                  <a:lnTo>
                    <a:pt x="3590235" y="0"/>
                  </a:lnTo>
                  <a:lnTo>
                    <a:pt x="3640373" y="1806"/>
                  </a:lnTo>
                  <a:lnTo>
                    <a:pt x="3689961" y="7176"/>
                  </a:lnTo>
                  <a:lnTo>
                    <a:pt x="3738822" y="16039"/>
                  </a:lnTo>
                  <a:lnTo>
                    <a:pt x="3786782" y="28319"/>
                  </a:lnTo>
                  <a:lnTo>
                    <a:pt x="3833664" y="43946"/>
                  </a:lnTo>
                  <a:lnTo>
                    <a:pt x="3879293" y="62847"/>
                  </a:lnTo>
                  <a:lnTo>
                    <a:pt x="3923494" y="84947"/>
                  </a:lnTo>
                  <a:lnTo>
                    <a:pt x="3966090" y="110176"/>
                  </a:lnTo>
                  <a:lnTo>
                    <a:pt x="4006907" y="138459"/>
                  </a:lnTo>
                  <a:lnTo>
                    <a:pt x="4045768" y="169726"/>
                  </a:lnTo>
                  <a:lnTo>
                    <a:pt x="4082498" y="203901"/>
                  </a:lnTo>
                  <a:lnTo>
                    <a:pt x="4116674" y="240631"/>
                  </a:lnTo>
                  <a:lnTo>
                    <a:pt x="4147940" y="279493"/>
                  </a:lnTo>
                  <a:lnTo>
                    <a:pt x="4176223" y="320309"/>
                  </a:lnTo>
                  <a:lnTo>
                    <a:pt x="4201452" y="362905"/>
                  </a:lnTo>
                  <a:lnTo>
                    <a:pt x="4223553" y="407106"/>
                  </a:lnTo>
                  <a:lnTo>
                    <a:pt x="4242453" y="452735"/>
                  </a:lnTo>
                  <a:lnTo>
                    <a:pt x="4258080" y="499617"/>
                  </a:lnTo>
                  <a:lnTo>
                    <a:pt x="4270361" y="547577"/>
                  </a:lnTo>
                  <a:lnTo>
                    <a:pt x="4279223" y="596438"/>
                  </a:lnTo>
                  <a:lnTo>
                    <a:pt x="4284593" y="646025"/>
                  </a:lnTo>
                  <a:lnTo>
                    <a:pt x="4286399" y="696163"/>
                  </a:lnTo>
                  <a:lnTo>
                    <a:pt x="4286399" y="3480735"/>
                  </a:lnTo>
                  <a:lnTo>
                    <a:pt x="4284793" y="3528399"/>
                  </a:lnTo>
                  <a:lnTo>
                    <a:pt x="4280044" y="3575200"/>
                  </a:lnTo>
                  <a:lnTo>
                    <a:pt x="4272256" y="3621036"/>
                  </a:lnTo>
                  <a:lnTo>
                    <a:pt x="4261532" y="3665803"/>
                  </a:lnTo>
                  <a:lnTo>
                    <a:pt x="4247976" y="3709396"/>
                  </a:lnTo>
                  <a:lnTo>
                    <a:pt x="4231692" y="3751713"/>
                  </a:lnTo>
                  <a:lnTo>
                    <a:pt x="4212783" y="3792650"/>
                  </a:lnTo>
                  <a:lnTo>
                    <a:pt x="4191353" y="3832102"/>
                  </a:lnTo>
                  <a:lnTo>
                    <a:pt x="4167506" y="3869967"/>
                  </a:lnTo>
                  <a:lnTo>
                    <a:pt x="4141345" y="3906140"/>
                  </a:lnTo>
                  <a:lnTo>
                    <a:pt x="4112975" y="3940518"/>
                  </a:lnTo>
                  <a:lnTo>
                    <a:pt x="4082498" y="3972997"/>
                  </a:lnTo>
                  <a:lnTo>
                    <a:pt x="4050019" y="4003474"/>
                  </a:lnTo>
                  <a:lnTo>
                    <a:pt x="4015641" y="4031844"/>
                  </a:lnTo>
                  <a:lnTo>
                    <a:pt x="3979468" y="4058005"/>
                  </a:lnTo>
                  <a:lnTo>
                    <a:pt x="3941603" y="4081852"/>
                  </a:lnTo>
                  <a:lnTo>
                    <a:pt x="3902151" y="4103282"/>
                  </a:lnTo>
                  <a:lnTo>
                    <a:pt x="3861214" y="4122191"/>
                  </a:lnTo>
                  <a:lnTo>
                    <a:pt x="3818897" y="4138475"/>
                  </a:lnTo>
                  <a:lnTo>
                    <a:pt x="3775304" y="4152031"/>
                  </a:lnTo>
                  <a:lnTo>
                    <a:pt x="3730537" y="4162755"/>
                  </a:lnTo>
                  <a:lnTo>
                    <a:pt x="3684701" y="4170544"/>
                  </a:lnTo>
                  <a:lnTo>
                    <a:pt x="3637899" y="4175293"/>
                  </a:lnTo>
                  <a:lnTo>
                    <a:pt x="3590235" y="4176899"/>
                  </a:lnTo>
                  <a:close/>
                </a:path>
              </a:pathLst>
            </a:custGeom>
            <a:solidFill>
              <a:srgbClr val="FA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29366" y="1517452"/>
              <a:ext cx="483234" cy="430530"/>
            </a:xfrm>
            <a:custGeom>
              <a:avLst/>
              <a:gdLst/>
              <a:ahLst/>
              <a:cxnLst/>
              <a:rect l="l" t="t" r="r" b="b"/>
              <a:pathLst>
                <a:path w="483235" h="430530">
                  <a:moveTo>
                    <a:pt x="267750" y="430497"/>
                  </a:moveTo>
                  <a:lnTo>
                    <a:pt x="215248" y="430497"/>
                  </a:lnTo>
                  <a:lnTo>
                    <a:pt x="165894" y="424813"/>
                  </a:lnTo>
                  <a:lnTo>
                    <a:pt x="120587" y="408619"/>
                  </a:lnTo>
                  <a:lnTo>
                    <a:pt x="80621" y="383210"/>
                  </a:lnTo>
                  <a:lnTo>
                    <a:pt x="47287" y="349876"/>
                  </a:lnTo>
                  <a:lnTo>
                    <a:pt x="21878" y="309910"/>
                  </a:lnTo>
                  <a:lnTo>
                    <a:pt x="5684" y="264603"/>
                  </a:lnTo>
                  <a:lnTo>
                    <a:pt x="0" y="215248"/>
                  </a:lnTo>
                  <a:lnTo>
                    <a:pt x="5684" y="165894"/>
                  </a:lnTo>
                  <a:lnTo>
                    <a:pt x="21878" y="120587"/>
                  </a:lnTo>
                  <a:lnTo>
                    <a:pt x="47287" y="80621"/>
                  </a:lnTo>
                  <a:lnTo>
                    <a:pt x="80621" y="47287"/>
                  </a:lnTo>
                  <a:lnTo>
                    <a:pt x="120587" y="21878"/>
                  </a:lnTo>
                  <a:lnTo>
                    <a:pt x="165894" y="5684"/>
                  </a:lnTo>
                  <a:lnTo>
                    <a:pt x="215248" y="0"/>
                  </a:lnTo>
                  <a:lnTo>
                    <a:pt x="267750" y="0"/>
                  </a:lnTo>
                  <a:lnTo>
                    <a:pt x="309940" y="4174"/>
                  </a:lnTo>
                  <a:lnTo>
                    <a:pt x="350123" y="16384"/>
                  </a:lnTo>
                  <a:lnTo>
                    <a:pt x="387171" y="36164"/>
                  </a:lnTo>
                  <a:lnTo>
                    <a:pt x="419954" y="63044"/>
                  </a:lnTo>
                  <a:lnTo>
                    <a:pt x="446835" y="95828"/>
                  </a:lnTo>
                  <a:lnTo>
                    <a:pt x="466615" y="132876"/>
                  </a:lnTo>
                  <a:lnTo>
                    <a:pt x="478825" y="173059"/>
                  </a:lnTo>
                  <a:lnTo>
                    <a:pt x="482999" y="215248"/>
                  </a:lnTo>
                  <a:lnTo>
                    <a:pt x="477315" y="264603"/>
                  </a:lnTo>
                  <a:lnTo>
                    <a:pt x="461121" y="309910"/>
                  </a:lnTo>
                  <a:lnTo>
                    <a:pt x="435712" y="349876"/>
                  </a:lnTo>
                  <a:lnTo>
                    <a:pt x="402378" y="383210"/>
                  </a:lnTo>
                  <a:lnTo>
                    <a:pt x="362411" y="408619"/>
                  </a:lnTo>
                  <a:lnTo>
                    <a:pt x="317105" y="424813"/>
                  </a:lnTo>
                  <a:lnTo>
                    <a:pt x="267750" y="430497"/>
                  </a:lnTo>
                  <a:close/>
                </a:path>
              </a:pathLst>
            </a:custGeom>
            <a:solidFill>
              <a:srgbClr val="349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313741" y="1623417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41249" y="1581841"/>
            <a:ext cx="20332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latin typeface="Verdana"/>
                <a:cs typeface="Verdana"/>
              </a:rPr>
              <a:t>Depreciation</a:t>
            </a:r>
            <a:r>
              <a:rPr sz="1700" spc="-23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policy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129366" y="988448"/>
            <a:ext cx="483234" cy="430530"/>
          </a:xfrm>
          <a:custGeom>
            <a:avLst/>
            <a:gdLst/>
            <a:ahLst/>
            <a:cxnLst/>
            <a:rect l="l" t="t" r="r" b="b"/>
            <a:pathLst>
              <a:path w="483235" h="430530">
                <a:moveTo>
                  <a:pt x="267750" y="430497"/>
                </a:moveTo>
                <a:lnTo>
                  <a:pt x="215248" y="430497"/>
                </a:lnTo>
                <a:lnTo>
                  <a:pt x="165894" y="424813"/>
                </a:lnTo>
                <a:lnTo>
                  <a:pt x="120587" y="408619"/>
                </a:lnTo>
                <a:lnTo>
                  <a:pt x="80621" y="383210"/>
                </a:lnTo>
                <a:lnTo>
                  <a:pt x="47287" y="349876"/>
                </a:lnTo>
                <a:lnTo>
                  <a:pt x="21878" y="309909"/>
                </a:lnTo>
                <a:lnTo>
                  <a:pt x="5684" y="264603"/>
                </a:lnTo>
                <a:lnTo>
                  <a:pt x="0" y="215248"/>
                </a:lnTo>
                <a:lnTo>
                  <a:pt x="5684" y="165894"/>
                </a:lnTo>
                <a:lnTo>
                  <a:pt x="21878" y="120587"/>
                </a:lnTo>
                <a:lnTo>
                  <a:pt x="47287" y="80621"/>
                </a:lnTo>
                <a:lnTo>
                  <a:pt x="80621" y="47287"/>
                </a:lnTo>
                <a:lnTo>
                  <a:pt x="120587" y="21878"/>
                </a:lnTo>
                <a:lnTo>
                  <a:pt x="165894" y="5684"/>
                </a:lnTo>
                <a:lnTo>
                  <a:pt x="215248" y="0"/>
                </a:lnTo>
                <a:lnTo>
                  <a:pt x="267750" y="0"/>
                </a:lnTo>
                <a:lnTo>
                  <a:pt x="309940" y="4174"/>
                </a:lnTo>
                <a:lnTo>
                  <a:pt x="350123" y="16384"/>
                </a:lnTo>
                <a:lnTo>
                  <a:pt x="387171" y="36164"/>
                </a:lnTo>
                <a:lnTo>
                  <a:pt x="419954" y="63044"/>
                </a:lnTo>
                <a:lnTo>
                  <a:pt x="446835" y="95828"/>
                </a:lnTo>
                <a:lnTo>
                  <a:pt x="466615" y="132876"/>
                </a:lnTo>
                <a:lnTo>
                  <a:pt x="478825" y="173059"/>
                </a:lnTo>
                <a:lnTo>
                  <a:pt x="482999" y="215248"/>
                </a:lnTo>
                <a:lnTo>
                  <a:pt x="477315" y="264603"/>
                </a:lnTo>
                <a:lnTo>
                  <a:pt x="461121" y="309909"/>
                </a:lnTo>
                <a:lnTo>
                  <a:pt x="435712" y="349876"/>
                </a:lnTo>
                <a:lnTo>
                  <a:pt x="402378" y="383210"/>
                </a:lnTo>
                <a:lnTo>
                  <a:pt x="362411" y="408619"/>
                </a:lnTo>
                <a:lnTo>
                  <a:pt x="317105" y="424813"/>
                </a:lnTo>
                <a:lnTo>
                  <a:pt x="267750" y="430497"/>
                </a:lnTo>
                <a:close/>
              </a:path>
            </a:pathLst>
          </a:custGeom>
          <a:solidFill>
            <a:srgbClr val="349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328448" y="1094414"/>
            <a:ext cx="85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41249" y="1052841"/>
            <a:ext cx="170433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20" dirty="0">
                <a:latin typeface="Verdana"/>
                <a:cs typeface="Verdana"/>
              </a:rPr>
              <a:t>IFRS</a:t>
            </a:r>
            <a:r>
              <a:rPr sz="1700" spc="-290" dirty="0">
                <a:latin typeface="Verdana"/>
                <a:cs typeface="Verdana"/>
              </a:rPr>
              <a:t> </a:t>
            </a:r>
            <a:r>
              <a:rPr sz="1700" spc="-85" dirty="0">
                <a:latin typeface="Verdana"/>
                <a:cs typeface="Verdana"/>
              </a:rPr>
              <a:t>vs</a:t>
            </a:r>
            <a:r>
              <a:rPr sz="1700" spc="-285" dirty="0">
                <a:latin typeface="Verdana"/>
                <a:cs typeface="Verdana"/>
              </a:rPr>
              <a:t> </a:t>
            </a:r>
            <a:r>
              <a:rPr sz="1700" spc="-80" dirty="0">
                <a:latin typeface="Verdana"/>
                <a:cs typeface="Verdana"/>
              </a:rPr>
              <a:t>US</a:t>
            </a:r>
            <a:r>
              <a:rPr sz="1700" spc="-285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GAAP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41249" y="2110840"/>
            <a:ext cx="14192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45" dirty="0">
                <a:latin typeface="Verdana"/>
                <a:cs typeface="Verdana"/>
              </a:rPr>
              <a:t>Ratio</a:t>
            </a:r>
            <a:r>
              <a:rPr sz="1700" spc="-285" dirty="0">
                <a:latin typeface="Verdana"/>
                <a:cs typeface="Verdana"/>
              </a:rPr>
              <a:t> </a:t>
            </a:r>
            <a:r>
              <a:rPr sz="1700" spc="-60" dirty="0">
                <a:latin typeface="Verdana"/>
                <a:cs typeface="Verdana"/>
              </a:rPr>
              <a:t>Analysis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129366" y="2575516"/>
            <a:ext cx="483234" cy="430530"/>
          </a:xfrm>
          <a:custGeom>
            <a:avLst/>
            <a:gdLst/>
            <a:ahLst/>
            <a:cxnLst/>
            <a:rect l="l" t="t" r="r" b="b"/>
            <a:pathLst>
              <a:path w="483235" h="430530">
                <a:moveTo>
                  <a:pt x="267750" y="430497"/>
                </a:moveTo>
                <a:lnTo>
                  <a:pt x="215248" y="430497"/>
                </a:lnTo>
                <a:lnTo>
                  <a:pt x="165894" y="424813"/>
                </a:lnTo>
                <a:lnTo>
                  <a:pt x="120587" y="408619"/>
                </a:lnTo>
                <a:lnTo>
                  <a:pt x="80621" y="383210"/>
                </a:lnTo>
                <a:lnTo>
                  <a:pt x="47287" y="349876"/>
                </a:lnTo>
                <a:lnTo>
                  <a:pt x="21878" y="309910"/>
                </a:lnTo>
                <a:lnTo>
                  <a:pt x="5684" y="264603"/>
                </a:lnTo>
                <a:lnTo>
                  <a:pt x="0" y="215249"/>
                </a:lnTo>
                <a:lnTo>
                  <a:pt x="5684" y="165894"/>
                </a:lnTo>
                <a:lnTo>
                  <a:pt x="21878" y="120587"/>
                </a:lnTo>
                <a:lnTo>
                  <a:pt x="47287" y="80621"/>
                </a:lnTo>
                <a:lnTo>
                  <a:pt x="80621" y="47287"/>
                </a:lnTo>
                <a:lnTo>
                  <a:pt x="120587" y="21878"/>
                </a:lnTo>
                <a:lnTo>
                  <a:pt x="165894" y="5684"/>
                </a:lnTo>
                <a:lnTo>
                  <a:pt x="215248" y="0"/>
                </a:lnTo>
                <a:lnTo>
                  <a:pt x="267750" y="0"/>
                </a:lnTo>
                <a:lnTo>
                  <a:pt x="309940" y="4174"/>
                </a:lnTo>
                <a:lnTo>
                  <a:pt x="350123" y="16384"/>
                </a:lnTo>
                <a:lnTo>
                  <a:pt x="387171" y="36164"/>
                </a:lnTo>
                <a:lnTo>
                  <a:pt x="419954" y="63044"/>
                </a:lnTo>
                <a:lnTo>
                  <a:pt x="446835" y="95828"/>
                </a:lnTo>
                <a:lnTo>
                  <a:pt x="466615" y="132876"/>
                </a:lnTo>
                <a:lnTo>
                  <a:pt x="478825" y="173059"/>
                </a:lnTo>
                <a:lnTo>
                  <a:pt x="482999" y="215249"/>
                </a:lnTo>
                <a:lnTo>
                  <a:pt x="477315" y="264603"/>
                </a:lnTo>
                <a:lnTo>
                  <a:pt x="461121" y="309910"/>
                </a:lnTo>
                <a:lnTo>
                  <a:pt x="435712" y="349876"/>
                </a:lnTo>
                <a:lnTo>
                  <a:pt x="402378" y="383210"/>
                </a:lnTo>
                <a:lnTo>
                  <a:pt x="362411" y="408619"/>
                </a:lnTo>
                <a:lnTo>
                  <a:pt x="317105" y="424813"/>
                </a:lnTo>
                <a:lnTo>
                  <a:pt x="267750" y="430497"/>
                </a:lnTo>
                <a:close/>
              </a:path>
            </a:pathLst>
          </a:custGeom>
          <a:solidFill>
            <a:srgbClr val="349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311607" y="2681482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41249" y="2639865"/>
            <a:ext cx="23761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latin typeface="Verdana"/>
                <a:cs typeface="Verdana"/>
              </a:rPr>
              <a:t>Redflags</a:t>
            </a:r>
            <a:r>
              <a:rPr sz="1700" spc="-275" dirty="0">
                <a:latin typeface="Verdana"/>
                <a:cs typeface="Verdana"/>
              </a:rPr>
              <a:t> </a:t>
            </a:r>
            <a:r>
              <a:rPr sz="1700" spc="-100" dirty="0">
                <a:latin typeface="Verdana"/>
                <a:cs typeface="Verdana"/>
              </a:rPr>
              <a:t>in</a:t>
            </a:r>
            <a:r>
              <a:rPr sz="1700" spc="-27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Accounting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129366" y="3104570"/>
            <a:ext cx="483234" cy="430530"/>
          </a:xfrm>
          <a:custGeom>
            <a:avLst/>
            <a:gdLst/>
            <a:ahLst/>
            <a:cxnLst/>
            <a:rect l="l" t="t" r="r" b="b"/>
            <a:pathLst>
              <a:path w="483235" h="430529">
                <a:moveTo>
                  <a:pt x="267750" y="430497"/>
                </a:moveTo>
                <a:lnTo>
                  <a:pt x="215248" y="430497"/>
                </a:lnTo>
                <a:lnTo>
                  <a:pt x="165894" y="424812"/>
                </a:lnTo>
                <a:lnTo>
                  <a:pt x="120587" y="408619"/>
                </a:lnTo>
                <a:lnTo>
                  <a:pt x="80621" y="383210"/>
                </a:lnTo>
                <a:lnTo>
                  <a:pt x="47287" y="349876"/>
                </a:lnTo>
                <a:lnTo>
                  <a:pt x="21878" y="309910"/>
                </a:lnTo>
                <a:lnTo>
                  <a:pt x="5684" y="264603"/>
                </a:lnTo>
                <a:lnTo>
                  <a:pt x="0" y="215248"/>
                </a:lnTo>
                <a:lnTo>
                  <a:pt x="5684" y="165894"/>
                </a:lnTo>
                <a:lnTo>
                  <a:pt x="21878" y="120587"/>
                </a:lnTo>
                <a:lnTo>
                  <a:pt x="47287" y="80621"/>
                </a:lnTo>
                <a:lnTo>
                  <a:pt x="80621" y="47287"/>
                </a:lnTo>
                <a:lnTo>
                  <a:pt x="120587" y="21878"/>
                </a:lnTo>
                <a:lnTo>
                  <a:pt x="165894" y="5684"/>
                </a:lnTo>
                <a:lnTo>
                  <a:pt x="215248" y="0"/>
                </a:lnTo>
                <a:lnTo>
                  <a:pt x="267750" y="0"/>
                </a:lnTo>
                <a:lnTo>
                  <a:pt x="309940" y="4174"/>
                </a:lnTo>
                <a:lnTo>
                  <a:pt x="350123" y="16384"/>
                </a:lnTo>
                <a:lnTo>
                  <a:pt x="387171" y="36164"/>
                </a:lnTo>
                <a:lnTo>
                  <a:pt x="419954" y="63044"/>
                </a:lnTo>
                <a:lnTo>
                  <a:pt x="446835" y="95828"/>
                </a:lnTo>
                <a:lnTo>
                  <a:pt x="466615" y="132876"/>
                </a:lnTo>
                <a:lnTo>
                  <a:pt x="478825" y="173059"/>
                </a:lnTo>
                <a:lnTo>
                  <a:pt x="482999" y="215248"/>
                </a:lnTo>
                <a:lnTo>
                  <a:pt x="477315" y="264603"/>
                </a:lnTo>
                <a:lnTo>
                  <a:pt x="461121" y="309910"/>
                </a:lnTo>
                <a:lnTo>
                  <a:pt x="435712" y="349876"/>
                </a:lnTo>
                <a:lnTo>
                  <a:pt x="402378" y="383210"/>
                </a:lnTo>
                <a:lnTo>
                  <a:pt x="362411" y="408619"/>
                </a:lnTo>
                <a:lnTo>
                  <a:pt x="317105" y="424812"/>
                </a:lnTo>
                <a:lnTo>
                  <a:pt x="267750" y="430497"/>
                </a:lnTo>
                <a:close/>
              </a:path>
            </a:pathLst>
          </a:custGeom>
          <a:solidFill>
            <a:srgbClr val="349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313817" y="3210536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41249" y="3168905"/>
            <a:ext cx="191071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Verdana"/>
                <a:cs typeface="Verdana"/>
              </a:rPr>
              <a:t>Book</a:t>
            </a:r>
            <a:r>
              <a:rPr sz="1700" spc="-245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keeping</a:t>
            </a:r>
            <a:r>
              <a:rPr sz="1700" spc="-245" dirty="0">
                <a:latin typeface="Verdana"/>
                <a:cs typeface="Verdana"/>
              </a:rPr>
              <a:t> </a:t>
            </a:r>
            <a:r>
              <a:rPr sz="1700" spc="-110" dirty="0">
                <a:latin typeface="Verdana"/>
                <a:cs typeface="Verdana"/>
              </a:rPr>
              <a:t>(GL)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129366" y="3633640"/>
            <a:ext cx="483234" cy="430530"/>
          </a:xfrm>
          <a:custGeom>
            <a:avLst/>
            <a:gdLst/>
            <a:ahLst/>
            <a:cxnLst/>
            <a:rect l="l" t="t" r="r" b="b"/>
            <a:pathLst>
              <a:path w="483235" h="430529">
                <a:moveTo>
                  <a:pt x="267750" y="430497"/>
                </a:moveTo>
                <a:lnTo>
                  <a:pt x="215248" y="430497"/>
                </a:lnTo>
                <a:lnTo>
                  <a:pt x="165894" y="424813"/>
                </a:lnTo>
                <a:lnTo>
                  <a:pt x="120587" y="408619"/>
                </a:lnTo>
                <a:lnTo>
                  <a:pt x="80621" y="383210"/>
                </a:lnTo>
                <a:lnTo>
                  <a:pt x="47287" y="349876"/>
                </a:lnTo>
                <a:lnTo>
                  <a:pt x="21878" y="309910"/>
                </a:lnTo>
                <a:lnTo>
                  <a:pt x="5684" y="264603"/>
                </a:lnTo>
                <a:lnTo>
                  <a:pt x="0" y="215249"/>
                </a:lnTo>
                <a:lnTo>
                  <a:pt x="5684" y="165894"/>
                </a:lnTo>
                <a:lnTo>
                  <a:pt x="21878" y="120588"/>
                </a:lnTo>
                <a:lnTo>
                  <a:pt x="47287" y="80621"/>
                </a:lnTo>
                <a:lnTo>
                  <a:pt x="80621" y="47287"/>
                </a:lnTo>
                <a:lnTo>
                  <a:pt x="120587" y="21878"/>
                </a:lnTo>
                <a:lnTo>
                  <a:pt x="165894" y="5684"/>
                </a:lnTo>
                <a:lnTo>
                  <a:pt x="215248" y="0"/>
                </a:lnTo>
                <a:lnTo>
                  <a:pt x="267750" y="0"/>
                </a:lnTo>
                <a:lnTo>
                  <a:pt x="309940" y="4174"/>
                </a:lnTo>
                <a:lnTo>
                  <a:pt x="350123" y="16384"/>
                </a:lnTo>
                <a:lnTo>
                  <a:pt x="387171" y="36164"/>
                </a:lnTo>
                <a:lnTo>
                  <a:pt x="419954" y="63044"/>
                </a:lnTo>
                <a:lnTo>
                  <a:pt x="446835" y="95828"/>
                </a:lnTo>
                <a:lnTo>
                  <a:pt x="466615" y="132876"/>
                </a:lnTo>
                <a:lnTo>
                  <a:pt x="478825" y="173059"/>
                </a:lnTo>
                <a:lnTo>
                  <a:pt x="482999" y="215249"/>
                </a:lnTo>
                <a:lnTo>
                  <a:pt x="477315" y="264603"/>
                </a:lnTo>
                <a:lnTo>
                  <a:pt x="461121" y="309910"/>
                </a:lnTo>
                <a:lnTo>
                  <a:pt x="435712" y="349876"/>
                </a:lnTo>
                <a:lnTo>
                  <a:pt x="402378" y="383210"/>
                </a:lnTo>
                <a:lnTo>
                  <a:pt x="362411" y="408619"/>
                </a:lnTo>
                <a:lnTo>
                  <a:pt x="317105" y="424813"/>
                </a:lnTo>
                <a:lnTo>
                  <a:pt x="267750" y="430497"/>
                </a:lnTo>
                <a:close/>
              </a:path>
            </a:pathLst>
          </a:custGeom>
          <a:solidFill>
            <a:srgbClr val="349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311836" y="3739605"/>
            <a:ext cx="11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41249" y="3697959"/>
            <a:ext cx="25793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Verdana"/>
                <a:cs typeface="Verdana"/>
              </a:rPr>
              <a:t>Budgeting</a:t>
            </a:r>
            <a:r>
              <a:rPr sz="1700" spc="-310" dirty="0">
                <a:latin typeface="Verdana"/>
                <a:cs typeface="Verdana"/>
              </a:rPr>
              <a:t> </a:t>
            </a:r>
            <a:r>
              <a:rPr sz="1700" spc="170" dirty="0">
                <a:latin typeface="Verdana"/>
                <a:cs typeface="Verdana"/>
              </a:rPr>
              <a:t>h</a:t>
            </a:r>
            <a:r>
              <a:rPr sz="1700" spc="-30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Forecasting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129366" y="4162724"/>
            <a:ext cx="483234" cy="430530"/>
          </a:xfrm>
          <a:custGeom>
            <a:avLst/>
            <a:gdLst/>
            <a:ahLst/>
            <a:cxnLst/>
            <a:rect l="l" t="t" r="r" b="b"/>
            <a:pathLst>
              <a:path w="483235" h="430529">
                <a:moveTo>
                  <a:pt x="267750" y="430497"/>
                </a:moveTo>
                <a:lnTo>
                  <a:pt x="215248" y="430497"/>
                </a:lnTo>
                <a:lnTo>
                  <a:pt x="165894" y="424812"/>
                </a:lnTo>
                <a:lnTo>
                  <a:pt x="120587" y="408619"/>
                </a:lnTo>
                <a:lnTo>
                  <a:pt x="80621" y="383209"/>
                </a:lnTo>
                <a:lnTo>
                  <a:pt x="47287" y="349876"/>
                </a:lnTo>
                <a:lnTo>
                  <a:pt x="21878" y="309909"/>
                </a:lnTo>
                <a:lnTo>
                  <a:pt x="5684" y="264603"/>
                </a:lnTo>
                <a:lnTo>
                  <a:pt x="0" y="215248"/>
                </a:lnTo>
                <a:lnTo>
                  <a:pt x="5684" y="165894"/>
                </a:lnTo>
                <a:lnTo>
                  <a:pt x="21878" y="120587"/>
                </a:lnTo>
                <a:lnTo>
                  <a:pt x="47287" y="80621"/>
                </a:lnTo>
                <a:lnTo>
                  <a:pt x="80621" y="47287"/>
                </a:lnTo>
                <a:lnTo>
                  <a:pt x="120587" y="21878"/>
                </a:lnTo>
                <a:lnTo>
                  <a:pt x="165894" y="5684"/>
                </a:lnTo>
                <a:lnTo>
                  <a:pt x="215248" y="0"/>
                </a:lnTo>
                <a:lnTo>
                  <a:pt x="267750" y="0"/>
                </a:lnTo>
                <a:lnTo>
                  <a:pt x="309940" y="4174"/>
                </a:lnTo>
                <a:lnTo>
                  <a:pt x="350123" y="16384"/>
                </a:lnTo>
                <a:lnTo>
                  <a:pt x="387171" y="36164"/>
                </a:lnTo>
                <a:lnTo>
                  <a:pt x="419954" y="63044"/>
                </a:lnTo>
                <a:lnTo>
                  <a:pt x="446835" y="95828"/>
                </a:lnTo>
                <a:lnTo>
                  <a:pt x="466615" y="132876"/>
                </a:lnTo>
                <a:lnTo>
                  <a:pt x="478825" y="173059"/>
                </a:lnTo>
                <a:lnTo>
                  <a:pt x="482999" y="215248"/>
                </a:lnTo>
                <a:lnTo>
                  <a:pt x="477315" y="264603"/>
                </a:lnTo>
                <a:lnTo>
                  <a:pt x="461121" y="309909"/>
                </a:lnTo>
                <a:lnTo>
                  <a:pt x="435712" y="349876"/>
                </a:lnTo>
                <a:lnTo>
                  <a:pt x="402378" y="383209"/>
                </a:lnTo>
                <a:lnTo>
                  <a:pt x="362411" y="408619"/>
                </a:lnTo>
                <a:lnTo>
                  <a:pt x="317105" y="424812"/>
                </a:lnTo>
                <a:lnTo>
                  <a:pt x="267750" y="430497"/>
                </a:lnTo>
                <a:close/>
              </a:path>
            </a:pathLst>
          </a:custGeom>
          <a:solidFill>
            <a:srgbClr val="349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315418" y="4268690"/>
            <a:ext cx="111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741249" y="4227028"/>
            <a:ext cx="270764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Verdana"/>
                <a:cs typeface="Verdana"/>
              </a:rPr>
              <a:t>Big</a:t>
            </a:r>
            <a:r>
              <a:rPr sz="1700" spc="-295" dirty="0">
                <a:latin typeface="Verdana"/>
                <a:cs typeface="Verdana"/>
              </a:rPr>
              <a:t> </a:t>
            </a:r>
            <a:r>
              <a:rPr sz="1700" spc="-50" dirty="0">
                <a:latin typeface="Verdana"/>
                <a:cs typeface="Verdana"/>
              </a:rPr>
              <a:t>3</a:t>
            </a:r>
            <a:r>
              <a:rPr sz="1700" spc="-290" dirty="0">
                <a:latin typeface="Verdana"/>
                <a:cs typeface="Verdana"/>
              </a:rPr>
              <a:t> </a:t>
            </a:r>
            <a:r>
              <a:rPr sz="1700" spc="-55" dirty="0">
                <a:latin typeface="Verdana"/>
                <a:cs typeface="Verdana"/>
              </a:rPr>
              <a:t>Financial</a:t>
            </a:r>
            <a:r>
              <a:rPr sz="1700" spc="-290" dirty="0">
                <a:latin typeface="Verdana"/>
                <a:cs typeface="Verdana"/>
              </a:rPr>
              <a:t> </a:t>
            </a:r>
            <a:r>
              <a:rPr sz="1700" spc="-35" dirty="0">
                <a:latin typeface="Verdana"/>
                <a:cs typeface="Verdana"/>
              </a:rPr>
              <a:t>Statements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129366" y="1404487"/>
            <a:ext cx="3382010" cy="3188970"/>
            <a:chOff x="5129366" y="1404487"/>
            <a:chExt cx="3382010" cy="3188970"/>
          </a:xfrm>
        </p:grpSpPr>
        <p:sp>
          <p:nvSpPr>
            <p:cNvPr id="49" name="object 49"/>
            <p:cNvSpPr/>
            <p:nvPr/>
          </p:nvSpPr>
          <p:spPr>
            <a:xfrm>
              <a:off x="5370866" y="1409249"/>
              <a:ext cx="3135630" cy="3179445"/>
            </a:xfrm>
            <a:custGeom>
              <a:avLst/>
              <a:gdLst/>
              <a:ahLst/>
              <a:cxnLst/>
              <a:rect l="l" t="t" r="r" b="b"/>
              <a:pathLst>
                <a:path w="3135629" h="3179445">
                  <a:moveTo>
                    <a:pt x="0" y="5882"/>
                  </a:moveTo>
                  <a:lnTo>
                    <a:pt x="3135299" y="0"/>
                  </a:lnTo>
                </a:path>
                <a:path w="3135629" h="3179445">
                  <a:moveTo>
                    <a:pt x="0" y="533015"/>
                  </a:moveTo>
                  <a:lnTo>
                    <a:pt x="3135299" y="527133"/>
                  </a:lnTo>
                </a:path>
                <a:path w="3135629" h="3179445">
                  <a:moveTo>
                    <a:pt x="0" y="1064781"/>
                  </a:moveTo>
                  <a:lnTo>
                    <a:pt x="3135299" y="1058899"/>
                  </a:lnTo>
                </a:path>
                <a:path w="3135629" h="3179445">
                  <a:moveTo>
                    <a:pt x="0" y="1590849"/>
                  </a:moveTo>
                  <a:lnTo>
                    <a:pt x="3135299" y="1584966"/>
                  </a:lnTo>
                </a:path>
                <a:path w="3135629" h="3179445">
                  <a:moveTo>
                    <a:pt x="0" y="2122437"/>
                  </a:moveTo>
                  <a:lnTo>
                    <a:pt x="3135299" y="2116554"/>
                  </a:lnTo>
                </a:path>
                <a:path w="3135629" h="3179445">
                  <a:moveTo>
                    <a:pt x="0" y="2650923"/>
                  </a:moveTo>
                  <a:lnTo>
                    <a:pt x="3135299" y="2645041"/>
                  </a:lnTo>
                </a:path>
                <a:path w="3135629" h="3179445">
                  <a:moveTo>
                    <a:pt x="0" y="3179420"/>
                  </a:moveTo>
                  <a:lnTo>
                    <a:pt x="3135299" y="3173538"/>
                  </a:lnTo>
                </a:path>
              </a:pathLst>
            </a:custGeom>
            <a:ln w="9524">
              <a:solidFill>
                <a:srgbClr val="3491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29366" y="2046476"/>
              <a:ext cx="483234" cy="430530"/>
            </a:xfrm>
            <a:custGeom>
              <a:avLst/>
              <a:gdLst/>
              <a:ahLst/>
              <a:cxnLst/>
              <a:rect l="l" t="t" r="r" b="b"/>
              <a:pathLst>
                <a:path w="483235" h="430530">
                  <a:moveTo>
                    <a:pt x="267750" y="430497"/>
                  </a:moveTo>
                  <a:lnTo>
                    <a:pt x="215248" y="430497"/>
                  </a:lnTo>
                  <a:lnTo>
                    <a:pt x="165894" y="424812"/>
                  </a:lnTo>
                  <a:lnTo>
                    <a:pt x="120587" y="408619"/>
                  </a:lnTo>
                  <a:lnTo>
                    <a:pt x="80621" y="383210"/>
                  </a:lnTo>
                  <a:lnTo>
                    <a:pt x="47287" y="349876"/>
                  </a:lnTo>
                  <a:lnTo>
                    <a:pt x="21878" y="309910"/>
                  </a:lnTo>
                  <a:lnTo>
                    <a:pt x="5684" y="264603"/>
                  </a:lnTo>
                  <a:lnTo>
                    <a:pt x="0" y="215248"/>
                  </a:lnTo>
                  <a:lnTo>
                    <a:pt x="5684" y="165894"/>
                  </a:lnTo>
                  <a:lnTo>
                    <a:pt x="21878" y="120587"/>
                  </a:lnTo>
                  <a:lnTo>
                    <a:pt x="47287" y="80621"/>
                  </a:lnTo>
                  <a:lnTo>
                    <a:pt x="80621" y="47287"/>
                  </a:lnTo>
                  <a:lnTo>
                    <a:pt x="120587" y="21878"/>
                  </a:lnTo>
                  <a:lnTo>
                    <a:pt x="165894" y="5684"/>
                  </a:lnTo>
                  <a:lnTo>
                    <a:pt x="215248" y="0"/>
                  </a:lnTo>
                  <a:lnTo>
                    <a:pt x="267750" y="0"/>
                  </a:lnTo>
                  <a:lnTo>
                    <a:pt x="309940" y="4174"/>
                  </a:lnTo>
                  <a:lnTo>
                    <a:pt x="350123" y="16384"/>
                  </a:lnTo>
                  <a:lnTo>
                    <a:pt x="387171" y="36164"/>
                  </a:lnTo>
                  <a:lnTo>
                    <a:pt x="419954" y="63044"/>
                  </a:lnTo>
                  <a:lnTo>
                    <a:pt x="446835" y="95828"/>
                  </a:lnTo>
                  <a:lnTo>
                    <a:pt x="466615" y="132876"/>
                  </a:lnTo>
                  <a:lnTo>
                    <a:pt x="478825" y="173059"/>
                  </a:lnTo>
                  <a:lnTo>
                    <a:pt x="482999" y="215248"/>
                  </a:lnTo>
                  <a:lnTo>
                    <a:pt x="477315" y="264603"/>
                  </a:lnTo>
                  <a:lnTo>
                    <a:pt x="461121" y="309910"/>
                  </a:lnTo>
                  <a:lnTo>
                    <a:pt x="435712" y="349876"/>
                  </a:lnTo>
                  <a:lnTo>
                    <a:pt x="402378" y="383210"/>
                  </a:lnTo>
                  <a:lnTo>
                    <a:pt x="362411" y="408619"/>
                  </a:lnTo>
                  <a:lnTo>
                    <a:pt x="317105" y="424812"/>
                  </a:lnTo>
                  <a:lnTo>
                    <a:pt x="267750" y="430497"/>
                  </a:lnTo>
                  <a:close/>
                </a:path>
              </a:pathLst>
            </a:custGeom>
            <a:solidFill>
              <a:srgbClr val="3491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313741" y="2152442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54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Cashflow</a:t>
            </a:r>
            <a:r>
              <a:rPr spc="-105" dirty="0"/>
              <a:t> </a:t>
            </a:r>
            <a:r>
              <a:rPr spc="-20" dirty="0"/>
              <a:t>Statement</a:t>
            </a:r>
            <a:r>
              <a:rPr spc="-100" dirty="0"/>
              <a:t> </a:t>
            </a:r>
            <a:r>
              <a:rPr dirty="0"/>
              <a:t>-</a:t>
            </a:r>
            <a:r>
              <a:rPr spc="-100" dirty="0"/>
              <a:t> </a:t>
            </a:r>
            <a:r>
              <a:rPr spc="-65" dirty="0"/>
              <a:t>Red</a:t>
            </a:r>
            <a:r>
              <a:rPr spc="-100" dirty="0"/>
              <a:t> </a:t>
            </a:r>
            <a:r>
              <a:rPr spc="-10" dirty="0"/>
              <a:t>Flags</a:t>
            </a:r>
          </a:p>
        </p:txBody>
      </p:sp>
      <p:sp>
        <p:nvSpPr>
          <p:cNvPr id="3" name="object 3"/>
          <p:cNvSpPr/>
          <p:nvPr/>
        </p:nvSpPr>
        <p:spPr>
          <a:xfrm>
            <a:off x="2522240" y="928718"/>
            <a:ext cx="1952625" cy="1495425"/>
          </a:xfrm>
          <a:custGeom>
            <a:avLst/>
            <a:gdLst/>
            <a:ahLst/>
            <a:cxnLst/>
            <a:rect l="l" t="t" r="r" b="b"/>
            <a:pathLst>
              <a:path w="1952625" h="1495425">
                <a:moveTo>
                  <a:pt x="1952413" y="1495422"/>
                </a:moveTo>
                <a:lnTo>
                  <a:pt x="0" y="1495422"/>
                </a:lnTo>
                <a:lnTo>
                  <a:pt x="0" y="0"/>
                </a:lnTo>
                <a:lnTo>
                  <a:pt x="1952413" y="0"/>
                </a:lnTo>
                <a:lnTo>
                  <a:pt x="1952413" y="1495422"/>
                </a:lnTo>
                <a:close/>
              </a:path>
            </a:pathLst>
          </a:custGeom>
          <a:solidFill>
            <a:srgbClr val="F4C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95265" y="1638646"/>
            <a:ext cx="1452245" cy="70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sz="1900" spc="195" dirty="0">
                <a:solidFill>
                  <a:srgbClr val="010101"/>
                </a:solidFill>
                <a:latin typeface="Georgia"/>
                <a:cs typeface="Georgia"/>
              </a:rPr>
              <a:t>Large</a:t>
            </a:r>
            <a:r>
              <a:rPr sz="1900" spc="185" dirty="0">
                <a:solidFill>
                  <a:srgbClr val="010101"/>
                </a:solidFill>
                <a:latin typeface="Georgia"/>
                <a:cs typeface="Georgia"/>
              </a:rPr>
              <a:t> </a:t>
            </a:r>
            <a:r>
              <a:rPr sz="1900" spc="155" dirty="0">
                <a:solidFill>
                  <a:srgbClr val="010101"/>
                </a:solidFill>
                <a:latin typeface="Georgia"/>
                <a:cs typeface="Georgia"/>
              </a:rPr>
              <a:t>Debt </a:t>
            </a:r>
            <a:r>
              <a:rPr sz="1900" spc="150" dirty="0">
                <a:solidFill>
                  <a:srgbClr val="010101"/>
                </a:solidFill>
                <a:latin typeface="Georgia"/>
                <a:cs typeface="Georgia"/>
              </a:rPr>
              <a:t>Borrowing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83204" y="928718"/>
            <a:ext cx="1952625" cy="1495425"/>
          </a:xfrm>
          <a:custGeom>
            <a:avLst/>
            <a:gdLst/>
            <a:ahLst/>
            <a:cxnLst/>
            <a:rect l="l" t="t" r="r" b="b"/>
            <a:pathLst>
              <a:path w="1952625" h="1495425">
                <a:moveTo>
                  <a:pt x="1952413" y="1495422"/>
                </a:moveTo>
                <a:lnTo>
                  <a:pt x="0" y="1495422"/>
                </a:lnTo>
                <a:lnTo>
                  <a:pt x="0" y="0"/>
                </a:lnTo>
                <a:lnTo>
                  <a:pt x="1952413" y="0"/>
                </a:lnTo>
                <a:lnTo>
                  <a:pt x="1952413" y="1495422"/>
                </a:lnTo>
                <a:close/>
              </a:path>
            </a:pathLst>
          </a:custGeom>
          <a:solidFill>
            <a:srgbClr val="85B9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6229" y="1638646"/>
            <a:ext cx="1614170" cy="7029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900" spc="175" dirty="0">
                <a:solidFill>
                  <a:srgbClr val="010101"/>
                </a:solidFill>
                <a:latin typeface="Georgia"/>
                <a:cs typeface="Georgia"/>
              </a:rPr>
              <a:t>Capital</a:t>
            </a:r>
            <a:r>
              <a:rPr sz="1900" spc="185" dirty="0">
                <a:solidFill>
                  <a:srgbClr val="010101"/>
                </a:solidFill>
                <a:latin typeface="Georgia"/>
                <a:cs typeface="Georgia"/>
              </a:rPr>
              <a:t> </a:t>
            </a:r>
            <a:r>
              <a:rPr sz="1900" spc="165" dirty="0">
                <a:solidFill>
                  <a:srgbClr val="010101"/>
                </a:solidFill>
                <a:latin typeface="Georgia"/>
                <a:cs typeface="Georgia"/>
              </a:rPr>
              <a:t>Exp.</a:t>
            </a:r>
            <a:endParaRPr sz="1900">
              <a:latin typeface="Georgia"/>
              <a:cs typeface="Georgia"/>
            </a:endParaRPr>
          </a:p>
          <a:p>
            <a:pPr marL="300355" indent="-287655">
              <a:lnSpc>
                <a:spcPct val="100000"/>
              </a:lnSpc>
              <a:spcBef>
                <a:spcPts val="385"/>
              </a:spcBef>
              <a:buChar char="&gt;"/>
              <a:tabLst>
                <a:tab pos="300355" algn="l"/>
              </a:tabLst>
            </a:pPr>
            <a:r>
              <a:rPr sz="1900" spc="135" dirty="0">
                <a:solidFill>
                  <a:srgbClr val="010101"/>
                </a:solidFill>
                <a:latin typeface="Georgia"/>
                <a:cs typeface="Georgia"/>
              </a:rPr>
              <a:t>EBITDA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44168" y="928718"/>
            <a:ext cx="1952625" cy="1495425"/>
          </a:xfrm>
          <a:prstGeom prst="rect">
            <a:avLst/>
          </a:prstGeom>
          <a:solidFill>
            <a:srgbClr val="A3C4C9"/>
          </a:solidFill>
        </p:spPr>
        <p:txBody>
          <a:bodyPr vert="horz" wrap="square" lIns="0" tIns="12065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950"/>
              </a:spcBef>
            </a:pPr>
            <a:r>
              <a:rPr sz="1100" spc="-204" dirty="0">
                <a:solidFill>
                  <a:srgbClr val="010101"/>
                </a:solidFill>
                <a:latin typeface="Trebuchet MS"/>
                <a:cs typeface="Trebuchet MS"/>
              </a:rPr>
              <a:t>RED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229" dirty="0">
                <a:solidFill>
                  <a:srgbClr val="010101"/>
                </a:solidFill>
                <a:latin typeface="Trebuchet MS"/>
                <a:cs typeface="Trebuchet MS"/>
              </a:rPr>
              <a:t>FLAG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010101"/>
                </a:solidFill>
                <a:latin typeface="Trebuchet MS"/>
                <a:cs typeface="Trebuchet MS"/>
              </a:rPr>
              <a:t>#4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100">
              <a:latin typeface="Trebuchet MS"/>
              <a:cs typeface="Trebuchet MS"/>
            </a:endParaRPr>
          </a:p>
          <a:p>
            <a:pPr marL="85725" marR="324485">
              <a:lnSpc>
                <a:spcPct val="116900"/>
              </a:lnSpc>
            </a:pPr>
            <a:r>
              <a:rPr sz="1900" spc="160" dirty="0">
                <a:solidFill>
                  <a:srgbClr val="010101"/>
                </a:solidFill>
                <a:latin typeface="Georgia"/>
                <a:cs typeface="Georgia"/>
              </a:rPr>
              <a:t>Volatile</a:t>
            </a:r>
            <a:r>
              <a:rPr sz="1900" spc="215" dirty="0">
                <a:solidFill>
                  <a:srgbClr val="010101"/>
                </a:solidFill>
                <a:latin typeface="Georgia"/>
                <a:cs typeface="Georgia"/>
              </a:rPr>
              <a:t> </a:t>
            </a:r>
            <a:r>
              <a:rPr sz="1900" spc="170" dirty="0">
                <a:solidFill>
                  <a:srgbClr val="010101"/>
                </a:solidFill>
                <a:latin typeface="Georgia"/>
                <a:cs typeface="Georgia"/>
              </a:rPr>
              <a:t>Net </a:t>
            </a:r>
            <a:r>
              <a:rPr sz="1900" spc="180" dirty="0">
                <a:solidFill>
                  <a:srgbClr val="010101"/>
                </a:solidFill>
                <a:latin typeface="Georgia"/>
                <a:cs typeface="Georgia"/>
              </a:rPr>
              <a:t>Cashflow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1276" y="928718"/>
            <a:ext cx="1952625" cy="1495425"/>
          </a:xfrm>
          <a:custGeom>
            <a:avLst/>
            <a:gdLst/>
            <a:ahLst/>
            <a:cxnLst/>
            <a:rect l="l" t="t" r="r" b="b"/>
            <a:pathLst>
              <a:path w="1952625" h="1495425">
                <a:moveTo>
                  <a:pt x="1952413" y="1495422"/>
                </a:moveTo>
                <a:lnTo>
                  <a:pt x="0" y="1495422"/>
                </a:lnTo>
                <a:lnTo>
                  <a:pt x="0" y="0"/>
                </a:lnTo>
                <a:lnTo>
                  <a:pt x="1952413" y="0"/>
                </a:lnTo>
                <a:lnTo>
                  <a:pt x="1952413" y="1495422"/>
                </a:lnTo>
                <a:close/>
              </a:path>
            </a:pathLst>
          </a:custGeom>
          <a:solidFill>
            <a:srgbClr val="CE7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2876" y="1033354"/>
            <a:ext cx="5683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4" dirty="0">
                <a:solidFill>
                  <a:srgbClr val="010101"/>
                </a:solidFill>
                <a:latin typeface="Trebuchet MS"/>
                <a:cs typeface="Trebuchet MS"/>
              </a:rPr>
              <a:t>RED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229" dirty="0">
                <a:solidFill>
                  <a:srgbClr val="010101"/>
                </a:solidFill>
                <a:latin typeface="Trebuchet MS"/>
                <a:cs typeface="Trebuchet MS"/>
              </a:rPr>
              <a:t>FLAG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010101"/>
                </a:solidFill>
                <a:latin typeface="Trebuchet MS"/>
                <a:cs typeface="Trebuchet MS"/>
              </a:rPr>
              <a:t>#1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23840" y="1033354"/>
            <a:ext cx="5683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4" dirty="0">
                <a:solidFill>
                  <a:srgbClr val="010101"/>
                </a:solidFill>
                <a:latin typeface="Trebuchet MS"/>
                <a:cs typeface="Trebuchet MS"/>
              </a:rPr>
              <a:t>RED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229" dirty="0">
                <a:solidFill>
                  <a:srgbClr val="010101"/>
                </a:solidFill>
                <a:latin typeface="Trebuchet MS"/>
                <a:cs typeface="Trebuchet MS"/>
              </a:rPr>
              <a:t>FLAG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010101"/>
                </a:solidFill>
                <a:latin typeface="Trebuchet MS"/>
                <a:cs typeface="Trebuchet MS"/>
              </a:rPr>
              <a:t>#2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84804" y="1033354"/>
            <a:ext cx="5683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4" dirty="0">
                <a:solidFill>
                  <a:srgbClr val="010101"/>
                </a:solidFill>
                <a:latin typeface="Trebuchet MS"/>
                <a:cs typeface="Trebuchet MS"/>
              </a:rPr>
              <a:t>RED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229" dirty="0">
                <a:solidFill>
                  <a:srgbClr val="010101"/>
                </a:solidFill>
                <a:latin typeface="Trebuchet MS"/>
                <a:cs typeface="Trebuchet MS"/>
              </a:rPr>
              <a:t>FLAG</a:t>
            </a:r>
            <a:r>
              <a:rPr sz="1100" spc="-125" dirty="0">
                <a:solidFill>
                  <a:srgbClr val="010101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010101"/>
                </a:solidFill>
                <a:latin typeface="Trebuchet MS"/>
                <a:cs typeface="Trebuchet MS"/>
              </a:rPr>
              <a:t>#3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11234" y="2664587"/>
            <a:ext cx="29654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70"/>
              </a:lnSpc>
            </a:pP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enu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4300" y="1353106"/>
            <a:ext cx="1610995" cy="1736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90"/>
              </a:spcBef>
            </a:pPr>
            <a:r>
              <a:rPr sz="1800" spc="210" dirty="0">
                <a:solidFill>
                  <a:srgbClr val="010101"/>
                </a:solidFill>
                <a:latin typeface="Georgia"/>
                <a:cs typeface="Georgia"/>
              </a:rPr>
              <a:t>(+)Net</a:t>
            </a:r>
            <a:r>
              <a:rPr sz="1800" spc="175" dirty="0">
                <a:solidFill>
                  <a:srgbClr val="010101"/>
                </a:solidFill>
                <a:latin typeface="Georgia"/>
                <a:cs typeface="Georgia"/>
              </a:rPr>
              <a:t> </a:t>
            </a:r>
            <a:r>
              <a:rPr sz="1800" spc="95" dirty="0">
                <a:solidFill>
                  <a:srgbClr val="010101"/>
                </a:solidFill>
                <a:latin typeface="Georgia"/>
                <a:cs typeface="Georgia"/>
              </a:rPr>
              <a:t>profit </a:t>
            </a:r>
            <a:r>
              <a:rPr sz="1800" spc="135" dirty="0">
                <a:solidFill>
                  <a:srgbClr val="010101"/>
                </a:solidFill>
                <a:latin typeface="Georgia"/>
                <a:cs typeface="Georgia"/>
              </a:rPr>
              <a:t>but</a:t>
            </a:r>
            <a:r>
              <a:rPr sz="1800" spc="185" dirty="0">
                <a:solidFill>
                  <a:srgbClr val="010101"/>
                </a:solidFill>
                <a:latin typeface="Georgia"/>
                <a:cs typeface="Georgia"/>
              </a:rPr>
              <a:t> </a:t>
            </a:r>
            <a:r>
              <a:rPr sz="1800" spc="195" dirty="0">
                <a:solidFill>
                  <a:srgbClr val="010101"/>
                </a:solidFill>
                <a:latin typeface="Georgia"/>
                <a:cs typeface="Georgia"/>
              </a:rPr>
              <a:t>(-</a:t>
            </a:r>
            <a:r>
              <a:rPr sz="1800" spc="145" dirty="0">
                <a:solidFill>
                  <a:srgbClr val="010101"/>
                </a:solidFill>
                <a:latin typeface="Georgia"/>
                <a:cs typeface="Georgia"/>
              </a:rPr>
              <a:t>) </a:t>
            </a:r>
            <a:r>
              <a:rPr sz="1800" spc="170" dirty="0">
                <a:solidFill>
                  <a:srgbClr val="010101"/>
                </a:solidFill>
                <a:latin typeface="Georgia"/>
                <a:cs typeface="Georgia"/>
              </a:rPr>
              <a:t>Cashflow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1800">
              <a:latin typeface="Georgia"/>
              <a:cs typeface="Georgia"/>
            </a:endParaRPr>
          </a:p>
          <a:p>
            <a:pPr marL="12700" marR="29845">
              <a:lnSpc>
                <a:spcPct val="100000"/>
              </a:lnSpc>
              <a:tabLst>
                <a:tab pos="1472565" algn="l"/>
              </a:tabLst>
            </a:pP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Aggressive</a:t>
            </a:r>
            <a:r>
              <a:rPr sz="1400" spc="-8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rev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	</a:t>
            </a:r>
            <a:r>
              <a:rPr sz="1400" spc="-50" dirty="0">
                <a:solidFill>
                  <a:srgbClr val="616161"/>
                </a:solidFill>
                <a:latin typeface="Microsoft Sans Serif"/>
                <a:cs typeface="Microsoft Sans Serif"/>
              </a:rPr>
              <a:t>e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recognition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300" y="3277743"/>
            <a:ext cx="16414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solidFill>
                  <a:srgbClr val="616161"/>
                </a:solidFill>
                <a:latin typeface="Microsoft Sans Serif"/>
                <a:cs typeface="Microsoft Sans Serif"/>
              </a:rPr>
              <a:t>Rising</a:t>
            </a:r>
            <a:r>
              <a:rPr sz="1400" spc="-6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receivables</a:t>
            </a:r>
            <a:r>
              <a:rPr sz="1400" spc="-7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616161"/>
                </a:solidFill>
                <a:latin typeface="Microsoft Sans Serif"/>
                <a:cs typeface="Microsoft Sans Serif"/>
              </a:rPr>
              <a:t>or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inventory</a:t>
            </a:r>
            <a:r>
              <a:rPr sz="14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buildup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4300" y="3917822"/>
            <a:ext cx="16878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Profit</a:t>
            </a: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 may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not</a:t>
            </a: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be</a:t>
            </a:r>
            <a:r>
              <a:rPr sz="14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real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or</a:t>
            </a:r>
            <a:r>
              <a:rPr sz="1400" spc="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sustainable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36749" y="2637663"/>
            <a:ext cx="160337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Gap</a:t>
            </a:r>
            <a:r>
              <a:rPr sz="1400" spc="-5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in</a:t>
            </a:r>
            <a:r>
              <a:rPr sz="1400" spc="-5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Operating Cashflow</a:t>
            </a:r>
            <a:r>
              <a:rPr sz="1400" spc="-6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is</a:t>
            </a:r>
            <a:r>
              <a:rPr sz="1400" spc="-6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plugged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by</a:t>
            </a:r>
            <a:r>
              <a:rPr sz="1400" spc="2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borrowing</a:t>
            </a:r>
            <a:r>
              <a:rPr sz="1400" spc="2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or </a:t>
            </a: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issuance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of</a:t>
            </a:r>
            <a:r>
              <a:rPr sz="1400" spc="-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new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shares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45025" y="2637663"/>
            <a:ext cx="160591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Maintenance</a:t>
            </a:r>
            <a:r>
              <a:rPr sz="1400" spc="-7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616161"/>
                </a:solidFill>
                <a:latin typeface="Microsoft Sans Serif"/>
                <a:cs typeface="Microsoft Sans Serif"/>
              </a:rPr>
              <a:t>/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replacement</a:t>
            </a:r>
            <a:r>
              <a:rPr sz="1400" spc="1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70" dirty="0">
                <a:solidFill>
                  <a:srgbClr val="616161"/>
                </a:solidFill>
                <a:latin typeface="Microsoft Sans Serif"/>
                <a:cs typeface="Microsoft Sans Serif"/>
              </a:rPr>
              <a:t>CAPEX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makes</a:t>
            </a:r>
            <a:r>
              <a:rPr sz="14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up</a:t>
            </a:r>
            <a:r>
              <a:rPr sz="14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huge</a:t>
            </a:r>
            <a:r>
              <a:rPr sz="14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45" dirty="0">
                <a:solidFill>
                  <a:srgbClr val="616161"/>
                </a:solidFill>
                <a:latin typeface="Microsoft Sans Serif"/>
                <a:cs typeface="Microsoft Sans Serif"/>
              </a:rPr>
              <a:t>%</a:t>
            </a:r>
            <a:r>
              <a:rPr sz="14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616161"/>
                </a:solidFill>
                <a:latin typeface="Microsoft Sans Serif"/>
                <a:cs typeface="Microsoft Sans Serif"/>
              </a:rPr>
              <a:t>of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Revenue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5025" y="3704463"/>
            <a:ext cx="15894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High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capital</a:t>
            </a: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outlay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erodes</a:t>
            </a:r>
            <a:r>
              <a:rPr sz="14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overall</a:t>
            </a:r>
            <a:r>
              <a:rPr sz="1400" spc="-3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profit margin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53300" y="2678363"/>
            <a:ext cx="16713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Presence</a:t>
            </a:r>
            <a:r>
              <a:rPr sz="14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of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one-</a:t>
            </a:r>
            <a:r>
              <a:rPr sz="14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off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revenue</a:t>
            </a:r>
            <a:r>
              <a:rPr sz="1400" spc="-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or</a:t>
            </a:r>
            <a:r>
              <a:rPr sz="1400" spc="-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expenses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53300" y="3318443"/>
            <a:ext cx="1908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Large</a:t>
            </a:r>
            <a:r>
              <a:rPr sz="1400" spc="-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dividend</a:t>
            </a:r>
            <a:r>
              <a:rPr sz="1400" spc="-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payment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despite</a:t>
            </a:r>
            <a:r>
              <a:rPr sz="1400" spc="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weak</a:t>
            </a:r>
            <a:r>
              <a:rPr sz="1400" spc="1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cashflow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53300" y="3958523"/>
            <a:ext cx="14973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Mismatch</a:t>
            </a:r>
            <a:r>
              <a:rPr sz="1400" spc="-3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between Income</a:t>
            </a:r>
            <a:r>
              <a:rPr sz="1400" spc="-4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616161"/>
                </a:solidFill>
                <a:latin typeface="Microsoft Sans Serif"/>
                <a:cs typeface="Microsoft Sans Serif"/>
              </a:rPr>
              <a:t>and</a:t>
            </a:r>
            <a:r>
              <a:rPr sz="14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Cash </a:t>
            </a:r>
            <a:r>
              <a:rPr sz="14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conversion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7769" y="2717812"/>
            <a:ext cx="429259" cy="445770"/>
          </a:xfrm>
          <a:custGeom>
            <a:avLst/>
            <a:gdLst/>
            <a:ahLst/>
            <a:cxnLst/>
            <a:rect l="l" t="t" r="r" b="b"/>
            <a:pathLst>
              <a:path w="429260" h="445769">
                <a:moveTo>
                  <a:pt x="429120" y="0"/>
                </a:moveTo>
                <a:lnTo>
                  <a:pt x="180924" y="0"/>
                </a:lnTo>
                <a:lnTo>
                  <a:pt x="180924" y="92710"/>
                </a:lnTo>
                <a:lnTo>
                  <a:pt x="180924" y="312420"/>
                </a:lnTo>
                <a:lnTo>
                  <a:pt x="54584" y="312420"/>
                </a:lnTo>
                <a:lnTo>
                  <a:pt x="54584" y="71120"/>
                </a:lnTo>
                <a:lnTo>
                  <a:pt x="0" y="71120"/>
                </a:lnTo>
                <a:lnTo>
                  <a:pt x="0" y="312420"/>
                </a:lnTo>
                <a:lnTo>
                  <a:pt x="0" y="405130"/>
                </a:lnTo>
                <a:lnTo>
                  <a:pt x="180924" y="405130"/>
                </a:lnTo>
                <a:lnTo>
                  <a:pt x="180924" y="445770"/>
                </a:lnTo>
                <a:lnTo>
                  <a:pt x="235508" y="445770"/>
                </a:lnTo>
                <a:lnTo>
                  <a:pt x="235508" y="405130"/>
                </a:lnTo>
                <a:lnTo>
                  <a:pt x="248196" y="405130"/>
                </a:lnTo>
                <a:lnTo>
                  <a:pt x="248196" y="312420"/>
                </a:lnTo>
                <a:lnTo>
                  <a:pt x="235508" y="312420"/>
                </a:lnTo>
                <a:lnTo>
                  <a:pt x="235508" y="92710"/>
                </a:lnTo>
                <a:lnTo>
                  <a:pt x="429120" y="92710"/>
                </a:lnTo>
                <a:lnTo>
                  <a:pt x="429120" y="0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86" y="1262100"/>
            <a:ext cx="4690455" cy="32706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1449" y="161198"/>
            <a:ext cx="468185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The</a:t>
            </a:r>
            <a:r>
              <a:rPr spc="-45" dirty="0"/>
              <a:t> </a:t>
            </a:r>
            <a:r>
              <a:rPr dirty="0"/>
              <a:t>3</a:t>
            </a:r>
            <a:r>
              <a:rPr spc="-40" dirty="0"/>
              <a:t> </a:t>
            </a:r>
            <a:r>
              <a:rPr dirty="0"/>
              <a:t>sets</a:t>
            </a:r>
            <a:r>
              <a:rPr spc="-4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“Accounting</a:t>
            </a:r>
            <a:r>
              <a:rPr spc="-40" dirty="0"/>
              <a:t> </a:t>
            </a:r>
            <a:r>
              <a:rPr spc="-10" dirty="0"/>
              <a:t>Books”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63308" y="1104981"/>
            <a:ext cx="2794635" cy="3345179"/>
            <a:chOff x="6063308" y="1104981"/>
            <a:chExt cx="2794635" cy="3345179"/>
          </a:xfrm>
        </p:grpSpPr>
        <p:sp>
          <p:nvSpPr>
            <p:cNvPr id="4" name="object 4"/>
            <p:cNvSpPr/>
            <p:nvPr/>
          </p:nvSpPr>
          <p:spPr>
            <a:xfrm>
              <a:off x="6063308" y="1104981"/>
              <a:ext cx="2794635" cy="550545"/>
            </a:xfrm>
            <a:custGeom>
              <a:avLst/>
              <a:gdLst/>
              <a:ahLst/>
              <a:cxnLst/>
              <a:rect l="l" t="t" r="r" b="b"/>
              <a:pathLst>
                <a:path w="2794634" h="550544">
                  <a:moveTo>
                    <a:pt x="2539881" y="550207"/>
                  </a:moveTo>
                  <a:lnTo>
                    <a:pt x="254591" y="550207"/>
                  </a:lnTo>
                  <a:lnTo>
                    <a:pt x="208828" y="546105"/>
                  </a:lnTo>
                  <a:lnTo>
                    <a:pt x="165756" y="534279"/>
                  </a:lnTo>
                  <a:lnTo>
                    <a:pt x="126094" y="515448"/>
                  </a:lnTo>
                  <a:lnTo>
                    <a:pt x="90561" y="490330"/>
                  </a:lnTo>
                  <a:lnTo>
                    <a:pt x="59876" y="459645"/>
                  </a:lnTo>
                  <a:lnTo>
                    <a:pt x="34759" y="424112"/>
                  </a:lnTo>
                  <a:lnTo>
                    <a:pt x="15927" y="384450"/>
                  </a:lnTo>
                  <a:lnTo>
                    <a:pt x="4101" y="341378"/>
                  </a:lnTo>
                  <a:lnTo>
                    <a:pt x="0" y="295615"/>
                  </a:lnTo>
                  <a:lnTo>
                    <a:pt x="0" y="254591"/>
                  </a:lnTo>
                  <a:lnTo>
                    <a:pt x="4101" y="208828"/>
                  </a:lnTo>
                  <a:lnTo>
                    <a:pt x="15927" y="165756"/>
                  </a:lnTo>
                  <a:lnTo>
                    <a:pt x="34759" y="126094"/>
                  </a:lnTo>
                  <a:lnTo>
                    <a:pt x="59876" y="90561"/>
                  </a:lnTo>
                  <a:lnTo>
                    <a:pt x="90561" y="59876"/>
                  </a:lnTo>
                  <a:lnTo>
                    <a:pt x="126094" y="34759"/>
                  </a:lnTo>
                  <a:lnTo>
                    <a:pt x="165756" y="15927"/>
                  </a:lnTo>
                  <a:lnTo>
                    <a:pt x="208828" y="4101"/>
                  </a:lnTo>
                  <a:lnTo>
                    <a:pt x="254591" y="0"/>
                  </a:lnTo>
                  <a:lnTo>
                    <a:pt x="2539881" y="0"/>
                  </a:lnTo>
                  <a:lnTo>
                    <a:pt x="2589782" y="4937"/>
                  </a:lnTo>
                  <a:lnTo>
                    <a:pt x="2637310" y="19379"/>
                  </a:lnTo>
                  <a:lnTo>
                    <a:pt x="2681129" y="42774"/>
                  </a:lnTo>
                  <a:lnTo>
                    <a:pt x="2719905" y="74568"/>
                  </a:lnTo>
                  <a:lnTo>
                    <a:pt x="2751699" y="113344"/>
                  </a:lnTo>
                  <a:lnTo>
                    <a:pt x="2775094" y="157163"/>
                  </a:lnTo>
                  <a:lnTo>
                    <a:pt x="2789536" y="204691"/>
                  </a:lnTo>
                  <a:lnTo>
                    <a:pt x="2794473" y="254591"/>
                  </a:lnTo>
                  <a:lnTo>
                    <a:pt x="2794473" y="295615"/>
                  </a:lnTo>
                  <a:lnTo>
                    <a:pt x="2790371" y="341378"/>
                  </a:lnTo>
                  <a:lnTo>
                    <a:pt x="2778545" y="384450"/>
                  </a:lnTo>
                  <a:lnTo>
                    <a:pt x="2759714" y="424112"/>
                  </a:lnTo>
                  <a:lnTo>
                    <a:pt x="2734596" y="459645"/>
                  </a:lnTo>
                  <a:lnTo>
                    <a:pt x="2703912" y="490330"/>
                  </a:lnTo>
                  <a:lnTo>
                    <a:pt x="2668379" y="515448"/>
                  </a:lnTo>
                  <a:lnTo>
                    <a:pt x="2628717" y="534279"/>
                  </a:lnTo>
                  <a:lnTo>
                    <a:pt x="2585644" y="546105"/>
                  </a:lnTo>
                  <a:lnTo>
                    <a:pt x="2539881" y="550207"/>
                  </a:lnTo>
                  <a:close/>
                </a:path>
              </a:pathLst>
            </a:custGeom>
            <a:solidFill>
              <a:srgbClr val="EEEE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63340" y="3052585"/>
              <a:ext cx="2794635" cy="1397635"/>
            </a:xfrm>
            <a:custGeom>
              <a:avLst/>
              <a:gdLst/>
              <a:ahLst/>
              <a:cxnLst/>
              <a:rect l="l" t="t" r="r" b="b"/>
              <a:pathLst>
                <a:path w="2794634" h="1397635">
                  <a:moveTo>
                    <a:pt x="2561596" y="1397236"/>
                  </a:moveTo>
                  <a:lnTo>
                    <a:pt x="232877" y="1397236"/>
                  </a:lnTo>
                  <a:lnTo>
                    <a:pt x="185944" y="1392505"/>
                  </a:lnTo>
                  <a:lnTo>
                    <a:pt x="142230" y="1378936"/>
                  </a:lnTo>
                  <a:lnTo>
                    <a:pt x="102673" y="1357465"/>
                  </a:lnTo>
                  <a:lnTo>
                    <a:pt x="68208" y="1329028"/>
                  </a:lnTo>
                  <a:lnTo>
                    <a:pt x="39771" y="1294563"/>
                  </a:lnTo>
                  <a:lnTo>
                    <a:pt x="18300" y="1255005"/>
                  </a:lnTo>
                  <a:lnTo>
                    <a:pt x="4731" y="1211292"/>
                  </a:lnTo>
                  <a:lnTo>
                    <a:pt x="0" y="1164359"/>
                  </a:lnTo>
                  <a:lnTo>
                    <a:pt x="0" y="232877"/>
                  </a:lnTo>
                  <a:lnTo>
                    <a:pt x="4731" y="185944"/>
                  </a:lnTo>
                  <a:lnTo>
                    <a:pt x="18300" y="142230"/>
                  </a:lnTo>
                  <a:lnTo>
                    <a:pt x="39771" y="102673"/>
                  </a:lnTo>
                  <a:lnTo>
                    <a:pt x="68208" y="68208"/>
                  </a:lnTo>
                  <a:lnTo>
                    <a:pt x="102673" y="39771"/>
                  </a:lnTo>
                  <a:lnTo>
                    <a:pt x="142230" y="18300"/>
                  </a:lnTo>
                  <a:lnTo>
                    <a:pt x="185944" y="4731"/>
                  </a:lnTo>
                  <a:lnTo>
                    <a:pt x="232877" y="0"/>
                  </a:lnTo>
                  <a:lnTo>
                    <a:pt x="2561596" y="0"/>
                  </a:lnTo>
                  <a:lnTo>
                    <a:pt x="2607240" y="4515"/>
                  </a:lnTo>
                  <a:lnTo>
                    <a:pt x="2650714" y="17726"/>
                  </a:lnTo>
                  <a:lnTo>
                    <a:pt x="2690796" y="39125"/>
                  </a:lnTo>
                  <a:lnTo>
                    <a:pt x="2726265" y="68208"/>
                  </a:lnTo>
                  <a:lnTo>
                    <a:pt x="2755347" y="103676"/>
                  </a:lnTo>
                  <a:lnTo>
                    <a:pt x="2776747" y="143759"/>
                  </a:lnTo>
                  <a:lnTo>
                    <a:pt x="2789957" y="187233"/>
                  </a:lnTo>
                  <a:lnTo>
                    <a:pt x="2794473" y="232877"/>
                  </a:lnTo>
                  <a:lnTo>
                    <a:pt x="2794473" y="1164359"/>
                  </a:lnTo>
                  <a:lnTo>
                    <a:pt x="2789742" y="1211292"/>
                  </a:lnTo>
                  <a:lnTo>
                    <a:pt x="2776173" y="1255005"/>
                  </a:lnTo>
                  <a:lnTo>
                    <a:pt x="2754702" y="1294563"/>
                  </a:lnTo>
                  <a:lnTo>
                    <a:pt x="2726265" y="1329028"/>
                  </a:lnTo>
                  <a:lnTo>
                    <a:pt x="2691800" y="1357465"/>
                  </a:lnTo>
                  <a:lnTo>
                    <a:pt x="2652242" y="1378936"/>
                  </a:lnTo>
                  <a:lnTo>
                    <a:pt x="2608529" y="1392505"/>
                  </a:lnTo>
                  <a:lnTo>
                    <a:pt x="2561596" y="1397236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63308" y="1655355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4" h="1397635">
                  <a:moveTo>
                    <a:pt x="1164359" y="1397237"/>
                  </a:moveTo>
                  <a:lnTo>
                    <a:pt x="232877" y="1397237"/>
                  </a:lnTo>
                  <a:lnTo>
                    <a:pt x="185944" y="1392505"/>
                  </a:lnTo>
                  <a:lnTo>
                    <a:pt x="142231" y="1378936"/>
                  </a:lnTo>
                  <a:lnTo>
                    <a:pt x="102673" y="1357465"/>
                  </a:lnTo>
                  <a:lnTo>
                    <a:pt x="68208" y="1329028"/>
                  </a:lnTo>
                  <a:lnTo>
                    <a:pt x="39771" y="1294563"/>
                  </a:lnTo>
                  <a:lnTo>
                    <a:pt x="18300" y="1255006"/>
                  </a:lnTo>
                  <a:lnTo>
                    <a:pt x="4731" y="1211292"/>
                  </a:lnTo>
                  <a:lnTo>
                    <a:pt x="0" y="1164359"/>
                  </a:lnTo>
                  <a:lnTo>
                    <a:pt x="0" y="232877"/>
                  </a:lnTo>
                  <a:lnTo>
                    <a:pt x="4731" y="185944"/>
                  </a:lnTo>
                  <a:lnTo>
                    <a:pt x="18300" y="142231"/>
                  </a:lnTo>
                  <a:lnTo>
                    <a:pt x="39771" y="102673"/>
                  </a:lnTo>
                  <a:lnTo>
                    <a:pt x="68208" y="68208"/>
                  </a:lnTo>
                  <a:lnTo>
                    <a:pt x="102673" y="39771"/>
                  </a:lnTo>
                  <a:lnTo>
                    <a:pt x="142231" y="18300"/>
                  </a:lnTo>
                  <a:lnTo>
                    <a:pt x="185944" y="4731"/>
                  </a:lnTo>
                  <a:lnTo>
                    <a:pt x="232877" y="0"/>
                  </a:lnTo>
                  <a:lnTo>
                    <a:pt x="1164359" y="0"/>
                  </a:lnTo>
                  <a:lnTo>
                    <a:pt x="1210003" y="4516"/>
                  </a:lnTo>
                  <a:lnTo>
                    <a:pt x="1253477" y="17726"/>
                  </a:lnTo>
                  <a:lnTo>
                    <a:pt x="1293560" y="39126"/>
                  </a:lnTo>
                  <a:lnTo>
                    <a:pt x="1329028" y="68208"/>
                  </a:lnTo>
                  <a:lnTo>
                    <a:pt x="1358110" y="103676"/>
                  </a:lnTo>
                  <a:lnTo>
                    <a:pt x="1379510" y="143759"/>
                  </a:lnTo>
                  <a:lnTo>
                    <a:pt x="1392720" y="187233"/>
                  </a:lnTo>
                  <a:lnTo>
                    <a:pt x="1397236" y="232877"/>
                  </a:lnTo>
                  <a:lnTo>
                    <a:pt x="1397236" y="1164359"/>
                  </a:lnTo>
                  <a:lnTo>
                    <a:pt x="1392505" y="1211292"/>
                  </a:lnTo>
                  <a:lnTo>
                    <a:pt x="1378936" y="1255006"/>
                  </a:lnTo>
                  <a:lnTo>
                    <a:pt x="1357465" y="1294563"/>
                  </a:lnTo>
                  <a:lnTo>
                    <a:pt x="1329028" y="1329028"/>
                  </a:lnTo>
                  <a:lnTo>
                    <a:pt x="1294563" y="1357465"/>
                  </a:lnTo>
                  <a:lnTo>
                    <a:pt x="1255005" y="1378936"/>
                  </a:lnTo>
                  <a:lnTo>
                    <a:pt x="1211292" y="1392505"/>
                  </a:lnTo>
                  <a:lnTo>
                    <a:pt x="1164359" y="1397237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0617" y="1655355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4" h="1397635">
                  <a:moveTo>
                    <a:pt x="1164358" y="1397237"/>
                  </a:moveTo>
                  <a:lnTo>
                    <a:pt x="232876" y="1397237"/>
                  </a:lnTo>
                  <a:lnTo>
                    <a:pt x="185944" y="1392505"/>
                  </a:lnTo>
                  <a:lnTo>
                    <a:pt x="142230" y="1378936"/>
                  </a:lnTo>
                  <a:lnTo>
                    <a:pt x="102673" y="1357465"/>
                  </a:lnTo>
                  <a:lnTo>
                    <a:pt x="68208" y="1329028"/>
                  </a:lnTo>
                  <a:lnTo>
                    <a:pt x="39771" y="1294563"/>
                  </a:lnTo>
                  <a:lnTo>
                    <a:pt x="18300" y="1255006"/>
                  </a:lnTo>
                  <a:lnTo>
                    <a:pt x="4731" y="1211292"/>
                  </a:lnTo>
                  <a:lnTo>
                    <a:pt x="0" y="1164359"/>
                  </a:lnTo>
                  <a:lnTo>
                    <a:pt x="0" y="232877"/>
                  </a:lnTo>
                  <a:lnTo>
                    <a:pt x="4731" y="185944"/>
                  </a:lnTo>
                  <a:lnTo>
                    <a:pt x="18300" y="142231"/>
                  </a:lnTo>
                  <a:lnTo>
                    <a:pt x="39771" y="102673"/>
                  </a:lnTo>
                  <a:lnTo>
                    <a:pt x="68208" y="68208"/>
                  </a:lnTo>
                  <a:lnTo>
                    <a:pt x="102673" y="39771"/>
                  </a:lnTo>
                  <a:lnTo>
                    <a:pt x="142230" y="18300"/>
                  </a:lnTo>
                  <a:lnTo>
                    <a:pt x="185944" y="4731"/>
                  </a:lnTo>
                  <a:lnTo>
                    <a:pt x="232876" y="0"/>
                  </a:lnTo>
                  <a:lnTo>
                    <a:pt x="1164358" y="0"/>
                  </a:lnTo>
                  <a:lnTo>
                    <a:pt x="1210003" y="4516"/>
                  </a:lnTo>
                  <a:lnTo>
                    <a:pt x="1253477" y="17726"/>
                  </a:lnTo>
                  <a:lnTo>
                    <a:pt x="1293560" y="39126"/>
                  </a:lnTo>
                  <a:lnTo>
                    <a:pt x="1329028" y="68208"/>
                  </a:lnTo>
                  <a:lnTo>
                    <a:pt x="1358110" y="103676"/>
                  </a:lnTo>
                  <a:lnTo>
                    <a:pt x="1379510" y="143759"/>
                  </a:lnTo>
                  <a:lnTo>
                    <a:pt x="1392721" y="187233"/>
                  </a:lnTo>
                  <a:lnTo>
                    <a:pt x="1397237" y="232877"/>
                  </a:lnTo>
                  <a:lnTo>
                    <a:pt x="1397237" y="1164359"/>
                  </a:lnTo>
                  <a:lnTo>
                    <a:pt x="1392506" y="1211292"/>
                  </a:lnTo>
                  <a:lnTo>
                    <a:pt x="1378936" y="1255006"/>
                  </a:lnTo>
                  <a:lnTo>
                    <a:pt x="1357465" y="1294563"/>
                  </a:lnTo>
                  <a:lnTo>
                    <a:pt x="1329028" y="1329028"/>
                  </a:lnTo>
                  <a:lnTo>
                    <a:pt x="1294563" y="1357465"/>
                  </a:lnTo>
                  <a:lnTo>
                    <a:pt x="1255005" y="1378936"/>
                  </a:lnTo>
                  <a:lnTo>
                    <a:pt x="1211292" y="1392505"/>
                  </a:lnTo>
                  <a:lnTo>
                    <a:pt x="1164358" y="1397237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42730" y="1172457"/>
            <a:ext cx="2437130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spc="170" dirty="0">
                <a:solidFill>
                  <a:srgbClr val="0C0C0C"/>
                </a:solidFill>
                <a:latin typeface="Trebuchet MS"/>
                <a:cs typeface="Trebuchet MS"/>
              </a:rPr>
              <a:t>Who</a:t>
            </a:r>
            <a:r>
              <a:rPr sz="2250" spc="-50" dirty="0">
                <a:solidFill>
                  <a:srgbClr val="0C0C0C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0C0C0C"/>
                </a:solidFill>
                <a:latin typeface="Trebuchet MS"/>
                <a:cs typeface="Trebuchet MS"/>
              </a:rPr>
              <a:t>are</a:t>
            </a:r>
            <a:r>
              <a:rPr sz="2250" spc="-50" dirty="0">
                <a:solidFill>
                  <a:srgbClr val="0C0C0C"/>
                </a:solidFill>
                <a:latin typeface="Trebuchet MS"/>
                <a:cs typeface="Trebuchet MS"/>
              </a:rPr>
              <a:t> </a:t>
            </a:r>
            <a:r>
              <a:rPr sz="2250" spc="85" dirty="0">
                <a:solidFill>
                  <a:srgbClr val="0C0C0C"/>
                </a:solidFill>
                <a:latin typeface="Trebuchet MS"/>
                <a:cs typeface="Trebuchet MS"/>
              </a:rPr>
              <a:t>they</a:t>
            </a:r>
            <a:r>
              <a:rPr sz="2250" spc="-45" dirty="0">
                <a:solidFill>
                  <a:srgbClr val="0C0C0C"/>
                </a:solidFill>
                <a:latin typeface="Trebuchet MS"/>
                <a:cs typeface="Trebuchet MS"/>
              </a:rPr>
              <a:t> </a:t>
            </a:r>
            <a:r>
              <a:rPr sz="2250" spc="55" dirty="0">
                <a:solidFill>
                  <a:srgbClr val="0C0C0C"/>
                </a:solidFill>
                <a:latin typeface="Trebuchet MS"/>
                <a:cs typeface="Trebuchet MS"/>
              </a:rPr>
              <a:t>for?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2048" y="1675234"/>
            <a:ext cx="1021080" cy="89535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500" spc="-330" dirty="0">
                <a:solidFill>
                  <a:srgbClr val="EEEE64"/>
                </a:solidFill>
                <a:latin typeface="Trebuchet MS"/>
                <a:cs typeface="Trebuchet MS"/>
              </a:rPr>
              <a:t>1.</a:t>
            </a:r>
            <a:endParaRPr sz="1500">
              <a:latin typeface="Trebuchet MS"/>
              <a:cs typeface="Trebuchet MS"/>
            </a:endParaRPr>
          </a:p>
          <a:p>
            <a:pPr marL="12700" marR="5080">
              <a:lnSpc>
                <a:spcPct val="116799"/>
              </a:lnSpc>
              <a:spcBef>
                <a:spcPts val="565"/>
              </a:spcBef>
            </a:pPr>
            <a:r>
              <a:rPr sz="1250" spc="-10" dirty="0">
                <a:solidFill>
                  <a:srgbClr val="EEEE64"/>
                </a:solidFill>
                <a:latin typeface="Trebuchet MS"/>
                <a:cs typeface="Trebuchet MS"/>
              </a:rPr>
              <a:t>Internal </a:t>
            </a:r>
            <a:r>
              <a:rPr sz="1250" spc="40" dirty="0">
                <a:solidFill>
                  <a:srgbClr val="EEEE64"/>
                </a:solidFill>
                <a:latin typeface="Trebuchet MS"/>
                <a:cs typeface="Trebuchet MS"/>
              </a:rPr>
              <a:t>management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9380" y="1703752"/>
            <a:ext cx="1009015" cy="82232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50" spc="-25" dirty="0">
                <a:solidFill>
                  <a:srgbClr val="EEEE64"/>
                </a:solidFill>
                <a:latin typeface="Trebuchet MS"/>
                <a:cs typeface="Trebuchet MS"/>
              </a:rPr>
              <a:t>2.</a:t>
            </a:r>
            <a:endParaRPr sz="1250">
              <a:latin typeface="Trebuchet MS"/>
              <a:cs typeface="Trebuchet MS"/>
            </a:endParaRPr>
          </a:p>
          <a:p>
            <a:pPr marL="12700" marR="5080">
              <a:lnSpc>
                <a:spcPct val="116799"/>
              </a:lnSpc>
              <a:spcBef>
                <a:spcPts val="509"/>
              </a:spcBef>
            </a:pPr>
            <a:r>
              <a:rPr sz="1250" spc="-10" dirty="0">
                <a:solidFill>
                  <a:srgbClr val="EEEE64"/>
                </a:solidFill>
                <a:latin typeface="Trebuchet MS"/>
                <a:cs typeface="Trebuchet MS"/>
              </a:rPr>
              <a:t>External </a:t>
            </a:r>
            <a:r>
              <a:rPr sz="1250" spc="40" dirty="0">
                <a:solidFill>
                  <a:srgbClr val="EEEE64"/>
                </a:solidFill>
                <a:latin typeface="Trebuchet MS"/>
                <a:cs typeface="Trebuchet MS"/>
              </a:rPr>
              <a:t>stakeholders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3518" y="3101045"/>
            <a:ext cx="1149985" cy="6000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50" spc="-25" dirty="0">
                <a:solidFill>
                  <a:srgbClr val="EEEE64"/>
                </a:solidFill>
                <a:latin typeface="Trebuchet MS"/>
                <a:cs typeface="Trebuchet MS"/>
              </a:rPr>
              <a:t>3.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250" spc="-20" dirty="0">
                <a:solidFill>
                  <a:srgbClr val="EEEE64"/>
                </a:solidFill>
                <a:latin typeface="Trebuchet MS"/>
                <a:cs typeface="Trebuchet MS"/>
              </a:rPr>
              <a:t>Tax</a:t>
            </a:r>
            <a:r>
              <a:rPr sz="1250" spc="-65" dirty="0">
                <a:solidFill>
                  <a:srgbClr val="EEEE64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EEEE64"/>
                </a:solidFill>
                <a:latin typeface="Trebuchet MS"/>
                <a:cs typeface="Trebuchet MS"/>
              </a:rPr>
              <a:t>Authorities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7258" y="3310295"/>
            <a:ext cx="1630045" cy="210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dirty="0">
                <a:latin typeface="Roboto"/>
                <a:cs typeface="Roboto"/>
              </a:rPr>
              <a:t>Management</a:t>
            </a:r>
            <a:r>
              <a:rPr sz="1200" b="1" spc="25" dirty="0">
                <a:latin typeface="Roboto"/>
                <a:cs typeface="Roboto"/>
              </a:rPr>
              <a:t> </a:t>
            </a:r>
            <a:r>
              <a:rPr sz="1200" b="1" spc="-10" dirty="0">
                <a:latin typeface="Roboto"/>
                <a:cs typeface="Roboto"/>
              </a:rPr>
              <a:t>Accounts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7258" y="3596045"/>
            <a:ext cx="1689735" cy="210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10" dirty="0">
                <a:latin typeface="Roboto"/>
                <a:cs typeface="Roboto"/>
              </a:rPr>
              <a:t>Internal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spc="-10" dirty="0">
                <a:latin typeface="Roboto"/>
                <a:cs typeface="Roboto"/>
              </a:rPr>
              <a:t>ﬁnancial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spc="-10" dirty="0">
                <a:latin typeface="Roboto"/>
                <a:cs typeface="Roboto"/>
              </a:rPr>
              <a:t>reports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7258" y="3777020"/>
            <a:ext cx="2098040" cy="210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latin typeface="Roboto"/>
                <a:cs typeface="Roboto"/>
              </a:rPr>
              <a:t>customized</a:t>
            </a:r>
            <a:r>
              <a:rPr sz="1200" spc="-30" dirty="0">
                <a:latin typeface="Roboto"/>
                <a:cs typeface="Roboto"/>
              </a:rPr>
              <a:t> </a:t>
            </a:r>
            <a:r>
              <a:rPr sz="1200" dirty="0">
                <a:latin typeface="Roboto"/>
                <a:cs typeface="Roboto"/>
              </a:rPr>
              <a:t>for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10" dirty="0">
                <a:latin typeface="Roboto"/>
                <a:cs typeface="Roboto"/>
              </a:rPr>
              <a:t>leadership</a:t>
            </a:r>
            <a:r>
              <a:rPr sz="1200" spc="-30" dirty="0">
                <a:latin typeface="Roboto"/>
                <a:cs typeface="Roboto"/>
              </a:rPr>
              <a:t> </a:t>
            </a:r>
            <a:r>
              <a:rPr sz="1200" spc="-25" dirty="0">
                <a:latin typeface="Roboto"/>
                <a:cs typeface="Roboto"/>
              </a:rPr>
              <a:t>and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7258" y="3957995"/>
            <a:ext cx="2008505" cy="210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10" dirty="0">
                <a:latin typeface="Roboto"/>
                <a:cs typeface="Roboto"/>
              </a:rPr>
              <a:t>operational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dirty="0">
                <a:latin typeface="Roboto"/>
                <a:cs typeface="Roboto"/>
              </a:rPr>
              <a:t>teams</a:t>
            </a:r>
            <a:r>
              <a:rPr sz="1200" spc="-10" dirty="0">
                <a:latin typeface="Roboto"/>
                <a:cs typeface="Roboto"/>
              </a:rPr>
              <a:t> </a:t>
            </a:r>
            <a:r>
              <a:rPr sz="1200" dirty="0">
                <a:latin typeface="Roboto"/>
                <a:cs typeface="Roboto"/>
              </a:rPr>
              <a:t>to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10" dirty="0">
                <a:latin typeface="Roboto"/>
                <a:cs typeface="Roboto"/>
              </a:rPr>
              <a:t>support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7258" y="4138970"/>
            <a:ext cx="1831339" cy="210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10" dirty="0">
                <a:latin typeface="Roboto"/>
                <a:cs typeface="Roboto"/>
              </a:rPr>
              <a:t>business</a:t>
            </a:r>
            <a:r>
              <a:rPr sz="1200" spc="65" dirty="0">
                <a:latin typeface="Roboto"/>
                <a:cs typeface="Roboto"/>
              </a:rPr>
              <a:t> </a:t>
            </a:r>
            <a:r>
              <a:rPr sz="1200" spc="-30" dirty="0">
                <a:latin typeface="Roboto"/>
                <a:cs typeface="Roboto"/>
              </a:rPr>
              <a:t>decision-</a:t>
            </a:r>
            <a:r>
              <a:rPr sz="1200" spc="-10" dirty="0">
                <a:latin typeface="Roboto"/>
                <a:cs typeface="Roboto"/>
              </a:rPr>
              <a:t>making,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7258" y="4319945"/>
            <a:ext cx="1953260" cy="210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10" dirty="0">
                <a:latin typeface="Roboto"/>
                <a:cs typeface="Roboto"/>
              </a:rPr>
              <a:t>budgeting,</a:t>
            </a:r>
            <a:r>
              <a:rPr sz="1200" spc="-30" dirty="0">
                <a:latin typeface="Roboto"/>
                <a:cs typeface="Roboto"/>
              </a:rPr>
              <a:t> </a:t>
            </a:r>
            <a:r>
              <a:rPr sz="1200" dirty="0">
                <a:latin typeface="Roboto"/>
                <a:cs typeface="Roboto"/>
              </a:rPr>
              <a:t>and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10" dirty="0">
                <a:latin typeface="Roboto"/>
                <a:cs typeface="Roboto"/>
              </a:rPr>
              <a:t>performance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7258" y="4500920"/>
            <a:ext cx="768985" cy="210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10" dirty="0">
                <a:latin typeface="Roboto"/>
                <a:cs typeface="Roboto"/>
              </a:rPr>
              <a:t>monitoring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96328" y="3022774"/>
            <a:ext cx="489584" cy="387985"/>
          </a:xfrm>
          <a:custGeom>
            <a:avLst/>
            <a:gdLst/>
            <a:ahLst/>
            <a:cxnLst/>
            <a:rect l="l" t="t" r="r" b="b"/>
            <a:pathLst>
              <a:path w="489585" h="387985">
                <a:moveTo>
                  <a:pt x="488990" y="0"/>
                </a:moveTo>
                <a:lnTo>
                  <a:pt x="0" y="387928"/>
                </a:lnTo>
              </a:path>
            </a:pathLst>
          </a:custGeom>
          <a:ln w="9524">
            <a:solidFill>
              <a:srgbClr val="249B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76487" y="3721504"/>
            <a:ext cx="1343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Roboto"/>
                <a:cs typeface="Roboto"/>
              </a:rPr>
              <a:t>Statutory</a:t>
            </a:r>
            <a:r>
              <a:rPr sz="1200" b="1" spc="5" dirty="0">
                <a:latin typeface="Roboto"/>
                <a:cs typeface="Roboto"/>
              </a:rPr>
              <a:t> </a:t>
            </a:r>
            <a:r>
              <a:rPr sz="1200" b="1" spc="-10" dirty="0">
                <a:latin typeface="Roboto"/>
                <a:cs typeface="Roboto"/>
              </a:rPr>
              <a:t>Accounts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76487" y="4026304"/>
            <a:ext cx="1534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Roboto"/>
                <a:cs typeface="Roboto"/>
              </a:rPr>
              <a:t>An</a:t>
            </a:r>
            <a:r>
              <a:rPr sz="1200" spc="-40" dirty="0">
                <a:latin typeface="Roboto"/>
                <a:cs typeface="Roboto"/>
              </a:rPr>
              <a:t> </a:t>
            </a:r>
            <a:r>
              <a:rPr sz="1200" spc="-10" dirty="0">
                <a:latin typeface="Roboto"/>
                <a:cs typeface="Roboto"/>
              </a:rPr>
              <a:t>oﬃcial</a:t>
            </a:r>
            <a:r>
              <a:rPr sz="1200" spc="-40" dirty="0">
                <a:latin typeface="Roboto"/>
                <a:cs typeface="Roboto"/>
              </a:rPr>
              <a:t> </a:t>
            </a:r>
            <a:r>
              <a:rPr sz="1200" spc="-10" dirty="0">
                <a:latin typeface="Roboto"/>
                <a:cs typeface="Roboto"/>
              </a:rPr>
              <a:t>and</a:t>
            </a:r>
            <a:r>
              <a:rPr sz="1200" spc="-35" dirty="0">
                <a:latin typeface="Roboto"/>
                <a:cs typeface="Roboto"/>
              </a:rPr>
              <a:t> </a:t>
            </a:r>
            <a:r>
              <a:rPr sz="1200" spc="-10" dirty="0">
                <a:latin typeface="Roboto"/>
                <a:cs typeface="Roboto"/>
              </a:rPr>
              <a:t>audited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76487" y="4207279"/>
            <a:ext cx="1521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Roboto"/>
                <a:cs typeface="Roboto"/>
              </a:rPr>
              <a:t>record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dirty="0">
                <a:latin typeface="Roboto"/>
                <a:cs typeface="Roboto"/>
              </a:rPr>
              <a:t>of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dirty="0">
                <a:latin typeface="Roboto"/>
                <a:cs typeface="Roboto"/>
              </a:rPr>
              <a:t>a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20" dirty="0">
                <a:latin typeface="Roboto"/>
                <a:cs typeface="Roboto"/>
              </a:rPr>
              <a:t>company’s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76487" y="4388254"/>
            <a:ext cx="1471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Roboto"/>
                <a:cs typeface="Roboto"/>
              </a:rPr>
              <a:t>ﬁnancial</a:t>
            </a:r>
            <a:r>
              <a:rPr sz="1200" spc="-60" dirty="0">
                <a:latin typeface="Roboto"/>
                <a:cs typeface="Roboto"/>
              </a:rPr>
              <a:t> </a:t>
            </a:r>
            <a:r>
              <a:rPr sz="1200" spc="-10" dirty="0">
                <a:latin typeface="Roboto"/>
                <a:cs typeface="Roboto"/>
              </a:rPr>
              <a:t>position</a:t>
            </a:r>
            <a:r>
              <a:rPr sz="1200" spc="-55" dirty="0">
                <a:latin typeface="Roboto"/>
                <a:cs typeface="Roboto"/>
              </a:rPr>
              <a:t> </a:t>
            </a:r>
            <a:r>
              <a:rPr sz="1200" spc="-25" dirty="0">
                <a:latin typeface="Roboto"/>
                <a:cs typeface="Roboto"/>
              </a:rPr>
              <a:t>and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76487" y="4569229"/>
            <a:ext cx="8966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Roboto"/>
                <a:cs typeface="Roboto"/>
              </a:rPr>
              <a:t>performance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369246" y="3268812"/>
            <a:ext cx="41275" cy="461645"/>
            <a:chOff x="4369246" y="3268812"/>
            <a:chExt cx="41275" cy="461645"/>
          </a:xfrm>
        </p:grpSpPr>
        <p:sp>
          <p:nvSpPr>
            <p:cNvPr id="26" name="object 26"/>
            <p:cNvSpPr/>
            <p:nvPr/>
          </p:nvSpPr>
          <p:spPr>
            <a:xfrm>
              <a:off x="4389836" y="3273574"/>
              <a:ext cx="3175" cy="421005"/>
            </a:xfrm>
            <a:custGeom>
              <a:avLst/>
              <a:gdLst/>
              <a:ahLst/>
              <a:cxnLst/>
              <a:rect l="l" t="t" r="r" b="b"/>
              <a:pathLst>
                <a:path w="3175" h="421004">
                  <a:moveTo>
                    <a:pt x="2762" y="0"/>
                  </a:moveTo>
                  <a:lnTo>
                    <a:pt x="0" y="420501"/>
                  </a:lnTo>
                </a:path>
              </a:pathLst>
            </a:custGeom>
            <a:ln w="9524">
              <a:solidFill>
                <a:srgbClr val="145B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74008" y="369401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275" y="31450"/>
                  </a:moveTo>
                  <a:lnTo>
                    <a:pt x="15622" y="31393"/>
                  </a:lnTo>
                  <a:lnTo>
                    <a:pt x="6968" y="31336"/>
                  </a:lnTo>
                  <a:lnTo>
                    <a:pt x="0" y="24275"/>
                  </a:lnTo>
                  <a:lnTo>
                    <a:pt x="113" y="6968"/>
                  </a:lnTo>
                  <a:lnTo>
                    <a:pt x="7174" y="0"/>
                  </a:lnTo>
                  <a:lnTo>
                    <a:pt x="15827" y="56"/>
                  </a:lnTo>
                  <a:lnTo>
                    <a:pt x="24481" y="113"/>
                  </a:lnTo>
                  <a:lnTo>
                    <a:pt x="31450" y="7174"/>
                  </a:lnTo>
                  <a:lnTo>
                    <a:pt x="31336" y="24481"/>
                  </a:lnTo>
                  <a:lnTo>
                    <a:pt x="24275" y="31450"/>
                  </a:lnTo>
                  <a:close/>
                </a:path>
              </a:pathLst>
            </a:custGeom>
            <a:solidFill>
              <a:srgbClr val="145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74008" y="369401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15622" y="31393"/>
                  </a:moveTo>
                  <a:lnTo>
                    <a:pt x="6968" y="31336"/>
                  </a:lnTo>
                  <a:lnTo>
                    <a:pt x="0" y="24275"/>
                  </a:lnTo>
                  <a:lnTo>
                    <a:pt x="56" y="15622"/>
                  </a:lnTo>
                  <a:lnTo>
                    <a:pt x="113" y="6968"/>
                  </a:lnTo>
                  <a:lnTo>
                    <a:pt x="7174" y="0"/>
                  </a:lnTo>
                  <a:lnTo>
                    <a:pt x="15827" y="56"/>
                  </a:lnTo>
                  <a:lnTo>
                    <a:pt x="24481" y="113"/>
                  </a:lnTo>
                  <a:lnTo>
                    <a:pt x="31450" y="7174"/>
                  </a:lnTo>
                  <a:lnTo>
                    <a:pt x="31393" y="15827"/>
                  </a:lnTo>
                  <a:lnTo>
                    <a:pt x="31336" y="24481"/>
                  </a:lnTo>
                  <a:lnTo>
                    <a:pt x="24275" y="31450"/>
                  </a:lnTo>
                  <a:lnTo>
                    <a:pt x="15622" y="31393"/>
                  </a:lnTo>
                  <a:close/>
                </a:path>
              </a:pathLst>
            </a:custGeom>
            <a:ln w="9524">
              <a:solidFill>
                <a:srgbClr val="145B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557087" y="745454"/>
            <a:ext cx="1821180" cy="694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Roboto"/>
                <a:cs typeface="Roboto"/>
              </a:rPr>
              <a:t>Tax</a:t>
            </a:r>
            <a:r>
              <a:rPr sz="1200" b="1" spc="-60" dirty="0">
                <a:latin typeface="Roboto"/>
                <a:cs typeface="Roboto"/>
              </a:rPr>
              <a:t> </a:t>
            </a:r>
            <a:r>
              <a:rPr sz="1200" b="1" spc="-10" dirty="0">
                <a:latin typeface="Roboto"/>
                <a:cs typeface="Roboto"/>
              </a:rPr>
              <a:t>Accounts</a:t>
            </a:r>
            <a:endParaRPr sz="1200">
              <a:latin typeface="Roboto"/>
              <a:cs typeface="Roboto"/>
            </a:endParaRPr>
          </a:p>
          <a:p>
            <a:pPr marL="12700" marR="5080">
              <a:lnSpc>
                <a:spcPts val="1430"/>
              </a:lnSpc>
              <a:spcBef>
                <a:spcPts val="1015"/>
              </a:spcBef>
            </a:pPr>
            <a:r>
              <a:rPr sz="1200" dirty="0">
                <a:latin typeface="Roboto"/>
                <a:cs typeface="Roboto"/>
              </a:rPr>
              <a:t>Comply</a:t>
            </a:r>
            <a:r>
              <a:rPr sz="1200" spc="-50" dirty="0">
                <a:latin typeface="Roboto"/>
                <a:cs typeface="Roboto"/>
              </a:rPr>
              <a:t> </a:t>
            </a:r>
            <a:r>
              <a:rPr sz="1200" spc="-10" dirty="0">
                <a:latin typeface="Roboto"/>
                <a:cs typeface="Roboto"/>
              </a:rPr>
              <a:t>with</a:t>
            </a:r>
            <a:r>
              <a:rPr sz="1200" spc="-50" dirty="0">
                <a:latin typeface="Roboto"/>
                <a:cs typeface="Roboto"/>
              </a:rPr>
              <a:t> </a:t>
            </a:r>
            <a:r>
              <a:rPr sz="1200" spc="-10" dirty="0">
                <a:latin typeface="Roboto"/>
                <a:cs typeface="Roboto"/>
              </a:rPr>
              <a:t>local</a:t>
            </a:r>
            <a:r>
              <a:rPr sz="1200" spc="-50" dirty="0">
                <a:latin typeface="Roboto"/>
                <a:cs typeface="Roboto"/>
              </a:rPr>
              <a:t> </a:t>
            </a:r>
            <a:r>
              <a:rPr sz="1200" dirty="0">
                <a:latin typeface="Roboto"/>
                <a:cs typeface="Roboto"/>
              </a:rPr>
              <a:t>tax</a:t>
            </a:r>
            <a:r>
              <a:rPr sz="1200" spc="-45" dirty="0">
                <a:latin typeface="Roboto"/>
                <a:cs typeface="Roboto"/>
              </a:rPr>
              <a:t> </a:t>
            </a:r>
            <a:r>
              <a:rPr sz="1200" spc="-20" dirty="0">
                <a:latin typeface="Roboto"/>
                <a:cs typeface="Roboto"/>
              </a:rPr>
              <a:t>laws </a:t>
            </a:r>
            <a:r>
              <a:rPr sz="1200" spc="-10" dirty="0">
                <a:latin typeface="Roboto"/>
                <a:cs typeface="Roboto"/>
              </a:rPr>
              <a:t>and</a:t>
            </a:r>
            <a:r>
              <a:rPr sz="1200" spc="-50" dirty="0">
                <a:latin typeface="Roboto"/>
                <a:cs typeface="Roboto"/>
              </a:rPr>
              <a:t> </a:t>
            </a:r>
            <a:r>
              <a:rPr sz="1200" spc="-10" dirty="0">
                <a:latin typeface="Roboto"/>
                <a:cs typeface="Roboto"/>
              </a:rPr>
              <a:t>regulations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548509" y="1388994"/>
            <a:ext cx="2136140" cy="2240280"/>
            <a:chOff x="2548509" y="1388994"/>
            <a:chExt cx="2136140" cy="2240280"/>
          </a:xfrm>
        </p:grpSpPr>
        <p:sp>
          <p:nvSpPr>
            <p:cNvPr id="31" name="object 31"/>
            <p:cNvSpPr/>
            <p:nvPr/>
          </p:nvSpPr>
          <p:spPr>
            <a:xfrm>
              <a:off x="2801706" y="1413265"/>
              <a:ext cx="826135" cy="140335"/>
            </a:xfrm>
            <a:custGeom>
              <a:avLst/>
              <a:gdLst/>
              <a:ahLst/>
              <a:cxnLst/>
              <a:rect l="l" t="t" r="r" b="b"/>
              <a:pathLst>
                <a:path w="826135" h="140334">
                  <a:moveTo>
                    <a:pt x="825706" y="139774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1C7E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9364" y="1393756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90">
                  <a:moveTo>
                    <a:pt x="22810" y="33786"/>
                  </a:moveTo>
                  <a:lnTo>
                    <a:pt x="5745" y="30897"/>
                  </a:lnTo>
                  <a:lnTo>
                    <a:pt x="0" y="22810"/>
                  </a:lnTo>
                  <a:lnTo>
                    <a:pt x="1444" y="14277"/>
                  </a:lnTo>
                  <a:lnTo>
                    <a:pt x="2888" y="5745"/>
                  </a:lnTo>
                  <a:lnTo>
                    <a:pt x="10976" y="0"/>
                  </a:lnTo>
                  <a:lnTo>
                    <a:pt x="28040" y="2888"/>
                  </a:lnTo>
                  <a:lnTo>
                    <a:pt x="33786" y="10976"/>
                  </a:lnTo>
                  <a:lnTo>
                    <a:pt x="30897" y="28040"/>
                  </a:lnTo>
                  <a:lnTo>
                    <a:pt x="22810" y="33786"/>
                  </a:lnTo>
                  <a:close/>
                </a:path>
              </a:pathLst>
            </a:custGeom>
            <a:solidFill>
              <a:srgbClr val="1C7E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69364" y="1393756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90">
                  <a:moveTo>
                    <a:pt x="1444" y="14277"/>
                  </a:moveTo>
                  <a:lnTo>
                    <a:pt x="2888" y="5745"/>
                  </a:lnTo>
                  <a:lnTo>
                    <a:pt x="10976" y="0"/>
                  </a:lnTo>
                  <a:lnTo>
                    <a:pt x="19508" y="1444"/>
                  </a:lnTo>
                  <a:lnTo>
                    <a:pt x="28040" y="2888"/>
                  </a:lnTo>
                  <a:lnTo>
                    <a:pt x="33786" y="10976"/>
                  </a:lnTo>
                  <a:lnTo>
                    <a:pt x="32341" y="19508"/>
                  </a:lnTo>
                  <a:lnTo>
                    <a:pt x="30897" y="28040"/>
                  </a:lnTo>
                  <a:lnTo>
                    <a:pt x="22810" y="33786"/>
                  </a:lnTo>
                  <a:lnTo>
                    <a:pt x="14277" y="32341"/>
                  </a:lnTo>
                  <a:lnTo>
                    <a:pt x="5745" y="30897"/>
                  </a:lnTo>
                  <a:lnTo>
                    <a:pt x="0" y="22810"/>
                  </a:lnTo>
                  <a:lnTo>
                    <a:pt x="1444" y="14277"/>
                  </a:lnTo>
                  <a:close/>
                </a:path>
              </a:pathLst>
            </a:custGeom>
            <a:ln w="9524">
              <a:solidFill>
                <a:srgbClr val="1C7E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06950" y="1498270"/>
              <a:ext cx="1069340" cy="1605915"/>
            </a:xfrm>
            <a:custGeom>
              <a:avLst/>
              <a:gdLst/>
              <a:ahLst/>
              <a:cxnLst/>
              <a:rect l="l" t="t" r="r" b="b"/>
              <a:pathLst>
                <a:path w="1069339" h="1605914">
                  <a:moveTo>
                    <a:pt x="928509" y="1605515"/>
                  </a:moveTo>
                  <a:lnTo>
                    <a:pt x="541032" y="1384538"/>
                  </a:lnTo>
                  <a:lnTo>
                    <a:pt x="564543" y="1339117"/>
                  </a:lnTo>
                  <a:lnTo>
                    <a:pt x="584114" y="1292375"/>
                  </a:lnTo>
                  <a:lnTo>
                    <a:pt x="599747" y="1244553"/>
                  </a:lnTo>
                  <a:lnTo>
                    <a:pt x="611442" y="1195893"/>
                  </a:lnTo>
                  <a:lnTo>
                    <a:pt x="619199" y="1146637"/>
                  </a:lnTo>
                  <a:lnTo>
                    <a:pt x="623020" y="1097028"/>
                  </a:lnTo>
                  <a:lnTo>
                    <a:pt x="622904" y="1047307"/>
                  </a:lnTo>
                  <a:lnTo>
                    <a:pt x="618960" y="999043"/>
                  </a:lnTo>
                  <a:lnTo>
                    <a:pt x="618852" y="997717"/>
                  </a:lnTo>
                  <a:lnTo>
                    <a:pt x="610865" y="948498"/>
                  </a:lnTo>
                  <a:lnTo>
                    <a:pt x="598943" y="899893"/>
                  </a:lnTo>
                  <a:lnTo>
                    <a:pt x="583087" y="852145"/>
                  </a:lnTo>
                  <a:lnTo>
                    <a:pt x="563298" y="805494"/>
                  </a:lnTo>
                  <a:lnTo>
                    <a:pt x="539575" y="760183"/>
                  </a:lnTo>
                  <a:lnTo>
                    <a:pt x="512252" y="716948"/>
                  </a:lnTo>
                  <a:lnTo>
                    <a:pt x="481798" y="676445"/>
                  </a:lnTo>
                  <a:lnTo>
                    <a:pt x="448423" y="638796"/>
                  </a:lnTo>
                  <a:lnTo>
                    <a:pt x="412335" y="604123"/>
                  </a:lnTo>
                  <a:lnTo>
                    <a:pt x="373745" y="572547"/>
                  </a:lnTo>
                  <a:lnTo>
                    <a:pt x="332860" y="544190"/>
                  </a:lnTo>
                  <a:lnTo>
                    <a:pt x="289891" y="519174"/>
                  </a:lnTo>
                  <a:lnTo>
                    <a:pt x="245045" y="497621"/>
                  </a:lnTo>
                  <a:lnTo>
                    <a:pt x="198533" y="479651"/>
                  </a:lnTo>
                  <a:lnTo>
                    <a:pt x="150564" y="465388"/>
                  </a:lnTo>
                  <a:lnTo>
                    <a:pt x="101345" y="454952"/>
                  </a:lnTo>
                  <a:lnTo>
                    <a:pt x="51088" y="448465"/>
                  </a:lnTo>
                  <a:lnTo>
                    <a:pt x="0" y="446050"/>
                  </a:lnTo>
                  <a:lnTo>
                    <a:pt x="2339" y="91189"/>
                  </a:lnTo>
                  <a:lnTo>
                    <a:pt x="2461" y="72743"/>
                  </a:lnTo>
                  <a:lnTo>
                    <a:pt x="2569" y="56288"/>
                  </a:lnTo>
                  <a:lnTo>
                    <a:pt x="2664" y="41861"/>
                  </a:lnTo>
                  <a:lnTo>
                    <a:pt x="2746" y="29500"/>
                  </a:lnTo>
                  <a:lnTo>
                    <a:pt x="2814" y="19242"/>
                  </a:lnTo>
                  <a:lnTo>
                    <a:pt x="2940" y="0"/>
                  </a:lnTo>
                  <a:lnTo>
                    <a:pt x="52493" y="1467"/>
                  </a:lnTo>
                  <a:lnTo>
                    <a:pt x="101642" y="5188"/>
                  </a:lnTo>
                  <a:lnTo>
                    <a:pt x="150322" y="11126"/>
                  </a:lnTo>
                  <a:lnTo>
                    <a:pt x="198469" y="19242"/>
                  </a:lnTo>
                  <a:lnTo>
                    <a:pt x="246018" y="29500"/>
                  </a:lnTo>
                  <a:lnTo>
                    <a:pt x="292904" y="41861"/>
                  </a:lnTo>
                  <a:lnTo>
                    <a:pt x="339063" y="56288"/>
                  </a:lnTo>
                  <a:lnTo>
                    <a:pt x="384430" y="72743"/>
                  </a:lnTo>
                  <a:lnTo>
                    <a:pt x="428941" y="91189"/>
                  </a:lnTo>
                  <a:lnTo>
                    <a:pt x="472532" y="111588"/>
                  </a:lnTo>
                  <a:lnTo>
                    <a:pt x="515137" y="133903"/>
                  </a:lnTo>
                  <a:lnTo>
                    <a:pt x="556691" y="158096"/>
                  </a:lnTo>
                  <a:lnTo>
                    <a:pt x="597132" y="184128"/>
                  </a:lnTo>
                  <a:lnTo>
                    <a:pt x="636392" y="211964"/>
                  </a:lnTo>
                  <a:lnTo>
                    <a:pt x="674410" y="241565"/>
                  </a:lnTo>
                  <a:lnTo>
                    <a:pt x="711118" y="272893"/>
                  </a:lnTo>
                  <a:lnTo>
                    <a:pt x="746454" y="305911"/>
                  </a:lnTo>
                  <a:lnTo>
                    <a:pt x="780352" y="340581"/>
                  </a:lnTo>
                  <a:lnTo>
                    <a:pt x="812748" y="376866"/>
                  </a:lnTo>
                  <a:lnTo>
                    <a:pt x="843577" y="414728"/>
                  </a:lnTo>
                  <a:lnTo>
                    <a:pt x="872775" y="454130"/>
                  </a:lnTo>
                  <a:lnTo>
                    <a:pt x="900277" y="495033"/>
                  </a:lnTo>
                  <a:lnTo>
                    <a:pt x="926018" y="537401"/>
                  </a:lnTo>
                  <a:lnTo>
                    <a:pt x="949783" y="580908"/>
                  </a:lnTo>
                  <a:lnTo>
                    <a:pt x="971399" y="625205"/>
                  </a:lnTo>
                  <a:lnTo>
                    <a:pt x="990865" y="670217"/>
                  </a:lnTo>
                  <a:lnTo>
                    <a:pt x="1008181" y="715869"/>
                  </a:lnTo>
                  <a:lnTo>
                    <a:pt x="1023348" y="762087"/>
                  </a:lnTo>
                  <a:lnTo>
                    <a:pt x="1036364" y="808796"/>
                  </a:lnTo>
                  <a:lnTo>
                    <a:pt x="1047230" y="855920"/>
                  </a:lnTo>
                  <a:lnTo>
                    <a:pt x="1055946" y="903386"/>
                  </a:lnTo>
                  <a:lnTo>
                    <a:pt x="1062510" y="951119"/>
                  </a:lnTo>
                  <a:lnTo>
                    <a:pt x="1066802" y="997717"/>
                  </a:lnTo>
                  <a:lnTo>
                    <a:pt x="1069188" y="1047085"/>
                  </a:lnTo>
                  <a:lnTo>
                    <a:pt x="1069221" y="1097028"/>
                  </a:lnTo>
                  <a:lnTo>
                    <a:pt x="1067261" y="1143221"/>
                  </a:lnTo>
                  <a:lnTo>
                    <a:pt x="1063070" y="1191165"/>
                  </a:lnTo>
                  <a:lnTo>
                    <a:pt x="1056728" y="1238928"/>
                  </a:lnTo>
                  <a:lnTo>
                    <a:pt x="1048234" y="1286434"/>
                  </a:lnTo>
                  <a:lnTo>
                    <a:pt x="1037588" y="1333609"/>
                  </a:lnTo>
                  <a:lnTo>
                    <a:pt x="1024790" y="1380378"/>
                  </a:lnTo>
                  <a:lnTo>
                    <a:pt x="1009839" y="1426666"/>
                  </a:lnTo>
                  <a:lnTo>
                    <a:pt x="992736" y="1472398"/>
                  </a:lnTo>
                  <a:lnTo>
                    <a:pt x="973480" y="1517500"/>
                  </a:lnTo>
                  <a:lnTo>
                    <a:pt x="952071" y="1561898"/>
                  </a:lnTo>
                  <a:lnTo>
                    <a:pt x="928509" y="1605515"/>
                  </a:lnTo>
                  <a:close/>
                </a:path>
              </a:pathLst>
            </a:custGeom>
            <a:solidFill>
              <a:srgbClr val="145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05611" y="2873273"/>
              <a:ext cx="1834514" cy="756285"/>
            </a:xfrm>
            <a:custGeom>
              <a:avLst/>
              <a:gdLst/>
              <a:ahLst/>
              <a:cxnLst/>
              <a:rect l="l" t="t" r="r" b="b"/>
              <a:pathLst>
                <a:path w="1834514" h="756285">
                  <a:moveTo>
                    <a:pt x="1778077" y="310633"/>
                  </a:moveTo>
                  <a:lnTo>
                    <a:pt x="918154" y="310633"/>
                  </a:lnTo>
                  <a:lnTo>
                    <a:pt x="968418" y="307783"/>
                  </a:lnTo>
                  <a:lnTo>
                    <a:pt x="1017852" y="301000"/>
                  </a:lnTo>
                  <a:lnTo>
                    <a:pt x="1066257" y="290399"/>
                  </a:lnTo>
                  <a:lnTo>
                    <a:pt x="1113435" y="276096"/>
                  </a:lnTo>
                  <a:lnTo>
                    <a:pt x="1159185" y="258209"/>
                  </a:lnTo>
                  <a:lnTo>
                    <a:pt x="1203309" y="236853"/>
                  </a:lnTo>
                  <a:lnTo>
                    <a:pt x="1245609" y="212144"/>
                  </a:lnTo>
                  <a:lnTo>
                    <a:pt x="1285885" y="184200"/>
                  </a:lnTo>
                  <a:lnTo>
                    <a:pt x="1323937" y="153135"/>
                  </a:lnTo>
                  <a:lnTo>
                    <a:pt x="1359568" y="119066"/>
                  </a:lnTo>
                  <a:lnTo>
                    <a:pt x="1392579" y="82110"/>
                  </a:lnTo>
                  <a:lnTo>
                    <a:pt x="1422769" y="42382"/>
                  </a:lnTo>
                  <a:lnTo>
                    <a:pt x="1449941" y="0"/>
                  </a:lnTo>
                  <a:lnTo>
                    <a:pt x="1833964" y="225076"/>
                  </a:lnTo>
                  <a:lnTo>
                    <a:pt x="1808384" y="266542"/>
                  </a:lnTo>
                  <a:lnTo>
                    <a:pt x="1781109" y="306587"/>
                  </a:lnTo>
                  <a:lnTo>
                    <a:pt x="1778077" y="310633"/>
                  </a:lnTo>
                  <a:close/>
                </a:path>
                <a:path w="1834514" h="756285">
                  <a:moveTo>
                    <a:pt x="925579" y="755694"/>
                  </a:moveTo>
                  <a:lnTo>
                    <a:pt x="876859" y="755404"/>
                  </a:lnTo>
                  <a:lnTo>
                    <a:pt x="828471" y="752929"/>
                  </a:lnTo>
                  <a:lnTo>
                    <a:pt x="780479" y="748300"/>
                  </a:lnTo>
                  <a:lnTo>
                    <a:pt x="732945" y="741552"/>
                  </a:lnTo>
                  <a:lnTo>
                    <a:pt x="685932" y="732719"/>
                  </a:lnTo>
                  <a:lnTo>
                    <a:pt x="639502" y="721835"/>
                  </a:lnTo>
                  <a:lnTo>
                    <a:pt x="593717" y="708933"/>
                  </a:lnTo>
                  <a:lnTo>
                    <a:pt x="548641" y="694048"/>
                  </a:lnTo>
                  <a:lnTo>
                    <a:pt x="504335" y="677212"/>
                  </a:lnTo>
                  <a:lnTo>
                    <a:pt x="460862" y="658460"/>
                  </a:lnTo>
                  <a:lnTo>
                    <a:pt x="418286" y="637825"/>
                  </a:lnTo>
                  <a:lnTo>
                    <a:pt x="376667" y="615342"/>
                  </a:lnTo>
                  <a:lnTo>
                    <a:pt x="336070" y="591044"/>
                  </a:lnTo>
                  <a:lnTo>
                    <a:pt x="296555" y="564965"/>
                  </a:lnTo>
                  <a:lnTo>
                    <a:pt x="258187" y="537138"/>
                  </a:lnTo>
                  <a:lnTo>
                    <a:pt x="221027" y="507598"/>
                  </a:lnTo>
                  <a:lnTo>
                    <a:pt x="185139" y="476378"/>
                  </a:lnTo>
                  <a:lnTo>
                    <a:pt x="150583" y="443512"/>
                  </a:lnTo>
                  <a:lnTo>
                    <a:pt x="117424" y="409033"/>
                  </a:lnTo>
                  <a:lnTo>
                    <a:pt x="85724" y="372977"/>
                  </a:lnTo>
                  <a:lnTo>
                    <a:pt x="55545" y="335375"/>
                  </a:lnTo>
                  <a:lnTo>
                    <a:pt x="26949" y="296263"/>
                  </a:lnTo>
                  <a:lnTo>
                    <a:pt x="0" y="255674"/>
                  </a:lnTo>
                  <a:lnTo>
                    <a:pt x="376301" y="17912"/>
                  </a:lnTo>
                  <a:lnTo>
                    <a:pt x="404872" y="59365"/>
                  </a:lnTo>
                  <a:lnTo>
                    <a:pt x="436370" y="98063"/>
                  </a:lnTo>
                  <a:lnTo>
                    <a:pt x="470595" y="133897"/>
                  </a:lnTo>
                  <a:lnTo>
                    <a:pt x="507343" y="166759"/>
                  </a:lnTo>
                  <a:lnTo>
                    <a:pt x="546411" y="196537"/>
                  </a:lnTo>
                  <a:lnTo>
                    <a:pt x="587596" y="223122"/>
                  </a:lnTo>
                  <a:lnTo>
                    <a:pt x="630697" y="246406"/>
                  </a:lnTo>
                  <a:lnTo>
                    <a:pt x="675509" y="266278"/>
                  </a:lnTo>
                  <a:lnTo>
                    <a:pt x="721830" y="282630"/>
                  </a:lnTo>
                  <a:lnTo>
                    <a:pt x="769458" y="295350"/>
                  </a:lnTo>
                  <a:lnTo>
                    <a:pt x="818190" y="304331"/>
                  </a:lnTo>
                  <a:lnTo>
                    <a:pt x="867823" y="309462"/>
                  </a:lnTo>
                  <a:lnTo>
                    <a:pt x="918154" y="310633"/>
                  </a:lnTo>
                  <a:lnTo>
                    <a:pt x="1778077" y="310633"/>
                  </a:lnTo>
                  <a:lnTo>
                    <a:pt x="1752201" y="345174"/>
                  </a:lnTo>
                  <a:lnTo>
                    <a:pt x="1721721" y="382268"/>
                  </a:lnTo>
                  <a:lnTo>
                    <a:pt x="1689730" y="417833"/>
                  </a:lnTo>
                  <a:lnTo>
                    <a:pt x="1656291" y="451833"/>
                  </a:lnTo>
                  <a:lnTo>
                    <a:pt x="1621463" y="484233"/>
                  </a:lnTo>
                  <a:lnTo>
                    <a:pt x="1585310" y="514997"/>
                  </a:lnTo>
                  <a:lnTo>
                    <a:pt x="1547891" y="544088"/>
                  </a:lnTo>
                  <a:lnTo>
                    <a:pt x="1509269" y="571471"/>
                  </a:lnTo>
                  <a:lnTo>
                    <a:pt x="1469504" y="597110"/>
                  </a:lnTo>
                  <a:lnTo>
                    <a:pt x="1428659" y="620969"/>
                  </a:lnTo>
                  <a:lnTo>
                    <a:pt x="1386794" y="643012"/>
                  </a:lnTo>
                  <a:lnTo>
                    <a:pt x="1343971" y="663204"/>
                  </a:lnTo>
                  <a:lnTo>
                    <a:pt x="1300252" y="681508"/>
                  </a:lnTo>
                  <a:lnTo>
                    <a:pt x="1255697" y="697889"/>
                  </a:lnTo>
                  <a:lnTo>
                    <a:pt x="1210368" y="712311"/>
                  </a:lnTo>
                  <a:lnTo>
                    <a:pt x="1164327" y="724738"/>
                  </a:lnTo>
                  <a:lnTo>
                    <a:pt x="1117634" y="735134"/>
                  </a:lnTo>
                  <a:lnTo>
                    <a:pt x="1070352" y="743464"/>
                  </a:lnTo>
                  <a:lnTo>
                    <a:pt x="1022541" y="749691"/>
                  </a:lnTo>
                  <a:lnTo>
                    <a:pt x="974263" y="753779"/>
                  </a:lnTo>
                  <a:lnTo>
                    <a:pt x="925579" y="755694"/>
                  </a:lnTo>
                  <a:close/>
                </a:path>
              </a:pathLst>
            </a:custGeom>
            <a:solidFill>
              <a:srgbClr val="1C7E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48509" y="1498366"/>
              <a:ext cx="1056005" cy="1604010"/>
            </a:xfrm>
            <a:custGeom>
              <a:avLst/>
              <a:gdLst/>
              <a:ahLst/>
              <a:cxnLst/>
              <a:rect l="l" t="t" r="r" b="b"/>
              <a:pathLst>
                <a:path w="1056004" h="1604010">
                  <a:moveTo>
                    <a:pt x="140094" y="1604013"/>
                  </a:moveTo>
                  <a:lnTo>
                    <a:pt x="116839" y="1560870"/>
                  </a:lnTo>
                  <a:lnTo>
                    <a:pt x="95689" y="1516963"/>
                  </a:lnTo>
                  <a:lnTo>
                    <a:pt x="76642" y="1472364"/>
                  </a:lnTo>
                  <a:lnTo>
                    <a:pt x="59700" y="1427146"/>
                  </a:lnTo>
                  <a:lnTo>
                    <a:pt x="44862" y="1381381"/>
                  </a:lnTo>
                  <a:lnTo>
                    <a:pt x="32128" y="1335142"/>
                  </a:lnTo>
                  <a:lnTo>
                    <a:pt x="21499" y="1288500"/>
                  </a:lnTo>
                  <a:lnTo>
                    <a:pt x="12974" y="1241528"/>
                  </a:lnTo>
                  <a:lnTo>
                    <a:pt x="6555" y="1194298"/>
                  </a:lnTo>
                  <a:lnTo>
                    <a:pt x="2347" y="1148053"/>
                  </a:lnTo>
                  <a:lnTo>
                    <a:pt x="2240" y="1146884"/>
                  </a:lnTo>
                  <a:lnTo>
                    <a:pt x="31" y="1099356"/>
                  </a:lnTo>
                  <a:lnTo>
                    <a:pt x="0" y="1050065"/>
                  </a:lnTo>
                  <a:lnTo>
                    <a:pt x="1929" y="1004250"/>
                  </a:lnTo>
                  <a:lnTo>
                    <a:pt x="6036" y="956817"/>
                  </a:lnTo>
                  <a:lnTo>
                    <a:pt x="12249" y="909559"/>
                  </a:lnTo>
                  <a:lnTo>
                    <a:pt x="20568" y="862551"/>
                  </a:lnTo>
                  <a:lnTo>
                    <a:pt x="30994" y="815863"/>
                  </a:lnTo>
                  <a:lnTo>
                    <a:pt x="43525" y="769568"/>
                  </a:lnTo>
                  <a:lnTo>
                    <a:pt x="58164" y="723739"/>
                  </a:lnTo>
                  <a:lnTo>
                    <a:pt x="74908" y="678448"/>
                  </a:lnTo>
                  <a:lnTo>
                    <a:pt x="93760" y="633766"/>
                  </a:lnTo>
                  <a:lnTo>
                    <a:pt x="114719" y="589767"/>
                  </a:lnTo>
                  <a:lnTo>
                    <a:pt x="137784" y="546523"/>
                  </a:lnTo>
                  <a:lnTo>
                    <a:pt x="162793" y="504372"/>
                  </a:lnTo>
                  <a:lnTo>
                    <a:pt x="189540" y="463632"/>
                  </a:lnTo>
                  <a:lnTo>
                    <a:pt x="217964" y="424339"/>
                  </a:lnTo>
                  <a:lnTo>
                    <a:pt x="248001" y="386531"/>
                  </a:lnTo>
                  <a:lnTo>
                    <a:pt x="279591" y="350245"/>
                  </a:lnTo>
                  <a:lnTo>
                    <a:pt x="312672" y="315519"/>
                  </a:lnTo>
                  <a:lnTo>
                    <a:pt x="347181" y="282390"/>
                  </a:lnTo>
                  <a:lnTo>
                    <a:pt x="383057" y="250895"/>
                  </a:lnTo>
                  <a:lnTo>
                    <a:pt x="420238" y="221071"/>
                  </a:lnTo>
                  <a:lnTo>
                    <a:pt x="458661" y="192957"/>
                  </a:lnTo>
                  <a:lnTo>
                    <a:pt x="498266" y="166589"/>
                  </a:lnTo>
                  <a:lnTo>
                    <a:pt x="538990" y="142005"/>
                  </a:lnTo>
                  <a:lnTo>
                    <a:pt x="580770" y="119242"/>
                  </a:lnTo>
                  <a:lnTo>
                    <a:pt x="623547" y="98338"/>
                  </a:lnTo>
                  <a:lnTo>
                    <a:pt x="667256" y="79329"/>
                  </a:lnTo>
                  <a:lnTo>
                    <a:pt x="711837" y="62254"/>
                  </a:lnTo>
                  <a:lnTo>
                    <a:pt x="757227" y="47150"/>
                  </a:lnTo>
                  <a:lnTo>
                    <a:pt x="803365" y="34053"/>
                  </a:lnTo>
                  <a:lnTo>
                    <a:pt x="850189" y="23002"/>
                  </a:lnTo>
                  <a:lnTo>
                    <a:pt x="897637" y="14034"/>
                  </a:lnTo>
                  <a:lnTo>
                    <a:pt x="945647" y="7186"/>
                  </a:lnTo>
                  <a:lnTo>
                    <a:pt x="994156" y="2495"/>
                  </a:lnTo>
                  <a:lnTo>
                    <a:pt x="1043104" y="0"/>
                  </a:lnTo>
                  <a:lnTo>
                    <a:pt x="1055724" y="447557"/>
                  </a:lnTo>
                  <a:lnTo>
                    <a:pt x="1005410" y="451003"/>
                  </a:lnTo>
                  <a:lnTo>
                    <a:pt x="955983" y="458402"/>
                  </a:lnTo>
                  <a:lnTo>
                    <a:pt x="907641" y="469633"/>
                  </a:lnTo>
                  <a:lnTo>
                    <a:pt x="860586" y="484575"/>
                  </a:lnTo>
                  <a:lnTo>
                    <a:pt x="815017" y="503109"/>
                  </a:lnTo>
                  <a:lnTo>
                    <a:pt x="771133" y="525113"/>
                  </a:lnTo>
                  <a:lnTo>
                    <a:pt x="729135" y="550466"/>
                  </a:lnTo>
                  <a:lnTo>
                    <a:pt x="689223" y="579048"/>
                  </a:lnTo>
                  <a:lnTo>
                    <a:pt x="651597" y="610738"/>
                  </a:lnTo>
                  <a:lnTo>
                    <a:pt x="616455" y="645416"/>
                  </a:lnTo>
                  <a:lnTo>
                    <a:pt x="583999" y="682961"/>
                  </a:lnTo>
                  <a:lnTo>
                    <a:pt x="554428" y="723252"/>
                  </a:lnTo>
                  <a:lnTo>
                    <a:pt x="527941" y="766169"/>
                  </a:lnTo>
                  <a:lnTo>
                    <a:pt x="504987" y="811074"/>
                  </a:lnTo>
                  <a:lnTo>
                    <a:pt x="485877" y="857255"/>
                  </a:lnTo>
                  <a:lnTo>
                    <a:pt x="470611" y="904478"/>
                  </a:lnTo>
                  <a:lnTo>
                    <a:pt x="459190" y="952509"/>
                  </a:lnTo>
                  <a:lnTo>
                    <a:pt x="451612" y="1001116"/>
                  </a:lnTo>
                  <a:lnTo>
                    <a:pt x="447877" y="1050065"/>
                  </a:lnTo>
                  <a:lnTo>
                    <a:pt x="448003" y="1099356"/>
                  </a:lnTo>
                  <a:lnTo>
                    <a:pt x="451838" y="1146884"/>
                  </a:lnTo>
                  <a:lnTo>
                    <a:pt x="459723" y="1196627"/>
                  </a:lnTo>
                  <a:lnTo>
                    <a:pt x="471354" y="1244608"/>
                  </a:lnTo>
                  <a:lnTo>
                    <a:pt x="486826" y="1291764"/>
                  </a:lnTo>
                  <a:lnTo>
                    <a:pt x="506137" y="1337860"/>
                  </a:lnTo>
                  <a:lnTo>
                    <a:pt x="529287" y="1382665"/>
                  </a:lnTo>
                  <a:lnTo>
                    <a:pt x="140094" y="1604013"/>
                  </a:lnTo>
                  <a:close/>
                </a:path>
              </a:pathLst>
            </a:custGeom>
            <a:solidFill>
              <a:srgbClr val="249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8999" y="2822792"/>
              <a:ext cx="590890" cy="50743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661970" y="2772308"/>
              <a:ext cx="447040" cy="447040"/>
            </a:xfrm>
            <a:custGeom>
              <a:avLst/>
              <a:gdLst/>
              <a:ahLst/>
              <a:cxnLst/>
              <a:rect l="l" t="t" r="r" b="b"/>
              <a:pathLst>
                <a:path w="447039" h="447039">
                  <a:moveTo>
                    <a:pt x="446887" y="208889"/>
                  </a:moveTo>
                  <a:lnTo>
                    <a:pt x="440232" y="171018"/>
                  </a:lnTo>
                  <a:lnTo>
                    <a:pt x="441096" y="170802"/>
                  </a:lnTo>
                  <a:lnTo>
                    <a:pt x="439343" y="165963"/>
                  </a:lnTo>
                  <a:lnTo>
                    <a:pt x="438492" y="161048"/>
                  </a:lnTo>
                  <a:lnTo>
                    <a:pt x="437667" y="161290"/>
                  </a:lnTo>
                  <a:lnTo>
                    <a:pt x="424726" y="125285"/>
                  </a:lnTo>
                  <a:lnTo>
                    <a:pt x="399618" y="85204"/>
                  </a:lnTo>
                  <a:lnTo>
                    <a:pt x="366979" y="51600"/>
                  </a:lnTo>
                  <a:lnTo>
                    <a:pt x="328066" y="25501"/>
                  </a:lnTo>
                  <a:lnTo>
                    <a:pt x="284124" y="7962"/>
                  </a:lnTo>
                  <a:lnTo>
                    <a:pt x="236385" y="0"/>
                  </a:lnTo>
                  <a:lnTo>
                    <a:pt x="188036" y="2438"/>
                  </a:lnTo>
                  <a:lnTo>
                    <a:pt x="142341" y="14833"/>
                  </a:lnTo>
                  <a:lnTo>
                    <a:pt x="100660" y="36296"/>
                  </a:lnTo>
                  <a:lnTo>
                    <a:pt x="64338" y="65938"/>
                  </a:lnTo>
                  <a:lnTo>
                    <a:pt x="34734" y="102882"/>
                  </a:lnTo>
                  <a:lnTo>
                    <a:pt x="13195" y="146227"/>
                  </a:lnTo>
                  <a:lnTo>
                    <a:pt x="1447" y="193167"/>
                  </a:lnTo>
                  <a:lnTo>
                    <a:pt x="0" y="240461"/>
                  </a:lnTo>
                  <a:lnTo>
                    <a:pt x="8394" y="286550"/>
                  </a:lnTo>
                  <a:lnTo>
                    <a:pt x="26187" y="329869"/>
                  </a:lnTo>
                  <a:lnTo>
                    <a:pt x="52908" y="368896"/>
                  </a:lnTo>
                  <a:lnTo>
                    <a:pt x="78270" y="392798"/>
                  </a:lnTo>
                  <a:lnTo>
                    <a:pt x="77584" y="393598"/>
                  </a:lnTo>
                  <a:lnTo>
                    <a:pt x="83210" y="397459"/>
                  </a:lnTo>
                  <a:lnTo>
                    <a:pt x="88125" y="402069"/>
                  </a:lnTo>
                  <a:lnTo>
                    <a:pt x="88747" y="401243"/>
                  </a:lnTo>
                  <a:lnTo>
                    <a:pt x="117690" y="421005"/>
                  </a:lnTo>
                  <a:lnTo>
                    <a:pt x="161734" y="438785"/>
                  </a:lnTo>
                  <a:lnTo>
                    <a:pt x="208076" y="446849"/>
                  </a:lnTo>
                  <a:lnTo>
                    <a:pt x="255079" y="445084"/>
                  </a:lnTo>
                  <a:lnTo>
                    <a:pt x="301129" y="433387"/>
                  </a:lnTo>
                  <a:lnTo>
                    <a:pt x="344601" y="411619"/>
                  </a:lnTo>
                  <a:lnTo>
                    <a:pt x="382371" y="381038"/>
                  </a:lnTo>
                  <a:lnTo>
                    <a:pt x="412064" y="343941"/>
                  </a:lnTo>
                  <a:lnTo>
                    <a:pt x="433095" y="301866"/>
                  </a:lnTo>
                  <a:lnTo>
                    <a:pt x="444893" y="256336"/>
                  </a:lnTo>
                  <a:lnTo>
                    <a:pt x="446887" y="208889"/>
                  </a:lnTo>
                  <a:close/>
                </a:path>
              </a:pathLst>
            </a:custGeom>
            <a:solidFill>
              <a:srgbClr val="249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7853" y="1399736"/>
              <a:ext cx="444970" cy="64995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378682" y="1497660"/>
              <a:ext cx="447040" cy="447675"/>
            </a:xfrm>
            <a:custGeom>
              <a:avLst/>
              <a:gdLst/>
              <a:ahLst/>
              <a:cxnLst/>
              <a:rect l="l" t="t" r="r" b="b"/>
              <a:pathLst>
                <a:path w="447039" h="447675">
                  <a:moveTo>
                    <a:pt x="447001" y="211289"/>
                  </a:moveTo>
                  <a:lnTo>
                    <a:pt x="439483" y="165023"/>
                  </a:lnTo>
                  <a:lnTo>
                    <a:pt x="422300" y="120916"/>
                  </a:lnTo>
                  <a:lnTo>
                    <a:pt x="395528" y="80581"/>
                  </a:lnTo>
                  <a:lnTo>
                    <a:pt x="360756" y="46926"/>
                  </a:lnTo>
                  <a:lnTo>
                    <a:pt x="320522" y="22034"/>
                  </a:lnTo>
                  <a:lnTo>
                    <a:pt x="276415" y="6261"/>
                  </a:lnTo>
                  <a:lnTo>
                    <a:pt x="229997" y="0"/>
                  </a:lnTo>
                  <a:lnTo>
                    <a:pt x="182841" y="3632"/>
                  </a:lnTo>
                  <a:lnTo>
                    <a:pt x="149453" y="13652"/>
                  </a:lnTo>
                  <a:lnTo>
                    <a:pt x="149110" y="12649"/>
                  </a:lnTo>
                  <a:lnTo>
                    <a:pt x="142976" y="15595"/>
                  </a:lnTo>
                  <a:lnTo>
                    <a:pt x="136499" y="17538"/>
                  </a:lnTo>
                  <a:lnTo>
                    <a:pt x="136906" y="18516"/>
                  </a:lnTo>
                  <a:lnTo>
                    <a:pt x="67906" y="62915"/>
                  </a:lnTo>
                  <a:lnTo>
                    <a:pt x="37744" y="99021"/>
                  </a:lnTo>
                  <a:lnTo>
                    <a:pt x="15773" y="140614"/>
                  </a:lnTo>
                  <a:lnTo>
                    <a:pt x="2882" y="186347"/>
                  </a:lnTo>
                  <a:lnTo>
                    <a:pt x="0" y="234861"/>
                  </a:lnTo>
                  <a:lnTo>
                    <a:pt x="7594" y="282867"/>
                  </a:lnTo>
                  <a:lnTo>
                    <a:pt x="24879" y="327126"/>
                  </a:lnTo>
                  <a:lnTo>
                    <a:pt x="50800" y="366382"/>
                  </a:lnTo>
                  <a:lnTo>
                    <a:pt x="84328" y="399364"/>
                  </a:lnTo>
                  <a:lnTo>
                    <a:pt x="124421" y="424815"/>
                  </a:lnTo>
                  <a:lnTo>
                    <a:pt x="160540" y="438010"/>
                  </a:lnTo>
                  <a:lnTo>
                    <a:pt x="160299" y="438848"/>
                  </a:lnTo>
                  <a:lnTo>
                    <a:pt x="165315" y="439762"/>
                  </a:lnTo>
                  <a:lnTo>
                    <a:pt x="170040" y="441477"/>
                  </a:lnTo>
                  <a:lnTo>
                    <a:pt x="170243" y="440651"/>
                  </a:lnTo>
                  <a:lnTo>
                    <a:pt x="207911" y="447433"/>
                  </a:lnTo>
                  <a:lnTo>
                    <a:pt x="255181" y="445731"/>
                  </a:lnTo>
                  <a:lnTo>
                    <a:pt x="300596" y="434276"/>
                  </a:lnTo>
                  <a:lnTo>
                    <a:pt x="342646" y="413626"/>
                  </a:lnTo>
                  <a:lnTo>
                    <a:pt x="379806" y="384340"/>
                  </a:lnTo>
                  <a:lnTo>
                    <a:pt x="410578" y="346976"/>
                  </a:lnTo>
                  <a:lnTo>
                    <a:pt x="432638" y="303885"/>
                  </a:lnTo>
                  <a:lnTo>
                    <a:pt x="444741" y="258114"/>
                  </a:lnTo>
                  <a:lnTo>
                    <a:pt x="447001" y="211289"/>
                  </a:lnTo>
                  <a:close/>
                </a:path>
              </a:pathLst>
            </a:custGeom>
            <a:solidFill>
              <a:srgbClr val="145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7521" y="2644236"/>
              <a:ext cx="606778" cy="48618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125887" y="2755036"/>
              <a:ext cx="448309" cy="447675"/>
            </a:xfrm>
            <a:custGeom>
              <a:avLst/>
              <a:gdLst/>
              <a:ahLst/>
              <a:cxnLst/>
              <a:rect l="l" t="t" r="r" b="b"/>
              <a:pathLst>
                <a:path w="448310" h="447675">
                  <a:moveTo>
                    <a:pt x="447725" y="216395"/>
                  </a:moveTo>
                  <a:lnTo>
                    <a:pt x="441109" y="169367"/>
                  </a:lnTo>
                  <a:lnTo>
                    <a:pt x="424929" y="125196"/>
                  </a:lnTo>
                  <a:lnTo>
                    <a:pt x="399897" y="85369"/>
                  </a:lnTo>
                  <a:lnTo>
                    <a:pt x="366725" y="51346"/>
                  </a:lnTo>
                  <a:lnTo>
                    <a:pt x="326148" y="24587"/>
                  </a:lnTo>
                  <a:lnTo>
                    <a:pt x="280784" y="7162"/>
                  </a:lnTo>
                  <a:lnTo>
                    <a:pt x="233807" y="0"/>
                  </a:lnTo>
                  <a:lnTo>
                    <a:pt x="186855" y="2819"/>
                  </a:lnTo>
                  <a:lnTo>
                    <a:pt x="141516" y="15367"/>
                  </a:lnTo>
                  <a:lnTo>
                    <a:pt x="99428" y="37363"/>
                  </a:lnTo>
                  <a:lnTo>
                    <a:pt x="69938" y="62052"/>
                  </a:lnTo>
                  <a:lnTo>
                    <a:pt x="69342" y="61417"/>
                  </a:lnTo>
                  <a:lnTo>
                    <a:pt x="66027" y="65328"/>
                  </a:lnTo>
                  <a:lnTo>
                    <a:pt x="62191" y="68541"/>
                  </a:lnTo>
                  <a:lnTo>
                    <a:pt x="62801" y="69138"/>
                  </a:lnTo>
                  <a:lnTo>
                    <a:pt x="38087" y="98348"/>
                  </a:lnTo>
                  <a:lnTo>
                    <a:pt x="15938" y="140144"/>
                  </a:lnTo>
                  <a:lnTo>
                    <a:pt x="3149" y="185204"/>
                  </a:lnTo>
                  <a:lnTo>
                    <a:pt x="0" y="231940"/>
                  </a:lnTo>
                  <a:lnTo>
                    <a:pt x="6781" y="278765"/>
                  </a:lnTo>
                  <a:lnTo>
                    <a:pt x="23749" y="324091"/>
                  </a:lnTo>
                  <a:lnTo>
                    <a:pt x="50038" y="364744"/>
                  </a:lnTo>
                  <a:lnTo>
                    <a:pt x="83616" y="398106"/>
                  </a:lnTo>
                  <a:lnTo>
                    <a:pt x="123050" y="423481"/>
                  </a:lnTo>
                  <a:lnTo>
                    <a:pt x="166878" y="440105"/>
                  </a:lnTo>
                  <a:lnTo>
                    <a:pt x="213664" y="447281"/>
                  </a:lnTo>
                  <a:lnTo>
                    <a:pt x="261975" y="444258"/>
                  </a:lnTo>
                  <a:lnTo>
                    <a:pt x="308521" y="430961"/>
                  </a:lnTo>
                  <a:lnTo>
                    <a:pt x="350202" y="408584"/>
                  </a:lnTo>
                  <a:lnTo>
                    <a:pt x="385914" y="378269"/>
                  </a:lnTo>
                  <a:lnTo>
                    <a:pt x="414553" y="341198"/>
                  </a:lnTo>
                  <a:lnTo>
                    <a:pt x="434987" y="298538"/>
                  </a:lnTo>
                  <a:lnTo>
                    <a:pt x="443001" y="264629"/>
                  </a:lnTo>
                  <a:lnTo>
                    <a:pt x="444042" y="264820"/>
                  </a:lnTo>
                  <a:lnTo>
                    <a:pt x="444550" y="258038"/>
                  </a:lnTo>
                  <a:lnTo>
                    <a:pt x="446112" y="251460"/>
                  </a:lnTo>
                  <a:lnTo>
                    <a:pt x="445058" y="251333"/>
                  </a:lnTo>
                  <a:lnTo>
                    <a:pt x="447725" y="216395"/>
                  </a:lnTo>
                  <a:close/>
                </a:path>
              </a:pathLst>
            </a:custGeom>
            <a:solidFill>
              <a:srgbClr val="1C7E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524544" y="1600724"/>
            <a:ext cx="205740" cy="2146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25" dirty="0">
                <a:solidFill>
                  <a:srgbClr val="FFFFFF"/>
                </a:solidFill>
                <a:latin typeface="Roboto"/>
                <a:cs typeface="Roboto"/>
              </a:rPr>
              <a:t>03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82450" y="2863828"/>
            <a:ext cx="205740" cy="2146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25" dirty="0">
                <a:solidFill>
                  <a:srgbClr val="FFFFFF"/>
                </a:solidFill>
                <a:latin typeface="Roboto"/>
                <a:cs typeface="Roboto"/>
              </a:rPr>
              <a:t>01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57680" y="2840940"/>
            <a:ext cx="205740" cy="2146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-25" dirty="0">
                <a:solidFill>
                  <a:srgbClr val="FFFFFF"/>
                </a:solidFill>
                <a:latin typeface="Roboto"/>
                <a:cs typeface="Roboto"/>
              </a:rPr>
              <a:t>02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344274" y="3991012"/>
            <a:ext cx="1928495" cy="921385"/>
            <a:chOff x="3344274" y="3991012"/>
            <a:chExt cx="1928495" cy="921385"/>
          </a:xfrm>
        </p:grpSpPr>
        <p:sp>
          <p:nvSpPr>
            <p:cNvPr id="47" name="object 47"/>
            <p:cNvSpPr/>
            <p:nvPr/>
          </p:nvSpPr>
          <p:spPr>
            <a:xfrm>
              <a:off x="3402520" y="3995432"/>
              <a:ext cx="1864995" cy="779145"/>
            </a:xfrm>
            <a:custGeom>
              <a:avLst/>
              <a:gdLst/>
              <a:ahLst/>
              <a:cxnLst/>
              <a:rect l="l" t="t" r="r" b="b"/>
              <a:pathLst>
                <a:path w="1864995" h="779145">
                  <a:moveTo>
                    <a:pt x="341058" y="385229"/>
                  </a:moveTo>
                  <a:lnTo>
                    <a:pt x="341020" y="383641"/>
                  </a:lnTo>
                  <a:lnTo>
                    <a:pt x="340042" y="334657"/>
                  </a:lnTo>
                  <a:lnTo>
                    <a:pt x="336994" y="286969"/>
                  </a:lnTo>
                  <a:lnTo>
                    <a:pt x="331927" y="242189"/>
                  </a:lnTo>
                  <a:lnTo>
                    <a:pt x="324827" y="200304"/>
                  </a:lnTo>
                  <a:lnTo>
                    <a:pt x="315734" y="161594"/>
                  </a:lnTo>
                  <a:lnTo>
                    <a:pt x="291338" y="95059"/>
                  </a:lnTo>
                  <a:lnTo>
                    <a:pt x="284772" y="83108"/>
                  </a:lnTo>
                  <a:lnTo>
                    <a:pt x="284772" y="383641"/>
                  </a:lnTo>
                  <a:lnTo>
                    <a:pt x="284746" y="385229"/>
                  </a:lnTo>
                  <a:lnTo>
                    <a:pt x="284099" y="426059"/>
                  </a:lnTo>
                  <a:lnTo>
                    <a:pt x="282054" y="465213"/>
                  </a:lnTo>
                  <a:lnTo>
                    <a:pt x="273900" y="533692"/>
                  </a:lnTo>
                  <a:lnTo>
                    <a:pt x="260946" y="589165"/>
                  </a:lnTo>
                  <a:lnTo>
                    <a:pt x="243687" y="632079"/>
                  </a:lnTo>
                  <a:lnTo>
                    <a:pt x="217678" y="664527"/>
                  </a:lnTo>
                  <a:lnTo>
                    <a:pt x="179057" y="683183"/>
                  </a:lnTo>
                  <a:lnTo>
                    <a:pt x="142671" y="686765"/>
                  </a:lnTo>
                  <a:lnTo>
                    <a:pt x="54584" y="686765"/>
                  </a:lnTo>
                  <a:lnTo>
                    <a:pt x="54584" y="92189"/>
                  </a:lnTo>
                  <a:lnTo>
                    <a:pt x="141262" y="92189"/>
                  </a:lnTo>
                  <a:lnTo>
                    <a:pt x="183261" y="96164"/>
                  </a:lnTo>
                  <a:lnTo>
                    <a:pt x="226517" y="121970"/>
                  </a:lnTo>
                  <a:lnTo>
                    <a:pt x="252310" y="165950"/>
                  </a:lnTo>
                  <a:lnTo>
                    <a:pt x="272796" y="232333"/>
                  </a:lnTo>
                  <a:lnTo>
                    <a:pt x="279450" y="275691"/>
                  </a:lnTo>
                  <a:lnTo>
                    <a:pt x="283451" y="326123"/>
                  </a:lnTo>
                  <a:lnTo>
                    <a:pt x="284772" y="383641"/>
                  </a:lnTo>
                  <a:lnTo>
                    <a:pt x="284772" y="83108"/>
                  </a:lnTo>
                  <a:lnTo>
                    <a:pt x="262877" y="48628"/>
                  </a:lnTo>
                  <a:lnTo>
                    <a:pt x="232625" y="20751"/>
                  </a:lnTo>
                  <a:lnTo>
                    <a:pt x="184531" y="3136"/>
                  </a:lnTo>
                  <a:lnTo>
                    <a:pt x="142100" y="342"/>
                  </a:lnTo>
                  <a:lnTo>
                    <a:pt x="0" y="342"/>
                  </a:lnTo>
                  <a:lnTo>
                    <a:pt x="0" y="778598"/>
                  </a:lnTo>
                  <a:lnTo>
                    <a:pt x="148856" y="778598"/>
                  </a:lnTo>
                  <a:lnTo>
                    <a:pt x="200139" y="771144"/>
                  </a:lnTo>
                  <a:lnTo>
                    <a:pt x="241833" y="748957"/>
                  </a:lnTo>
                  <a:lnTo>
                    <a:pt x="274345" y="712304"/>
                  </a:lnTo>
                  <a:lnTo>
                    <a:pt x="288378" y="686765"/>
                  </a:lnTo>
                  <a:lnTo>
                    <a:pt x="293154" y="676998"/>
                  </a:lnTo>
                  <a:lnTo>
                    <a:pt x="310134" y="631850"/>
                  </a:lnTo>
                  <a:lnTo>
                    <a:pt x="324205" y="575132"/>
                  </a:lnTo>
                  <a:lnTo>
                    <a:pt x="334886" y="506869"/>
                  </a:lnTo>
                  <a:lnTo>
                    <a:pt x="338315" y="468845"/>
                  </a:lnTo>
                  <a:lnTo>
                    <a:pt x="340372" y="428294"/>
                  </a:lnTo>
                  <a:lnTo>
                    <a:pt x="340410" y="426059"/>
                  </a:lnTo>
                  <a:lnTo>
                    <a:pt x="341058" y="385229"/>
                  </a:lnTo>
                  <a:close/>
                </a:path>
                <a:path w="1864995" h="779145">
                  <a:moveTo>
                    <a:pt x="780605" y="778598"/>
                  </a:moveTo>
                  <a:lnTo>
                    <a:pt x="708850" y="566788"/>
                  </a:lnTo>
                  <a:lnTo>
                    <a:pt x="686828" y="509854"/>
                  </a:lnTo>
                  <a:lnTo>
                    <a:pt x="663549" y="463270"/>
                  </a:lnTo>
                  <a:lnTo>
                    <a:pt x="639457" y="433006"/>
                  </a:lnTo>
                  <a:lnTo>
                    <a:pt x="630618" y="424510"/>
                  </a:lnTo>
                  <a:lnTo>
                    <a:pt x="658368" y="414223"/>
                  </a:lnTo>
                  <a:lnTo>
                    <a:pt x="702271" y="378129"/>
                  </a:lnTo>
                  <a:lnTo>
                    <a:pt x="721931" y="343827"/>
                  </a:lnTo>
                  <a:lnTo>
                    <a:pt x="739736" y="289013"/>
                  </a:lnTo>
                  <a:lnTo>
                    <a:pt x="746836" y="212699"/>
                  </a:lnTo>
                  <a:lnTo>
                    <a:pt x="745769" y="181279"/>
                  </a:lnTo>
                  <a:lnTo>
                    <a:pt x="737184" y="122618"/>
                  </a:lnTo>
                  <a:lnTo>
                    <a:pt x="726249" y="86347"/>
                  </a:lnTo>
                  <a:lnTo>
                    <a:pt x="720369" y="70840"/>
                  </a:lnTo>
                  <a:lnTo>
                    <a:pt x="709625" y="50342"/>
                  </a:lnTo>
                  <a:lnTo>
                    <a:pt x="697433" y="33858"/>
                  </a:lnTo>
                  <a:lnTo>
                    <a:pt x="690562" y="27584"/>
                  </a:lnTo>
                  <a:lnTo>
                    <a:pt x="690562" y="212699"/>
                  </a:lnTo>
                  <a:lnTo>
                    <a:pt x="689876" y="231203"/>
                  </a:lnTo>
                  <a:lnTo>
                    <a:pt x="679589" y="282600"/>
                  </a:lnTo>
                  <a:lnTo>
                    <a:pt x="657428" y="320878"/>
                  </a:lnTo>
                  <a:lnTo>
                    <a:pt x="622325" y="340194"/>
                  </a:lnTo>
                  <a:lnTo>
                    <a:pt x="588975" y="343827"/>
                  </a:lnTo>
                  <a:lnTo>
                    <a:pt x="471627" y="343827"/>
                  </a:lnTo>
                  <a:lnTo>
                    <a:pt x="471627" y="86347"/>
                  </a:lnTo>
                  <a:lnTo>
                    <a:pt x="602195" y="86347"/>
                  </a:lnTo>
                  <a:lnTo>
                    <a:pt x="641896" y="95237"/>
                  </a:lnTo>
                  <a:lnTo>
                    <a:pt x="669264" y="121920"/>
                  </a:lnTo>
                  <a:lnTo>
                    <a:pt x="685241" y="162394"/>
                  </a:lnTo>
                  <a:lnTo>
                    <a:pt x="690562" y="212699"/>
                  </a:lnTo>
                  <a:lnTo>
                    <a:pt x="690562" y="27584"/>
                  </a:lnTo>
                  <a:lnTo>
                    <a:pt x="648487" y="5613"/>
                  </a:lnTo>
                  <a:lnTo>
                    <a:pt x="599948" y="342"/>
                  </a:lnTo>
                  <a:lnTo>
                    <a:pt x="417029" y="342"/>
                  </a:lnTo>
                  <a:lnTo>
                    <a:pt x="417029" y="778598"/>
                  </a:lnTo>
                  <a:lnTo>
                    <a:pt x="471627" y="778598"/>
                  </a:lnTo>
                  <a:lnTo>
                    <a:pt x="471627" y="433006"/>
                  </a:lnTo>
                  <a:lnTo>
                    <a:pt x="534949" y="433006"/>
                  </a:lnTo>
                  <a:lnTo>
                    <a:pt x="577875" y="444817"/>
                  </a:lnTo>
                  <a:lnTo>
                    <a:pt x="603275" y="477862"/>
                  </a:lnTo>
                  <a:lnTo>
                    <a:pt x="626224" y="530085"/>
                  </a:lnTo>
                  <a:lnTo>
                    <a:pt x="645922" y="583704"/>
                  </a:lnTo>
                  <a:lnTo>
                    <a:pt x="711949" y="778598"/>
                  </a:lnTo>
                  <a:lnTo>
                    <a:pt x="780605" y="778598"/>
                  </a:lnTo>
                  <a:close/>
                </a:path>
                <a:path w="1864995" h="779145">
                  <a:moveTo>
                    <a:pt x="1173162" y="778598"/>
                  </a:moveTo>
                  <a:lnTo>
                    <a:pt x="1122032" y="542899"/>
                  </a:lnTo>
                  <a:lnTo>
                    <a:pt x="1103833" y="459016"/>
                  </a:lnTo>
                  <a:lnTo>
                    <a:pt x="1045972" y="192328"/>
                  </a:lnTo>
                  <a:lnTo>
                    <a:pt x="1045972" y="459016"/>
                  </a:lnTo>
                  <a:lnTo>
                    <a:pt x="906119" y="459016"/>
                  </a:lnTo>
                  <a:lnTo>
                    <a:pt x="951420" y="230746"/>
                  </a:lnTo>
                  <a:lnTo>
                    <a:pt x="964158" y="156692"/>
                  </a:lnTo>
                  <a:lnTo>
                    <a:pt x="973645" y="82105"/>
                  </a:lnTo>
                  <a:lnTo>
                    <a:pt x="979068" y="115874"/>
                  </a:lnTo>
                  <a:lnTo>
                    <a:pt x="985748" y="154038"/>
                  </a:lnTo>
                  <a:lnTo>
                    <a:pt x="993698" y="196570"/>
                  </a:lnTo>
                  <a:lnTo>
                    <a:pt x="1002919" y="243484"/>
                  </a:lnTo>
                  <a:lnTo>
                    <a:pt x="1045972" y="459016"/>
                  </a:lnTo>
                  <a:lnTo>
                    <a:pt x="1045972" y="192328"/>
                  </a:lnTo>
                  <a:lnTo>
                    <a:pt x="1022057" y="82105"/>
                  </a:lnTo>
                  <a:lnTo>
                    <a:pt x="1004328" y="342"/>
                  </a:lnTo>
                  <a:lnTo>
                    <a:pt x="945515" y="342"/>
                  </a:lnTo>
                  <a:lnTo>
                    <a:pt x="787082" y="778598"/>
                  </a:lnTo>
                  <a:lnTo>
                    <a:pt x="845045" y="778598"/>
                  </a:lnTo>
                  <a:lnTo>
                    <a:pt x="890358" y="542899"/>
                  </a:lnTo>
                  <a:lnTo>
                    <a:pt x="1062850" y="542899"/>
                  </a:lnTo>
                  <a:lnTo>
                    <a:pt x="1110970" y="778598"/>
                  </a:lnTo>
                  <a:lnTo>
                    <a:pt x="1173162" y="778598"/>
                  </a:lnTo>
                  <a:close/>
                </a:path>
                <a:path w="1864995" h="779145">
                  <a:moveTo>
                    <a:pt x="1497901" y="0"/>
                  </a:moveTo>
                  <a:lnTo>
                    <a:pt x="1219593" y="0"/>
                  </a:lnTo>
                  <a:lnTo>
                    <a:pt x="1219593" y="92710"/>
                  </a:lnTo>
                  <a:lnTo>
                    <a:pt x="1219593" y="332740"/>
                  </a:lnTo>
                  <a:lnTo>
                    <a:pt x="1219593" y="425450"/>
                  </a:lnTo>
                  <a:lnTo>
                    <a:pt x="1219593" y="778510"/>
                  </a:lnTo>
                  <a:lnTo>
                    <a:pt x="1274191" y="778510"/>
                  </a:lnTo>
                  <a:lnTo>
                    <a:pt x="1274191" y="425450"/>
                  </a:lnTo>
                  <a:lnTo>
                    <a:pt x="1467789" y="425450"/>
                  </a:lnTo>
                  <a:lnTo>
                    <a:pt x="1467789" y="332740"/>
                  </a:lnTo>
                  <a:lnTo>
                    <a:pt x="1274191" y="332740"/>
                  </a:lnTo>
                  <a:lnTo>
                    <a:pt x="1274191" y="92710"/>
                  </a:lnTo>
                  <a:lnTo>
                    <a:pt x="1497901" y="92710"/>
                  </a:lnTo>
                  <a:lnTo>
                    <a:pt x="1497901" y="0"/>
                  </a:lnTo>
                  <a:close/>
                </a:path>
                <a:path w="1864995" h="779145">
                  <a:moveTo>
                    <a:pt x="1864855" y="0"/>
                  </a:moveTo>
                  <a:lnTo>
                    <a:pt x="1537868" y="0"/>
                  </a:lnTo>
                  <a:lnTo>
                    <a:pt x="1537868" y="92710"/>
                  </a:lnTo>
                  <a:lnTo>
                    <a:pt x="1673783" y="92710"/>
                  </a:lnTo>
                  <a:lnTo>
                    <a:pt x="1673783" y="778510"/>
                  </a:lnTo>
                  <a:lnTo>
                    <a:pt x="1728368" y="778510"/>
                  </a:lnTo>
                  <a:lnTo>
                    <a:pt x="1728368" y="92710"/>
                  </a:lnTo>
                  <a:lnTo>
                    <a:pt x="1864855" y="92710"/>
                  </a:lnTo>
                  <a:lnTo>
                    <a:pt x="1864855" y="0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02524" y="3995775"/>
              <a:ext cx="1864995" cy="778510"/>
            </a:xfrm>
            <a:custGeom>
              <a:avLst/>
              <a:gdLst/>
              <a:ahLst/>
              <a:cxnLst/>
              <a:rect l="l" t="t" r="r" b="b"/>
              <a:pathLst>
                <a:path w="1864995" h="778510">
                  <a:moveTo>
                    <a:pt x="141263" y="91839"/>
                  </a:moveTo>
                  <a:lnTo>
                    <a:pt x="183263" y="95821"/>
                  </a:lnTo>
                  <a:lnTo>
                    <a:pt x="226517" y="121624"/>
                  </a:lnTo>
                  <a:lnTo>
                    <a:pt x="252312" y="165597"/>
                  </a:lnTo>
                  <a:lnTo>
                    <a:pt x="272802" y="231989"/>
                  </a:lnTo>
                  <a:lnTo>
                    <a:pt x="279456" y="275343"/>
                  </a:lnTo>
                  <a:lnTo>
                    <a:pt x="283448" y="325776"/>
                  </a:lnTo>
                  <a:lnTo>
                    <a:pt x="284779" y="383287"/>
                  </a:lnTo>
                  <a:lnTo>
                    <a:pt x="284099" y="425712"/>
                  </a:lnTo>
                  <a:lnTo>
                    <a:pt x="282058" y="464864"/>
                  </a:lnTo>
                  <a:lnTo>
                    <a:pt x="273898" y="533346"/>
                  </a:lnTo>
                  <a:lnTo>
                    <a:pt x="260953" y="588822"/>
                  </a:lnTo>
                  <a:lnTo>
                    <a:pt x="243694" y="631733"/>
                  </a:lnTo>
                  <a:lnTo>
                    <a:pt x="217682" y="664183"/>
                  </a:lnTo>
                  <a:lnTo>
                    <a:pt x="179065" y="682830"/>
                  </a:lnTo>
                  <a:lnTo>
                    <a:pt x="142670" y="686413"/>
                  </a:lnTo>
                  <a:lnTo>
                    <a:pt x="54592" y="686413"/>
                  </a:lnTo>
                  <a:lnTo>
                    <a:pt x="54592" y="91839"/>
                  </a:lnTo>
                  <a:lnTo>
                    <a:pt x="141263" y="91839"/>
                  </a:lnTo>
                  <a:close/>
                </a:path>
                <a:path w="1864995" h="778510">
                  <a:moveTo>
                    <a:pt x="0" y="0"/>
                  </a:moveTo>
                  <a:lnTo>
                    <a:pt x="0" y="778253"/>
                  </a:lnTo>
                  <a:lnTo>
                    <a:pt x="148861" y="778253"/>
                  </a:lnTo>
                  <a:lnTo>
                    <a:pt x="200147" y="770788"/>
                  </a:lnTo>
                  <a:lnTo>
                    <a:pt x="241841" y="748613"/>
                  </a:lnTo>
                  <a:lnTo>
                    <a:pt x="274349" y="711950"/>
                  </a:lnTo>
                  <a:lnTo>
                    <a:pt x="293157" y="676647"/>
                  </a:lnTo>
                  <a:lnTo>
                    <a:pt x="310140" y="631501"/>
                  </a:lnTo>
                  <a:lnTo>
                    <a:pt x="324210" y="574787"/>
                  </a:lnTo>
                  <a:lnTo>
                    <a:pt x="334886" y="506515"/>
                  </a:lnTo>
                  <a:lnTo>
                    <a:pt x="338316" y="468491"/>
                  </a:lnTo>
                  <a:lnTo>
                    <a:pt x="340373" y="427946"/>
                  </a:lnTo>
                  <a:lnTo>
                    <a:pt x="341059" y="384879"/>
                  </a:lnTo>
                  <a:lnTo>
                    <a:pt x="340045" y="334303"/>
                  </a:lnTo>
                  <a:lnTo>
                    <a:pt x="337002" y="286624"/>
                  </a:lnTo>
                  <a:lnTo>
                    <a:pt x="331931" y="241843"/>
                  </a:lnTo>
                  <a:lnTo>
                    <a:pt x="324832" y="199960"/>
                  </a:lnTo>
                  <a:lnTo>
                    <a:pt x="315733" y="161251"/>
                  </a:lnTo>
                  <a:lnTo>
                    <a:pt x="291345" y="94715"/>
                  </a:lnTo>
                  <a:lnTo>
                    <a:pt x="262882" y="48275"/>
                  </a:lnTo>
                  <a:lnTo>
                    <a:pt x="232631" y="20405"/>
                  </a:lnTo>
                  <a:lnTo>
                    <a:pt x="184529" y="2786"/>
                  </a:lnTo>
                  <a:lnTo>
                    <a:pt x="142108" y="0"/>
                  </a:lnTo>
                  <a:lnTo>
                    <a:pt x="0" y="0"/>
                  </a:lnTo>
                  <a:close/>
                </a:path>
                <a:path w="1864995" h="778510">
                  <a:moveTo>
                    <a:pt x="602201" y="86000"/>
                  </a:moveTo>
                  <a:lnTo>
                    <a:pt x="641902" y="94892"/>
                  </a:lnTo>
                  <a:lnTo>
                    <a:pt x="669268" y="121568"/>
                  </a:lnTo>
                  <a:lnTo>
                    <a:pt x="685238" y="162047"/>
                  </a:lnTo>
                  <a:lnTo>
                    <a:pt x="690561" y="212347"/>
                  </a:lnTo>
                  <a:lnTo>
                    <a:pt x="689875" y="230850"/>
                  </a:lnTo>
                  <a:lnTo>
                    <a:pt x="679586" y="282245"/>
                  </a:lnTo>
                  <a:lnTo>
                    <a:pt x="657426" y="320534"/>
                  </a:lnTo>
                  <a:lnTo>
                    <a:pt x="622321" y="339844"/>
                  </a:lnTo>
                  <a:lnTo>
                    <a:pt x="588975" y="343471"/>
                  </a:lnTo>
                  <a:lnTo>
                    <a:pt x="471630" y="343471"/>
                  </a:lnTo>
                  <a:lnTo>
                    <a:pt x="471630" y="86000"/>
                  </a:lnTo>
                  <a:lnTo>
                    <a:pt x="602201" y="86000"/>
                  </a:lnTo>
                  <a:close/>
                </a:path>
                <a:path w="1864995" h="778510">
                  <a:moveTo>
                    <a:pt x="973652" y="81753"/>
                  </a:moveTo>
                  <a:lnTo>
                    <a:pt x="985753" y="153686"/>
                  </a:lnTo>
                  <a:lnTo>
                    <a:pt x="993702" y="196222"/>
                  </a:lnTo>
                  <a:lnTo>
                    <a:pt x="1002918" y="243137"/>
                  </a:lnTo>
                  <a:lnTo>
                    <a:pt x="1045973" y="458670"/>
                  </a:lnTo>
                  <a:lnTo>
                    <a:pt x="906116" y="458670"/>
                  </a:lnTo>
                  <a:lnTo>
                    <a:pt x="951422" y="230396"/>
                  </a:lnTo>
                  <a:lnTo>
                    <a:pt x="958193" y="193435"/>
                  </a:lnTo>
                  <a:lnTo>
                    <a:pt x="964155" y="156340"/>
                  </a:lnTo>
                  <a:lnTo>
                    <a:pt x="969308" y="119113"/>
                  </a:lnTo>
                  <a:lnTo>
                    <a:pt x="973652" y="81753"/>
                  </a:lnTo>
                  <a:close/>
                </a:path>
                <a:path w="1864995" h="778510">
                  <a:moveTo>
                    <a:pt x="417038" y="0"/>
                  </a:moveTo>
                  <a:lnTo>
                    <a:pt x="417038" y="778253"/>
                  </a:lnTo>
                  <a:lnTo>
                    <a:pt x="471630" y="778253"/>
                  </a:lnTo>
                  <a:lnTo>
                    <a:pt x="471630" y="432657"/>
                  </a:lnTo>
                  <a:lnTo>
                    <a:pt x="534945" y="432657"/>
                  </a:lnTo>
                  <a:lnTo>
                    <a:pt x="577883" y="444469"/>
                  </a:lnTo>
                  <a:lnTo>
                    <a:pt x="603280" y="477516"/>
                  </a:lnTo>
                  <a:lnTo>
                    <a:pt x="626226" y="529740"/>
                  </a:lnTo>
                  <a:lnTo>
                    <a:pt x="645924" y="583358"/>
                  </a:lnTo>
                  <a:lnTo>
                    <a:pt x="711948" y="778253"/>
                  </a:lnTo>
                  <a:lnTo>
                    <a:pt x="780610" y="778253"/>
                  </a:lnTo>
                  <a:lnTo>
                    <a:pt x="708853" y="566436"/>
                  </a:lnTo>
                  <a:lnTo>
                    <a:pt x="686833" y="509501"/>
                  </a:lnTo>
                  <a:lnTo>
                    <a:pt x="663547" y="462917"/>
                  </a:lnTo>
                  <a:lnTo>
                    <a:pt x="630622" y="424164"/>
                  </a:lnTo>
                  <a:lnTo>
                    <a:pt x="658376" y="413878"/>
                  </a:lnTo>
                  <a:lnTo>
                    <a:pt x="702275" y="377779"/>
                  </a:lnTo>
                  <a:lnTo>
                    <a:pt x="730855" y="321938"/>
                  </a:lnTo>
                  <a:lnTo>
                    <a:pt x="745066" y="252129"/>
                  </a:lnTo>
                  <a:lnTo>
                    <a:pt x="746842" y="212347"/>
                  </a:lnTo>
                  <a:lnTo>
                    <a:pt x="745769" y="180926"/>
                  </a:lnTo>
                  <a:lnTo>
                    <a:pt x="737186" y="122265"/>
                  </a:lnTo>
                  <a:lnTo>
                    <a:pt x="720373" y="70494"/>
                  </a:lnTo>
                  <a:lnTo>
                    <a:pt x="697438" y="33510"/>
                  </a:lnTo>
                  <a:lnTo>
                    <a:pt x="648492" y="5264"/>
                  </a:lnTo>
                  <a:lnTo>
                    <a:pt x="599950" y="0"/>
                  </a:lnTo>
                  <a:lnTo>
                    <a:pt x="417038" y="0"/>
                  </a:lnTo>
                  <a:close/>
                </a:path>
                <a:path w="1864995" h="778510">
                  <a:moveTo>
                    <a:pt x="945512" y="0"/>
                  </a:moveTo>
                  <a:lnTo>
                    <a:pt x="787082" y="778253"/>
                  </a:lnTo>
                  <a:lnTo>
                    <a:pt x="845051" y="778253"/>
                  </a:lnTo>
                  <a:lnTo>
                    <a:pt x="890357" y="542547"/>
                  </a:lnTo>
                  <a:lnTo>
                    <a:pt x="1062857" y="542547"/>
                  </a:lnTo>
                  <a:lnTo>
                    <a:pt x="1110977" y="778253"/>
                  </a:lnTo>
                  <a:lnTo>
                    <a:pt x="1173167" y="778253"/>
                  </a:lnTo>
                  <a:lnTo>
                    <a:pt x="1004325" y="0"/>
                  </a:lnTo>
                  <a:lnTo>
                    <a:pt x="945512" y="0"/>
                  </a:lnTo>
                  <a:close/>
                </a:path>
                <a:path w="1864995" h="778510">
                  <a:moveTo>
                    <a:pt x="1219598" y="0"/>
                  </a:moveTo>
                  <a:lnTo>
                    <a:pt x="1219598" y="778253"/>
                  </a:lnTo>
                  <a:lnTo>
                    <a:pt x="1274190" y="778253"/>
                  </a:lnTo>
                  <a:lnTo>
                    <a:pt x="1274190" y="424695"/>
                  </a:lnTo>
                  <a:lnTo>
                    <a:pt x="1467795" y="424695"/>
                  </a:lnTo>
                  <a:lnTo>
                    <a:pt x="1467795" y="332854"/>
                  </a:lnTo>
                  <a:lnTo>
                    <a:pt x="1274190" y="332854"/>
                  </a:lnTo>
                  <a:lnTo>
                    <a:pt x="1274190" y="91839"/>
                  </a:lnTo>
                  <a:lnTo>
                    <a:pt x="1497905" y="91839"/>
                  </a:lnTo>
                  <a:lnTo>
                    <a:pt x="1497905" y="0"/>
                  </a:lnTo>
                  <a:lnTo>
                    <a:pt x="1219598" y="0"/>
                  </a:lnTo>
                  <a:close/>
                </a:path>
                <a:path w="1864995" h="778510">
                  <a:moveTo>
                    <a:pt x="1537865" y="0"/>
                  </a:moveTo>
                  <a:lnTo>
                    <a:pt x="1537865" y="91839"/>
                  </a:lnTo>
                  <a:lnTo>
                    <a:pt x="1673782" y="91839"/>
                  </a:lnTo>
                  <a:lnTo>
                    <a:pt x="1673782" y="778253"/>
                  </a:lnTo>
                  <a:lnTo>
                    <a:pt x="1728374" y="778253"/>
                  </a:lnTo>
                  <a:lnTo>
                    <a:pt x="1728374" y="91839"/>
                  </a:lnTo>
                  <a:lnTo>
                    <a:pt x="1864854" y="91839"/>
                  </a:lnTo>
                  <a:lnTo>
                    <a:pt x="1864854" y="0"/>
                  </a:lnTo>
                  <a:lnTo>
                    <a:pt x="1537865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49028" y="4128782"/>
              <a:ext cx="1864995" cy="779145"/>
            </a:xfrm>
            <a:custGeom>
              <a:avLst/>
              <a:gdLst/>
              <a:ahLst/>
              <a:cxnLst/>
              <a:rect l="l" t="t" r="r" b="b"/>
              <a:pathLst>
                <a:path w="1864995" h="779145">
                  <a:moveTo>
                    <a:pt x="341058" y="385483"/>
                  </a:moveTo>
                  <a:lnTo>
                    <a:pt x="340042" y="334899"/>
                  </a:lnTo>
                  <a:lnTo>
                    <a:pt x="337007" y="287223"/>
                  </a:lnTo>
                  <a:lnTo>
                    <a:pt x="331939" y="242443"/>
                  </a:lnTo>
                  <a:lnTo>
                    <a:pt x="324840" y="200558"/>
                  </a:lnTo>
                  <a:lnTo>
                    <a:pt x="315734" y="161848"/>
                  </a:lnTo>
                  <a:lnTo>
                    <a:pt x="291350" y="95313"/>
                  </a:lnTo>
                  <a:lnTo>
                    <a:pt x="289763" y="92443"/>
                  </a:lnTo>
                  <a:lnTo>
                    <a:pt x="284784" y="83388"/>
                  </a:lnTo>
                  <a:lnTo>
                    <a:pt x="284784" y="383882"/>
                  </a:lnTo>
                  <a:lnTo>
                    <a:pt x="284759" y="385483"/>
                  </a:lnTo>
                  <a:lnTo>
                    <a:pt x="284099" y="426313"/>
                  </a:lnTo>
                  <a:lnTo>
                    <a:pt x="282067" y="465467"/>
                  </a:lnTo>
                  <a:lnTo>
                    <a:pt x="273900" y="533946"/>
                  </a:lnTo>
                  <a:lnTo>
                    <a:pt x="260959" y="589419"/>
                  </a:lnTo>
                  <a:lnTo>
                    <a:pt x="243700" y="632333"/>
                  </a:lnTo>
                  <a:lnTo>
                    <a:pt x="217690" y="664781"/>
                  </a:lnTo>
                  <a:lnTo>
                    <a:pt x="179070" y="683425"/>
                  </a:lnTo>
                  <a:lnTo>
                    <a:pt x="142671" y="687006"/>
                  </a:lnTo>
                  <a:lnTo>
                    <a:pt x="54597" y="687006"/>
                  </a:lnTo>
                  <a:lnTo>
                    <a:pt x="54597" y="92443"/>
                  </a:lnTo>
                  <a:lnTo>
                    <a:pt x="141262" y="92443"/>
                  </a:lnTo>
                  <a:lnTo>
                    <a:pt x="183261" y="96418"/>
                  </a:lnTo>
                  <a:lnTo>
                    <a:pt x="226517" y="122224"/>
                  </a:lnTo>
                  <a:lnTo>
                    <a:pt x="252310" y="166192"/>
                  </a:lnTo>
                  <a:lnTo>
                    <a:pt x="272808" y="232587"/>
                  </a:lnTo>
                  <a:lnTo>
                    <a:pt x="279463" y="275945"/>
                  </a:lnTo>
                  <a:lnTo>
                    <a:pt x="283451" y="326377"/>
                  </a:lnTo>
                  <a:lnTo>
                    <a:pt x="284784" y="383882"/>
                  </a:lnTo>
                  <a:lnTo>
                    <a:pt x="284784" y="83388"/>
                  </a:lnTo>
                  <a:lnTo>
                    <a:pt x="262890" y="48869"/>
                  </a:lnTo>
                  <a:lnTo>
                    <a:pt x="232638" y="21005"/>
                  </a:lnTo>
                  <a:lnTo>
                    <a:pt x="184531" y="3390"/>
                  </a:lnTo>
                  <a:lnTo>
                    <a:pt x="142113" y="596"/>
                  </a:lnTo>
                  <a:lnTo>
                    <a:pt x="0" y="596"/>
                  </a:lnTo>
                  <a:lnTo>
                    <a:pt x="0" y="778852"/>
                  </a:lnTo>
                  <a:lnTo>
                    <a:pt x="148869" y="778852"/>
                  </a:lnTo>
                  <a:lnTo>
                    <a:pt x="200152" y="771385"/>
                  </a:lnTo>
                  <a:lnTo>
                    <a:pt x="241846" y="749211"/>
                  </a:lnTo>
                  <a:lnTo>
                    <a:pt x="274358" y="712546"/>
                  </a:lnTo>
                  <a:lnTo>
                    <a:pt x="288391" y="687006"/>
                  </a:lnTo>
                  <a:lnTo>
                    <a:pt x="293154" y="677252"/>
                  </a:lnTo>
                  <a:lnTo>
                    <a:pt x="310146" y="632104"/>
                  </a:lnTo>
                  <a:lnTo>
                    <a:pt x="324218" y="575386"/>
                  </a:lnTo>
                  <a:lnTo>
                    <a:pt x="334886" y="507111"/>
                  </a:lnTo>
                  <a:lnTo>
                    <a:pt x="338315" y="469087"/>
                  </a:lnTo>
                  <a:lnTo>
                    <a:pt x="340372" y="428548"/>
                  </a:lnTo>
                  <a:lnTo>
                    <a:pt x="340410" y="426313"/>
                  </a:lnTo>
                  <a:lnTo>
                    <a:pt x="341058" y="385483"/>
                  </a:lnTo>
                  <a:close/>
                </a:path>
                <a:path w="1864995" h="779145">
                  <a:moveTo>
                    <a:pt x="780618" y="778852"/>
                  </a:moveTo>
                  <a:lnTo>
                    <a:pt x="708850" y="567042"/>
                  </a:lnTo>
                  <a:lnTo>
                    <a:pt x="686841" y="510095"/>
                  </a:lnTo>
                  <a:lnTo>
                    <a:pt x="663549" y="463511"/>
                  </a:lnTo>
                  <a:lnTo>
                    <a:pt x="639457" y="433260"/>
                  </a:lnTo>
                  <a:lnTo>
                    <a:pt x="630631" y="424764"/>
                  </a:lnTo>
                  <a:lnTo>
                    <a:pt x="682256" y="399021"/>
                  </a:lnTo>
                  <a:lnTo>
                    <a:pt x="718426" y="352564"/>
                  </a:lnTo>
                  <a:lnTo>
                    <a:pt x="721944" y="344068"/>
                  </a:lnTo>
                  <a:lnTo>
                    <a:pt x="730859" y="322541"/>
                  </a:lnTo>
                  <a:lnTo>
                    <a:pt x="739736" y="289255"/>
                  </a:lnTo>
                  <a:lnTo>
                    <a:pt x="745070" y="252730"/>
                  </a:lnTo>
                  <a:lnTo>
                    <a:pt x="746848" y="212940"/>
                  </a:lnTo>
                  <a:lnTo>
                    <a:pt x="745769" y="181521"/>
                  </a:lnTo>
                  <a:lnTo>
                    <a:pt x="742556" y="151498"/>
                  </a:lnTo>
                  <a:lnTo>
                    <a:pt x="737184" y="122859"/>
                  </a:lnTo>
                  <a:lnTo>
                    <a:pt x="729678" y="95618"/>
                  </a:lnTo>
                  <a:lnTo>
                    <a:pt x="729627" y="95491"/>
                  </a:lnTo>
                  <a:lnTo>
                    <a:pt x="726262" y="86601"/>
                  </a:lnTo>
                  <a:lnTo>
                    <a:pt x="720369" y="71094"/>
                  </a:lnTo>
                  <a:lnTo>
                    <a:pt x="709625" y="50584"/>
                  </a:lnTo>
                  <a:lnTo>
                    <a:pt x="697445" y="34112"/>
                  </a:lnTo>
                  <a:lnTo>
                    <a:pt x="690562" y="27825"/>
                  </a:lnTo>
                  <a:lnTo>
                    <a:pt x="690562" y="212940"/>
                  </a:lnTo>
                  <a:lnTo>
                    <a:pt x="689876" y="231444"/>
                  </a:lnTo>
                  <a:lnTo>
                    <a:pt x="679589" y="282841"/>
                  </a:lnTo>
                  <a:lnTo>
                    <a:pt x="657428" y="321132"/>
                  </a:lnTo>
                  <a:lnTo>
                    <a:pt x="622325" y="340448"/>
                  </a:lnTo>
                  <a:lnTo>
                    <a:pt x="588975" y="344068"/>
                  </a:lnTo>
                  <a:lnTo>
                    <a:pt x="471627" y="344068"/>
                  </a:lnTo>
                  <a:lnTo>
                    <a:pt x="471627" y="86601"/>
                  </a:lnTo>
                  <a:lnTo>
                    <a:pt x="602208" y="86601"/>
                  </a:lnTo>
                  <a:lnTo>
                    <a:pt x="641908" y="95491"/>
                  </a:lnTo>
                  <a:lnTo>
                    <a:pt x="669277" y="122174"/>
                  </a:lnTo>
                  <a:lnTo>
                    <a:pt x="685241" y="162648"/>
                  </a:lnTo>
                  <a:lnTo>
                    <a:pt x="690562" y="212940"/>
                  </a:lnTo>
                  <a:lnTo>
                    <a:pt x="690562" y="27825"/>
                  </a:lnTo>
                  <a:lnTo>
                    <a:pt x="648500" y="5867"/>
                  </a:lnTo>
                  <a:lnTo>
                    <a:pt x="599948" y="596"/>
                  </a:lnTo>
                  <a:lnTo>
                    <a:pt x="417042" y="596"/>
                  </a:lnTo>
                  <a:lnTo>
                    <a:pt x="417042" y="778852"/>
                  </a:lnTo>
                  <a:lnTo>
                    <a:pt x="471627" y="778852"/>
                  </a:lnTo>
                  <a:lnTo>
                    <a:pt x="471627" y="433260"/>
                  </a:lnTo>
                  <a:lnTo>
                    <a:pt x="534949" y="433260"/>
                  </a:lnTo>
                  <a:lnTo>
                    <a:pt x="577888" y="445071"/>
                  </a:lnTo>
                  <a:lnTo>
                    <a:pt x="603288" y="478116"/>
                  </a:lnTo>
                  <a:lnTo>
                    <a:pt x="626224" y="530339"/>
                  </a:lnTo>
                  <a:lnTo>
                    <a:pt x="645922" y="583958"/>
                  </a:lnTo>
                  <a:lnTo>
                    <a:pt x="711949" y="778852"/>
                  </a:lnTo>
                  <a:lnTo>
                    <a:pt x="780618" y="778852"/>
                  </a:lnTo>
                  <a:close/>
                </a:path>
                <a:path w="1864995" h="779145">
                  <a:moveTo>
                    <a:pt x="1173175" y="778852"/>
                  </a:moveTo>
                  <a:lnTo>
                    <a:pt x="1122032" y="543140"/>
                  </a:lnTo>
                  <a:lnTo>
                    <a:pt x="1103833" y="459270"/>
                  </a:lnTo>
                  <a:lnTo>
                    <a:pt x="1045972" y="192532"/>
                  </a:lnTo>
                  <a:lnTo>
                    <a:pt x="1045972" y="459270"/>
                  </a:lnTo>
                  <a:lnTo>
                    <a:pt x="906119" y="459270"/>
                  </a:lnTo>
                  <a:lnTo>
                    <a:pt x="951420" y="231000"/>
                  </a:lnTo>
                  <a:lnTo>
                    <a:pt x="958189" y="194030"/>
                  </a:lnTo>
                  <a:lnTo>
                    <a:pt x="964158" y="156933"/>
                  </a:lnTo>
                  <a:lnTo>
                    <a:pt x="969314" y="119710"/>
                  </a:lnTo>
                  <a:lnTo>
                    <a:pt x="973658" y="82346"/>
                  </a:lnTo>
                  <a:lnTo>
                    <a:pt x="979068" y="116128"/>
                  </a:lnTo>
                  <a:lnTo>
                    <a:pt x="985761" y="154279"/>
                  </a:lnTo>
                  <a:lnTo>
                    <a:pt x="993711" y="196824"/>
                  </a:lnTo>
                  <a:lnTo>
                    <a:pt x="1002919" y="243738"/>
                  </a:lnTo>
                  <a:lnTo>
                    <a:pt x="1045972" y="459270"/>
                  </a:lnTo>
                  <a:lnTo>
                    <a:pt x="1045972" y="192532"/>
                  </a:lnTo>
                  <a:lnTo>
                    <a:pt x="1022070" y="82346"/>
                  </a:lnTo>
                  <a:lnTo>
                    <a:pt x="1004328" y="596"/>
                  </a:lnTo>
                  <a:lnTo>
                    <a:pt x="945515" y="596"/>
                  </a:lnTo>
                  <a:lnTo>
                    <a:pt x="787082" y="778852"/>
                  </a:lnTo>
                  <a:lnTo>
                    <a:pt x="845058" y="778852"/>
                  </a:lnTo>
                  <a:lnTo>
                    <a:pt x="890358" y="543140"/>
                  </a:lnTo>
                  <a:lnTo>
                    <a:pt x="1062863" y="543140"/>
                  </a:lnTo>
                  <a:lnTo>
                    <a:pt x="1110983" y="778852"/>
                  </a:lnTo>
                  <a:lnTo>
                    <a:pt x="1173175" y="778852"/>
                  </a:lnTo>
                  <a:close/>
                </a:path>
                <a:path w="1864995" h="779145">
                  <a:moveTo>
                    <a:pt x="1497914" y="0"/>
                  </a:moveTo>
                  <a:lnTo>
                    <a:pt x="1219606" y="0"/>
                  </a:lnTo>
                  <a:lnTo>
                    <a:pt x="1219606" y="92710"/>
                  </a:lnTo>
                  <a:lnTo>
                    <a:pt x="1219606" y="334010"/>
                  </a:lnTo>
                  <a:lnTo>
                    <a:pt x="1219606" y="425450"/>
                  </a:lnTo>
                  <a:lnTo>
                    <a:pt x="1219606" y="778510"/>
                  </a:lnTo>
                  <a:lnTo>
                    <a:pt x="1274191" y="778510"/>
                  </a:lnTo>
                  <a:lnTo>
                    <a:pt x="1274191" y="425450"/>
                  </a:lnTo>
                  <a:lnTo>
                    <a:pt x="1467802" y="425450"/>
                  </a:lnTo>
                  <a:lnTo>
                    <a:pt x="1467802" y="334010"/>
                  </a:lnTo>
                  <a:lnTo>
                    <a:pt x="1274191" y="334010"/>
                  </a:lnTo>
                  <a:lnTo>
                    <a:pt x="1274191" y="92710"/>
                  </a:lnTo>
                  <a:lnTo>
                    <a:pt x="1497914" y="92710"/>
                  </a:lnTo>
                  <a:lnTo>
                    <a:pt x="1497914" y="0"/>
                  </a:lnTo>
                  <a:close/>
                </a:path>
                <a:path w="1864995" h="779145">
                  <a:moveTo>
                    <a:pt x="1864855" y="0"/>
                  </a:moveTo>
                  <a:lnTo>
                    <a:pt x="1537868" y="0"/>
                  </a:lnTo>
                  <a:lnTo>
                    <a:pt x="1537868" y="92710"/>
                  </a:lnTo>
                  <a:lnTo>
                    <a:pt x="1673783" y="92710"/>
                  </a:lnTo>
                  <a:lnTo>
                    <a:pt x="1673783" y="778510"/>
                  </a:lnTo>
                  <a:lnTo>
                    <a:pt x="1728381" y="778510"/>
                  </a:lnTo>
                  <a:lnTo>
                    <a:pt x="1728381" y="92710"/>
                  </a:lnTo>
                  <a:lnTo>
                    <a:pt x="1864855" y="92710"/>
                  </a:lnTo>
                  <a:lnTo>
                    <a:pt x="1864855" y="0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349036" y="4129375"/>
              <a:ext cx="1864995" cy="778510"/>
            </a:xfrm>
            <a:custGeom>
              <a:avLst/>
              <a:gdLst/>
              <a:ahLst/>
              <a:cxnLst/>
              <a:rect l="l" t="t" r="r" b="b"/>
              <a:pathLst>
                <a:path w="1864995" h="778510">
                  <a:moveTo>
                    <a:pt x="141263" y="91839"/>
                  </a:moveTo>
                  <a:lnTo>
                    <a:pt x="183263" y="95821"/>
                  </a:lnTo>
                  <a:lnTo>
                    <a:pt x="226517" y="121624"/>
                  </a:lnTo>
                  <a:lnTo>
                    <a:pt x="252312" y="165597"/>
                  </a:lnTo>
                  <a:lnTo>
                    <a:pt x="272802" y="231989"/>
                  </a:lnTo>
                  <a:lnTo>
                    <a:pt x="279456" y="275343"/>
                  </a:lnTo>
                  <a:lnTo>
                    <a:pt x="283448" y="325776"/>
                  </a:lnTo>
                  <a:lnTo>
                    <a:pt x="284779" y="383287"/>
                  </a:lnTo>
                  <a:lnTo>
                    <a:pt x="284099" y="425712"/>
                  </a:lnTo>
                  <a:lnTo>
                    <a:pt x="282058" y="464864"/>
                  </a:lnTo>
                  <a:lnTo>
                    <a:pt x="273898" y="533346"/>
                  </a:lnTo>
                  <a:lnTo>
                    <a:pt x="260953" y="588822"/>
                  </a:lnTo>
                  <a:lnTo>
                    <a:pt x="243694" y="631733"/>
                  </a:lnTo>
                  <a:lnTo>
                    <a:pt x="217682" y="664183"/>
                  </a:lnTo>
                  <a:lnTo>
                    <a:pt x="179065" y="682830"/>
                  </a:lnTo>
                  <a:lnTo>
                    <a:pt x="142670" y="686413"/>
                  </a:lnTo>
                  <a:lnTo>
                    <a:pt x="54592" y="686413"/>
                  </a:lnTo>
                  <a:lnTo>
                    <a:pt x="54592" y="91839"/>
                  </a:lnTo>
                  <a:lnTo>
                    <a:pt x="141263" y="91839"/>
                  </a:lnTo>
                  <a:close/>
                </a:path>
                <a:path w="1864995" h="778510">
                  <a:moveTo>
                    <a:pt x="0" y="0"/>
                  </a:moveTo>
                  <a:lnTo>
                    <a:pt x="0" y="778253"/>
                  </a:lnTo>
                  <a:lnTo>
                    <a:pt x="148861" y="778253"/>
                  </a:lnTo>
                  <a:lnTo>
                    <a:pt x="200147" y="770788"/>
                  </a:lnTo>
                  <a:lnTo>
                    <a:pt x="241841" y="748613"/>
                  </a:lnTo>
                  <a:lnTo>
                    <a:pt x="274349" y="711950"/>
                  </a:lnTo>
                  <a:lnTo>
                    <a:pt x="293157" y="676647"/>
                  </a:lnTo>
                  <a:lnTo>
                    <a:pt x="310140" y="631501"/>
                  </a:lnTo>
                  <a:lnTo>
                    <a:pt x="324210" y="574787"/>
                  </a:lnTo>
                  <a:lnTo>
                    <a:pt x="334886" y="506515"/>
                  </a:lnTo>
                  <a:lnTo>
                    <a:pt x="338316" y="468491"/>
                  </a:lnTo>
                  <a:lnTo>
                    <a:pt x="340373" y="427946"/>
                  </a:lnTo>
                  <a:lnTo>
                    <a:pt x="341059" y="384879"/>
                  </a:lnTo>
                  <a:lnTo>
                    <a:pt x="340045" y="334303"/>
                  </a:lnTo>
                  <a:lnTo>
                    <a:pt x="337002" y="286624"/>
                  </a:lnTo>
                  <a:lnTo>
                    <a:pt x="331931" y="241843"/>
                  </a:lnTo>
                  <a:lnTo>
                    <a:pt x="324832" y="199960"/>
                  </a:lnTo>
                  <a:lnTo>
                    <a:pt x="315733" y="161251"/>
                  </a:lnTo>
                  <a:lnTo>
                    <a:pt x="291345" y="94715"/>
                  </a:lnTo>
                  <a:lnTo>
                    <a:pt x="262882" y="48275"/>
                  </a:lnTo>
                  <a:lnTo>
                    <a:pt x="232631" y="20405"/>
                  </a:lnTo>
                  <a:lnTo>
                    <a:pt x="184529" y="2786"/>
                  </a:lnTo>
                  <a:lnTo>
                    <a:pt x="142108" y="0"/>
                  </a:lnTo>
                  <a:lnTo>
                    <a:pt x="0" y="0"/>
                  </a:lnTo>
                  <a:close/>
                </a:path>
                <a:path w="1864995" h="778510">
                  <a:moveTo>
                    <a:pt x="602201" y="86000"/>
                  </a:moveTo>
                  <a:lnTo>
                    <a:pt x="641902" y="94892"/>
                  </a:lnTo>
                  <a:lnTo>
                    <a:pt x="669268" y="121568"/>
                  </a:lnTo>
                  <a:lnTo>
                    <a:pt x="685238" y="162047"/>
                  </a:lnTo>
                  <a:lnTo>
                    <a:pt x="690561" y="212347"/>
                  </a:lnTo>
                  <a:lnTo>
                    <a:pt x="689875" y="230850"/>
                  </a:lnTo>
                  <a:lnTo>
                    <a:pt x="679586" y="282245"/>
                  </a:lnTo>
                  <a:lnTo>
                    <a:pt x="657426" y="320534"/>
                  </a:lnTo>
                  <a:lnTo>
                    <a:pt x="622321" y="339844"/>
                  </a:lnTo>
                  <a:lnTo>
                    <a:pt x="588975" y="343471"/>
                  </a:lnTo>
                  <a:lnTo>
                    <a:pt x="471630" y="343471"/>
                  </a:lnTo>
                  <a:lnTo>
                    <a:pt x="471630" y="86000"/>
                  </a:lnTo>
                  <a:lnTo>
                    <a:pt x="602201" y="86000"/>
                  </a:lnTo>
                  <a:close/>
                </a:path>
                <a:path w="1864995" h="778510">
                  <a:moveTo>
                    <a:pt x="973652" y="81753"/>
                  </a:moveTo>
                  <a:lnTo>
                    <a:pt x="985753" y="153686"/>
                  </a:lnTo>
                  <a:lnTo>
                    <a:pt x="993702" y="196222"/>
                  </a:lnTo>
                  <a:lnTo>
                    <a:pt x="1002918" y="243137"/>
                  </a:lnTo>
                  <a:lnTo>
                    <a:pt x="1045973" y="458670"/>
                  </a:lnTo>
                  <a:lnTo>
                    <a:pt x="906116" y="458670"/>
                  </a:lnTo>
                  <a:lnTo>
                    <a:pt x="951422" y="230396"/>
                  </a:lnTo>
                  <a:lnTo>
                    <a:pt x="958193" y="193435"/>
                  </a:lnTo>
                  <a:lnTo>
                    <a:pt x="964155" y="156340"/>
                  </a:lnTo>
                  <a:lnTo>
                    <a:pt x="969308" y="119113"/>
                  </a:lnTo>
                  <a:lnTo>
                    <a:pt x="973652" y="81753"/>
                  </a:lnTo>
                  <a:close/>
                </a:path>
                <a:path w="1864995" h="778510">
                  <a:moveTo>
                    <a:pt x="417038" y="0"/>
                  </a:moveTo>
                  <a:lnTo>
                    <a:pt x="417038" y="778253"/>
                  </a:lnTo>
                  <a:lnTo>
                    <a:pt x="471630" y="778253"/>
                  </a:lnTo>
                  <a:lnTo>
                    <a:pt x="471630" y="432657"/>
                  </a:lnTo>
                  <a:lnTo>
                    <a:pt x="534945" y="432657"/>
                  </a:lnTo>
                  <a:lnTo>
                    <a:pt x="577883" y="444469"/>
                  </a:lnTo>
                  <a:lnTo>
                    <a:pt x="603280" y="477516"/>
                  </a:lnTo>
                  <a:lnTo>
                    <a:pt x="626226" y="529740"/>
                  </a:lnTo>
                  <a:lnTo>
                    <a:pt x="645924" y="583358"/>
                  </a:lnTo>
                  <a:lnTo>
                    <a:pt x="711948" y="778253"/>
                  </a:lnTo>
                  <a:lnTo>
                    <a:pt x="780610" y="778253"/>
                  </a:lnTo>
                  <a:lnTo>
                    <a:pt x="708853" y="566436"/>
                  </a:lnTo>
                  <a:lnTo>
                    <a:pt x="686833" y="509501"/>
                  </a:lnTo>
                  <a:lnTo>
                    <a:pt x="663547" y="462917"/>
                  </a:lnTo>
                  <a:lnTo>
                    <a:pt x="630622" y="424164"/>
                  </a:lnTo>
                  <a:lnTo>
                    <a:pt x="658376" y="413878"/>
                  </a:lnTo>
                  <a:lnTo>
                    <a:pt x="702275" y="377779"/>
                  </a:lnTo>
                  <a:lnTo>
                    <a:pt x="730855" y="321938"/>
                  </a:lnTo>
                  <a:lnTo>
                    <a:pt x="745066" y="252129"/>
                  </a:lnTo>
                  <a:lnTo>
                    <a:pt x="746842" y="212347"/>
                  </a:lnTo>
                  <a:lnTo>
                    <a:pt x="745769" y="180926"/>
                  </a:lnTo>
                  <a:lnTo>
                    <a:pt x="737186" y="122265"/>
                  </a:lnTo>
                  <a:lnTo>
                    <a:pt x="720373" y="70494"/>
                  </a:lnTo>
                  <a:lnTo>
                    <a:pt x="697438" y="33510"/>
                  </a:lnTo>
                  <a:lnTo>
                    <a:pt x="648492" y="5264"/>
                  </a:lnTo>
                  <a:lnTo>
                    <a:pt x="599950" y="0"/>
                  </a:lnTo>
                  <a:lnTo>
                    <a:pt x="417038" y="0"/>
                  </a:lnTo>
                  <a:close/>
                </a:path>
                <a:path w="1864995" h="778510">
                  <a:moveTo>
                    <a:pt x="945512" y="0"/>
                  </a:moveTo>
                  <a:lnTo>
                    <a:pt x="787082" y="778253"/>
                  </a:lnTo>
                  <a:lnTo>
                    <a:pt x="845051" y="778253"/>
                  </a:lnTo>
                  <a:lnTo>
                    <a:pt x="890357" y="542547"/>
                  </a:lnTo>
                  <a:lnTo>
                    <a:pt x="1062857" y="542547"/>
                  </a:lnTo>
                  <a:lnTo>
                    <a:pt x="1110977" y="778253"/>
                  </a:lnTo>
                  <a:lnTo>
                    <a:pt x="1173167" y="778253"/>
                  </a:lnTo>
                  <a:lnTo>
                    <a:pt x="1004325" y="0"/>
                  </a:lnTo>
                  <a:lnTo>
                    <a:pt x="945512" y="0"/>
                  </a:lnTo>
                  <a:close/>
                </a:path>
                <a:path w="1864995" h="778510">
                  <a:moveTo>
                    <a:pt x="1219598" y="0"/>
                  </a:moveTo>
                  <a:lnTo>
                    <a:pt x="1219598" y="778253"/>
                  </a:lnTo>
                  <a:lnTo>
                    <a:pt x="1274190" y="778253"/>
                  </a:lnTo>
                  <a:lnTo>
                    <a:pt x="1274190" y="424695"/>
                  </a:lnTo>
                  <a:lnTo>
                    <a:pt x="1467795" y="424695"/>
                  </a:lnTo>
                  <a:lnTo>
                    <a:pt x="1467795" y="332854"/>
                  </a:lnTo>
                  <a:lnTo>
                    <a:pt x="1274190" y="332854"/>
                  </a:lnTo>
                  <a:lnTo>
                    <a:pt x="1274190" y="91839"/>
                  </a:lnTo>
                  <a:lnTo>
                    <a:pt x="1497905" y="91839"/>
                  </a:lnTo>
                  <a:lnTo>
                    <a:pt x="1497905" y="0"/>
                  </a:lnTo>
                  <a:lnTo>
                    <a:pt x="1219598" y="0"/>
                  </a:lnTo>
                  <a:close/>
                </a:path>
                <a:path w="1864995" h="778510">
                  <a:moveTo>
                    <a:pt x="1537865" y="0"/>
                  </a:moveTo>
                  <a:lnTo>
                    <a:pt x="1537865" y="91839"/>
                  </a:lnTo>
                  <a:lnTo>
                    <a:pt x="1673782" y="91839"/>
                  </a:lnTo>
                  <a:lnTo>
                    <a:pt x="1673782" y="778253"/>
                  </a:lnTo>
                  <a:lnTo>
                    <a:pt x="1728374" y="778253"/>
                  </a:lnTo>
                  <a:lnTo>
                    <a:pt x="1728374" y="91839"/>
                  </a:lnTo>
                  <a:lnTo>
                    <a:pt x="1864854" y="91839"/>
                  </a:lnTo>
                  <a:lnTo>
                    <a:pt x="1864854" y="0"/>
                  </a:lnTo>
                  <a:lnTo>
                    <a:pt x="1537865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37186" y="808412"/>
            <a:ext cx="2016505" cy="1079579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2561547" y="1196339"/>
            <a:ext cx="54610" cy="241300"/>
          </a:xfrm>
          <a:custGeom>
            <a:avLst/>
            <a:gdLst/>
            <a:ahLst/>
            <a:cxnLst/>
            <a:rect l="l" t="t" r="r" b="b"/>
            <a:pathLst>
              <a:path w="54610" h="241300">
                <a:moveTo>
                  <a:pt x="0" y="0"/>
                </a:moveTo>
                <a:lnTo>
                  <a:pt x="54591" y="0"/>
                </a:lnTo>
                <a:lnTo>
                  <a:pt x="54591" y="241300"/>
                </a:lnTo>
                <a:lnTo>
                  <a:pt x="0" y="241300"/>
                </a:lnTo>
                <a:lnTo>
                  <a:pt x="0" y="0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638036" y="3346162"/>
            <a:ext cx="2022475" cy="1433195"/>
            <a:chOff x="638036" y="3346162"/>
            <a:chExt cx="2022475" cy="1433195"/>
          </a:xfrm>
        </p:grpSpPr>
        <p:sp>
          <p:nvSpPr>
            <p:cNvPr id="54" name="object 54"/>
            <p:cNvSpPr/>
            <p:nvPr/>
          </p:nvSpPr>
          <p:spPr>
            <a:xfrm>
              <a:off x="707669" y="3587762"/>
              <a:ext cx="1864995" cy="778510"/>
            </a:xfrm>
            <a:custGeom>
              <a:avLst/>
              <a:gdLst/>
              <a:ahLst/>
              <a:cxnLst/>
              <a:rect l="l" t="t" r="r" b="b"/>
              <a:pathLst>
                <a:path w="1864995" h="778510">
                  <a:moveTo>
                    <a:pt x="341058" y="385051"/>
                  </a:moveTo>
                  <a:lnTo>
                    <a:pt x="341020" y="383451"/>
                  </a:lnTo>
                  <a:lnTo>
                    <a:pt x="340042" y="334467"/>
                  </a:lnTo>
                  <a:lnTo>
                    <a:pt x="337007" y="286791"/>
                  </a:lnTo>
                  <a:lnTo>
                    <a:pt x="331927" y="242011"/>
                  </a:lnTo>
                  <a:lnTo>
                    <a:pt x="324827" y="200126"/>
                  </a:lnTo>
                  <a:lnTo>
                    <a:pt x="315734" y="161417"/>
                  </a:lnTo>
                  <a:lnTo>
                    <a:pt x="291338" y="94881"/>
                  </a:lnTo>
                  <a:lnTo>
                    <a:pt x="284772" y="82931"/>
                  </a:lnTo>
                  <a:lnTo>
                    <a:pt x="284772" y="383451"/>
                  </a:lnTo>
                  <a:lnTo>
                    <a:pt x="284746" y="385051"/>
                  </a:lnTo>
                  <a:lnTo>
                    <a:pt x="284099" y="425881"/>
                  </a:lnTo>
                  <a:lnTo>
                    <a:pt x="282054" y="465035"/>
                  </a:lnTo>
                  <a:lnTo>
                    <a:pt x="273900" y="533514"/>
                  </a:lnTo>
                  <a:lnTo>
                    <a:pt x="260946" y="588987"/>
                  </a:lnTo>
                  <a:lnTo>
                    <a:pt x="243687" y="631901"/>
                  </a:lnTo>
                  <a:lnTo>
                    <a:pt x="217678" y="664349"/>
                  </a:lnTo>
                  <a:lnTo>
                    <a:pt x="179070" y="682993"/>
                  </a:lnTo>
                  <a:lnTo>
                    <a:pt x="142671" y="686587"/>
                  </a:lnTo>
                  <a:lnTo>
                    <a:pt x="54584" y="686587"/>
                  </a:lnTo>
                  <a:lnTo>
                    <a:pt x="54584" y="92011"/>
                  </a:lnTo>
                  <a:lnTo>
                    <a:pt x="141262" y="92011"/>
                  </a:lnTo>
                  <a:lnTo>
                    <a:pt x="183261" y="95986"/>
                  </a:lnTo>
                  <a:lnTo>
                    <a:pt x="226517" y="121793"/>
                  </a:lnTo>
                  <a:lnTo>
                    <a:pt x="252310" y="165773"/>
                  </a:lnTo>
                  <a:lnTo>
                    <a:pt x="272796" y="232156"/>
                  </a:lnTo>
                  <a:lnTo>
                    <a:pt x="279450" y="275513"/>
                  </a:lnTo>
                  <a:lnTo>
                    <a:pt x="283451" y="325945"/>
                  </a:lnTo>
                  <a:lnTo>
                    <a:pt x="284772" y="383451"/>
                  </a:lnTo>
                  <a:lnTo>
                    <a:pt x="284772" y="82931"/>
                  </a:lnTo>
                  <a:lnTo>
                    <a:pt x="262877" y="48450"/>
                  </a:lnTo>
                  <a:lnTo>
                    <a:pt x="232625" y="20574"/>
                  </a:lnTo>
                  <a:lnTo>
                    <a:pt x="184531" y="2959"/>
                  </a:lnTo>
                  <a:lnTo>
                    <a:pt x="142113" y="165"/>
                  </a:lnTo>
                  <a:lnTo>
                    <a:pt x="0" y="165"/>
                  </a:lnTo>
                  <a:lnTo>
                    <a:pt x="0" y="778421"/>
                  </a:lnTo>
                  <a:lnTo>
                    <a:pt x="148856" y="778421"/>
                  </a:lnTo>
                  <a:lnTo>
                    <a:pt x="200152" y="770953"/>
                  </a:lnTo>
                  <a:lnTo>
                    <a:pt x="241846" y="748779"/>
                  </a:lnTo>
                  <a:lnTo>
                    <a:pt x="274345" y="712114"/>
                  </a:lnTo>
                  <a:lnTo>
                    <a:pt x="293154" y="676821"/>
                  </a:lnTo>
                  <a:lnTo>
                    <a:pt x="310134" y="631672"/>
                  </a:lnTo>
                  <a:lnTo>
                    <a:pt x="324205" y="574954"/>
                  </a:lnTo>
                  <a:lnTo>
                    <a:pt x="334886" y="506679"/>
                  </a:lnTo>
                  <a:lnTo>
                    <a:pt x="338315" y="468655"/>
                  </a:lnTo>
                  <a:lnTo>
                    <a:pt x="340372" y="428117"/>
                  </a:lnTo>
                  <a:lnTo>
                    <a:pt x="340410" y="425881"/>
                  </a:lnTo>
                  <a:lnTo>
                    <a:pt x="341058" y="385051"/>
                  </a:lnTo>
                  <a:close/>
                </a:path>
                <a:path w="1864995" h="778510">
                  <a:moveTo>
                    <a:pt x="780605" y="778421"/>
                  </a:moveTo>
                  <a:lnTo>
                    <a:pt x="708850" y="566610"/>
                  </a:lnTo>
                  <a:lnTo>
                    <a:pt x="686828" y="509676"/>
                  </a:lnTo>
                  <a:lnTo>
                    <a:pt x="663549" y="463092"/>
                  </a:lnTo>
                  <a:lnTo>
                    <a:pt x="639457" y="432828"/>
                  </a:lnTo>
                  <a:lnTo>
                    <a:pt x="630618" y="424332"/>
                  </a:lnTo>
                  <a:lnTo>
                    <a:pt x="658380" y="414045"/>
                  </a:lnTo>
                  <a:lnTo>
                    <a:pt x="682256" y="398589"/>
                  </a:lnTo>
                  <a:lnTo>
                    <a:pt x="702271" y="377952"/>
                  </a:lnTo>
                  <a:lnTo>
                    <a:pt x="718413" y="352132"/>
                  </a:lnTo>
                  <a:lnTo>
                    <a:pt x="721931" y="343636"/>
                  </a:lnTo>
                  <a:lnTo>
                    <a:pt x="730859" y="322110"/>
                  </a:lnTo>
                  <a:lnTo>
                    <a:pt x="739736" y="288823"/>
                  </a:lnTo>
                  <a:lnTo>
                    <a:pt x="745058" y="252298"/>
                  </a:lnTo>
                  <a:lnTo>
                    <a:pt x="746836" y="212521"/>
                  </a:lnTo>
                  <a:lnTo>
                    <a:pt x="745769" y="181102"/>
                  </a:lnTo>
                  <a:lnTo>
                    <a:pt x="737184" y="122440"/>
                  </a:lnTo>
                  <a:lnTo>
                    <a:pt x="726249" y="86169"/>
                  </a:lnTo>
                  <a:lnTo>
                    <a:pt x="720369" y="70662"/>
                  </a:lnTo>
                  <a:lnTo>
                    <a:pt x="709625" y="50165"/>
                  </a:lnTo>
                  <a:lnTo>
                    <a:pt x="697433" y="33680"/>
                  </a:lnTo>
                  <a:lnTo>
                    <a:pt x="690562" y="27406"/>
                  </a:lnTo>
                  <a:lnTo>
                    <a:pt x="690562" y="212521"/>
                  </a:lnTo>
                  <a:lnTo>
                    <a:pt x="689876" y="231025"/>
                  </a:lnTo>
                  <a:lnTo>
                    <a:pt x="679589" y="282409"/>
                  </a:lnTo>
                  <a:lnTo>
                    <a:pt x="657428" y="320700"/>
                  </a:lnTo>
                  <a:lnTo>
                    <a:pt x="622325" y="340017"/>
                  </a:lnTo>
                  <a:lnTo>
                    <a:pt x="588975" y="343636"/>
                  </a:lnTo>
                  <a:lnTo>
                    <a:pt x="471627" y="343636"/>
                  </a:lnTo>
                  <a:lnTo>
                    <a:pt x="471627" y="86169"/>
                  </a:lnTo>
                  <a:lnTo>
                    <a:pt x="602195" y="86169"/>
                  </a:lnTo>
                  <a:lnTo>
                    <a:pt x="641896" y="95059"/>
                  </a:lnTo>
                  <a:lnTo>
                    <a:pt x="669264" y="121742"/>
                  </a:lnTo>
                  <a:lnTo>
                    <a:pt x="685241" y="162217"/>
                  </a:lnTo>
                  <a:lnTo>
                    <a:pt x="690562" y="212521"/>
                  </a:lnTo>
                  <a:lnTo>
                    <a:pt x="690562" y="27406"/>
                  </a:lnTo>
                  <a:lnTo>
                    <a:pt x="648487" y="5435"/>
                  </a:lnTo>
                  <a:lnTo>
                    <a:pt x="599948" y="165"/>
                  </a:lnTo>
                  <a:lnTo>
                    <a:pt x="417042" y="165"/>
                  </a:lnTo>
                  <a:lnTo>
                    <a:pt x="417042" y="778421"/>
                  </a:lnTo>
                  <a:lnTo>
                    <a:pt x="471627" y="778421"/>
                  </a:lnTo>
                  <a:lnTo>
                    <a:pt x="471627" y="432828"/>
                  </a:lnTo>
                  <a:lnTo>
                    <a:pt x="534949" y="432828"/>
                  </a:lnTo>
                  <a:lnTo>
                    <a:pt x="577888" y="444639"/>
                  </a:lnTo>
                  <a:lnTo>
                    <a:pt x="603275" y="477685"/>
                  </a:lnTo>
                  <a:lnTo>
                    <a:pt x="626224" y="529907"/>
                  </a:lnTo>
                  <a:lnTo>
                    <a:pt x="645922" y="583526"/>
                  </a:lnTo>
                  <a:lnTo>
                    <a:pt x="711949" y="778421"/>
                  </a:lnTo>
                  <a:lnTo>
                    <a:pt x="780605" y="778421"/>
                  </a:lnTo>
                  <a:close/>
                </a:path>
                <a:path w="1864995" h="778510">
                  <a:moveTo>
                    <a:pt x="1173162" y="778421"/>
                  </a:moveTo>
                  <a:lnTo>
                    <a:pt x="1122032" y="542721"/>
                  </a:lnTo>
                  <a:lnTo>
                    <a:pt x="1103833" y="458838"/>
                  </a:lnTo>
                  <a:lnTo>
                    <a:pt x="1045972" y="192151"/>
                  </a:lnTo>
                  <a:lnTo>
                    <a:pt x="1045972" y="458838"/>
                  </a:lnTo>
                  <a:lnTo>
                    <a:pt x="906119" y="458838"/>
                  </a:lnTo>
                  <a:lnTo>
                    <a:pt x="951420" y="230568"/>
                  </a:lnTo>
                  <a:lnTo>
                    <a:pt x="964158" y="156514"/>
                  </a:lnTo>
                  <a:lnTo>
                    <a:pt x="973645" y="81927"/>
                  </a:lnTo>
                  <a:lnTo>
                    <a:pt x="979068" y="115697"/>
                  </a:lnTo>
                  <a:lnTo>
                    <a:pt x="985748" y="153860"/>
                  </a:lnTo>
                  <a:lnTo>
                    <a:pt x="993698" y="196392"/>
                  </a:lnTo>
                  <a:lnTo>
                    <a:pt x="1002919" y="243306"/>
                  </a:lnTo>
                  <a:lnTo>
                    <a:pt x="1045972" y="458838"/>
                  </a:lnTo>
                  <a:lnTo>
                    <a:pt x="1045972" y="192151"/>
                  </a:lnTo>
                  <a:lnTo>
                    <a:pt x="1022057" y="81927"/>
                  </a:lnTo>
                  <a:lnTo>
                    <a:pt x="1004328" y="165"/>
                  </a:lnTo>
                  <a:lnTo>
                    <a:pt x="945515" y="165"/>
                  </a:lnTo>
                  <a:lnTo>
                    <a:pt x="787082" y="778421"/>
                  </a:lnTo>
                  <a:lnTo>
                    <a:pt x="845045" y="778421"/>
                  </a:lnTo>
                  <a:lnTo>
                    <a:pt x="890358" y="542721"/>
                  </a:lnTo>
                  <a:lnTo>
                    <a:pt x="1062850" y="542721"/>
                  </a:lnTo>
                  <a:lnTo>
                    <a:pt x="1110970" y="778421"/>
                  </a:lnTo>
                  <a:lnTo>
                    <a:pt x="1173162" y="778421"/>
                  </a:lnTo>
                  <a:close/>
                </a:path>
                <a:path w="1864995" h="778510">
                  <a:moveTo>
                    <a:pt x="1497901" y="0"/>
                  </a:moveTo>
                  <a:lnTo>
                    <a:pt x="1219593" y="0"/>
                  </a:lnTo>
                  <a:lnTo>
                    <a:pt x="1219593" y="91440"/>
                  </a:lnTo>
                  <a:lnTo>
                    <a:pt x="1219593" y="332740"/>
                  </a:lnTo>
                  <a:lnTo>
                    <a:pt x="1219593" y="425450"/>
                  </a:lnTo>
                  <a:lnTo>
                    <a:pt x="1219593" y="778510"/>
                  </a:lnTo>
                  <a:lnTo>
                    <a:pt x="1274191" y="778510"/>
                  </a:lnTo>
                  <a:lnTo>
                    <a:pt x="1274191" y="425450"/>
                  </a:lnTo>
                  <a:lnTo>
                    <a:pt x="1467789" y="425450"/>
                  </a:lnTo>
                  <a:lnTo>
                    <a:pt x="1467789" y="332740"/>
                  </a:lnTo>
                  <a:lnTo>
                    <a:pt x="1274191" y="332740"/>
                  </a:lnTo>
                  <a:lnTo>
                    <a:pt x="1274191" y="91440"/>
                  </a:lnTo>
                  <a:lnTo>
                    <a:pt x="1497901" y="91440"/>
                  </a:lnTo>
                  <a:lnTo>
                    <a:pt x="1497901" y="0"/>
                  </a:lnTo>
                  <a:close/>
                </a:path>
                <a:path w="1864995" h="778510">
                  <a:moveTo>
                    <a:pt x="1864855" y="0"/>
                  </a:moveTo>
                  <a:lnTo>
                    <a:pt x="1537868" y="0"/>
                  </a:lnTo>
                  <a:lnTo>
                    <a:pt x="1537868" y="91440"/>
                  </a:lnTo>
                  <a:lnTo>
                    <a:pt x="1673783" y="91440"/>
                  </a:lnTo>
                  <a:lnTo>
                    <a:pt x="1673783" y="778510"/>
                  </a:lnTo>
                  <a:lnTo>
                    <a:pt x="1728368" y="778510"/>
                  </a:lnTo>
                  <a:lnTo>
                    <a:pt x="1728368" y="91440"/>
                  </a:lnTo>
                  <a:lnTo>
                    <a:pt x="1864855" y="91440"/>
                  </a:lnTo>
                  <a:lnTo>
                    <a:pt x="1864855" y="0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07674" y="3587925"/>
              <a:ext cx="1864995" cy="778510"/>
            </a:xfrm>
            <a:custGeom>
              <a:avLst/>
              <a:gdLst/>
              <a:ahLst/>
              <a:cxnLst/>
              <a:rect l="l" t="t" r="r" b="b"/>
              <a:pathLst>
                <a:path w="1864995" h="778510">
                  <a:moveTo>
                    <a:pt x="141264" y="91839"/>
                  </a:moveTo>
                  <a:lnTo>
                    <a:pt x="183263" y="95821"/>
                  </a:lnTo>
                  <a:lnTo>
                    <a:pt x="226517" y="121624"/>
                  </a:lnTo>
                  <a:lnTo>
                    <a:pt x="252312" y="165597"/>
                  </a:lnTo>
                  <a:lnTo>
                    <a:pt x="272802" y="231989"/>
                  </a:lnTo>
                  <a:lnTo>
                    <a:pt x="279456" y="275343"/>
                  </a:lnTo>
                  <a:lnTo>
                    <a:pt x="283448" y="325776"/>
                  </a:lnTo>
                  <a:lnTo>
                    <a:pt x="284779" y="383287"/>
                  </a:lnTo>
                  <a:lnTo>
                    <a:pt x="284099" y="425712"/>
                  </a:lnTo>
                  <a:lnTo>
                    <a:pt x="282059" y="464864"/>
                  </a:lnTo>
                  <a:lnTo>
                    <a:pt x="273898" y="533346"/>
                  </a:lnTo>
                  <a:lnTo>
                    <a:pt x="260953" y="588822"/>
                  </a:lnTo>
                  <a:lnTo>
                    <a:pt x="243694" y="631733"/>
                  </a:lnTo>
                  <a:lnTo>
                    <a:pt x="217682" y="664183"/>
                  </a:lnTo>
                  <a:lnTo>
                    <a:pt x="179065" y="682830"/>
                  </a:lnTo>
                  <a:lnTo>
                    <a:pt x="142671" y="686413"/>
                  </a:lnTo>
                  <a:lnTo>
                    <a:pt x="54592" y="686413"/>
                  </a:lnTo>
                  <a:lnTo>
                    <a:pt x="54592" y="91839"/>
                  </a:lnTo>
                  <a:lnTo>
                    <a:pt x="141264" y="91839"/>
                  </a:lnTo>
                  <a:close/>
                </a:path>
                <a:path w="1864995" h="778510">
                  <a:moveTo>
                    <a:pt x="0" y="0"/>
                  </a:moveTo>
                  <a:lnTo>
                    <a:pt x="0" y="778253"/>
                  </a:lnTo>
                  <a:lnTo>
                    <a:pt x="148861" y="778253"/>
                  </a:lnTo>
                  <a:lnTo>
                    <a:pt x="200147" y="770788"/>
                  </a:lnTo>
                  <a:lnTo>
                    <a:pt x="241842" y="748613"/>
                  </a:lnTo>
                  <a:lnTo>
                    <a:pt x="274349" y="711950"/>
                  </a:lnTo>
                  <a:lnTo>
                    <a:pt x="293156" y="676647"/>
                  </a:lnTo>
                  <a:lnTo>
                    <a:pt x="310140" y="631501"/>
                  </a:lnTo>
                  <a:lnTo>
                    <a:pt x="324210" y="574787"/>
                  </a:lnTo>
                  <a:lnTo>
                    <a:pt x="334886" y="506515"/>
                  </a:lnTo>
                  <a:lnTo>
                    <a:pt x="338316" y="468491"/>
                  </a:lnTo>
                  <a:lnTo>
                    <a:pt x="340373" y="427946"/>
                  </a:lnTo>
                  <a:lnTo>
                    <a:pt x="341059" y="384879"/>
                  </a:lnTo>
                  <a:lnTo>
                    <a:pt x="340045" y="334303"/>
                  </a:lnTo>
                  <a:lnTo>
                    <a:pt x="337003" y="286624"/>
                  </a:lnTo>
                  <a:lnTo>
                    <a:pt x="331931" y="241843"/>
                  </a:lnTo>
                  <a:lnTo>
                    <a:pt x="324832" y="199960"/>
                  </a:lnTo>
                  <a:lnTo>
                    <a:pt x="315733" y="161251"/>
                  </a:lnTo>
                  <a:lnTo>
                    <a:pt x="291345" y="94715"/>
                  </a:lnTo>
                  <a:lnTo>
                    <a:pt x="262882" y="48275"/>
                  </a:lnTo>
                  <a:lnTo>
                    <a:pt x="232631" y="20405"/>
                  </a:lnTo>
                  <a:lnTo>
                    <a:pt x="184529" y="2786"/>
                  </a:lnTo>
                  <a:lnTo>
                    <a:pt x="142108" y="0"/>
                  </a:lnTo>
                  <a:lnTo>
                    <a:pt x="0" y="0"/>
                  </a:lnTo>
                  <a:close/>
                </a:path>
                <a:path w="1864995" h="778510">
                  <a:moveTo>
                    <a:pt x="602201" y="86000"/>
                  </a:moveTo>
                  <a:lnTo>
                    <a:pt x="641902" y="94892"/>
                  </a:lnTo>
                  <a:lnTo>
                    <a:pt x="669269" y="121568"/>
                  </a:lnTo>
                  <a:lnTo>
                    <a:pt x="685238" y="162047"/>
                  </a:lnTo>
                  <a:lnTo>
                    <a:pt x="690561" y="212347"/>
                  </a:lnTo>
                  <a:lnTo>
                    <a:pt x="689876" y="230850"/>
                  </a:lnTo>
                  <a:lnTo>
                    <a:pt x="679587" y="282245"/>
                  </a:lnTo>
                  <a:lnTo>
                    <a:pt x="657426" y="320534"/>
                  </a:lnTo>
                  <a:lnTo>
                    <a:pt x="622321" y="339844"/>
                  </a:lnTo>
                  <a:lnTo>
                    <a:pt x="588975" y="343471"/>
                  </a:lnTo>
                  <a:lnTo>
                    <a:pt x="471630" y="343471"/>
                  </a:lnTo>
                  <a:lnTo>
                    <a:pt x="471630" y="86000"/>
                  </a:lnTo>
                  <a:lnTo>
                    <a:pt x="602201" y="86000"/>
                  </a:lnTo>
                  <a:close/>
                </a:path>
                <a:path w="1864995" h="778510">
                  <a:moveTo>
                    <a:pt x="973652" y="81753"/>
                  </a:moveTo>
                  <a:lnTo>
                    <a:pt x="985753" y="153686"/>
                  </a:lnTo>
                  <a:lnTo>
                    <a:pt x="993702" y="196222"/>
                  </a:lnTo>
                  <a:lnTo>
                    <a:pt x="1002918" y="243137"/>
                  </a:lnTo>
                  <a:lnTo>
                    <a:pt x="1045973" y="458670"/>
                  </a:lnTo>
                  <a:lnTo>
                    <a:pt x="906116" y="458670"/>
                  </a:lnTo>
                  <a:lnTo>
                    <a:pt x="951422" y="230396"/>
                  </a:lnTo>
                  <a:lnTo>
                    <a:pt x="958193" y="193435"/>
                  </a:lnTo>
                  <a:lnTo>
                    <a:pt x="964155" y="156340"/>
                  </a:lnTo>
                  <a:lnTo>
                    <a:pt x="969308" y="119113"/>
                  </a:lnTo>
                  <a:lnTo>
                    <a:pt x="973652" y="81753"/>
                  </a:lnTo>
                  <a:close/>
                </a:path>
                <a:path w="1864995" h="778510">
                  <a:moveTo>
                    <a:pt x="417038" y="0"/>
                  </a:moveTo>
                  <a:lnTo>
                    <a:pt x="417038" y="778253"/>
                  </a:lnTo>
                  <a:lnTo>
                    <a:pt x="471630" y="778253"/>
                  </a:lnTo>
                  <a:lnTo>
                    <a:pt x="471630" y="432657"/>
                  </a:lnTo>
                  <a:lnTo>
                    <a:pt x="534946" y="432657"/>
                  </a:lnTo>
                  <a:lnTo>
                    <a:pt x="577883" y="444469"/>
                  </a:lnTo>
                  <a:lnTo>
                    <a:pt x="603280" y="477516"/>
                  </a:lnTo>
                  <a:lnTo>
                    <a:pt x="626226" y="529740"/>
                  </a:lnTo>
                  <a:lnTo>
                    <a:pt x="645924" y="583358"/>
                  </a:lnTo>
                  <a:lnTo>
                    <a:pt x="711948" y="778253"/>
                  </a:lnTo>
                  <a:lnTo>
                    <a:pt x="780610" y="778253"/>
                  </a:lnTo>
                  <a:lnTo>
                    <a:pt x="708853" y="566436"/>
                  </a:lnTo>
                  <a:lnTo>
                    <a:pt x="686833" y="509501"/>
                  </a:lnTo>
                  <a:lnTo>
                    <a:pt x="663547" y="462917"/>
                  </a:lnTo>
                  <a:lnTo>
                    <a:pt x="630623" y="424164"/>
                  </a:lnTo>
                  <a:lnTo>
                    <a:pt x="658376" y="413878"/>
                  </a:lnTo>
                  <a:lnTo>
                    <a:pt x="702275" y="377779"/>
                  </a:lnTo>
                  <a:lnTo>
                    <a:pt x="730855" y="321938"/>
                  </a:lnTo>
                  <a:lnTo>
                    <a:pt x="745066" y="252129"/>
                  </a:lnTo>
                  <a:lnTo>
                    <a:pt x="746842" y="212347"/>
                  </a:lnTo>
                  <a:lnTo>
                    <a:pt x="745769" y="180926"/>
                  </a:lnTo>
                  <a:lnTo>
                    <a:pt x="737186" y="122265"/>
                  </a:lnTo>
                  <a:lnTo>
                    <a:pt x="720373" y="70494"/>
                  </a:lnTo>
                  <a:lnTo>
                    <a:pt x="697438" y="33510"/>
                  </a:lnTo>
                  <a:lnTo>
                    <a:pt x="648492" y="5264"/>
                  </a:lnTo>
                  <a:lnTo>
                    <a:pt x="599950" y="0"/>
                  </a:lnTo>
                  <a:lnTo>
                    <a:pt x="417038" y="0"/>
                  </a:lnTo>
                  <a:close/>
                </a:path>
                <a:path w="1864995" h="778510">
                  <a:moveTo>
                    <a:pt x="945512" y="0"/>
                  </a:moveTo>
                  <a:lnTo>
                    <a:pt x="787083" y="778253"/>
                  </a:lnTo>
                  <a:lnTo>
                    <a:pt x="845051" y="778253"/>
                  </a:lnTo>
                  <a:lnTo>
                    <a:pt x="890357" y="542547"/>
                  </a:lnTo>
                  <a:lnTo>
                    <a:pt x="1062857" y="542547"/>
                  </a:lnTo>
                  <a:lnTo>
                    <a:pt x="1110977" y="778253"/>
                  </a:lnTo>
                  <a:lnTo>
                    <a:pt x="1173167" y="778253"/>
                  </a:lnTo>
                  <a:lnTo>
                    <a:pt x="1004325" y="0"/>
                  </a:lnTo>
                  <a:lnTo>
                    <a:pt x="945512" y="0"/>
                  </a:lnTo>
                  <a:close/>
                </a:path>
                <a:path w="1864995" h="778510">
                  <a:moveTo>
                    <a:pt x="1219598" y="0"/>
                  </a:moveTo>
                  <a:lnTo>
                    <a:pt x="1219598" y="778253"/>
                  </a:lnTo>
                  <a:lnTo>
                    <a:pt x="1274190" y="778253"/>
                  </a:lnTo>
                  <a:lnTo>
                    <a:pt x="1274190" y="424695"/>
                  </a:lnTo>
                  <a:lnTo>
                    <a:pt x="1467795" y="424695"/>
                  </a:lnTo>
                  <a:lnTo>
                    <a:pt x="1467795" y="332854"/>
                  </a:lnTo>
                  <a:lnTo>
                    <a:pt x="1274190" y="332854"/>
                  </a:lnTo>
                  <a:lnTo>
                    <a:pt x="1274190" y="91839"/>
                  </a:lnTo>
                  <a:lnTo>
                    <a:pt x="1497905" y="91839"/>
                  </a:lnTo>
                  <a:lnTo>
                    <a:pt x="1497905" y="0"/>
                  </a:lnTo>
                  <a:lnTo>
                    <a:pt x="1219598" y="0"/>
                  </a:lnTo>
                  <a:close/>
                </a:path>
                <a:path w="1864995" h="778510">
                  <a:moveTo>
                    <a:pt x="1537865" y="0"/>
                  </a:moveTo>
                  <a:lnTo>
                    <a:pt x="1537865" y="91839"/>
                  </a:lnTo>
                  <a:lnTo>
                    <a:pt x="1673782" y="91839"/>
                  </a:lnTo>
                  <a:lnTo>
                    <a:pt x="1673782" y="778253"/>
                  </a:lnTo>
                  <a:lnTo>
                    <a:pt x="1728374" y="778253"/>
                  </a:lnTo>
                  <a:lnTo>
                    <a:pt x="1728374" y="91839"/>
                  </a:lnTo>
                  <a:lnTo>
                    <a:pt x="1864854" y="91839"/>
                  </a:lnTo>
                  <a:lnTo>
                    <a:pt x="1864854" y="0"/>
                  </a:lnTo>
                  <a:lnTo>
                    <a:pt x="1537865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90613" y="3995432"/>
              <a:ext cx="1864995" cy="779145"/>
            </a:xfrm>
            <a:custGeom>
              <a:avLst/>
              <a:gdLst/>
              <a:ahLst/>
              <a:cxnLst/>
              <a:rect l="l" t="t" r="r" b="b"/>
              <a:pathLst>
                <a:path w="1864995" h="779145">
                  <a:moveTo>
                    <a:pt x="341058" y="385229"/>
                  </a:moveTo>
                  <a:lnTo>
                    <a:pt x="340055" y="334657"/>
                  </a:lnTo>
                  <a:lnTo>
                    <a:pt x="337007" y="286969"/>
                  </a:lnTo>
                  <a:lnTo>
                    <a:pt x="331939" y="242189"/>
                  </a:lnTo>
                  <a:lnTo>
                    <a:pt x="324840" y="200304"/>
                  </a:lnTo>
                  <a:lnTo>
                    <a:pt x="315734" y="161594"/>
                  </a:lnTo>
                  <a:lnTo>
                    <a:pt x="291350" y="95059"/>
                  </a:lnTo>
                  <a:lnTo>
                    <a:pt x="284784" y="83108"/>
                  </a:lnTo>
                  <a:lnTo>
                    <a:pt x="284784" y="383641"/>
                  </a:lnTo>
                  <a:lnTo>
                    <a:pt x="284759" y="385229"/>
                  </a:lnTo>
                  <a:lnTo>
                    <a:pt x="284099" y="426059"/>
                  </a:lnTo>
                  <a:lnTo>
                    <a:pt x="282067" y="465213"/>
                  </a:lnTo>
                  <a:lnTo>
                    <a:pt x="273900" y="533692"/>
                  </a:lnTo>
                  <a:lnTo>
                    <a:pt x="260959" y="589165"/>
                  </a:lnTo>
                  <a:lnTo>
                    <a:pt x="243700" y="632079"/>
                  </a:lnTo>
                  <a:lnTo>
                    <a:pt x="217690" y="664527"/>
                  </a:lnTo>
                  <a:lnTo>
                    <a:pt x="179070" y="683183"/>
                  </a:lnTo>
                  <a:lnTo>
                    <a:pt x="142671" y="686765"/>
                  </a:lnTo>
                  <a:lnTo>
                    <a:pt x="54597" y="686765"/>
                  </a:lnTo>
                  <a:lnTo>
                    <a:pt x="54597" y="92189"/>
                  </a:lnTo>
                  <a:lnTo>
                    <a:pt x="141274" y="92189"/>
                  </a:lnTo>
                  <a:lnTo>
                    <a:pt x="183273" y="96164"/>
                  </a:lnTo>
                  <a:lnTo>
                    <a:pt x="226517" y="121970"/>
                  </a:lnTo>
                  <a:lnTo>
                    <a:pt x="252323" y="165950"/>
                  </a:lnTo>
                  <a:lnTo>
                    <a:pt x="272808" y="232333"/>
                  </a:lnTo>
                  <a:lnTo>
                    <a:pt x="279463" y="275691"/>
                  </a:lnTo>
                  <a:lnTo>
                    <a:pt x="283451" y="326123"/>
                  </a:lnTo>
                  <a:lnTo>
                    <a:pt x="284784" y="383641"/>
                  </a:lnTo>
                  <a:lnTo>
                    <a:pt x="284784" y="83108"/>
                  </a:lnTo>
                  <a:lnTo>
                    <a:pt x="262890" y="48628"/>
                  </a:lnTo>
                  <a:lnTo>
                    <a:pt x="232638" y="20751"/>
                  </a:lnTo>
                  <a:lnTo>
                    <a:pt x="184531" y="3136"/>
                  </a:lnTo>
                  <a:lnTo>
                    <a:pt x="142113" y="342"/>
                  </a:lnTo>
                  <a:lnTo>
                    <a:pt x="0" y="342"/>
                  </a:lnTo>
                  <a:lnTo>
                    <a:pt x="0" y="778598"/>
                  </a:lnTo>
                  <a:lnTo>
                    <a:pt x="148869" y="778598"/>
                  </a:lnTo>
                  <a:lnTo>
                    <a:pt x="200152" y="771144"/>
                  </a:lnTo>
                  <a:lnTo>
                    <a:pt x="241846" y="748957"/>
                  </a:lnTo>
                  <a:lnTo>
                    <a:pt x="274358" y="712304"/>
                  </a:lnTo>
                  <a:lnTo>
                    <a:pt x="288391" y="686765"/>
                  </a:lnTo>
                  <a:lnTo>
                    <a:pt x="293166" y="676998"/>
                  </a:lnTo>
                  <a:lnTo>
                    <a:pt x="310146" y="631850"/>
                  </a:lnTo>
                  <a:lnTo>
                    <a:pt x="324218" y="575132"/>
                  </a:lnTo>
                  <a:lnTo>
                    <a:pt x="334886" y="506869"/>
                  </a:lnTo>
                  <a:lnTo>
                    <a:pt x="338315" y="468845"/>
                  </a:lnTo>
                  <a:lnTo>
                    <a:pt x="340372" y="428294"/>
                  </a:lnTo>
                  <a:lnTo>
                    <a:pt x="340410" y="426059"/>
                  </a:lnTo>
                  <a:lnTo>
                    <a:pt x="341058" y="385229"/>
                  </a:lnTo>
                  <a:close/>
                </a:path>
                <a:path w="1864995" h="779145">
                  <a:moveTo>
                    <a:pt x="780618" y="778598"/>
                  </a:moveTo>
                  <a:lnTo>
                    <a:pt x="708863" y="566788"/>
                  </a:lnTo>
                  <a:lnTo>
                    <a:pt x="686841" y="509854"/>
                  </a:lnTo>
                  <a:lnTo>
                    <a:pt x="663549" y="463270"/>
                  </a:lnTo>
                  <a:lnTo>
                    <a:pt x="639470" y="433006"/>
                  </a:lnTo>
                  <a:lnTo>
                    <a:pt x="630631" y="424510"/>
                  </a:lnTo>
                  <a:lnTo>
                    <a:pt x="658380" y="414223"/>
                  </a:lnTo>
                  <a:lnTo>
                    <a:pt x="702284" y="378129"/>
                  </a:lnTo>
                  <a:lnTo>
                    <a:pt x="721944" y="343827"/>
                  </a:lnTo>
                  <a:lnTo>
                    <a:pt x="739736" y="289013"/>
                  </a:lnTo>
                  <a:lnTo>
                    <a:pt x="746848" y="212699"/>
                  </a:lnTo>
                  <a:lnTo>
                    <a:pt x="745769" y="181279"/>
                  </a:lnTo>
                  <a:lnTo>
                    <a:pt x="737196" y="122618"/>
                  </a:lnTo>
                  <a:lnTo>
                    <a:pt x="720382" y="70840"/>
                  </a:lnTo>
                  <a:lnTo>
                    <a:pt x="697445" y="33858"/>
                  </a:lnTo>
                  <a:lnTo>
                    <a:pt x="690562" y="27571"/>
                  </a:lnTo>
                  <a:lnTo>
                    <a:pt x="690562" y="212699"/>
                  </a:lnTo>
                  <a:lnTo>
                    <a:pt x="689876" y="231203"/>
                  </a:lnTo>
                  <a:lnTo>
                    <a:pt x="679589" y="282600"/>
                  </a:lnTo>
                  <a:lnTo>
                    <a:pt x="657428" y="320878"/>
                  </a:lnTo>
                  <a:lnTo>
                    <a:pt x="622325" y="340194"/>
                  </a:lnTo>
                  <a:lnTo>
                    <a:pt x="588975" y="343827"/>
                  </a:lnTo>
                  <a:lnTo>
                    <a:pt x="471639" y="343827"/>
                  </a:lnTo>
                  <a:lnTo>
                    <a:pt x="471639" y="86347"/>
                  </a:lnTo>
                  <a:lnTo>
                    <a:pt x="602208" y="86347"/>
                  </a:lnTo>
                  <a:lnTo>
                    <a:pt x="641908" y="95237"/>
                  </a:lnTo>
                  <a:lnTo>
                    <a:pt x="669277" y="121920"/>
                  </a:lnTo>
                  <a:lnTo>
                    <a:pt x="685241" y="162394"/>
                  </a:lnTo>
                  <a:lnTo>
                    <a:pt x="690562" y="212699"/>
                  </a:lnTo>
                  <a:lnTo>
                    <a:pt x="690562" y="27571"/>
                  </a:lnTo>
                  <a:lnTo>
                    <a:pt x="648500" y="5613"/>
                  </a:lnTo>
                  <a:lnTo>
                    <a:pt x="599960" y="342"/>
                  </a:lnTo>
                  <a:lnTo>
                    <a:pt x="417042" y="342"/>
                  </a:lnTo>
                  <a:lnTo>
                    <a:pt x="417042" y="778598"/>
                  </a:lnTo>
                  <a:lnTo>
                    <a:pt x="471639" y="778598"/>
                  </a:lnTo>
                  <a:lnTo>
                    <a:pt x="471639" y="433006"/>
                  </a:lnTo>
                  <a:lnTo>
                    <a:pt x="534949" y="433006"/>
                  </a:lnTo>
                  <a:lnTo>
                    <a:pt x="577888" y="444817"/>
                  </a:lnTo>
                  <a:lnTo>
                    <a:pt x="603288" y="477862"/>
                  </a:lnTo>
                  <a:lnTo>
                    <a:pt x="626237" y="530085"/>
                  </a:lnTo>
                  <a:lnTo>
                    <a:pt x="645934" y="583704"/>
                  </a:lnTo>
                  <a:lnTo>
                    <a:pt x="711949" y="778598"/>
                  </a:lnTo>
                  <a:lnTo>
                    <a:pt x="780618" y="778598"/>
                  </a:lnTo>
                  <a:close/>
                </a:path>
                <a:path w="1864995" h="779145">
                  <a:moveTo>
                    <a:pt x="1173175" y="778598"/>
                  </a:moveTo>
                  <a:lnTo>
                    <a:pt x="1122032" y="542899"/>
                  </a:lnTo>
                  <a:lnTo>
                    <a:pt x="1103833" y="459016"/>
                  </a:lnTo>
                  <a:lnTo>
                    <a:pt x="1045972" y="192290"/>
                  </a:lnTo>
                  <a:lnTo>
                    <a:pt x="1045972" y="459016"/>
                  </a:lnTo>
                  <a:lnTo>
                    <a:pt x="906119" y="459016"/>
                  </a:lnTo>
                  <a:lnTo>
                    <a:pt x="951420" y="230746"/>
                  </a:lnTo>
                  <a:lnTo>
                    <a:pt x="958202" y="193789"/>
                  </a:lnTo>
                  <a:lnTo>
                    <a:pt x="964158" y="156692"/>
                  </a:lnTo>
                  <a:lnTo>
                    <a:pt x="969314" y="119468"/>
                  </a:lnTo>
                  <a:lnTo>
                    <a:pt x="973658" y="82105"/>
                  </a:lnTo>
                  <a:lnTo>
                    <a:pt x="979081" y="115874"/>
                  </a:lnTo>
                  <a:lnTo>
                    <a:pt x="985761" y="154038"/>
                  </a:lnTo>
                  <a:lnTo>
                    <a:pt x="993711" y="196570"/>
                  </a:lnTo>
                  <a:lnTo>
                    <a:pt x="1002919" y="243484"/>
                  </a:lnTo>
                  <a:lnTo>
                    <a:pt x="1045972" y="459016"/>
                  </a:lnTo>
                  <a:lnTo>
                    <a:pt x="1045972" y="192290"/>
                  </a:lnTo>
                  <a:lnTo>
                    <a:pt x="1022070" y="82105"/>
                  </a:lnTo>
                  <a:lnTo>
                    <a:pt x="1004328" y="342"/>
                  </a:lnTo>
                  <a:lnTo>
                    <a:pt x="945515" y="342"/>
                  </a:lnTo>
                  <a:lnTo>
                    <a:pt x="787082" y="778598"/>
                  </a:lnTo>
                  <a:lnTo>
                    <a:pt x="845058" y="778598"/>
                  </a:lnTo>
                  <a:lnTo>
                    <a:pt x="890358" y="542899"/>
                  </a:lnTo>
                  <a:lnTo>
                    <a:pt x="1062863" y="542899"/>
                  </a:lnTo>
                  <a:lnTo>
                    <a:pt x="1110983" y="778598"/>
                  </a:lnTo>
                  <a:lnTo>
                    <a:pt x="1173175" y="778598"/>
                  </a:lnTo>
                  <a:close/>
                </a:path>
                <a:path w="1864995" h="779145">
                  <a:moveTo>
                    <a:pt x="1497914" y="0"/>
                  </a:moveTo>
                  <a:lnTo>
                    <a:pt x="1219606" y="0"/>
                  </a:lnTo>
                  <a:lnTo>
                    <a:pt x="1219606" y="92710"/>
                  </a:lnTo>
                  <a:lnTo>
                    <a:pt x="1219606" y="332740"/>
                  </a:lnTo>
                  <a:lnTo>
                    <a:pt x="1219606" y="425450"/>
                  </a:lnTo>
                  <a:lnTo>
                    <a:pt x="1219606" y="778510"/>
                  </a:lnTo>
                  <a:lnTo>
                    <a:pt x="1274191" y="778510"/>
                  </a:lnTo>
                  <a:lnTo>
                    <a:pt x="1274191" y="425450"/>
                  </a:lnTo>
                  <a:lnTo>
                    <a:pt x="1467802" y="425450"/>
                  </a:lnTo>
                  <a:lnTo>
                    <a:pt x="1467802" y="332740"/>
                  </a:lnTo>
                  <a:lnTo>
                    <a:pt x="1274191" y="332740"/>
                  </a:lnTo>
                  <a:lnTo>
                    <a:pt x="1274191" y="92710"/>
                  </a:lnTo>
                  <a:lnTo>
                    <a:pt x="1497914" y="92710"/>
                  </a:lnTo>
                  <a:lnTo>
                    <a:pt x="1497914" y="0"/>
                  </a:lnTo>
                  <a:close/>
                </a:path>
                <a:path w="1864995" h="779145">
                  <a:moveTo>
                    <a:pt x="1864855" y="0"/>
                  </a:moveTo>
                  <a:lnTo>
                    <a:pt x="1537868" y="0"/>
                  </a:lnTo>
                  <a:lnTo>
                    <a:pt x="1537868" y="92710"/>
                  </a:lnTo>
                  <a:lnTo>
                    <a:pt x="1673783" y="92710"/>
                  </a:lnTo>
                  <a:lnTo>
                    <a:pt x="1673783" y="778510"/>
                  </a:lnTo>
                  <a:lnTo>
                    <a:pt x="1728381" y="778510"/>
                  </a:lnTo>
                  <a:lnTo>
                    <a:pt x="1728381" y="92710"/>
                  </a:lnTo>
                  <a:lnTo>
                    <a:pt x="1864855" y="92710"/>
                  </a:lnTo>
                  <a:lnTo>
                    <a:pt x="1864855" y="0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0624" y="3995775"/>
              <a:ext cx="1864995" cy="778510"/>
            </a:xfrm>
            <a:custGeom>
              <a:avLst/>
              <a:gdLst/>
              <a:ahLst/>
              <a:cxnLst/>
              <a:rect l="l" t="t" r="r" b="b"/>
              <a:pathLst>
                <a:path w="1864995" h="778510">
                  <a:moveTo>
                    <a:pt x="141264" y="91839"/>
                  </a:moveTo>
                  <a:lnTo>
                    <a:pt x="183263" y="95821"/>
                  </a:lnTo>
                  <a:lnTo>
                    <a:pt x="226517" y="121624"/>
                  </a:lnTo>
                  <a:lnTo>
                    <a:pt x="252312" y="165597"/>
                  </a:lnTo>
                  <a:lnTo>
                    <a:pt x="272802" y="231989"/>
                  </a:lnTo>
                  <a:lnTo>
                    <a:pt x="279456" y="275343"/>
                  </a:lnTo>
                  <a:lnTo>
                    <a:pt x="283448" y="325776"/>
                  </a:lnTo>
                  <a:lnTo>
                    <a:pt x="284779" y="383287"/>
                  </a:lnTo>
                  <a:lnTo>
                    <a:pt x="284099" y="425712"/>
                  </a:lnTo>
                  <a:lnTo>
                    <a:pt x="282059" y="464864"/>
                  </a:lnTo>
                  <a:lnTo>
                    <a:pt x="273898" y="533346"/>
                  </a:lnTo>
                  <a:lnTo>
                    <a:pt x="260953" y="588822"/>
                  </a:lnTo>
                  <a:lnTo>
                    <a:pt x="243694" y="631733"/>
                  </a:lnTo>
                  <a:lnTo>
                    <a:pt x="217682" y="664183"/>
                  </a:lnTo>
                  <a:lnTo>
                    <a:pt x="179065" y="682830"/>
                  </a:lnTo>
                  <a:lnTo>
                    <a:pt x="142671" y="686413"/>
                  </a:lnTo>
                  <a:lnTo>
                    <a:pt x="54592" y="686413"/>
                  </a:lnTo>
                  <a:lnTo>
                    <a:pt x="54592" y="91839"/>
                  </a:lnTo>
                  <a:lnTo>
                    <a:pt x="141264" y="91839"/>
                  </a:lnTo>
                  <a:close/>
                </a:path>
                <a:path w="1864995" h="778510">
                  <a:moveTo>
                    <a:pt x="0" y="0"/>
                  </a:moveTo>
                  <a:lnTo>
                    <a:pt x="0" y="778253"/>
                  </a:lnTo>
                  <a:lnTo>
                    <a:pt x="148861" y="778253"/>
                  </a:lnTo>
                  <a:lnTo>
                    <a:pt x="200147" y="770788"/>
                  </a:lnTo>
                  <a:lnTo>
                    <a:pt x="241842" y="748613"/>
                  </a:lnTo>
                  <a:lnTo>
                    <a:pt x="274349" y="711950"/>
                  </a:lnTo>
                  <a:lnTo>
                    <a:pt x="293156" y="676647"/>
                  </a:lnTo>
                  <a:lnTo>
                    <a:pt x="310140" y="631501"/>
                  </a:lnTo>
                  <a:lnTo>
                    <a:pt x="324210" y="574787"/>
                  </a:lnTo>
                  <a:lnTo>
                    <a:pt x="334886" y="506515"/>
                  </a:lnTo>
                  <a:lnTo>
                    <a:pt x="338316" y="468491"/>
                  </a:lnTo>
                  <a:lnTo>
                    <a:pt x="340373" y="427946"/>
                  </a:lnTo>
                  <a:lnTo>
                    <a:pt x="341059" y="384879"/>
                  </a:lnTo>
                  <a:lnTo>
                    <a:pt x="340045" y="334303"/>
                  </a:lnTo>
                  <a:lnTo>
                    <a:pt x="337003" y="286624"/>
                  </a:lnTo>
                  <a:lnTo>
                    <a:pt x="331931" y="241843"/>
                  </a:lnTo>
                  <a:lnTo>
                    <a:pt x="324832" y="199960"/>
                  </a:lnTo>
                  <a:lnTo>
                    <a:pt x="315733" y="161251"/>
                  </a:lnTo>
                  <a:lnTo>
                    <a:pt x="291345" y="94715"/>
                  </a:lnTo>
                  <a:lnTo>
                    <a:pt x="262882" y="48275"/>
                  </a:lnTo>
                  <a:lnTo>
                    <a:pt x="232631" y="20405"/>
                  </a:lnTo>
                  <a:lnTo>
                    <a:pt x="184529" y="2786"/>
                  </a:lnTo>
                  <a:lnTo>
                    <a:pt x="142108" y="0"/>
                  </a:lnTo>
                  <a:lnTo>
                    <a:pt x="0" y="0"/>
                  </a:lnTo>
                  <a:close/>
                </a:path>
                <a:path w="1864995" h="778510">
                  <a:moveTo>
                    <a:pt x="602201" y="86000"/>
                  </a:moveTo>
                  <a:lnTo>
                    <a:pt x="641902" y="94892"/>
                  </a:lnTo>
                  <a:lnTo>
                    <a:pt x="669269" y="121568"/>
                  </a:lnTo>
                  <a:lnTo>
                    <a:pt x="685238" y="162047"/>
                  </a:lnTo>
                  <a:lnTo>
                    <a:pt x="690561" y="212347"/>
                  </a:lnTo>
                  <a:lnTo>
                    <a:pt x="689876" y="230850"/>
                  </a:lnTo>
                  <a:lnTo>
                    <a:pt x="679587" y="282245"/>
                  </a:lnTo>
                  <a:lnTo>
                    <a:pt x="657426" y="320534"/>
                  </a:lnTo>
                  <a:lnTo>
                    <a:pt x="622321" y="339844"/>
                  </a:lnTo>
                  <a:lnTo>
                    <a:pt x="588975" y="343471"/>
                  </a:lnTo>
                  <a:lnTo>
                    <a:pt x="471630" y="343471"/>
                  </a:lnTo>
                  <a:lnTo>
                    <a:pt x="471630" y="86000"/>
                  </a:lnTo>
                  <a:lnTo>
                    <a:pt x="602201" y="86000"/>
                  </a:lnTo>
                  <a:close/>
                </a:path>
                <a:path w="1864995" h="778510">
                  <a:moveTo>
                    <a:pt x="973652" y="81753"/>
                  </a:moveTo>
                  <a:lnTo>
                    <a:pt x="985753" y="153686"/>
                  </a:lnTo>
                  <a:lnTo>
                    <a:pt x="993702" y="196222"/>
                  </a:lnTo>
                  <a:lnTo>
                    <a:pt x="1002918" y="243137"/>
                  </a:lnTo>
                  <a:lnTo>
                    <a:pt x="1045973" y="458670"/>
                  </a:lnTo>
                  <a:lnTo>
                    <a:pt x="906116" y="458670"/>
                  </a:lnTo>
                  <a:lnTo>
                    <a:pt x="951422" y="230396"/>
                  </a:lnTo>
                  <a:lnTo>
                    <a:pt x="958193" y="193435"/>
                  </a:lnTo>
                  <a:lnTo>
                    <a:pt x="964155" y="156340"/>
                  </a:lnTo>
                  <a:lnTo>
                    <a:pt x="969308" y="119113"/>
                  </a:lnTo>
                  <a:lnTo>
                    <a:pt x="973652" y="81753"/>
                  </a:lnTo>
                  <a:close/>
                </a:path>
                <a:path w="1864995" h="778510">
                  <a:moveTo>
                    <a:pt x="417038" y="0"/>
                  </a:moveTo>
                  <a:lnTo>
                    <a:pt x="417038" y="778253"/>
                  </a:lnTo>
                  <a:lnTo>
                    <a:pt x="471630" y="778253"/>
                  </a:lnTo>
                  <a:lnTo>
                    <a:pt x="471630" y="432657"/>
                  </a:lnTo>
                  <a:lnTo>
                    <a:pt x="534946" y="432657"/>
                  </a:lnTo>
                  <a:lnTo>
                    <a:pt x="577883" y="444469"/>
                  </a:lnTo>
                  <a:lnTo>
                    <a:pt x="603280" y="477516"/>
                  </a:lnTo>
                  <a:lnTo>
                    <a:pt x="626226" y="529740"/>
                  </a:lnTo>
                  <a:lnTo>
                    <a:pt x="645924" y="583358"/>
                  </a:lnTo>
                  <a:lnTo>
                    <a:pt x="711948" y="778253"/>
                  </a:lnTo>
                  <a:lnTo>
                    <a:pt x="780610" y="778253"/>
                  </a:lnTo>
                  <a:lnTo>
                    <a:pt x="708853" y="566436"/>
                  </a:lnTo>
                  <a:lnTo>
                    <a:pt x="686833" y="509501"/>
                  </a:lnTo>
                  <a:lnTo>
                    <a:pt x="663547" y="462917"/>
                  </a:lnTo>
                  <a:lnTo>
                    <a:pt x="630623" y="424164"/>
                  </a:lnTo>
                  <a:lnTo>
                    <a:pt x="658376" y="413878"/>
                  </a:lnTo>
                  <a:lnTo>
                    <a:pt x="702275" y="377779"/>
                  </a:lnTo>
                  <a:lnTo>
                    <a:pt x="730855" y="321938"/>
                  </a:lnTo>
                  <a:lnTo>
                    <a:pt x="745066" y="252129"/>
                  </a:lnTo>
                  <a:lnTo>
                    <a:pt x="746842" y="212347"/>
                  </a:lnTo>
                  <a:lnTo>
                    <a:pt x="745769" y="180926"/>
                  </a:lnTo>
                  <a:lnTo>
                    <a:pt x="737186" y="122265"/>
                  </a:lnTo>
                  <a:lnTo>
                    <a:pt x="720373" y="70494"/>
                  </a:lnTo>
                  <a:lnTo>
                    <a:pt x="697438" y="33510"/>
                  </a:lnTo>
                  <a:lnTo>
                    <a:pt x="648492" y="5264"/>
                  </a:lnTo>
                  <a:lnTo>
                    <a:pt x="599950" y="0"/>
                  </a:lnTo>
                  <a:lnTo>
                    <a:pt x="417038" y="0"/>
                  </a:lnTo>
                  <a:close/>
                </a:path>
                <a:path w="1864995" h="778510">
                  <a:moveTo>
                    <a:pt x="945512" y="0"/>
                  </a:moveTo>
                  <a:lnTo>
                    <a:pt x="787083" y="778253"/>
                  </a:lnTo>
                  <a:lnTo>
                    <a:pt x="845051" y="778253"/>
                  </a:lnTo>
                  <a:lnTo>
                    <a:pt x="890357" y="542547"/>
                  </a:lnTo>
                  <a:lnTo>
                    <a:pt x="1062857" y="542547"/>
                  </a:lnTo>
                  <a:lnTo>
                    <a:pt x="1110977" y="778253"/>
                  </a:lnTo>
                  <a:lnTo>
                    <a:pt x="1173167" y="778253"/>
                  </a:lnTo>
                  <a:lnTo>
                    <a:pt x="1004325" y="0"/>
                  </a:lnTo>
                  <a:lnTo>
                    <a:pt x="945512" y="0"/>
                  </a:lnTo>
                  <a:close/>
                </a:path>
                <a:path w="1864995" h="778510">
                  <a:moveTo>
                    <a:pt x="1219598" y="0"/>
                  </a:moveTo>
                  <a:lnTo>
                    <a:pt x="1219598" y="778253"/>
                  </a:lnTo>
                  <a:lnTo>
                    <a:pt x="1274190" y="778253"/>
                  </a:lnTo>
                  <a:lnTo>
                    <a:pt x="1274190" y="424695"/>
                  </a:lnTo>
                  <a:lnTo>
                    <a:pt x="1467795" y="424695"/>
                  </a:lnTo>
                  <a:lnTo>
                    <a:pt x="1467795" y="332854"/>
                  </a:lnTo>
                  <a:lnTo>
                    <a:pt x="1274190" y="332854"/>
                  </a:lnTo>
                  <a:lnTo>
                    <a:pt x="1274190" y="91839"/>
                  </a:lnTo>
                  <a:lnTo>
                    <a:pt x="1497905" y="91839"/>
                  </a:lnTo>
                  <a:lnTo>
                    <a:pt x="1497905" y="0"/>
                  </a:lnTo>
                  <a:lnTo>
                    <a:pt x="1219598" y="0"/>
                  </a:lnTo>
                  <a:close/>
                </a:path>
                <a:path w="1864995" h="778510">
                  <a:moveTo>
                    <a:pt x="1537865" y="0"/>
                  </a:moveTo>
                  <a:lnTo>
                    <a:pt x="1537865" y="91839"/>
                  </a:lnTo>
                  <a:lnTo>
                    <a:pt x="1673782" y="91839"/>
                  </a:lnTo>
                  <a:lnTo>
                    <a:pt x="1673782" y="778253"/>
                  </a:lnTo>
                  <a:lnTo>
                    <a:pt x="1728374" y="778253"/>
                  </a:lnTo>
                  <a:lnTo>
                    <a:pt x="1728374" y="91839"/>
                  </a:lnTo>
                  <a:lnTo>
                    <a:pt x="1864854" y="91839"/>
                  </a:lnTo>
                  <a:lnTo>
                    <a:pt x="1864854" y="0"/>
                  </a:lnTo>
                  <a:lnTo>
                    <a:pt x="1537865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42797" y="3350932"/>
              <a:ext cx="1864995" cy="778510"/>
            </a:xfrm>
            <a:custGeom>
              <a:avLst/>
              <a:gdLst/>
              <a:ahLst/>
              <a:cxnLst/>
              <a:rect l="l" t="t" r="r" b="b"/>
              <a:pathLst>
                <a:path w="1864995" h="778510">
                  <a:moveTo>
                    <a:pt x="341058" y="384873"/>
                  </a:moveTo>
                  <a:lnTo>
                    <a:pt x="341020" y="383286"/>
                  </a:lnTo>
                  <a:lnTo>
                    <a:pt x="340042" y="334302"/>
                  </a:lnTo>
                  <a:lnTo>
                    <a:pt x="336994" y="286626"/>
                  </a:lnTo>
                  <a:lnTo>
                    <a:pt x="331927" y="241846"/>
                  </a:lnTo>
                  <a:lnTo>
                    <a:pt x="324827" y="199961"/>
                  </a:lnTo>
                  <a:lnTo>
                    <a:pt x="315734" y="161251"/>
                  </a:lnTo>
                  <a:lnTo>
                    <a:pt x="291338" y="94716"/>
                  </a:lnTo>
                  <a:lnTo>
                    <a:pt x="284772" y="82765"/>
                  </a:lnTo>
                  <a:lnTo>
                    <a:pt x="284772" y="383286"/>
                  </a:lnTo>
                  <a:lnTo>
                    <a:pt x="284746" y="384873"/>
                  </a:lnTo>
                  <a:lnTo>
                    <a:pt x="284099" y="425716"/>
                  </a:lnTo>
                  <a:lnTo>
                    <a:pt x="283972" y="427939"/>
                  </a:lnTo>
                  <a:lnTo>
                    <a:pt x="282054" y="464858"/>
                  </a:lnTo>
                  <a:lnTo>
                    <a:pt x="273888" y="533349"/>
                  </a:lnTo>
                  <a:lnTo>
                    <a:pt x="260946" y="588822"/>
                  </a:lnTo>
                  <a:lnTo>
                    <a:pt x="243687" y="631736"/>
                  </a:lnTo>
                  <a:lnTo>
                    <a:pt x="217678" y="664184"/>
                  </a:lnTo>
                  <a:lnTo>
                    <a:pt x="179057" y="682828"/>
                  </a:lnTo>
                  <a:lnTo>
                    <a:pt x="142671" y="686409"/>
                  </a:lnTo>
                  <a:lnTo>
                    <a:pt x="54584" y="686409"/>
                  </a:lnTo>
                  <a:lnTo>
                    <a:pt x="54584" y="91833"/>
                  </a:lnTo>
                  <a:lnTo>
                    <a:pt x="141262" y="91833"/>
                  </a:lnTo>
                  <a:lnTo>
                    <a:pt x="183261" y="95821"/>
                  </a:lnTo>
                  <a:lnTo>
                    <a:pt x="226517" y="121627"/>
                  </a:lnTo>
                  <a:lnTo>
                    <a:pt x="252310" y="165595"/>
                  </a:lnTo>
                  <a:lnTo>
                    <a:pt x="272796" y="231990"/>
                  </a:lnTo>
                  <a:lnTo>
                    <a:pt x="279450" y="275348"/>
                  </a:lnTo>
                  <a:lnTo>
                    <a:pt x="283438" y="325780"/>
                  </a:lnTo>
                  <a:lnTo>
                    <a:pt x="284772" y="383286"/>
                  </a:lnTo>
                  <a:lnTo>
                    <a:pt x="284772" y="82765"/>
                  </a:lnTo>
                  <a:lnTo>
                    <a:pt x="262877" y="48272"/>
                  </a:lnTo>
                  <a:lnTo>
                    <a:pt x="232625" y="20408"/>
                  </a:lnTo>
                  <a:lnTo>
                    <a:pt x="184531" y="2781"/>
                  </a:lnTo>
                  <a:lnTo>
                    <a:pt x="142100" y="0"/>
                  </a:lnTo>
                  <a:lnTo>
                    <a:pt x="0" y="0"/>
                  </a:lnTo>
                  <a:lnTo>
                    <a:pt x="0" y="778256"/>
                  </a:lnTo>
                  <a:lnTo>
                    <a:pt x="148856" y="778256"/>
                  </a:lnTo>
                  <a:lnTo>
                    <a:pt x="200139" y="770788"/>
                  </a:lnTo>
                  <a:lnTo>
                    <a:pt x="241833" y="748614"/>
                  </a:lnTo>
                  <a:lnTo>
                    <a:pt x="274345" y="711949"/>
                  </a:lnTo>
                  <a:lnTo>
                    <a:pt x="288378" y="686409"/>
                  </a:lnTo>
                  <a:lnTo>
                    <a:pt x="293154" y="676643"/>
                  </a:lnTo>
                  <a:lnTo>
                    <a:pt x="310134" y="631494"/>
                  </a:lnTo>
                  <a:lnTo>
                    <a:pt x="324205" y="574789"/>
                  </a:lnTo>
                  <a:lnTo>
                    <a:pt x="334886" y="506514"/>
                  </a:lnTo>
                  <a:lnTo>
                    <a:pt x="338315" y="468490"/>
                  </a:lnTo>
                  <a:lnTo>
                    <a:pt x="340372" y="427939"/>
                  </a:lnTo>
                  <a:lnTo>
                    <a:pt x="340410" y="425716"/>
                  </a:lnTo>
                  <a:lnTo>
                    <a:pt x="341058" y="384873"/>
                  </a:lnTo>
                  <a:close/>
                </a:path>
                <a:path w="1864995" h="778510">
                  <a:moveTo>
                    <a:pt x="780605" y="778256"/>
                  </a:moveTo>
                  <a:lnTo>
                    <a:pt x="708850" y="566432"/>
                  </a:lnTo>
                  <a:lnTo>
                    <a:pt x="686828" y="509498"/>
                  </a:lnTo>
                  <a:lnTo>
                    <a:pt x="663536" y="462915"/>
                  </a:lnTo>
                  <a:lnTo>
                    <a:pt x="639457" y="432650"/>
                  </a:lnTo>
                  <a:lnTo>
                    <a:pt x="630618" y="424167"/>
                  </a:lnTo>
                  <a:lnTo>
                    <a:pt x="658368" y="413880"/>
                  </a:lnTo>
                  <a:lnTo>
                    <a:pt x="702271" y="377774"/>
                  </a:lnTo>
                  <a:lnTo>
                    <a:pt x="721931" y="343471"/>
                  </a:lnTo>
                  <a:lnTo>
                    <a:pt x="739736" y="288658"/>
                  </a:lnTo>
                  <a:lnTo>
                    <a:pt x="746836" y="212344"/>
                  </a:lnTo>
                  <a:lnTo>
                    <a:pt x="745769" y="180924"/>
                  </a:lnTo>
                  <a:lnTo>
                    <a:pt x="737184" y="122262"/>
                  </a:lnTo>
                  <a:lnTo>
                    <a:pt x="726249" y="86004"/>
                  </a:lnTo>
                  <a:lnTo>
                    <a:pt x="720369" y="70497"/>
                  </a:lnTo>
                  <a:lnTo>
                    <a:pt x="709625" y="49987"/>
                  </a:lnTo>
                  <a:lnTo>
                    <a:pt x="697433" y="33515"/>
                  </a:lnTo>
                  <a:lnTo>
                    <a:pt x="690562" y="27241"/>
                  </a:lnTo>
                  <a:lnTo>
                    <a:pt x="690562" y="212344"/>
                  </a:lnTo>
                  <a:lnTo>
                    <a:pt x="689876" y="230847"/>
                  </a:lnTo>
                  <a:lnTo>
                    <a:pt x="679577" y="282244"/>
                  </a:lnTo>
                  <a:lnTo>
                    <a:pt x="657415" y="320535"/>
                  </a:lnTo>
                  <a:lnTo>
                    <a:pt x="622312" y="339839"/>
                  </a:lnTo>
                  <a:lnTo>
                    <a:pt x="588975" y="343471"/>
                  </a:lnTo>
                  <a:lnTo>
                    <a:pt x="471627" y="343471"/>
                  </a:lnTo>
                  <a:lnTo>
                    <a:pt x="471627" y="86004"/>
                  </a:lnTo>
                  <a:lnTo>
                    <a:pt x="602195" y="86004"/>
                  </a:lnTo>
                  <a:lnTo>
                    <a:pt x="641896" y="94894"/>
                  </a:lnTo>
                  <a:lnTo>
                    <a:pt x="669264" y="121564"/>
                  </a:lnTo>
                  <a:lnTo>
                    <a:pt x="685228" y="162052"/>
                  </a:lnTo>
                  <a:lnTo>
                    <a:pt x="690562" y="212344"/>
                  </a:lnTo>
                  <a:lnTo>
                    <a:pt x="690562" y="27241"/>
                  </a:lnTo>
                  <a:lnTo>
                    <a:pt x="648487" y="5257"/>
                  </a:lnTo>
                  <a:lnTo>
                    <a:pt x="599948" y="0"/>
                  </a:lnTo>
                  <a:lnTo>
                    <a:pt x="417029" y="0"/>
                  </a:lnTo>
                  <a:lnTo>
                    <a:pt x="417029" y="778256"/>
                  </a:lnTo>
                  <a:lnTo>
                    <a:pt x="471627" y="778256"/>
                  </a:lnTo>
                  <a:lnTo>
                    <a:pt x="471627" y="432650"/>
                  </a:lnTo>
                  <a:lnTo>
                    <a:pt x="534936" y="432650"/>
                  </a:lnTo>
                  <a:lnTo>
                    <a:pt x="577875" y="444474"/>
                  </a:lnTo>
                  <a:lnTo>
                    <a:pt x="603275" y="477520"/>
                  </a:lnTo>
                  <a:lnTo>
                    <a:pt x="626224" y="529742"/>
                  </a:lnTo>
                  <a:lnTo>
                    <a:pt x="645922" y="583361"/>
                  </a:lnTo>
                  <a:lnTo>
                    <a:pt x="711949" y="778256"/>
                  </a:lnTo>
                  <a:lnTo>
                    <a:pt x="780605" y="778256"/>
                  </a:lnTo>
                  <a:close/>
                </a:path>
                <a:path w="1864995" h="778510">
                  <a:moveTo>
                    <a:pt x="1173162" y="778256"/>
                  </a:moveTo>
                  <a:lnTo>
                    <a:pt x="1122032" y="542544"/>
                  </a:lnTo>
                  <a:lnTo>
                    <a:pt x="1103833" y="458673"/>
                  </a:lnTo>
                  <a:lnTo>
                    <a:pt x="1045972" y="191985"/>
                  </a:lnTo>
                  <a:lnTo>
                    <a:pt x="1045972" y="458673"/>
                  </a:lnTo>
                  <a:lnTo>
                    <a:pt x="906106" y="458673"/>
                  </a:lnTo>
                  <a:lnTo>
                    <a:pt x="951420" y="230390"/>
                  </a:lnTo>
                  <a:lnTo>
                    <a:pt x="958189" y="193433"/>
                  </a:lnTo>
                  <a:lnTo>
                    <a:pt x="964145" y="156337"/>
                  </a:lnTo>
                  <a:lnTo>
                    <a:pt x="969302" y="119113"/>
                  </a:lnTo>
                  <a:lnTo>
                    <a:pt x="973645" y="81749"/>
                  </a:lnTo>
                  <a:lnTo>
                    <a:pt x="979068" y="115531"/>
                  </a:lnTo>
                  <a:lnTo>
                    <a:pt x="985748" y="153682"/>
                  </a:lnTo>
                  <a:lnTo>
                    <a:pt x="993698" y="196215"/>
                  </a:lnTo>
                  <a:lnTo>
                    <a:pt x="1002919" y="243141"/>
                  </a:lnTo>
                  <a:lnTo>
                    <a:pt x="1045972" y="458673"/>
                  </a:lnTo>
                  <a:lnTo>
                    <a:pt x="1045972" y="191985"/>
                  </a:lnTo>
                  <a:lnTo>
                    <a:pt x="1022057" y="81749"/>
                  </a:lnTo>
                  <a:lnTo>
                    <a:pt x="1004316" y="0"/>
                  </a:lnTo>
                  <a:lnTo>
                    <a:pt x="945502" y="0"/>
                  </a:lnTo>
                  <a:lnTo>
                    <a:pt x="787082" y="778256"/>
                  </a:lnTo>
                  <a:lnTo>
                    <a:pt x="845045" y="778256"/>
                  </a:lnTo>
                  <a:lnTo>
                    <a:pt x="890358" y="542544"/>
                  </a:lnTo>
                  <a:lnTo>
                    <a:pt x="1062850" y="542544"/>
                  </a:lnTo>
                  <a:lnTo>
                    <a:pt x="1110970" y="778256"/>
                  </a:lnTo>
                  <a:lnTo>
                    <a:pt x="1173162" y="778256"/>
                  </a:lnTo>
                  <a:close/>
                </a:path>
                <a:path w="1864995" h="778510">
                  <a:moveTo>
                    <a:pt x="1497901" y="609"/>
                  </a:moveTo>
                  <a:lnTo>
                    <a:pt x="1219593" y="609"/>
                  </a:lnTo>
                  <a:lnTo>
                    <a:pt x="1219593" y="92049"/>
                  </a:lnTo>
                  <a:lnTo>
                    <a:pt x="1219593" y="333349"/>
                  </a:lnTo>
                  <a:lnTo>
                    <a:pt x="1219593" y="424789"/>
                  </a:lnTo>
                  <a:lnTo>
                    <a:pt x="1219593" y="777849"/>
                  </a:lnTo>
                  <a:lnTo>
                    <a:pt x="1274191" y="777849"/>
                  </a:lnTo>
                  <a:lnTo>
                    <a:pt x="1274191" y="424789"/>
                  </a:lnTo>
                  <a:lnTo>
                    <a:pt x="1467789" y="424789"/>
                  </a:lnTo>
                  <a:lnTo>
                    <a:pt x="1467789" y="333349"/>
                  </a:lnTo>
                  <a:lnTo>
                    <a:pt x="1274191" y="333349"/>
                  </a:lnTo>
                  <a:lnTo>
                    <a:pt x="1274191" y="92049"/>
                  </a:lnTo>
                  <a:lnTo>
                    <a:pt x="1497901" y="92049"/>
                  </a:lnTo>
                  <a:lnTo>
                    <a:pt x="1497901" y="609"/>
                  </a:lnTo>
                  <a:close/>
                </a:path>
                <a:path w="1864995" h="778510">
                  <a:moveTo>
                    <a:pt x="1864855" y="609"/>
                  </a:moveTo>
                  <a:lnTo>
                    <a:pt x="1537855" y="609"/>
                  </a:lnTo>
                  <a:lnTo>
                    <a:pt x="1537855" y="92049"/>
                  </a:lnTo>
                  <a:lnTo>
                    <a:pt x="1673783" y="92049"/>
                  </a:lnTo>
                  <a:lnTo>
                    <a:pt x="1673783" y="777849"/>
                  </a:lnTo>
                  <a:lnTo>
                    <a:pt x="1728368" y="777849"/>
                  </a:lnTo>
                  <a:lnTo>
                    <a:pt x="1728368" y="92049"/>
                  </a:lnTo>
                  <a:lnTo>
                    <a:pt x="1864855" y="92049"/>
                  </a:lnTo>
                  <a:lnTo>
                    <a:pt x="1864855" y="609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42799" y="3350925"/>
              <a:ext cx="1864995" cy="778510"/>
            </a:xfrm>
            <a:custGeom>
              <a:avLst/>
              <a:gdLst/>
              <a:ahLst/>
              <a:cxnLst/>
              <a:rect l="l" t="t" r="r" b="b"/>
              <a:pathLst>
                <a:path w="1864995" h="778510">
                  <a:moveTo>
                    <a:pt x="141264" y="91839"/>
                  </a:moveTo>
                  <a:lnTo>
                    <a:pt x="183263" y="95821"/>
                  </a:lnTo>
                  <a:lnTo>
                    <a:pt x="226517" y="121624"/>
                  </a:lnTo>
                  <a:lnTo>
                    <a:pt x="252312" y="165597"/>
                  </a:lnTo>
                  <a:lnTo>
                    <a:pt x="272802" y="231989"/>
                  </a:lnTo>
                  <a:lnTo>
                    <a:pt x="279456" y="275343"/>
                  </a:lnTo>
                  <a:lnTo>
                    <a:pt x="283448" y="325776"/>
                  </a:lnTo>
                  <a:lnTo>
                    <a:pt x="284779" y="383287"/>
                  </a:lnTo>
                  <a:lnTo>
                    <a:pt x="284099" y="425712"/>
                  </a:lnTo>
                  <a:lnTo>
                    <a:pt x="282059" y="464864"/>
                  </a:lnTo>
                  <a:lnTo>
                    <a:pt x="273898" y="533346"/>
                  </a:lnTo>
                  <a:lnTo>
                    <a:pt x="260953" y="588822"/>
                  </a:lnTo>
                  <a:lnTo>
                    <a:pt x="243694" y="631733"/>
                  </a:lnTo>
                  <a:lnTo>
                    <a:pt x="217682" y="664183"/>
                  </a:lnTo>
                  <a:lnTo>
                    <a:pt x="179065" y="682830"/>
                  </a:lnTo>
                  <a:lnTo>
                    <a:pt x="142671" y="686413"/>
                  </a:lnTo>
                  <a:lnTo>
                    <a:pt x="54592" y="686413"/>
                  </a:lnTo>
                  <a:lnTo>
                    <a:pt x="54592" y="91839"/>
                  </a:lnTo>
                  <a:lnTo>
                    <a:pt x="141264" y="91839"/>
                  </a:lnTo>
                  <a:close/>
                </a:path>
                <a:path w="1864995" h="778510">
                  <a:moveTo>
                    <a:pt x="0" y="0"/>
                  </a:moveTo>
                  <a:lnTo>
                    <a:pt x="0" y="778253"/>
                  </a:lnTo>
                  <a:lnTo>
                    <a:pt x="148861" y="778253"/>
                  </a:lnTo>
                  <a:lnTo>
                    <a:pt x="200147" y="770788"/>
                  </a:lnTo>
                  <a:lnTo>
                    <a:pt x="241842" y="748613"/>
                  </a:lnTo>
                  <a:lnTo>
                    <a:pt x="274349" y="711950"/>
                  </a:lnTo>
                  <a:lnTo>
                    <a:pt x="293156" y="676647"/>
                  </a:lnTo>
                  <a:lnTo>
                    <a:pt x="310140" y="631501"/>
                  </a:lnTo>
                  <a:lnTo>
                    <a:pt x="324210" y="574787"/>
                  </a:lnTo>
                  <a:lnTo>
                    <a:pt x="334886" y="506515"/>
                  </a:lnTo>
                  <a:lnTo>
                    <a:pt x="338316" y="468491"/>
                  </a:lnTo>
                  <a:lnTo>
                    <a:pt x="340373" y="427946"/>
                  </a:lnTo>
                  <a:lnTo>
                    <a:pt x="341059" y="384879"/>
                  </a:lnTo>
                  <a:lnTo>
                    <a:pt x="340045" y="334303"/>
                  </a:lnTo>
                  <a:lnTo>
                    <a:pt x="337003" y="286624"/>
                  </a:lnTo>
                  <a:lnTo>
                    <a:pt x="331931" y="241843"/>
                  </a:lnTo>
                  <a:lnTo>
                    <a:pt x="324832" y="199960"/>
                  </a:lnTo>
                  <a:lnTo>
                    <a:pt x="315733" y="161251"/>
                  </a:lnTo>
                  <a:lnTo>
                    <a:pt x="291345" y="94715"/>
                  </a:lnTo>
                  <a:lnTo>
                    <a:pt x="262882" y="48275"/>
                  </a:lnTo>
                  <a:lnTo>
                    <a:pt x="232631" y="20405"/>
                  </a:lnTo>
                  <a:lnTo>
                    <a:pt x="184529" y="2786"/>
                  </a:lnTo>
                  <a:lnTo>
                    <a:pt x="142108" y="0"/>
                  </a:lnTo>
                  <a:lnTo>
                    <a:pt x="0" y="0"/>
                  </a:lnTo>
                  <a:close/>
                </a:path>
                <a:path w="1864995" h="778510">
                  <a:moveTo>
                    <a:pt x="602201" y="86000"/>
                  </a:moveTo>
                  <a:lnTo>
                    <a:pt x="641902" y="94892"/>
                  </a:lnTo>
                  <a:lnTo>
                    <a:pt x="669269" y="121568"/>
                  </a:lnTo>
                  <a:lnTo>
                    <a:pt x="685238" y="162047"/>
                  </a:lnTo>
                  <a:lnTo>
                    <a:pt x="690561" y="212347"/>
                  </a:lnTo>
                  <a:lnTo>
                    <a:pt x="689876" y="230850"/>
                  </a:lnTo>
                  <a:lnTo>
                    <a:pt x="679587" y="282245"/>
                  </a:lnTo>
                  <a:lnTo>
                    <a:pt x="657426" y="320534"/>
                  </a:lnTo>
                  <a:lnTo>
                    <a:pt x="622321" y="339844"/>
                  </a:lnTo>
                  <a:lnTo>
                    <a:pt x="588975" y="343471"/>
                  </a:lnTo>
                  <a:lnTo>
                    <a:pt x="471630" y="343471"/>
                  </a:lnTo>
                  <a:lnTo>
                    <a:pt x="471630" y="86000"/>
                  </a:lnTo>
                  <a:lnTo>
                    <a:pt x="602201" y="86000"/>
                  </a:lnTo>
                  <a:close/>
                </a:path>
                <a:path w="1864995" h="778510">
                  <a:moveTo>
                    <a:pt x="973652" y="81753"/>
                  </a:moveTo>
                  <a:lnTo>
                    <a:pt x="985753" y="153686"/>
                  </a:lnTo>
                  <a:lnTo>
                    <a:pt x="993702" y="196222"/>
                  </a:lnTo>
                  <a:lnTo>
                    <a:pt x="1002918" y="243137"/>
                  </a:lnTo>
                  <a:lnTo>
                    <a:pt x="1045973" y="458670"/>
                  </a:lnTo>
                  <a:lnTo>
                    <a:pt x="906116" y="458670"/>
                  </a:lnTo>
                  <a:lnTo>
                    <a:pt x="951422" y="230396"/>
                  </a:lnTo>
                  <a:lnTo>
                    <a:pt x="958193" y="193435"/>
                  </a:lnTo>
                  <a:lnTo>
                    <a:pt x="964155" y="156340"/>
                  </a:lnTo>
                  <a:lnTo>
                    <a:pt x="969308" y="119113"/>
                  </a:lnTo>
                  <a:lnTo>
                    <a:pt x="973652" y="81753"/>
                  </a:lnTo>
                  <a:close/>
                </a:path>
                <a:path w="1864995" h="778510">
                  <a:moveTo>
                    <a:pt x="417038" y="0"/>
                  </a:moveTo>
                  <a:lnTo>
                    <a:pt x="417038" y="778253"/>
                  </a:lnTo>
                  <a:lnTo>
                    <a:pt x="471630" y="778253"/>
                  </a:lnTo>
                  <a:lnTo>
                    <a:pt x="471630" y="432657"/>
                  </a:lnTo>
                  <a:lnTo>
                    <a:pt x="534946" y="432657"/>
                  </a:lnTo>
                  <a:lnTo>
                    <a:pt x="577883" y="444469"/>
                  </a:lnTo>
                  <a:lnTo>
                    <a:pt x="603280" y="477516"/>
                  </a:lnTo>
                  <a:lnTo>
                    <a:pt x="626226" y="529740"/>
                  </a:lnTo>
                  <a:lnTo>
                    <a:pt x="645924" y="583358"/>
                  </a:lnTo>
                  <a:lnTo>
                    <a:pt x="711948" y="778253"/>
                  </a:lnTo>
                  <a:lnTo>
                    <a:pt x="780610" y="778253"/>
                  </a:lnTo>
                  <a:lnTo>
                    <a:pt x="708853" y="566436"/>
                  </a:lnTo>
                  <a:lnTo>
                    <a:pt x="686833" y="509501"/>
                  </a:lnTo>
                  <a:lnTo>
                    <a:pt x="663547" y="462917"/>
                  </a:lnTo>
                  <a:lnTo>
                    <a:pt x="630623" y="424164"/>
                  </a:lnTo>
                  <a:lnTo>
                    <a:pt x="658376" y="413878"/>
                  </a:lnTo>
                  <a:lnTo>
                    <a:pt x="702275" y="377779"/>
                  </a:lnTo>
                  <a:lnTo>
                    <a:pt x="730855" y="321938"/>
                  </a:lnTo>
                  <a:lnTo>
                    <a:pt x="745066" y="252129"/>
                  </a:lnTo>
                  <a:lnTo>
                    <a:pt x="746842" y="212347"/>
                  </a:lnTo>
                  <a:lnTo>
                    <a:pt x="745769" y="180926"/>
                  </a:lnTo>
                  <a:lnTo>
                    <a:pt x="737186" y="122265"/>
                  </a:lnTo>
                  <a:lnTo>
                    <a:pt x="720373" y="70494"/>
                  </a:lnTo>
                  <a:lnTo>
                    <a:pt x="697438" y="33510"/>
                  </a:lnTo>
                  <a:lnTo>
                    <a:pt x="648492" y="5264"/>
                  </a:lnTo>
                  <a:lnTo>
                    <a:pt x="599950" y="0"/>
                  </a:lnTo>
                  <a:lnTo>
                    <a:pt x="417038" y="0"/>
                  </a:lnTo>
                  <a:close/>
                </a:path>
                <a:path w="1864995" h="778510">
                  <a:moveTo>
                    <a:pt x="945512" y="0"/>
                  </a:moveTo>
                  <a:lnTo>
                    <a:pt x="787083" y="778253"/>
                  </a:lnTo>
                  <a:lnTo>
                    <a:pt x="845051" y="778253"/>
                  </a:lnTo>
                  <a:lnTo>
                    <a:pt x="890357" y="542547"/>
                  </a:lnTo>
                  <a:lnTo>
                    <a:pt x="1062857" y="542547"/>
                  </a:lnTo>
                  <a:lnTo>
                    <a:pt x="1110977" y="778253"/>
                  </a:lnTo>
                  <a:lnTo>
                    <a:pt x="1173167" y="778253"/>
                  </a:lnTo>
                  <a:lnTo>
                    <a:pt x="1004325" y="0"/>
                  </a:lnTo>
                  <a:lnTo>
                    <a:pt x="945512" y="0"/>
                  </a:lnTo>
                  <a:close/>
                </a:path>
                <a:path w="1864995" h="778510">
                  <a:moveTo>
                    <a:pt x="1219598" y="0"/>
                  </a:moveTo>
                  <a:lnTo>
                    <a:pt x="1219598" y="778253"/>
                  </a:lnTo>
                  <a:lnTo>
                    <a:pt x="1274190" y="778253"/>
                  </a:lnTo>
                  <a:lnTo>
                    <a:pt x="1274190" y="424695"/>
                  </a:lnTo>
                  <a:lnTo>
                    <a:pt x="1467795" y="424695"/>
                  </a:lnTo>
                  <a:lnTo>
                    <a:pt x="1467795" y="332854"/>
                  </a:lnTo>
                  <a:lnTo>
                    <a:pt x="1274190" y="332854"/>
                  </a:lnTo>
                  <a:lnTo>
                    <a:pt x="1274190" y="91839"/>
                  </a:lnTo>
                  <a:lnTo>
                    <a:pt x="1497905" y="91839"/>
                  </a:lnTo>
                  <a:lnTo>
                    <a:pt x="1497905" y="0"/>
                  </a:lnTo>
                  <a:lnTo>
                    <a:pt x="1219598" y="0"/>
                  </a:lnTo>
                  <a:close/>
                </a:path>
                <a:path w="1864995" h="778510">
                  <a:moveTo>
                    <a:pt x="1537865" y="0"/>
                  </a:moveTo>
                  <a:lnTo>
                    <a:pt x="1537865" y="91839"/>
                  </a:lnTo>
                  <a:lnTo>
                    <a:pt x="1673782" y="91839"/>
                  </a:lnTo>
                  <a:lnTo>
                    <a:pt x="1673782" y="778253"/>
                  </a:lnTo>
                  <a:lnTo>
                    <a:pt x="1728374" y="778253"/>
                  </a:lnTo>
                  <a:lnTo>
                    <a:pt x="1728374" y="91839"/>
                  </a:lnTo>
                  <a:lnTo>
                    <a:pt x="1864854" y="91839"/>
                  </a:lnTo>
                  <a:lnTo>
                    <a:pt x="1864854" y="0"/>
                  </a:lnTo>
                  <a:lnTo>
                    <a:pt x="1537865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452" y="1206892"/>
            <a:ext cx="4145915" cy="268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14020" indent="-349250">
              <a:lnSpc>
                <a:spcPts val="1939"/>
              </a:lnSpc>
              <a:spcBef>
                <a:spcPts val="115"/>
              </a:spcBef>
              <a:buAutoNum type="arabicPeriod"/>
              <a:tabLst>
                <a:tab pos="414020" algn="l"/>
              </a:tabLst>
            </a:pP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The</a:t>
            </a:r>
            <a:r>
              <a:rPr sz="165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main</a:t>
            </a:r>
            <a:r>
              <a:rPr sz="165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purpose</a:t>
            </a:r>
            <a:r>
              <a:rPr sz="165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of</a:t>
            </a:r>
            <a:r>
              <a:rPr sz="165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accounting</a:t>
            </a:r>
            <a:r>
              <a:rPr sz="165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is</a:t>
            </a:r>
            <a:r>
              <a:rPr sz="165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to:</a:t>
            </a:r>
            <a:endParaRPr sz="1650">
              <a:latin typeface="Microsoft Sans Serif"/>
              <a:cs typeface="Microsoft Sans Serif"/>
            </a:endParaRPr>
          </a:p>
          <a:p>
            <a:pPr marL="686435" lvl="1" indent="-217804">
              <a:lnSpc>
                <a:spcPts val="1900"/>
              </a:lnSpc>
              <a:buAutoNum type="alphaLcParenR"/>
              <a:tabLst>
                <a:tab pos="686435" algn="l"/>
              </a:tabLst>
            </a:pP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Address</a:t>
            </a:r>
            <a:r>
              <a:rPr sz="1650" spc="-3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tax</a:t>
            </a:r>
            <a:r>
              <a:rPr sz="1650" spc="-3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concerns</a:t>
            </a:r>
            <a:endParaRPr sz="1650">
              <a:latin typeface="Microsoft Sans Serif"/>
              <a:cs typeface="Microsoft Sans Serif"/>
            </a:endParaRPr>
          </a:p>
          <a:p>
            <a:pPr marL="696595" lvl="1" indent="-227965">
              <a:lnSpc>
                <a:spcPts val="1900"/>
              </a:lnSpc>
              <a:buAutoNum type="alphaLcParenR"/>
              <a:tabLst>
                <a:tab pos="696595" algn="l"/>
              </a:tabLst>
            </a:pPr>
            <a:r>
              <a:rPr sz="1650" spc="-45" dirty="0">
                <a:solidFill>
                  <a:srgbClr val="616161"/>
                </a:solidFill>
                <a:latin typeface="Microsoft Sans Serif"/>
                <a:cs typeface="Microsoft Sans Serif"/>
              </a:rPr>
              <a:t>Track</a:t>
            </a: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 and</a:t>
            </a:r>
            <a:r>
              <a:rPr sz="1650" spc="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report financial</a:t>
            </a:r>
            <a:r>
              <a:rPr sz="1650" spc="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information</a:t>
            </a:r>
            <a:endParaRPr sz="1650">
              <a:latin typeface="Microsoft Sans Serif"/>
              <a:cs typeface="Microsoft Sans Serif"/>
            </a:endParaRPr>
          </a:p>
          <a:p>
            <a:pPr marL="679450" lvl="1" indent="-210820">
              <a:lnSpc>
                <a:spcPts val="1900"/>
              </a:lnSpc>
              <a:buAutoNum type="alphaLcParenR"/>
              <a:tabLst>
                <a:tab pos="679450" algn="l"/>
              </a:tabLst>
            </a:pPr>
            <a:r>
              <a:rPr sz="165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Assess</a:t>
            </a:r>
            <a:r>
              <a:rPr sz="165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valuation</a:t>
            </a:r>
            <a:r>
              <a:rPr sz="165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of</a:t>
            </a:r>
            <a:r>
              <a:rPr sz="165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company</a:t>
            </a:r>
            <a:endParaRPr sz="1650">
              <a:latin typeface="Microsoft Sans Serif"/>
              <a:cs typeface="Microsoft Sans Serif"/>
            </a:endParaRPr>
          </a:p>
          <a:p>
            <a:pPr marL="696595" lvl="1" indent="-227965">
              <a:lnSpc>
                <a:spcPts val="1939"/>
              </a:lnSpc>
              <a:buAutoNum type="alphaLcParenR"/>
              <a:tabLst>
                <a:tab pos="696595" algn="l"/>
              </a:tabLst>
            </a:pP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Avoid</a:t>
            </a:r>
            <a:r>
              <a:rPr sz="1650" spc="-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paying</a:t>
            </a:r>
            <a:r>
              <a:rPr sz="1650" spc="-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taxes</a:t>
            </a:r>
            <a:endParaRPr sz="1650">
              <a:latin typeface="Microsoft Sans Serif"/>
              <a:cs typeface="Microsoft Sans Serif"/>
            </a:endParaRPr>
          </a:p>
          <a:p>
            <a:pPr marL="414020" indent="-401320">
              <a:lnSpc>
                <a:spcPts val="1939"/>
              </a:lnSpc>
              <a:spcBef>
                <a:spcPts val="1814"/>
              </a:spcBef>
              <a:buAutoNum type="arabicPeriod"/>
              <a:tabLst>
                <a:tab pos="414020" algn="l"/>
              </a:tabLst>
            </a:pP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Who</a:t>
            </a:r>
            <a:r>
              <a:rPr sz="1650" spc="-3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uses</a:t>
            </a:r>
            <a:r>
              <a:rPr sz="165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accounting</a:t>
            </a:r>
            <a:r>
              <a:rPr sz="1650" spc="-3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information?</a:t>
            </a:r>
            <a:endParaRPr sz="1650">
              <a:latin typeface="Microsoft Sans Serif"/>
              <a:cs typeface="Microsoft Sans Serif"/>
            </a:endParaRPr>
          </a:p>
          <a:p>
            <a:pPr marL="686435" lvl="1" indent="-217804">
              <a:lnSpc>
                <a:spcPts val="1900"/>
              </a:lnSpc>
              <a:buAutoNum type="alphaLcParenR"/>
              <a:tabLst>
                <a:tab pos="686435" algn="l"/>
              </a:tabLst>
            </a:pPr>
            <a:r>
              <a:rPr sz="165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Business</a:t>
            </a:r>
            <a:r>
              <a:rPr sz="1650" spc="-5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owners</a:t>
            </a:r>
            <a:endParaRPr sz="1650">
              <a:latin typeface="Microsoft Sans Serif"/>
              <a:cs typeface="Microsoft Sans Serif"/>
            </a:endParaRPr>
          </a:p>
          <a:p>
            <a:pPr marL="696595" lvl="1" indent="-227965">
              <a:lnSpc>
                <a:spcPts val="1900"/>
              </a:lnSpc>
              <a:buAutoNum type="alphaLcParenR"/>
              <a:tabLst>
                <a:tab pos="696595" algn="l"/>
              </a:tabLst>
            </a:pPr>
            <a:r>
              <a:rPr sz="165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Government</a:t>
            </a:r>
            <a:endParaRPr sz="1650">
              <a:latin typeface="Microsoft Sans Serif"/>
              <a:cs typeface="Microsoft Sans Serif"/>
            </a:endParaRPr>
          </a:p>
          <a:p>
            <a:pPr marL="679450" lvl="1" indent="-210820">
              <a:lnSpc>
                <a:spcPts val="1900"/>
              </a:lnSpc>
              <a:buAutoNum type="alphaLcParenR"/>
              <a:tabLst>
                <a:tab pos="679450" algn="l"/>
              </a:tabLst>
            </a:pP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Both</a:t>
            </a:r>
            <a:r>
              <a:rPr sz="165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internal</a:t>
            </a:r>
            <a:r>
              <a:rPr sz="165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&amp;</a:t>
            </a:r>
            <a:r>
              <a:rPr sz="165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dirty="0">
                <a:solidFill>
                  <a:srgbClr val="616161"/>
                </a:solidFill>
                <a:latin typeface="Microsoft Sans Serif"/>
                <a:cs typeface="Microsoft Sans Serif"/>
              </a:rPr>
              <a:t>external</a:t>
            </a:r>
            <a:r>
              <a:rPr sz="165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65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users</a:t>
            </a:r>
            <a:endParaRPr sz="1650">
              <a:latin typeface="Microsoft Sans Serif"/>
              <a:cs typeface="Microsoft Sans Serif"/>
            </a:endParaRPr>
          </a:p>
          <a:p>
            <a:pPr marL="696595" lvl="1" indent="-227965">
              <a:lnSpc>
                <a:spcPts val="1939"/>
              </a:lnSpc>
              <a:buAutoNum type="alphaLcParenR"/>
              <a:tabLst>
                <a:tab pos="696595" algn="l"/>
              </a:tabLst>
            </a:pPr>
            <a:r>
              <a:rPr sz="165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Investors</a:t>
            </a:r>
            <a:endParaRPr sz="165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78766" y="113760"/>
            <a:ext cx="544195" cy="711200"/>
            <a:chOff x="3078766" y="113760"/>
            <a:chExt cx="544195" cy="711200"/>
          </a:xfrm>
        </p:grpSpPr>
        <p:sp>
          <p:nvSpPr>
            <p:cNvPr id="4" name="object 4"/>
            <p:cNvSpPr/>
            <p:nvPr/>
          </p:nvSpPr>
          <p:spPr>
            <a:xfrm>
              <a:off x="3083529" y="118522"/>
              <a:ext cx="534670" cy="701675"/>
            </a:xfrm>
            <a:custGeom>
              <a:avLst/>
              <a:gdLst/>
              <a:ahLst/>
              <a:cxnLst/>
              <a:rect l="l" t="t" r="r" b="b"/>
              <a:pathLst>
                <a:path w="534670" h="701675">
                  <a:moveTo>
                    <a:pt x="260756" y="662280"/>
                  </a:moveTo>
                  <a:lnTo>
                    <a:pt x="189870" y="651802"/>
                  </a:lnTo>
                  <a:lnTo>
                    <a:pt x="125895" y="620369"/>
                  </a:lnTo>
                  <a:lnTo>
                    <a:pt x="72318" y="569945"/>
                  </a:lnTo>
                  <a:lnTo>
                    <a:pt x="50736" y="538348"/>
                  </a:lnTo>
                  <a:lnTo>
                    <a:pt x="32625" y="502494"/>
                  </a:lnTo>
                  <a:lnTo>
                    <a:pt x="18351" y="463312"/>
                  </a:lnTo>
                  <a:lnTo>
                    <a:pt x="8156" y="421728"/>
                  </a:lnTo>
                  <a:lnTo>
                    <a:pt x="2039" y="377744"/>
                  </a:lnTo>
                  <a:lnTo>
                    <a:pt x="0" y="331358"/>
                  </a:lnTo>
                  <a:lnTo>
                    <a:pt x="2054" y="285054"/>
                  </a:lnTo>
                  <a:lnTo>
                    <a:pt x="8218" y="240878"/>
                  </a:lnTo>
                  <a:lnTo>
                    <a:pt x="18418" y="199131"/>
                  </a:lnTo>
                  <a:lnTo>
                    <a:pt x="32874" y="158912"/>
                  </a:lnTo>
                  <a:lnTo>
                    <a:pt x="51047" y="122376"/>
                  </a:lnTo>
                  <a:lnTo>
                    <a:pt x="72691" y="90479"/>
                  </a:lnTo>
                  <a:lnTo>
                    <a:pt x="126393" y="40601"/>
                  </a:lnTo>
                  <a:lnTo>
                    <a:pt x="190741" y="10150"/>
                  </a:lnTo>
                  <a:lnTo>
                    <a:pt x="262250" y="0"/>
                  </a:lnTo>
                  <a:lnTo>
                    <a:pt x="297831" y="2537"/>
                  </a:lnTo>
                  <a:lnTo>
                    <a:pt x="298790" y="2537"/>
                  </a:lnTo>
                  <a:lnTo>
                    <a:pt x="367599" y="23738"/>
                  </a:lnTo>
                  <a:lnTo>
                    <a:pt x="427613" y="65340"/>
                  </a:lnTo>
                  <a:lnTo>
                    <a:pt x="434529" y="72907"/>
                  </a:lnTo>
                  <a:lnTo>
                    <a:pt x="262624" y="72907"/>
                  </a:lnTo>
                  <a:lnTo>
                    <a:pt x="223819" y="76964"/>
                  </a:lnTo>
                  <a:lnTo>
                    <a:pt x="156575" y="109415"/>
                  </a:lnTo>
                  <a:lnTo>
                    <a:pt x="128136" y="137811"/>
                  </a:lnTo>
                  <a:lnTo>
                    <a:pt x="104764" y="174192"/>
                  </a:lnTo>
                  <a:lnTo>
                    <a:pt x="88070" y="218577"/>
                  </a:lnTo>
                  <a:lnTo>
                    <a:pt x="78054" y="270965"/>
                  </a:lnTo>
                  <a:lnTo>
                    <a:pt x="74739" y="330921"/>
                  </a:lnTo>
                  <a:lnTo>
                    <a:pt x="74715" y="331358"/>
                  </a:lnTo>
                  <a:lnTo>
                    <a:pt x="78015" y="390159"/>
                  </a:lnTo>
                  <a:lnTo>
                    <a:pt x="87914" y="441701"/>
                  </a:lnTo>
                  <a:lnTo>
                    <a:pt x="104414" y="485986"/>
                  </a:lnTo>
                  <a:lnTo>
                    <a:pt x="127513" y="523013"/>
                  </a:lnTo>
                  <a:lnTo>
                    <a:pt x="155804" y="552236"/>
                  </a:lnTo>
                  <a:lnTo>
                    <a:pt x="187753" y="573110"/>
                  </a:lnTo>
                  <a:lnTo>
                    <a:pt x="223127" y="585552"/>
                  </a:lnTo>
                  <a:lnTo>
                    <a:pt x="222590" y="585552"/>
                  </a:lnTo>
                  <a:lnTo>
                    <a:pt x="262624" y="589809"/>
                  </a:lnTo>
                  <a:lnTo>
                    <a:pt x="450314" y="589809"/>
                  </a:lnTo>
                  <a:lnTo>
                    <a:pt x="465920" y="601760"/>
                  </a:lnTo>
                  <a:lnTo>
                    <a:pt x="489665" y="617968"/>
                  </a:lnTo>
                  <a:lnTo>
                    <a:pt x="497407" y="622552"/>
                  </a:lnTo>
                  <a:lnTo>
                    <a:pt x="395243" y="622552"/>
                  </a:lnTo>
                  <a:lnTo>
                    <a:pt x="364003" y="639933"/>
                  </a:lnTo>
                  <a:lnTo>
                    <a:pt x="331175" y="652348"/>
                  </a:lnTo>
                  <a:lnTo>
                    <a:pt x="296759" y="659797"/>
                  </a:lnTo>
                  <a:lnTo>
                    <a:pt x="260756" y="662280"/>
                  </a:lnTo>
                  <a:close/>
                </a:path>
                <a:path w="534670" h="701675">
                  <a:moveTo>
                    <a:pt x="475115" y="535674"/>
                  </a:moveTo>
                  <a:lnTo>
                    <a:pt x="385157" y="535674"/>
                  </a:lnTo>
                  <a:lnTo>
                    <a:pt x="413105" y="497337"/>
                  </a:lnTo>
                  <a:lnTo>
                    <a:pt x="433068" y="450433"/>
                  </a:lnTo>
                  <a:lnTo>
                    <a:pt x="445046" y="394961"/>
                  </a:lnTo>
                  <a:lnTo>
                    <a:pt x="449012" y="331358"/>
                  </a:lnTo>
                  <a:lnTo>
                    <a:pt x="449039" y="330921"/>
                  </a:lnTo>
                  <a:lnTo>
                    <a:pt x="443373" y="258123"/>
                  </a:lnTo>
                  <a:lnTo>
                    <a:pt x="426375" y="195147"/>
                  </a:lnTo>
                  <a:lnTo>
                    <a:pt x="398575" y="143595"/>
                  </a:lnTo>
                  <a:lnTo>
                    <a:pt x="360252" y="105068"/>
                  </a:lnTo>
                  <a:lnTo>
                    <a:pt x="314115" y="80947"/>
                  </a:lnTo>
                  <a:lnTo>
                    <a:pt x="262624" y="72907"/>
                  </a:lnTo>
                  <a:lnTo>
                    <a:pt x="434529" y="72907"/>
                  </a:lnTo>
                  <a:lnTo>
                    <a:pt x="473998" y="124277"/>
                  </a:lnTo>
                  <a:lnTo>
                    <a:pt x="491751" y="160076"/>
                  </a:lnTo>
                  <a:lnTo>
                    <a:pt x="505645" y="198831"/>
                  </a:lnTo>
                  <a:lnTo>
                    <a:pt x="515753" y="240624"/>
                  </a:lnTo>
                  <a:lnTo>
                    <a:pt x="521754" y="284554"/>
                  </a:lnTo>
                  <a:lnTo>
                    <a:pt x="523754" y="330921"/>
                  </a:lnTo>
                  <a:lnTo>
                    <a:pt x="522470" y="369440"/>
                  </a:lnTo>
                  <a:lnTo>
                    <a:pt x="512196" y="440528"/>
                  </a:lnTo>
                  <a:lnTo>
                    <a:pt x="491626" y="503586"/>
                  </a:lnTo>
                  <a:lnTo>
                    <a:pt x="477430" y="532036"/>
                  </a:lnTo>
                  <a:lnTo>
                    <a:pt x="475115" y="535674"/>
                  </a:lnTo>
                  <a:close/>
                </a:path>
                <a:path w="534670" h="701675">
                  <a:moveTo>
                    <a:pt x="450314" y="589809"/>
                  </a:moveTo>
                  <a:lnTo>
                    <a:pt x="262624" y="589809"/>
                  </a:lnTo>
                  <a:lnTo>
                    <a:pt x="281770" y="588745"/>
                  </a:lnTo>
                  <a:lnTo>
                    <a:pt x="300355" y="585552"/>
                  </a:lnTo>
                  <a:lnTo>
                    <a:pt x="318380" y="580231"/>
                  </a:lnTo>
                  <a:lnTo>
                    <a:pt x="335845" y="572782"/>
                  </a:lnTo>
                  <a:lnTo>
                    <a:pt x="318614" y="560831"/>
                  </a:lnTo>
                  <a:lnTo>
                    <a:pt x="300916" y="550735"/>
                  </a:lnTo>
                  <a:lnTo>
                    <a:pt x="282750" y="542495"/>
                  </a:lnTo>
                  <a:lnTo>
                    <a:pt x="264118" y="536110"/>
                  </a:lnTo>
                  <a:lnTo>
                    <a:pt x="281676" y="474554"/>
                  </a:lnTo>
                  <a:lnTo>
                    <a:pt x="311466" y="485986"/>
                  </a:lnTo>
                  <a:lnTo>
                    <a:pt x="338927" y="500093"/>
                  </a:lnTo>
                  <a:lnTo>
                    <a:pt x="363419" y="516628"/>
                  </a:lnTo>
                  <a:lnTo>
                    <a:pt x="385157" y="535674"/>
                  </a:lnTo>
                  <a:lnTo>
                    <a:pt x="475115" y="535674"/>
                  </a:lnTo>
                  <a:lnTo>
                    <a:pt x="460620" y="558448"/>
                  </a:lnTo>
                  <a:lnTo>
                    <a:pt x="441193" y="582824"/>
                  </a:lnTo>
                  <a:lnTo>
                    <a:pt x="450314" y="589809"/>
                  </a:lnTo>
                  <a:close/>
                </a:path>
                <a:path w="534670" h="701675">
                  <a:moveTo>
                    <a:pt x="512920" y="701135"/>
                  </a:moveTo>
                  <a:lnTo>
                    <a:pt x="483431" y="686891"/>
                  </a:lnTo>
                  <a:lnTo>
                    <a:pt x="453988" y="669047"/>
                  </a:lnTo>
                  <a:lnTo>
                    <a:pt x="424593" y="647600"/>
                  </a:lnTo>
                  <a:lnTo>
                    <a:pt x="395243" y="622552"/>
                  </a:lnTo>
                  <a:lnTo>
                    <a:pt x="497407" y="622552"/>
                  </a:lnTo>
                  <a:lnTo>
                    <a:pt x="512430" y="631447"/>
                  </a:lnTo>
                  <a:lnTo>
                    <a:pt x="534214" y="642197"/>
                  </a:lnTo>
                  <a:lnTo>
                    <a:pt x="512920" y="701135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83529" y="118522"/>
              <a:ext cx="534670" cy="701675"/>
            </a:xfrm>
            <a:custGeom>
              <a:avLst/>
              <a:gdLst/>
              <a:ahLst/>
              <a:cxnLst/>
              <a:rect l="l" t="t" r="r" b="b"/>
              <a:pathLst>
                <a:path w="534670" h="701675">
                  <a:moveTo>
                    <a:pt x="262624" y="72907"/>
                  </a:moveTo>
                  <a:lnTo>
                    <a:pt x="314115" y="80947"/>
                  </a:lnTo>
                  <a:lnTo>
                    <a:pt x="360252" y="105068"/>
                  </a:lnTo>
                  <a:lnTo>
                    <a:pt x="398575" y="143595"/>
                  </a:lnTo>
                  <a:lnTo>
                    <a:pt x="426375" y="195147"/>
                  </a:lnTo>
                  <a:lnTo>
                    <a:pt x="443373" y="258123"/>
                  </a:lnTo>
                  <a:lnTo>
                    <a:pt x="449039" y="330921"/>
                  </a:lnTo>
                  <a:lnTo>
                    <a:pt x="445046" y="394961"/>
                  </a:lnTo>
                  <a:lnTo>
                    <a:pt x="433068" y="450433"/>
                  </a:lnTo>
                  <a:lnTo>
                    <a:pt x="413105" y="497337"/>
                  </a:lnTo>
                  <a:lnTo>
                    <a:pt x="385157" y="535674"/>
                  </a:lnTo>
                  <a:lnTo>
                    <a:pt x="363419" y="516628"/>
                  </a:lnTo>
                  <a:lnTo>
                    <a:pt x="338927" y="500093"/>
                  </a:lnTo>
                  <a:lnTo>
                    <a:pt x="311679" y="486068"/>
                  </a:lnTo>
                  <a:lnTo>
                    <a:pt x="281676" y="474554"/>
                  </a:lnTo>
                  <a:lnTo>
                    <a:pt x="264118" y="536110"/>
                  </a:lnTo>
                  <a:lnTo>
                    <a:pt x="282750" y="542495"/>
                  </a:lnTo>
                  <a:lnTo>
                    <a:pt x="300916" y="550735"/>
                  </a:lnTo>
                  <a:lnTo>
                    <a:pt x="318614" y="560831"/>
                  </a:lnTo>
                  <a:lnTo>
                    <a:pt x="335845" y="572782"/>
                  </a:lnTo>
                  <a:lnTo>
                    <a:pt x="318380" y="580231"/>
                  </a:lnTo>
                  <a:lnTo>
                    <a:pt x="300355" y="585552"/>
                  </a:lnTo>
                  <a:lnTo>
                    <a:pt x="281770" y="588745"/>
                  </a:lnTo>
                  <a:lnTo>
                    <a:pt x="262624" y="589809"/>
                  </a:lnTo>
                  <a:lnTo>
                    <a:pt x="223359" y="585634"/>
                  </a:lnTo>
                  <a:lnTo>
                    <a:pt x="155804" y="552236"/>
                  </a:lnTo>
                  <a:lnTo>
                    <a:pt x="127513" y="523013"/>
                  </a:lnTo>
                  <a:lnTo>
                    <a:pt x="104414" y="485986"/>
                  </a:lnTo>
                  <a:lnTo>
                    <a:pt x="87914" y="441701"/>
                  </a:lnTo>
                  <a:lnTo>
                    <a:pt x="78015" y="390159"/>
                  </a:lnTo>
                  <a:lnTo>
                    <a:pt x="74715" y="331358"/>
                  </a:lnTo>
                  <a:lnTo>
                    <a:pt x="78054" y="270965"/>
                  </a:lnTo>
                  <a:lnTo>
                    <a:pt x="88070" y="218577"/>
                  </a:lnTo>
                  <a:lnTo>
                    <a:pt x="104764" y="174192"/>
                  </a:lnTo>
                  <a:lnTo>
                    <a:pt x="128136" y="137811"/>
                  </a:lnTo>
                  <a:lnTo>
                    <a:pt x="156575" y="109415"/>
                  </a:lnTo>
                  <a:lnTo>
                    <a:pt x="223819" y="76964"/>
                  </a:lnTo>
                  <a:lnTo>
                    <a:pt x="262624" y="72907"/>
                  </a:lnTo>
                  <a:close/>
                </a:path>
                <a:path w="534670" h="701675">
                  <a:moveTo>
                    <a:pt x="262250" y="0"/>
                  </a:moveTo>
                  <a:lnTo>
                    <a:pt x="190741" y="10150"/>
                  </a:lnTo>
                  <a:lnTo>
                    <a:pt x="126393" y="40601"/>
                  </a:lnTo>
                  <a:lnTo>
                    <a:pt x="72691" y="90479"/>
                  </a:lnTo>
                  <a:lnTo>
                    <a:pt x="51047" y="122376"/>
                  </a:lnTo>
                  <a:lnTo>
                    <a:pt x="32874" y="158912"/>
                  </a:lnTo>
                  <a:lnTo>
                    <a:pt x="18491" y="198831"/>
                  </a:lnTo>
                  <a:lnTo>
                    <a:pt x="8218" y="240878"/>
                  </a:lnTo>
                  <a:lnTo>
                    <a:pt x="2054" y="285054"/>
                  </a:lnTo>
                  <a:lnTo>
                    <a:pt x="0" y="331358"/>
                  </a:lnTo>
                  <a:lnTo>
                    <a:pt x="2039" y="377744"/>
                  </a:lnTo>
                  <a:lnTo>
                    <a:pt x="8156" y="421728"/>
                  </a:lnTo>
                  <a:lnTo>
                    <a:pt x="18351" y="463312"/>
                  </a:lnTo>
                  <a:lnTo>
                    <a:pt x="32625" y="502494"/>
                  </a:lnTo>
                  <a:lnTo>
                    <a:pt x="50736" y="538348"/>
                  </a:lnTo>
                  <a:lnTo>
                    <a:pt x="72318" y="569945"/>
                  </a:lnTo>
                  <a:lnTo>
                    <a:pt x="125895" y="620369"/>
                  </a:lnTo>
                  <a:lnTo>
                    <a:pt x="189870" y="651802"/>
                  </a:lnTo>
                  <a:lnTo>
                    <a:pt x="260756" y="662280"/>
                  </a:lnTo>
                  <a:lnTo>
                    <a:pt x="296759" y="659797"/>
                  </a:lnTo>
                  <a:lnTo>
                    <a:pt x="331175" y="652348"/>
                  </a:lnTo>
                  <a:lnTo>
                    <a:pt x="364003" y="639933"/>
                  </a:lnTo>
                  <a:lnTo>
                    <a:pt x="395243" y="622552"/>
                  </a:lnTo>
                  <a:lnTo>
                    <a:pt x="424593" y="647600"/>
                  </a:lnTo>
                  <a:lnTo>
                    <a:pt x="453988" y="669047"/>
                  </a:lnTo>
                  <a:lnTo>
                    <a:pt x="483431" y="686891"/>
                  </a:lnTo>
                  <a:lnTo>
                    <a:pt x="512920" y="701135"/>
                  </a:lnTo>
                  <a:lnTo>
                    <a:pt x="534214" y="642197"/>
                  </a:lnTo>
                  <a:lnTo>
                    <a:pt x="512430" y="631447"/>
                  </a:lnTo>
                  <a:lnTo>
                    <a:pt x="489665" y="617968"/>
                  </a:lnTo>
                  <a:lnTo>
                    <a:pt x="465920" y="601760"/>
                  </a:lnTo>
                  <a:lnTo>
                    <a:pt x="441193" y="582824"/>
                  </a:lnTo>
                  <a:lnTo>
                    <a:pt x="460620" y="558448"/>
                  </a:lnTo>
                  <a:lnTo>
                    <a:pt x="477430" y="532036"/>
                  </a:lnTo>
                  <a:lnTo>
                    <a:pt x="503207" y="473098"/>
                  </a:lnTo>
                  <a:lnTo>
                    <a:pt x="518617" y="405975"/>
                  </a:lnTo>
                  <a:lnTo>
                    <a:pt x="523754" y="330921"/>
                  </a:lnTo>
                  <a:lnTo>
                    <a:pt x="521754" y="284554"/>
                  </a:lnTo>
                  <a:lnTo>
                    <a:pt x="515753" y="240624"/>
                  </a:lnTo>
                  <a:lnTo>
                    <a:pt x="505752" y="199131"/>
                  </a:lnTo>
                  <a:lnTo>
                    <a:pt x="491751" y="160076"/>
                  </a:lnTo>
                  <a:lnTo>
                    <a:pt x="473998" y="124277"/>
                  </a:lnTo>
                  <a:lnTo>
                    <a:pt x="452619" y="92698"/>
                  </a:lnTo>
                  <a:lnTo>
                    <a:pt x="398979" y="42201"/>
                  </a:lnTo>
                  <a:lnTo>
                    <a:pt x="334350" y="10550"/>
                  </a:lnTo>
                  <a:lnTo>
                    <a:pt x="299234" y="2637"/>
                  </a:lnTo>
                  <a:lnTo>
                    <a:pt x="26225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689938" y="301486"/>
            <a:ext cx="331470" cy="483870"/>
            <a:chOff x="3689938" y="301486"/>
            <a:chExt cx="331470" cy="483870"/>
          </a:xfrm>
        </p:grpSpPr>
        <p:sp>
          <p:nvSpPr>
            <p:cNvPr id="7" name="object 7"/>
            <p:cNvSpPr/>
            <p:nvPr/>
          </p:nvSpPr>
          <p:spPr>
            <a:xfrm>
              <a:off x="3694700" y="306248"/>
              <a:ext cx="321945" cy="474345"/>
            </a:xfrm>
            <a:custGeom>
              <a:avLst/>
              <a:gdLst/>
              <a:ahLst/>
              <a:cxnLst/>
              <a:rect l="l" t="t" r="r" b="b"/>
              <a:pathLst>
                <a:path w="321945" h="474345">
                  <a:moveTo>
                    <a:pt x="135608" y="474117"/>
                  </a:moveTo>
                  <a:lnTo>
                    <a:pt x="85525" y="465276"/>
                  </a:lnTo>
                  <a:lnTo>
                    <a:pt x="43490" y="440683"/>
                  </a:lnTo>
                  <a:lnTo>
                    <a:pt x="17978" y="406366"/>
                  </a:lnTo>
                  <a:lnTo>
                    <a:pt x="4109" y="360608"/>
                  </a:lnTo>
                  <a:lnTo>
                    <a:pt x="256" y="310675"/>
                  </a:lnTo>
                  <a:lnTo>
                    <a:pt x="0" y="287264"/>
                  </a:lnTo>
                  <a:lnTo>
                    <a:pt x="0" y="0"/>
                  </a:lnTo>
                  <a:lnTo>
                    <a:pt x="67243" y="0"/>
                  </a:lnTo>
                  <a:lnTo>
                    <a:pt x="67243" y="257141"/>
                  </a:lnTo>
                  <a:lnTo>
                    <a:pt x="67500" y="285409"/>
                  </a:lnTo>
                  <a:lnTo>
                    <a:pt x="69555" y="326883"/>
                  </a:lnTo>
                  <a:lnTo>
                    <a:pt x="81253" y="367775"/>
                  </a:lnTo>
                  <a:lnTo>
                    <a:pt x="109131" y="396544"/>
                  </a:lnTo>
                  <a:lnTo>
                    <a:pt x="149056" y="406448"/>
                  </a:lnTo>
                  <a:lnTo>
                    <a:pt x="163953" y="405320"/>
                  </a:lnTo>
                  <a:lnTo>
                    <a:pt x="205840" y="388403"/>
                  </a:lnTo>
                  <a:lnTo>
                    <a:pt x="236871" y="353832"/>
                  </a:lnTo>
                  <a:lnTo>
                    <a:pt x="251635" y="300761"/>
                  </a:lnTo>
                  <a:lnTo>
                    <a:pt x="254405" y="248409"/>
                  </a:lnTo>
                  <a:lnTo>
                    <a:pt x="254405" y="0"/>
                  </a:lnTo>
                  <a:lnTo>
                    <a:pt x="321649" y="0"/>
                  </a:lnTo>
                  <a:lnTo>
                    <a:pt x="321649" y="463639"/>
                  </a:lnTo>
                  <a:lnTo>
                    <a:pt x="261503" y="463639"/>
                  </a:lnTo>
                  <a:lnTo>
                    <a:pt x="261503" y="395534"/>
                  </a:lnTo>
                  <a:lnTo>
                    <a:pt x="236264" y="429914"/>
                  </a:lnTo>
                  <a:lnTo>
                    <a:pt x="206868" y="454471"/>
                  </a:lnTo>
                  <a:lnTo>
                    <a:pt x="173316" y="469206"/>
                  </a:lnTo>
                  <a:lnTo>
                    <a:pt x="135608" y="47411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94700" y="306248"/>
              <a:ext cx="321945" cy="474345"/>
            </a:xfrm>
            <a:custGeom>
              <a:avLst/>
              <a:gdLst/>
              <a:ahLst/>
              <a:cxnLst/>
              <a:rect l="l" t="t" r="r" b="b"/>
              <a:pathLst>
                <a:path w="321945" h="474345">
                  <a:moveTo>
                    <a:pt x="0" y="0"/>
                  </a:moveTo>
                  <a:lnTo>
                    <a:pt x="0" y="287264"/>
                  </a:lnTo>
                  <a:lnTo>
                    <a:pt x="256" y="310675"/>
                  </a:lnTo>
                  <a:lnTo>
                    <a:pt x="4109" y="360608"/>
                  </a:lnTo>
                  <a:lnTo>
                    <a:pt x="17978" y="406366"/>
                  </a:lnTo>
                  <a:lnTo>
                    <a:pt x="43490" y="440683"/>
                  </a:lnTo>
                  <a:lnTo>
                    <a:pt x="85525" y="465276"/>
                  </a:lnTo>
                  <a:lnTo>
                    <a:pt x="135608" y="474117"/>
                  </a:lnTo>
                  <a:lnTo>
                    <a:pt x="173316" y="469206"/>
                  </a:lnTo>
                  <a:lnTo>
                    <a:pt x="206868" y="454471"/>
                  </a:lnTo>
                  <a:lnTo>
                    <a:pt x="236264" y="429914"/>
                  </a:lnTo>
                  <a:lnTo>
                    <a:pt x="261503" y="395534"/>
                  </a:lnTo>
                  <a:lnTo>
                    <a:pt x="261503" y="463639"/>
                  </a:lnTo>
                  <a:lnTo>
                    <a:pt x="321649" y="463639"/>
                  </a:lnTo>
                  <a:lnTo>
                    <a:pt x="321649" y="0"/>
                  </a:lnTo>
                  <a:lnTo>
                    <a:pt x="254405" y="0"/>
                  </a:lnTo>
                  <a:lnTo>
                    <a:pt x="254405" y="248409"/>
                  </a:lnTo>
                  <a:lnTo>
                    <a:pt x="253713" y="276341"/>
                  </a:lnTo>
                  <a:lnTo>
                    <a:pt x="248171" y="321671"/>
                  </a:lnTo>
                  <a:lnTo>
                    <a:pt x="228473" y="366975"/>
                  </a:lnTo>
                  <a:lnTo>
                    <a:pt x="192345" y="396298"/>
                  </a:lnTo>
                  <a:lnTo>
                    <a:pt x="149056" y="406448"/>
                  </a:lnTo>
                  <a:lnTo>
                    <a:pt x="134534" y="405348"/>
                  </a:lnTo>
                  <a:lnTo>
                    <a:pt x="98250" y="388840"/>
                  </a:lnTo>
                  <a:lnTo>
                    <a:pt x="75415" y="354760"/>
                  </a:lnTo>
                  <a:lnTo>
                    <a:pt x="68271" y="308656"/>
                  </a:lnTo>
                  <a:lnTo>
                    <a:pt x="67243" y="257141"/>
                  </a:lnTo>
                  <a:lnTo>
                    <a:pt x="67243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094522" y="291008"/>
            <a:ext cx="375285" cy="494665"/>
            <a:chOff x="4094522" y="291008"/>
            <a:chExt cx="375285" cy="494665"/>
          </a:xfrm>
        </p:grpSpPr>
        <p:sp>
          <p:nvSpPr>
            <p:cNvPr id="10" name="object 10"/>
            <p:cNvSpPr/>
            <p:nvPr/>
          </p:nvSpPr>
          <p:spPr>
            <a:xfrm>
              <a:off x="4099284" y="295771"/>
              <a:ext cx="365760" cy="485140"/>
            </a:xfrm>
            <a:custGeom>
              <a:avLst/>
              <a:gdLst/>
              <a:ahLst/>
              <a:cxnLst/>
              <a:rect l="l" t="t" r="r" b="b"/>
              <a:pathLst>
                <a:path w="365760" h="485140">
                  <a:moveTo>
                    <a:pt x="189029" y="484595"/>
                  </a:moveTo>
                  <a:lnTo>
                    <a:pt x="147757" y="480684"/>
                  </a:lnTo>
                  <a:lnTo>
                    <a:pt x="110983" y="468951"/>
                  </a:lnTo>
                  <a:lnTo>
                    <a:pt x="50930" y="422019"/>
                  </a:lnTo>
                  <a:lnTo>
                    <a:pt x="28648" y="387512"/>
                  </a:lnTo>
                  <a:lnTo>
                    <a:pt x="12732" y="346711"/>
                  </a:lnTo>
                  <a:lnTo>
                    <a:pt x="3183" y="299615"/>
                  </a:lnTo>
                  <a:lnTo>
                    <a:pt x="0" y="246226"/>
                  </a:lnTo>
                  <a:lnTo>
                    <a:pt x="3222" y="191000"/>
                  </a:lnTo>
                  <a:lnTo>
                    <a:pt x="12888" y="142322"/>
                  </a:lnTo>
                  <a:lnTo>
                    <a:pt x="28998" y="100193"/>
                  </a:lnTo>
                  <a:lnTo>
                    <a:pt x="51553" y="64612"/>
                  </a:lnTo>
                  <a:lnTo>
                    <a:pt x="79244" y="36344"/>
                  </a:lnTo>
                  <a:lnTo>
                    <a:pt x="146353" y="3956"/>
                  </a:lnTo>
                  <a:lnTo>
                    <a:pt x="146909" y="3956"/>
                  </a:lnTo>
                  <a:lnTo>
                    <a:pt x="185293" y="0"/>
                  </a:lnTo>
                  <a:lnTo>
                    <a:pt x="223258" y="3956"/>
                  </a:lnTo>
                  <a:lnTo>
                    <a:pt x="288261" y="35607"/>
                  </a:lnTo>
                  <a:lnTo>
                    <a:pt x="315298" y="63302"/>
                  </a:lnTo>
                  <a:lnTo>
                    <a:pt x="316127" y="64612"/>
                  </a:lnTo>
                  <a:lnTo>
                    <a:pt x="186041" y="64612"/>
                  </a:lnTo>
                  <a:lnTo>
                    <a:pt x="163797" y="66877"/>
                  </a:lnTo>
                  <a:lnTo>
                    <a:pt x="124821" y="84995"/>
                  </a:lnTo>
                  <a:lnTo>
                    <a:pt x="94094" y="120493"/>
                  </a:lnTo>
                  <a:lnTo>
                    <a:pt x="76661" y="168953"/>
                  </a:lnTo>
                  <a:lnTo>
                    <a:pt x="73220" y="197767"/>
                  </a:lnTo>
                  <a:lnTo>
                    <a:pt x="363192" y="197767"/>
                  </a:lnTo>
                  <a:lnTo>
                    <a:pt x="365731" y="241424"/>
                  </a:lnTo>
                  <a:lnTo>
                    <a:pt x="365606" y="253066"/>
                  </a:lnTo>
                  <a:lnTo>
                    <a:pt x="365357" y="262379"/>
                  </a:lnTo>
                  <a:lnTo>
                    <a:pt x="69484" y="262379"/>
                  </a:lnTo>
                  <a:lnTo>
                    <a:pt x="73197" y="298342"/>
                  </a:lnTo>
                  <a:lnTo>
                    <a:pt x="91689" y="356843"/>
                  </a:lnTo>
                  <a:lnTo>
                    <a:pt x="124120" y="397144"/>
                  </a:lnTo>
                  <a:lnTo>
                    <a:pt x="165587" y="417444"/>
                  </a:lnTo>
                  <a:lnTo>
                    <a:pt x="189403" y="419982"/>
                  </a:lnTo>
                  <a:lnTo>
                    <a:pt x="325514" y="419982"/>
                  </a:lnTo>
                  <a:lnTo>
                    <a:pt x="323073" y="423666"/>
                  </a:lnTo>
                  <a:lnTo>
                    <a:pt x="302597" y="445303"/>
                  </a:lnTo>
                  <a:lnTo>
                    <a:pt x="278828" y="462493"/>
                  </a:lnTo>
                  <a:lnTo>
                    <a:pt x="251977" y="474772"/>
                  </a:lnTo>
                  <a:lnTo>
                    <a:pt x="222044" y="482139"/>
                  </a:lnTo>
                  <a:lnTo>
                    <a:pt x="189029" y="484595"/>
                  </a:lnTo>
                  <a:close/>
                </a:path>
                <a:path w="365760" h="485140">
                  <a:moveTo>
                    <a:pt x="363192" y="197767"/>
                  </a:moveTo>
                  <a:lnTo>
                    <a:pt x="294751" y="197767"/>
                  </a:lnTo>
                  <a:lnTo>
                    <a:pt x="291482" y="170345"/>
                  </a:lnTo>
                  <a:lnTo>
                    <a:pt x="286159" y="146579"/>
                  </a:lnTo>
                  <a:lnTo>
                    <a:pt x="269348" y="110016"/>
                  </a:lnTo>
                  <a:lnTo>
                    <a:pt x="232458" y="75963"/>
                  </a:lnTo>
                  <a:lnTo>
                    <a:pt x="186041" y="64612"/>
                  </a:lnTo>
                  <a:lnTo>
                    <a:pt x="316127" y="64612"/>
                  </a:lnTo>
                  <a:lnTo>
                    <a:pt x="337363" y="98174"/>
                  </a:lnTo>
                  <a:lnTo>
                    <a:pt x="353123" y="139484"/>
                  </a:lnTo>
                  <a:lnTo>
                    <a:pt x="362579" y="187234"/>
                  </a:lnTo>
                  <a:lnTo>
                    <a:pt x="363192" y="197767"/>
                  </a:lnTo>
                  <a:close/>
                </a:path>
                <a:path w="365760" h="485140">
                  <a:moveTo>
                    <a:pt x="325514" y="419982"/>
                  </a:moveTo>
                  <a:lnTo>
                    <a:pt x="189403" y="419982"/>
                  </a:lnTo>
                  <a:lnTo>
                    <a:pt x="207218" y="418563"/>
                  </a:lnTo>
                  <a:lnTo>
                    <a:pt x="223678" y="414307"/>
                  </a:lnTo>
                  <a:lnTo>
                    <a:pt x="264935" y="384238"/>
                  </a:lnTo>
                  <a:lnTo>
                    <a:pt x="285669" y="348002"/>
                  </a:lnTo>
                  <a:lnTo>
                    <a:pt x="294004" y="324809"/>
                  </a:lnTo>
                  <a:lnTo>
                    <a:pt x="363489" y="334850"/>
                  </a:lnTo>
                  <a:lnTo>
                    <a:pt x="353520" y="368439"/>
                  </a:lnTo>
                  <a:lnTo>
                    <a:pt x="340048" y="398044"/>
                  </a:lnTo>
                  <a:lnTo>
                    <a:pt x="325514" y="419982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7743" y="355621"/>
              <a:ext cx="231055" cy="1426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99284" y="295771"/>
              <a:ext cx="365760" cy="485140"/>
            </a:xfrm>
            <a:custGeom>
              <a:avLst/>
              <a:gdLst/>
              <a:ahLst/>
              <a:cxnLst/>
              <a:rect l="l" t="t" r="r" b="b"/>
              <a:pathLst>
                <a:path w="365760" h="485140">
                  <a:moveTo>
                    <a:pt x="185293" y="0"/>
                  </a:moveTo>
                  <a:lnTo>
                    <a:pt x="146115" y="4038"/>
                  </a:lnTo>
                  <a:lnTo>
                    <a:pt x="79244" y="36344"/>
                  </a:lnTo>
                  <a:lnTo>
                    <a:pt x="51553" y="64612"/>
                  </a:lnTo>
                  <a:lnTo>
                    <a:pt x="28998" y="100193"/>
                  </a:lnTo>
                  <a:lnTo>
                    <a:pt x="12888" y="142322"/>
                  </a:lnTo>
                  <a:lnTo>
                    <a:pt x="3222" y="191000"/>
                  </a:lnTo>
                  <a:lnTo>
                    <a:pt x="0" y="246226"/>
                  </a:lnTo>
                  <a:lnTo>
                    <a:pt x="3183" y="299615"/>
                  </a:lnTo>
                  <a:lnTo>
                    <a:pt x="12732" y="346711"/>
                  </a:lnTo>
                  <a:lnTo>
                    <a:pt x="28648" y="387512"/>
                  </a:lnTo>
                  <a:lnTo>
                    <a:pt x="50930" y="422019"/>
                  </a:lnTo>
                  <a:lnTo>
                    <a:pt x="78707" y="449396"/>
                  </a:lnTo>
                  <a:lnTo>
                    <a:pt x="147757" y="480684"/>
                  </a:lnTo>
                  <a:lnTo>
                    <a:pt x="189029" y="484595"/>
                  </a:lnTo>
                  <a:lnTo>
                    <a:pt x="222044" y="482139"/>
                  </a:lnTo>
                  <a:lnTo>
                    <a:pt x="278828" y="462493"/>
                  </a:lnTo>
                  <a:lnTo>
                    <a:pt x="323073" y="423666"/>
                  </a:lnTo>
                  <a:lnTo>
                    <a:pt x="353520" y="368439"/>
                  </a:lnTo>
                  <a:lnTo>
                    <a:pt x="363489" y="334850"/>
                  </a:lnTo>
                  <a:lnTo>
                    <a:pt x="294004" y="324809"/>
                  </a:lnTo>
                  <a:lnTo>
                    <a:pt x="285669" y="348002"/>
                  </a:lnTo>
                  <a:lnTo>
                    <a:pt x="275979" y="367812"/>
                  </a:lnTo>
                  <a:lnTo>
                    <a:pt x="238785" y="407212"/>
                  </a:lnTo>
                  <a:lnTo>
                    <a:pt x="189403" y="419982"/>
                  </a:lnTo>
                  <a:lnTo>
                    <a:pt x="165587" y="417444"/>
                  </a:lnTo>
                  <a:lnTo>
                    <a:pt x="124120" y="397144"/>
                  </a:lnTo>
                  <a:lnTo>
                    <a:pt x="91689" y="356843"/>
                  </a:lnTo>
                  <a:lnTo>
                    <a:pt x="73197" y="298342"/>
                  </a:lnTo>
                  <a:lnTo>
                    <a:pt x="69484" y="262379"/>
                  </a:lnTo>
                  <a:lnTo>
                    <a:pt x="365357" y="262379"/>
                  </a:lnTo>
                  <a:lnTo>
                    <a:pt x="365606" y="253066"/>
                  </a:lnTo>
                  <a:lnTo>
                    <a:pt x="365731" y="246081"/>
                  </a:lnTo>
                  <a:lnTo>
                    <a:pt x="365731" y="241424"/>
                  </a:lnTo>
                  <a:lnTo>
                    <a:pt x="362579" y="187234"/>
                  </a:lnTo>
                  <a:lnTo>
                    <a:pt x="353123" y="139484"/>
                  </a:lnTo>
                  <a:lnTo>
                    <a:pt x="337363" y="98174"/>
                  </a:lnTo>
                  <a:lnTo>
                    <a:pt x="315298" y="63302"/>
                  </a:lnTo>
                  <a:lnTo>
                    <a:pt x="288261" y="35607"/>
                  </a:lnTo>
                  <a:lnTo>
                    <a:pt x="223258" y="3956"/>
                  </a:lnTo>
                  <a:lnTo>
                    <a:pt x="185293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515542" y="139518"/>
            <a:ext cx="575945" cy="645795"/>
            <a:chOff x="4515542" y="139518"/>
            <a:chExt cx="575945" cy="645795"/>
          </a:xfrm>
        </p:grpSpPr>
        <p:sp>
          <p:nvSpPr>
            <p:cNvPr id="14" name="object 14"/>
            <p:cNvSpPr/>
            <p:nvPr/>
          </p:nvSpPr>
          <p:spPr>
            <a:xfrm>
              <a:off x="4520298" y="144284"/>
              <a:ext cx="566420" cy="636270"/>
            </a:xfrm>
            <a:custGeom>
              <a:avLst/>
              <a:gdLst/>
              <a:ahLst/>
              <a:cxnLst/>
              <a:rect l="l" t="t" r="r" b="b"/>
              <a:pathLst>
                <a:path w="566420" h="636270">
                  <a:moveTo>
                    <a:pt x="329501" y="489394"/>
                  </a:moveTo>
                  <a:lnTo>
                    <a:pt x="320459" y="436524"/>
                  </a:lnTo>
                  <a:lnTo>
                    <a:pt x="294322" y="398335"/>
                  </a:lnTo>
                  <a:lnTo>
                    <a:pt x="252323" y="373354"/>
                  </a:lnTo>
                  <a:lnTo>
                    <a:pt x="202577" y="355092"/>
                  </a:lnTo>
                  <a:lnTo>
                    <a:pt x="147396" y="337312"/>
                  </a:lnTo>
                  <a:lnTo>
                    <a:pt x="130098" y="331584"/>
                  </a:lnTo>
                  <a:lnTo>
                    <a:pt x="94983" y="314985"/>
                  </a:lnTo>
                  <a:lnTo>
                    <a:pt x="76212" y="275920"/>
                  </a:lnTo>
                  <a:lnTo>
                    <a:pt x="77444" y="264287"/>
                  </a:lnTo>
                  <a:lnTo>
                    <a:pt x="107569" y="226174"/>
                  </a:lnTo>
                  <a:lnTo>
                    <a:pt x="162128" y="216103"/>
                  </a:lnTo>
                  <a:lnTo>
                    <a:pt x="180632" y="217360"/>
                  </a:lnTo>
                  <a:lnTo>
                    <a:pt x="222783" y="236181"/>
                  </a:lnTo>
                  <a:lnTo>
                    <a:pt x="245491" y="275158"/>
                  </a:lnTo>
                  <a:lnTo>
                    <a:pt x="248805" y="292074"/>
                  </a:lnTo>
                  <a:lnTo>
                    <a:pt x="314553" y="281597"/>
                  </a:lnTo>
                  <a:lnTo>
                    <a:pt x="305587" y="241173"/>
                  </a:lnTo>
                  <a:lnTo>
                    <a:pt x="281825" y="197091"/>
                  </a:lnTo>
                  <a:lnTo>
                    <a:pt x="239217" y="167208"/>
                  </a:lnTo>
                  <a:lnTo>
                    <a:pt x="201104" y="155422"/>
                  </a:lnTo>
                  <a:lnTo>
                    <a:pt x="157276" y="151498"/>
                  </a:lnTo>
                  <a:lnTo>
                    <a:pt x="142011" y="152082"/>
                  </a:lnTo>
                  <a:lnTo>
                    <a:pt x="99123" y="160947"/>
                  </a:lnTo>
                  <a:lnTo>
                    <a:pt x="56413" y="183794"/>
                  </a:lnTo>
                  <a:lnTo>
                    <a:pt x="29933" y="215074"/>
                  </a:lnTo>
                  <a:lnTo>
                    <a:pt x="14224" y="255257"/>
                  </a:lnTo>
                  <a:lnTo>
                    <a:pt x="11214" y="285089"/>
                  </a:lnTo>
                  <a:lnTo>
                    <a:pt x="12128" y="301752"/>
                  </a:lnTo>
                  <a:lnTo>
                    <a:pt x="25908" y="347370"/>
                  </a:lnTo>
                  <a:lnTo>
                    <a:pt x="55829" y="382701"/>
                  </a:lnTo>
                  <a:lnTo>
                    <a:pt x="109207" y="408813"/>
                  </a:lnTo>
                  <a:lnTo>
                    <a:pt x="171843" y="429158"/>
                  </a:lnTo>
                  <a:lnTo>
                    <a:pt x="196735" y="436880"/>
                  </a:lnTo>
                  <a:lnTo>
                    <a:pt x="240588" y="455777"/>
                  </a:lnTo>
                  <a:lnTo>
                    <a:pt x="260388" y="497700"/>
                  </a:lnTo>
                  <a:lnTo>
                    <a:pt x="258978" y="512064"/>
                  </a:lnTo>
                  <a:lnTo>
                    <a:pt x="237972" y="549503"/>
                  </a:lnTo>
                  <a:lnTo>
                    <a:pt x="190893" y="570103"/>
                  </a:lnTo>
                  <a:lnTo>
                    <a:pt x="169227" y="571474"/>
                  </a:lnTo>
                  <a:lnTo>
                    <a:pt x="147523" y="569925"/>
                  </a:lnTo>
                  <a:lnTo>
                    <a:pt x="97624" y="546595"/>
                  </a:lnTo>
                  <a:lnTo>
                    <a:pt x="70548" y="496989"/>
                  </a:lnTo>
                  <a:lnTo>
                    <a:pt x="66497" y="474992"/>
                  </a:lnTo>
                  <a:lnTo>
                    <a:pt x="0" y="487222"/>
                  </a:lnTo>
                  <a:lnTo>
                    <a:pt x="18529" y="551942"/>
                  </a:lnTo>
                  <a:lnTo>
                    <a:pt x="51676" y="598538"/>
                  </a:lnTo>
                  <a:lnTo>
                    <a:pt x="101460" y="626706"/>
                  </a:lnTo>
                  <a:lnTo>
                    <a:pt x="169608" y="636092"/>
                  </a:lnTo>
                  <a:lnTo>
                    <a:pt x="192341" y="634911"/>
                  </a:lnTo>
                  <a:lnTo>
                    <a:pt x="234188" y="625449"/>
                  </a:lnTo>
                  <a:lnTo>
                    <a:pt x="270687" y="606666"/>
                  </a:lnTo>
                  <a:lnTo>
                    <a:pt x="298958" y="579818"/>
                  </a:lnTo>
                  <a:lnTo>
                    <a:pt x="318427" y="545795"/>
                  </a:lnTo>
                  <a:lnTo>
                    <a:pt x="328269" y="508762"/>
                  </a:lnTo>
                  <a:lnTo>
                    <a:pt x="329501" y="489394"/>
                  </a:lnTo>
                  <a:close/>
                </a:path>
                <a:path w="566420" h="636270">
                  <a:moveTo>
                    <a:pt x="565962" y="624738"/>
                  </a:moveTo>
                  <a:lnTo>
                    <a:pt x="556260" y="555320"/>
                  </a:lnTo>
                  <a:lnTo>
                    <a:pt x="547547" y="556653"/>
                  </a:lnTo>
                  <a:lnTo>
                    <a:pt x="539724" y="557618"/>
                  </a:lnTo>
                  <a:lnTo>
                    <a:pt x="532790" y="558190"/>
                  </a:lnTo>
                  <a:lnTo>
                    <a:pt x="526745" y="558380"/>
                  </a:lnTo>
                  <a:lnTo>
                    <a:pt x="516775" y="558380"/>
                  </a:lnTo>
                  <a:lnTo>
                    <a:pt x="489508" y="521817"/>
                  </a:lnTo>
                  <a:lnTo>
                    <a:pt x="488645" y="494207"/>
                  </a:lnTo>
                  <a:lnTo>
                    <a:pt x="488645" y="223088"/>
                  </a:lnTo>
                  <a:lnTo>
                    <a:pt x="556260" y="223088"/>
                  </a:lnTo>
                  <a:lnTo>
                    <a:pt x="556260" y="161975"/>
                  </a:lnTo>
                  <a:lnTo>
                    <a:pt x="488645" y="161975"/>
                  </a:lnTo>
                  <a:lnTo>
                    <a:pt x="488645" y="0"/>
                  </a:lnTo>
                  <a:lnTo>
                    <a:pt x="421767" y="47155"/>
                  </a:lnTo>
                  <a:lnTo>
                    <a:pt x="421767" y="161975"/>
                  </a:lnTo>
                  <a:lnTo>
                    <a:pt x="372452" y="161975"/>
                  </a:lnTo>
                  <a:lnTo>
                    <a:pt x="372452" y="223088"/>
                  </a:lnTo>
                  <a:lnTo>
                    <a:pt x="421767" y="223088"/>
                  </a:lnTo>
                  <a:lnTo>
                    <a:pt x="421767" y="489839"/>
                  </a:lnTo>
                  <a:lnTo>
                    <a:pt x="422287" y="522160"/>
                  </a:lnTo>
                  <a:lnTo>
                    <a:pt x="426389" y="568579"/>
                  </a:lnTo>
                  <a:lnTo>
                    <a:pt x="449033" y="610895"/>
                  </a:lnTo>
                  <a:lnTo>
                    <a:pt x="497890" y="630872"/>
                  </a:lnTo>
                  <a:lnTo>
                    <a:pt x="515162" y="631723"/>
                  </a:lnTo>
                  <a:lnTo>
                    <a:pt x="526745" y="631291"/>
                  </a:lnTo>
                  <a:lnTo>
                    <a:pt x="539076" y="629970"/>
                  </a:lnTo>
                  <a:lnTo>
                    <a:pt x="552145" y="627799"/>
                  </a:lnTo>
                  <a:lnTo>
                    <a:pt x="565962" y="624738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20305" y="144280"/>
              <a:ext cx="566420" cy="636270"/>
            </a:xfrm>
            <a:custGeom>
              <a:avLst/>
              <a:gdLst/>
              <a:ahLst/>
              <a:cxnLst/>
              <a:rect l="l" t="t" r="r" b="b"/>
              <a:pathLst>
                <a:path w="566420" h="636270">
                  <a:moveTo>
                    <a:pt x="157275" y="151490"/>
                  </a:moveTo>
                  <a:lnTo>
                    <a:pt x="112936" y="156811"/>
                  </a:lnTo>
                  <a:lnTo>
                    <a:pt x="74933" y="171318"/>
                  </a:lnTo>
                  <a:lnTo>
                    <a:pt x="37668" y="203515"/>
                  </a:lnTo>
                  <a:lnTo>
                    <a:pt x="18001" y="241206"/>
                  </a:lnTo>
                  <a:lnTo>
                    <a:pt x="11206" y="285081"/>
                  </a:lnTo>
                  <a:lnTo>
                    <a:pt x="12125" y="301744"/>
                  </a:lnTo>
                  <a:lnTo>
                    <a:pt x="25901" y="347365"/>
                  </a:lnTo>
                  <a:lnTo>
                    <a:pt x="55833" y="382701"/>
                  </a:lnTo>
                  <a:lnTo>
                    <a:pt x="109208" y="408813"/>
                  </a:lnTo>
                  <a:lnTo>
                    <a:pt x="171845" y="429150"/>
                  </a:lnTo>
                  <a:lnTo>
                    <a:pt x="196734" y="436872"/>
                  </a:lnTo>
                  <a:lnTo>
                    <a:pt x="240583" y="455781"/>
                  </a:lnTo>
                  <a:lnTo>
                    <a:pt x="260382" y="497692"/>
                  </a:lnTo>
                  <a:lnTo>
                    <a:pt x="258981" y="512062"/>
                  </a:lnTo>
                  <a:lnTo>
                    <a:pt x="237968" y="549498"/>
                  </a:lnTo>
                  <a:lnTo>
                    <a:pt x="190897" y="570099"/>
                  </a:lnTo>
                  <a:lnTo>
                    <a:pt x="169229" y="571473"/>
                  </a:lnTo>
                  <a:lnTo>
                    <a:pt x="147523" y="569917"/>
                  </a:lnTo>
                  <a:lnTo>
                    <a:pt x="97627" y="546588"/>
                  </a:lnTo>
                  <a:lnTo>
                    <a:pt x="70543" y="496982"/>
                  </a:lnTo>
                  <a:lnTo>
                    <a:pt x="66496" y="474990"/>
                  </a:lnTo>
                  <a:lnTo>
                    <a:pt x="0" y="487214"/>
                  </a:lnTo>
                  <a:lnTo>
                    <a:pt x="18523" y="551936"/>
                  </a:lnTo>
                  <a:lnTo>
                    <a:pt x="51677" y="598540"/>
                  </a:lnTo>
                  <a:lnTo>
                    <a:pt x="101456" y="626699"/>
                  </a:lnTo>
                  <a:lnTo>
                    <a:pt x="169603" y="636085"/>
                  </a:lnTo>
                  <a:lnTo>
                    <a:pt x="192345" y="634903"/>
                  </a:lnTo>
                  <a:lnTo>
                    <a:pt x="234185" y="625444"/>
                  </a:lnTo>
                  <a:lnTo>
                    <a:pt x="270687" y="606662"/>
                  </a:lnTo>
                  <a:lnTo>
                    <a:pt x="298954" y="579813"/>
                  </a:lnTo>
                  <a:lnTo>
                    <a:pt x="318427" y="545797"/>
                  </a:lnTo>
                  <a:lnTo>
                    <a:pt x="328264" y="508761"/>
                  </a:lnTo>
                  <a:lnTo>
                    <a:pt x="329494" y="489397"/>
                  </a:lnTo>
                  <a:lnTo>
                    <a:pt x="328490" y="470133"/>
                  </a:lnTo>
                  <a:lnTo>
                    <a:pt x="313430" y="422165"/>
                  </a:lnTo>
                  <a:lnTo>
                    <a:pt x="282470" y="388849"/>
                  </a:lnTo>
                  <a:lnTo>
                    <a:pt x="230154" y="364719"/>
                  </a:lnTo>
                  <a:lnTo>
                    <a:pt x="169603" y="344455"/>
                  </a:lnTo>
                  <a:lnTo>
                    <a:pt x="147399" y="337306"/>
                  </a:lnTo>
                  <a:lnTo>
                    <a:pt x="130097" y="331576"/>
                  </a:lnTo>
                  <a:lnTo>
                    <a:pt x="94981" y="314986"/>
                  </a:lnTo>
                  <a:lnTo>
                    <a:pt x="76209" y="275913"/>
                  </a:lnTo>
                  <a:lnTo>
                    <a:pt x="77446" y="264289"/>
                  </a:lnTo>
                  <a:lnTo>
                    <a:pt x="107566" y="226171"/>
                  </a:lnTo>
                  <a:lnTo>
                    <a:pt x="162131" y="216103"/>
                  </a:lnTo>
                  <a:lnTo>
                    <a:pt x="180631" y="217358"/>
                  </a:lnTo>
                  <a:lnTo>
                    <a:pt x="222776" y="236185"/>
                  </a:lnTo>
                  <a:lnTo>
                    <a:pt x="245494" y="275149"/>
                  </a:lnTo>
                  <a:lnTo>
                    <a:pt x="248801" y="292066"/>
                  </a:lnTo>
                  <a:lnTo>
                    <a:pt x="314551" y="281589"/>
                  </a:lnTo>
                  <a:lnTo>
                    <a:pt x="305585" y="241169"/>
                  </a:lnTo>
                  <a:lnTo>
                    <a:pt x="281824" y="197085"/>
                  </a:lnTo>
                  <a:lnTo>
                    <a:pt x="239213" y="167207"/>
                  </a:lnTo>
                  <a:lnTo>
                    <a:pt x="201108" y="155419"/>
                  </a:lnTo>
                  <a:lnTo>
                    <a:pt x="179908" y="152472"/>
                  </a:lnTo>
                  <a:lnTo>
                    <a:pt x="157275" y="151490"/>
                  </a:lnTo>
                  <a:close/>
                </a:path>
                <a:path w="566420" h="636270">
                  <a:moveTo>
                    <a:pt x="488638" y="0"/>
                  </a:moveTo>
                  <a:lnTo>
                    <a:pt x="421767" y="47149"/>
                  </a:lnTo>
                  <a:lnTo>
                    <a:pt x="421767" y="161968"/>
                  </a:lnTo>
                  <a:lnTo>
                    <a:pt x="372455" y="161968"/>
                  </a:lnTo>
                  <a:lnTo>
                    <a:pt x="372455" y="223088"/>
                  </a:lnTo>
                  <a:lnTo>
                    <a:pt x="421767" y="223088"/>
                  </a:lnTo>
                  <a:lnTo>
                    <a:pt x="421767" y="489834"/>
                  </a:lnTo>
                  <a:lnTo>
                    <a:pt x="423822" y="548407"/>
                  </a:lnTo>
                  <a:lnTo>
                    <a:pt x="434843" y="593137"/>
                  </a:lnTo>
                  <a:lnTo>
                    <a:pt x="469492" y="624107"/>
                  </a:lnTo>
                  <a:lnTo>
                    <a:pt x="515161" y="631720"/>
                  </a:lnTo>
                  <a:lnTo>
                    <a:pt x="526742" y="631283"/>
                  </a:lnTo>
                  <a:lnTo>
                    <a:pt x="539070" y="629973"/>
                  </a:lnTo>
                  <a:lnTo>
                    <a:pt x="552145" y="627790"/>
                  </a:lnTo>
                  <a:lnTo>
                    <a:pt x="565968" y="624734"/>
                  </a:lnTo>
                  <a:lnTo>
                    <a:pt x="556255" y="555319"/>
                  </a:lnTo>
                  <a:lnTo>
                    <a:pt x="547546" y="556656"/>
                  </a:lnTo>
                  <a:lnTo>
                    <a:pt x="539724" y="557611"/>
                  </a:lnTo>
                  <a:lnTo>
                    <a:pt x="532790" y="558184"/>
                  </a:lnTo>
                  <a:lnTo>
                    <a:pt x="526742" y="558375"/>
                  </a:lnTo>
                  <a:lnTo>
                    <a:pt x="516780" y="558375"/>
                  </a:lnTo>
                  <a:lnTo>
                    <a:pt x="489509" y="521813"/>
                  </a:lnTo>
                  <a:lnTo>
                    <a:pt x="488638" y="494199"/>
                  </a:lnTo>
                  <a:lnTo>
                    <a:pt x="488638" y="223088"/>
                  </a:lnTo>
                  <a:lnTo>
                    <a:pt x="556255" y="223088"/>
                  </a:lnTo>
                  <a:lnTo>
                    <a:pt x="556255" y="161968"/>
                  </a:lnTo>
                  <a:lnTo>
                    <a:pt x="488638" y="161968"/>
                  </a:lnTo>
                  <a:lnTo>
                    <a:pt x="488638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137921" y="125111"/>
            <a:ext cx="76835" cy="100330"/>
            <a:chOff x="5137921" y="125111"/>
            <a:chExt cx="76835" cy="100330"/>
          </a:xfrm>
        </p:grpSpPr>
        <p:sp>
          <p:nvSpPr>
            <p:cNvPr id="17" name="object 17"/>
            <p:cNvSpPr/>
            <p:nvPr/>
          </p:nvSpPr>
          <p:spPr>
            <a:xfrm>
              <a:off x="5142684" y="129873"/>
              <a:ext cx="67310" cy="90805"/>
            </a:xfrm>
            <a:custGeom>
              <a:avLst/>
              <a:gdLst/>
              <a:ahLst/>
              <a:cxnLst/>
              <a:rect l="l" t="t" r="r" b="b"/>
              <a:pathLst>
                <a:path w="67310" h="90804">
                  <a:moveTo>
                    <a:pt x="67243" y="90370"/>
                  </a:moveTo>
                  <a:lnTo>
                    <a:pt x="0" y="90370"/>
                  </a:lnTo>
                  <a:lnTo>
                    <a:pt x="0" y="0"/>
                  </a:lnTo>
                  <a:lnTo>
                    <a:pt x="67243" y="0"/>
                  </a:lnTo>
                  <a:lnTo>
                    <a:pt x="67243" y="9037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42684" y="129873"/>
              <a:ext cx="67310" cy="90805"/>
            </a:xfrm>
            <a:custGeom>
              <a:avLst/>
              <a:gdLst/>
              <a:ahLst/>
              <a:cxnLst/>
              <a:rect l="l" t="t" r="r" b="b"/>
              <a:pathLst>
                <a:path w="67310" h="90804">
                  <a:moveTo>
                    <a:pt x="0" y="0"/>
                  </a:moveTo>
                  <a:lnTo>
                    <a:pt x="0" y="90370"/>
                  </a:lnTo>
                  <a:lnTo>
                    <a:pt x="67243" y="90370"/>
                  </a:lnTo>
                  <a:lnTo>
                    <a:pt x="67243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137921" y="301486"/>
            <a:ext cx="76835" cy="473709"/>
            <a:chOff x="5137921" y="301486"/>
            <a:chExt cx="76835" cy="473709"/>
          </a:xfrm>
        </p:grpSpPr>
        <p:sp>
          <p:nvSpPr>
            <p:cNvPr id="20" name="object 20"/>
            <p:cNvSpPr/>
            <p:nvPr/>
          </p:nvSpPr>
          <p:spPr>
            <a:xfrm>
              <a:off x="5142684" y="306248"/>
              <a:ext cx="67310" cy="464184"/>
            </a:xfrm>
            <a:custGeom>
              <a:avLst/>
              <a:gdLst/>
              <a:ahLst/>
              <a:cxnLst/>
              <a:rect l="l" t="t" r="r" b="b"/>
              <a:pathLst>
                <a:path w="67310" h="464184">
                  <a:moveTo>
                    <a:pt x="67243" y="463639"/>
                  </a:moveTo>
                  <a:lnTo>
                    <a:pt x="0" y="463639"/>
                  </a:lnTo>
                  <a:lnTo>
                    <a:pt x="0" y="0"/>
                  </a:lnTo>
                  <a:lnTo>
                    <a:pt x="67243" y="0"/>
                  </a:lnTo>
                  <a:lnTo>
                    <a:pt x="67243" y="46363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42684" y="306248"/>
              <a:ext cx="67310" cy="464184"/>
            </a:xfrm>
            <a:custGeom>
              <a:avLst/>
              <a:gdLst/>
              <a:ahLst/>
              <a:cxnLst/>
              <a:rect l="l" t="t" r="r" b="b"/>
              <a:pathLst>
                <a:path w="67310" h="464184">
                  <a:moveTo>
                    <a:pt x="0" y="0"/>
                  </a:moveTo>
                  <a:lnTo>
                    <a:pt x="0" y="463639"/>
                  </a:lnTo>
                  <a:lnTo>
                    <a:pt x="67243" y="463639"/>
                  </a:lnTo>
                  <a:lnTo>
                    <a:pt x="67243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282495" y="291008"/>
            <a:ext cx="381635" cy="494665"/>
            <a:chOff x="5282495" y="291008"/>
            <a:chExt cx="381635" cy="494665"/>
          </a:xfrm>
        </p:grpSpPr>
        <p:sp>
          <p:nvSpPr>
            <p:cNvPr id="23" name="object 23"/>
            <p:cNvSpPr/>
            <p:nvPr/>
          </p:nvSpPr>
          <p:spPr>
            <a:xfrm>
              <a:off x="5287258" y="295771"/>
              <a:ext cx="372110" cy="485140"/>
            </a:xfrm>
            <a:custGeom>
              <a:avLst/>
              <a:gdLst/>
              <a:ahLst/>
              <a:cxnLst/>
              <a:rect l="l" t="t" r="r" b="b"/>
              <a:pathLst>
                <a:path w="372110" h="485140">
                  <a:moveTo>
                    <a:pt x="186040" y="484595"/>
                  </a:moveTo>
                  <a:lnTo>
                    <a:pt x="146379" y="480693"/>
                  </a:lnTo>
                  <a:lnTo>
                    <a:pt x="79011" y="449478"/>
                  </a:lnTo>
                  <a:lnTo>
                    <a:pt x="51281" y="422128"/>
                  </a:lnTo>
                  <a:lnTo>
                    <a:pt x="28858" y="387512"/>
                  </a:lnTo>
                  <a:lnTo>
                    <a:pt x="12826" y="345983"/>
                  </a:lnTo>
                  <a:lnTo>
                    <a:pt x="3206" y="297578"/>
                  </a:lnTo>
                  <a:lnTo>
                    <a:pt x="0" y="242297"/>
                  </a:lnTo>
                  <a:lnTo>
                    <a:pt x="3737" y="183514"/>
                  </a:lnTo>
                  <a:lnTo>
                    <a:pt x="15316" y="130207"/>
                  </a:lnTo>
                  <a:lnTo>
                    <a:pt x="34462" y="86686"/>
                  </a:lnTo>
                  <a:lnTo>
                    <a:pt x="61266" y="51515"/>
                  </a:lnTo>
                  <a:lnTo>
                    <a:pt x="118050" y="12878"/>
                  </a:lnTo>
                  <a:lnTo>
                    <a:pt x="186040" y="0"/>
                  </a:lnTo>
                  <a:lnTo>
                    <a:pt x="225079" y="3920"/>
                  </a:lnTo>
                  <a:lnTo>
                    <a:pt x="260383" y="15680"/>
                  </a:lnTo>
                  <a:lnTo>
                    <a:pt x="291950" y="35280"/>
                  </a:lnTo>
                  <a:lnTo>
                    <a:pt x="319781" y="62720"/>
                  </a:lnTo>
                  <a:lnTo>
                    <a:pt x="321324" y="65049"/>
                  </a:lnTo>
                  <a:lnTo>
                    <a:pt x="186040" y="65049"/>
                  </a:lnTo>
                  <a:lnTo>
                    <a:pt x="161898" y="67805"/>
                  </a:lnTo>
                  <a:lnTo>
                    <a:pt x="120058" y="89852"/>
                  </a:lnTo>
                  <a:lnTo>
                    <a:pt x="87813" y="134000"/>
                  </a:lnTo>
                  <a:lnTo>
                    <a:pt x="71189" y="200577"/>
                  </a:lnTo>
                  <a:lnTo>
                    <a:pt x="69111" y="242297"/>
                  </a:lnTo>
                  <a:lnTo>
                    <a:pt x="71107" y="282380"/>
                  </a:lnTo>
                  <a:lnTo>
                    <a:pt x="71189" y="284035"/>
                  </a:lnTo>
                  <a:lnTo>
                    <a:pt x="87813" y="350758"/>
                  </a:lnTo>
                  <a:lnTo>
                    <a:pt x="120058" y="395097"/>
                  </a:lnTo>
                  <a:lnTo>
                    <a:pt x="161850" y="417199"/>
                  </a:lnTo>
                  <a:lnTo>
                    <a:pt x="186040" y="419982"/>
                  </a:lnTo>
                  <a:lnTo>
                    <a:pt x="322047" y="419982"/>
                  </a:lnTo>
                  <a:lnTo>
                    <a:pt x="320497" y="422128"/>
                  </a:lnTo>
                  <a:lnTo>
                    <a:pt x="281801" y="456218"/>
                  </a:lnTo>
                  <a:lnTo>
                    <a:pt x="235944" y="477500"/>
                  </a:lnTo>
                  <a:lnTo>
                    <a:pt x="211498" y="482821"/>
                  </a:lnTo>
                  <a:lnTo>
                    <a:pt x="186040" y="484595"/>
                  </a:lnTo>
                  <a:close/>
                </a:path>
                <a:path w="372110" h="485140">
                  <a:moveTo>
                    <a:pt x="322047" y="419982"/>
                  </a:moveTo>
                  <a:lnTo>
                    <a:pt x="186040" y="419982"/>
                  </a:lnTo>
                  <a:lnTo>
                    <a:pt x="210020" y="417199"/>
                  </a:lnTo>
                  <a:lnTo>
                    <a:pt x="231897" y="408849"/>
                  </a:lnTo>
                  <a:lnTo>
                    <a:pt x="269348" y="375452"/>
                  </a:lnTo>
                  <a:lnTo>
                    <a:pt x="294285" y="319243"/>
                  </a:lnTo>
                  <a:lnTo>
                    <a:pt x="302597" y="239678"/>
                  </a:lnTo>
                  <a:lnTo>
                    <a:pt x="300570" y="200577"/>
                  </a:lnTo>
                  <a:lnTo>
                    <a:pt x="283754" y="134164"/>
                  </a:lnTo>
                  <a:lnTo>
                    <a:pt x="251393" y="90015"/>
                  </a:lnTo>
                  <a:lnTo>
                    <a:pt x="209708" y="67805"/>
                  </a:lnTo>
                  <a:lnTo>
                    <a:pt x="186040" y="65049"/>
                  </a:lnTo>
                  <a:lnTo>
                    <a:pt x="321324" y="65049"/>
                  </a:lnTo>
                  <a:lnTo>
                    <a:pt x="342499" y="97000"/>
                  </a:lnTo>
                  <a:lnTo>
                    <a:pt x="358727" y="137265"/>
                  </a:lnTo>
                  <a:lnTo>
                    <a:pt x="368463" y="183514"/>
                  </a:lnTo>
                  <a:lnTo>
                    <a:pt x="371708" y="235748"/>
                  </a:lnTo>
                  <a:lnTo>
                    <a:pt x="370269" y="278114"/>
                  </a:lnTo>
                  <a:lnTo>
                    <a:pt x="365949" y="315714"/>
                  </a:lnTo>
                  <a:lnTo>
                    <a:pt x="358750" y="348548"/>
                  </a:lnTo>
                  <a:lnTo>
                    <a:pt x="348671" y="376616"/>
                  </a:lnTo>
                  <a:lnTo>
                    <a:pt x="335899" y="400800"/>
                  </a:lnTo>
                  <a:lnTo>
                    <a:pt x="322047" y="419982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87258" y="295771"/>
              <a:ext cx="372110" cy="485140"/>
            </a:xfrm>
            <a:custGeom>
              <a:avLst/>
              <a:gdLst/>
              <a:ahLst/>
              <a:cxnLst/>
              <a:rect l="l" t="t" r="r" b="b"/>
              <a:pathLst>
                <a:path w="372110" h="485140">
                  <a:moveTo>
                    <a:pt x="186040" y="65049"/>
                  </a:moveTo>
                  <a:lnTo>
                    <a:pt x="231648" y="76145"/>
                  </a:lnTo>
                  <a:lnTo>
                    <a:pt x="269099" y="109434"/>
                  </a:lnTo>
                  <a:lnTo>
                    <a:pt x="294222" y="164114"/>
                  </a:lnTo>
                  <a:lnTo>
                    <a:pt x="302597" y="239678"/>
                  </a:lnTo>
                  <a:lnTo>
                    <a:pt x="300519" y="282380"/>
                  </a:lnTo>
                  <a:lnTo>
                    <a:pt x="283894" y="350267"/>
                  </a:lnTo>
                  <a:lnTo>
                    <a:pt x="251673" y="394934"/>
                  </a:lnTo>
                  <a:lnTo>
                    <a:pt x="210020" y="417199"/>
                  </a:lnTo>
                  <a:lnTo>
                    <a:pt x="186040" y="419982"/>
                  </a:lnTo>
                  <a:lnTo>
                    <a:pt x="161898" y="417217"/>
                  </a:lnTo>
                  <a:lnTo>
                    <a:pt x="120058" y="395097"/>
                  </a:lnTo>
                  <a:lnTo>
                    <a:pt x="87813" y="350758"/>
                  </a:lnTo>
                  <a:lnTo>
                    <a:pt x="71189" y="284035"/>
                  </a:lnTo>
                  <a:lnTo>
                    <a:pt x="69111" y="242297"/>
                  </a:lnTo>
                  <a:lnTo>
                    <a:pt x="71189" y="200577"/>
                  </a:lnTo>
                  <a:lnTo>
                    <a:pt x="87813" y="134000"/>
                  </a:lnTo>
                  <a:lnTo>
                    <a:pt x="120058" y="89852"/>
                  </a:lnTo>
                  <a:lnTo>
                    <a:pt x="161898" y="67805"/>
                  </a:lnTo>
                  <a:lnTo>
                    <a:pt x="186040" y="65049"/>
                  </a:lnTo>
                  <a:close/>
                </a:path>
                <a:path w="372110" h="485140">
                  <a:moveTo>
                    <a:pt x="186040" y="0"/>
                  </a:moveTo>
                  <a:lnTo>
                    <a:pt x="118050" y="12878"/>
                  </a:lnTo>
                  <a:lnTo>
                    <a:pt x="61266" y="51515"/>
                  </a:lnTo>
                  <a:lnTo>
                    <a:pt x="34462" y="86686"/>
                  </a:lnTo>
                  <a:lnTo>
                    <a:pt x="15316" y="130207"/>
                  </a:lnTo>
                  <a:lnTo>
                    <a:pt x="3829" y="182077"/>
                  </a:lnTo>
                  <a:lnTo>
                    <a:pt x="0" y="242297"/>
                  </a:lnTo>
                  <a:lnTo>
                    <a:pt x="3206" y="297578"/>
                  </a:lnTo>
                  <a:lnTo>
                    <a:pt x="12826" y="345983"/>
                  </a:lnTo>
                  <a:lnTo>
                    <a:pt x="28858" y="387512"/>
                  </a:lnTo>
                  <a:lnTo>
                    <a:pt x="51304" y="422165"/>
                  </a:lnTo>
                  <a:lnTo>
                    <a:pt x="79011" y="449478"/>
                  </a:lnTo>
                  <a:lnTo>
                    <a:pt x="146379" y="480693"/>
                  </a:lnTo>
                  <a:lnTo>
                    <a:pt x="186040" y="484595"/>
                  </a:lnTo>
                  <a:lnTo>
                    <a:pt x="211498" y="482821"/>
                  </a:lnTo>
                  <a:lnTo>
                    <a:pt x="259378" y="468633"/>
                  </a:lnTo>
                  <a:lnTo>
                    <a:pt x="302464" y="440601"/>
                  </a:lnTo>
                  <a:lnTo>
                    <a:pt x="335899" y="400800"/>
                  </a:lnTo>
                  <a:lnTo>
                    <a:pt x="358750" y="348548"/>
                  </a:lnTo>
                  <a:lnTo>
                    <a:pt x="370269" y="278114"/>
                  </a:lnTo>
                  <a:lnTo>
                    <a:pt x="371708" y="235748"/>
                  </a:lnTo>
                  <a:lnTo>
                    <a:pt x="368463" y="183514"/>
                  </a:lnTo>
                  <a:lnTo>
                    <a:pt x="358727" y="137265"/>
                  </a:lnTo>
                  <a:lnTo>
                    <a:pt x="342499" y="97000"/>
                  </a:lnTo>
                  <a:lnTo>
                    <a:pt x="319781" y="62720"/>
                  </a:lnTo>
                  <a:lnTo>
                    <a:pt x="291950" y="35280"/>
                  </a:lnTo>
                  <a:lnTo>
                    <a:pt x="225079" y="3920"/>
                  </a:lnTo>
                  <a:lnTo>
                    <a:pt x="18604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733029" y="291008"/>
            <a:ext cx="332105" cy="483870"/>
            <a:chOff x="5733029" y="291008"/>
            <a:chExt cx="332105" cy="483870"/>
          </a:xfrm>
        </p:grpSpPr>
        <p:sp>
          <p:nvSpPr>
            <p:cNvPr id="26" name="object 26"/>
            <p:cNvSpPr/>
            <p:nvPr/>
          </p:nvSpPr>
          <p:spPr>
            <a:xfrm>
              <a:off x="5737791" y="295771"/>
              <a:ext cx="322580" cy="474345"/>
            </a:xfrm>
            <a:custGeom>
              <a:avLst/>
              <a:gdLst/>
              <a:ahLst/>
              <a:cxnLst/>
              <a:rect l="l" t="t" r="r" b="b"/>
              <a:pathLst>
                <a:path w="322579" h="474345">
                  <a:moveTo>
                    <a:pt x="322396" y="474117"/>
                  </a:moveTo>
                  <a:lnTo>
                    <a:pt x="255152" y="474117"/>
                  </a:lnTo>
                  <a:lnTo>
                    <a:pt x="255152" y="192091"/>
                  </a:lnTo>
                  <a:lnTo>
                    <a:pt x="254662" y="169599"/>
                  </a:lnTo>
                  <a:lnTo>
                    <a:pt x="247307" y="120348"/>
                  </a:lnTo>
                  <a:lnTo>
                    <a:pt x="219413" y="82366"/>
                  </a:lnTo>
                  <a:lnTo>
                    <a:pt x="172592" y="68105"/>
                  </a:lnTo>
                  <a:lnTo>
                    <a:pt x="151843" y="70097"/>
                  </a:lnTo>
                  <a:lnTo>
                    <a:pt x="114734" y="86032"/>
                  </a:lnTo>
                  <a:lnTo>
                    <a:pt x="84755" y="119484"/>
                  </a:lnTo>
                  <a:lnTo>
                    <a:pt x="69189" y="179949"/>
                  </a:lnTo>
                  <a:lnTo>
                    <a:pt x="67243" y="220905"/>
                  </a:lnTo>
                  <a:lnTo>
                    <a:pt x="67243" y="474117"/>
                  </a:lnTo>
                  <a:lnTo>
                    <a:pt x="0" y="474117"/>
                  </a:lnTo>
                  <a:lnTo>
                    <a:pt x="0" y="10477"/>
                  </a:lnTo>
                  <a:lnTo>
                    <a:pt x="60519" y="10477"/>
                  </a:lnTo>
                  <a:lnTo>
                    <a:pt x="60519" y="76400"/>
                  </a:lnTo>
                  <a:lnTo>
                    <a:pt x="84801" y="42975"/>
                  </a:lnTo>
                  <a:lnTo>
                    <a:pt x="113940" y="19100"/>
                  </a:lnTo>
                  <a:lnTo>
                    <a:pt x="147936" y="4775"/>
                  </a:lnTo>
                  <a:lnTo>
                    <a:pt x="186788" y="0"/>
                  </a:lnTo>
                  <a:lnTo>
                    <a:pt x="204354" y="945"/>
                  </a:lnTo>
                  <a:lnTo>
                    <a:pt x="252662" y="15134"/>
                  </a:lnTo>
                  <a:lnTo>
                    <a:pt x="289319" y="42938"/>
                  </a:lnTo>
                  <a:lnTo>
                    <a:pt x="310442" y="81311"/>
                  </a:lnTo>
                  <a:lnTo>
                    <a:pt x="320295" y="125596"/>
                  </a:lnTo>
                  <a:lnTo>
                    <a:pt x="322163" y="163796"/>
                  </a:lnTo>
                  <a:lnTo>
                    <a:pt x="322396" y="189035"/>
                  </a:lnTo>
                  <a:lnTo>
                    <a:pt x="322396" y="47411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37791" y="295771"/>
              <a:ext cx="322580" cy="474345"/>
            </a:xfrm>
            <a:custGeom>
              <a:avLst/>
              <a:gdLst/>
              <a:ahLst/>
              <a:cxnLst/>
              <a:rect l="l" t="t" r="r" b="b"/>
              <a:pathLst>
                <a:path w="322579" h="474345">
                  <a:moveTo>
                    <a:pt x="186788" y="0"/>
                  </a:moveTo>
                  <a:lnTo>
                    <a:pt x="147936" y="4775"/>
                  </a:lnTo>
                  <a:lnTo>
                    <a:pt x="113940" y="19100"/>
                  </a:lnTo>
                  <a:lnTo>
                    <a:pt x="84801" y="42975"/>
                  </a:lnTo>
                  <a:lnTo>
                    <a:pt x="60519" y="76400"/>
                  </a:lnTo>
                  <a:lnTo>
                    <a:pt x="60519" y="10477"/>
                  </a:lnTo>
                  <a:lnTo>
                    <a:pt x="0" y="10477"/>
                  </a:lnTo>
                  <a:lnTo>
                    <a:pt x="0" y="474117"/>
                  </a:lnTo>
                  <a:lnTo>
                    <a:pt x="67243" y="474117"/>
                  </a:lnTo>
                  <a:lnTo>
                    <a:pt x="67243" y="220905"/>
                  </a:lnTo>
                  <a:lnTo>
                    <a:pt x="69189" y="179949"/>
                  </a:lnTo>
                  <a:lnTo>
                    <a:pt x="84755" y="119484"/>
                  </a:lnTo>
                  <a:lnTo>
                    <a:pt x="114734" y="86032"/>
                  </a:lnTo>
                  <a:lnTo>
                    <a:pt x="151843" y="70097"/>
                  </a:lnTo>
                  <a:lnTo>
                    <a:pt x="172592" y="68105"/>
                  </a:lnTo>
                  <a:lnTo>
                    <a:pt x="185605" y="68996"/>
                  </a:lnTo>
                  <a:lnTo>
                    <a:pt x="228675" y="90033"/>
                  </a:lnTo>
                  <a:lnTo>
                    <a:pt x="250740" y="133727"/>
                  </a:lnTo>
                  <a:lnTo>
                    <a:pt x="255152" y="192091"/>
                  </a:lnTo>
                  <a:lnTo>
                    <a:pt x="255152" y="474117"/>
                  </a:lnTo>
                  <a:lnTo>
                    <a:pt x="322396" y="474117"/>
                  </a:lnTo>
                  <a:lnTo>
                    <a:pt x="322396" y="189035"/>
                  </a:lnTo>
                  <a:lnTo>
                    <a:pt x="322163" y="163796"/>
                  </a:lnTo>
                  <a:lnTo>
                    <a:pt x="320295" y="125596"/>
                  </a:lnTo>
                  <a:lnTo>
                    <a:pt x="310442" y="81311"/>
                  </a:lnTo>
                  <a:lnTo>
                    <a:pt x="289319" y="42938"/>
                  </a:lnTo>
                  <a:lnTo>
                    <a:pt x="252662" y="15134"/>
                  </a:lnTo>
                  <a:lnTo>
                    <a:pt x="204354" y="945"/>
                  </a:lnTo>
                  <a:lnTo>
                    <a:pt x="186788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264" y="1381575"/>
            <a:ext cx="4392930" cy="248793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1790" marR="100330" indent="-339725">
              <a:lnSpc>
                <a:spcPts val="1739"/>
              </a:lnSpc>
              <a:spcBef>
                <a:spcPts val="235"/>
              </a:spcBef>
              <a:buAutoNum type="arabicPeriod"/>
              <a:tabLst>
                <a:tab pos="351790" algn="l"/>
              </a:tabLst>
            </a:pPr>
            <a:r>
              <a:rPr sz="1500" dirty="0">
                <a:solidFill>
                  <a:srgbClr val="616161"/>
                </a:solidFill>
                <a:latin typeface="Microsoft Sans Serif"/>
                <a:cs typeface="Microsoft Sans Serif"/>
              </a:rPr>
              <a:t>Which</a:t>
            </a:r>
            <a:r>
              <a:rPr sz="1500" spc="4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16161"/>
                </a:solidFill>
                <a:latin typeface="Microsoft Sans Serif"/>
                <a:cs typeface="Microsoft Sans Serif"/>
              </a:rPr>
              <a:t>of</a:t>
            </a:r>
            <a:r>
              <a:rPr sz="1500" spc="5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16161"/>
                </a:solidFill>
                <a:latin typeface="Microsoft Sans Serif"/>
                <a:cs typeface="Microsoft Sans Serif"/>
              </a:rPr>
              <a:t>the</a:t>
            </a:r>
            <a:r>
              <a:rPr sz="1500" spc="4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16161"/>
                </a:solidFill>
                <a:latin typeface="Microsoft Sans Serif"/>
                <a:cs typeface="Microsoft Sans Serif"/>
              </a:rPr>
              <a:t>following</a:t>
            </a:r>
            <a:r>
              <a:rPr sz="1500" spc="5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16161"/>
                </a:solidFill>
                <a:latin typeface="Microsoft Sans Serif"/>
                <a:cs typeface="Microsoft Sans Serif"/>
              </a:rPr>
              <a:t>is</a:t>
            </a:r>
            <a:r>
              <a:rPr sz="1500" spc="4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16161"/>
                </a:solidFill>
                <a:latin typeface="Microsoft Sans Serif"/>
                <a:cs typeface="Microsoft Sans Serif"/>
              </a:rPr>
              <a:t>the</a:t>
            </a:r>
            <a:r>
              <a:rPr sz="1500" spc="5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16161"/>
                </a:solidFill>
                <a:latin typeface="Microsoft Sans Serif"/>
                <a:cs typeface="Microsoft Sans Serif"/>
              </a:rPr>
              <a:t>correct</a:t>
            </a:r>
            <a:r>
              <a:rPr sz="1500" spc="4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sequence </a:t>
            </a:r>
            <a:r>
              <a:rPr sz="1500" dirty="0">
                <a:solidFill>
                  <a:srgbClr val="616161"/>
                </a:solidFill>
                <a:latin typeface="Microsoft Sans Serif"/>
                <a:cs typeface="Microsoft Sans Serif"/>
              </a:rPr>
              <a:t>of</a:t>
            </a:r>
            <a:r>
              <a:rPr sz="1500" spc="16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16161"/>
                </a:solidFill>
                <a:latin typeface="Microsoft Sans Serif"/>
                <a:cs typeface="Microsoft Sans Serif"/>
              </a:rPr>
              <a:t>bookkeeping</a:t>
            </a:r>
            <a:r>
              <a:rPr sz="1500" spc="16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steps?</a:t>
            </a:r>
            <a:endParaRPr sz="1500">
              <a:latin typeface="Microsoft Sans Serif"/>
              <a:cs typeface="Microsoft Sans Serif"/>
            </a:endParaRPr>
          </a:p>
          <a:p>
            <a:pPr marL="351790" marR="140335" lvl="1" indent="226060">
              <a:lnSpc>
                <a:spcPts val="1739"/>
              </a:lnSpc>
              <a:spcBef>
                <a:spcPts val="1210"/>
              </a:spcBef>
              <a:buAutoNum type="alphaUcParenR"/>
              <a:tabLst>
                <a:tab pos="577850" algn="l"/>
              </a:tabLst>
            </a:pPr>
            <a:r>
              <a:rPr sz="1500" dirty="0">
                <a:solidFill>
                  <a:srgbClr val="616161"/>
                </a:solidFill>
                <a:latin typeface="Microsoft Sans Serif"/>
                <a:cs typeface="Microsoft Sans Serif"/>
              </a:rPr>
              <a:t>Prepare</a:t>
            </a:r>
            <a:r>
              <a:rPr sz="1500" spc="-5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616161"/>
                </a:solidFill>
                <a:latin typeface="Microsoft Sans Serif"/>
                <a:cs typeface="Microsoft Sans Serif"/>
              </a:rPr>
              <a:t>Trial</a:t>
            </a:r>
            <a:r>
              <a:rPr sz="1500" spc="-5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Balance,</a:t>
            </a:r>
            <a:r>
              <a:rPr sz="1500" spc="-4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Record</a:t>
            </a:r>
            <a:r>
              <a:rPr sz="1500" spc="-5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Transactions, </a:t>
            </a:r>
            <a:r>
              <a:rPr sz="15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Post </a:t>
            </a:r>
            <a:r>
              <a:rPr sz="1500" dirty="0">
                <a:solidFill>
                  <a:srgbClr val="616161"/>
                </a:solidFill>
                <a:latin typeface="Microsoft Sans Serif"/>
                <a:cs typeface="Microsoft Sans Serif"/>
              </a:rPr>
              <a:t>to</a:t>
            </a:r>
            <a:r>
              <a:rPr sz="15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 Ledger</a:t>
            </a:r>
            <a:endParaRPr sz="1500">
              <a:latin typeface="Microsoft Sans Serif"/>
              <a:cs typeface="Microsoft Sans Serif"/>
            </a:endParaRPr>
          </a:p>
          <a:p>
            <a:pPr marL="351790" marR="5080" lvl="1" indent="220345">
              <a:lnSpc>
                <a:spcPts val="1739"/>
              </a:lnSpc>
              <a:spcBef>
                <a:spcPts val="1210"/>
              </a:spcBef>
              <a:buAutoNum type="alphaUcParenR"/>
              <a:tabLst>
                <a:tab pos="572135" algn="l"/>
              </a:tabLst>
            </a:pPr>
            <a:r>
              <a:rPr sz="15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Record</a:t>
            </a:r>
            <a:r>
              <a:rPr sz="15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Transactions,</a:t>
            </a:r>
            <a:r>
              <a:rPr sz="15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Post</a:t>
            </a:r>
            <a:r>
              <a:rPr sz="15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16161"/>
                </a:solidFill>
                <a:latin typeface="Microsoft Sans Serif"/>
                <a:cs typeface="Microsoft Sans Serif"/>
              </a:rPr>
              <a:t>to</a:t>
            </a:r>
            <a:r>
              <a:rPr sz="1500" spc="-1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Ledger,</a:t>
            </a:r>
            <a:r>
              <a:rPr sz="15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Prepare </a:t>
            </a:r>
            <a:r>
              <a:rPr sz="1500" spc="-30" dirty="0">
                <a:solidFill>
                  <a:srgbClr val="616161"/>
                </a:solidFill>
                <a:latin typeface="Microsoft Sans Serif"/>
                <a:cs typeface="Microsoft Sans Serif"/>
              </a:rPr>
              <a:t>Trial </a:t>
            </a:r>
            <a:r>
              <a:rPr sz="15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Balance,</a:t>
            </a:r>
            <a:r>
              <a:rPr sz="15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16161"/>
                </a:solidFill>
                <a:latin typeface="Microsoft Sans Serif"/>
                <a:cs typeface="Microsoft Sans Serif"/>
              </a:rPr>
              <a:t>Adjust</a:t>
            </a:r>
            <a:r>
              <a:rPr sz="1500" spc="-3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Entries,</a:t>
            </a:r>
            <a:r>
              <a:rPr sz="15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16161"/>
                </a:solidFill>
                <a:latin typeface="Microsoft Sans Serif"/>
                <a:cs typeface="Microsoft Sans Serif"/>
              </a:rPr>
              <a:t>Create</a:t>
            </a:r>
            <a:r>
              <a:rPr sz="1500" spc="-3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Financial Statements</a:t>
            </a:r>
            <a:endParaRPr sz="1500">
              <a:latin typeface="Microsoft Sans Serif"/>
              <a:cs typeface="Microsoft Sans Serif"/>
            </a:endParaRPr>
          </a:p>
          <a:p>
            <a:pPr marL="351790" marR="108585" lvl="1" indent="229235">
              <a:lnSpc>
                <a:spcPts val="1739"/>
              </a:lnSpc>
              <a:spcBef>
                <a:spcPts val="1210"/>
              </a:spcBef>
              <a:buAutoNum type="alphaUcParenR"/>
              <a:tabLst>
                <a:tab pos="581025" algn="l"/>
              </a:tabLst>
            </a:pPr>
            <a:r>
              <a:rPr sz="1500" dirty="0">
                <a:solidFill>
                  <a:srgbClr val="616161"/>
                </a:solidFill>
                <a:latin typeface="Microsoft Sans Serif"/>
                <a:cs typeface="Microsoft Sans Serif"/>
              </a:rPr>
              <a:t>Create</a:t>
            </a:r>
            <a:r>
              <a:rPr sz="15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 Financial Statements, </a:t>
            </a:r>
            <a:r>
              <a:rPr sz="1500" dirty="0">
                <a:solidFill>
                  <a:srgbClr val="616161"/>
                </a:solidFill>
                <a:latin typeface="Microsoft Sans Serif"/>
                <a:cs typeface="Microsoft Sans Serif"/>
              </a:rPr>
              <a:t>Adjust</a:t>
            </a:r>
            <a:r>
              <a:rPr sz="15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Entries, </a:t>
            </a:r>
            <a:r>
              <a:rPr sz="15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Post </a:t>
            </a:r>
            <a:r>
              <a:rPr sz="1500" dirty="0">
                <a:solidFill>
                  <a:srgbClr val="616161"/>
                </a:solidFill>
                <a:latin typeface="Microsoft Sans Serif"/>
                <a:cs typeface="Microsoft Sans Serif"/>
              </a:rPr>
              <a:t>to</a:t>
            </a:r>
            <a:r>
              <a:rPr sz="15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 Ledger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78766" y="113760"/>
            <a:ext cx="544195" cy="711200"/>
            <a:chOff x="3078766" y="113760"/>
            <a:chExt cx="544195" cy="711200"/>
          </a:xfrm>
        </p:grpSpPr>
        <p:sp>
          <p:nvSpPr>
            <p:cNvPr id="4" name="object 4"/>
            <p:cNvSpPr/>
            <p:nvPr/>
          </p:nvSpPr>
          <p:spPr>
            <a:xfrm>
              <a:off x="3083529" y="118522"/>
              <a:ext cx="534670" cy="701675"/>
            </a:xfrm>
            <a:custGeom>
              <a:avLst/>
              <a:gdLst/>
              <a:ahLst/>
              <a:cxnLst/>
              <a:rect l="l" t="t" r="r" b="b"/>
              <a:pathLst>
                <a:path w="534670" h="701675">
                  <a:moveTo>
                    <a:pt x="260756" y="662280"/>
                  </a:moveTo>
                  <a:lnTo>
                    <a:pt x="189870" y="651802"/>
                  </a:lnTo>
                  <a:lnTo>
                    <a:pt x="125895" y="620369"/>
                  </a:lnTo>
                  <a:lnTo>
                    <a:pt x="72318" y="569945"/>
                  </a:lnTo>
                  <a:lnTo>
                    <a:pt x="50736" y="538348"/>
                  </a:lnTo>
                  <a:lnTo>
                    <a:pt x="32625" y="502494"/>
                  </a:lnTo>
                  <a:lnTo>
                    <a:pt x="18351" y="463312"/>
                  </a:lnTo>
                  <a:lnTo>
                    <a:pt x="8156" y="421728"/>
                  </a:lnTo>
                  <a:lnTo>
                    <a:pt x="2039" y="377744"/>
                  </a:lnTo>
                  <a:lnTo>
                    <a:pt x="0" y="331358"/>
                  </a:lnTo>
                  <a:lnTo>
                    <a:pt x="2054" y="285054"/>
                  </a:lnTo>
                  <a:lnTo>
                    <a:pt x="8218" y="240878"/>
                  </a:lnTo>
                  <a:lnTo>
                    <a:pt x="18418" y="199131"/>
                  </a:lnTo>
                  <a:lnTo>
                    <a:pt x="32874" y="158912"/>
                  </a:lnTo>
                  <a:lnTo>
                    <a:pt x="51047" y="122376"/>
                  </a:lnTo>
                  <a:lnTo>
                    <a:pt x="72691" y="90479"/>
                  </a:lnTo>
                  <a:lnTo>
                    <a:pt x="126393" y="40601"/>
                  </a:lnTo>
                  <a:lnTo>
                    <a:pt x="190741" y="10150"/>
                  </a:lnTo>
                  <a:lnTo>
                    <a:pt x="262250" y="0"/>
                  </a:lnTo>
                  <a:lnTo>
                    <a:pt x="297831" y="2537"/>
                  </a:lnTo>
                  <a:lnTo>
                    <a:pt x="298790" y="2537"/>
                  </a:lnTo>
                  <a:lnTo>
                    <a:pt x="367599" y="23738"/>
                  </a:lnTo>
                  <a:lnTo>
                    <a:pt x="427613" y="65340"/>
                  </a:lnTo>
                  <a:lnTo>
                    <a:pt x="434529" y="72907"/>
                  </a:lnTo>
                  <a:lnTo>
                    <a:pt x="262624" y="72907"/>
                  </a:lnTo>
                  <a:lnTo>
                    <a:pt x="223819" y="76964"/>
                  </a:lnTo>
                  <a:lnTo>
                    <a:pt x="156575" y="109415"/>
                  </a:lnTo>
                  <a:lnTo>
                    <a:pt x="128136" y="137811"/>
                  </a:lnTo>
                  <a:lnTo>
                    <a:pt x="104764" y="174192"/>
                  </a:lnTo>
                  <a:lnTo>
                    <a:pt x="88070" y="218577"/>
                  </a:lnTo>
                  <a:lnTo>
                    <a:pt x="78054" y="270965"/>
                  </a:lnTo>
                  <a:lnTo>
                    <a:pt x="74739" y="330921"/>
                  </a:lnTo>
                  <a:lnTo>
                    <a:pt x="74715" y="331358"/>
                  </a:lnTo>
                  <a:lnTo>
                    <a:pt x="78015" y="390159"/>
                  </a:lnTo>
                  <a:lnTo>
                    <a:pt x="87914" y="441701"/>
                  </a:lnTo>
                  <a:lnTo>
                    <a:pt x="104414" y="485986"/>
                  </a:lnTo>
                  <a:lnTo>
                    <a:pt x="127513" y="523013"/>
                  </a:lnTo>
                  <a:lnTo>
                    <a:pt x="155804" y="552236"/>
                  </a:lnTo>
                  <a:lnTo>
                    <a:pt x="187753" y="573110"/>
                  </a:lnTo>
                  <a:lnTo>
                    <a:pt x="223127" y="585552"/>
                  </a:lnTo>
                  <a:lnTo>
                    <a:pt x="222590" y="585552"/>
                  </a:lnTo>
                  <a:lnTo>
                    <a:pt x="262624" y="589809"/>
                  </a:lnTo>
                  <a:lnTo>
                    <a:pt x="450314" y="589809"/>
                  </a:lnTo>
                  <a:lnTo>
                    <a:pt x="465920" y="601760"/>
                  </a:lnTo>
                  <a:lnTo>
                    <a:pt x="489665" y="617968"/>
                  </a:lnTo>
                  <a:lnTo>
                    <a:pt x="497407" y="622552"/>
                  </a:lnTo>
                  <a:lnTo>
                    <a:pt x="395243" y="622552"/>
                  </a:lnTo>
                  <a:lnTo>
                    <a:pt x="364003" y="639933"/>
                  </a:lnTo>
                  <a:lnTo>
                    <a:pt x="331175" y="652348"/>
                  </a:lnTo>
                  <a:lnTo>
                    <a:pt x="296759" y="659797"/>
                  </a:lnTo>
                  <a:lnTo>
                    <a:pt x="260756" y="662280"/>
                  </a:lnTo>
                  <a:close/>
                </a:path>
                <a:path w="534670" h="701675">
                  <a:moveTo>
                    <a:pt x="475115" y="535674"/>
                  </a:moveTo>
                  <a:lnTo>
                    <a:pt x="385157" y="535674"/>
                  </a:lnTo>
                  <a:lnTo>
                    <a:pt x="413105" y="497337"/>
                  </a:lnTo>
                  <a:lnTo>
                    <a:pt x="433068" y="450433"/>
                  </a:lnTo>
                  <a:lnTo>
                    <a:pt x="445046" y="394961"/>
                  </a:lnTo>
                  <a:lnTo>
                    <a:pt x="449012" y="331358"/>
                  </a:lnTo>
                  <a:lnTo>
                    <a:pt x="449039" y="330921"/>
                  </a:lnTo>
                  <a:lnTo>
                    <a:pt x="443373" y="258123"/>
                  </a:lnTo>
                  <a:lnTo>
                    <a:pt x="426375" y="195147"/>
                  </a:lnTo>
                  <a:lnTo>
                    <a:pt x="398575" y="143595"/>
                  </a:lnTo>
                  <a:lnTo>
                    <a:pt x="360252" y="105068"/>
                  </a:lnTo>
                  <a:lnTo>
                    <a:pt x="314115" y="80947"/>
                  </a:lnTo>
                  <a:lnTo>
                    <a:pt x="262624" y="72907"/>
                  </a:lnTo>
                  <a:lnTo>
                    <a:pt x="434529" y="72907"/>
                  </a:lnTo>
                  <a:lnTo>
                    <a:pt x="473998" y="124277"/>
                  </a:lnTo>
                  <a:lnTo>
                    <a:pt x="491751" y="160076"/>
                  </a:lnTo>
                  <a:lnTo>
                    <a:pt x="505645" y="198831"/>
                  </a:lnTo>
                  <a:lnTo>
                    <a:pt x="515753" y="240624"/>
                  </a:lnTo>
                  <a:lnTo>
                    <a:pt x="521754" y="284554"/>
                  </a:lnTo>
                  <a:lnTo>
                    <a:pt x="523754" y="330921"/>
                  </a:lnTo>
                  <a:lnTo>
                    <a:pt x="522470" y="369440"/>
                  </a:lnTo>
                  <a:lnTo>
                    <a:pt x="512196" y="440528"/>
                  </a:lnTo>
                  <a:lnTo>
                    <a:pt x="491626" y="503586"/>
                  </a:lnTo>
                  <a:lnTo>
                    <a:pt x="477430" y="532036"/>
                  </a:lnTo>
                  <a:lnTo>
                    <a:pt x="475115" y="535674"/>
                  </a:lnTo>
                  <a:close/>
                </a:path>
                <a:path w="534670" h="701675">
                  <a:moveTo>
                    <a:pt x="450314" y="589809"/>
                  </a:moveTo>
                  <a:lnTo>
                    <a:pt x="262624" y="589809"/>
                  </a:lnTo>
                  <a:lnTo>
                    <a:pt x="281770" y="588745"/>
                  </a:lnTo>
                  <a:lnTo>
                    <a:pt x="300355" y="585552"/>
                  </a:lnTo>
                  <a:lnTo>
                    <a:pt x="318380" y="580231"/>
                  </a:lnTo>
                  <a:lnTo>
                    <a:pt x="335845" y="572782"/>
                  </a:lnTo>
                  <a:lnTo>
                    <a:pt x="318614" y="560831"/>
                  </a:lnTo>
                  <a:lnTo>
                    <a:pt x="300916" y="550735"/>
                  </a:lnTo>
                  <a:lnTo>
                    <a:pt x="282750" y="542495"/>
                  </a:lnTo>
                  <a:lnTo>
                    <a:pt x="264118" y="536110"/>
                  </a:lnTo>
                  <a:lnTo>
                    <a:pt x="281676" y="474554"/>
                  </a:lnTo>
                  <a:lnTo>
                    <a:pt x="311466" y="485986"/>
                  </a:lnTo>
                  <a:lnTo>
                    <a:pt x="338927" y="500093"/>
                  </a:lnTo>
                  <a:lnTo>
                    <a:pt x="363419" y="516628"/>
                  </a:lnTo>
                  <a:lnTo>
                    <a:pt x="385157" y="535674"/>
                  </a:lnTo>
                  <a:lnTo>
                    <a:pt x="475115" y="535674"/>
                  </a:lnTo>
                  <a:lnTo>
                    <a:pt x="460620" y="558448"/>
                  </a:lnTo>
                  <a:lnTo>
                    <a:pt x="441193" y="582824"/>
                  </a:lnTo>
                  <a:lnTo>
                    <a:pt x="450314" y="589809"/>
                  </a:lnTo>
                  <a:close/>
                </a:path>
                <a:path w="534670" h="701675">
                  <a:moveTo>
                    <a:pt x="512920" y="701135"/>
                  </a:moveTo>
                  <a:lnTo>
                    <a:pt x="483431" y="686891"/>
                  </a:lnTo>
                  <a:lnTo>
                    <a:pt x="453988" y="669047"/>
                  </a:lnTo>
                  <a:lnTo>
                    <a:pt x="424593" y="647600"/>
                  </a:lnTo>
                  <a:lnTo>
                    <a:pt x="395243" y="622552"/>
                  </a:lnTo>
                  <a:lnTo>
                    <a:pt x="497407" y="622552"/>
                  </a:lnTo>
                  <a:lnTo>
                    <a:pt x="512430" y="631447"/>
                  </a:lnTo>
                  <a:lnTo>
                    <a:pt x="534214" y="642197"/>
                  </a:lnTo>
                  <a:lnTo>
                    <a:pt x="512920" y="701135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83529" y="118522"/>
              <a:ext cx="534670" cy="701675"/>
            </a:xfrm>
            <a:custGeom>
              <a:avLst/>
              <a:gdLst/>
              <a:ahLst/>
              <a:cxnLst/>
              <a:rect l="l" t="t" r="r" b="b"/>
              <a:pathLst>
                <a:path w="534670" h="701675">
                  <a:moveTo>
                    <a:pt x="262624" y="72907"/>
                  </a:moveTo>
                  <a:lnTo>
                    <a:pt x="314115" y="80947"/>
                  </a:lnTo>
                  <a:lnTo>
                    <a:pt x="360252" y="105068"/>
                  </a:lnTo>
                  <a:lnTo>
                    <a:pt x="398575" y="143595"/>
                  </a:lnTo>
                  <a:lnTo>
                    <a:pt x="426375" y="195147"/>
                  </a:lnTo>
                  <a:lnTo>
                    <a:pt x="443373" y="258123"/>
                  </a:lnTo>
                  <a:lnTo>
                    <a:pt x="449039" y="330921"/>
                  </a:lnTo>
                  <a:lnTo>
                    <a:pt x="445046" y="394961"/>
                  </a:lnTo>
                  <a:lnTo>
                    <a:pt x="433068" y="450433"/>
                  </a:lnTo>
                  <a:lnTo>
                    <a:pt x="413105" y="497337"/>
                  </a:lnTo>
                  <a:lnTo>
                    <a:pt x="385157" y="535674"/>
                  </a:lnTo>
                  <a:lnTo>
                    <a:pt x="363419" y="516628"/>
                  </a:lnTo>
                  <a:lnTo>
                    <a:pt x="338927" y="500093"/>
                  </a:lnTo>
                  <a:lnTo>
                    <a:pt x="311679" y="486068"/>
                  </a:lnTo>
                  <a:lnTo>
                    <a:pt x="281676" y="474554"/>
                  </a:lnTo>
                  <a:lnTo>
                    <a:pt x="264118" y="536110"/>
                  </a:lnTo>
                  <a:lnTo>
                    <a:pt x="282750" y="542495"/>
                  </a:lnTo>
                  <a:lnTo>
                    <a:pt x="300916" y="550735"/>
                  </a:lnTo>
                  <a:lnTo>
                    <a:pt x="318614" y="560831"/>
                  </a:lnTo>
                  <a:lnTo>
                    <a:pt x="335845" y="572782"/>
                  </a:lnTo>
                  <a:lnTo>
                    <a:pt x="318380" y="580231"/>
                  </a:lnTo>
                  <a:lnTo>
                    <a:pt x="300355" y="585552"/>
                  </a:lnTo>
                  <a:lnTo>
                    <a:pt x="281770" y="588745"/>
                  </a:lnTo>
                  <a:lnTo>
                    <a:pt x="262624" y="589809"/>
                  </a:lnTo>
                  <a:lnTo>
                    <a:pt x="223359" y="585634"/>
                  </a:lnTo>
                  <a:lnTo>
                    <a:pt x="155804" y="552236"/>
                  </a:lnTo>
                  <a:lnTo>
                    <a:pt x="127513" y="523013"/>
                  </a:lnTo>
                  <a:lnTo>
                    <a:pt x="104414" y="485986"/>
                  </a:lnTo>
                  <a:lnTo>
                    <a:pt x="87914" y="441701"/>
                  </a:lnTo>
                  <a:lnTo>
                    <a:pt x="78015" y="390159"/>
                  </a:lnTo>
                  <a:lnTo>
                    <a:pt x="74715" y="331358"/>
                  </a:lnTo>
                  <a:lnTo>
                    <a:pt x="78054" y="270965"/>
                  </a:lnTo>
                  <a:lnTo>
                    <a:pt x="88070" y="218577"/>
                  </a:lnTo>
                  <a:lnTo>
                    <a:pt x="104764" y="174192"/>
                  </a:lnTo>
                  <a:lnTo>
                    <a:pt x="128136" y="137811"/>
                  </a:lnTo>
                  <a:lnTo>
                    <a:pt x="156575" y="109415"/>
                  </a:lnTo>
                  <a:lnTo>
                    <a:pt x="223819" y="76964"/>
                  </a:lnTo>
                  <a:lnTo>
                    <a:pt x="262624" y="72907"/>
                  </a:lnTo>
                  <a:close/>
                </a:path>
                <a:path w="534670" h="701675">
                  <a:moveTo>
                    <a:pt x="262250" y="0"/>
                  </a:moveTo>
                  <a:lnTo>
                    <a:pt x="190741" y="10150"/>
                  </a:lnTo>
                  <a:lnTo>
                    <a:pt x="126393" y="40601"/>
                  </a:lnTo>
                  <a:lnTo>
                    <a:pt x="72691" y="90479"/>
                  </a:lnTo>
                  <a:lnTo>
                    <a:pt x="51047" y="122376"/>
                  </a:lnTo>
                  <a:lnTo>
                    <a:pt x="32874" y="158912"/>
                  </a:lnTo>
                  <a:lnTo>
                    <a:pt x="18491" y="198831"/>
                  </a:lnTo>
                  <a:lnTo>
                    <a:pt x="8218" y="240878"/>
                  </a:lnTo>
                  <a:lnTo>
                    <a:pt x="2054" y="285054"/>
                  </a:lnTo>
                  <a:lnTo>
                    <a:pt x="0" y="331358"/>
                  </a:lnTo>
                  <a:lnTo>
                    <a:pt x="2039" y="377744"/>
                  </a:lnTo>
                  <a:lnTo>
                    <a:pt x="8156" y="421728"/>
                  </a:lnTo>
                  <a:lnTo>
                    <a:pt x="18351" y="463312"/>
                  </a:lnTo>
                  <a:lnTo>
                    <a:pt x="32625" y="502494"/>
                  </a:lnTo>
                  <a:lnTo>
                    <a:pt x="50736" y="538348"/>
                  </a:lnTo>
                  <a:lnTo>
                    <a:pt x="72318" y="569945"/>
                  </a:lnTo>
                  <a:lnTo>
                    <a:pt x="125895" y="620369"/>
                  </a:lnTo>
                  <a:lnTo>
                    <a:pt x="189870" y="651802"/>
                  </a:lnTo>
                  <a:lnTo>
                    <a:pt x="260756" y="662280"/>
                  </a:lnTo>
                  <a:lnTo>
                    <a:pt x="296759" y="659797"/>
                  </a:lnTo>
                  <a:lnTo>
                    <a:pt x="331175" y="652348"/>
                  </a:lnTo>
                  <a:lnTo>
                    <a:pt x="364003" y="639933"/>
                  </a:lnTo>
                  <a:lnTo>
                    <a:pt x="395243" y="622552"/>
                  </a:lnTo>
                  <a:lnTo>
                    <a:pt x="424593" y="647600"/>
                  </a:lnTo>
                  <a:lnTo>
                    <a:pt x="453988" y="669047"/>
                  </a:lnTo>
                  <a:lnTo>
                    <a:pt x="483431" y="686891"/>
                  </a:lnTo>
                  <a:lnTo>
                    <a:pt x="512920" y="701135"/>
                  </a:lnTo>
                  <a:lnTo>
                    <a:pt x="534214" y="642197"/>
                  </a:lnTo>
                  <a:lnTo>
                    <a:pt x="512430" y="631447"/>
                  </a:lnTo>
                  <a:lnTo>
                    <a:pt x="489665" y="617968"/>
                  </a:lnTo>
                  <a:lnTo>
                    <a:pt x="465920" y="601760"/>
                  </a:lnTo>
                  <a:lnTo>
                    <a:pt x="441193" y="582824"/>
                  </a:lnTo>
                  <a:lnTo>
                    <a:pt x="460620" y="558448"/>
                  </a:lnTo>
                  <a:lnTo>
                    <a:pt x="477430" y="532036"/>
                  </a:lnTo>
                  <a:lnTo>
                    <a:pt x="503207" y="473098"/>
                  </a:lnTo>
                  <a:lnTo>
                    <a:pt x="518617" y="405975"/>
                  </a:lnTo>
                  <a:lnTo>
                    <a:pt x="523754" y="330921"/>
                  </a:lnTo>
                  <a:lnTo>
                    <a:pt x="521754" y="284554"/>
                  </a:lnTo>
                  <a:lnTo>
                    <a:pt x="515753" y="240624"/>
                  </a:lnTo>
                  <a:lnTo>
                    <a:pt x="505752" y="199131"/>
                  </a:lnTo>
                  <a:lnTo>
                    <a:pt x="491751" y="160076"/>
                  </a:lnTo>
                  <a:lnTo>
                    <a:pt x="473998" y="124277"/>
                  </a:lnTo>
                  <a:lnTo>
                    <a:pt x="452619" y="92698"/>
                  </a:lnTo>
                  <a:lnTo>
                    <a:pt x="398979" y="42201"/>
                  </a:lnTo>
                  <a:lnTo>
                    <a:pt x="334350" y="10550"/>
                  </a:lnTo>
                  <a:lnTo>
                    <a:pt x="299234" y="2637"/>
                  </a:lnTo>
                  <a:lnTo>
                    <a:pt x="26225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689938" y="301486"/>
            <a:ext cx="331470" cy="483870"/>
            <a:chOff x="3689938" y="301486"/>
            <a:chExt cx="331470" cy="483870"/>
          </a:xfrm>
        </p:grpSpPr>
        <p:sp>
          <p:nvSpPr>
            <p:cNvPr id="7" name="object 7"/>
            <p:cNvSpPr/>
            <p:nvPr/>
          </p:nvSpPr>
          <p:spPr>
            <a:xfrm>
              <a:off x="3694700" y="306248"/>
              <a:ext cx="321945" cy="474345"/>
            </a:xfrm>
            <a:custGeom>
              <a:avLst/>
              <a:gdLst/>
              <a:ahLst/>
              <a:cxnLst/>
              <a:rect l="l" t="t" r="r" b="b"/>
              <a:pathLst>
                <a:path w="321945" h="474345">
                  <a:moveTo>
                    <a:pt x="135608" y="474117"/>
                  </a:moveTo>
                  <a:lnTo>
                    <a:pt x="85525" y="465276"/>
                  </a:lnTo>
                  <a:lnTo>
                    <a:pt x="43490" y="440683"/>
                  </a:lnTo>
                  <a:lnTo>
                    <a:pt x="17978" y="406366"/>
                  </a:lnTo>
                  <a:lnTo>
                    <a:pt x="4109" y="360608"/>
                  </a:lnTo>
                  <a:lnTo>
                    <a:pt x="256" y="310675"/>
                  </a:lnTo>
                  <a:lnTo>
                    <a:pt x="0" y="287264"/>
                  </a:lnTo>
                  <a:lnTo>
                    <a:pt x="0" y="0"/>
                  </a:lnTo>
                  <a:lnTo>
                    <a:pt x="67243" y="0"/>
                  </a:lnTo>
                  <a:lnTo>
                    <a:pt x="67243" y="257141"/>
                  </a:lnTo>
                  <a:lnTo>
                    <a:pt x="67500" y="285409"/>
                  </a:lnTo>
                  <a:lnTo>
                    <a:pt x="69555" y="326883"/>
                  </a:lnTo>
                  <a:lnTo>
                    <a:pt x="81253" y="367775"/>
                  </a:lnTo>
                  <a:lnTo>
                    <a:pt x="109131" y="396544"/>
                  </a:lnTo>
                  <a:lnTo>
                    <a:pt x="149056" y="406448"/>
                  </a:lnTo>
                  <a:lnTo>
                    <a:pt x="163953" y="405320"/>
                  </a:lnTo>
                  <a:lnTo>
                    <a:pt x="205840" y="388403"/>
                  </a:lnTo>
                  <a:lnTo>
                    <a:pt x="236871" y="353832"/>
                  </a:lnTo>
                  <a:lnTo>
                    <a:pt x="251635" y="300761"/>
                  </a:lnTo>
                  <a:lnTo>
                    <a:pt x="254405" y="248409"/>
                  </a:lnTo>
                  <a:lnTo>
                    <a:pt x="254405" y="0"/>
                  </a:lnTo>
                  <a:lnTo>
                    <a:pt x="321649" y="0"/>
                  </a:lnTo>
                  <a:lnTo>
                    <a:pt x="321649" y="463639"/>
                  </a:lnTo>
                  <a:lnTo>
                    <a:pt x="261503" y="463639"/>
                  </a:lnTo>
                  <a:lnTo>
                    <a:pt x="261503" y="395534"/>
                  </a:lnTo>
                  <a:lnTo>
                    <a:pt x="236264" y="429914"/>
                  </a:lnTo>
                  <a:lnTo>
                    <a:pt x="206868" y="454471"/>
                  </a:lnTo>
                  <a:lnTo>
                    <a:pt x="173316" y="469206"/>
                  </a:lnTo>
                  <a:lnTo>
                    <a:pt x="135608" y="47411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94700" y="306248"/>
              <a:ext cx="321945" cy="474345"/>
            </a:xfrm>
            <a:custGeom>
              <a:avLst/>
              <a:gdLst/>
              <a:ahLst/>
              <a:cxnLst/>
              <a:rect l="l" t="t" r="r" b="b"/>
              <a:pathLst>
                <a:path w="321945" h="474345">
                  <a:moveTo>
                    <a:pt x="0" y="0"/>
                  </a:moveTo>
                  <a:lnTo>
                    <a:pt x="0" y="287264"/>
                  </a:lnTo>
                  <a:lnTo>
                    <a:pt x="256" y="310675"/>
                  </a:lnTo>
                  <a:lnTo>
                    <a:pt x="4109" y="360608"/>
                  </a:lnTo>
                  <a:lnTo>
                    <a:pt x="17978" y="406366"/>
                  </a:lnTo>
                  <a:lnTo>
                    <a:pt x="43490" y="440683"/>
                  </a:lnTo>
                  <a:lnTo>
                    <a:pt x="85525" y="465276"/>
                  </a:lnTo>
                  <a:lnTo>
                    <a:pt x="135608" y="474117"/>
                  </a:lnTo>
                  <a:lnTo>
                    <a:pt x="173316" y="469206"/>
                  </a:lnTo>
                  <a:lnTo>
                    <a:pt x="206868" y="454471"/>
                  </a:lnTo>
                  <a:lnTo>
                    <a:pt x="236264" y="429914"/>
                  </a:lnTo>
                  <a:lnTo>
                    <a:pt x="261503" y="395534"/>
                  </a:lnTo>
                  <a:lnTo>
                    <a:pt x="261503" y="463639"/>
                  </a:lnTo>
                  <a:lnTo>
                    <a:pt x="321649" y="463639"/>
                  </a:lnTo>
                  <a:lnTo>
                    <a:pt x="321649" y="0"/>
                  </a:lnTo>
                  <a:lnTo>
                    <a:pt x="254405" y="0"/>
                  </a:lnTo>
                  <a:lnTo>
                    <a:pt x="254405" y="248409"/>
                  </a:lnTo>
                  <a:lnTo>
                    <a:pt x="253713" y="276341"/>
                  </a:lnTo>
                  <a:lnTo>
                    <a:pt x="248171" y="321671"/>
                  </a:lnTo>
                  <a:lnTo>
                    <a:pt x="228473" y="366975"/>
                  </a:lnTo>
                  <a:lnTo>
                    <a:pt x="192345" y="396298"/>
                  </a:lnTo>
                  <a:lnTo>
                    <a:pt x="149056" y="406448"/>
                  </a:lnTo>
                  <a:lnTo>
                    <a:pt x="134534" y="405348"/>
                  </a:lnTo>
                  <a:lnTo>
                    <a:pt x="98250" y="388840"/>
                  </a:lnTo>
                  <a:lnTo>
                    <a:pt x="75415" y="354760"/>
                  </a:lnTo>
                  <a:lnTo>
                    <a:pt x="68271" y="308656"/>
                  </a:lnTo>
                  <a:lnTo>
                    <a:pt x="67243" y="257141"/>
                  </a:lnTo>
                  <a:lnTo>
                    <a:pt x="67243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094522" y="291008"/>
            <a:ext cx="375285" cy="494665"/>
            <a:chOff x="4094522" y="291008"/>
            <a:chExt cx="375285" cy="494665"/>
          </a:xfrm>
        </p:grpSpPr>
        <p:sp>
          <p:nvSpPr>
            <p:cNvPr id="10" name="object 10"/>
            <p:cNvSpPr/>
            <p:nvPr/>
          </p:nvSpPr>
          <p:spPr>
            <a:xfrm>
              <a:off x="4099284" y="295771"/>
              <a:ext cx="365760" cy="485140"/>
            </a:xfrm>
            <a:custGeom>
              <a:avLst/>
              <a:gdLst/>
              <a:ahLst/>
              <a:cxnLst/>
              <a:rect l="l" t="t" r="r" b="b"/>
              <a:pathLst>
                <a:path w="365760" h="485140">
                  <a:moveTo>
                    <a:pt x="189029" y="484595"/>
                  </a:moveTo>
                  <a:lnTo>
                    <a:pt x="147757" y="480684"/>
                  </a:lnTo>
                  <a:lnTo>
                    <a:pt x="110983" y="468951"/>
                  </a:lnTo>
                  <a:lnTo>
                    <a:pt x="50930" y="422019"/>
                  </a:lnTo>
                  <a:lnTo>
                    <a:pt x="28648" y="387512"/>
                  </a:lnTo>
                  <a:lnTo>
                    <a:pt x="12732" y="346711"/>
                  </a:lnTo>
                  <a:lnTo>
                    <a:pt x="3183" y="299615"/>
                  </a:lnTo>
                  <a:lnTo>
                    <a:pt x="0" y="246226"/>
                  </a:lnTo>
                  <a:lnTo>
                    <a:pt x="3222" y="191000"/>
                  </a:lnTo>
                  <a:lnTo>
                    <a:pt x="12888" y="142322"/>
                  </a:lnTo>
                  <a:lnTo>
                    <a:pt x="28998" y="100193"/>
                  </a:lnTo>
                  <a:lnTo>
                    <a:pt x="51553" y="64612"/>
                  </a:lnTo>
                  <a:lnTo>
                    <a:pt x="79244" y="36344"/>
                  </a:lnTo>
                  <a:lnTo>
                    <a:pt x="146353" y="3956"/>
                  </a:lnTo>
                  <a:lnTo>
                    <a:pt x="146909" y="3956"/>
                  </a:lnTo>
                  <a:lnTo>
                    <a:pt x="185293" y="0"/>
                  </a:lnTo>
                  <a:lnTo>
                    <a:pt x="223258" y="3956"/>
                  </a:lnTo>
                  <a:lnTo>
                    <a:pt x="288261" y="35607"/>
                  </a:lnTo>
                  <a:lnTo>
                    <a:pt x="315298" y="63302"/>
                  </a:lnTo>
                  <a:lnTo>
                    <a:pt x="316127" y="64612"/>
                  </a:lnTo>
                  <a:lnTo>
                    <a:pt x="186041" y="64612"/>
                  </a:lnTo>
                  <a:lnTo>
                    <a:pt x="163797" y="66877"/>
                  </a:lnTo>
                  <a:lnTo>
                    <a:pt x="124821" y="84995"/>
                  </a:lnTo>
                  <a:lnTo>
                    <a:pt x="94094" y="120493"/>
                  </a:lnTo>
                  <a:lnTo>
                    <a:pt x="76661" y="168953"/>
                  </a:lnTo>
                  <a:lnTo>
                    <a:pt x="73220" y="197767"/>
                  </a:lnTo>
                  <a:lnTo>
                    <a:pt x="363192" y="197767"/>
                  </a:lnTo>
                  <a:lnTo>
                    <a:pt x="365731" y="241424"/>
                  </a:lnTo>
                  <a:lnTo>
                    <a:pt x="365606" y="253066"/>
                  </a:lnTo>
                  <a:lnTo>
                    <a:pt x="365357" y="262379"/>
                  </a:lnTo>
                  <a:lnTo>
                    <a:pt x="69484" y="262379"/>
                  </a:lnTo>
                  <a:lnTo>
                    <a:pt x="73197" y="298342"/>
                  </a:lnTo>
                  <a:lnTo>
                    <a:pt x="91689" y="356843"/>
                  </a:lnTo>
                  <a:lnTo>
                    <a:pt x="124120" y="397144"/>
                  </a:lnTo>
                  <a:lnTo>
                    <a:pt x="165587" y="417444"/>
                  </a:lnTo>
                  <a:lnTo>
                    <a:pt x="189403" y="419982"/>
                  </a:lnTo>
                  <a:lnTo>
                    <a:pt x="325514" y="419982"/>
                  </a:lnTo>
                  <a:lnTo>
                    <a:pt x="323073" y="423666"/>
                  </a:lnTo>
                  <a:lnTo>
                    <a:pt x="302597" y="445303"/>
                  </a:lnTo>
                  <a:lnTo>
                    <a:pt x="278828" y="462493"/>
                  </a:lnTo>
                  <a:lnTo>
                    <a:pt x="251977" y="474772"/>
                  </a:lnTo>
                  <a:lnTo>
                    <a:pt x="222044" y="482139"/>
                  </a:lnTo>
                  <a:lnTo>
                    <a:pt x="189029" y="484595"/>
                  </a:lnTo>
                  <a:close/>
                </a:path>
                <a:path w="365760" h="485140">
                  <a:moveTo>
                    <a:pt x="363192" y="197767"/>
                  </a:moveTo>
                  <a:lnTo>
                    <a:pt x="294751" y="197767"/>
                  </a:lnTo>
                  <a:lnTo>
                    <a:pt x="291482" y="170345"/>
                  </a:lnTo>
                  <a:lnTo>
                    <a:pt x="286159" y="146579"/>
                  </a:lnTo>
                  <a:lnTo>
                    <a:pt x="269348" y="110016"/>
                  </a:lnTo>
                  <a:lnTo>
                    <a:pt x="232458" y="75963"/>
                  </a:lnTo>
                  <a:lnTo>
                    <a:pt x="186041" y="64612"/>
                  </a:lnTo>
                  <a:lnTo>
                    <a:pt x="316127" y="64612"/>
                  </a:lnTo>
                  <a:lnTo>
                    <a:pt x="337363" y="98174"/>
                  </a:lnTo>
                  <a:lnTo>
                    <a:pt x="353123" y="139484"/>
                  </a:lnTo>
                  <a:lnTo>
                    <a:pt x="362579" y="187234"/>
                  </a:lnTo>
                  <a:lnTo>
                    <a:pt x="363192" y="197767"/>
                  </a:lnTo>
                  <a:close/>
                </a:path>
                <a:path w="365760" h="485140">
                  <a:moveTo>
                    <a:pt x="325514" y="419982"/>
                  </a:moveTo>
                  <a:lnTo>
                    <a:pt x="189403" y="419982"/>
                  </a:lnTo>
                  <a:lnTo>
                    <a:pt x="207218" y="418563"/>
                  </a:lnTo>
                  <a:lnTo>
                    <a:pt x="223678" y="414307"/>
                  </a:lnTo>
                  <a:lnTo>
                    <a:pt x="264935" y="384238"/>
                  </a:lnTo>
                  <a:lnTo>
                    <a:pt x="285669" y="348002"/>
                  </a:lnTo>
                  <a:lnTo>
                    <a:pt x="294004" y="324809"/>
                  </a:lnTo>
                  <a:lnTo>
                    <a:pt x="363489" y="334850"/>
                  </a:lnTo>
                  <a:lnTo>
                    <a:pt x="353520" y="368439"/>
                  </a:lnTo>
                  <a:lnTo>
                    <a:pt x="340048" y="398044"/>
                  </a:lnTo>
                  <a:lnTo>
                    <a:pt x="325514" y="419982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7743" y="355621"/>
              <a:ext cx="231055" cy="1426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99284" y="295771"/>
              <a:ext cx="365760" cy="485140"/>
            </a:xfrm>
            <a:custGeom>
              <a:avLst/>
              <a:gdLst/>
              <a:ahLst/>
              <a:cxnLst/>
              <a:rect l="l" t="t" r="r" b="b"/>
              <a:pathLst>
                <a:path w="365760" h="485140">
                  <a:moveTo>
                    <a:pt x="185293" y="0"/>
                  </a:moveTo>
                  <a:lnTo>
                    <a:pt x="146115" y="4038"/>
                  </a:lnTo>
                  <a:lnTo>
                    <a:pt x="79244" y="36344"/>
                  </a:lnTo>
                  <a:lnTo>
                    <a:pt x="51553" y="64612"/>
                  </a:lnTo>
                  <a:lnTo>
                    <a:pt x="28998" y="100193"/>
                  </a:lnTo>
                  <a:lnTo>
                    <a:pt x="12888" y="142322"/>
                  </a:lnTo>
                  <a:lnTo>
                    <a:pt x="3222" y="191000"/>
                  </a:lnTo>
                  <a:lnTo>
                    <a:pt x="0" y="246226"/>
                  </a:lnTo>
                  <a:lnTo>
                    <a:pt x="3183" y="299615"/>
                  </a:lnTo>
                  <a:lnTo>
                    <a:pt x="12732" y="346711"/>
                  </a:lnTo>
                  <a:lnTo>
                    <a:pt x="28648" y="387512"/>
                  </a:lnTo>
                  <a:lnTo>
                    <a:pt x="50930" y="422019"/>
                  </a:lnTo>
                  <a:lnTo>
                    <a:pt x="78707" y="449396"/>
                  </a:lnTo>
                  <a:lnTo>
                    <a:pt x="147757" y="480684"/>
                  </a:lnTo>
                  <a:lnTo>
                    <a:pt x="189029" y="484595"/>
                  </a:lnTo>
                  <a:lnTo>
                    <a:pt x="222044" y="482139"/>
                  </a:lnTo>
                  <a:lnTo>
                    <a:pt x="278828" y="462493"/>
                  </a:lnTo>
                  <a:lnTo>
                    <a:pt x="323073" y="423666"/>
                  </a:lnTo>
                  <a:lnTo>
                    <a:pt x="353520" y="368439"/>
                  </a:lnTo>
                  <a:lnTo>
                    <a:pt x="363489" y="334850"/>
                  </a:lnTo>
                  <a:lnTo>
                    <a:pt x="294004" y="324809"/>
                  </a:lnTo>
                  <a:lnTo>
                    <a:pt x="285669" y="348002"/>
                  </a:lnTo>
                  <a:lnTo>
                    <a:pt x="275979" y="367812"/>
                  </a:lnTo>
                  <a:lnTo>
                    <a:pt x="238785" y="407212"/>
                  </a:lnTo>
                  <a:lnTo>
                    <a:pt x="189403" y="419982"/>
                  </a:lnTo>
                  <a:lnTo>
                    <a:pt x="165587" y="417444"/>
                  </a:lnTo>
                  <a:lnTo>
                    <a:pt x="124120" y="397144"/>
                  </a:lnTo>
                  <a:lnTo>
                    <a:pt x="91689" y="356843"/>
                  </a:lnTo>
                  <a:lnTo>
                    <a:pt x="73197" y="298342"/>
                  </a:lnTo>
                  <a:lnTo>
                    <a:pt x="69484" y="262379"/>
                  </a:lnTo>
                  <a:lnTo>
                    <a:pt x="365357" y="262379"/>
                  </a:lnTo>
                  <a:lnTo>
                    <a:pt x="365606" y="253066"/>
                  </a:lnTo>
                  <a:lnTo>
                    <a:pt x="365731" y="246081"/>
                  </a:lnTo>
                  <a:lnTo>
                    <a:pt x="365731" y="241424"/>
                  </a:lnTo>
                  <a:lnTo>
                    <a:pt x="362579" y="187234"/>
                  </a:lnTo>
                  <a:lnTo>
                    <a:pt x="353123" y="139484"/>
                  </a:lnTo>
                  <a:lnTo>
                    <a:pt x="337363" y="98174"/>
                  </a:lnTo>
                  <a:lnTo>
                    <a:pt x="315298" y="63302"/>
                  </a:lnTo>
                  <a:lnTo>
                    <a:pt x="288261" y="35607"/>
                  </a:lnTo>
                  <a:lnTo>
                    <a:pt x="223258" y="3956"/>
                  </a:lnTo>
                  <a:lnTo>
                    <a:pt x="185293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515542" y="139518"/>
            <a:ext cx="575945" cy="645795"/>
            <a:chOff x="4515542" y="139518"/>
            <a:chExt cx="575945" cy="645795"/>
          </a:xfrm>
        </p:grpSpPr>
        <p:sp>
          <p:nvSpPr>
            <p:cNvPr id="14" name="object 14"/>
            <p:cNvSpPr/>
            <p:nvPr/>
          </p:nvSpPr>
          <p:spPr>
            <a:xfrm>
              <a:off x="4520298" y="144284"/>
              <a:ext cx="566420" cy="636270"/>
            </a:xfrm>
            <a:custGeom>
              <a:avLst/>
              <a:gdLst/>
              <a:ahLst/>
              <a:cxnLst/>
              <a:rect l="l" t="t" r="r" b="b"/>
              <a:pathLst>
                <a:path w="566420" h="636270">
                  <a:moveTo>
                    <a:pt x="329501" y="489394"/>
                  </a:moveTo>
                  <a:lnTo>
                    <a:pt x="320459" y="436524"/>
                  </a:lnTo>
                  <a:lnTo>
                    <a:pt x="294322" y="398335"/>
                  </a:lnTo>
                  <a:lnTo>
                    <a:pt x="252323" y="373354"/>
                  </a:lnTo>
                  <a:lnTo>
                    <a:pt x="202577" y="355092"/>
                  </a:lnTo>
                  <a:lnTo>
                    <a:pt x="147396" y="337312"/>
                  </a:lnTo>
                  <a:lnTo>
                    <a:pt x="130098" y="331584"/>
                  </a:lnTo>
                  <a:lnTo>
                    <a:pt x="94983" y="314985"/>
                  </a:lnTo>
                  <a:lnTo>
                    <a:pt x="76212" y="275920"/>
                  </a:lnTo>
                  <a:lnTo>
                    <a:pt x="77444" y="264287"/>
                  </a:lnTo>
                  <a:lnTo>
                    <a:pt x="107569" y="226174"/>
                  </a:lnTo>
                  <a:lnTo>
                    <a:pt x="162128" y="216103"/>
                  </a:lnTo>
                  <a:lnTo>
                    <a:pt x="180632" y="217360"/>
                  </a:lnTo>
                  <a:lnTo>
                    <a:pt x="222783" y="236181"/>
                  </a:lnTo>
                  <a:lnTo>
                    <a:pt x="245491" y="275158"/>
                  </a:lnTo>
                  <a:lnTo>
                    <a:pt x="248805" y="292074"/>
                  </a:lnTo>
                  <a:lnTo>
                    <a:pt x="314553" y="281597"/>
                  </a:lnTo>
                  <a:lnTo>
                    <a:pt x="305587" y="241173"/>
                  </a:lnTo>
                  <a:lnTo>
                    <a:pt x="281825" y="197091"/>
                  </a:lnTo>
                  <a:lnTo>
                    <a:pt x="239217" y="167208"/>
                  </a:lnTo>
                  <a:lnTo>
                    <a:pt x="201104" y="155422"/>
                  </a:lnTo>
                  <a:lnTo>
                    <a:pt x="157276" y="151498"/>
                  </a:lnTo>
                  <a:lnTo>
                    <a:pt x="142011" y="152082"/>
                  </a:lnTo>
                  <a:lnTo>
                    <a:pt x="99123" y="160947"/>
                  </a:lnTo>
                  <a:lnTo>
                    <a:pt x="56413" y="183794"/>
                  </a:lnTo>
                  <a:lnTo>
                    <a:pt x="29933" y="215074"/>
                  </a:lnTo>
                  <a:lnTo>
                    <a:pt x="14224" y="255257"/>
                  </a:lnTo>
                  <a:lnTo>
                    <a:pt x="11214" y="285089"/>
                  </a:lnTo>
                  <a:lnTo>
                    <a:pt x="12128" y="301752"/>
                  </a:lnTo>
                  <a:lnTo>
                    <a:pt x="25908" y="347370"/>
                  </a:lnTo>
                  <a:lnTo>
                    <a:pt x="55829" y="382701"/>
                  </a:lnTo>
                  <a:lnTo>
                    <a:pt x="109207" y="408813"/>
                  </a:lnTo>
                  <a:lnTo>
                    <a:pt x="171843" y="429158"/>
                  </a:lnTo>
                  <a:lnTo>
                    <a:pt x="196735" y="436880"/>
                  </a:lnTo>
                  <a:lnTo>
                    <a:pt x="240588" y="455777"/>
                  </a:lnTo>
                  <a:lnTo>
                    <a:pt x="260388" y="497700"/>
                  </a:lnTo>
                  <a:lnTo>
                    <a:pt x="258978" y="512064"/>
                  </a:lnTo>
                  <a:lnTo>
                    <a:pt x="237972" y="549503"/>
                  </a:lnTo>
                  <a:lnTo>
                    <a:pt x="190893" y="570103"/>
                  </a:lnTo>
                  <a:lnTo>
                    <a:pt x="169227" y="571474"/>
                  </a:lnTo>
                  <a:lnTo>
                    <a:pt x="147523" y="569925"/>
                  </a:lnTo>
                  <a:lnTo>
                    <a:pt x="97624" y="546595"/>
                  </a:lnTo>
                  <a:lnTo>
                    <a:pt x="70548" y="496989"/>
                  </a:lnTo>
                  <a:lnTo>
                    <a:pt x="66497" y="474992"/>
                  </a:lnTo>
                  <a:lnTo>
                    <a:pt x="0" y="487222"/>
                  </a:lnTo>
                  <a:lnTo>
                    <a:pt x="18529" y="551942"/>
                  </a:lnTo>
                  <a:lnTo>
                    <a:pt x="51676" y="598538"/>
                  </a:lnTo>
                  <a:lnTo>
                    <a:pt x="101460" y="626706"/>
                  </a:lnTo>
                  <a:lnTo>
                    <a:pt x="169608" y="636092"/>
                  </a:lnTo>
                  <a:lnTo>
                    <a:pt x="192341" y="634911"/>
                  </a:lnTo>
                  <a:lnTo>
                    <a:pt x="234188" y="625449"/>
                  </a:lnTo>
                  <a:lnTo>
                    <a:pt x="270687" y="606666"/>
                  </a:lnTo>
                  <a:lnTo>
                    <a:pt x="298958" y="579818"/>
                  </a:lnTo>
                  <a:lnTo>
                    <a:pt x="318427" y="545795"/>
                  </a:lnTo>
                  <a:lnTo>
                    <a:pt x="328269" y="508762"/>
                  </a:lnTo>
                  <a:lnTo>
                    <a:pt x="329501" y="489394"/>
                  </a:lnTo>
                  <a:close/>
                </a:path>
                <a:path w="566420" h="636270">
                  <a:moveTo>
                    <a:pt x="565962" y="624738"/>
                  </a:moveTo>
                  <a:lnTo>
                    <a:pt x="556260" y="555320"/>
                  </a:lnTo>
                  <a:lnTo>
                    <a:pt x="547547" y="556653"/>
                  </a:lnTo>
                  <a:lnTo>
                    <a:pt x="539724" y="557618"/>
                  </a:lnTo>
                  <a:lnTo>
                    <a:pt x="532790" y="558190"/>
                  </a:lnTo>
                  <a:lnTo>
                    <a:pt x="526745" y="558380"/>
                  </a:lnTo>
                  <a:lnTo>
                    <a:pt x="516775" y="558380"/>
                  </a:lnTo>
                  <a:lnTo>
                    <a:pt x="489508" y="521817"/>
                  </a:lnTo>
                  <a:lnTo>
                    <a:pt x="488645" y="494207"/>
                  </a:lnTo>
                  <a:lnTo>
                    <a:pt x="488645" y="223088"/>
                  </a:lnTo>
                  <a:lnTo>
                    <a:pt x="556260" y="223088"/>
                  </a:lnTo>
                  <a:lnTo>
                    <a:pt x="556260" y="161975"/>
                  </a:lnTo>
                  <a:lnTo>
                    <a:pt x="488645" y="161975"/>
                  </a:lnTo>
                  <a:lnTo>
                    <a:pt x="488645" y="0"/>
                  </a:lnTo>
                  <a:lnTo>
                    <a:pt x="421767" y="47155"/>
                  </a:lnTo>
                  <a:lnTo>
                    <a:pt x="421767" y="161975"/>
                  </a:lnTo>
                  <a:lnTo>
                    <a:pt x="372452" y="161975"/>
                  </a:lnTo>
                  <a:lnTo>
                    <a:pt x="372452" y="223088"/>
                  </a:lnTo>
                  <a:lnTo>
                    <a:pt x="421767" y="223088"/>
                  </a:lnTo>
                  <a:lnTo>
                    <a:pt x="421767" y="489839"/>
                  </a:lnTo>
                  <a:lnTo>
                    <a:pt x="422287" y="522160"/>
                  </a:lnTo>
                  <a:lnTo>
                    <a:pt x="426389" y="568579"/>
                  </a:lnTo>
                  <a:lnTo>
                    <a:pt x="449033" y="610895"/>
                  </a:lnTo>
                  <a:lnTo>
                    <a:pt x="497890" y="630872"/>
                  </a:lnTo>
                  <a:lnTo>
                    <a:pt x="515162" y="631723"/>
                  </a:lnTo>
                  <a:lnTo>
                    <a:pt x="526745" y="631291"/>
                  </a:lnTo>
                  <a:lnTo>
                    <a:pt x="539076" y="629970"/>
                  </a:lnTo>
                  <a:lnTo>
                    <a:pt x="552145" y="627799"/>
                  </a:lnTo>
                  <a:lnTo>
                    <a:pt x="565962" y="624738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20305" y="144280"/>
              <a:ext cx="566420" cy="636270"/>
            </a:xfrm>
            <a:custGeom>
              <a:avLst/>
              <a:gdLst/>
              <a:ahLst/>
              <a:cxnLst/>
              <a:rect l="l" t="t" r="r" b="b"/>
              <a:pathLst>
                <a:path w="566420" h="636270">
                  <a:moveTo>
                    <a:pt x="157275" y="151490"/>
                  </a:moveTo>
                  <a:lnTo>
                    <a:pt x="112936" y="156811"/>
                  </a:lnTo>
                  <a:lnTo>
                    <a:pt x="74933" y="171318"/>
                  </a:lnTo>
                  <a:lnTo>
                    <a:pt x="37668" y="203515"/>
                  </a:lnTo>
                  <a:lnTo>
                    <a:pt x="18001" y="241206"/>
                  </a:lnTo>
                  <a:lnTo>
                    <a:pt x="11206" y="285081"/>
                  </a:lnTo>
                  <a:lnTo>
                    <a:pt x="12125" y="301744"/>
                  </a:lnTo>
                  <a:lnTo>
                    <a:pt x="25901" y="347365"/>
                  </a:lnTo>
                  <a:lnTo>
                    <a:pt x="55833" y="382701"/>
                  </a:lnTo>
                  <a:lnTo>
                    <a:pt x="109208" y="408813"/>
                  </a:lnTo>
                  <a:lnTo>
                    <a:pt x="171845" y="429150"/>
                  </a:lnTo>
                  <a:lnTo>
                    <a:pt x="196734" y="436872"/>
                  </a:lnTo>
                  <a:lnTo>
                    <a:pt x="240583" y="455781"/>
                  </a:lnTo>
                  <a:lnTo>
                    <a:pt x="260382" y="497692"/>
                  </a:lnTo>
                  <a:lnTo>
                    <a:pt x="258981" y="512062"/>
                  </a:lnTo>
                  <a:lnTo>
                    <a:pt x="237968" y="549498"/>
                  </a:lnTo>
                  <a:lnTo>
                    <a:pt x="190897" y="570099"/>
                  </a:lnTo>
                  <a:lnTo>
                    <a:pt x="169229" y="571473"/>
                  </a:lnTo>
                  <a:lnTo>
                    <a:pt x="147523" y="569917"/>
                  </a:lnTo>
                  <a:lnTo>
                    <a:pt x="97627" y="546588"/>
                  </a:lnTo>
                  <a:lnTo>
                    <a:pt x="70543" y="496982"/>
                  </a:lnTo>
                  <a:lnTo>
                    <a:pt x="66496" y="474990"/>
                  </a:lnTo>
                  <a:lnTo>
                    <a:pt x="0" y="487214"/>
                  </a:lnTo>
                  <a:lnTo>
                    <a:pt x="18523" y="551936"/>
                  </a:lnTo>
                  <a:lnTo>
                    <a:pt x="51677" y="598540"/>
                  </a:lnTo>
                  <a:lnTo>
                    <a:pt x="101456" y="626699"/>
                  </a:lnTo>
                  <a:lnTo>
                    <a:pt x="169603" y="636085"/>
                  </a:lnTo>
                  <a:lnTo>
                    <a:pt x="192345" y="634903"/>
                  </a:lnTo>
                  <a:lnTo>
                    <a:pt x="234185" y="625444"/>
                  </a:lnTo>
                  <a:lnTo>
                    <a:pt x="270687" y="606662"/>
                  </a:lnTo>
                  <a:lnTo>
                    <a:pt x="298954" y="579813"/>
                  </a:lnTo>
                  <a:lnTo>
                    <a:pt x="318427" y="545797"/>
                  </a:lnTo>
                  <a:lnTo>
                    <a:pt x="328264" y="508761"/>
                  </a:lnTo>
                  <a:lnTo>
                    <a:pt x="329494" y="489397"/>
                  </a:lnTo>
                  <a:lnTo>
                    <a:pt x="328490" y="470133"/>
                  </a:lnTo>
                  <a:lnTo>
                    <a:pt x="313430" y="422165"/>
                  </a:lnTo>
                  <a:lnTo>
                    <a:pt x="282470" y="388849"/>
                  </a:lnTo>
                  <a:lnTo>
                    <a:pt x="230154" y="364719"/>
                  </a:lnTo>
                  <a:lnTo>
                    <a:pt x="169603" y="344455"/>
                  </a:lnTo>
                  <a:lnTo>
                    <a:pt x="147399" y="337306"/>
                  </a:lnTo>
                  <a:lnTo>
                    <a:pt x="130097" y="331576"/>
                  </a:lnTo>
                  <a:lnTo>
                    <a:pt x="94981" y="314986"/>
                  </a:lnTo>
                  <a:lnTo>
                    <a:pt x="76209" y="275913"/>
                  </a:lnTo>
                  <a:lnTo>
                    <a:pt x="77446" y="264289"/>
                  </a:lnTo>
                  <a:lnTo>
                    <a:pt x="107566" y="226171"/>
                  </a:lnTo>
                  <a:lnTo>
                    <a:pt x="162131" y="216103"/>
                  </a:lnTo>
                  <a:lnTo>
                    <a:pt x="180631" y="217358"/>
                  </a:lnTo>
                  <a:lnTo>
                    <a:pt x="222776" y="236185"/>
                  </a:lnTo>
                  <a:lnTo>
                    <a:pt x="245494" y="275149"/>
                  </a:lnTo>
                  <a:lnTo>
                    <a:pt x="248801" y="292066"/>
                  </a:lnTo>
                  <a:lnTo>
                    <a:pt x="314551" y="281589"/>
                  </a:lnTo>
                  <a:lnTo>
                    <a:pt x="305585" y="241169"/>
                  </a:lnTo>
                  <a:lnTo>
                    <a:pt x="281824" y="197085"/>
                  </a:lnTo>
                  <a:lnTo>
                    <a:pt x="239213" y="167207"/>
                  </a:lnTo>
                  <a:lnTo>
                    <a:pt x="201108" y="155419"/>
                  </a:lnTo>
                  <a:lnTo>
                    <a:pt x="179908" y="152472"/>
                  </a:lnTo>
                  <a:lnTo>
                    <a:pt x="157275" y="151490"/>
                  </a:lnTo>
                  <a:close/>
                </a:path>
                <a:path w="566420" h="636270">
                  <a:moveTo>
                    <a:pt x="488638" y="0"/>
                  </a:moveTo>
                  <a:lnTo>
                    <a:pt x="421767" y="47149"/>
                  </a:lnTo>
                  <a:lnTo>
                    <a:pt x="421767" y="161968"/>
                  </a:lnTo>
                  <a:lnTo>
                    <a:pt x="372455" y="161968"/>
                  </a:lnTo>
                  <a:lnTo>
                    <a:pt x="372455" y="223088"/>
                  </a:lnTo>
                  <a:lnTo>
                    <a:pt x="421767" y="223088"/>
                  </a:lnTo>
                  <a:lnTo>
                    <a:pt x="421767" y="489834"/>
                  </a:lnTo>
                  <a:lnTo>
                    <a:pt x="423822" y="548407"/>
                  </a:lnTo>
                  <a:lnTo>
                    <a:pt x="434843" y="593137"/>
                  </a:lnTo>
                  <a:lnTo>
                    <a:pt x="469492" y="624107"/>
                  </a:lnTo>
                  <a:lnTo>
                    <a:pt x="515161" y="631720"/>
                  </a:lnTo>
                  <a:lnTo>
                    <a:pt x="526742" y="631283"/>
                  </a:lnTo>
                  <a:lnTo>
                    <a:pt x="539070" y="629973"/>
                  </a:lnTo>
                  <a:lnTo>
                    <a:pt x="552145" y="627790"/>
                  </a:lnTo>
                  <a:lnTo>
                    <a:pt x="565968" y="624734"/>
                  </a:lnTo>
                  <a:lnTo>
                    <a:pt x="556255" y="555319"/>
                  </a:lnTo>
                  <a:lnTo>
                    <a:pt x="547546" y="556656"/>
                  </a:lnTo>
                  <a:lnTo>
                    <a:pt x="539724" y="557611"/>
                  </a:lnTo>
                  <a:lnTo>
                    <a:pt x="532790" y="558184"/>
                  </a:lnTo>
                  <a:lnTo>
                    <a:pt x="526742" y="558375"/>
                  </a:lnTo>
                  <a:lnTo>
                    <a:pt x="516780" y="558375"/>
                  </a:lnTo>
                  <a:lnTo>
                    <a:pt x="489509" y="521813"/>
                  </a:lnTo>
                  <a:lnTo>
                    <a:pt x="488638" y="494199"/>
                  </a:lnTo>
                  <a:lnTo>
                    <a:pt x="488638" y="223088"/>
                  </a:lnTo>
                  <a:lnTo>
                    <a:pt x="556255" y="223088"/>
                  </a:lnTo>
                  <a:lnTo>
                    <a:pt x="556255" y="161968"/>
                  </a:lnTo>
                  <a:lnTo>
                    <a:pt x="488638" y="161968"/>
                  </a:lnTo>
                  <a:lnTo>
                    <a:pt x="488638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137921" y="125111"/>
            <a:ext cx="76835" cy="100330"/>
            <a:chOff x="5137921" y="125111"/>
            <a:chExt cx="76835" cy="100330"/>
          </a:xfrm>
        </p:grpSpPr>
        <p:sp>
          <p:nvSpPr>
            <p:cNvPr id="17" name="object 17"/>
            <p:cNvSpPr/>
            <p:nvPr/>
          </p:nvSpPr>
          <p:spPr>
            <a:xfrm>
              <a:off x="5142684" y="129873"/>
              <a:ext cx="67310" cy="90805"/>
            </a:xfrm>
            <a:custGeom>
              <a:avLst/>
              <a:gdLst/>
              <a:ahLst/>
              <a:cxnLst/>
              <a:rect l="l" t="t" r="r" b="b"/>
              <a:pathLst>
                <a:path w="67310" h="90804">
                  <a:moveTo>
                    <a:pt x="67243" y="90370"/>
                  </a:moveTo>
                  <a:lnTo>
                    <a:pt x="0" y="90370"/>
                  </a:lnTo>
                  <a:lnTo>
                    <a:pt x="0" y="0"/>
                  </a:lnTo>
                  <a:lnTo>
                    <a:pt x="67243" y="0"/>
                  </a:lnTo>
                  <a:lnTo>
                    <a:pt x="67243" y="9037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42684" y="129873"/>
              <a:ext cx="67310" cy="90805"/>
            </a:xfrm>
            <a:custGeom>
              <a:avLst/>
              <a:gdLst/>
              <a:ahLst/>
              <a:cxnLst/>
              <a:rect l="l" t="t" r="r" b="b"/>
              <a:pathLst>
                <a:path w="67310" h="90804">
                  <a:moveTo>
                    <a:pt x="0" y="0"/>
                  </a:moveTo>
                  <a:lnTo>
                    <a:pt x="0" y="90370"/>
                  </a:lnTo>
                  <a:lnTo>
                    <a:pt x="67243" y="90370"/>
                  </a:lnTo>
                  <a:lnTo>
                    <a:pt x="67243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137921" y="301486"/>
            <a:ext cx="76835" cy="473709"/>
            <a:chOff x="5137921" y="301486"/>
            <a:chExt cx="76835" cy="473709"/>
          </a:xfrm>
        </p:grpSpPr>
        <p:sp>
          <p:nvSpPr>
            <p:cNvPr id="20" name="object 20"/>
            <p:cNvSpPr/>
            <p:nvPr/>
          </p:nvSpPr>
          <p:spPr>
            <a:xfrm>
              <a:off x="5142684" y="306248"/>
              <a:ext cx="67310" cy="464184"/>
            </a:xfrm>
            <a:custGeom>
              <a:avLst/>
              <a:gdLst/>
              <a:ahLst/>
              <a:cxnLst/>
              <a:rect l="l" t="t" r="r" b="b"/>
              <a:pathLst>
                <a:path w="67310" h="464184">
                  <a:moveTo>
                    <a:pt x="67243" y="463639"/>
                  </a:moveTo>
                  <a:lnTo>
                    <a:pt x="0" y="463639"/>
                  </a:lnTo>
                  <a:lnTo>
                    <a:pt x="0" y="0"/>
                  </a:lnTo>
                  <a:lnTo>
                    <a:pt x="67243" y="0"/>
                  </a:lnTo>
                  <a:lnTo>
                    <a:pt x="67243" y="46363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42684" y="306248"/>
              <a:ext cx="67310" cy="464184"/>
            </a:xfrm>
            <a:custGeom>
              <a:avLst/>
              <a:gdLst/>
              <a:ahLst/>
              <a:cxnLst/>
              <a:rect l="l" t="t" r="r" b="b"/>
              <a:pathLst>
                <a:path w="67310" h="464184">
                  <a:moveTo>
                    <a:pt x="0" y="0"/>
                  </a:moveTo>
                  <a:lnTo>
                    <a:pt x="0" y="463639"/>
                  </a:lnTo>
                  <a:lnTo>
                    <a:pt x="67243" y="463639"/>
                  </a:lnTo>
                  <a:lnTo>
                    <a:pt x="67243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282495" y="291008"/>
            <a:ext cx="381635" cy="494665"/>
            <a:chOff x="5282495" y="291008"/>
            <a:chExt cx="381635" cy="494665"/>
          </a:xfrm>
        </p:grpSpPr>
        <p:sp>
          <p:nvSpPr>
            <p:cNvPr id="23" name="object 23"/>
            <p:cNvSpPr/>
            <p:nvPr/>
          </p:nvSpPr>
          <p:spPr>
            <a:xfrm>
              <a:off x="5287258" y="295771"/>
              <a:ext cx="372110" cy="485140"/>
            </a:xfrm>
            <a:custGeom>
              <a:avLst/>
              <a:gdLst/>
              <a:ahLst/>
              <a:cxnLst/>
              <a:rect l="l" t="t" r="r" b="b"/>
              <a:pathLst>
                <a:path w="372110" h="485140">
                  <a:moveTo>
                    <a:pt x="186040" y="484595"/>
                  </a:moveTo>
                  <a:lnTo>
                    <a:pt x="146379" y="480693"/>
                  </a:lnTo>
                  <a:lnTo>
                    <a:pt x="79011" y="449478"/>
                  </a:lnTo>
                  <a:lnTo>
                    <a:pt x="51281" y="422128"/>
                  </a:lnTo>
                  <a:lnTo>
                    <a:pt x="28858" y="387512"/>
                  </a:lnTo>
                  <a:lnTo>
                    <a:pt x="12826" y="345983"/>
                  </a:lnTo>
                  <a:lnTo>
                    <a:pt x="3206" y="297578"/>
                  </a:lnTo>
                  <a:lnTo>
                    <a:pt x="0" y="242297"/>
                  </a:lnTo>
                  <a:lnTo>
                    <a:pt x="3737" y="183514"/>
                  </a:lnTo>
                  <a:lnTo>
                    <a:pt x="15316" y="130207"/>
                  </a:lnTo>
                  <a:lnTo>
                    <a:pt x="34462" y="86686"/>
                  </a:lnTo>
                  <a:lnTo>
                    <a:pt x="61266" y="51515"/>
                  </a:lnTo>
                  <a:lnTo>
                    <a:pt x="118050" y="12878"/>
                  </a:lnTo>
                  <a:lnTo>
                    <a:pt x="186040" y="0"/>
                  </a:lnTo>
                  <a:lnTo>
                    <a:pt x="225079" y="3920"/>
                  </a:lnTo>
                  <a:lnTo>
                    <a:pt x="260383" y="15680"/>
                  </a:lnTo>
                  <a:lnTo>
                    <a:pt x="291950" y="35280"/>
                  </a:lnTo>
                  <a:lnTo>
                    <a:pt x="319781" y="62720"/>
                  </a:lnTo>
                  <a:lnTo>
                    <a:pt x="321324" y="65049"/>
                  </a:lnTo>
                  <a:lnTo>
                    <a:pt x="186040" y="65049"/>
                  </a:lnTo>
                  <a:lnTo>
                    <a:pt x="161898" y="67805"/>
                  </a:lnTo>
                  <a:lnTo>
                    <a:pt x="120058" y="89852"/>
                  </a:lnTo>
                  <a:lnTo>
                    <a:pt x="87813" y="134000"/>
                  </a:lnTo>
                  <a:lnTo>
                    <a:pt x="71189" y="200577"/>
                  </a:lnTo>
                  <a:lnTo>
                    <a:pt x="69111" y="242297"/>
                  </a:lnTo>
                  <a:lnTo>
                    <a:pt x="71107" y="282380"/>
                  </a:lnTo>
                  <a:lnTo>
                    <a:pt x="71189" y="284035"/>
                  </a:lnTo>
                  <a:lnTo>
                    <a:pt x="87813" y="350758"/>
                  </a:lnTo>
                  <a:lnTo>
                    <a:pt x="120058" y="395097"/>
                  </a:lnTo>
                  <a:lnTo>
                    <a:pt x="161850" y="417199"/>
                  </a:lnTo>
                  <a:lnTo>
                    <a:pt x="186040" y="419982"/>
                  </a:lnTo>
                  <a:lnTo>
                    <a:pt x="322047" y="419982"/>
                  </a:lnTo>
                  <a:lnTo>
                    <a:pt x="320497" y="422128"/>
                  </a:lnTo>
                  <a:lnTo>
                    <a:pt x="281801" y="456218"/>
                  </a:lnTo>
                  <a:lnTo>
                    <a:pt x="235944" y="477500"/>
                  </a:lnTo>
                  <a:lnTo>
                    <a:pt x="211498" y="482821"/>
                  </a:lnTo>
                  <a:lnTo>
                    <a:pt x="186040" y="484595"/>
                  </a:lnTo>
                  <a:close/>
                </a:path>
                <a:path w="372110" h="485140">
                  <a:moveTo>
                    <a:pt x="322047" y="419982"/>
                  </a:moveTo>
                  <a:lnTo>
                    <a:pt x="186040" y="419982"/>
                  </a:lnTo>
                  <a:lnTo>
                    <a:pt x="210020" y="417199"/>
                  </a:lnTo>
                  <a:lnTo>
                    <a:pt x="231897" y="408849"/>
                  </a:lnTo>
                  <a:lnTo>
                    <a:pt x="269348" y="375452"/>
                  </a:lnTo>
                  <a:lnTo>
                    <a:pt x="294285" y="319243"/>
                  </a:lnTo>
                  <a:lnTo>
                    <a:pt x="302597" y="239678"/>
                  </a:lnTo>
                  <a:lnTo>
                    <a:pt x="300570" y="200577"/>
                  </a:lnTo>
                  <a:lnTo>
                    <a:pt x="283754" y="134164"/>
                  </a:lnTo>
                  <a:lnTo>
                    <a:pt x="251393" y="90015"/>
                  </a:lnTo>
                  <a:lnTo>
                    <a:pt x="209708" y="67805"/>
                  </a:lnTo>
                  <a:lnTo>
                    <a:pt x="186040" y="65049"/>
                  </a:lnTo>
                  <a:lnTo>
                    <a:pt x="321324" y="65049"/>
                  </a:lnTo>
                  <a:lnTo>
                    <a:pt x="342499" y="97000"/>
                  </a:lnTo>
                  <a:lnTo>
                    <a:pt x="358727" y="137265"/>
                  </a:lnTo>
                  <a:lnTo>
                    <a:pt x="368463" y="183514"/>
                  </a:lnTo>
                  <a:lnTo>
                    <a:pt x="371708" y="235748"/>
                  </a:lnTo>
                  <a:lnTo>
                    <a:pt x="370269" y="278114"/>
                  </a:lnTo>
                  <a:lnTo>
                    <a:pt x="365949" y="315714"/>
                  </a:lnTo>
                  <a:lnTo>
                    <a:pt x="358750" y="348548"/>
                  </a:lnTo>
                  <a:lnTo>
                    <a:pt x="348671" y="376616"/>
                  </a:lnTo>
                  <a:lnTo>
                    <a:pt x="335899" y="400800"/>
                  </a:lnTo>
                  <a:lnTo>
                    <a:pt x="322047" y="419982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87258" y="295771"/>
              <a:ext cx="372110" cy="485140"/>
            </a:xfrm>
            <a:custGeom>
              <a:avLst/>
              <a:gdLst/>
              <a:ahLst/>
              <a:cxnLst/>
              <a:rect l="l" t="t" r="r" b="b"/>
              <a:pathLst>
                <a:path w="372110" h="485140">
                  <a:moveTo>
                    <a:pt x="186040" y="65049"/>
                  </a:moveTo>
                  <a:lnTo>
                    <a:pt x="231648" y="76145"/>
                  </a:lnTo>
                  <a:lnTo>
                    <a:pt x="269099" y="109434"/>
                  </a:lnTo>
                  <a:lnTo>
                    <a:pt x="294222" y="164114"/>
                  </a:lnTo>
                  <a:lnTo>
                    <a:pt x="302597" y="239678"/>
                  </a:lnTo>
                  <a:lnTo>
                    <a:pt x="300519" y="282380"/>
                  </a:lnTo>
                  <a:lnTo>
                    <a:pt x="283894" y="350267"/>
                  </a:lnTo>
                  <a:lnTo>
                    <a:pt x="251673" y="394934"/>
                  </a:lnTo>
                  <a:lnTo>
                    <a:pt x="210020" y="417199"/>
                  </a:lnTo>
                  <a:lnTo>
                    <a:pt x="186040" y="419982"/>
                  </a:lnTo>
                  <a:lnTo>
                    <a:pt x="161898" y="417217"/>
                  </a:lnTo>
                  <a:lnTo>
                    <a:pt x="120058" y="395097"/>
                  </a:lnTo>
                  <a:lnTo>
                    <a:pt x="87813" y="350758"/>
                  </a:lnTo>
                  <a:lnTo>
                    <a:pt x="71189" y="284035"/>
                  </a:lnTo>
                  <a:lnTo>
                    <a:pt x="69111" y="242297"/>
                  </a:lnTo>
                  <a:lnTo>
                    <a:pt x="71189" y="200577"/>
                  </a:lnTo>
                  <a:lnTo>
                    <a:pt x="87813" y="134000"/>
                  </a:lnTo>
                  <a:lnTo>
                    <a:pt x="120058" y="89852"/>
                  </a:lnTo>
                  <a:lnTo>
                    <a:pt x="161898" y="67805"/>
                  </a:lnTo>
                  <a:lnTo>
                    <a:pt x="186040" y="65049"/>
                  </a:lnTo>
                  <a:close/>
                </a:path>
                <a:path w="372110" h="485140">
                  <a:moveTo>
                    <a:pt x="186040" y="0"/>
                  </a:moveTo>
                  <a:lnTo>
                    <a:pt x="118050" y="12878"/>
                  </a:lnTo>
                  <a:lnTo>
                    <a:pt x="61266" y="51515"/>
                  </a:lnTo>
                  <a:lnTo>
                    <a:pt x="34462" y="86686"/>
                  </a:lnTo>
                  <a:lnTo>
                    <a:pt x="15316" y="130207"/>
                  </a:lnTo>
                  <a:lnTo>
                    <a:pt x="3829" y="182077"/>
                  </a:lnTo>
                  <a:lnTo>
                    <a:pt x="0" y="242297"/>
                  </a:lnTo>
                  <a:lnTo>
                    <a:pt x="3206" y="297578"/>
                  </a:lnTo>
                  <a:lnTo>
                    <a:pt x="12826" y="345983"/>
                  </a:lnTo>
                  <a:lnTo>
                    <a:pt x="28858" y="387512"/>
                  </a:lnTo>
                  <a:lnTo>
                    <a:pt x="51304" y="422165"/>
                  </a:lnTo>
                  <a:lnTo>
                    <a:pt x="79011" y="449478"/>
                  </a:lnTo>
                  <a:lnTo>
                    <a:pt x="146379" y="480693"/>
                  </a:lnTo>
                  <a:lnTo>
                    <a:pt x="186040" y="484595"/>
                  </a:lnTo>
                  <a:lnTo>
                    <a:pt x="211498" y="482821"/>
                  </a:lnTo>
                  <a:lnTo>
                    <a:pt x="259378" y="468633"/>
                  </a:lnTo>
                  <a:lnTo>
                    <a:pt x="302464" y="440601"/>
                  </a:lnTo>
                  <a:lnTo>
                    <a:pt x="335899" y="400800"/>
                  </a:lnTo>
                  <a:lnTo>
                    <a:pt x="358750" y="348548"/>
                  </a:lnTo>
                  <a:lnTo>
                    <a:pt x="370269" y="278114"/>
                  </a:lnTo>
                  <a:lnTo>
                    <a:pt x="371708" y="235748"/>
                  </a:lnTo>
                  <a:lnTo>
                    <a:pt x="368463" y="183514"/>
                  </a:lnTo>
                  <a:lnTo>
                    <a:pt x="358727" y="137265"/>
                  </a:lnTo>
                  <a:lnTo>
                    <a:pt x="342499" y="97000"/>
                  </a:lnTo>
                  <a:lnTo>
                    <a:pt x="319781" y="62720"/>
                  </a:lnTo>
                  <a:lnTo>
                    <a:pt x="291950" y="35280"/>
                  </a:lnTo>
                  <a:lnTo>
                    <a:pt x="225079" y="3920"/>
                  </a:lnTo>
                  <a:lnTo>
                    <a:pt x="18604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733029" y="291008"/>
            <a:ext cx="332105" cy="483870"/>
            <a:chOff x="5733029" y="291008"/>
            <a:chExt cx="332105" cy="483870"/>
          </a:xfrm>
        </p:grpSpPr>
        <p:sp>
          <p:nvSpPr>
            <p:cNvPr id="26" name="object 26"/>
            <p:cNvSpPr/>
            <p:nvPr/>
          </p:nvSpPr>
          <p:spPr>
            <a:xfrm>
              <a:off x="5737791" y="295771"/>
              <a:ext cx="322580" cy="474345"/>
            </a:xfrm>
            <a:custGeom>
              <a:avLst/>
              <a:gdLst/>
              <a:ahLst/>
              <a:cxnLst/>
              <a:rect l="l" t="t" r="r" b="b"/>
              <a:pathLst>
                <a:path w="322579" h="474345">
                  <a:moveTo>
                    <a:pt x="322396" y="474117"/>
                  </a:moveTo>
                  <a:lnTo>
                    <a:pt x="255152" y="474117"/>
                  </a:lnTo>
                  <a:lnTo>
                    <a:pt x="255152" y="192091"/>
                  </a:lnTo>
                  <a:lnTo>
                    <a:pt x="254662" y="169599"/>
                  </a:lnTo>
                  <a:lnTo>
                    <a:pt x="247307" y="120348"/>
                  </a:lnTo>
                  <a:lnTo>
                    <a:pt x="219413" y="82366"/>
                  </a:lnTo>
                  <a:lnTo>
                    <a:pt x="172592" y="68105"/>
                  </a:lnTo>
                  <a:lnTo>
                    <a:pt x="151843" y="70097"/>
                  </a:lnTo>
                  <a:lnTo>
                    <a:pt x="114734" y="86032"/>
                  </a:lnTo>
                  <a:lnTo>
                    <a:pt x="84755" y="119484"/>
                  </a:lnTo>
                  <a:lnTo>
                    <a:pt x="69189" y="179949"/>
                  </a:lnTo>
                  <a:lnTo>
                    <a:pt x="67243" y="220905"/>
                  </a:lnTo>
                  <a:lnTo>
                    <a:pt x="67243" y="474117"/>
                  </a:lnTo>
                  <a:lnTo>
                    <a:pt x="0" y="474117"/>
                  </a:lnTo>
                  <a:lnTo>
                    <a:pt x="0" y="10477"/>
                  </a:lnTo>
                  <a:lnTo>
                    <a:pt x="60519" y="10477"/>
                  </a:lnTo>
                  <a:lnTo>
                    <a:pt x="60519" y="76400"/>
                  </a:lnTo>
                  <a:lnTo>
                    <a:pt x="84801" y="42975"/>
                  </a:lnTo>
                  <a:lnTo>
                    <a:pt x="113940" y="19100"/>
                  </a:lnTo>
                  <a:lnTo>
                    <a:pt x="147936" y="4775"/>
                  </a:lnTo>
                  <a:lnTo>
                    <a:pt x="186788" y="0"/>
                  </a:lnTo>
                  <a:lnTo>
                    <a:pt x="204354" y="945"/>
                  </a:lnTo>
                  <a:lnTo>
                    <a:pt x="252662" y="15134"/>
                  </a:lnTo>
                  <a:lnTo>
                    <a:pt x="289319" y="42938"/>
                  </a:lnTo>
                  <a:lnTo>
                    <a:pt x="310442" y="81311"/>
                  </a:lnTo>
                  <a:lnTo>
                    <a:pt x="320295" y="125596"/>
                  </a:lnTo>
                  <a:lnTo>
                    <a:pt x="322163" y="163796"/>
                  </a:lnTo>
                  <a:lnTo>
                    <a:pt x="322396" y="189035"/>
                  </a:lnTo>
                  <a:lnTo>
                    <a:pt x="322396" y="47411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37791" y="295771"/>
              <a:ext cx="322580" cy="474345"/>
            </a:xfrm>
            <a:custGeom>
              <a:avLst/>
              <a:gdLst/>
              <a:ahLst/>
              <a:cxnLst/>
              <a:rect l="l" t="t" r="r" b="b"/>
              <a:pathLst>
                <a:path w="322579" h="474345">
                  <a:moveTo>
                    <a:pt x="186788" y="0"/>
                  </a:moveTo>
                  <a:lnTo>
                    <a:pt x="147936" y="4775"/>
                  </a:lnTo>
                  <a:lnTo>
                    <a:pt x="113940" y="19100"/>
                  </a:lnTo>
                  <a:lnTo>
                    <a:pt x="84801" y="42975"/>
                  </a:lnTo>
                  <a:lnTo>
                    <a:pt x="60519" y="76400"/>
                  </a:lnTo>
                  <a:lnTo>
                    <a:pt x="60519" y="10477"/>
                  </a:lnTo>
                  <a:lnTo>
                    <a:pt x="0" y="10477"/>
                  </a:lnTo>
                  <a:lnTo>
                    <a:pt x="0" y="474117"/>
                  </a:lnTo>
                  <a:lnTo>
                    <a:pt x="67243" y="474117"/>
                  </a:lnTo>
                  <a:lnTo>
                    <a:pt x="67243" y="220905"/>
                  </a:lnTo>
                  <a:lnTo>
                    <a:pt x="69189" y="179949"/>
                  </a:lnTo>
                  <a:lnTo>
                    <a:pt x="84755" y="119484"/>
                  </a:lnTo>
                  <a:lnTo>
                    <a:pt x="114734" y="86032"/>
                  </a:lnTo>
                  <a:lnTo>
                    <a:pt x="151843" y="70097"/>
                  </a:lnTo>
                  <a:lnTo>
                    <a:pt x="172592" y="68105"/>
                  </a:lnTo>
                  <a:lnTo>
                    <a:pt x="185605" y="68996"/>
                  </a:lnTo>
                  <a:lnTo>
                    <a:pt x="228675" y="90033"/>
                  </a:lnTo>
                  <a:lnTo>
                    <a:pt x="250740" y="133727"/>
                  </a:lnTo>
                  <a:lnTo>
                    <a:pt x="255152" y="192091"/>
                  </a:lnTo>
                  <a:lnTo>
                    <a:pt x="255152" y="474117"/>
                  </a:lnTo>
                  <a:lnTo>
                    <a:pt x="322396" y="474117"/>
                  </a:lnTo>
                  <a:lnTo>
                    <a:pt x="322396" y="189035"/>
                  </a:lnTo>
                  <a:lnTo>
                    <a:pt x="322163" y="163796"/>
                  </a:lnTo>
                  <a:lnTo>
                    <a:pt x="320295" y="125596"/>
                  </a:lnTo>
                  <a:lnTo>
                    <a:pt x="310442" y="81311"/>
                  </a:lnTo>
                  <a:lnTo>
                    <a:pt x="289319" y="42938"/>
                  </a:lnTo>
                  <a:lnTo>
                    <a:pt x="252662" y="15134"/>
                  </a:lnTo>
                  <a:lnTo>
                    <a:pt x="204354" y="945"/>
                  </a:lnTo>
                  <a:lnTo>
                    <a:pt x="186788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065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20"/>
              </a:spcBef>
            </a:pPr>
            <a:r>
              <a:rPr spc="-45" dirty="0"/>
              <a:t>Key</a:t>
            </a:r>
            <a:r>
              <a:rPr spc="-5" dirty="0"/>
              <a:t> </a:t>
            </a:r>
            <a:r>
              <a:rPr dirty="0"/>
              <a:t>Accounting</a:t>
            </a:r>
            <a:r>
              <a:rPr spc="-5" dirty="0"/>
              <a:t> </a:t>
            </a:r>
            <a:r>
              <a:rPr spc="-20" dirty="0"/>
              <a:t>Principles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68359" y="988255"/>
            <a:ext cx="3804285" cy="3808095"/>
            <a:chOff x="2768359" y="988255"/>
            <a:chExt cx="3804285" cy="3808095"/>
          </a:xfrm>
        </p:grpSpPr>
        <p:sp>
          <p:nvSpPr>
            <p:cNvPr id="4" name="object 4"/>
            <p:cNvSpPr/>
            <p:nvPr/>
          </p:nvSpPr>
          <p:spPr>
            <a:xfrm>
              <a:off x="4571829" y="988255"/>
              <a:ext cx="1985010" cy="1892300"/>
            </a:xfrm>
            <a:custGeom>
              <a:avLst/>
              <a:gdLst/>
              <a:ahLst/>
              <a:cxnLst/>
              <a:rect l="l" t="t" r="r" b="b"/>
              <a:pathLst>
                <a:path w="1985009" h="1892300">
                  <a:moveTo>
                    <a:pt x="992399" y="1892099"/>
                  </a:moveTo>
                  <a:lnTo>
                    <a:pt x="942869" y="1890942"/>
                  </a:lnTo>
                  <a:lnTo>
                    <a:pt x="893967" y="1887504"/>
                  </a:lnTo>
                  <a:lnTo>
                    <a:pt x="845750" y="1881842"/>
                  </a:lnTo>
                  <a:lnTo>
                    <a:pt x="798276" y="1874008"/>
                  </a:lnTo>
                  <a:lnTo>
                    <a:pt x="751600" y="1864058"/>
                  </a:lnTo>
                  <a:lnTo>
                    <a:pt x="705781" y="1852045"/>
                  </a:lnTo>
                  <a:lnTo>
                    <a:pt x="660875" y="1838023"/>
                  </a:lnTo>
                  <a:lnTo>
                    <a:pt x="616939" y="1822047"/>
                  </a:lnTo>
                  <a:lnTo>
                    <a:pt x="574029" y="1804171"/>
                  </a:lnTo>
                  <a:lnTo>
                    <a:pt x="532202" y="1784449"/>
                  </a:lnTo>
                  <a:lnTo>
                    <a:pt x="491516" y="1762936"/>
                  </a:lnTo>
                  <a:lnTo>
                    <a:pt x="452027" y="1739685"/>
                  </a:lnTo>
                  <a:lnTo>
                    <a:pt x="413792" y="1714751"/>
                  </a:lnTo>
                  <a:lnTo>
                    <a:pt x="376868" y="1688188"/>
                  </a:lnTo>
                  <a:lnTo>
                    <a:pt x="341312" y="1660049"/>
                  </a:lnTo>
                  <a:lnTo>
                    <a:pt x="307181" y="1630391"/>
                  </a:lnTo>
                  <a:lnTo>
                    <a:pt x="274530" y="1599265"/>
                  </a:lnTo>
                  <a:lnTo>
                    <a:pt x="243418" y="1566728"/>
                  </a:lnTo>
                  <a:lnTo>
                    <a:pt x="213902" y="1532832"/>
                  </a:lnTo>
                  <a:lnTo>
                    <a:pt x="186037" y="1497633"/>
                  </a:lnTo>
                  <a:lnTo>
                    <a:pt x="159881" y="1461184"/>
                  </a:lnTo>
                  <a:lnTo>
                    <a:pt x="135491" y="1423539"/>
                  </a:lnTo>
                  <a:lnTo>
                    <a:pt x="112924" y="1384753"/>
                  </a:lnTo>
                  <a:lnTo>
                    <a:pt x="92236" y="1344880"/>
                  </a:lnTo>
                  <a:lnTo>
                    <a:pt x="73484" y="1303975"/>
                  </a:lnTo>
                  <a:lnTo>
                    <a:pt x="56725" y="1262090"/>
                  </a:lnTo>
                  <a:lnTo>
                    <a:pt x="42017" y="1219281"/>
                  </a:lnTo>
                  <a:lnTo>
                    <a:pt x="29415" y="1175602"/>
                  </a:lnTo>
                  <a:lnTo>
                    <a:pt x="18977" y="1131107"/>
                  </a:lnTo>
                  <a:lnTo>
                    <a:pt x="10760" y="1085850"/>
                  </a:lnTo>
                  <a:lnTo>
                    <a:pt x="4820" y="1039885"/>
                  </a:lnTo>
                  <a:lnTo>
                    <a:pt x="1214" y="993267"/>
                  </a:lnTo>
                  <a:lnTo>
                    <a:pt x="0" y="946049"/>
                  </a:lnTo>
                  <a:lnTo>
                    <a:pt x="1214" y="898832"/>
                  </a:lnTo>
                  <a:lnTo>
                    <a:pt x="4820" y="852214"/>
                  </a:lnTo>
                  <a:lnTo>
                    <a:pt x="10760" y="806249"/>
                  </a:lnTo>
                  <a:lnTo>
                    <a:pt x="18977" y="760992"/>
                  </a:lnTo>
                  <a:lnTo>
                    <a:pt x="29415" y="716497"/>
                  </a:lnTo>
                  <a:lnTo>
                    <a:pt x="42017" y="672818"/>
                  </a:lnTo>
                  <a:lnTo>
                    <a:pt x="56725" y="630009"/>
                  </a:lnTo>
                  <a:lnTo>
                    <a:pt x="73484" y="588124"/>
                  </a:lnTo>
                  <a:lnTo>
                    <a:pt x="92236" y="547219"/>
                  </a:lnTo>
                  <a:lnTo>
                    <a:pt x="112924" y="507346"/>
                  </a:lnTo>
                  <a:lnTo>
                    <a:pt x="135491" y="468560"/>
                  </a:lnTo>
                  <a:lnTo>
                    <a:pt x="159881" y="430915"/>
                  </a:lnTo>
                  <a:lnTo>
                    <a:pt x="186037" y="394466"/>
                  </a:lnTo>
                  <a:lnTo>
                    <a:pt x="213902" y="359267"/>
                  </a:lnTo>
                  <a:lnTo>
                    <a:pt x="243418" y="325371"/>
                  </a:lnTo>
                  <a:lnTo>
                    <a:pt x="274530" y="292834"/>
                  </a:lnTo>
                  <a:lnTo>
                    <a:pt x="307181" y="261708"/>
                  </a:lnTo>
                  <a:lnTo>
                    <a:pt x="341312" y="232050"/>
                  </a:lnTo>
                  <a:lnTo>
                    <a:pt x="376868" y="203911"/>
                  </a:lnTo>
                  <a:lnTo>
                    <a:pt x="413792" y="177348"/>
                  </a:lnTo>
                  <a:lnTo>
                    <a:pt x="452027" y="152414"/>
                  </a:lnTo>
                  <a:lnTo>
                    <a:pt x="491516" y="129163"/>
                  </a:lnTo>
                  <a:lnTo>
                    <a:pt x="532202" y="107650"/>
                  </a:lnTo>
                  <a:lnTo>
                    <a:pt x="574029" y="87928"/>
                  </a:lnTo>
                  <a:lnTo>
                    <a:pt x="616939" y="70052"/>
                  </a:lnTo>
                  <a:lnTo>
                    <a:pt x="660875" y="54076"/>
                  </a:lnTo>
                  <a:lnTo>
                    <a:pt x="705781" y="40054"/>
                  </a:lnTo>
                  <a:lnTo>
                    <a:pt x="751600" y="28041"/>
                  </a:lnTo>
                  <a:lnTo>
                    <a:pt x="798276" y="18091"/>
                  </a:lnTo>
                  <a:lnTo>
                    <a:pt x="845750" y="10257"/>
                  </a:lnTo>
                  <a:lnTo>
                    <a:pt x="893967" y="4595"/>
                  </a:lnTo>
                  <a:lnTo>
                    <a:pt x="942869" y="1157"/>
                  </a:lnTo>
                  <a:lnTo>
                    <a:pt x="992399" y="0"/>
                  </a:lnTo>
                  <a:lnTo>
                    <a:pt x="1984800" y="0"/>
                  </a:lnTo>
                  <a:lnTo>
                    <a:pt x="1984800" y="946049"/>
                  </a:lnTo>
                  <a:lnTo>
                    <a:pt x="1983585" y="993267"/>
                  </a:lnTo>
                  <a:lnTo>
                    <a:pt x="1979980" y="1039885"/>
                  </a:lnTo>
                  <a:lnTo>
                    <a:pt x="1974040" y="1085850"/>
                  </a:lnTo>
                  <a:lnTo>
                    <a:pt x="1965822" y="1131107"/>
                  </a:lnTo>
                  <a:lnTo>
                    <a:pt x="1955384" y="1175602"/>
                  </a:lnTo>
                  <a:lnTo>
                    <a:pt x="1942782" y="1219281"/>
                  </a:lnTo>
                  <a:lnTo>
                    <a:pt x="1928074" y="1262090"/>
                  </a:lnTo>
                  <a:lnTo>
                    <a:pt x="1911315" y="1303975"/>
                  </a:lnTo>
                  <a:lnTo>
                    <a:pt x="1892564" y="1344880"/>
                  </a:lnTo>
                  <a:lnTo>
                    <a:pt x="1871876" y="1384753"/>
                  </a:lnTo>
                  <a:lnTo>
                    <a:pt x="1849308" y="1423539"/>
                  </a:lnTo>
                  <a:lnTo>
                    <a:pt x="1824918" y="1461184"/>
                  </a:lnTo>
                  <a:lnTo>
                    <a:pt x="1798762" y="1497633"/>
                  </a:lnTo>
                  <a:lnTo>
                    <a:pt x="1770897" y="1532832"/>
                  </a:lnTo>
                  <a:lnTo>
                    <a:pt x="1741381" y="1566728"/>
                  </a:lnTo>
                  <a:lnTo>
                    <a:pt x="1710269" y="1599265"/>
                  </a:lnTo>
                  <a:lnTo>
                    <a:pt x="1677619" y="1630391"/>
                  </a:lnTo>
                  <a:lnTo>
                    <a:pt x="1643487" y="1660049"/>
                  </a:lnTo>
                  <a:lnTo>
                    <a:pt x="1607931" y="1688188"/>
                  </a:lnTo>
                  <a:lnTo>
                    <a:pt x="1571007" y="1714751"/>
                  </a:lnTo>
                  <a:lnTo>
                    <a:pt x="1532772" y="1739685"/>
                  </a:lnTo>
                  <a:lnTo>
                    <a:pt x="1493283" y="1762936"/>
                  </a:lnTo>
                  <a:lnTo>
                    <a:pt x="1452597" y="1784449"/>
                  </a:lnTo>
                  <a:lnTo>
                    <a:pt x="1410770" y="1804171"/>
                  </a:lnTo>
                  <a:lnTo>
                    <a:pt x="1367861" y="1822047"/>
                  </a:lnTo>
                  <a:lnTo>
                    <a:pt x="1323924" y="1838023"/>
                  </a:lnTo>
                  <a:lnTo>
                    <a:pt x="1279018" y="1852045"/>
                  </a:lnTo>
                  <a:lnTo>
                    <a:pt x="1233199" y="1864058"/>
                  </a:lnTo>
                  <a:lnTo>
                    <a:pt x="1186523" y="1874008"/>
                  </a:lnTo>
                  <a:lnTo>
                    <a:pt x="1139049" y="1881842"/>
                  </a:lnTo>
                  <a:lnTo>
                    <a:pt x="1090832" y="1887504"/>
                  </a:lnTo>
                  <a:lnTo>
                    <a:pt x="1041930" y="1890942"/>
                  </a:lnTo>
                  <a:lnTo>
                    <a:pt x="992399" y="1892099"/>
                  </a:lnTo>
                  <a:close/>
                </a:path>
              </a:pathLst>
            </a:custGeom>
            <a:solidFill>
              <a:srgbClr val="FFDD00">
                <a:alpha val="745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0274" y="1054888"/>
              <a:ext cx="1797685" cy="1758950"/>
            </a:xfrm>
            <a:custGeom>
              <a:avLst/>
              <a:gdLst/>
              <a:ahLst/>
              <a:cxnLst/>
              <a:rect l="l" t="t" r="r" b="b"/>
              <a:pathLst>
                <a:path w="1797685" h="1758950">
                  <a:moveTo>
                    <a:pt x="1797300" y="1758899"/>
                  </a:moveTo>
                  <a:lnTo>
                    <a:pt x="284150" y="1758899"/>
                  </a:lnTo>
                  <a:lnTo>
                    <a:pt x="0" y="1474749"/>
                  </a:lnTo>
                  <a:lnTo>
                    <a:pt x="0" y="0"/>
                  </a:lnTo>
                  <a:lnTo>
                    <a:pt x="1513149" y="0"/>
                  </a:lnTo>
                  <a:lnTo>
                    <a:pt x="1797300" y="284150"/>
                  </a:lnTo>
                  <a:lnTo>
                    <a:pt x="1797300" y="1758899"/>
                  </a:lnTo>
                  <a:close/>
                </a:path>
              </a:pathLst>
            </a:custGeom>
            <a:solidFill>
              <a:srgbClr val="BADBFF">
                <a:alpha val="512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68359" y="2590294"/>
              <a:ext cx="2107565" cy="2091689"/>
            </a:xfrm>
            <a:custGeom>
              <a:avLst/>
              <a:gdLst/>
              <a:ahLst/>
              <a:cxnLst/>
              <a:rect l="l" t="t" r="r" b="b"/>
              <a:pathLst>
                <a:path w="2107565" h="2091689">
                  <a:moveTo>
                    <a:pt x="635504" y="2091252"/>
                  </a:moveTo>
                  <a:lnTo>
                    <a:pt x="551377" y="1743676"/>
                  </a:lnTo>
                  <a:lnTo>
                    <a:pt x="504591" y="1721842"/>
                  </a:lnTo>
                  <a:lnTo>
                    <a:pt x="459667" y="1698160"/>
                  </a:lnTo>
                  <a:lnTo>
                    <a:pt x="416636" y="1672706"/>
                  </a:lnTo>
                  <a:lnTo>
                    <a:pt x="375530" y="1645558"/>
                  </a:lnTo>
                  <a:lnTo>
                    <a:pt x="336378" y="1616790"/>
                  </a:lnTo>
                  <a:lnTo>
                    <a:pt x="299213" y="1586480"/>
                  </a:lnTo>
                  <a:lnTo>
                    <a:pt x="264064" y="1554704"/>
                  </a:lnTo>
                  <a:lnTo>
                    <a:pt x="230964" y="1521537"/>
                  </a:lnTo>
                  <a:lnTo>
                    <a:pt x="199944" y="1487057"/>
                  </a:lnTo>
                  <a:lnTo>
                    <a:pt x="171033" y="1451338"/>
                  </a:lnTo>
                  <a:lnTo>
                    <a:pt x="144264" y="1414459"/>
                  </a:lnTo>
                  <a:lnTo>
                    <a:pt x="119667" y="1376494"/>
                  </a:lnTo>
                  <a:lnTo>
                    <a:pt x="97273" y="1337520"/>
                  </a:lnTo>
                  <a:lnTo>
                    <a:pt x="77114" y="1297614"/>
                  </a:lnTo>
                  <a:lnTo>
                    <a:pt x="59220" y="1256851"/>
                  </a:lnTo>
                  <a:lnTo>
                    <a:pt x="43623" y="1215308"/>
                  </a:lnTo>
                  <a:lnTo>
                    <a:pt x="30352" y="1173060"/>
                  </a:lnTo>
                  <a:lnTo>
                    <a:pt x="19441" y="1130186"/>
                  </a:lnTo>
                  <a:lnTo>
                    <a:pt x="10919" y="1086759"/>
                  </a:lnTo>
                  <a:lnTo>
                    <a:pt x="4817" y="1042858"/>
                  </a:lnTo>
                  <a:lnTo>
                    <a:pt x="1167" y="998557"/>
                  </a:lnTo>
                  <a:lnTo>
                    <a:pt x="0" y="953934"/>
                  </a:lnTo>
                  <a:lnTo>
                    <a:pt x="1346" y="909064"/>
                  </a:lnTo>
                  <a:lnTo>
                    <a:pt x="5236" y="864025"/>
                  </a:lnTo>
                  <a:lnTo>
                    <a:pt x="11702" y="818891"/>
                  </a:lnTo>
                  <a:lnTo>
                    <a:pt x="20775" y="773739"/>
                  </a:lnTo>
                  <a:lnTo>
                    <a:pt x="32486" y="728646"/>
                  </a:lnTo>
                  <a:lnTo>
                    <a:pt x="46865" y="683687"/>
                  </a:lnTo>
                  <a:lnTo>
                    <a:pt x="63944" y="638940"/>
                  </a:lnTo>
                  <a:lnTo>
                    <a:pt x="83754" y="594480"/>
                  </a:lnTo>
                  <a:lnTo>
                    <a:pt x="104614" y="553547"/>
                  </a:lnTo>
                  <a:lnTo>
                    <a:pt x="127426" y="513813"/>
                  </a:lnTo>
                  <a:lnTo>
                    <a:pt x="152117" y="475309"/>
                  </a:lnTo>
                  <a:lnTo>
                    <a:pt x="178619" y="438067"/>
                  </a:lnTo>
                  <a:lnTo>
                    <a:pt x="206860" y="402116"/>
                  </a:lnTo>
                  <a:lnTo>
                    <a:pt x="236771" y="367488"/>
                  </a:lnTo>
                  <a:lnTo>
                    <a:pt x="268281" y="334213"/>
                  </a:lnTo>
                  <a:lnTo>
                    <a:pt x="301320" y="302322"/>
                  </a:lnTo>
                  <a:lnTo>
                    <a:pt x="335818" y="271845"/>
                  </a:lnTo>
                  <a:lnTo>
                    <a:pt x="371703" y="242815"/>
                  </a:lnTo>
                  <a:lnTo>
                    <a:pt x="408907" y="215260"/>
                  </a:lnTo>
                  <a:lnTo>
                    <a:pt x="447358" y="189213"/>
                  </a:lnTo>
                  <a:lnTo>
                    <a:pt x="486986" y="164703"/>
                  </a:lnTo>
                  <a:lnTo>
                    <a:pt x="527722" y="141762"/>
                  </a:lnTo>
                  <a:lnTo>
                    <a:pt x="569494" y="120420"/>
                  </a:lnTo>
                  <a:lnTo>
                    <a:pt x="612232" y="100708"/>
                  </a:lnTo>
                  <a:lnTo>
                    <a:pt x="655866" y="82656"/>
                  </a:lnTo>
                  <a:lnTo>
                    <a:pt x="700326" y="66296"/>
                  </a:lnTo>
                  <a:lnTo>
                    <a:pt x="745541" y="51659"/>
                  </a:lnTo>
                  <a:lnTo>
                    <a:pt x="791441" y="38774"/>
                  </a:lnTo>
                  <a:lnTo>
                    <a:pt x="837956" y="27673"/>
                  </a:lnTo>
                  <a:lnTo>
                    <a:pt x="885015" y="18386"/>
                  </a:lnTo>
                  <a:lnTo>
                    <a:pt x="932548" y="10945"/>
                  </a:lnTo>
                  <a:lnTo>
                    <a:pt x="980485" y="5380"/>
                  </a:lnTo>
                  <a:lnTo>
                    <a:pt x="1028755" y="1721"/>
                  </a:lnTo>
                  <a:lnTo>
                    <a:pt x="1077289" y="0"/>
                  </a:lnTo>
                  <a:lnTo>
                    <a:pt x="1126015" y="246"/>
                  </a:lnTo>
                  <a:lnTo>
                    <a:pt x="1174863" y="2492"/>
                  </a:lnTo>
                  <a:lnTo>
                    <a:pt x="1223764" y="6768"/>
                  </a:lnTo>
                  <a:lnTo>
                    <a:pt x="1272646" y="13103"/>
                  </a:lnTo>
                  <a:lnTo>
                    <a:pt x="1321440" y="21530"/>
                  </a:lnTo>
                  <a:lnTo>
                    <a:pt x="1370075" y="32079"/>
                  </a:lnTo>
                  <a:lnTo>
                    <a:pt x="1419515" y="45084"/>
                  </a:lnTo>
                  <a:lnTo>
                    <a:pt x="1467610" y="60067"/>
                  </a:lnTo>
                  <a:lnTo>
                    <a:pt x="1514316" y="76965"/>
                  </a:lnTo>
                  <a:lnTo>
                    <a:pt x="1559592" y="95715"/>
                  </a:lnTo>
                  <a:lnTo>
                    <a:pt x="1603395" y="116256"/>
                  </a:lnTo>
                  <a:lnTo>
                    <a:pt x="1645680" y="138524"/>
                  </a:lnTo>
                  <a:lnTo>
                    <a:pt x="1686406" y="162457"/>
                  </a:lnTo>
                  <a:lnTo>
                    <a:pt x="1725529" y="187992"/>
                  </a:lnTo>
                  <a:lnTo>
                    <a:pt x="1763007" y="215066"/>
                  </a:lnTo>
                  <a:lnTo>
                    <a:pt x="1798796" y="243618"/>
                  </a:lnTo>
                  <a:lnTo>
                    <a:pt x="1832854" y="273583"/>
                  </a:lnTo>
                  <a:lnTo>
                    <a:pt x="1865138" y="304901"/>
                  </a:lnTo>
                  <a:lnTo>
                    <a:pt x="1895604" y="337507"/>
                  </a:lnTo>
                  <a:lnTo>
                    <a:pt x="1924210" y="371340"/>
                  </a:lnTo>
                  <a:lnTo>
                    <a:pt x="1950912" y="406337"/>
                  </a:lnTo>
                  <a:lnTo>
                    <a:pt x="1975669" y="442435"/>
                  </a:lnTo>
                  <a:lnTo>
                    <a:pt x="1998436" y="479572"/>
                  </a:lnTo>
                  <a:lnTo>
                    <a:pt x="2019172" y="517684"/>
                  </a:lnTo>
                  <a:lnTo>
                    <a:pt x="2037832" y="556710"/>
                  </a:lnTo>
                  <a:lnTo>
                    <a:pt x="2054374" y="596587"/>
                  </a:lnTo>
                  <a:lnTo>
                    <a:pt x="2068756" y="637251"/>
                  </a:lnTo>
                  <a:lnTo>
                    <a:pt x="2080934" y="678642"/>
                  </a:lnTo>
                  <a:lnTo>
                    <a:pt x="2090864" y="720695"/>
                  </a:lnTo>
                  <a:lnTo>
                    <a:pt x="2098506" y="763348"/>
                  </a:lnTo>
                  <a:lnTo>
                    <a:pt x="2103814" y="806539"/>
                  </a:lnTo>
                  <a:lnTo>
                    <a:pt x="2106747" y="850205"/>
                  </a:lnTo>
                  <a:lnTo>
                    <a:pt x="2107261" y="894283"/>
                  </a:lnTo>
                  <a:lnTo>
                    <a:pt x="2105314" y="938711"/>
                  </a:lnTo>
                  <a:lnTo>
                    <a:pt x="2100863" y="983426"/>
                  </a:lnTo>
                  <a:lnTo>
                    <a:pt x="2093864" y="1028366"/>
                  </a:lnTo>
                  <a:lnTo>
                    <a:pt x="2084274" y="1073468"/>
                  </a:lnTo>
                  <a:lnTo>
                    <a:pt x="2072599" y="1116810"/>
                  </a:lnTo>
                  <a:lnTo>
                    <a:pt x="2058731" y="1159309"/>
                  </a:lnTo>
                  <a:lnTo>
                    <a:pt x="2042734" y="1200924"/>
                  </a:lnTo>
                  <a:lnTo>
                    <a:pt x="2024669" y="1241611"/>
                  </a:lnTo>
                  <a:lnTo>
                    <a:pt x="2004601" y="1281330"/>
                  </a:lnTo>
                  <a:lnTo>
                    <a:pt x="1982591" y="1320040"/>
                  </a:lnTo>
                  <a:lnTo>
                    <a:pt x="1958704" y="1357697"/>
                  </a:lnTo>
                  <a:lnTo>
                    <a:pt x="1933000" y="1394261"/>
                  </a:lnTo>
                  <a:lnTo>
                    <a:pt x="1905544" y="1429691"/>
                  </a:lnTo>
                  <a:lnTo>
                    <a:pt x="1876399" y="1463943"/>
                  </a:lnTo>
                  <a:lnTo>
                    <a:pt x="1845626" y="1496977"/>
                  </a:lnTo>
                  <a:lnTo>
                    <a:pt x="1813289" y="1528752"/>
                  </a:lnTo>
                  <a:lnTo>
                    <a:pt x="1779451" y="1559225"/>
                  </a:lnTo>
                  <a:lnTo>
                    <a:pt x="1744175" y="1588354"/>
                  </a:lnTo>
                  <a:lnTo>
                    <a:pt x="1707523" y="1616099"/>
                  </a:lnTo>
                  <a:lnTo>
                    <a:pt x="1669558" y="1642416"/>
                  </a:lnTo>
                  <a:lnTo>
                    <a:pt x="1630343" y="1667266"/>
                  </a:lnTo>
                  <a:lnTo>
                    <a:pt x="1589941" y="1690606"/>
                  </a:lnTo>
                  <a:lnTo>
                    <a:pt x="1548415" y="1712394"/>
                  </a:lnTo>
                  <a:lnTo>
                    <a:pt x="1505828" y="1732589"/>
                  </a:lnTo>
                  <a:lnTo>
                    <a:pt x="1462242" y="1751149"/>
                  </a:lnTo>
                  <a:lnTo>
                    <a:pt x="1417720" y="1768033"/>
                  </a:lnTo>
                  <a:lnTo>
                    <a:pt x="1372325" y="1783198"/>
                  </a:lnTo>
                  <a:lnTo>
                    <a:pt x="1326120" y="1796604"/>
                  </a:lnTo>
                  <a:lnTo>
                    <a:pt x="1279168" y="1808208"/>
                  </a:lnTo>
                  <a:lnTo>
                    <a:pt x="1231532" y="1817968"/>
                  </a:lnTo>
                  <a:lnTo>
                    <a:pt x="1183274" y="1825844"/>
                  </a:lnTo>
                  <a:lnTo>
                    <a:pt x="1134457" y="1831794"/>
                  </a:lnTo>
                  <a:lnTo>
                    <a:pt x="1088633" y="1835493"/>
                  </a:lnTo>
                  <a:lnTo>
                    <a:pt x="934859" y="1835493"/>
                  </a:lnTo>
                  <a:lnTo>
                    <a:pt x="635504" y="2091252"/>
                  </a:lnTo>
                  <a:close/>
                </a:path>
                <a:path w="2107565" h="2091689">
                  <a:moveTo>
                    <a:pt x="1037417" y="1837667"/>
                  </a:moveTo>
                  <a:lnTo>
                    <a:pt x="985282" y="1837667"/>
                  </a:lnTo>
                  <a:lnTo>
                    <a:pt x="934859" y="1835493"/>
                  </a:lnTo>
                  <a:lnTo>
                    <a:pt x="1088633" y="1835493"/>
                  </a:lnTo>
                  <a:lnTo>
                    <a:pt x="1085144" y="1835775"/>
                  </a:lnTo>
                  <a:lnTo>
                    <a:pt x="1037417" y="1837667"/>
                  </a:lnTo>
                  <a:close/>
                </a:path>
              </a:pathLst>
            </a:custGeom>
            <a:solidFill>
              <a:srgbClr val="6A00FF">
                <a:alpha val="2326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76849" y="2723736"/>
              <a:ext cx="1896110" cy="2072639"/>
            </a:xfrm>
            <a:custGeom>
              <a:avLst/>
              <a:gdLst/>
              <a:ahLst/>
              <a:cxnLst/>
              <a:rect l="l" t="t" r="r" b="b"/>
              <a:pathLst>
                <a:path w="1896109" h="2072639">
                  <a:moveTo>
                    <a:pt x="1041295" y="2072402"/>
                  </a:moveTo>
                  <a:lnTo>
                    <a:pt x="1003823" y="2037300"/>
                  </a:lnTo>
                  <a:lnTo>
                    <a:pt x="966412" y="2002090"/>
                  </a:lnTo>
                  <a:lnTo>
                    <a:pt x="929063" y="1966774"/>
                  </a:lnTo>
                  <a:lnTo>
                    <a:pt x="891778" y="1931354"/>
                  </a:lnTo>
                  <a:lnTo>
                    <a:pt x="854559" y="1895833"/>
                  </a:lnTo>
                  <a:lnTo>
                    <a:pt x="817407" y="1860211"/>
                  </a:lnTo>
                  <a:lnTo>
                    <a:pt x="780325" y="1824492"/>
                  </a:lnTo>
                  <a:lnTo>
                    <a:pt x="743314" y="1788677"/>
                  </a:lnTo>
                  <a:lnTo>
                    <a:pt x="706376" y="1752768"/>
                  </a:lnTo>
                  <a:lnTo>
                    <a:pt x="669513" y="1716767"/>
                  </a:lnTo>
                  <a:lnTo>
                    <a:pt x="632726" y="1680677"/>
                  </a:lnTo>
                  <a:lnTo>
                    <a:pt x="596017" y="1644500"/>
                  </a:lnTo>
                  <a:lnTo>
                    <a:pt x="559388" y="1608236"/>
                  </a:lnTo>
                  <a:lnTo>
                    <a:pt x="522840" y="1571890"/>
                  </a:lnTo>
                  <a:lnTo>
                    <a:pt x="486376" y="1535462"/>
                  </a:lnTo>
                  <a:lnTo>
                    <a:pt x="449997" y="1498955"/>
                  </a:lnTo>
                  <a:lnTo>
                    <a:pt x="413705" y="1462370"/>
                  </a:lnTo>
                  <a:lnTo>
                    <a:pt x="377501" y="1425710"/>
                  </a:lnTo>
                  <a:lnTo>
                    <a:pt x="341388" y="1388977"/>
                  </a:lnTo>
                  <a:lnTo>
                    <a:pt x="305367" y="1352173"/>
                  </a:lnTo>
                  <a:lnTo>
                    <a:pt x="269440" y="1315300"/>
                  </a:lnTo>
                  <a:lnTo>
                    <a:pt x="233608" y="1278360"/>
                  </a:lnTo>
                  <a:lnTo>
                    <a:pt x="197874" y="1241355"/>
                  </a:lnTo>
                  <a:lnTo>
                    <a:pt x="162239" y="1204287"/>
                  </a:lnTo>
                  <a:lnTo>
                    <a:pt x="126704" y="1167158"/>
                  </a:lnTo>
                  <a:lnTo>
                    <a:pt x="91272" y="1129970"/>
                  </a:lnTo>
                  <a:lnTo>
                    <a:pt x="78211" y="1116570"/>
                  </a:lnTo>
                  <a:lnTo>
                    <a:pt x="47814" y="1069536"/>
                  </a:lnTo>
                  <a:lnTo>
                    <a:pt x="35685" y="1016470"/>
                  </a:lnTo>
                  <a:lnTo>
                    <a:pt x="34994" y="997949"/>
                  </a:lnTo>
                  <a:lnTo>
                    <a:pt x="32444" y="946654"/>
                  </a:lnTo>
                  <a:lnTo>
                    <a:pt x="29987" y="895417"/>
                  </a:lnTo>
                  <a:lnTo>
                    <a:pt x="27609" y="844227"/>
                  </a:lnTo>
                  <a:lnTo>
                    <a:pt x="25295" y="793078"/>
                  </a:lnTo>
                  <a:lnTo>
                    <a:pt x="23031" y="741959"/>
                  </a:lnTo>
                  <a:lnTo>
                    <a:pt x="20803" y="690862"/>
                  </a:lnTo>
                  <a:lnTo>
                    <a:pt x="18597" y="639778"/>
                  </a:lnTo>
                  <a:lnTo>
                    <a:pt x="16397" y="588699"/>
                  </a:lnTo>
                  <a:lnTo>
                    <a:pt x="14190" y="537615"/>
                  </a:lnTo>
                  <a:lnTo>
                    <a:pt x="11962" y="486518"/>
                  </a:lnTo>
                  <a:lnTo>
                    <a:pt x="9698" y="435400"/>
                  </a:lnTo>
                  <a:lnTo>
                    <a:pt x="7384" y="384250"/>
                  </a:lnTo>
                  <a:lnTo>
                    <a:pt x="5006" y="333061"/>
                  </a:lnTo>
                  <a:lnTo>
                    <a:pt x="2549" y="281823"/>
                  </a:lnTo>
                  <a:lnTo>
                    <a:pt x="0" y="230528"/>
                  </a:lnTo>
                  <a:lnTo>
                    <a:pt x="300" y="214583"/>
                  </a:lnTo>
                  <a:lnTo>
                    <a:pt x="11479" y="174219"/>
                  </a:lnTo>
                  <a:lnTo>
                    <a:pt x="47622" y="156865"/>
                  </a:lnTo>
                  <a:lnTo>
                    <a:pt x="53732" y="156641"/>
                  </a:lnTo>
                  <a:lnTo>
                    <a:pt x="104881" y="147026"/>
                  </a:lnTo>
                  <a:lnTo>
                    <a:pt x="156094" y="137646"/>
                  </a:lnTo>
                  <a:lnTo>
                    <a:pt x="207367" y="128486"/>
                  </a:lnTo>
                  <a:lnTo>
                    <a:pt x="258697" y="119533"/>
                  </a:lnTo>
                  <a:lnTo>
                    <a:pt x="310079" y="110772"/>
                  </a:lnTo>
                  <a:lnTo>
                    <a:pt x="361510" y="102190"/>
                  </a:lnTo>
                  <a:lnTo>
                    <a:pt x="412986" y="93773"/>
                  </a:lnTo>
                  <a:lnTo>
                    <a:pt x="464503" y="85507"/>
                  </a:lnTo>
                  <a:lnTo>
                    <a:pt x="516058" y="77378"/>
                  </a:lnTo>
                  <a:lnTo>
                    <a:pt x="567647" y="69373"/>
                  </a:lnTo>
                  <a:lnTo>
                    <a:pt x="619266" y="61477"/>
                  </a:lnTo>
                  <a:lnTo>
                    <a:pt x="670911" y="53677"/>
                  </a:lnTo>
                  <a:lnTo>
                    <a:pt x="722578" y="45959"/>
                  </a:lnTo>
                  <a:lnTo>
                    <a:pt x="774264" y="38309"/>
                  </a:lnTo>
                  <a:lnTo>
                    <a:pt x="825964" y="30713"/>
                  </a:lnTo>
                  <a:lnTo>
                    <a:pt x="877676" y="23157"/>
                  </a:lnTo>
                  <a:lnTo>
                    <a:pt x="929395" y="15628"/>
                  </a:lnTo>
                  <a:lnTo>
                    <a:pt x="981117" y="8112"/>
                  </a:lnTo>
                  <a:lnTo>
                    <a:pt x="1030328" y="2303"/>
                  </a:lnTo>
                  <a:lnTo>
                    <a:pt x="1080178" y="0"/>
                  </a:lnTo>
                  <a:lnTo>
                    <a:pt x="1129792" y="3756"/>
                  </a:lnTo>
                  <a:lnTo>
                    <a:pt x="1178295" y="16126"/>
                  </a:lnTo>
                  <a:lnTo>
                    <a:pt x="1241741" y="51524"/>
                  </a:lnTo>
                  <a:lnTo>
                    <a:pt x="1297816" y="96822"/>
                  </a:lnTo>
                  <a:lnTo>
                    <a:pt x="1335673" y="130225"/>
                  </a:lnTo>
                  <a:lnTo>
                    <a:pt x="1373243" y="163891"/>
                  </a:lnTo>
                  <a:lnTo>
                    <a:pt x="1410527" y="197821"/>
                  </a:lnTo>
                  <a:lnTo>
                    <a:pt x="1447524" y="232013"/>
                  </a:lnTo>
                  <a:lnTo>
                    <a:pt x="1484235" y="266468"/>
                  </a:lnTo>
                  <a:lnTo>
                    <a:pt x="1520659" y="301186"/>
                  </a:lnTo>
                  <a:lnTo>
                    <a:pt x="1556797" y="336166"/>
                  </a:lnTo>
                  <a:lnTo>
                    <a:pt x="1592648" y="371407"/>
                  </a:lnTo>
                  <a:lnTo>
                    <a:pt x="1628212" y="406911"/>
                  </a:lnTo>
                  <a:lnTo>
                    <a:pt x="1663490" y="442676"/>
                  </a:lnTo>
                  <a:lnTo>
                    <a:pt x="1698481" y="478703"/>
                  </a:lnTo>
                  <a:lnTo>
                    <a:pt x="1733184" y="514990"/>
                  </a:lnTo>
                  <a:lnTo>
                    <a:pt x="1767601" y="551539"/>
                  </a:lnTo>
                  <a:lnTo>
                    <a:pt x="1801731" y="588348"/>
                  </a:lnTo>
                  <a:lnTo>
                    <a:pt x="1835573" y="625417"/>
                  </a:lnTo>
                  <a:lnTo>
                    <a:pt x="1847696" y="640546"/>
                  </a:lnTo>
                  <a:lnTo>
                    <a:pt x="1859643" y="655053"/>
                  </a:lnTo>
                  <a:lnTo>
                    <a:pt x="1885340" y="706197"/>
                  </a:lnTo>
                  <a:lnTo>
                    <a:pt x="1891312" y="749893"/>
                  </a:lnTo>
                  <a:lnTo>
                    <a:pt x="1893091" y="822767"/>
                  </a:lnTo>
                  <a:lnTo>
                    <a:pt x="1893738" y="874004"/>
                  </a:lnTo>
                  <a:lnTo>
                    <a:pt x="1894297" y="925251"/>
                  </a:lnTo>
                  <a:lnTo>
                    <a:pt x="1894765" y="976504"/>
                  </a:lnTo>
                  <a:lnTo>
                    <a:pt x="1895134" y="1027760"/>
                  </a:lnTo>
                  <a:lnTo>
                    <a:pt x="1895400" y="1079015"/>
                  </a:lnTo>
                  <a:lnTo>
                    <a:pt x="1895557" y="1130266"/>
                  </a:lnTo>
                  <a:lnTo>
                    <a:pt x="1895599" y="1181508"/>
                  </a:lnTo>
                  <a:lnTo>
                    <a:pt x="1895520" y="1232740"/>
                  </a:lnTo>
                  <a:lnTo>
                    <a:pt x="1895314" y="1283956"/>
                  </a:lnTo>
                  <a:lnTo>
                    <a:pt x="1894977" y="1335153"/>
                  </a:lnTo>
                  <a:lnTo>
                    <a:pt x="1894502" y="1386329"/>
                  </a:lnTo>
                  <a:lnTo>
                    <a:pt x="1893883" y="1437478"/>
                  </a:lnTo>
                  <a:lnTo>
                    <a:pt x="1893115" y="1488598"/>
                  </a:lnTo>
                  <a:lnTo>
                    <a:pt x="1892193" y="1539685"/>
                  </a:lnTo>
                  <a:lnTo>
                    <a:pt x="1891110" y="1590736"/>
                  </a:lnTo>
                  <a:lnTo>
                    <a:pt x="1852397" y="1596811"/>
                  </a:lnTo>
                  <a:lnTo>
                    <a:pt x="1802386" y="1590956"/>
                  </a:lnTo>
                  <a:lnTo>
                    <a:pt x="1752472" y="1584571"/>
                  </a:lnTo>
                  <a:lnTo>
                    <a:pt x="1702658" y="1577651"/>
                  </a:lnTo>
                  <a:lnTo>
                    <a:pt x="1652947" y="1570189"/>
                  </a:lnTo>
                  <a:lnTo>
                    <a:pt x="1603343" y="1562180"/>
                  </a:lnTo>
                  <a:lnTo>
                    <a:pt x="1553849" y="1553617"/>
                  </a:lnTo>
                  <a:lnTo>
                    <a:pt x="1504469" y="1544494"/>
                  </a:lnTo>
                  <a:lnTo>
                    <a:pt x="1455205" y="1534805"/>
                  </a:lnTo>
                  <a:lnTo>
                    <a:pt x="1406061" y="1524543"/>
                  </a:lnTo>
                  <a:lnTo>
                    <a:pt x="1357041" y="1513703"/>
                  </a:lnTo>
                  <a:lnTo>
                    <a:pt x="1308147" y="1502278"/>
                  </a:lnTo>
                  <a:lnTo>
                    <a:pt x="1259383" y="1490261"/>
                  </a:lnTo>
                  <a:lnTo>
                    <a:pt x="1210752" y="1477648"/>
                  </a:lnTo>
                  <a:lnTo>
                    <a:pt x="1162258" y="1464431"/>
                  </a:lnTo>
                  <a:lnTo>
                    <a:pt x="1113904" y="1450604"/>
                  </a:lnTo>
                  <a:lnTo>
                    <a:pt x="1065692" y="1436161"/>
                  </a:lnTo>
                  <a:lnTo>
                    <a:pt x="1063625" y="1485155"/>
                  </a:lnTo>
                  <a:lnTo>
                    <a:pt x="1061654" y="1534125"/>
                  </a:lnTo>
                  <a:lnTo>
                    <a:pt x="1059761" y="1583075"/>
                  </a:lnTo>
                  <a:lnTo>
                    <a:pt x="1057929" y="1632010"/>
                  </a:lnTo>
                  <a:lnTo>
                    <a:pt x="1056140" y="1680933"/>
                  </a:lnTo>
                  <a:lnTo>
                    <a:pt x="1054378" y="1729849"/>
                  </a:lnTo>
                  <a:lnTo>
                    <a:pt x="1052623" y="1778761"/>
                  </a:lnTo>
                  <a:lnTo>
                    <a:pt x="1050860" y="1827675"/>
                  </a:lnTo>
                  <a:lnTo>
                    <a:pt x="1049070" y="1876593"/>
                  </a:lnTo>
                  <a:lnTo>
                    <a:pt x="1047236" y="1925521"/>
                  </a:lnTo>
                  <a:lnTo>
                    <a:pt x="1045341" y="1974462"/>
                  </a:lnTo>
                  <a:lnTo>
                    <a:pt x="1043366" y="2023421"/>
                  </a:lnTo>
                  <a:lnTo>
                    <a:pt x="1041295" y="2072402"/>
                  </a:lnTo>
                  <a:close/>
                </a:path>
              </a:pathLst>
            </a:custGeom>
            <a:solidFill>
              <a:srgbClr val="122650">
                <a:alpha val="174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95485" y="1275203"/>
            <a:ext cx="2152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14" dirty="0">
                <a:solidFill>
                  <a:srgbClr val="0B5394"/>
                </a:solidFill>
                <a:latin typeface="Arial"/>
                <a:cs typeface="Arial"/>
              </a:rPr>
              <a:t>01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4322" y="1270978"/>
            <a:ext cx="2628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0B5394"/>
                </a:solidFill>
                <a:latin typeface="Arial"/>
                <a:cs typeface="Arial"/>
              </a:rPr>
              <a:t>02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81174" y="1790501"/>
            <a:ext cx="1147445" cy="49910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50"/>
              </a:spcBef>
            </a:pPr>
            <a:r>
              <a:rPr sz="1100" dirty="0">
                <a:solidFill>
                  <a:srgbClr val="063763"/>
                </a:solidFill>
                <a:latin typeface="Lucida Console"/>
                <a:cs typeface="Lucida Console"/>
              </a:rPr>
              <a:t>-</a:t>
            </a:r>
            <a:r>
              <a:rPr sz="1100" spc="25" dirty="0">
                <a:solidFill>
                  <a:srgbClr val="063763"/>
                </a:solidFill>
                <a:latin typeface="Lucida Console"/>
                <a:cs typeface="Lucida Console"/>
              </a:rPr>
              <a:t> </a:t>
            </a:r>
            <a:r>
              <a:rPr sz="1100" spc="-10" dirty="0">
                <a:solidFill>
                  <a:srgbClr val="063763"/>
                </a:solidFill>
                <a:latin typeface="Lucida Console"/>
                <a:cs typeface="Lucida Console"/>
              </a:rPr>
              <a:t>Provision </a:t>
            </a:r>
            <a:r>
              <a:rPr sz="1100" dirty="0">
                <a:solidFill>
                  <a:srgbClr val="063763"/>
                </a:solidFill>
                <a:latin typeface="Lucida Console"/>
                <a:cs typeface="Lucida Console"/>
              </a:rPr>
              <a:t>for</a:t>
            </a:r>
            <a:r>
              <a:rPr sz="1100" spc="50" dirty="0">
                <a:solidFill>
                  <a:srgbClr val="063763"/>
                </a:solidFill>
                <a:latin typeface="Lucida Console"/>
                <a:cs typeface="Lucida Console"/>
              </a:rPr>
              <a:t> </a:t>
            </a:r>
            <a:r>
              <a:rPr sz="1100" spc="-10" dirty="0">
                <a:solidFill>
                  <a:srgbClr val="063763"/>
                </a:solidFill>
                <a:latin typeface="Lucida Console"/>
                <a:cs typeface="Lucida Console"/>
              </a:rPr>
              <a:t>potential </a:t>
            </a:r>
            <a:r>
              <a:rPr sz="1100" spc="-20" dirty="0">
                <a:solidFill>
                  <a:srgbClr val="063763"/>
                </a:solidFill>
                <a:latin typeface="Lucida Console"/>
                <a:cs typeface="Lucida Console"/>
              </a:rPr>
              <a:t>loss</a:t>
            </a:r>
            <a:endParaRPr sz="11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88625" y="1651787"/>
            <a:ext cx="1492250" cy="70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sz="1000" dirty="0">
                <a:solidFill>
                  <a:srgbClr val="063763"/>
                </a:solidFill>
                <a:latin typeface="Lucida Console"/>
                <a:cs typeface="Lucida Console"/>
              </a:rPr>
              <a:t>-E</a:t>
            </a:r>
            <a:r>
              <a:rPr sz="1100" dirty="0">
                <a:solidFill>
                  <a:srgbClr val="063763"/>
                </a:solidFill>
                <a:latin typeface="Lucida Console"/>
                <a:cs typeface="Lucida Console"/>
              </a:rPr>
              <a:t>xpenses</a:t>
            </a:r>
            <a:r>
              <a:rPr sz="1100" spc="80" dirty="0">
                <a:solidFill>
                  <a:srgbClr val="063763"/>
                </a:solidFill>
                <a:latin typeface="Lucida Console"/>
                <a:cs typeface="Lucida Console"/>
              </a:rPr>
              <a:t> </a:t>
            </a:r>
            <a:r>
              <a:rPr sz="1100" dirty="0">
                <a:solidFill>
                  <a:srgbClr val="063763"/>
                </a:solidFill>
                <a:latin typeface="Lucida Console"/>
                <a:cs typeface="Lucida Console"/>
              </a:rPr>
              <a:t>to</a:t>
            </a:r>
            <a:r>
              <a:rPr sz="1100" spc="85" dirty="0">
                <a:solidFill>
                  <a:srgbClr val="063763"/>
                </a:solidFill>
                <a:latin typeface="Lucida Console"/>
                <a:cs typeface="Lucida Console"/>
              </a:rPr>
              <a:t> </a:t>
            </a:r>
            <a:r>
              <a:rPr sz="1100" spc="-25" dirty="0">
                <a:solidFill>
                  <a:srgbClr val="063763"/>
                </a:solidFill>
                <a:latin typeface="Lucida Console"/>
                <a:cs typeface="Lucida Console"/>
              </a:rPr>
              <a:t>be </a:t>
            </a:r>
            <a:r>
              <a:rPr sz="1100" dirty="0">
                <a:solidFill>
                  <a:srgbClr val="063763"/>
                </a:solidFill>
                <a:latin typeface="Lucida Console"/>
                <a:cs typeface="Lucida Console"/>
              </a:rPr>
              <a:t>recorded</a:t>
            </a:r>
            <a:r>
              <a:rPr sz="1100" spc="80" dirty="0">
                <a:solidFill>
                  <a:srgbClr val="063763"/>
                </a:solidFill>
                <a:latin typeface="Lucida Console"/>
                <a:cs typeface="Lucida Console"/>
              </a:rPr>
              <a:t> </a:t>
            </a:r>
            <a:r>
              <a:rPr sz="1100" dirty="0">
                <a:solidFill>
                  <a:srgbClr val="063763"/>
                </a:solidFill>
                <a:latin typeface="Lucida Console"/>
                <a:cs typeface="Lucida Console"/>
              </a:rPr>
              <a:t>in</a:t>
            </a:r>
            <a:r>
              <a:rPr sz="1100" spc="80" dirty="0">
                <a:solidFill>
                  <a:srgbClr val="063763"/>
                </a:solidFill>
                <a:latin typeface="Lucida Console"/>
                <a:cs typeface="Lucida Console"/>
              </a:rPr>
              <a:t> </a:t>
            </a:r>
            <a:r>
              <a:rPr sz="1100" spc="-25" dirty="0">
                <a:solidFill>
                  <a:srgbClr val="063763"/>
                </a:solidFill>
                <a:latin typeface="Lucida Console"/>
                <a:cs typeface="Lucida Console"/>
              </a:rPr>
              <a:t>the </a:t>
            </a:r>
            <a:r>
              <a:rPr sz="1100" dirty="0">
                <a:solidFill>
                  <a:srgbClr val="063763"/>
                </a:solidFill>
                <a:latin typeface="Lucida Console"/>
                <a:cs typeface="Lucida Console"/>
              </a:rPr>
              <a:t>same</a:t>
            </a:r>
            <a:r>
              <a:rPr sz="1100" spc="65" dirty="0">
                <a:solidFill>
                  <a:srgbClr val="063763"/>
                </a:solidFill>
                <a:latin typeface="Lucida Console"/>
                <a:cs typeface="Lucida Console"/>
              </a:rPr>
              <a:t> </a:t>
            </a:r>
            <a:r>
              <a:rPr sz="1100" spc="-10" dirty="0">
                <a:solidFill>
                  <a:srgbClr val="063763"/>
                </a:solidFill>
                <a:latin typeface="Lucida Console"/>
                <a:cs typeface="Lucida Console"/>
              </a:rPr>
              <a:t>accounting </a:t>
            </a:r>
            <a:r>
              <a:rPr sz="1100" dirty="0">
                <a:solidFill>
                  <a:srgbClr val="063763"/>
                </a:solidFill>
                <a:latin typeface="Lucida Console"/>
                <a:cs typeface="Lucida Console"/>
              </a:rPr>
              <a:t>period</a:t>
            </a:r>
            <a:r>
              <a:rPr sz="1100" spc="65" dirty="0">
                <a:solidFill>
                  <a:srgbClr val="063763"/>
                </a:solidFill>
                <a:latin typeface="Lucida Console"/>
                <a:cs typeface="Lucida Console"/>
              </a:rPr>
              <a:t> </a:t>
            </a:r>
            <a:r>
              <a:rPr sz="1100" dirty="0">
                <a:solidFill>
                  <a:srgbClr val="063763"/>
                </a:solidFill>
                <a:latin typeface="Lucida Console"/>
                <a:cs typeface="Lucida Console"/>
              </a:rPr>
              <a:t>as</a:t>
            </a:r>
            <a:r>
              <a:rPr sz="1100" spc="70" dirty="0">
                <a:solidFill>
                  <a:srgbClr val="063763"/>
                </a:solidFill>
                <a:latin typeface="Lucida Console"/>
                <a:cs typeface="Lucida Console"/>
              </a:rPr>
              <a:t> </a:t>
            </a:r>
            <a:r>
              <a:rPr sz="1100" spc="-10" dirty="0">
                <a:solidFill>
                  <a:srgbClr val="063763"/>
                </a:solidFill>
                <a:latin typeface="Lucida Console"/>
                <a:cs typeface="Lucida Console"/>
              </a:rPr>
              <a:t>revenue</a:t>
            </a:r>
            <a:endParaRPr sz="1100">
              <a:latin typeface="Lucida Console"/>
              <a:cs typeface="Lucida Conso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56112" y="2984853"/>
            <a:ext cx="2647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5" dirty="0">
                <a:solidFill>
                  <a:srgbClr val="0B5394"/>
                </a:solidFill>
                <a:latin typeface="Arial"/>
                <a:cs typeface="Arial"/>
              </a:rPr>
              <a:t>03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81174" y="3351629"/>
            <a:ext cx="1405890" cy="80391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50"/>
              </a:spcBef>
            </a:pPr>
            <a:r>
              <a:rPr sz="1100" dirty="0">
                <a:solidFill>
                  <a:srgbClr val="063763"/>
                </a:solidFill>
                <a:latin typeface="Lucida Console"/>
                <a:cs typeface="Lucida Console"/>
              </a:rPr>
              <a:t>-Omission</a:t>
            </a:r>
            <a:r>
              <a:rPr sz="1100" spc="130" dirty="0">
                <a:solidFill>
                  <a:srgbClr val="063763"/>
                </a:solidFill>
                <a:latin typeface="Lucida Console"/>
                <a:cs typeface="Lucida Console"/>
              </a:rPr>
              <a:t> </a:t>
            </a:r>
            <a:r>
              <a:rPr sz="1100" spc="-25" dirty="0">
                <a:solidFill>
                  <a:srgbClr val="063763"/>
                </a:solidFill>
                <a:latin typeface="Lucida Console"/>
                <a:cs typeface="Lucida Console"/>
              </a:rPr>
              <a:t>or </a:t>
            </a:r>
            <a:r>
              <a:rPr sz="1100" spc="-10" dirty="0">
                <a:solidFill>
                  <a:srgbClr val="063763"/>
                </a:solidFill>
                <a:latin typeface="Lucida Console"/>
                <a:cs typeface="Lucida Console"/>
              </a:rPr>
              <a:t>misstatement </a:t>
            </a:r>
            <a:r>
              <a:rPr sz="1100" dirty="0">
                <a:solidFill>
                  <a:srgbClr val="063763"/>
                </a:solidFill>
                <a:latin typeface="Lucida Console"/>
                <a:cs typeface="Lucida Console"/>
              </a:rPr>
              <a:t>could</a:t>
            </a:r>
            <a:r>
              <a:rPr sz="1100" spc="80" dirty="0">
                <a:solidFill>
                  <a:srgbClr val="063763"/>
                </a:solidFill>
                <a:latin typeface="Lucida Console"/>
                <a:cs typeface="Lucida Console"/>
              </a:rPr>
              <a:t> </a:t>
            </a:r>
            <a:r>
              <a:rPr sz="1100" spc="-10" dirty="0">
                <a:solidFill>
                  <a:srgbClr val="063763"/>
                </a:solidFill>
                <a:latin typeface="Lucida Console"/>
                <a:cs typeface="Lucida Console"/>
              </a:rPr>
              <a:t>influence </a:t>
            </a:r>
            <a:r>
              <a:rPr sz="1100" dirty="0">
                <a:solidFill>
                  <a:srgbClr val="063763"/>
                </a:solidFill>
                <a:latin typeface="Lucida Console"/>
                <a:cs typeface="Lucida Console"/>
              </a:rPr>
              <a:t>the</a:t>
            </a:r>
            <a:r>
              <a:rPr sz="1100" spc="90" dirty="0">
                <a:solidFill>
                  <a:srgbClr val="063763"/>
                </a:solidFill>
                <a:latin typeface="Lucida Console"/>
                <a:cs typeface="Lucida Console"/>
              </a:rPr>
              <a:t> </a:t>
            </a:r>
            <a:r>
              <a:rPr sz="1100" dirty="0">
                <a:solidFill>
                  <a:srgbClr val="063763"/>
                </a:solidFill>
                <a:latin typeface="Lucida Console"/>
                <a:cs typeface="Lucida Console"/>
              </a:rPr>
              <a:t>decisions</a:t>
            </a:r>
            <a:r>
              <a:rPr sz="1100" spc="95" dirty="0">
                <a:solidFill>
                  <a:srgbClr val="063763"/>
                </a:solidFill>
                <a:latin typeface="Lucida Console"/>
                <a:cs typeface="Lucida Console"/>
              </a:rPr>
              <a:t> </a:t>
            </a:r>
            <a:r>
              <a:rPr sz="1100" spc="-25" dirty="0">
                <a:solidFill>
                  <a:srgbClr val="063763"/>
                </a:solidFill>
                <a:latin typeface="Lucida Console"/>
                <a:cs typeface="Lucida Console"/>
              </a:rPr>
              <a:t>of </a:t>
            </a:r>
            <a:r>
              <a:rPr sz="1100" spc="-10" dirty="0">
                <a:solidFill>
                  <a:srgbClr val="063763"/>
                </a:solidFill>
                <a:latin typeface="Lucida Console"/>
                <a:cs typeface="Lucida Console"/>
              </a:rPr>
              <a:t>users</a:t>
            </a:r>
            <a:endParaRPr sz="1100">
              <a:latin typeface="Lucida Console"/>
              <a:cs typeface="Lucida Consol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42199" y="1313354"/>
            <a:ext cx="106108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-10" dirty="0">
                <a:solidFill>
                  <a:srgbClr val="063763"/>
                </a:solidFill>
                <a:latin typeface="Lucida Console"/>
                <a:cs typeface="Lucida Console"/>
              </a:rPr>
              <a:t>Conservatism</a:t>
            </a:r>
            <a:endParaRPr sz="1100">
              <a:latin typeface="Lucida Console"/>
              <a:cs typeface="Lucida Conso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89400" y="1159454"/>
            <a:ext cx="802005" cy="34734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50"/>
              </a:spcBef>
            </a:pPr>
            <a:r>
              <a:rPr sz="1100" spc="-10" dirty="0">
                <a:solidFill>
                  <a:srgbClr val="063763"/>
                </a:solidFill>
                <a:latin typeface="Lucida Console"/>
                <a:cs typeface="Lucida Console"/>
              </a:rPr>
              <a:t>Matching Principle</a:t>
            </a:r>
            <a:endParaRPr sz="1100">
              <a:latin typeface="Lucida Console"/>
              <a:cs typeface="Lucida Consol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14327" y="2964999"/>
            <a:ext cx="1485265" cy="1190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27" baseline="-5208" dirty="0">
                <a:solidFill>
                  <a:srgbClr val="063763"/>
                </a:solidFill>
                <a:latin typeface="Arial"/>
                <a:cs typeface="Arial"/>
              </a:rPr>
              <a:t>04</a:t>
            </a:r>
            <a:r>
              <a:rPr sz="2400" b="1" spc="419" baseline="-5208" dirty="0">
                <a:solidFill>
                  <a:srgbClr val="063763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63763"/>
                </a:solidFill>
                <a:latin typeface="Lucida Console"/>
                <a:cs typeface="Lucida Console"/>
              </a:rPr>
              <a:t>Accrual</a:t>
            </a:r>
            <a:endParaRPr sz="110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100">
              <a:latin typeface="Lucida Console"/>
              <a:cs typeface="Lucida Console"/>
            </a:endParaRPr>
          </a:p>
          <a:p>
            <a:pPr marL="177800" marR="5080">
              <a:lnSpc>
                <a:spcPts val="1200"/>
              </a:lnSpc>
              <a:spcBef>
                <a:spcPts val="5"/>
              </a:spcBef>
            </a:pPr>
            <a:r>
              <a:rPr sz="1100" dirty="0">
                <a:solidFill>
                  <a:srgbClr val="063763"/>
                </a:solidFill>
                <a:latin typeface="Lucida Console"/>
                <a:cs typeface="Lucida Console"/>
              </a:rPr>
              <a:t>-Revenues</a:t>
            </a:r>
            <a:r>
              <a:rPr sz="1100" spc="130" dirty="0">
                <a:solidFill>
                  <a:srgbClr val="063763"/>
                </a:solidFill>
                <a:latin typeface="Lucida Console"/>
                <a:cs typeface="Lucida Console"/>
              </a:rPr>
              <a:t> </a:t>
            </a:r>
            <a:r>
              <a:rPr sz="1100" spc="-25" dirty="0">
                <a:solidFill>
                  <a:srgbClr val="063763"/>
                </a:solidFill>
                <a:latin typeface="Lucida Console"/>
                <a:cs typeface="Lucida Console"/>
              </a:rPr>
              <a:t>and </a:t>
            </a:r>
            <a:r>
              <a:rPr sz="1100" dirty="0">
                <a:solidFill>
                  <a:srgbClr val="063763"/>
                </a:solidFill>
                <a:latin typeface="Lucida Console"/>
                <a:cs typeface="Lucida Console"/>
              </a:rPr>
              <a:t>expenses</a:t>
            </a:r>
            <a:r>
              <a:rPr sz="1100" spc="120" dirty="0">
                <a:solidFill>
                  <a:srgbClr val="063763"/>
                </a:solidFill>
                <a:latin typeface="Lucida Console"/>
                <a:cs typeface="Lucida Console"/>
              </a:rPr>
              <a:t> </a:t>
            </a:r>
            <a:r>
              <a:rPr sz="1100" spc="-25" dirty="0">
                <a:solidFill>
                  <a:srgbClr val="063763"/>
                </a:solidFill>
                <a:latin typeface="Lucida Console"/>
                <a:cs typeface="Lucida Console"/>
              </a:rPr>
              <a:t>are </a:t>
            </a:r>
            <a:r>
              <a:rPr sz="1100" dirty="0">
                <a:solidFill>
                  <a:srgbClr val="063763"/>
                </a:solidFill>
                <a:latin typeface="Lucida Console"/>
                <a:cs typeface="Lucida Console"/>
              </a:rPr>
              <a:t>recorded</a:t>
            </a:r>
            <a:r>
              <a:rPr sz="1100" spc="120" dirty="0">
                <a:solidFill>
                  <a:srgbClr val="063763"/>
                </a:solidFill>
                <a:latin typeface="Lucida Console"/>
                <a:cs typeface="Lucida Console"/>
              </a:rPr>
              <a:t> </a:t>
            </a:r>
            <a:r>
              <a:rPr sz="1100" spc="-20" dirty="0">
                <a:solidFill>
                  <a:srgbClr val="063763"/>
                </a:solidFill>
                <a:latin typeface="Lucida Console"/>
                <a:cs typeface="Lucida Console"/>
              </a:rPr>
              <a:t>when </a:t>
            </a:r>
            <a:r>
              <a:rPr sz="1100" dirty="0">
                <a:solidFill>
                  <a:srgbClr val="063763"/>
                </a:solidFill>
                <a:latin typeface="Lucida Console"/>
                <a:cs typeface="Lucida Console"/>
              </a:rPr>
              <a:t>they</a:t>
            </a:r>
            <a:r>
              <a:rPr sz="1100" spc="60" dirty="0">
                <a:solidFill>
                  <a:srgbClr val="063763"/>
                </a:solidFill>
                <a:latin typeface="Lucida Console"/>
                <a:cs typeface="Lucida Console"/>
              </a:rPr>
              <a:t> </a:t>
            </a:r>
            <a:r>
              <a:rPr sz="1100" dirty="0">
                <a:solidFill>
                  <a:srgbClr val="063763"/>
                </a:solidFill>
                <a:latin typeface="Lucida Console"/>
                <a:cs typeface="Lucida Console"/>
              </a:rPr>
              <a:t>are</a:t>
            </a:r>
            <a:r>
              <a:rPr sz="1100" spc="60" dirty="0">
                <a:solidFill>
                  <a:srgbClr val="063763"/>
                </a:solidFill>
                <a:latin typeface="Lucida Console"/>
                <a:cs typeface="Lucida Console"/>
              </a:rPr>
              <a:t> </a:t>
            </a:r>
            <a:r>
              <a:rPr sz="1100" spc="-10" dirty="0">
                <a:solidFill>
                  <a:srgbClr val="063763"/>
                </a:solidFill>
                <a:latin typeface="Lucida Console"/>
                <a:cs typeface="Lucida Console"/>
              </a:rPr>
              <a:t>earned </a:t>
            </a:r>
            <a:r>
              <a:rPr sz="1100" dirty="0">
                <a:solidFill>
                  <a:srgbClr val="063763"/>
                </a:solidFill>
                <a:latin typeface="Lucida Console"/>
                <a:cs typeface="Lucida Console"/>
              </a:rPr>
              <a:t>or</a:t>
            </a:r>
            <a:r>
              <a:rPr sz="1100" spc="40" dirty="0">
                <a:solidFill>
                  <a:srgbClr val="063763"/>
                </a:solidFill>
                <a:latin typeface="Lucida Console"/>
                <a:cs typeface="Lucida Console"/>
              </a:rPr>
              <a:t> </a:t>
            </a:r>
            <a:r>
              <a:rPr sz="1100" spc="-10" dirty="0">
                <a:solidFill>
                  <a:srgbClr val="063763"/>
                </a:solidFill>
                <a:latin typeface="Lucida Console"/>
                <a:cs typeface="Lucida Console"/>
              </a:rPr>
              <a:t>incurred</a:t>
            </a:r>
            <a:endParaRPr sz="1100">
              <a:latin typeface="Lucida Console"/>
              <a:cs typeface="Lucida Conso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42199" y="3027228"/>
            <a:ext cx="97472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-10" dirty="0">
                <a:solidFill>
                  <a:srgbClr val="063763"/>
                </a:solidFill>
                <a:latin typeface="Lucida Console"/>
                <a:cs typeface="Lucida Console"/>
              </a:rPr>
              <a:t>Materiality</a:t>
            </a:r>
            <a:endParaRPr sz="1100">
              <a:latin typeface="Lucida Console"/>
              <a:cs typeface="Lucida Console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2962" y="1636103"/>
            <a:ext cx="3582586" cy="31762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26" y="1483714"/>
            <a:ext cx="4347210" cy="236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 marR="5080" indent="-358775">
              <a:lnSpc>
                <a:spcPct val="105000"/>
              </a:lnSpc>
              <a:spcBef>
                <a:spcPts val="100"/>
              </a:spcBef>
              <a:buAutoNum type="arabicPeriod"/>
              <a:tabLst>
                <a:tab pos="370840" algn="l"/>
              </a:tabLst>
            </a:pP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Alice</a:t>
            </a:r>
            <a:r>
              <a:rPr sz="1800" spc="-6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invests</a:t>
            </a:r>
            <a:r>
              <a:rPr sz="1800" spc="-5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$10,000</a:t>
            </a:r>
            <a:r>
              <a:rPr sz="1800" spc="-5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in</a:t>
            </a:r>
            <a:r>
              <a:rPr sz="1800" spc="-6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her</a:t>
            </a:r>
            <a:r>
              <a:rPr sz="1800" spc="-5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café.</a:t>
            </a:r>
            <a:r>
              <a:rPr sz="1800" spc="-5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Which </a:t>
            </a: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is</a:t>
            </a:r>
            <a:r>
              <a:rPr sz="1800" spc="-9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correct?</a:t>
            </a:r>
            <a:endParaRPr sz="1800">
              <a:latin typeface="Microsoft Sans Serif"/>
              <a:cs typeface="Microsoft Sans Serif"/>
            </a:endParaRPr>
          </a:p>
          <a:p>
            <a:pPr marL="606425" lvl="1" indent="-235585">
              <a:lnSpc>
                <a:spcPct val="100000"/>
              </a:lnSpc>
              <a:spcBef>
                <a:spcPts val="1305"/>
              </a:spcBef>
              <a:buAutoNum type="alphaLcParenR"/>
              <a:tabLst>
                <a:tab pos="606425" algn="l"/>
              </a:tabLst>
            </a:pP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Assets</a:t>
            </a:r>
            <a:r>
              <a:rPr sz="1800" spc="-4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$10,000;</a:t>
            </a:r>
            <a:r>
              <a:rPr sz="1800" spc="-4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Liabilities</a:t>
            </a:r>
            <a:r>
              <a:rPr sz="1800" spc="-4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$10,000</a:t>
            </a:r>
            <a:endParaRPr sz="1800">
              <a:latin typeface="Microsoft Sans Serif"/>
              <a:cs typeface="Microsoft Sans Serif"/>
            </a:endParaRPr>
          </a:p>
          <a:p>
            <a:pPr marL="617220" lvl="1" indent="-246379">
              <a:lnSpc>
                <a:spcPct val="100000"/>
              </a:lnSpc>
              <a:spcBef>
                <a:spcPts val="1310"/>
              </a:spcBef>
              <a:buAutoNum type="alphaLcParenR"/>
              <a:tabLst>
                <a:tab pos="617220" algn="l"/>
              </a:tabLst>
            </a:pP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Assets</a:t>
            </a:r>
            <a:r>
              <a:rPr sz="1800" spc="-6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$10,000;</a:t>
            </a:r>
            <a:r>
              <a:rPr sz="1800" spc="-6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Equity</a:t>
            </a:r>
            <a:r>
              <a:rPr sz="1800" spc="-6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$10,000</a:t>
            </a:r>
            <a:endParaRPr sz="1800">
              <a:latin typeface="Microsoft Sans Serif"/>
              <a:cs typeface="Microsoft Sans Serif"/>
            </a:endParaRPr>
          </a:p>
          <a:p>
            <a:pPr marL="598805" lvl="1" indent="-227965">
              <a:lnSpc>
                <a:spcPct val="100000"/>
              </a:lnSpc>
              <a:spcBef>
                <a:spcPts val="1305"/>
              </a:spcBef>
              <a:buAutoNum type="alphaLcParenR"/>
              <a:tabLst>
                <a:tab pos="598805" algn="l"/>
              </a:tabLst>
            </a:pP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Liabilities</a:t>
            </a:r>
            <a:r>
              <a:rPr sz="1800" spc="-5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$10,000;</a:t>
            </a:r>
            <a:r>
              <a:rPr sz="1800" spc="-4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Equity</a:t>
            </a:r>
            <a:r>
              <a:rPr sz="1800" spc="-4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616161"/>
                </a:solidFill>
                <a:latin typeface="Microsoft Sans Serif"/>
                <a:cs typeface="Microsoft Sans Serif"/>
              </a:rPr>
              <a:t>$0</a:t>
            </a:r>
            <a:endParaRPr sz="1800">
              <a:latin typeface="Microsoft Sans Serif"/>
              <a:cs typeface="Microsoft Sans Serif"/>
            </a:endParaRPr>
          </a:p>
          <a:p>
            <a:pPr marL="617220" lvl="1" indent="-246379">
              <a:lnSpc>
                <a:spcPct val="100000"/>
              </a:lnSpc>
              <a:spcBef>
                <a:spcPts val="1310"/>
              </a:spcBef>
              <a:buAutoNum type="alphaLcParenR"/>
              <a:tabLst>
                <a:tab pos="617220" algn="l"/>
              </a:tabLst>
            </a:pP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Assets</a:t>
            </a:r>
            <a:r>
              <a:rPr sz="18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$0;</a:t>
            </a: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Equity</a:t>
            </a: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$10,000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78766" y="113760"/>
            <a:ext cx="544195" cy="711200"/>
            <a:chOff x="3078766" y="113760"/>
            <a:chExt cx="544195" cy="711200"/>
          </a:xfrm>
        </p:grpSpPr>
        <p:sp>
          <p:nvSpPr>
            <p:cNvPr id="4" name="object 4"/>
            <p:cNvSpPr/>
            <p:nvPr/>
          </p:nvSpPr>
          <p:spPr>
            <a:xfrm>
              <a:off x="3083529" y="118522"/>
              <a:ext cx="534670" cy="701675"/>
            </a:xfrm>
            <a:custGeom>
              <a:avLst/>
              <a:gdLst/>
              <a:ahLst/>
              <a:cxnLst/>
              <a:rect l="l" t="t" r="r" b="b"/>
              <a:pathLst>
                <a:path w="534670" h="701675">
                  <a:moveTo>
                    <a:pt x="260756" y="662280"/>
                  </a:moveTo>
                  <a:lnTo>
                    <a:pt x="189870" y="651802"/>
                  </a:lnTo>
                  <a:lnTo>
                    <a:pt x="125895" y="620369"/>
                  </a:lnTo>
                  <a:lnTo>
                    <a:pt x="72318" y="569945"/>
                  </a:lnTo>
                  <a:lnTo>
                    <a:pt x="50736" y="538348"/>
                  </a:lnTo>
                  <a:lnTo>
                    <a:pt x="32625" y="502494"/>
                  </a:lnTo>
                  <a:lnTo>
                    <a:pt x="18351" y="463312"/>
                  </a:lnTo>
                  <a:lnTo>
                    <a:pt x="8156" y="421728"/>
                  </a:lnTo>
                  <a:lnTo>
                    <a:pt x="2039" y="377744"/>
                  </a:lnTo>
                  <a:lnTo>
                    <a:pt x="0" y="331358"/>
                  </a:lnTo>
                  <a:lnTo>
                    <a:pt x="2054" y="285054"/>
                  </a:lnTo>
                  <a:lnTo>
                    <a:pt x="8218" y="240878"/>
                  </a:lnTo>
                  <a:lnTo>
                    <a:pt x="18418" y="199131"/>
                  </a:lnTo>
                  <a:lnTo>
                    <a:pt x="32874" y="158912"/>
                  </a:lnTo>
                  <a:lnTo>
                    <a:pt x="51047" y="122376"/>
                  </a:lnTo>
                  <a:lnTo>
                    <a:pt x="72691" y="90479"/>
                  </a:lnTo>
                  <a:lnTo>
                    <a:pt x="126393" y="40601"/>
                  </a:lnTo>
                  <a:lnTo>
                    <a:pt x="190741" y="10150"/>
                  </a:lnTo>
                  <a:lnTo>
                    <a:pt x="262250" y="0"/>
                  </a:lnTo>
                  <a:lnTo>
                    <a:pt x="297831" y="2537"/>
                  </a:lnTo>
                  <a:lnTo>
                    <a:pt x="298790" y="2537"/>
                  </a:lnTo>
                  <a:lnTo>
                    <a:pt x="367599" y="23738"/>
                  </a:lnTo>
                  <a:lnTo>
                    <a:pt x="427613" y="65340"/>
                  </a:lnTo>
                  <a:lnTo>
                    <a:pt x="434529" y="72907"/>
                  </a:lnTo>
                  <a:lnTo>
                    <a:pt x="262624" y="72907"/>
                  </a:lnTo>
                  <a:lnTo>
                    <a:pt x="223819" y="76964"/>
                  </a:lnTo>
                  <a:lnTo>
                    <a:pt x="156575" y="109415"/>
                  </a:lnTo>
                  <a:lnTo>
                    <a:pt x="128136" y="137811"/>
                  </a:lnTo>
                  <a:lnTo>
                    <a:pt x="104764" y="174192"/>
                  </a:lnTo>
                  <a:lnTo>
                    <a:pt x="88070" y="218577"/>
                  </a:lnTo>
                  <a:lnTo>
                    <a:pt x="78054" y="270965"/>
                  </a:lnTo>
                  <a:lnTo>
                    <a:pt x="74739" y="330921"/>
                  </a:lnTo>
                  <a:lnTo>
                    <a:pt x="74715" y="331358"/>
                  </a:lnTo>
                  <a:lnTo>
                    <a:pt x="78015" y="390159"/>
                  </a:lnTo>
                  <a:lnTo>
                    <a:pt x="87914" y="441701"/>
                  </a:lnTo>
                  <a:lnTo>
                    <a:pt x="104414" y="485986"/>
                  </a:lnTo>
                  <a:lnTo>
                    <a:pt x="127513" y="523013"/>
                  </a:lnTo>
                  <a:lnTo>
                    <a:pt x="155804" y="552236"/>
                  </a:lnTo>
                  <a:lnTo>
                    <a:pt x="187753" y="573110"/>
                  </a:lnTo>
                  <a:lnTo>
                    <a:pt x="223127" y="585552"/>
                  </a:lnTo>
                  <a:lnTo>
                    <a:pt x="222590" y="585552"/>
                  </a:lnTo>
                  <a:lnTo>
                    <a:pt x="262624" y="589809"/>
                  </a:lnTo>
                  <a:lnTo>
                    <a:pt x="450314" y="589809"/>
                  </a:lnTo>
                  <a:lnTo>
                    <a:pt x="465920" y="601760"/>
                  </a:lnTo>
                  <a:lnTo>
                    <a:pt x="489665" y="617968"/>
                  </a:lnTo>
                  <a:lnTo>
                    <a:pt x="497407" y="622552"/>
                  </a:lnTo>
                  <a:lnTo>
                    <a:pt x="395243" y="622552"/>
                  </a:lnTo>
                  <a:lnTo>
                    <a:pt x="364003" y="639933"/>
                  </a:lnTo>
                  <a:lnTo>
                    <a:pt x="331175" y="652348"/>
                  </a:lnTo>
                  <a:lnTo>
                    <a:pt x="296759" y="659797"/>
                  </a:lnTo>
                  <a:lnTo>
                    <a:pt x="260756" y="662280"/>
                  </a:lnTo>
                  <a:close/>
                </a:path>
                <a:path w="534670" h="701675">
                  <a:moveTo>
                    <a:pt x="475115" y="535674"/>
                  </a:moveTo>
                  <a:lnTo>
                    <a:pt x="385157" y="535674"/>
                  </a:lnTo>
                  <a:lnTo>
                    <a:pt x="413105" y="497337"/>
                  </a:lnTo>
                  <a:lnTo>
                    <a:pt x="433068" y="450433"/>
                  </a:lnTo>
                  <a:lnTo>
                    <a:pt x="445046" y="394961"/>
                  </a:lnTo>
                  <a:lnTo>
                    <a:pt x="449012" y="331358"/>
                  </a:lnTo>
                  <a:lnTo>
                    <a:pt x="449039" y="330921"/>
                  </a:lnTo>
                  <a:lnTo>
                    <a:pt x="443373" y="258123"/>
                  </a:lnTo>
                  <a:lnTo>
                    <a:pt x="426375" y="195147"/>
                  </a:lnTo>
                  <a:lnTo>
                    <a:pt x="398575" y="143595"/>
                  </a:lnTo>
                  <a:lnTo>
                    <a:pt x="360252" y="105068"/>
                  </a:lnTo>
                  <a:lnTo>
                    <a:pt x="314115" y="80947"/>
                  </a:lnTo>
                  <a:lnTo>
                    <a:pt x="262624" y="72907"/>
                  </a:lnTo>
                  <a:lnTo>
                    <a:pt x="434529" y="72907"/>
                  </a:lnTo>
                  <a:lnTo>
                    <a:pt x="473998" y="124277"/>
                  </a:lnTo>
                  <a:lnTo>
                    <a:pt x="491751" y="160076"/>
                  </a:lnTo>
                  <a:lnTo>
                    <a:pt x="505645" y="198831"/>
                  </a:lnTo>
                  <a:lnTo>
                    <a:pt x="515753" y="240624"/>
                  </a:lnTo>
                  <a:lnTo>
                    <a:pt x="521754" y="284554"/>
                  </a:lnTo>
                  <a:lnTo>
                    <a:pt x="523754" y="330921"/>
                  </a:lnTo>
                  <a:lnTo>
                    <a:pt x="522470" y="369440"/>
                  </a:lnTo>
                  <a:lnTo>
                    <a:pt x="512196" y="440528"/>
                  </a:lnTo>
                  <a:lnTo>
                    <a:pt x="491626" y="503586"/>
                  </a:lnTo>
                  <a:lnTo>
                    <a:pt x="477430" y="532036"/>
                  </a:lnTo>
                  <a:lnTo>
                    <a:pt x="475115" y="535674"/>
                  </a:lnTo>
                  <a:close/>
                </a:path>
                <a:path w="534670" h="701675">
                  <a:moveTo>
                    <a:pt x="450314" y="589809"/>
                  </a:moveTo>
                  <a:lnTo>
                    <a:pt x="262624" y="589809"/>
                  </a:lnTo>
                  <a:lnTo>
                    <a:pt x="281770" y="588745"/>
                  </a:lnTo>
                  <a:lnTo>
                    <a:pt x="300355" y="585552"/>
                  </a:lnTo>
                  <a:lnTo>
                    <a:pt x="318380" y="580231"/>
                  </a:lnTo>
                  <a:lnTo>
                    <a:pt x="335845" y="572782"/>
                  </a:lnTo>
                  <a:lnTo>
                    <a:pt x="318614" y="560831"/>
                  </a:lnTo>
                  <a:lnTo>
                    <a:pt x="300916" y="550735"/>
                  </a:lnTo>
                  <a:lnTo>
                    <a:pt x="282750" y="542495"/>
                  </a:lnTo>
                  <a:lnTo>
                    <a:pt x="264118" y="536110"/>
                  </a:lnTo>
                  <a:lnTo>
                    <a:pt x="281676" y="474554"/>
                  </a:lnTo>
                  <a:lnTo>
                    <a:pt x="311466" y="485986"/>
                  </a:lnTo>
                  <a:lnTo>
                    <a:pt x="338927" y="500093"/>
                  </a:lnTo>
                  <a:lnTo>
                    <a:pt x="363419" y="516628"/>
                  </a:lnTo>
                  <a:lnTo>
                    <a:pt x="385157" y="535674"/>
                  </a:lnTo>
                  <a:lnTo>
                    <a:pt x="475115" y="535674"/>
                  </a:lnTo>
                  <a:lnTo>
                    <a:pt x="460620" y="558448"/>
                  </a:lnTo>
                  <a:lnTo>
                    <a:pt x="441193" y="582824"/>
                  </a:lnTo>
                  <a:lnTo>
                    <a:pt x="450314" y="589809"/>
                  </a:lnTo>
                  <a:close/>
                </a:path>
                <a:path w="534670" h="701675">
                  <a:moveTo>
                    <a:pt x="512920" y="701135"/>
                  </a:moveTo>
                  <a:lnTo>
                    <a:pt x="483431" y="686891"/>
                  </a:lnTo>
                  <a:lnTo>
                    <a:pt x="453988" y="669047"/>
                  </a:lnTo>
                  <a:lnTo>
                    <a:pt x="424593" y="647600"/>
                  </a:lnTo>
                  <a:lnTo>
                    <a:pt x="395243" y="622552"/>
                  </a:lnTo>
                  <a:lnTo>
                    <a:pt x="497407" y="622552"/>
                  </a:lnTo>
                  <a:lnTo>
                    <a:pt x="512430" y="631447"/>
                  </a:lnTo>
                  <a:lnTo>
                    <a:pt x="534214" y="642197"/>
                  </a:lnTo>
                  <a:lnTo>
                    <a:pt x="512920" y="701135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83529" y="118522"/>
              <a:ext cx="534670" cy="701675"/>
            </a:xfrm>
            <a:custGeom>
              <a:avLst/>
              <a:gdLst/>
              <a:ahLst/>
              <a:cxnLst/>
              <a:rect l="l" t="t" r="r" b="b"/>
              <a:pathLst>
                <a:path w="534670" h="701675">
                  <a:moveTo>
                    <a:pt x="262624" y="72907"/>
                  </a:moveTo>
                  <a:lnTo>
                    <a:pt x="314115" y="80947"/>
                  </a:lnTo>
                  <a:lnTo>
                    <a:pt x="360252" y="105068"/>
                  </a:lnTo>
                  <a:lnTo>
                    <a:pt x="398575" y="143595"/>
                  </a:lnTo>
                  <a:lnTo>
                    <a:pt x="426375" y="195147"/>
                  </a:lnTo>
                  <a:lnTo>
                    <a:pt x="443373" y="258123"/>
                  </a:lnTo>
                  <a:lnTo>
                    <a:pt x="449039" y="330921"/>
                  </a:lnTo>
                  <a:lnTo>
                    <a:pt x="445046" y="394961"/>
                  </a:lnTo>
                  <a:lnTo>
                    <a:pt x="433068" y="450433"/>
                  </a:lnTo>
                  <a:lnTo>
                    <a:pt x="413105" y="497337"/>
                  </a:lnTo>
                  <a:lnTo>
                    <a:pt x="385157" y="535674"/>
                  </a:lnTo>
                  <a:lnTo>
                    <a:pt x="363419" y="516628"/>
                  </a:lnTo>
                  <a:lnTo>
                    <a:pt x="338927" y="500093"/>
                  </a:lnTo>
                  <a:lnTo>
                    <a:pt x="311679" y="486068"/>
                  </a:lnTo>
                  <a:lnTo>
                    <a:pt x="281676" y="474554"/>
                  </a:lnTo>
                  <a:lnTo>
                    <a:pt x="264118" y="536110"/>
                  </a:lnTo>
                  <a:lnTo>
                    <a:pt x="282750" y="542495"/>
                  </a:lnTo>
                  <a:lnTo>
                    <a:pt x="300916" y="550735"/>
                  </a:lnTo>
                  <a:lnTo>
                    <a:pt x="318614" y="560831"/>
                  </a:lnTo>
                  <a:lnTo>
                    <a:pt x="335845" y="572782"/>
                  </a:lnTo>
                  <a:lnTo>
                    <a:pt x="318380" y="580231"/>
                  </a:lnTo>
                  <a:lnTo>
                    <a:pt x="300355" y="585552"/>
                  </a:lnTo>
                  <a:lnTo>
                    <a:pt x="281770" y="588745"/>
                  </a:lnTo>
                  <a:lnTo>
                    <a:pt x="262624" y="589809"/>
                  </a:lnTo>
                  <a:lnTo>
                    <a:pt x="223359" y="585634"/>
                  </a:lnTo>
                  <a:lnTo>
                    <a:pt x="155804" y="552236"/>
                  </a:lnTo>
                  <a:lnTo>
                    <a:pt x="127513" y="523013"/>
                  </a:lnTo>
                  <a:lnTo>
                    <a:pt x="104414" y="485986"/>
                  </a:lnTo>
                  <a:lnTo>
                    <a:pt x="87914" y="441701"/>
                  </a:lnTo>
                  <a:lnTo>
                    <a:pt x="78015" y="390159"/>
                  </a:lnTo>
                  <a:lnTo>
                    <a:pt x="74715" y="331358"/>
                  </a:lnTo>
                  <a:lnTo>
                    <a:pt x="78054" y="270965"/>
                  </a:lnTo>
                  <a:lnTo>
                    <a:pt x="88070" y="218577"/>
                  </a:lnTo>
                  <a:lnTo>
                    <a:pt x="104764" y="174192"/>
                  </a:lnTo>
                  <a:lnTo>
                    <a:pt x="128136" y="137811"/>
                  </a:lnTo>
                  <a:lnTo>
                    <a:pt x="156575" y="109415"/>
                  </a:lnTo>
                  <a:lnTo>
                    <a:pt x="223819" y="76964"/>
                  </a:lnTo>
                  <a:lnTo>
                    <a:pt x="262624" y="72907"/>
                  </a:lnTo>
                  <a:close/>
                </a:path>
                <a:path w="534670" h="701675">
                  <a:moveTo>
                    <a:pt x="262250" y="0"/>
                  </a:moveTo>
                  <a:lnTo>
                    <a:pt x="190741" y="10150"/>
                  </a:lnTo>
                  <a:lnTo>
                    <a:pt x="126393" y="40601"/>
                  </a:lnTo>
                  <a:lnTo>
                    <a:pt x="72691" y="90479"/>
                  </a:lnTo>
                  <a:lnTo>
                    <a:pt x="51047" y="122376"/>
                  </a:lnTo>
                  <a:lnTo>
                    <a:pt x="32874" y="158912"/>
                  </a:lnTo>
                  <a:lnTo>
                    <a:pt x="18491" y="198831"/>
                  </a:lnTo>
                  <a:lnTo>
                    <a:pt x="8218" y="240878"/>
                  </a:lnTo>
                  <a:lnTo>
                    <a:pt x="2054" y="285054"/>
                  </a:lnTo>
                  <a:lnTo>
                    <a:pt x="0" y="331358"/>
                  </a:lnTo>
                  <a:lnTo>
                    <a:pt x="2039" y="377744"/>
                  </a:lnTo>
                  <a:lnTo>
                    <a:pt x="8156" y="421728"/>
                  </a:lnTo>
                  <a:lnTo>
                    <a:pt x="18351" y="463312"/>
                  </a:lnTo>
                  <a:lnTo>
                    <a:pt x="32625" y="502494"/>
                  </a:lnTo>
                  <a:lnTo>
                    <a:pt x="50736" y="538348"/>
                  </a:lnTo>
                  <a:lnTo>
                    <a:pt x="72318" y="569945"/>
                  </a:lnTo>
                  <a:lnTo>
                    <a:pt x="125895" y="620369"/>
                  </a:lnTo>
                  <a:lnTo>
                    <a:pt x="189870" y="651802"/>
                  </a:lnTo>
                  <a:lnTo>
                    <a:pt x="260756" y="662280"/>
                  </a:lnTo>
                  <a:lnTo>
                    <a:pt x="296759" y="659797"/>
                  </a:lnTo>
                  <a:lnTo>
                    <a:pt x="331175" y="652348"/>
                  </a:lnTo>
                  <a:lnTo>
                    <a:pt x="364003" y="639933"/>
                  </a:lnTo>
                  <a:lnTo>
                    <a:pt x="395243" y="622552"/>
                  </a:lnTo>
                  <a:lnTo>
                    <a:pt x="424593" y="647600"/>
                  </a:lnTo>
                  <a:lnTo>
                    <a:pt x="453988" y="669047"/>
                  </a:lnTo>
                  <a:lnTo>
                    <a:pt x="483431" y="686891"/>
                  </a:lnTo>
                  <a:lnTo>
                    <a:pt x="512920" y="701135"/>
                  </a:lnTo>
                  <a:lnTo>
                    <a:pt x="534214" y="642197"/>
                  </a:lnTo>
                  <a:lnTo>
                    <a:pt x="512430" y="631447"/>
                  </a:lnTo>
                  <a:lnTo>
                    <a:pt x="489665" y="617968"/>
                  </a:lnTo>
                  <a:lnTo>
                    <a:pt x="465920" y="601760"/>
                  </a:lnTo>
                  <a:lnTo>
                    <a:pt x="441193" y="582824"/>
                  </a:lnTo>
                  <a:lnTo>
                    <a:pt x="460620" y="558448"/>
                  </a:lnTo>
                  <a:lnTo>
                    <a:pt x="477430" y="532036"/>
                  </a:lnTo>
                  <a:lnTo>
                    <a:pt x="503207" y="473098"/>
                  </a:lnTo>
                  <a:lnTo>
                    <a:pt x="518617" y="405975"/>
                  </a:lnTo>
                  <a:lnTo>
                    <a:pt x="523754" y="330921"/>
                  </a:lnTo>
                  <a:lnTo>
                    <a:pt x="521754" y="284554"/>
                  </a:lnTo>
                  <a:lnTo>
                    <a:pt x="515753" y="240624"/>
                  </a:lnTo>
                  <a:lnTo>
                    <a:pt x="505752" y="199131"/>
                  </a:lnTo>
                  <a:lnTo>
                    <a:pt x="491751" y="160076"/>
                  </a:lnTo>
                  <a:lnTo>
                    <a:pt x="473998" y="124277"/>
                  </a:lnTo>
                  <a:lnTo>
                    <a:pt x="452619" y="92698"/>
                  </a:lnTo>
                  <a:lnTo>
                    <a:pt x="398979" y="42201"/>
                  </a:lnTo>
                  <a:lnTo>
                    <a:pt x="334350" y="10550"/>
                  </a:lnTo>
                  <a:lnTo>
                    <a:pt x="299234" y="2637"/>
                  </a:lnTo>
                  <a:lnTo>
                    <a:pt x="26225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689938" y="301486"/>
            <a:ext cx="331470" cy="483870"/>
            <a:chOff x="3689938" y="301486"/>
            <a:chExt cx="331470" cy="483870"/>
          </a:xfrm>
        </p:grpSpPr>
        <p:sp>
          <p:nvSpPr>
            <p:cNvPr id="7" name="object 7"/>
            <p:cNvSpPr/>
            <p:nvPr/>
          </p:nvSpPr>
          <p:spPr>
            <a:xfrm>
              <a:off x="3694700" y="306248"/>
              <a:ext cx="321945" cy="474345"/>
            </a:xfrm>
            <a:custGeom>
              <a:avLst/>
              <a:gdLst/>
              <a:ahLst/>
              <a:cxnLst/>
              <a:rect l="l" t="t" r="r" b="b"/>
              <a:pathLst>
                <a:path w="321945" h="474345">
                  <a:moveTo>
                    <a:pt x="135608" y="474117"/>
                  </a:moveTo>
                  <a:lnTo>
                    <a:pt x="85525" y="465276"/>
                  </a:lnTo>
                  <a:lnTo>
                    <a:pt x="43490" y="440683"/>
                  </a:lnTo>
                  <a:lnTo>
                    <a:pt x="17978" y="406366"/>
                  </a:lnTo>
                  <a:lnTo>
                    <a:pt x="4109" y="360608"/>
                  </a:lnTo>
                  <a:lnTo>
                    <a:pt x="256" y="310675"/>
                  </a:lnTo>
                  <a:lnTo>
                    <a:pt x="0" y="287264"/>
                  </a:lnTo>
                  <a:lnTo>
                    <a:pt x="0" y="0"/>
                  </a:lnTo>
                  <a:lnTo>
                    <a:pt x="67243" y="0"/>
                  </a:lnTo>
                  <a:lnTo>
                    <a:pt x="67243" y="257141"/>
                  </a:lnTo>
                  <a:lnTo>
                    <a:pt x="67500" y="285409"/>
                  </a:lnTo>
                  <a:lnTo>
                    <a:pt x="69555" y="326883"/>
                  </a:lnTo>
                  <a:lnTo>
                    <a:pt x="81253" y="367775"/>
                  </a:lnTo>
                  <a:lnTo>
                    <a:pt x="109131" y="396544"/>
                  </a:lnTo>
                  <a:lnTo>
                    <a:pt x="149056" y="406448"/>
                  </a:lnTo>
                  <a:lnTo>
                    <a:pt x="163953" y="405320"/>
                  </a:lnTo>
                  <a:lnTo>
                    <a:pt x="205840" y="388403"/>
                  </a:lnTo>
                  <a:lnTo>
                    <a:pt x="236871" y="353832"/>
                  </a:lnTo>
                  <a:lnTo>
                    <a:pt x="251635" y="300761"/>
                  </a:lnTo>
                  <a:lnTo>
                    <a:pt x="254405" y="248409"/>
                  </a:lnTo>
                  <a:lnTo>
                    <a:pt x="254405" y="0"/>
                  </a:lnTo>
                  <a:lnTo>
                    <a:pt x="321649" y="0"/>
                  </a:lnTo>
                  <a:lnTo>
                    <a:pt x="321649" y="463639"/>
                  </a:lnTo>
                  <a:lnTo>
                    <a:pt x="261503" y="463639"/>
                  </a:lnTo>
                  <a:lnTo>
                    <a:pt x="261503" y="395534"/>
                  </a:lnTo>
                  <a:lnTo>
                    <a:pt x="236264" y="429914"/>
                  </a:lnTo>
                  <a:lnTo>
                    <a:pt x="206868" y="454471"/>
                  </a:lnTo>
                  <a:lnTo>
                    <a:pt x="173316" y="469206"/>
                  </a:lnTo>
                  <a:lnTo>
                    <a:pt x="135608" y="47411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94700" y="306248"/>
              <a:ext cx="321945" cy="474345"/>
            </a:xfrm>
            <a:custGeom>
              <a:avLst/>
              <a:gdLst/>
              <a:ahLst/>
              <a:cxnLst/>
              <a:rect l="l" t="t" r="r" b="b"/>
              <a:pathLst>
                <a:path w="321945" h="474345">
                  <a:moveTo>
                    <a:pt x="0" y="0"/>
                  </a:moveTo>
                  <a:lnTo>
                    <a:pt x="0" y="287264"/>
                  </a:lnTo>
                  <a:lnTo>
                    <a:pt x="256" y="310675"/>
                  </a:lnTo>
                  <a:lnTo>
                    <a:pt x="4109" y="360608"/>
                  </a:lnTo>
                  <a:lnTo>
                    <a:pt x="17978" y="406366"/>
                  </a:lnTo>
                  <a:lnTo>
                    <a:pt x="43490" y="440683"/>
                  </a:lnTo>
                  <a:lnTo>
                    <a:pt x="85525" y="465276"/>
                  </a:lnTo>
                  <a:lnTo>
                    <a:pt x="135608" y="474117"/>
                  </a:lnTo>
                  <a:lnTo>
                    <a:pt x="173316" y="469206"/>
                  </a:lnTo>
                  <a:lnTo>
                    <a:pt x="206868" y="454471"/>
                  </a:lnTo>
                  <a:lnTo>
                    <a:pt x="236264" y="429914"/>
                  </a:lnTo>
                  <a:lnTo>
                    <a:pt x="261503" y="395534"/>
                  </a:lnTo>
                  <a:lnTo>
                    <a:pt x="261503" y="463639"/>
                  </a:lnTo>
                  <a:lnTo>
                    <a:pt x="321649" y="463639"/>
                  </a:lnTo>
                  <a:lnTo>
                    <a:pt x="321649" y="0"/>
                  </a:lnTo>
                  <a:lnTo>
                    <a:pt x="254405" y="0"/>
                  </a:lnTo>
                  <a:lnTo>
                    <a:pt x="254405" y="248409"/>
                  </a:lnTo>
                  <a:lnTo>
                    <a:pt x="253713" y="276341"/>
                  </a:lnTo>
                  <a:lnTo>
                    <a:pt x="248171" y="321671"/>
                  </a:lnTo>
                  <a:lnTo>
                    <a:pt x="228473" y="366975"/>
                  </a:lnTo>
                  <a:lnTo>
                    <a:pt x="192345" y="396298"/>
                  </a:lnTo>
                  <a:lnTo>
                    <a:pt x="149056" y="406448"/>
                  </a:lnTo>
                  <a:lnTo>
                    <a:pt x="134534" y="405348"/>
                  </a:lnTo>
                  <a:lnTo>
                    <a:pt x="98250" y="388840"/>
                  </a:lnTo>
                  <a:lnTo>
                    <a:pt x="75415" y="354760"/>
                  </a:lnTo>
                  <a:lnTo>
                    <a:pt x="68271" y="308656"/>
                  </a:lnTo>
                  <a:lnTo>
                    <a:pt x="67243" y="257141"/>
                  </a:lnTo>
                  <a:lnTo>
                    <a:pt x="67243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094522" y="291008"/>
            <a:ext cx="375285" cy="494665"/>
            <a:chOff x="4094522" y="291008"/>
            <a:chExt cx="375285" cy="494665"/>
          </a:xfrm>
        </p:grpSpPr>
        <p:sp>
          <p:nvSpPr>
            <p:cNvPr id="10" name="object 10"/>
            <p:cNvSpPr/>
            <p:nvPr/>
          </p:nvSpPr>
          <p:spPr>
            <a:xfrm>
              <a:off x="4099284" y="295771"/>
              <a:ext cx="365760" cy="485140"/>
            </a:xfrm>
            <a:custGeom>
              <a:avLst/>
              <a:gdLst/>
              <a:ahLst/>
              <a:cxnLst/>
              <a:rect l="l" t="t" r="r" b="b"/>
              <a:pathLst>
                <a:path w="365760" h="485140">
                  <a:moveTo>
                    <a:pt x="189029" y="484595"/>
                  </a:moveTo>
                  <a:lnTo>
                    <a:pt x="147757" y="480684"/>
                  </a:lnTo>
                  <a:lnTo>
                    <a:pt x="110983" y="468951"/>
                  </a:lnTo>
                  <a:lnTo>
                    <a:pt x="50930" y="422019"/>
                  </a:lnTo>
                  <a:lnTo>
                    <a:pt x="28648" y="387512"/>
                  </a:lnTo>
                  <a:lnTo>
                    <a:pt x="12732" y="346711"/>
                  </a:lnTo>
                  <a:lnTo>
                    <a:pt x="3183" y="299615"/>
                  </a:lnTo>
                  <a:lnTo>
                    <a:pt x="0" y="246226"/>
                  </a:lnTo>
                  <a:lnTo>
                    <a:pt x="3222" y="191000"/>
                  </a:lnTo>
                  <a:lnTo>
                    <a:pt x="12888" y="142322"/>
                  </a:lnTo>
                  <a:lnTo>
                    <a:pt x="28998" y="100193"/>
                  </a:lnTo>
                  <a:lnTo>
                    <a:pt x="51553" y="64612"/>
                  </a:lnTo>
                  <a:lnTo>
                    <a:pt x="79244" y="36344"/>
                  </a:lnTo>
                  <a:lnTo>
                    <a:pt x="146353" y="3956"/>
                  </a:lnTo>
                  <a:lnTo>
                    <a:pt x="146909" y="3956"/>
                  </a:lnTo>
                  <a:lnTo>
                    <a:pt x="185293" y="0"/>
                  </a:lnTo>
                  <a:lnTo>
                    <a:pt x="223258" y="3956"/>
                  </a:lnTo>
                  <a:lnTo>
                    <a:pt x="288261" y="35607"/>
                  </a:lnTo>
                  <a:lnTo>
                    <a:pt x="315298" y="63302"/>
                  </a:lnTo>
                  <a:lnTo>
                    <a:pt x="316127" y="64612"/>
                  </a:lnTo>
                  <a:lnTo>
                    <a:pt x="186041" y="64612"/>
                  </a:lnTo>
                  <a:lnTo>
                    <a:pt x="163797" y="66877"/>
                  </a:lnTo>
                  <a:lnTo>
                    <a:pt x="124821" y="84995"/>
                  </a:lnTo>
                  <a:lnTo>
                    <a:pt x="94094" y="120493"/>
                  </a:lnTo>
                  <a:lnTo>
                    <a:pt x="76661" y="168953"/>
                  </a:lnTo>
                  <a:lnTo>
                    <a:pt x="73220" y="197767"/>
                  </a:lnTo>
                  <a:lnTo>
                    <a:pt x="363192" y="197767"/>
                  </a:lnTo>
                  <a:lnTo>
                    <a:pt x="365731" y="241424"/>
                  </a:lnTo>
                  <a:lnTo>
                    <a:pt x="365606" y="253066"/>
                  </a:lnTo>
                  <a:lnTo>
                    <a:pt x="365357" y="262379"/>
                  </a:lnTo>
                  <a:lnTo>
                    <a:pt x="69484" y="262379"/>
                  </a:lnTo>
                  <a:lnTo>
                    <a:pt x="73197" y="298342"/>
                  </a:lnTo>
                  <a:lnTo>
                    <a:pt x="91689" y="356843"/>
                  </a:lnTo>
                  <a:lnTo>
                    <a:pt x="124120" y="397144"/>
                  </a:lnTo>
                  <a:lnTo>
                    <a:pt x="165587" y="417444"/>
                  </a:lnTo>
                  <a:lnTo>
                    <a:pt x="189403" y="419982"/>
                  </a:lnTo>
                  <a:lnTo>
                    <a:pt x="325514" y="419982"/>
                  </a:lnTo>
                  <a:lnTo>
                    <a:pt x="323073" y="423666"/>
                  </a:lnTo>
                  <a:lnTo>
                    <a:pt x="302597" y="445303"/>
                  </a:lnTo>
                  <a:lnTo>
                    <a:pt x="278828" y="462493"/>
                  </a:lnTo>
                  <a:lnTo>
                    <a:pt x="251977" y="474772"/>
                  </a:lnTo>
                  <a:lnTo>
                    <a:pt x="222044" y="482139"/>
                  </a:lnTo>
                  <a:lnTo>
                    <a:pt x="189029" y="484595"/>
                  </a:lnTo>
                  <a:close/>
                </a:path>
                <a:path w="365760" h="485140">
                  <a:moveTo>
                    <a:pt x="363192" y="197767"/>
                  </a:moveTo>
                  <a:lnTo>
                    <a:pt x="294751" y="197767"/>
                  </a:lnTo>
                  <a:lnTo>
                    <a:pt x="291482" y="170345"/>
                  </a:lnTo>
                  <a:lnTo>
                    <a:pt x="286159" y="146579"/>
                  </a:lnTo>
                  <a:lnTo>
                    <a:pt x="269348" y="110016"/>
                  </a:lnTo>
                  <a:lnTo>
                    <a:pt x="232458" y="75963"/>
                  </a:lnTo>
                  <a:lnTo>
                    <a:pt x="186041" y="64612"/>
                  </a:lnTo>
                  <a:lnTo>
                    <a:pt x="316127" y="64612"/>
                  </a:lnTo>
                  <a:lnTo>
                    <a:pt x="337363" y="98174"/>
                  </a:lnTo>
                  <a:lnTo>
                    <a:pt x="353123" y="139484"/>
                  </a:lnTo>
                  <a:lnTo>
                    <a:pt x="362579" y="187234"/>
                  </a:lnTo>
                  <a:lnTo>
                    <a:pt x="363192" y="197767"/>
                  </a:lnTo>
                  <a:close/>
                </a:path>
                <a:path w="365760" h="485140">
                  <a:moveTo>
                    <a:pt x="325514" y="419982"/>
                  </a:moveTo>
                  <a:lnTo>
                    <a:pt x="189403" y="419982"/>
                  </a:lnTo>
                  <a:lnTo>
                    <a:pt x="207218" y="418563"/>
                  </a:lnTo>
                  <a:lnTo>
                    <a:pt x="223678" y="414307"/>
                  </a:lnTo>
                  <a:lnTo>
                    <a:pt x="264935" y="384238"/>
                  </a:lnTo>
                  <a:lnTo>
                    <a:pt x="285669" y="348002"/>
                  </a:lnTo>
                  <a:lnTo>
                    <a:pt x="294004" y="324809"/>
                  </a:lnTo>
                  <a:lnTo>
                    <a:pt x="363489" y="334850"/>
                  </a:lnTo>
                  <a:lnTo>
                    <a:pt x="353520" y="368439"/>
                  </a:lnTo>
                  <a:lnTo>
                    <a:pt x="340048" y="398044"/>
                  </a:lnTo>
                  <a:lnTo>
                    <a:pt x="325514" y="419982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7743" y="355621"/>
              <a:ext cx="231055" cy="1426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99284" y="295771"/>
              <a:ext cx="365760" cy="485140"/>
            </a:xfrm>
            <a:custGeom>
              <a:avLst/>
              <a:gdLst/>
              <a:ahLst/>
              <a:cxnLst/>
              <a:rect l="l" t="t" r="r" b="b"/>
              <a:pathLst>
                <a:path w="365760" h="485140">
                  <a:moveTo>
                    <a:pt x="185293" y="0"/>
                  </a:moveTo>
                  <a:lnTo>
                    <a:pt x="146115" y="4038"/>
                  </a:lnTo>
                  <a:lnTo>
                    <a:pt x="79244" y="36344"/>
                  </a:lnTo>
                  <a:lnTo>
                    <a:pt x="51553" y="64612"/>
                  </a:lnTo>
                  <a:lnTo>
                    <a:pt x="28998" y="100193"/>
                  </a:lnTo>
                  <a:lnTo>
                    <a:pt x="12888" y="142322"/>
                  </a:lnTo>
                  <a:lnTo>
                    <a:pt x="3222" y="191000"/>
                  </a:lnTo>
                  <a:lnTo>
                    <a:pt x="0" y="246226"/>
                  </a:lnTo>
                  <a:lnTo>
                    <a:pt x="3183" y="299615"/>
                  </a:lnTo>
                  <a:lnTo>
                    <a:pt x="12732" y="346711"/>
                  </a:lnTo>
                  <a:lnTo>
                    <a:pt x="28648" y="387512"/>
                  </a:lnTo>
                  <a:lnTo>
                    <a:pt x="50930" y="422019"/>
                  </a:lnTo>
                  <a:lnTo>
                    <a:pt x="78707" y="449396"/>
                  </a:lnTo>
                  <a:lnTo>
                    <a:pt x="147757" y="480684"/>
                  </a:lnTo>
                  <a:lnTo>
                    <a:pt x="189029" y="484595"/>
                  </a:lnTo>
                  <a:lnTo>
                    <a:pt x="222044" y="482139"/>
                  </a:lnTo>
                  <a:lnTo>
                    <a:pt x="278828" y="462493"/>
                  </a:lnTo>
                  <a:lnTo>
                    <a:pt x="323073" y="423666"/>
                  </a:lnTo>
                  <a:lnTo>
                    <a:pt x="353520" y="368439"/>
                  </a:lnTo>
                  <a:lnTo>
                    <a:pt x="363489" y="334850"/>
                  </a:lnTo>
                  <a:lnTo>
                    <a:pt x="294004" y="324809"/>
                  </a:lnTo>
                  <a:lnTo>
                    <a:pt x="285669" y="348002"/>
                  </a:lnTo>
                  <a:lnTo>
                    <a:pt x="275979" y="367812"/>
                  </a:lnTo>
                  <a:lnTo>
                    <a:pt x="238785" y="407212"/>
                  </a:lnTo>
                  <a:lnTo>
                    <a:pt x="189403" y="419982"/>
                  </a:lnTo>
                  <a:lnTo>
                    <a:pt x="165587" y="417444"/>
                  </a:lnTo>
                  <a:lnTo>
                    <a:pt x="124120" y="397144"/>
                  </a:lnTo>
                  <a:lnTo>
                    <a:pt x="91689" y="356843"/>
                  </a:lnTo>
                  <a:lnTo>
                    <a:pt x="73197" y="298342"/>
                  </a:lnTo>
                  <a:lnTo>
                    <a:pt x="69484" y="262379"/>
                  </a:lnTo>
                  <a:lnTo>
                    <a:pt x="365357" y="262379"/>
                  </a:lnTo>
                  <a:lnTo>
                    <a:pt x="365606" y="253066"/>
                  </a:lnTo>
                  <a:lnTo>
                    <a:pt x="365731" y="246081"/>
                  </a:lnTo>
                  <a:lnTo>
                    <a:pt x="365731" y="241424"/>
                  </a:lnTo>
                  <a:lnTo>
                    <a:pt x="362579" y="187234"/>
                  </a:lnTo>
                  <a:lnTo>
                    <a:pt x="353123" y="139484"/>
                  </a:lnTo>
                  <a:lnTo>
                    <a:pt x="337363" y="98174"/>
                  </a:lnTo>
                  <a:lnTo>
                    <a:pt x="315298" y="63302"/>
                  </a:lnTo>
                  <a:lnTo>
                    <a:pt x="288261" y="35607"/>
                  </a:lnTo>
                  <a:lnTo>
                    <a:pt x="223258" y="3956"/>
                  </a:lnTo>
                  <a:lnTo>
                    <a:pt x="185293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515542" y="139518"/>
            <a:ext cx="575945" cy="645795"/>
            <a:chOff x="4515542" y="139518"/>
            <a:chExt cx="575945" cy="645795"/>
          </a:xfrm>
        </p:grpSpPr>
        <p:sp>
          <p:nvSpPr>
            <p:cNvPr id="14" name="object 14"/>
            <p:cNvSpPr/>
            <p:nvPr/>
          </p:nvSpPr>
          <p:spPr>
            <a:xfrm>
              <a:off x="4520298" y="144284"/>
              <a:ext cx="566420" cy="636270"/>
            </a:xfrm>
            <a:custGeom>
              <a:avLst/>
              <a:gdLst/>
              <a:ahLst/>
              <a:cxnLst/>
              <a:rect l="l" t="t" r="r" b="b"/>
              <a:pathLst>
                <a:path w="566420" h="636270">
                  <a:moveTo>
                    <a:pt x="329501" y="489394"/>
                  </a:moveTo>
                  <a:lnTo>
                    <a:pt x="320459" y="436524"/>
                  </a:lnTo>
                  <a:lnTo>
                    <a:pt x="294322" y="398335"/>
                  </a:lnTo>
                  <a:lnTo>
                    <a:pt x="252323" y="373354"/>
                  </a:lnTo>
                  <a:lnTo>
                    <a:pt x="202577" y="355092"/>
                  </a:lnTo>
                  <a:lnTo>
                    <a:pt x="147396" y="337312"/>
                  </a:lnTo>
                  <a:lnTo>
                    <a:pt x="130098" y="331584"/>
                  </a:lnTo>
                  <a:lnTo>
                    <a:pt x="94983" y="314985"/>
                  </a:lnTo>
                  <a:lnTo>
                    <a:pt x="76212" y="275920"/>
                  </a:lnTo>
                  <a:lnTo>
                    <a:pt x="77444" y="264287"/>
                  </a:lnTo>
                  <a:lnTo>
                    <a:pt x="107569" y="226174"/>
                  </a:lnTo>
                  <a:lnTo>
                    <a:pt x="162128" y="216103"/>
                  </a:lnTo>
                  <a:lnTo>
                    <a:pt x="180632" y="217360"/>
                  </a:lnTo>
                  <a:lnTo>
                    <a:pt x="222783" y="236181"/>
                  </a:lnTo>
                  <a:lnTo>
                    <a:pt x="245491" y="275158"/>
                  </a:lnTo>
                  <a:lnTo>
                    <a:pt x="248805" y="292074"/>
                  </a:lnTo>
                  <a:lnTo>
                    <a:pt x="314553" y="281597"/>
                  </a:lnTo>
                  <a:lnTo>
                    <a:pt x="305587" y="241173"/>
                  </a:lnTo>
                  <a:lnTo>
                    <a:pt x="281825" y="197091"/>
                  </a:lnTo>
                  <a:lnTo>
                    <a:pt x="239217" y="167208"/>
                  </a:lnTo>
                  <a:lnTo>
                    <a:pt x="201104" y="155422"/>
                  </a:lnTo>
                  <a:lnTo>
                    <a:pt x="157276" y="151498"/>
                  </a:lnTo>
                  <a:lnTo>
                    <a:pt x="142011" y="152082"/>
                  </a:lnTo>
                  <a:lnTo>
                    <a:pt x="99123" y="160947"/>
                  </a:lnTo>
                  <a:lnTo>
                    <a:pt x="56413" y="183794"/>
                  </a:lnTo>
                  <a:lnTo>
                    <a:pt x="29933" y="215074"/>
                  </a:lnTo>
                  <a:lnTo>
                    <a:pt x="14224" y="255257"/>
                  </a:lnTo>
                  <a:lnTo>
                    <a:pt x="11214" y="285089"/>
                  </a:lnTo>
                  <a:lnTo>
                    <a:pt x="12128" y="301752"/>
                  </a:lnTo>
                  <a:lnTo>
                    <a:pt x="25908" y="347370"/>
                  </a:lnTo>
                  <a:lnTo>
                    <a:pt x="55829" y="382701"/>
                  </a:lnTo>
                  <a:lnTo>
                    <a:pt x="109207" y="408813"/>
                  </a:lnTo>
                  <a:lnTo>
                    <a:pt x="171843" y="429158"/>
                  </a:lnTo>
                  <a:lnTo>
                    <a:pt x="196735" y="436880"/>
                  </a:lnTo>
                  <a:lnTo>
                    <a:pt x="240588" y="455777"/>
                  </a:lnTo>
                  <a:lnTo>
                    <a:pt x="260388" y="497700"/>
                  </a:lnTo>
                  <a:lnTo>
                    <a:pt x="258978" y="512064"/>
                  </a:lnTo>
                  <a:lnTo>
                    <a:pt x="237972" y="549503"/>
                  </a:lnTo>
                  <a:lnTo>
                    <a:pt x="190893" y="570103"/>
                  </a:lnTo>
                  <a:lnTo>
                    <a:pt x="169227" y="571474"/>
                  </a:lnTo>
                  <a:lnTo>
                    <a:pt x="147523" y="569925"/>
                  </a:lnTo>
                  <a:lnTo>
                    <a:pt x="97624" y="546595"/>
                  </a:lnTo>
                  <a:lnTo>
                    <a:pt x="70548" y="496989"/>
                  </a:lnTo>
                  <a:lnTo>
                    <a:pt x="66497" y="474992"/>
                  </a:lnTo>
                  <a:lnTo>
                    <a:pt x="0" y="487222"/>
                  </a:lnTo>
                  <a:lnTo>
                    <a:pt x="18529" y="551942"/>
                  </a:lnTo>
                  <a:lnTo>
                    <a:pt x="51676" y="598538"/>
                  </a:lnTo>
                  <a:lnTo>
                    <a:pt x="101460" y="626706"/>
                  </a:lnTo>
                  <a:lnTo>
                    <a:pt x="169608" y="636092"/>
                  </a:lnTo>
                  <a:lnTo>
                    <a:pt x="192341" y="634911"/>
                  </a:lnTo>
                  <a:lnTo>
                    <a:pt x="234188" y="625449"/>
                  </a:lnTo>
                  <a:lnTo>
                    <a:pt x="270687" y="606666"/>
                  </a:lnTo>
                  <a:lnTo>
                    <a:pt x="298958" y="579818"/>
                  </a:lnTo>
                  <a:lnTo>
                    <a:pt x="318427" y="545795"/>
                  </a:lnTo>
                  <a:lnTo>
                    <a:pt x="328269" y="508762"/>
                  </a:lnTo>
                  <a:lnTo>
                    <a:pt x="329501" y="489394"/>
                  </a:lnTo>
                  <a:close/>
                </a:path>
                <a:path w="566420" h="636270">
                  <a:moveTo>
                    <a:pt x="565962" y="624738"/>
                  </a:moveTo>
                  <a:lnTo>
                    <a:pt x="556260" y="555320"/>
                  </a:lnTo>
                  <a:lnTo>
                    <a:pt x="547547" y="556653"/>
                  </a:lnTo>
                  <a:lnTo>
                    <a:pt x="539724" y="557618"/>
                  </a:lnTo>
                  <a:lnTo>
                    <a:pt x="532790" y="558190"/>
                  </a:lnTo>
                  <a:lnTo>
                    <a:pt x="526745" y="558380"/>
                  </a:lnTo>
                  <a:lnTo>
                    <a:pt x="516775" y="558380"/>
                  </a:lnTo>
                  <a:lnTo>
                    <a:pt x="489508" y="521817"/>
                  </a:lnTo>
                  <a:lnTo>
                    <a:pt x="488645" y="494207"/>
                  </a:lnTo>
                  <a:lnTo>
                    <a:pt x="488645" y="223088"/>
                  </a:lnTo>
                  <a:lnTo>
                    <a:pt x="556260" y="223088"/>
                  </a:lnTo>
                  <a:lnTo>
                    <a:pt x="556260" y="161975"/>
                  </a:lnTo>
                  <a:lnTo>
                    <a:pt x="488645" y="161975"/>
                  </a:lnTo>
                  <a:lnTo>
                    <a:pt x="488645" y="0"/>
                  </a:lnTo>
                  <a:lnTo>
                    <a:pt x="421767" y="47155"/>
                  </a:lnTo>
                  <a:lnTo>
                    <a:pt x="421767" y="161975"/>
                  </a:lnTo>
                  <a:lnTo>
                    <a:pt x="372452" y="161975"/>
                  </a:lnTo>
                  <a:lnTo>
                    <a:pt x="372452" y="223088"/>
                  </a:lnTo>
                  <a:lnTo>
                    <a:pt x="421767" y="223088"/>
                  </a:lnTo>
                  <a:lnTo>
                    <a:pt x="421767" y="489839"/>
                  </a:lnTo>
                  <a:lnTo>
                    <a:pt x="422287" y="522160"/>
                  </a:lnTo>
                  <a:lnTo>
                    <a:pt x="426389" y="568579"/>
                  </a:lnTo>
                  <a:lnTo>
                    <a:pt x="449033" y="610895"/>
                  </a:lnTo>
                  <a:lnTo>
                    <a:pt x="497890" y="630872"/>
                  </a:lnTo>
                  <a:lnTo>
                    <a:pt x="515162" y="631723"/>
                  </a:lnTo>
                  <a:lnTo>
                    <a:pt x="526745" y="631291"/>
                  </a:lnTo>
                  <a:lnTo>
                    <a:pt x="539076" y="629970"/>
                  </a:lnTo>
                  <a:lnTo>
                    <a:pt x="552145" y="627799"/>
                  </a:lnTo>
                  <a:lnTo>
                    <a:pt x="565962" y="624738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20305" y="144280"/>
              <a:ext cx="566420" cy="636270"/>
            </a:xfrm>
            <a:custGeom>
              <a:avLst/>
              <a:gdLst/>
              <a:ahLst/>
              <a:cxnLst/>
              <a:rect l="l" t="t" r="r" b="b"/>
              <a:pathLst>
                <a:path w="566420" h="636270">
                  <a:moveTo>
                    <a:pt x="157275" y="151490"/>
                  </a:moveTo>
                  <a:lnTo>
                    <a:pt x="112936" y="156811"/>
                  </a:lnTo>
                  <a:lnTo>
                    <a:pt x="74933" y="171318"/>
                  </a:lnTo>
                  <a:lnTo>
                    <a:pt x="37668" y="203515"/>
                  </a:lnTo>
                  <a:lnTo>
                    <a:pt x="18001" y="241206"/>
                  </a:lnTo>
                  <a:lnTo>
                    <a:pt x="11206" y="285081"/>
                  </a:lnTo>
                  <a:lnTo>
                    <a:pt x="12125" y="301744"/>
                  </a:lnTo>
                  <a:lnTo>
                    <a:pt x="25901" y="347365"/>
                  </a:lnTo>
                  <a:lnTo>
                    <a:pt x="55833" y="382701"/>
                  </a:lnTo>
                  <a:lnTo>
                    <a:pt x="109208" y="408813"/>
                  </a:lnTo>
                  <a:lnTo>
                    <a:pt x="171845" y="429150"/>
                  </a:lnTo>
                  <a:lnTo>
                    <a:pt x="196734" y="436872"/>
                  </a:lnTo>
                  <a:lnTo>
                    <a:pt x="240583" y="455781"/>
                  </a:lnTo>
                  <a:lnTo>
                    <a:pt x="260382" y="497692"/>
                  </a:lnTo>
                  <a:lnTo>
                    <a:pt x="258981" y="512062"/>
                  </a:lnTo>
                  <a:lnTo>
                    <a:pt x="237968" y="549498"/>
                  </a:lnTo>
                  <a:lnTo>
                    <a:pt x="190897" y="570099"/>
                  </a:lnTo>
                  <a:lnTo>
                    <a:pt x="169229" y="571473"/>
                  </a:lnTo>
                  <a:lnTo>
                    <a:pt x="147523" y="569917"/>
                  </a:lnTo>
                  <a:lnTo>
                    <a:pt x="97627" y="546588"/>
                  </a:lnTo>
                  <a:lnTo>
                    <a:pt x="70543" y="496982"/>
                  </a:lnTo>
                  <a:lnTo>
                    <a:pt x="66496" y="474990"/>
                  </a:lnTo>
                  <a:lnTo>
                    <a:pt x="0" y="487214"/>
                  </a:lnTo>
                  <a:lnTo>
                    <a:pt x="18523" y="551936"/>
                  </a:lnTo>
                  <a:lnTo>
                    <a:pt x="51677" y="598540"/>
                  </a:lnTo>
                  <a:lnTo>
                    <a:pt x="101456" y="626699"/>
                  </a:lnTo>
                  <a:lnTo>
                    <a:pt x="169603" y="636085"/>
                  </a:lnTo>
                  <a:lnTo>
                    <a:pt x="192345" y="634903"/>
                  </a:lnTo>
                  <a:lnTo>
                    <a:pt x="234185" y="625444"/>
                  </a:lnTo>
                  <a:lnTo>
                    <a:pt x="270687" y="606662"/>
                  </a:lnTo>
                  <a:lnTo>
                    <a:pt x="298954" y="579813"/>
                  </a:lnTo>
                  <a:lnTo>
                    <a:pt x="318427" y="545797"/>
                  </a:lnTo>
                  <a:lnTo>
                    <a:pt x="328264" y="508761"/>
                  </a:lnTo>
                  <a:lnTo>
                    <a:pt x="329494" y="489397"/>
                  </a:lnTo>
                  <a:lnTo>
                    <a:pt x="328490" y="470133"/>
                  </a:lnTo>
                  <a:lnTo>
                    <a:pt x="313430" y="422165"/>
                  </a:lnTo>
                  <a:lnTo>
                    <a:pt x="282470" y="388849"/>
                  </a:lnTo>
                  <a:lnTo>
                    <a:pt x="230154" y="364719"/>
                  </a:lnTo>
                  <a:lnTo>
                    <a:pt x="169603" y="344455"/>
                  </a:lnTo>
                  <a:lnTo>
                    <a:pt x="147399" y="337306"/>
                  </a:lnTo>
                  <a:lnTo>
                    <a:pt x="130097" y="331576"/>
                  </a:lnTo>
                  <a:lnTo>
                    <a:pt x="94981" y="314986"/>
                  </a:lnTo>
                  <a:lnTo>
                    <a:pt x="76209" y="275913"/>
                  </a:lnTo>
                  <a:lnTo>
                    <a:pt x="77446" y="264289"/>
                  </a:lnTo>
                  <a:lnTo>
                    <a:pt x="107566" y="226171"/>
                  </a:lnTo>
                  <a:lnTo>
                    <a:pt x="162131" y="216103"/>
                  </a:lnTo>
                  <a:lnTo>
                    <a:pt x="180631" y="217358"/>
                  </a:lnTo>
                  <a:lnTo>
                    <a:pt x="222776" y="236185"/>
                  </a:lnTo>
                  <a:lnTo>
                    <a:pt x="245494" y="275149"/>
                  </a:lnTo>
                  <a:lnTo>
                    <a:pt x="248801" y="292066"/>
                  </a:lnTo>
                  <a:lnTo>
                    <a:pt x="314551" y="281589"/>
                  </a:lnTo>
                  <a:lnTo>
                    <a:pt x="305585" y="241169"/>
                  </a:lnTo>
                  <a:lnTo>
                    <a:pt x="281824" y="197085"/>
                  </a:lnTo>
                  <a:lnTo>
                    <a:pt x="239213" y="167207"/>
                  </a:lnTo>
                  <a:lnTo>
                    <a:pt x="201108" y="155419"/>
                  </a:lnTo>
                  <a:lnTo>
                    <a:pt x="179908" y="152472"/>
                  </a:lnTo>
                  <a:lnTo>
                    <a:pt x="157275" y="151490"/>
                  </a:lnTo>
                  <a:close/>
                </a:path>
                <a:path w="566420" h="636270">
                  <a:moveTo>
                    <a:pt x="488638" y="0"/>
                  </a:moveTo>
                  <a:lnTo>
                    <a:pt x="421767" y="47149"/>
                  </a:lnTo>
                  <a:lnTo>
                    <a:pt x="421767" y="161968"/>
                  </a:lnTo>
                  <a:lnTo>
                    <a:pt x="372455" y="161968"/>
                  </a:lnTo>
                  <a:lnTo>
                    <a:pt x="372455" y="223088"/>
                  </a:lnTo>
                  <a:lnTo>
                    <a:pt x="421767" y="223088"/>
                  </a:lnTo>
                  <a:lnTo>
                    <a:pt x="421767" y="489834"/>
                  </a:lnTo>
                  <a:lnTo>
                    <a:pt x="423822" y="548407"/>
                  </a:lnTo>
                  <a:lnTo>
                    <a:pt x="434843" y="593137"/>
                  </a:lnTo>
                  <a:lnTo>
                    <a:pt x="469492" y="624107"/>
                  </a:lnTo>
                  <a:lnTo>
                    <a:pt x="515161" y="631720"/>
                  </a:lnTo>
                  <a:lnTo>
                    <a:pt x="526742" y="631283"/>
                  </a:lnTo>
                  <a:lnTo>
                    <a:pt x="539070" y="629973"/>
                  </a:lnTo>
                  <a:lnTo>
                    <a:pt x="552145" y="627790"/>
                  </a:lnTo>
                  <a:lnTo>
                    <a:pt x="565968" y="624734"/>
                  </a:lnTo>
                  <a:lnTo>
                    <a:pt x="556255" y="555319"/>
                  </a:lnTo>
                  <a:lnTo>
                    <a:pt x="547546" y="556656"/>
                  </a:lnTo>
                  <a:lnTo>
                    <a:pt x="539724" y="557611"/>
                  </a:lnTo>
                  <a:lnTo>
                    <a:pt x="532790" y="558184"/>
                  </a:lnTo>
                  <a:lnTo>
                    <a:pt x="526742" y="558375"/>
                  </a:lnTo>
                  <a:lnTo>
                    <a:pt x="516780" y="558375"/>
                  </a:lnTo>
                  <a:lnTo>
                    <a:pt x="489509" y="521813"/>
                  </a:lnTo>
                  <a:lnTo>
                    <a:pt x="488638" y="494199"/>
                  </a:lnTo>
                  <a:lnTo>
                    <a:pt x="488638" y="223088"/>
                  </a:lnTo>
                  <a:lnTo>
                    <a:pt x="556255" y="223088"/>
                  </a:lnTo>
                  <a:lnTo>
                    <a:pt x="556255" y="161968"/>
                  </a:lnTo>
                  <a:lnTo>
                    <a:pt x="488638" y="161968"/>
                  </a:lnTo>
                  <a:lnTo>
                    <a:pt x="488638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137921" y="125111"/>
            <a:ext cx="76835" cy="100330"/>
            <a:chOff x="5137921" y="125111"/>
            <a:chExt cx="76835" cy="100330"/>
          </a:xfrm>
        </p:grpSpPr>
        <p:sp>
          <p:nvSpPr>
            <p:cNvPr id="17" name="object 17"/>
            <p:cNvSpPr/>
            <p:nvPr/>
          </p:nvSpPr>
          <p:spPr>
            <a:xfrm>
              <a:off x="5142684" y="129873"/>
              <a:ext cx="67310" cy="90805"/>
            </a:xfrm>
            <a:custGeom>
              <a:avLst/>
              <a:gdLst/>
              <a:ahLst/>
              <a:cxnLst/>
              <a:rect l="l" t="t" r="r" b="b"/>
              <a:pathLst>
                <a:path w="67310" h="90804">
                  <a:moveTo>
                    <a:pt x="67243" y="90370"/>
                  </a:moveTo>
                  <a:lnTo>
                    <a:pt x="0" y="90370"/>
                  </a:lnTo>
                  <a:lnTo>
                    <a:pt x="0" y="0"/>
                  </a:lnTo>
                  <a:lnTo>
                    <a:pt x="67243" y="0"/>
                  </a:lnTo>
                  <a:lnTo>
                    <a:pt x="67243" y="9037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42684" y="129873"/>
              <a:ext cx="67310" cy="90805"/>
            </a:xfrm>
            <a:custGeom>
              <a:avLst/>
              <a:gdLst/>
              <a:ahLst/>
              <a:cxnLst/>
              <a:rect l="l" t="t" r="r" b="b"/>
              <a:pathLst>
                <a:path w="67310" h="90804">
                  <a:moveTo>
                    <a:pt x="0" y="0"/>
                  </a:moveTo>
                  <a:lnTo>
                    <a:pt x="0" y="90370"/>
                  </a:lnTo>
                  <a:lnTo>
                    <a:pt x="67243" y="90370"/>
                  </a:lnTo>
                  <a:lnTo>
                    <a:pt x="67243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137921" y="301486"/>
            <a:ext cx="76835" cy="473709"/>
            <a:chOff x="5137921" y="301486"/>
            <a:chExt cx="76835" cy="473709"/>
          </a:xfrm>
        </p:grpSpPr>
        <p:sp>
          <p:nvSpPr>
            <p:cNvPr id="20" name="object 20"/>
            <p:cNvSpPr/>
            <p:nvPr/>
          </p:nvSpPr>
          <p:spPr>
            <a:xfrm>
              <a:off x="5142684" y="306248"/>
              <a:ext cx="67310" cy="464184"/>
            </a:xfrm>
            <a:custGeom>
              <a:avLst/>
              <a:gdLst/>
              <a:ahLst/>
              <a:cxnLst/>
              <a:rect l="l" t="t" r="r" b="b"/>
              <a:pathLst>
                <a:path w="67310" h="464184">
                  <a:moveTo>
                    <a:pt x="67243" y="463639"/>
                  </a:moveTo>
                  <a:lnTo>
                    <a:pt x="0" y="463639"/>
                  </a:lnTo>
                  <a:lnTo>
                    <a:pt x="0" y="0"/>
                  </a:lnTo>
                  <a:lnTo>
                    <a:pt x="67243" y="0"/>
                  </a:lnTo>
                  <a:lnTo>
                    <a:pt x="67243" y="46363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42684" y="306248"/>
              <a:ext cx="67310" cy="464184"/>
            </a:xfrm>
            <a:custGeom>
              <a:avLst/>
              <a:gdLst/>
              <a:ahLst/>
              <a:cxnLst/>
              <a:rect l="l" t="t" r="r" b="b"/>
              <a:pathLst>
                <a:path w="67310" h="464184">
                  <a:moveTo>
                    <a:pt x="0" y="0"/>
                  </a:moveTo>
                  <a:lnTo>
                    <a:pt x="0" y="463639"/>
                  </a:lnTo>
                  <a:lnTo>
                    <a:pt x="67243" y="463639"/>
                  </a:lnTo>
                  <a:lnTo>
                    <a:pt x="67243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282495" y="291008"/>
            <a:ext cx="381635" cy="494665"/>
            <a:chOff x="5282495" y="291008"/>
            <a:chExt cx="381635" cy="494665"/>
          </a:xfrm>
        </p:grpSpPr>
        <p:sp>
          <p:nvSpPr>
            <p:cNvPr id="23" name="object 23"/>
            <p:cNvSpPr/>
            <p:nvPr/>
          </p:nvSpPr>
          <p:spPr>
            <a:xfrm>
              <a:off x="5287258" y="295771"/>
              <a:ext cx="372110" cy="485140"/>
            </a:xfrm>
            <a:custGeom>
              <a:avLst/>
              <a:gdLst/>
              <a:ahLst/>
              <a:cxnLst/>
              <a:rect l="l" t="t" r="r" b="b"/>
              <a:pathLst>
                <a:path w="372110" h="485140">
                  <a:moveTo>
                    <a:pt x="186040" y="484595"/>
                  </a:moveTo>
                  <a:lnTo>
                    <a:pt x="146379" y="480693"/>
                  </a:lnTo>
                  <a:lnTo>
                    <a:pt x="79011" y="449478"/>
                  </a:lnTo>
                  <a:lnTo>
                    <a:pt x="51281" y="422128"/>
                  </a:lnTo>
                  <a:lnTo>
                    <a:pt x="28858" y="387512"/>
                  </a:lnTo>
                  <a:lnTo>
                    <a:pt x="12826" y="345983"/>
                  </a:lnTo>
                  <a:lnTo>
                    <a:pt x="3206" y="297578"/>
                  </a:lnTo>
                  <a:lnTo>
                    <a:pt x="0" y="242297"/>
                  </a:lnTo>
                  <a:lnTo>
                    <a:pt x="3737" y="183514"/>
                  </a:lnTo>
                  <a:lnTo>
                    <a:pt x="15316" y="130207"/>
                  </a:lnTo>
                  <a:lnTo>
                    <a:pt x="34462" y="86686"/>
                  </a:lnTo>
                  <a:lnTo>
                    <a:pt x="61266" y="51515"/>
                  </a:lnTo>
                  <a:lnTo>
                    <a:pt x="118050" y="12878"/>
                  </a:lnTo>
                  <a:lnTo>
                    <a:pt x="186040" y="0"/>
                  </a:lnTo>
                  <a:lnTo>
                    <a:pt x="225079" y="3920"/>
                  </a:lnTo>
                  <a:lnTo>
                    <a:pt x="260383" y="15680"/>
                  </a:lnTo>
                  <a:lnTo>
                    <a:pt x="291950" y="35280"/>
                  </a:lnTo>
                  <a:lnTo>
                    <a:pt x="319781" y="62720"/>
                  </a:lnTo>
                  <a:lnTo>
                    <a:pt x="321324" y="65049"/>
                  </a:lnTo>
                  <a:lnTo>
                    <a:pt x="186040" y="65049"/>
                  </a:lnTo>
                  <a:lnTo>
                    <a:pt x="161898" y="67805"/>
                  </a:lnTo>
                  <a:lnTo>
                    <a:pt x="120058" y="89852"/>
                  </a:lnTo>
                  <a:lnTo>
                    <a:pt x="87813" y="134000"/>
                  </a:lnTo>
                  <a:lnTo>
                    <a:pt x="71189" y="200577"/>
                  </a:lnTo>
                  <a:lnTo>
                    <a:pt x="69111" y="242297"/>
                  </a:lnTo>
                  <a:lnTo>
                    <a:pt x="71107" y="282380"/>
                  </a:lnTo>
                  <a:lnTo>
                    <a:pt x="71189" y="284035"/>
                  </a:lnTo>
                  <a:lnTo>
                    <a:pt x="87813" y="350758"/>
                  </a:lnTo>
                  <a:lnTo>
                    <a:pt x="120058" y="395097"/>
                  </a:lnTo>
                  <a:lnTo>
                    <a:pt x="161850" y="417199"/>
                  </a:lnTo>
                  <a:lnTo>
                    <a:pt x="186040" y="419982"/>
                  </a:lnTo>
                  <a:lnTo>
                    <a:pt x="322047" y="419982"/>
                  </a:lnTo>
                  <a:lnTo>
                    <a:pt x="320497" y="422128"/>
                  </a:lnTo>
                  <a:lnTo>
                    <a:pt x="281801" y="456218"/>
                  </a:lnTo>
                  <a:lnTo>
                    <a:pt x="235944" y="477500"/>
                  </a:lnTo>
                  <a:lnTo>
                    <a:pt x="211498" y="482821"/>
                  </a:lnTo>
                  <a:lnTo>
                    <a:pt x="186040" y="484595"/>
                  </a:lnTo>
                  <a:close/>
                </a:path>
                <a:path w="372110" h="485140">
                  <a:moveTo>
                    <a:pt x="322047" y="419982"/>
                  </a:moveTo>
                  <a:lnTo>
                    <a:pt x="186040" y="419982"/>
                  </a:lnTo>
                  <a:lnTo>
                    <a:pt x="210020" y="417199"/>
                  </a:lnTo>
                  <a:lnTo>
                    <a:pt x="231897" y="408849"/>
                  </a:lnTo>
                  <a:lnTo>
                    <a:pt x="269348" y="375452"/>
                  </a:lnTo>
                  <a:lnTo>
                    <a:pt x="294285" y="319243"/>
                  </a:lnTo>
                  <a:lnTo>
                    <a:pt x="302597" y="239678"/>
                  </a:lnTo>
                  <a:lnTo>
                    <a:pt x="300570" y="200577"/>
                  </a:lnTo>
                  <a:lnTo>
                    <a:pt x="283754" y="134164"/>
                  </a:lnTo>
                  <a:lnTo>
                    <a:pt x="251393" y="90015"/>
                  </a:lnTo>
                  <a:lnTo>
                    <a:pt x="209708" y="67805"/>
                  </a:lnTo>
                  <a:lnTo>
                    <a:pt x="186040" y="65049"/>
                  </a:lnTo>
                  <a:lnTo>
                    <a:pt x="321324" y="65049"/>
                  </a:lnTo>
                  <a:lnTo>
                    <a:pt x="342499" y="97000"/>
                  </a:lnTo>
                  <a:lnTo>
                    <a:pt x="358727" y="137265"/>
                  </a:lnTo>
                  <a:lnTo>
                    <a:pt x="368463" y="183514"/>
                  </a:lnTo>
                  <a:lnTo>
                    <a:pt x="371708" y="235748"/>
                  </a:lnTo>
                  <a:lnTo>
                    <a:pt x="370269" y="278114"/>
                  </a:lnTo>
                  <a:lnTo>
                    <a:pt x="365949" y="315714"/>
                  </a:lnTo>
                  <a:lnTo>
                    <a:pt x="358750" y="348548"/>
                  </a:lnTo>
                  <a:lnTo>
                    <a:pt x="348671" y="376616"/>
                  </a:lnTo>
                  <a:lnTo>
                    <a:pt x="335899" y="400800"/>
                  </a:lnTo>
                  <a:lnTo>
                    <a:pt x="322047" y="419982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87258" y="295771"/>
              <a:ext cx="372110" cy="485140"/>
            </a:xfrm>
            <a:custGeom>
              <a:avLst/>
              <a:gdLst/>
              <a:ahLst/>
              <a:cxnLst/>
              <a:rect l="l" t="t" r="r" b="b"/>
              <a:pathLst>
                <a:path w="372110" h="485140">
                  <a:moveTo>
                    <a:pt x="186040" y="65049"/>
                  </a:moveTo>
                  <a:lnTo>
                    <a:pt x="231648" y="76145"/>
                  </a:lnTo>
                  <a:lnTo>
                    <a:pt x="269099" y="109434"/>
                  </a:lnTo>
                  <a:lnTo>
                    <a:pt x="294222" y="164114"/>
                  </a:lnTo>
                  <a:lnTo>
                    <a:pt x="302597" y="239678"/>
                  </a:lnTo>
                  <a:lnTo>
                    <a:pt x="300519" y="282380"/>
                  </a:lnTo>
                  <a:lnTo>
                    <a:pt x="283894" y="350267"/>
                  </a:lnTo>
                  <a:lnTo>
                    <a:pt x="251673" y="394934"/>
                  </a:lnTo>
                  <a:lnTo>
                    <a:pt x="210020" y="417199"/>
                  </a:lnTo>
                  <a:lnTo>
                    <a:pt x="186040" y="419982"/>
                  </a:lnTo>
                  <a:lnTo>
                    <a:pt x="161898" y="417217"/>
                  </a:lnTo>
                  <a:lnTo>
                    <a:pt x="120058" y="395097"/>
                  </a:lnTo>
                  <a:lnTo>
                    <a:pt x="87813" y="350758"/>
                  </a:lnTo>
                  <a:lnTo>
                    <a:pt x="71189" y="284035"/>
                  </a:lnTo>
                  <a:lnTo>
                    <a:pt x="69111" y="242297"/>
                  </a:lnTo>
                  <a:lnTo>
                    <a:pt x="71189" y="200577"/>
                  </a:lnTo>
                  <a:lnTo>
                    <a:pt x="87813" y="134000"/>
                  </a:lnTo>
                  <a:lnTo>
                    <a:pt x="120058" y="89852"/>
                  </a:lnTo>
                  <a:lnTo>
                    <a:pt x="161898" y="67805"/>
                  </a:lnTo>
                  <a:lnTo>
                    <a:pt x="186040" y="65049"/>
                  </a:lnTo>
                  <a:close/>
                </a:path>
                <a:path w="372110" h="485140">
                  <a:moveTo>
                    <a:pt x="186040" y="0"/>
                  </a:moveTo>
                  <a:lnTo>
                    <a:pt x="118050" y="12878"/>
                  </a:lnTo>
                  <a:lnTo>
                    <a:pt x="61266" y="51515"/>
                  </a:lnTo>
                  <a:lnTo>
                    <a:pt x="34462" y="86686"/>
                  </a:lnTo>
                  <a:lnTo>
                    <a:pt x="15316" y="130207"/>
                  </a:lnTo>
                  <a:lnTo>
                    <a:pt x="3829" y="182077"/>
                  </a:lnTo>
                  <a:lnTo>
                    <a:pt x="0" y="242297"/>
                  </a:lnTo>
                  <a:lnTo>
                    <a:pt x="3206" y="297578"/>
                  </a:lnTo>
                  <a:lnTo>
                    <a:pt x="12826" y="345983"/>
                  </a:lnTo>
                  <a:lnTo>
                    <a:pt x="28858" y="387512"/>
                  </a:lnTo>
                  <a:lnTo>
                    <a:pt x="51304" y="422165"/>
                  </a:lnTo>
                  <a:lnTo>
                    <a:pt x="79011" y="449478"/>
                  </a:lnTo>
                  <a:lnTo>
                    <a:pt x="146379" y="480693"/>
                  </a:lnTo>
                  <a:lnTo>
                    <a:pt x="186040" y="484595"/>
                  </a:lnTo>
                  <a:lnTo>
                    <a:pt x="211498" y="482821"/>
                  </a:lnTo>
                  <a:lnTo>
                    <a:pt x="259378" y="468633"/>
                  </a:lnTo>
                  <a:lnTo>
                    <a:pt x="302464" y="440601"/>
                  </a:lnTo>
                  <a:lnTo>
                    <a:pt x="335899" y="400800"/>
                  </a:lnTo>
                  <a:lnTo>
                    <a:pt x="358750" y="348548"/>
                  </a:lnTo>
                  <a:lnTo>
                    <a:pt x="370269" y="278114"/>
                  </a:lnTo>
                  <a:lnTo>
                    <a:pt x="371708" y="235748"/>
                  </a:lnTo>
                  <a:lnTo>
                    <a:pt x="368463" y="183514"/>
                  </a:lnTo>
                  <a:lnTo>
                    <a:pt x="358727" y="137265"/>
                  </a:lnTo>
                  <a:lnTo>
                    <a:pt x="342499" y="97000"/>
                  </a:lnTo>
                  <a:lnTo>
                    <a:pt x="319781" y="62720"/>
                  </a:lnTo>
                  <a:lnTo>
                    <a:pt x="291950" y="35280"/>
                  </a:lnTo>
                  <a:lnTo>
                    <a:pt x="225079" y="3920"/>
                  </a:lnTo>
                  <a:lnTo>
                    <a:pt x="186040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733029" y="291008"/>
            <a:ext cx="332105" cy="483870"/>
            <a:chOff x="5733029" y="291008"/>
            <a:chExt cx="332105" cy="483870"/>
          </a:xfrm>
        </p:grpSpPr>
        <p:sp>
          <p:nvSpPr>
            <p:cNvPr id="26" name="object 26"/>
            <p:cNvSpPr/>
            <p:nvPr/>
          </p:nvSpPr>
          <p:spPr>
            <a:xfrm>
              <a:off x="5737791" y="295771"/>
              <a:ext cx="322580" cy="474345"/>
            </a:xfrm>
            <a:custGeom>
              <a:avLst/>
              <a:gdLst/>
              <a:ahLst/>
              <a:cxnLst/>
              <a:rect l="l" t="t" r="r" b="b"/>
              <a:pathLst>
                <a:path w="322579" h="474345">
                  <a:moveTo>
                    <a:pt x="322396" y="474117"/>
                  </a:moveTo>
                  <a:lnTo>
                    <a:pt x="255152" y="474117"/>
                  </a:lnTo>
                  <a:lnTo>
                    <a:pt x="255152" y="192091"/>
                  </a:lnTo>
                  <a:lnTo>
                    <a:pt x="254662" y="169599"/>
                  </a:lnTo>
                  <a:lnTo>
                    <a:pt x="247307" y="120348"/>
                  </a:lnTo>
                  <a:lnTo>
                    <a:pt x="219413" y="82366"/>
                  </a:lnTo>
                  <a:lnTo>
                    <a:pt x="172592" y="68105"/>
                  </a:lnTo>
                  <a:lnTo>
                    <a:pt x="151843" y="70097"/>
                  </a:lnTo>
                  <a:lnTo>
                    <a:pt x="114734" y="86032"/>
                  </a:lnTo>
                  <a:lnTo>
                    <a:pt x="84755" y="119484"/>
                  </a:lnTo>
                  <a:lnTo>
                    <a:pt x="69189" y="179949"/>
                  </a:lnTo>
                  <a:lnTo>
                    <a:pt x="67243" y="220905"/>
                  </a:lnTo>
                  <a:lnTo>
                    <a:pt x="67243" y="474117"/>
                  </a:lnTo>
                  <a:lnTo>
                    <a:pt x="0" y="474117"/>
                  </a:lnTo>
                  <a:lnTo>
                    <a:pt x="0" y="10477"/>
                  </a:lnTo>
                  <a:lnTo>
                    <a:pt x="60519" y="10477"/>
                  </a:lnTo>
                  <a:lnTo>
                    <a:pt x="60519" y="76400"/>
                  </a:lnTo>
                  <a:lnTo>
                    <a:pt x="84801" y="42975"/>
                  </a:lnTo>
                  <a:lnTo>
                    <a:pt x="113940" y="19100"/>
                  </a:lnTo>
                  <a:lnTo>
                    <a:pt x="147936" y="4775"/>
                  </a:lnTo>
                  <a:lnTo>
                    <a:pt x="186788" y="0"/>
                  </a:lnTo>
                  <a:lnTo>
                    <a:pt x="204354" y="945"/>
                  </a:lnTo>
                  <a:lnTo>
                    <a:pt x="252662" y="15134"/>
                  </a:lnTo>
                  <a:lnTo>
                    <a:pt x="289319" y="42938"/>
                  </a:lnTo>
                  <a:lnTo>
                    <a:pt x="310442" y="81311"/>
                  </a:lnTo>
                  <a:lnTo>
                    <a:pt x="320295" y="125596"/>
                  </a:lnTo>
                  <a:lnTo>
                    <a:pt x="322163" y="163796"/>
                  </a:lnTo>
                  <a:lnTo>
                    <a:pt x="322396" y="189035"/>
                  </a:lnTo>
                  <a:lnTo>
                    <a:pt x="322396" y="47411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37791" y="295771"/>
              <a:ext cx="322580" cy="474345"/>
            </a:xfrm>
            <a:custGeom>
              <a:avLst/>
              <a:gdLst/>
              <a:ahLst/>
              <a:cxnLst/>
              <a:rect l="l" t="t" r="r" b="b"/>
              <a:pathLst>
                <a:path w="322579" h="474345">
                  <a:moveTo>
                    <a:pt x="186788" y="0"/>
                  </a:moveTo>
                  <a:lnTo>
                    <a:pt x="147936" y="4775"/>
                  </a:lnTo>
                  <a:lnTo>
                    <a:pt x="113940" y="19100"/>
                  </a:lnTo>
                  <a:lnTo>
                    <a:pt x="84801" y="42975"/>
                  </a:lnTo>
                  <a:lnTo>
                    <a:pt x="60519" y="76400"/>
                  </a:lnTo>
                  <a:lnTo>
                    <a:pt x="60519" y="10477"/>
                  </a:lnTo>
                  <a:lnTo>
                    <a:pt x="0" y="10477"/>
                  </a:lnTo>
                  <a:lnTo>
                    <a:pt x="0" y="474117"/>
                  </a:lnTo>
                  <a:lnTo>
                    <a:pt x="67243" y="474117"/>
                  </a:lnTo>
                  <a:lnTo>
                    <a:pt x="67243" y="220905"/>
                  </a:lnTo>
                  <a:lnTo>
                    <a:pt x="69189" y="179949"/>
                  </a:lnTo>
                  <a:lnTo>
                    <a:pt x="84755" y="119484"/>
                  </a:lnTo>
                  <a:lnTo>
                    <a:pt x="114734" y="86032"/>
                  </a:lnTo>
                  <a:lnTo>
                    <a:pt x="151843" y="70097"/>
                  </a:lnTo>
                  <a:lnTo>
                    <a:pt x="172592" y="68105"/>
                  </a:lnTo>
                  <a:lnTo>
                    <a:pt x="185605" y="68996"/>
                  </a:lnTo>
                  <a:lnTo>
                    <a:pt x="228675" y="90033"/>
                  </a:lnTo>
                  <a:lnTo>
                    <a:pt x="250740" y="133727"/>
                  </a:lnTo>
                  <a:lnTo>
                    <a:pt x="255152" y="192091"/>
                  </a:lnTo>
                  <a:lnTo>
                    <a:pt x="255152" y="474117"/>
                  </a:lnTo>
                  <a:lnTo>
                    <a:pt x="322396" y="474117"/>
                  </a:lnTo>
                  <a:lnTo>
                    <a:pt x="322396" y="189035"/>
                  </a:lnTo>
                  <a:lnTo>
                    <a:pt x="322163" y="163796"/>
                  </a:lnTo>
                  <a:lnTo>
                    <a:pt x="320295" y="125596"/>
                  </a:lnTo>
                  <a:lnTo>
                    <a:pt x="310442" y="81311"/>
                  </a:lnTo>
                  <a:lnTo>
                    <a:pt x="289319" y="42938"/>
                  </a:lnTo>
                  <a:lnTo>
                    <a:pt x="252662" y="15134"/>
                  </a:lnTo>
                  <a:lnTo>
                    <a:pt x="204354" y="945"/>
                  </a:lnTo>
                  <a:lnTo>
                    <a:pt x="186788" y="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37481" y="1375814"/>
            <a:ext cx="4122420" cy="236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7990" marR="177800" indent="-415925">
              <a:lnSpc>
                <a:spcPct val="105000"/>
              </a:lnSpc>
              <a:spcBef>
                <a:spcPts val="100"/>
              </a:spcBef>
              <a:buAutoNum type="arabicPeriod" startAt="2"/>
              <a:tabLst>
                <a:tab pos="427990" algn="l"/>
              </a:tabLst>
            </a:pP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Alice</a:t>
            </a:r>
            <a:r>
              <a:rPr sz="18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borrows</a:t>
            </a:r>
            <a:r>
              <a:rPr sz="1800" spc="-3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$10,000</a:t>
            </a:r>
            <a:r>
              <a:rPr sz="18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to</a:t>
            </a:r>
            <a:r>
              <a:rPr sz="1800" spc="-3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buy</a:t>
            </a:r>
            <a:r>
              <a:rPr sz="1800" spc="-4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a</a:t>
            </a:r>
            <a:r>
              <a:rPr sz="1800" spc="-3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616161"/>
                </a:solidFill>
                <a:latin typeface="Microsoft Sans Serif"/>
                <a:cs typeface="Microsoft Sans Serif"/>
              </a:rPr>
              <a:t>car. </a:t>
            </a: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Which</a:t>
            </a:r>
            <a:r>
              <a:rPr sz="1800" spc="-8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is</a:t>
            </a:r>
            <a:r>
              <a:rPr sz="1800" spc="-8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correct?</a:t>
            </a:r>
            <a:endParaRPr sz="1800">
              <a:latin typeface="Microsoft Sans Serif"/>
              <a:cs typeface="Microsoft Sans Serif"/>
            </a:endParaRPr>
          </a:p>
          <a:p>
            <a:pPr marL="663575" lvl="1" indent="-235585">
              <a:lnSpc>
                <a:spcPct val="100000"/>
              </a:lnSpc>
              <a:spcBef>
                <a:spcPts val="1305"/>
              </a:spcBef>
              <a:buAutoNum type="alphaLcParenR"/>
              <a:tabLst>
                <a:tab pos="663575" algn="l"/>
              </a:tabLst>
            </a:pP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Assets</a:t>
            </a:r>
            <a:r>
              <a:rPr sz="1800" spc="-4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$10,000;</a:t>
            </a:r>
            <a:r>
              <a:rPr sz="1800" spc="-4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Liabilities</a:t>
            </a:r>
            <a:r>
              <a:rPr sz="1800" spc="-4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$10,000</a:t>
            </a:r>
            <a:endParaRPr sz="1800">
              <a:latin typeface="Microsoft Sans Serif"/>
              <a:cs typeface="Microsoft Sans Serif"/>
            </a:endParaRPr>
          </a:p>
          <a:p>
            <a:pPr marL="674370" lvl="1" indent="-246379">
              <a:lnSpc>
                <a:spcPct val="100000"/>
              </a:lnSpc>
              <a:spcBef>
                <a:spcPts val="1310"/>
              </a:spcBef>
              <a:buAutoNum type="alphaLcParenR"/>
              <a:tabLst>
                <a:tab pos="674370" algn="l"/>
              </a:tabLst>
            </a:pP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Assets</a:t>
            </a:r>
            <a:r>
              <a:rPr sz="1800" spc="-6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$10,000;</a:t>
            </a:r>
            <a:r>
              <a:rPr sz="1800" spc="-6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Equity</a:t>
            </a:r>
            <a:r>
              <a:rPr sz="1800" spc="-6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$10,000</a:t>
            </a:r>
            <a:endParaRPr sz="1800">
              <a:latin typeface="Microsoft Sans Serif"/>
              <a:cs typeface="Microsoft Sans Serif"/>
            </a:endParaRPr>
          </a:p>
          <a:p>
            <a:pPr marL="655955" lvl="1" indent="-227965">
              <a:lnSpc>
                <a:spcPct val="100000"/>
              </a:lnSpc>
              <a:spcBef>
                <a:spcPts val="1305"/>
              </a:spcBef>
              <a:buAutoNum type="alphaLcParenR"/>
              <a:tabLst>
                <a:tab pos="655955" algn="l"/>
              </a:tabLst>
            </a:pP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Liabilities</a:t>
            </a:r>
            <a:r>
              <a:rPr sz="1800" spc="-5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$10,000;</a:t>
            </a:r>
            <a:r>
              <a:rPr sz="1800" spc="-4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Equity</a:t>
            </a:r>
            <a:r>
              <a:rPr sz="1800" spc="-4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616161"/>
                </a:solidFill>
                <a:latin typeface="Microsoft Sans Serif"/>
                <a:cs typeface="Microsoft Sans Serif"/>
              </a:rPr>
              <a:t>$0</a:t>
            </a:r>
            <a:endParaRPr sz="1800">
              <a:latin typeface="Microsoft Sans Serif"/>
              <a:cs typeface="Microsoft Sans Serif"/>
            </a:endParaRPr>
          </a:p>
          <a:p>
            <a:pPr marL="674370" lvl="1" indent="-246379">
              <a:lnSpc>
                <a:spcPct val="100000"/>
              </a:lnSpc>
              <a:spcBef>
                <a:spcPts val="1310"/>
              </a:spcBef>
              <a:buAutoNum type="alphaLcParenR"/>
              <a:tabLst>
                <a:tab pos="674370" algn="l"/>
              </a:tabLst>
            </a:pP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Assets</a:t>
            </a:r>
            <a:r>
              <a:rPr sz="18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16161"/>
                </a:solidFill>
                <a:latin typeface="Microsoft Sans Serif"/>
                <a:cs typeface="Microsoft Sans Serif"/>
              </a:rPr>
              <a:t>$0;</a:t>
            </a: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16161"/>
                </a:solidFill>
                <a:latin typeface="Microsoft Sans Serif"/>
                <a:cs typeface="Microsoft Sans Serif"/>
              </a:rPr>
              <a:t>Equity</a:t>
            </a:r>
            <a:r>
              <a:rPr sz="1800" spc="-20" dirty="0">
                <a:solidFill>
                  <a:srgbClr val="61616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16161"/>
                </a:solidFill>
                <a:latin typeface="Microsoft Sans Serif"/>
                <a:cs typeface="Microsoft Sans Serif"/>
              </a:rPr>
              <a:t>$10,000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20"/>
              </a:spcBef>
            </a:pPr>
            <a:r>
              <a:rPr dirty="0"/>
              <a:t>Overview</a:t>
            </a:r>
            <a:r>
              <a:rPr spc="-7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spc="-25" dirty="0"/>
              <a:t>Financial</a:t>
            </a:r>
            <a:r>
              <a:rPr spc="-65" dirty="0"/>
              <a:t> </a:t>
            </a:r>
            <a:r>
              <a:rPr dirty="0"/>
              <a:t>statements</a:t>
            </a:r>
            <a:r>
              <a:rPr spc="-65" dirty="0"/>
              <a:t> </a:t>
            </a:r>
            <a:r>
              <a:rPr dirty="0"/>
              <a:t>-</a:t>
            </a:r>
            <a:r>
              <a:rPr spc="-65" dirty="0"/>
              <a:t> </a:t>
            </a:r>
            <a:r>
              <a:rPr dirty="0"/>
              <a:t>Income</a:t>
            </a:r>
            <a:r>
              <a:rPr spc="-65" dirty="0"/>
              <a:t> </a:t>
            </a:r>
            <a:r>
              <a:rPr spc="-10" dirty="0"/>
              <a:t>Statement</a:t>
            </a:r>
          </a:p>
        </p:txBody>
      </p:sp>
      <p:sp>
        <p:nvSpPr>
          <p:cNvPr id="3" name="object 3"/>
          <p:cNvSpPr/>
          <p:nvPr/>
        </p:nvSpPr>
        <p:spPr>
          <a:xfrm>
            <a:off x="1695369" y="1153594"/>
            <a:ext cx="4167504" cy="1237615"/>
          </a:xfrm>
          <a:custGeom>
            <a:avLst/>
            <a:gdLst/>
            <a:ahLst/>
            <a:cxnLst/>
            <a:rect l="l" t="t" r="r" b="b"/>
            <a:pathLst>
              <a:path w="4167504" h="1237614">
                <a:moveTo>
                  <a:pt x="2264201" y="145"/>
                </a:moveTo>
                <a:lnTo>
                  <a:pt x="2264201" y="235983"/>
                </a:lnTo>
                <a:lnTo>
                  <a:pt x="3552101" y="235983"/>
                </a:lnTo>
                <a:lnTo>
                  <a:pt x="3552101" y="471745"/>
                </a:lnTo>
              </a:path>
              <a:path w="4167504" h="1237614">
                <a:moveTo>
                  <a:pt x="0" y="471599"/>
                </a:moveTo>
                <a:lnTo>
                  <a:pt x="0" y="235870"/>
                </a:lnTo>
                <a:lnTo>
                  <a:pt x="2264100" y="235870"/>
                </a:lnTo>
                <a:lnTo>
                  <a:pt x="2264100" y="0"/>
                </a:lnTo>
              </a:path>
              <a:path w="4167504" h="1237614">
                <a:moveTo>
                  <a:pt x="3552232" y="737999"/>
                </a:moveTo>
                <a:lnTo>
                  <a:pt x="3552232" y="987599"/>
                </a:lnTo>
                <a:lnTo>
                  <a:pt x="4167232" y="987599"/>
                </a:lnTo>
                <a:lnTo>
                  <a:pt x="4167232" y="1237199"/>
                </a:lnTo>
              </a:path>
              <a:path w="4167504" h="1237614">
                <a:moveTo>
                  <a:pt x="2937234" y="1237102"/>
                </a:moveTo>
                <a:lnTo>
                  <a:pt x="2937234" y="987502"/>
                </a:lnTo>
                <a:lnTo>
                  <a:pt x="3552234" y="987502"/>
                </a:lnTo>
                <a:lnTo>
                  <a:pt x="3552234" y="737902"/>
                </a:lnTo>
              </a:path>
            </a:pathLst>
          </a:custGeom>
          <a:ln w="13849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0370" y="1891496"/>
            <a:ext cx="1229995" cy="499745"/>
          </a:xfrm>
          <a:custGeom>
            <a:avLst/>
            <a:gdLst/>
            <a:ahLst/>
            <a:cxnLst/>
            <a:rect l="l" t="t" r="r" b="b"/>
            <a:pathLst>
              <a:path w="1229995" h="499744">
                <a:moveTo>
                  <a:pt x="614998" y="97"/>
                </a:moveTo>
                <a:lnTo>
                  <a:pt x="614998" y="249697"/>
                </a:lnTo>
                <a:lnTo>
                  <a:pt x="1229998" y="249697"/>
                </a:lnTo>
                <a:lnTo>
                  <a:pt x="1229998" y="499297"/>
                </a:lnTo>
              </a:path>
              <a:path w="1229995" h="499744">
                <a:moveTo>
                  <a:pt x="0" y="499199"/>
                </a:moveTo>
                <a:lnTo>
                  <a:pt x="0" y="249599"/>
                </a:lnTo>
                <a:lnTo>
                  <a:pt x="614999" y="249599"/>
                </a:lnTo>
                <a:lnTo>
                  <a:pt x="614999" y="0"/>
                </a:lnTo>
              </a:path>
            </a:pathLst>
          </a:custGeom>
          <a:ln w="13849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99170" y="887340"/>
            <a:ext cx="1121410" cy="266700"/>
          </a:xfrm>
          <a:prstGeom prst="rect">
            <a:avLst/>
          </a:prstGeom>
          <a:ln w="13849">
            <a:solidFill>
              <a:srgbClr val="A7291E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595"/>
              </a:spcBef>
            </a:pPr>
            <a:r>
              <a:rPr sz="700" dirty="0">
                <a:solidFill>
                  <a:srgbClr val="A7291E"/>
                </a:solidFill>
                <a:latin typeface="Roboto"/>
                <a:cs typeface="Roboto"/>
              </a:rPr>
              <a:t>Income</a:t>
            </a:r>
            <a:r>
              <a:rPr sz="700" spc="50" dirty="0">
                <a:solidFill>
                  <a:srgbClr val="A7291E"/>
                </a:solidFill>
                <a:latin typeface="Roboto"/>
                <a:cs typeface="Roboto"/>
              </a:rPr>
              <a:t> </a:t>
            </a:r>
            <a:r>
              <a:rPr sz="700" spc="-10" dirty="0">
                <a:solidFill>
                  <a:srgbClr val="A7291E"/>
                </a:solidFill>
                <a:latin typeface="Roboto"/>
                <a:cs typeface="Roboto"/>
              </a:rPr>
              <a:t>Statement</a:t>
            </a:r>
            <a:endParaRPr sz="7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5869" y="1625194"/>
            <a:ext cx="1119505" cy="266700"/>
          </a:xfrm>
          <a:prstGeom prst="rect">
            <a:avLst/>
          </a:prstGeom>
          <a:ln w="13849">
            <a:solidFill>
              <a:srgbClr val="A7291E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700" spc="-10" dirty="0">
                <a:solidFill>
                  <a:srgbClr val="A7291E"/>
                </a:solidFill>
                <a:latin typeface="Roboto"/>
                <a:cs typeface="Roboto"/>
              </a:rPr>
              <a:t>Revenue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88101" y="1625194"/>
            <a:ext cx="1119505" cy="266700"/>
          </a:xfrm>
          <a:custGeom>
            <a:avLst/>
            <a:gdLst/>
            <a:ahLst/>
            <a:cxnLst/>
            <a:rect l="l" t="t" r="r" b="b"/>
            <a:pathLst>
              <a:path w="1119504" h="266700">
                <a:moveTo>
                  <a:pt x="0" y="0"/>
                </a:moveTo>
                <a:lnTo>
                  <a:pt x="1118999" y="0"/>
                </a:lnTo>
                <a:lnTo>
                  <a:pt x="1118999" y="266399"/>
                </a:lnTo>
                <a:lnTo>
                  <a:pt x="0" y="266399"/>
                </a:lnTo>
                <a:lnTo>
                  <a:pt x="0" y="0"/>
                </a:lnTo>
                <a:close/>
              </a:path>
            </a:pathLst>
          </a:custGeom>
          <a:ln w="13849">
            <a:solidFill>
              <a:srgbClr val="A72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37852" y="1684848"/>
            <a:ext cx="42037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A7291E"/>
                </a:solidFill>
                <a:latin typeface="Roboto"/>
                <a:cs typeface="Roboto"/>
              </a:rPr>
              <a:t>Expenses</a:t>
            </a:r>
            <a:endParaRPr sz="700">
              <a:latin typeface="Roboto"/>
              <a:cs typeface="Robo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03099" y="2390696"/>
            <a:ext cx="1119505" cy="266700"/>
          </a:xfrm>
          <a:custGeom>
            <a:avLst/>
            <a:gdLst/>
            <a:ahLst/>
            <a:cxnLst/>
            <a:rect l="l" t="t" r="r" b="b"/>
            <a:pathLst>
              <a:path w="1119504" h="266700">
                <a:moveTo>
                  <a:pt x="0" y="0"/>
                </a:moveTo>
                <a:lnTo>
                  <a:pt x="1118999" y="0"/>
                </a:lnTo>
                <a:lnTo>
                  <a:pt x="1118999" y="266399"/>
                </a:lnTo>
                <a:lnTo>
                  <a:pt x="0" y="266399"/>
                </a:lnTo>
                <a:lnTo>
                  <a:pt x="0" y="0"/>
                </a:lnTo>
                <a:close/>
              </a:path>
            </a:pathLst>
          </a:custGeom>
          <a:ln w="13849">
            <a:solidFill>
              <a:srgbClr val="A72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42735" y="2450351"/>
            <a:ext cx="84010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20" dirty="0">
                <a:solidFill>
                  <a:srgbClr val="A7291E"/>
                </a:solidFill>
                <a:latin typeface="Roboto"/>
                <a:cs typeface="Roboto"/>
              </a:rPr>
              <a:t>Non-</a:t>
            </a:r>
            <a:r>
              <a:rPr sz="700" spc="10" dirty="0">
                <a:solidFill>
                  <a:srgbClr val="A7291E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A7291E"/>
                </a:solidFill>
                <a:latin typeface="Roboto"/>
                <a:cs typeface="Roboto"/>
              </a:rPr>
              <a:t>Operating</a:t>
            </a:r>
            <a:r>
              <a:rPr sz="700" spc="10" dirty="0">
                <a:solidFill>
                  <a:srgbClr val="A7291E"/>
                </a:solidFill>
                <a:latin typeface="Roboto"/>
                <a:cs typeface="Roboto"/>
              </a:rPr>
              <a:t> </a:t>
            </a:r>
            <a:r>
              <a:rPr sz="700" spc="-20" dirty="0">
                <a:solidFill>
                  <a:srgbClr val="A7291E"/>
                </a:solidFill>
                <a:latin typeface="Roboto"/>
                <a:cs typeface="Roboto"/>
              </a:rPr>
              <a:t>Exp.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73103" y="2390696"/>
            <a:ext cx="1119505" cy="266700"/>
          </a:xfrm>
          <a:custGeom>
            <a:avLst/>
            <a:gdLst/>
            <a:ahLst/>
            <a:cxnLst/>
            <a:rect l="l" t="t" r="r" b="b"/>
            <a:pathLst>
              <a:path w="1119504" h="266700">
                <a:moveTo>
                  <a:pt x="0" y="0"/>
                </a:moveTo>
                <a:lnTo>
                  <a:pt x="1118999" y="0"/>
                </a:lnTo>
                <a:lnTo>
                  <a:pt x="1118999" y="266399"/>
                </a:lnTo>
                <a:lnTo>
                  <a:pt x="0" y="266399"/>
                </a:lnTo>
                <a:lnTo>
                  <a:pt x="0" y="0"/>
                </a:lnTo>
                <a:close/>
              </a:path>
            </a:pathLst>
          </a:custGeom>
          <a:ln w="13849">
            <a:solidFill>
              <a:srgbClr val="A72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21638" y="2450351"/>
            <a:ext cx="62230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dirty="0">
                <a:solidFill>
                  <a:srgbClr val="A7291E"/>
                </a:solidFill>
                <a:latin typeface="Roboto"/>
                <a:cs typeface="Roboto"/>
              </a:rPr>
              <a:t>Operating</a:t>
            </a:r>
            <a:r>
              <a:rPr sz="700" spc="15" dirty="0">
                <a:solidFill>
                  <a:srgbClr val="A7291E"/>
                </a:solidFill>
                <a:latin typeface="Roboto"/>
                <a:cs typeface="Roboto"/>
              </a:rPr>
              <a:t> </a:t>
            </a:r>
            <a:r>
              <a:rPr sz="700" spc="-20" dirty="0">
                <a:solidFill>
                  <a:srgbClr val="A7291E"/>
                </a:solidFill>
                <a:latin typeface="Roboto"/>
                <a:cs typeface="Roboto"/>
              </a:rPr>
              <a:t>Exp.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0867" y="2390696"/>
            <a:ext cx="1119505" cy="266700"/>
          </a:xfrm>
          <a:prstGeom prst="rect">
            <a:avLst/>
          </a:prstGeom>
          <a:ln w="13849">
            <a:solidFill>
              <a:srgbClr val="A7291E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595"/>
              </a:spcBef>
            </a:pPr>
            <a:r>
              <a:rPr sz="700" dirty="0">
                <a:solidFill>
                  <a:srgbClr val="A7291E"/>
                </a:solidFill>
                <a:latin typeface="Roboto"/>
                <a:cs typeface="Roboto"/>
              </a:rPr>
              <a:t>Other</a:t>
            </a:r>
            <a:r>
              <a:rPr sz="700" spc="15" dirty="0">
                <a:solidFill>
                  <a:srgbClr val="A7291E"/>
                </a:solidFill>
                <a:latin typeface="Roboto"/>
                <a:cs typeface="Roboto"/>
              </a:rPr>
              <a:t> </a:t>
            </a:r>
            <a:r>
              <a:rPr sz="700" spc="-10" dirty="0">
                <a:solidFill>
                  <a:srgbClr val="A7291E"/>
                </a:solidFill>
                <a:latin typeface="Roboto"/>
                <a:cs typeface="Roboto"/>
              </a:rPr>
              <a:t>Income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870" y="2390696"/>
            <a:ext cx="1119505" cy="266700"/>
          </a:xfrm>
          <a:prstGeom prst="rect">
            <a:avLst/>
          </a:prstGeom>
          <a:ln w="13849">
            <a:solidFill>
              <a:srgbClr val="A7291E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277495">
              <a:lnSpc>
                <a:spcPct val="100000"/>
              </a:lnSpc>
              <a:spcBef>
                <a:spcPts val="595"/>
              </a:spcBef>
            </a:pPr>
            <a:r>
              <a:rPr sz="700" dirty="0">
                <a:solidFill>
                  <a:srgbClr val="A7291E"/>
                </a:solidFill>
                <a:latin typeface="Roboto"/>
                <a:cs typeface="Roboto"/>
              </a:rPr>
              <a:t>Core</a:t>
            </a:r>
            <a:r>
              <a:rPr sz="700" spc="50" dirty="0">
                <a:solidFill>
                  <a:srgbClr val="A7291E"/>
                </a:solidFill>
                <a:latin typeface="Roboto"/>
                <a:cs typeface="Roboto"/>
              </a:rPr>
              <a:t> </a:t>
            </a:r>
            <a:r>
              <a:rPr sz="700" spc="-10" dirty="0">
                <a:solidFill>
                  <a:srgbClr val="A7291E"/>
                </a:solidFill>
                <a:latin typeface="Roboto"/>
                <a:cs typeface="Roboto"/>
              </a:rPr>
              <a:t>Revenue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64278" y="3021971"/>
            <a:ext cx="1119505" cy="266700"/>
          </a:xfrm>
          <a:custGeom>
            <a:avLst/>
            <a:gdLst/>
            <a:ahLst/>
            <a:cxnLst/>
            <a:rect l="l" t="t" r="r" b="b"/>
            <a:pathLst>
              <a:path w="1119504" h="266700">
                <a:moveTo>
                  <a:pt x="0" y="0"/>
                </a:moveTo>
                <a:lnTo>
                  <a:pt x="1118999" y="0"/>
                </a:lnTo>
                <a:lnTo>
                  <a:pt x="1118999" y="266400"/>
                </a:lnTo>
                <a:lnTo>
                  <a:pt x="0" y="266400"/>
                </a:lnTo>
                <a:lnTo>
                  <a:pt x="0" y="0"/>
                </a:lnTo>
                <a:close/>
              </a:path>
            </a:pathLst>
          </a:custGeom>
          <a:ln w="13849">
            <a:solidFill>
              <a:srgbClr val="A729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94745" y="3081626"/>
            <a:ext cx="45910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dirty="0">
                <a:solidFill>
                  <a:srgbClr val="A7291E"/>
                </a:solidFill>
                <a:latin typeface="Roboto"/>
                <a:cs typeface="Roboto"/>
              </a:rPr>
              <a:t>Fixed</a:t>
            </a:r>
            <a:r>
              <a:rPr sz="700" spc="35" dirty="0">
                <a:solidFill>
                  <a:srgbClr val="A7291E"/>
                </a:solidFill>
                <a:latin typeface="Roboto"/>
                <a:cs typeface="Roboto"/>
              </a:rPr>
              <a:t> </a:t>
            </a:r>
            <a:r>
              <a:rPr sz="700" spc="-20" dirty="0">
                <a:solidFill>
                  <a:srgbClr val="A7291E"/>
                </a:solidFill>
                <a:latin typeface="Roboto"/>
                <a:cs typeface="Roboto"/>
              </a:rPr>
              <a:t>Cost</a:t>
            </a:r>
            <a:endParaRPr sz="700">
              <a:latin typeface="Roboto"/>
              <a:cs typeface="Robo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12968" y="2650187"/>
            <a:ext cx="1133475" cy="645795"/>
            <a:chOff x="4512968" y="2650187"/>
            <a:chExt cx="1133475" cy="645795"/>
          </a:xfrm>
        </p:grpSpPr>
        <p:sp>
          <p:nvSpPr>
            <p:cNvPr id="18" name="object 18"/>
            <p:cNvSpPr/>
            <p:nvPr/>
          </p:nvSpPr>
          <p:spPr>
            <a:xfrm>
              <a:off x="4632753" y="2657172"/>
              <a:ext cx="447040" cy="365125"/>
            </a:xfrm>
            <a:custGeom>
              <a:avLst/>
              <a:gdLst/>
              <a:ahLst/>
              <a:cxnLst/>
              <a:rect l="l" t="t" r="r" b="b"/>
              <a:pathLst>
                <a:path w="447039" h="365125">
                  <a:moveTo>
                    <a:pt x="446699" y="364799"/>
                  </a:moveTo>
                  <a:lnTo>
                    <a:pt x="446699" y="182363"/>
                  </a:lnTo>
                  <a:lnTo>
                    <a:pt x="0" y="182363"/>
                  </a:lnTo>
                  <a:lnTo>
                    <a:pt x="0" y="0"/>
                  </a:lnTo>
                </a:path>
              </a:pathLst>
            </a:custGeom>
            <a:ln w="13849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19953" y="3021972"/>
              <a:ext cx="1119505" cy="266700"/>
            </a:xfrm>
            <a:custGeom>
              <a:avLst/>
              <a:gdLst/>
              <a:ahLst/>
              <a:cxnLst/>
              <a:rect l="l" t="t" r="r" b="b"/>
              <a:pathLst>
                <a:path w="1119504" h="266700">
                  <a:moveTo>
                    <a:pt x="0" y="0"/>
                  </a:moveTo>
                  <a:lnTo>
                    <a:pt x="1118999" y="0"/>
                  </a:lnTo>
                  <a:lnTo>
                    <a:pt x="1118999" y="266400"/>
                  </a:lnTo>
                  <a:lnTo>
                    <a:pt x="0" y="266400"/>
                  </a:lnTo>
                  <a:lnTo>
                    <a:pt x="0" y="0"/>
                  </a:lnTo>
                  <a:close/>
                </a:path>
              </a:pathLst>
            </a:custGeom>
            <a:ln w="13849">
              <a:solidFill>
                <a:srgbClr val="A729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98587" y="2650109"/>
            <a:ext cx="988694" cy="1615440"/>
            <a:chOff x="98587" y="2650109"/>
            <a:chExt cx="988694" cy="1615440"/>
          </a:xfrm>
        </p:grpSpPr>
        <p:sp>
          <p:nvSpPr>
            <p:cNvPr id="21" name="object 21"/>
            <p:cNvSpPr/>
            <p:nvPr/>
          </p:nvSpPr>
          <p:spPr>
            <a:xfrm>
              <a:off x="567287" y="2657034"/>
              <a:ext cx="513080" cy="838200"/>
            </a:xfrm>
            <a:custGeom>
              <a:avLst/>
              <a:gdLst/>
              <a:ahLst/>
              <a:cxnLst/>
              <a:rect l="l" t="t" r="r" b="b"/>
              <a:pathLst>
                <a:path w="513080" h="838200">
                  <a:moveTo>
                    <a:pt x="0" y="837599"/>
                  </a:moveTo>
                  <a:lnTo>
                    <a:pt x="0" y="376274"/>
                  </a:lnTo>
                  <a:lnTo>
                    <a:pt x="512999" y="376274"/>
                  </a:lnTo>
                  <a:lnTo>
                    <a:pt x="512999" y="0"/>
                  </a:lnTo>
                </a:path>
              </a:pathLst>
            </a:custGeom>
            <a:ln w="13849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3350" y="3409524"/>
              <a:ext cx="928369" cy="851535"/>
            </a:xfrm>
            <a:custGeom>
              <a:avLst/>
              <a:gdLst/>
              <a:ahLst/>
              <a:cxnLst/>
              <a:rect l="l" t="t" r="r" b="b"/>
              <a:pathLst>
                <a:path w="928369" h="851535">
                  <a:moveTo>
                    <a:pt x="927874" y="170219"/>
                  </a:moveTo>
                  <a:lnTo>
                    <a:pt x="231968" y="170219"/>
                  </a:lnTo>
                  <a:lnTo>
                    <a:pt x="293635" y="167179"/>
                  </a:lnTo>
                  <a:lnTo>
                    <a:pt x="349047" y="158599"/>
                  </a:lnTo>
                  <a:lnTo>
                    <a:pt x="395995" y="145291"/>
                  </a:lnTo>
                  <a:lnTo>
                    <a:pt x="432266" y="128066"/>
                  </a:lnTo>
                  <a:lnTo>
                    <a:pt x="455651" y="107735"/>
                  </a:lnTo>
                  <a:lnTo>
                    <a:pt x="472223" y="62484"/>
                  </a:lnTo>
                  <a:lnTo>
                    <a:pt x="495608" y="42153"/>
                  </a:lnTo>
                  <a:lnTo>
                    <a:pt x="531879" y="24928"/>
                  </a:lnTo>
                  <a:lnTo>
                    <a:pt x="578827" y="11619"/>
                  </a:lnTo>
                  <a:lnTo>
                    <a:pt x="634239" y="3040"/>
                  </a:lnTo>
                  <a:lnTo>
                    <a:pt x="695906" y="0"/>
                  </a:lnTo>
                  <a:lnTo>
                    <a:pt x="757572" y="3040"/>
                  </a:lnTo>
                  <a:lnTo>
                    <a:pt x="812985" y="11619"/>
                  </a:lnTo>
                  <a:lnTo>
                    <a:pt x="859932" y="24928"/>
                  </a:lnTo>
                  <a:lnTo>
                    <a:pt x="896204" y="42153"/>
                  </a:lnTo>
                  <a:lnTo>
                    <a:pt x="927874" y="85109"/>
                  </a:lnTo>
                  <a:lnTo>
                    <a:pt x="927874" y="170219"/>
                  </a:lnTo>
                  <a:close/>
                </a:path>
                <a:path w="928369" h="851535">
                  <a:moveTo>
                    <a:pt x="231968" y="851099"/>
                  </a:moveTo>
                  <a:lnTo>
                    <a:pt x="170302" y="848059"/>
                  </a:lnTo>
                  <a:lnTo>
                    <a:pt x="114889" y="839479"/>
                  </a:lnTo>
                  <a:lnTo>
                    <a:pt x="67942" y="826171"/>
                  </a:lnTo>
                  <a:lnTo>
                    <a:pt x="31670" y="808946"/>
                  </a:lnTo>
                  <a:lnTo>
                    <a:pt x="0" y="765989"/>
                  </a:lnTo>
                  <a:lnTo>
                    <a:pt x="0" y="85109"/>
                  </a:lnTo>
                  <a:lnTo>
                    <a:pt x="8286" y="107735"/>
                  </a:lnTo>
                  <a:lnTo>
                    <a:pt x="31670" y="128066"/>
                  </a:lnTo>
                  <a:lnTo>
                    <a:pt x="67942" y="145291"/>
                  </a:lnTo>
                  <a:lnTo>
                    <a:pt x="114889" y="158599"/>
                  </a:lnTo>
                  <a:lnTo>
                    <a:pt x="170302" y="167179"/>
                  </a:lnTo>
                  <a:lnTo>
                    <a:pt x="231968" y="170219"/>
                  </a:lnTo>
                  <a:lnTo>
                    <a:pt x="927874" y="170219"/>
                  </a:lnTo>
                  <a:lnTo>
                    <a:pt x="927874" y="680879"/>
                  </a:lnTo>
                  <a:lnTo>
                    <a:pt x="695906" y="680879"/>
                  </a:lnTo>
                  <a:lnTo>
                    <a:pt x="634239" y="683920"/>
                  </a:lnTo>
                  <a:lnTo>
                    <a:pt x="578827" y="692499"/>
                  </a:lnTo>
                  <a:lnTo>
                    <a:pt x="531879" y="705808"/>
                  </a:lnTo>
                  <a:lnTo>
                    <a:pt x="495608" y="723033"/>
                  </a:lnTo>
                  <a:lnTo>
                    <a:pt x="455651" y="788615"/>
                  </a:lnTo>
                  <a:lnTo>
                    <a:pt x="432266" y="808946"/>
                  </a:lnTo>
                  <a:lnTo>
                    <a:pt x="395995" y="826171"/>
                  </a:lnTo>
                  <a:lnTo>
                    <a:pt x="349047" y="839479"/>
                  </a:lnTo>
                  <a:lnTo>
                    <a:pt x="293635" y="848059"/>
                  </a:lnTo>
                  <a:lnTo>
                    <a:pt x="231968" y="851099"/>
                  </a:lnTo>
                  <a:close/>
                </a:path>
                <a:path w="928369" h="851535">
                  <a:moveTo>
                    <a:pt x="927874" y="765989"/>
                  </a:moveTo>
                  <a:lnTo>
                    <a:pt x="896204" y="723033"/>
                  </a:lnTo>
                  <a:lnTo>
                    <a:pt x="859932" y="705808"/>
                  </a:lnTo>
                  <a:lnTo>
                    <a:pt x="812985" y="692499"/>
                  </a:lnTo>
                  <a:lnTo>
                    <a:pt x="757572" y="683920"/>
                  </a:lnTo>
                  <a:lnTo>
                    <a:pt x="695906" y="680879"/>
                  </a:lnTo>
                  <a:lnTo>
                    <a:pt x="927874" y="680879"/>
                  </a:lnTo>
                  <a:lnTo>
                    <a:pt x="927874" y="765989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3350" y="3409524"/>
              <a:ext cx="928369" cy="851535"/>
            </a:xfrm>
            <a:custGeom>
              <a:avLst/>
              <a:gdLst/>
              <a:ahLst/>
              <a:cxnLst/>
              <a:rect l="l" t="t" r="r" b="b"/>
              <a:pathLst>
                <a:path w="928369" h="851535">
                  <a:moveTo>
                    <a:pt x="0" y="85109"/>
                  </a:moveTo>
                  <a:lnTo>
                    <a:pt x="8286" y="107735"/>
                  </a:lnTo>
                  <a:lnTo>
                    <a:pt x="31670" y="128066"/>
                  </a:lnTo>
                  <a:lnTo>
                    <a:pt x="67942" y="145291"/>
                  </a:lnTo>
                  <a:lnTo>
                    <a:pt x="114889" y="158599"/>
                  </a:lnTo>
                  <a:lnTo>
                    <a:pt x="170302" y="167179"/>
                  </a:lnTo>
                  <a:lnTo>
                    <a:pt x="231968" y="170219"/>
                  </a:lnTo>
                  <a:lnTo>
                    <a:pt x="293635" y="167179"/>
                  </a:lnTo>
                  <a:lnTo>
                    <a:pt x="349047" y="158599"/>
                  </a:lnTo>
                  <a:lnTo>
                    <a:pt x="395995" y="145291"/>
                  </a:lnTo>
                  <a:lnTo>
                    <a:pt x="432266" y="128066"/>
                  </a:lnTo>
                  <a:lnTo>
                    <a:pt x="463937" y="85109"/>
                  </a:lnTo>
                  <a:lnTo>
                    <a:pt x="495608" y="42153"/>
                  </a:lnTo>
                  <a:lnTo>
                    <a:pt x="531879" y="24928"/>
                  </a:lnTo>
                  <a:lnTo>
                    <a:pt x="578827" y="11619"/>
                  </a:lnTo>
                  <a:lnTo>
                    <a:pt x="634239" y="3040"/>
                  </a:lnTo>
                  <a:lnTo>
                    <a:pt x="695906" y="0"/>
                  </a:lnTo>
                  <a:lnTo>
                    <a:pt x="757572" y="3040"/>
                  </a:lnTo>
                  <a:lnTo>
                    <a:pt x="812985" y="11619"/>
                  </a:lnTo>
                  <a:lnTo>
                    <a:pt x="859932" y="24928"/>
                  </a:lnTo>
                  <a:lnTo>
                    <a:pt x="896204" y="42153"/>
                  </a:lnTo>
                  <a:lnTo>
                    <a:pt x="927874" y="85109"/>
                  </a:lnTo>
                  <a:lnTo>
                    <a:pt x="927874" y="765989"/>
                  </a:lnTo>
                  <a:lnTo>
                    <a:pt x="919588" y="743364"/>
                  </a:lnTo>
                  <a:lnTo>
                    <a:pt x="896204" y="723033"/>
                  </a:lnTo>
                  <a:lnTo>
                    <a:pt x="859932" y="705808"/>
                  </a:lnTo>
                  <a:lnTo>
                    <a:pt x="812985" y="692499"/>
                  </a:lnTo>
                  <a:lnTo>
                    <a:pt x="757572" y="683920"/>
                  </a:lnTo>
                  <a:lnTo>
                    <a:pt x="695906" y="680879"/>
                  </a:lnTo>
                  <a:lnTo>
                    <a:pt x="634239" y="683920"/>
                  </a:lnTo>
                  <a:lnTo>
                    <a:pt x="578827" y="692499"/>
                  </a:lnTo>
                  <a:lnTo>
                    <a:pt x="531879" y="705808"/>
                  </a:lnTo>
                  <a:lnTo>
                    <a:pt x="495608" y="723033"/>
                  </a:lnTo>
                  <a:lnTo>
                    <a:pt x="463937" y="765989"/>
                  </a:lnTo>
                  <a:lnTo>
                    <a:pt x="455651" y="788615"/>
                  </a:lnTo>
                  <a:lnTo>
                    <a:pt x="395995" y="826171"/>
                  </a:lnTo>
                  <a:lnTo>
                    <a:pt x="349047" y="839479"/>
                  </a:lnTo>
                  <a:lnTo>
                    <a:pt x="293635" y="848059"/>
                  </a:lnTo>
                  <a:lnTo>
                    <a:pt x="231968" y="851099"/>
                  </a:lnTo>
                  <a:lnTo>
                    <a:pt x="170302" y="848059"/>
                  </a:lnTo>
                  <a:lnTo>
                    <a:pt x="114889" y="839479"/>
                  </a:lnTo>
                  <a:lnTo>
                    <a:pt x="67942" y="826171"/>
                  </a:lnTo>
                  <a:lnTo>
                    <a:pt x="31670" y="808946"/>
                  </a:lnTo>
                  <a:lnTo>
                    <a:pt x="0" y="765989"/>
                  </a:lnTo>
                  <a:lnTo>
                    <a:pt x="0" y="85109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793088" y="3081626"/>
            <a:ext cx="57340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dirty="0">
                <a:solidFill>
                  <a:srgbClr val="A7291E"/>
                </a:solidFill>
                <a:latin typeface="Roboto"/>
                <a:cs typeface="Roboto"/>
              </a:rPr>
              <a:t>Variable</a:t>
            </a:r>
            <a:r>
              <a:rPr sz="700" spc="15" dirty="0">
                <a:solidFill>
                  <a:srgbClr val="A7291E"/>
                </a:solidFill>
                <a:latin typeface="Roboto"/>
                <a:cs typeface="Roboto"/>
              </a:rPr>
              <a:t> </a:t>
            </a:r>
            <a:r>
              <a:rPr sz="700" spc="-20" dirty="0">
                <a:solidFill>
                  <a:srgbClr val="A7291E"/>
                </a:solidFill>
                <a:latin typeface="Roboto"/>
                <a:cs typeface="Roboto"/>
              </a:rPr>
              <a:t>Cost</a:t>
            </a:r>
            <a:endParaRPr sz="700">
              <a:latin typeface="Roboto"/>
              <a:cs typeface="Robo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855628" y="2650102"/>
            <a:ext cx="2516505" cy="1597025"/>
            <a:chOff x="5855628" y="2650102"/>
            <a:chExt cx="2516505" cy="1597025"/>
          </a:xfrm>
        </p:grpSpPr>
        <p:sp>
          <p:nvSpPr>
            <p:cNvPr id="26" name="object 26"/>
            <p:cNvSpPr/>
            <p:nvPr/>
          </p:nvSpPr>
          <p:spPr>
            <a:xfrm>
              <a:off x="5862613" y="2657087"/>
              <a:ext cx="1341755" cy="578485"/>
            </a:xfrm>
            <a:custGeom>
              <a:avLst/>
              <a:gdLst/>
              <a:ahLst/>
              <a:cxnLst/>
              <a:rect l="l" t="t" r="r" b="b"/>
              <a:pathLst>
                <a:path w="1341754" h="578485">
                  <a:moveTo>
                    <a:pt x="1341600" y="578099"/>
                  </a:moveTo>
                  <a:lnTo>
                    <a:pt x="1341600" y="233124"/>
                  </a:lnTo>
                  <a:lnTo>
                    <a:pt x="0" y="233124"/>
                  </a:lnTo>
                  <a:lnTo>
                    <a:pt x="0" y="0"/>
                  </a:lnTo>
                </a:path>
              </a:pathLst>
            </a:custGeom>
            <a:ln w="13849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41288" y="3123325"/>
              <a:ext cx="2326005" cy="1118870"/>
            </a:xfrm>
            <a:custGeom>
              <a:avLst/>
              <a:gdLst/>
              <a:ahLst/>
              <a:cxnLst/>
              <a:rect l="l" t="t" r="r" b="b"/>
              <a:pathLst>
                <a:path w="2326004" h="1118870">
                  <a:moveTo>
                    <a:pt x="2325850" y="223724"/>
                  </a:moveTo>
                  <a:lnTo>
                    <a:pt x="581462" y="223724"/>
                  </a:lnTo>
                  <a:lnTo>
                    <a:pt x="654400" y="222853"/>
                  </a:lnTo>
                  <a:lnTo>
                    <a:pt x="724634" y="220308"/>
                  </a:lnTo>
                  <a:lnTo>
                    <a:pt x="791619" y="216195"/>
                  </a:lnTo>
                  <a:lnTo>
                    <a:pt x="854811" y="210618"/>
                  </a:lnTo>
                  <a:lnTo>
                    <a:pt x="913664" y="203682"/>
                  </a:lnTo>
                  <a:lnTo>
                    <a:pt x="967635" y="195493"/>
                  </a:lnTo>
                  <a:lnTo>
                    <a:pt x="1016177" y="186154"/>
                  </a:lnTo>
                  <a:lnTo>
                    <a:pt x="1058746" y="175771"/>
                  </a:lnTo>
                  <a:lnTo>
                    <a:pt x="1123786" y="152292"/>
                  </a:lnTo>
                  <a:lnTo>
                    <a:pt x="1158394" y="125894"/>
                  </a:lnTo>
                  <a:lnTo>
                    <a:pt x="1167455" y="97830"/>
                  </a:lnTo>
                  <a:lnTo>
                    <a:pt x="1180683" y="84319"/>
                  </a:lnTo>
                  <a:lnTo>
                    <a:pt x="1231052" y="59275"/>
                  </a:lnTo>
                  <a:lnTo>
                    <a:pt x="1309672" y="37570"/>
                  </a:lnTo>
                  <a:lnTo>
                    <a:pt x="1358215" y="28231"/>
                  </a:lnTo>
                  <a:lnTo>
                    <a:pt x="1412185" y="20042"/>
                  </a:lnTo>
                  <a:lnTo>
                    <a:pt x="1471039" y="13106"/>
                  </a:lnTo>
                  <a:lnTo>
                    <a:pt x="1534230" y="7529"/>
                  </a:lnTo>
                  <a:lnTo>
                    <a:pt x="1601216" y="3416"/>
                  </a:lnTo>
                  <a:lnTo>
                    <a:pt x="1671450" y="871"/>
                  </a:lnTo>
                  <a:lnTo>
                    <a:pt x="1744387" y="0"/>
                  </a:lnTo>
                  <a:lnTo>
                    <a:pt x="1817325" y="871"/>
                  </a:lnTo>
                  <a:lnTo>
                    <a:pt x="1887559" y="3416"/>
                  </a:lnTo>
                  <a:lnTo>
                    <a:pt x="1954544" y="7529"/>
                  </a:lnTo>
                  <a:lnTo>
                    <a:pt x="2017736" y="13106"/>
                  </a:lnTo>
                  <a:lnTo>
                    <a:pt x="2076589" y="20042"/>
                  </a:lnTo>
                  <a:lnTo>
                    <a:pt x="2130560" y="28231"/>
                  </a:lnTo>
                  <a:lnTo>
                    <a:pt x="2179102" y="37570"/>
                  </a:lnTo>
                  <a:lnTo>
                    <a:pt x="2221671" y="47953"/>
                  </a:lnTo>
                  <a:lnTo>
                    <a:pt x="2286711" y="71432"/>
                  </a:lnTo>
                  <a:lnTo>
                    <a:pt x="2321319" y="97830"/>
                  </a:lnTo>
                  <a:lnTo>
                    <a:pt x="2325850" y="111862"/>
                  </a:lnTo>
                  <a:lnTo>
                    <a:pt x="2325850" y="223724"/>
                  </a:lnTo>
                  <a:close/>
                </a:path>
                <a:path w="2326004" h="1118870">
                  <a:moveTo>
                    <a:pt x="581462" y="1118624"/>
                  </a:moveTo>
                  <a:lnTo>
                    <a:pt x="508525" y="1117753"/>
                  </a:lnTo>
                  <a:lnTo>
                    <a:pt x="438291" y="1115208"/>
                  </a:lnTo>
                  <a:lnTo>
                    <a:pt x="371306" y="1111095"/>
                  </a:lnTo>
                  <a:lnTo>
                    <a:pt x="308114" y="1105518"/>
                  </a:lnTo>
                  <a:lnTo>
                    <a:pt x="249260" y="1098582"/>
                  </a:lnTo>
                  <a:lnTo>
                    <a:pt x="195290" y="1090393"/>
                  </a:lnTo>
                  <a:lnTo>
                    <a:pt x="146747" y="1081054"/>
                  </a:lnTo>
                  <a:lnTo>
                    <a:pt x="104178" y="1070671"/>
                  </a:lnTo>
                  <a:lnTo>
                    <a:pt x="39139" y="1047192"/>
                  </a:lnTo>
                  <a:lnTo>
                    <a:pt x="4530" y="1020794"/>
                  </a:lnTo>
                  <a:lnTo>
                    <a:pt x="0" y="1006762"/>
                  </a:lnTo>
                  <a:lnTo>
                    <a:pt x="0" y="111862"/>
                  </a:lnTo>
                  <a:lnTo>
                    <a:pt x="4530" y="125894"/>
                  </a:lnTo>
                  <a:lnTo>
                    <a:pt x="17758" y="139405"/>
                  </a:lnTo>
                  <a:lnTo>
                    <a:pt x="68127" y="164449"/>
                  </a:lnTo>
                  <a:lnTo>
                    <a:pt x="146747" y="186154"/>
                  </a:lnTo>
                  <a:lnTo>
                    <a:pt x="195290" y="195493"/>
                  </a:lnTo>
                  <a:lnTo>
                    <a:pt x="249260" y="203682"/>
                  </a:lnTo>
                  <a:lnTo>
                    <a:pt x="308114" y="210618"/>
                  </a:lnTo>
                  <a:lnTo>
                    <a:pt x="371306" y="216195"/>
                  </a:lnTo>
                  <a:lnTo>
                    <a:pt x="438291" y="220308"/>
                  </a:lnTo>
                  <a:lnTo>
                    <a:pt x="508525" y="222853"/>
                  </a:lnTo>
                  <a:lnTo>
                    <a:pt x="581462" y="223724"/>
                  </a:lnTo>
                  <a:lnTo>
                    <a:pt x="2325850" y="223724"/>
                  </a:lnTo>
                  <a:lnTo>
                    <a:pt x="2325850" y="894899"/>
                  </a:lnTo>
                  <a:lnTo>
                    <a:pt x="1744387" y="894899"/>
                  </a:lnTo>
                  <a:lnTo>
                    <a:pt x="1671450" y="895771"/>
                  </a:lnTo>
                  <a:lnTo>
                    <a:pt x="1601216" y="898316"/>
                  </a:lnTo>
                  <a:lnTo>
                    <a:pt x="1534230" y="902429"/>
                  </a:lnTo>
                  <a:lnTo>
                    <a:pt x="1471039" y="908006"/>
                  </a:lnTo>
                  <a:lnTo>
                    <a:pt x="1412185" y="914942"/>
                  </a:lnTo>
                  <a:lnTo>
                    <a:pt x="1358215" y="923131"/>
                  </a:lnTo>
                  <a:lnTo>
                    <a:pt x="1309672" y="932470"/>
                  </a:lnTo>
                  <a:lnTo>
                    <a:pt x="1267103" y="942853"/>
                  </a:lnTo>
                  <a:lnTo>
                    <a:pt x="1202064" y="966332"/>
                  </a:lnTo>
                  <a:lnTo>
                    <a:pt x="1167455" y="992730"/>
                  </a:lnTo>
                  <a:lnTo>
                    <a:pt x="1158394" y="1020794"/>
                  </a:lnTo>
                  <a:lnTo>
                    <a:pt x="1145166" y="1034305"/>
                  </a:lnTo>
                  <a:lnTo>
                    <a:pt x="1094797" y="1059349"/>
                  </a:lnTo>
                  <a:lnTo>
                    <a:pt x="1016177" y="1081054"/>
                  </a:lnTo>
                  <a:lnTo>
                    <a:pt x="967635" y="1090393"/>
                  </a:lnTo>
                  <a:lnTo>
                    <a:pt x="913664" y="1098582"/>
                  </a:lnTo>
                  <a:lnTo>
                    <a:pt x="854811" y="1105518"/>
                  </a:lnTo>
                  <a:lnTo>
                    <a:pt x="791619" y="1111095"/>
                  </a:lnTo>
                  <a:lnTo>
                    <a:pt x="724634" y="1115208"/>
                  </a:lnTo>
                  <a:lnTo>
                    <a:pt x="654400" y="1117753"/>
                  </a:lnTo>
                  <a:lnTo>
                    <a:pt x="581462" y="1118624"/>
                  </a:lnTo>
                  <a:close/>
                </a:path>
                <a:path w="2326004" h="1118870">
                  <a:moveTo>
                    <a:pt x="2325850" y="1006762"/>
                  </a:moveTo>
                  <a:lnTo>
                    <a:pt x="2286711" y="966332"/>
                  </a:lnTo>
                  <a:lnTo>
                    <a:pt x="2221671" y="942853"/>
                  </a:lnTo>
                  <a:lnTo>
                    <a:pt x="2179102" y="932470"/>
                  </a:lnTo>
                  <a:lnTo>
                    <a:pt x="2130560" y="923131"/>
                  </a:lnTo>
                  <a:lnTo>
                    <a:pt x="2076589" y="914942"/>
                  </a:lnTo>
                  <a:lnTo>
                    <a:pt x="2017736" y="908006"/>
                  </a:lnTo>
                  <a:lnTo>
                    <a:pt x="1954544" y="902429"/>
                  </a:lnTo>
                  <a:lnTo>
                    <a:pt x="1887559" y="898316"/>
                  </a:lnTo>
                  <a:lnTo>
                    <a:pt x="1817325" y="895771"/>
                  </a:lnTo>
                  <a:lnTo>
                    <a:pt x="1744387" y="894899"/>
                  </a:lnTo>
                  <a:lnTo>
                    <a:pt x="2325850" y="894899"/>
                  </a:lnTo>
                  <a:lnTo>
                    <a:pt x="2325850" y="1006762"/>
                  </a:lnTo>
                  <a:close/>
                </a:path>
              </a:pathLst>
            </a:custGeom>
            <a:solidFill>
              <a:srgbClr val="EEEE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41288" y="3123325"/>
              <a:ext cx="2326005" cy="1118870"/>
            </a:xfrm>
            <a:custGeom>
              <a:avLst/>
              <a:gdLst/>
              <a:ahLst/>
              <a:cxnLst/>
              <a:rect l="l" t="t" r="r" b="b"/>
              <a:pathLst>
                <a:path w="2326004" h="1118870">
                  <a:moveTo>
                    <a:pt x="0" y="111862"/>
                  </a:moveTo>
                  <a:lnTo>
                    <a:pt x="4530" y="125894"/>
                  </a:lnTo>
                  <a:lnTo>
                    <a:pt x="17758" y="139405"/>
                  </a:lnTo>
                  <a:lnTo>
                    <a:pt x="68127" y="164449"/>
                  </a:lnTo>
                  <a:lnTo>
                    <a:pt x="146747" y="186154"/>
                  </a:lnTo>
                  <a:lnTo>
                    <a:pt x="195290" y="195493"/>
                  </a:lnTo>
                  <a:lnTo>
                    <a:pt x="249260" y="203682"/>
                  </a:lnTo>
                  <a:lnTo>
                    <a:pt x="308114" y="210618"/>
                  </a:lnTo>
                  <a:lnTo>
                    <a:pt x="371306" y="216195"/>
                  </a:lnTo>
                  <a:lnTo>
                    <a:pt x="438291" y="220308"/>
                  </a:lnTo>
                  <a:lnTo>
                    <a:pt x="508525" y="222853"/>
                  </a:lnTo>
                  <a:lnTo>
                    <a:pt x="581462" y="223724"/>
                  </a:lnTo>
                  <a:lnTo>
                    <a:pt x="654400" y="222853"/>
                  </a:lnTo>
                  <a:lnTo>
                    <a:pt x="724634" y="220308"/>
                  </a:lnTo>
                  <a:lnTo>
                    <a:pt x="791619" y="216195"/>
                  </a:lnTo>
                  <a:lnTo>
                    <a:pt x="854811" y="210618"/>
                  </a:lnTo>
                  <a:lnTo>
                    <a:pt x="913664" y="203682"/>
                  </a:lnTo>
                  <a:lnTo>
                    <a:pt x="967635" y="195493"/>
                  </a:lnTo>
                  <a:lnTo>
                    <a:pt x="1016177" y="186154"/>
                  </a:lnTo>
                  <a:lnTo>
                    <a:pt x="1058746" y="175771"/>
                  </a:lnTo>
                  <a:lnTo>
                    <a:pt x="1123786" y="152292"/>
                  </a:lnTo>
                  <a:lnTo>
                    <a:pt x="1158394" y="125894"/>
                  </a:lnTo>
                  <a:lnTo>
                    <a:pt x="1162925" y="111862"/>
                  </a:lnTo>
                  <a:lnTo>
                    <a:pt x="1202064" y="71432"/>
                  </a:lnTo>
                  <a:lnTo>
                    <a:pt x="1267103" y="47953"/>
                  </a:lnTo>
                  <a:lnTo>
                    <a:pt x="1309672" y="37570"/>
                  </a:lnTo>
                  <a:lnTo>
                    <a:pt x="1358215" y="28231"/>
                  </a:lnTo>
                  <a:lnTo>
                    <a:pt x="1412185" y="20042"/>
                  </a:lnTo>
                  <a:lnTo>
                    <a:pt x="1471039" y="13106"/>
                  </a:lnTo>
                  <a:lnTo>
                    <a:pt x="1534230" y="7529"/>
                  </a:lnTo>
                  <a:lnTo>
                    <a:pt x="1601216" y="3416"/>
                  </a:lnTo>
                  <a:lnTo>
                    <a:pt x="1671450" y="871"/>
                  </a:lnTo>
                  <a:lnTo>
                    <a:pt x="1744387" y="0"/>
                  </a:lnTo>
                  <a:lnTo>
                    <a:pt x="1817325" y="871"/>
                  </a:lnTo>
                  <a:lnTo>
                    <a:pt x="1887559" y="3416"/>
                  </a:lnTo>
                  <a:lnTo>
                    <a:pt x="1954544" y="7529"/>
                  </a:lnTo>
                  <a:lnTo>
                    <a:pt x="2017736" y="13106"/>
                  </a:lnTo>
                  <a:lnTo>
                    <a:pt x="2076589" y="20042"/>
                  </a:lnTo>
                  <a:lnTo>
                    <a:pt x="2130560" y="28231"/>
                  </a:lnTo>
                  <a:lnTo>
                    <a:pt x="2179102" y="37570"/>
                  </a:lnTo>
                  <a:lnTo>
                    <a:pt x="2221671" y="47953"/>
                  </a:lnTo>
                  <a:lnTo>
                    <a:pt x="2286711" y="71432"/>
                  </a:lnTo>
                  <a:lnTo>
                    <a:pt x="2321319" y="97830"/>
                  </a:lnTo>
                  <a:lnTo>
                    <a:pt x="2325850" y="111862"/>
                  </a:lnTo>
                  <a:lnTo>
                    <a:pt x="2325850" y="1006762"/>
                  </a:lnTo>
                  <a:lnTo>
                    <a:pt x="2321319" y="992730"/>
                  </a:lnTo>
                  <a:lnTo>
                    <a:pt x="2308091" y="979219"/>
                  </a:lnTo>
                  <a:lnTo>
                    <a:pt x="2257722" y="954175"/>
                  </a:lnTo>
                  <a:lnTo>
                    <a:pt x="2179102" y="932470"/>
                  </a:lnTo>
                  <a:lnTo>
                    <a:pt x="2130560" y="923131"/>
                  </a:lnTo>
                  <a:lnTo>
                    <a:pt x="2076589" y="914942"/>
                  </a:lnTo>
                  <a:lnTo>
                    <a:pt x="2017736" y="908006"/>
                  </a:lnTo>
                  <a:lnTo>
                    <a:pt x="1954544" y="902429"/>
                  </a:lnTo>
                  <a:lnTo>
                    <a:pt x="1887559" y="898316"/>
                  </a:lnTo>
                  <a:lnTo>
                    <a:pt x="1817325" y="895771"/>
                  </a:lnTo>
                  <a:lnTo>
                    <a:pt x="1744387" y="894899"/>
                  </a:lnTo>
                  <a:lnTo>
                    <a:pt x="1671450" y="895771"/>
                  </a:lnTo>
                  <a:lnTo>
                    <a:pt x="1601216" y="898316"/>
                  </a:lnTo>
                  <a:lnTo>
                    <a:pt x="1534230" y="902429"/>
                  </a:lnTo>
                  <a:lnTo>
                    <a:pt x="1471039" y="908006"/>
                  </a:lnTo>
                  <a:lnTo>
                    <a:pt x="1412185" y="914942"/>
                  </a:lnTo>
                  <a:lnTo>
                    <a:pt x="1358215" y="923131"/>
                  </a:lnTo>
                  <a:lnTo>
                    <a:pt x="1309672" y="932470"/>
                  </a:lnTo>
                  <a:lnTo>
                    <a:pt x="1267103" y="942853"/>
                  </a:lnTo>
                  <a:lnTo>
                    <a:pt x="1202064" y="966332"/>
                  </a:lnTo>
                  <a:lnTo>
                    <a:pt x="1167455" y="992730"/>
                  </a:lnTo>
                  <a:lnTo>
                    <a:pt x="1162925" y="1006762"/>
                  </a:lnTo>
                  <a:lnTo>
                    <a:pt x="1158394" y="1020794"/>
                  </a:lnTo>
                  <a:lnTo>
                    <a:pt x="1123786" y="1047192"/>
                  </a:lnTo>
                  <a:lnTo>
                    <a:pt x="1058746" y="1070671"/>
                  </a:lnTo>
                  <a:lnTo>
                    <a:pt x="1016177" y="1081054"/>
                  </a:lnTo>
                  <a:lnTo>
                    <a:pt x="967635" y="1090393"/>
                  </a:lnTo>
                  <a:lnTo>
                    <a:pt x="913664" y="1098582"/>
                  </a:lnTo>
                  <a:lnTo>
                    <a:pt x="854811" y="1105518"/>
                  </a:lnTo>
                  <a:lnTo>
                    <a:pt x="791619" y="1111095"/>
                  </a:lnTo>
                  <a:lnTo>
                    <a:pt x="724634" y="1115208"/>
                  </a:lnTo>
                  <a:lnTo>
                    <a:pt x="654400" y="1117753"/>
                  </a:lnTo>
                  <a:lnTo>
                    <a:pt x="581462" y="1118624"/>
                  </a:lnTo>
                  <a:lnTo>
                    <a:pt x="508525" y="1117753"/>
                  </a:lnTo>
                  <a:lnTo>
                    <a:pt x="438291" y="1115208"/>
                  </a:lnTo>
                  <a:lnTo>
                    <a:pt x="371306" y="1111095"/>
                  </a:lnTo>
                  <a:lnTo>
                    <a:pt x="308114" y="1105518"/>
                  </a:lnTo>
                  <a:lnTo>
                    <a:pt x="249260" y="1098582"/>
                  </a:lnTo>
                  <a:lnTo>
                    <a:pt x="195290" y="1090393"/>
                  </a:lnTo>
                  <a:lnTo>
                    <a:pt x="146747" y="1081054"/>
                  </a:lnTo>
                  <a:lnTo>
                    <a:pt x="104178" y="1070671"/>
                  </a:lnTo>
                  <a:lnTo>
                    <a:pt x="39139" y="1047192"/>
                  </a:lnTo>
                  <a:lnTo>
                    <a:pt x="4530" y="1020794"/>
                  </a:lnTo>
                  <a:lnTo>
                    <a:pt x="0" y="1006762"/>
                  </a:lnTo>
                  <a:lnTo>
                    <a:pt x="0" y="111862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114313" y="3302399"/>
            <a:ext cx="191008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Interest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expense</a:t>
            </a:r>
            <a:endParaRPr sz="1100">
              <a:latin typeface="Microsoft Sans Serif"/>
              <a:cs typeface="Microsoft Sans Serif"/>
            </a:endParaRPr>
          </a:p>
          <a:p>
            <a:pPr marL="12700" marR="5080">
              <a:lnSpc>
                <a:spcPct val="102299"/>
              </a:lnSpc>
            </a:pPr>
            <a:r>
              <a:rPr sz="1100" spc="-30" dirty="0">
                <a:latin typeface="Microsoft Sans Serif"/>
                <a:cs typeface="Microsoft Sans Serif"/>
              </a:rPr>
              <a:t>Write-</a:t>
            </a:r>
            <a:r>
              <a:rPr sz="1100" dirty="0">
                <a:latin typeface="Microsoft Sans Serif"/>
                <a:cs typeface="Microsoft Sans Serif"/>
              </a:rPr>
              <a:t>offs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(Bad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debt,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Inventory) Legal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cost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00" spc="-45" dirty="0">
                <a:latin typeface="Microsoft Sans Serif"/>
                <a:cs typeface="Microsoft Sans Serif"/>
              </a:rPr>
              <a:t>FX</a:t>
            </a:r>
            <a:r>
              <a:rPr sz="1100" spc="-20" dirty="0">
                <a:latin typeface="Microsoft Sans Serif"/>
                <a:cs typeface="Microsoft Sans Serif"/>
              </a:rPr>
              <a:t> loss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00" spc="-30" dirty="0">
                <a:latin typeface="Microsoft Sans Serif"/>
                <a:cs typeface="Microsoft Sans Serif"/>
              </a:rPr>
              <a:t>Loss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on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Disposal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935783" y="3693187"/>
            <a:ext cx="1552575" cy="995680"/>
            <a:chOff x="2935783" y="3693187"/>
            <a:chExt cx="1552575" cy="995680"/>
          </a:xfrm>
        </p:grpSpPr>
        <p:sp>
          <p:nvSpPr>
            <p:cNvPr id="31" name="object 31"/>
            <p:cNvSpPr/>
            <p:nvPr/>
          </p:nvSpPr>
          <p:spPr>
            <a:xfrm>
              <a:off x="2940546" y="3697949"/>
              <a:ext cx="1543050" cy="986155"/>
            </a:xfrm>
            <a:custGeom>
              <a:avLst/>
              <a:gdLst/>
              <a:ahLst/>
              <a:cxnLst/>
              <a:rect l="l" t="t" r="r" b="b"/>
              <a:pathLst>
                <a:path w="1543050" h="986154">
                  <a:moveTo>
                    <a:pt x="1542725" y="197164"/>
                  </a:moveTo>
                  <a:lnTo>
                    <a:pt x="385681" y="197164"/>
                  </a:lnTo>
                  <a:lnTo>
                    <a:pt x="455008" y="195576"/>
                  </a:lnTo>
                  <a:lnTo>
                    <a:pt x="520258" y="190997"/>
                  </a:lnTo>
                  <a:lnTo>
                    <a:pt x="580342" y="183705"/>
                  </a:lnTo>
                  <a:lnTo>
                    <a:pt x="634170" y="173979"/>
                  </a:lnTo>
                  <a:lnTo>
                    <a:pt x="680655" y="162097"/>
                  </a:lnTo>
                  <a:lnTo>
                    <a:pt x="718705" y="148338"/>
                  </a:lnTo>
                  <a:lnTo>
                    <a:pt x="765148" y="116302"/>
                  </a:lnTo>
                  <a:lnTo>
                    <a:pt x="777576" y="80862"/>
                  </a:lnTo>
                  <a:lnTo>
                    <a:pt x="795491" y="64183"/>
                  </a:lnTo>
                  <a:lnTo>
                    <a:pt x="862070" y="35066"/>
                  </a:lnTo>
                  <a:lnTo>
                    <a:pt x="908554" y="23185"/>
                  </a:lnTo>
                  <a:lnTo>
                    <a:pt x="962383" y="13459"/>
                  </a:lnTo>
                  <a:lnTo>
                    <a:pt x="1022467" y="6167"/>
                  </a:lnTo>
                  <a:lnTo>
                    <a:pt x="1087717" y="1588"/>
                  </a:lnTo>
                  <a:lnTo>
                    <a:pt x="1157043" y="0"/>
                  </a:lnTo>
                  <a:lnTo>
                    <a:pt x="1226370" y="1588"/>
                  </a:lnTo>
                  <a:lnTo>
                    <a:pt x="1291620" y="6167"/>
                  </a:lnTo>
                  <a:lnTo>
                    <a:pt x="1351704" y="13459"/>
                  </a:lnTo>
                  <a:lnTo>
                    <a:pt x="1405533" y="23185"/>
                  </a:lnTo>
                  <a:lnTo>
                    <a:pt x="1452017" y="35066"/>
                  </a:lnTo>
                  <a:lnTo>
                    <a:pt x="1490068" y="48825"/>
                  </a:lnTo>
                  <a:lnTo>
                    <a:pt x="1536511" y="80862"/>
                  </a:lnTo>
                  <a:lnTo>
                    <a:pt x="1542725" y="98582"/>
                  </a:lnTo>
                  <a:lnTo>
                    <a:pt x="1542725" y="197164"/>
                  </a:lnTo>
                  <a:close/>
                </a:path>
                <a:path w="1543050" h="986154">
                  <a:moveTo>
                    <a:pt x="385681" y="985824"/>
                  </a:moveTo>
                  <a:lnTo>
                    <a:pt x="316354" y="984236"/>
                  </a:lnTo>
                  <a:lnTo>
                    <a:pt x="251104" y="979657"/>
                  </a:lnTo>
                  <a:lnTo>
                    <a:pt x="191020" y="972365"/>
                  </a:lnTo>
                  <a:lnTo>
                    <a:pt x="137191" y="962639"/>
                  </a:lnTo>
                  <a:lnTo>
                    <a:pt x="90707" y="950758"/>
                  </a:lnTo>
                  <a:lnTo>
                    <a:pt x="52656" y="936999"/>
                  </a:lnTo>
                  <a:lnTo>
                    <a:pt x="6213" y="904962"/>
                  </a:lnTo>
                  <a:lnTo>
                    <a:pt x="0" y="887242"/>
                  </a:lnTo>
                  <a:lnTo>
                    <a:pt x="0" y="98582"/>
                  </a:lnTo>
                  <a:lnTo>
                    <a:pt x="6213" y="116302"/>
                  </a:lnTo>
                  <a:lnTo>
                    <a:pt x="24129" y="132981"/>
                  </a:lnTo>
                  <a:lnTo>
                    <a:pt x="90707" y="162097"/>
                  </a:lnTo>
                  <a:lnTo>
                    <a:pt x="137191" y="173979"/>
                  </a:lnTo>
                  <a:lnTo>
                    <a:pt x="191020" y="183705"/>
                  </a:lnTo>
                  <a:lnTo>
                    <a:pt x="251104" y="190997"/>
                  </a:lnTo>
                  <a:lnTo>
                    <a:pt x="316354" y="195576"/>
                  </a:lnTo>
                  <a:lnTo>
                    <a:pt x="385681" y="197164"/>
                  </a:lnTo>
                  <a:lnTo>
                    <a:pt x="1542725" y="197164"/>
                  </a:lnTo>
                  <a:lnTo>
                    <a:pt x="1542725" y="788659"/>
                  </a:lnTo>
                  <a:lnTo>
                    <a:pt x="1157043" y="788659"/>
                  </a:lnTo>
                  <a:lnTo>
                    <a:pt x="1087717" y="790248"/>
                  </a:lnTo>
                  <a:lnTo>
                    <a:pt x="1022467" y="794827"/>
                  </a:lnTo>
                  <a:lnTo>
                    <a:pt x="962383" y="802119"/>
                  </a:lnTo>
                  <a:lnTo>
                    <a:pt x="908554" y="811845"/>
                  </a:lnTo>
                  <a:lnTo>
                    <a:pt x="862070" y="823727"/>
                  </a:lnTo>
                  <a:lnTo>
                    <a:pt x="824019" y="837486"/>
                  </a:lnTo>
                  <a:lnTo>
                    <a:pt x="777576" y="869522"/>
                  </a:lnTo>
                  <a:lnTo>
                    <a:pt x="765148" y="904962"/>
                  </a:lnTo>
                  <a:lnTo>
                    <a:pt x="747233" y="921641"/>
                  </a:lnTo>
                  <a:lnTo>
                    <a:pt x="680655" y="950758"/>
                  </a:lnTo>
                  <a:lnTo>
                    <a:pt x="634170" y="962639"/>
                  </a:lnTo>
                  <a:lnTo>
                    <a:pt x="580342" y="972365"/>
                  </a:lnTo>
                  <a:lnTo>
                    <a:pt x="520258" y="979657"/>
                  </a:lnTo>
                  <a:lnTo>
                    <a:pt x="455008" y="984236"/>
                  </a:lnTo>
                  <a:lnTo>
                    <a:pt x="385681" y="985824"/>
                  </a:lnTo>
                  <a:close/>
                </a:path>
                <a:path w="1543050" h="986154">
                  <a:moveTo>
                    <a:pt x="1542725" y="887242"/>
                  </a:moveTo>
                  <a:lnTo>
                    <a:pt x="1518596" y="852843"/>
                  </a:lnTo>
                  <a:lnTo>
                    <a:pt x="1452017" y="823727"/>
                  </a:lnTo>
                  <a:lnTo>
                    <a:pt x="1405533" y="811845"/>
                  </a:lnTo>
                  <a:lnTo>
                    <a:pt x="1351704" y="802119"/>
                  </a:lnTo>
                  <a:lnTo>
                    <a:pt x="1291620" y="794827"/>
                  </a:lnTo>
                  <a:lnTo>
                    <a:pt x="1226370" y="790248"/>
                  </a:lnTo>
                  <a:lnTo>
                    <a:pt x="1157043" y="788659"/>
                  </a:lnTo>
                  <a:lnTo>
                    <a:pt x="1542725" y="788659"/>
                  </a:lnTo>
                  <a:lnTo>
                    <a:pt x="1542725" y="887242"/>
                  </a:lnTo>
                  <a:close/>
                </a:path>
              </a:pathLst>
            </a:custGeom>
            <a:solidFill>
              <a:srgbClr val="EEEE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40546" y="3697949"/>
              <a:ext cx="1543050" cy="986155"/>
            </a:xfrm>
            <a:custGeom>
              <a:avLst/>
              <a:gdLst/>
              <a:ahLst/>
              <a:cxnLst/>
              <a:rect l="l" t="t" r="r" b="b"/>
              <a:pathLst>
                <a:path w="1543050" h="986154">
                  <a:moveTo>
                    <a:pt x="0" y="98582"/>
                  </a:moveTo>
                  <a:lnTo>
                    <a:pt x="6213" y="116302"/>
                  </a:lnTo>
                  <a:lnTo>
                    <a:pt x="24129" y="132981"/>
                  </a:lnTo>
                  <a:lnTo>
                    <a:pt x="90707" y="162097"/>
                  </a:lnTo>
                  <a:lnTo>
                    <a:pt x="137191" y="173979"/>
                  </a:lnTo>
                  <a:lnTo>
                    <a:pt x="191020" y="183705"/>
                  </a:lnTo>
                  <a:lnTo>
                    <a:pt x="251104" y="190997"/>
                  </a:lnTo>
                  <a:lnTo>
                    <a:pt x="316354" y="195576"/>
                  </a:lnTo>
                  <a:lnTo>
                    <a:pt x="385681" y="197164"/>
                  </a:lnTo>
                  <a:lnTo>
                    <a:pt x="455008" y="195576"/>
                  </a:lnTo>
                  <a:lnTo>
                    <a:pt x="520258" y="190997"/>
                  </a:lnTo>
                  <a:lnTo>
                    <a:pt x="580342" y="183705"/>
                  </a:lnTo>
                  <a:lnTo>
                    <a:pt x="634170" y="173979"/>
                  </a:lnTo>
                  <a:lnTo>
                    <a:pt x="680655" y="162097"/>
                  </a:lnTo>
                  <a:lnTo>
                    <a:pt x="718705" y="148338"/>
                  </a:lnTo>
                  <a:lnTo>
                    <a:pt x="765148" y="116302"/>
                  </a:lnTo>
                  <a:lnTo>
                    <a:pt x="771362" y="98582"/>
                  </a:lnTo>
                  <a:lnTo>
                    <a:pt x="795491" y="64183"/>
                  </a:lnTo>
                  <a:lnTo>
                    <a:pt x="862070" y="35066"/>
                  </a:lnTo>
                  <a:lnTo>
                    <a:pt x="908554" y="23185"/>
                  </a:lnTo>
                  <a:lnTo>
                    <a:pt x="962383" y="13459"/>
                  </a:lnTo>
                  <a:lnTo>
                    <a:pt x="1022467" y="6167"/>
                  </a:lnTo>
                  <a:lnTo>
                    <a:pt x="1087717" y="1588"/>
                  </a:lnTo>
                  <a:lnTo>
                    <a:pt x="1157043" y="0"/>
                  </a:lnTo>
                  <a:lnTo>
                    <a:pt x="1226370" y="1588"/>
                  </a:lnTo>
                  <a:lnTo>
                    <a:pt x="1291620" y="6167"/>
                  </a:lnTo>
                  <a:lnTo>
                    <a:pt x="1351704" y="13459"/>
                  </a:lnTo>
                  <a:lnTo>
                    <a:pt x="1405533" y="23185"/>
                  </a:lnTo>
                  <a:lnTo>
                    <a:pt x="1452017" y="35066"/>
                  </a:lnTo>
                  <a:lnTo>
                    <a:pt x="1490068" y="48825"/>
                  </a:lnTo>
                  <a:lnTo>
                    <a:pt x="1536511" y="80862"/>
                  </a:lnTo>
                  <a:lnTo>
                    <a:pt x="1542725" y="98582"/>
                  </a:lnTo>
                  <a:lnTo>
                    <a:pt x="1542725" y="887242"/>
                  </a:lnTo>
                  <a:lnTo>
                    <a:pt x="1536511" y="869522"/>
                  </a:lnTo>
                  <a:lnTo>
                    <a:pt x="1518596" y="852843"/>
                  </a:lnTo>
                  <a:lnTo>
                    <a:pt x="1452017" y="823727"/>
                  </a:lnTo>
                  <a:lnTo>
                    <a:pt x="1405533" y="811845"/>
                  </a:lnTo>
                  <a:lnTo>
                    <a:pt x="1351704" y="802119"/>
                  </a:lnTo>
                  <a:lnTo>
                    <a:pt x="1291620" y="794827"/>
                  </a:lnTo>
                  <a:lnTo>
                    <a:pt x="1226370" y="790248"/>
                  </a:lnTo>
                  <a:lnTo>
                    <a:pt x="1157043" y="788659"/>
                  </a:lnTo>
                  <a:lnTo>
                    <a:pt x="1087717" y="790248"/>
                  </a:lnTo>
                  <a:lnTo>
                    <a:pt x="1022467" y="794827"/>
                  </a:lnTo>
                  <a:lnTo>
                    <a:pt x="962383" y="802119"/>
                  </a:lnTo>
                  <a:lnTo>
                    <a:pt x="908554" y="811845"/>
                  </a:lnTo>
                  <a:lnTo>
                    <a:pt x="862070" y="823727"/>
                  </a:lnTo>
                  <a:lnTo>
                    <a:pt x="824019" y="837486"/>
                  </a:lnTo>
                  <a:lnTo>
                    <a:pt x="777576" y="869522"/>
                  </a:lnTo>
                  <a:lnTo>
                    <a:pt x="765148" y="904962"/>
                  </a:lnTo>
                  <a:lnTo>
                    <a:pt x="747233" y="921641"/>
                  </a:lnTo>
                  <a:lnTo>
                    <a:pt x="680655" y="950758"/>
                  </a:lnTo>
                  <a:lnTo>
                    <a:pt x="634170" y="962639"/>
                  </a:lnTo>
                  <a:lnTo>
                    <a:pt x="580342" y="972365"/>
                  </a:lnTo>
                  <a:lnTo>
                    <a:pt x="520258" y="979657"/>
                  </a:lnTo>
                  <a:lnTo>
                    <a:pt x="455008" y="984236"/>
                  </a:lnTo>
                  <a:lnTo>
                    <a:pt x="385681" y="985824"/>
                  </a:lnTo>
                  <a:lnTo>
                    <a:pt x="316354" y="984236"/>
                  </a:lnTo>
                  <a:lnTo>
                    <a:pt x="251104" y="979657"/>
                  </a:lnTo>
                  <a:lnTo>
                    <a:pt x="191020" y="972365"/>
                  </a:lnTo>
                  <a:lnTo>
                    <a:pt x="137191" y="962639"/>
                  </a:lnTo>
                  <a:lnTo>
                    <a:pt x="90707" y="950758"/>
                  </a:lnTo>
                  <a:lnTo>
                    <a:pt x="52656" y="936999"/>
                  </a:lnTo>
                  <a:lnTo>
                    <a:pt x="6213" y="904962"/>
                  </a:lnTo>
                  <a:lnTo>
                    <a:pt x="0" y="887242"/>
                  </a:lnTo>
                  <a:lnTo>
                    <a:pt x="0" y="98582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013571" y="3896349"/>
            <a:ext cx="1262380" cy="5359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70"/>
              </a:spcBef>
            </a:pPr>
            <a:r>
              <a:rPr sz="1100" dirty="0">
                <a:latin typeface="Microsoft Sans Serif"/>
                <a:cs typeface="Microsoft Sans Serif"/>
              </a:rPr>
              <a:t>Office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rent</a:t>
            </a:r>
            <a:r>
              <a:rPr sz="1100" spc="50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Insurance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premiums </a:t>
            </a:r>
            <a:r>
              <a:rPr sz="1100" spc="-10" dirty="0">
                <a:latin typeface="Microsoft Sans Serif"/>
                <a:cs typeface="Microsoft Sans Serif"/>
              </a:rPr>
              <a:t>Depreciation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704923" y="3281347"/>
            <a:ext cx="1958339" cy="1362710"/>
            <a:chOff x="3704923" y="3281347"/>
            <a:chExt cx="1958339" cy="1362710"/>
          </a:xfrm>
        </p:grpSpPr>
        <p:sp>
          <p:nvSpPr>
            <p:cNvPr id="35" name="object 35"/>
            <p:cNvSpPr/>
            <p:nvPr/>
          </p:nvSpPr>
          <p:spPr>
            <a:xfrm>
              <a:off x="3711908" y="3288332"/>
              <a:ext cx="212090" cy="508634"/>
            </a:xfrm>
            <a:custGeom>
              <a:avLst/>
              <a:gdLst/>
              <a:ahLst/>
              <a:cxnLst/>
              <a:rect l="l" t="t" r="r" b="b"/>
              <a:pathLst>
                <a:path w="212089" h="508635">
                  <a:moveTo>
                    <a:pt x="0" y="508199"/>
                  </a:moveTo>
                  <a:lnTo>
                    <a:pt x="0" y="204829"/>
                  </a:lnTo>
                  <a:lnTo>
                    <a:pt x="211799" y="204829"/>
                  </a:lnTo>
                  <a:lnTo>
                    <a:pt x="211799" y="0"/>
                  </a:lnTo>
                </a:path>
              </a:pathLst>
            </a:custGeom>
            <a:ln w="13849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30110" y="3653249"/>
              <a:ext cx="928369" cy="986155"/>
            </a:xfrm>
            <a:custGeom>
              <a:avLst/>
              <a:gdLst/>
              <a:ahLst/>
              <a:cxnLst/>
              <a:rect l="l" t="t" r="r" b="b"/>
              <a:pathLst>
                <a:path w="928370" h="986154">
                  <a:moveTo>
                    <a:pt x="927874" y="197164"/>
                  </a:moveTo>
                  <a:lnTo>
                    <a:pt x="231968" y="197164"/>
                  </a:lnTo>
                  <a:lnTo>
                    <a:pt x="293635" y="193643"/>
                  </a:lnTo>
                  <a:lnTo>
                    <a:pt x="349047" y="183705"/>
                  </a:lnTo>
                  <a:lnTo>
                    <a:pt x="395995" y="168290"/>
                  </a:lnTo>
                  <a:lnTo>
                    <a:pt x="432266" y="148338"/>
                  </a:lnTo>
                  <a:lnTo>
                    <a:pt x="455651" y="124789"/>
                  </a:lnTo>
                  <a:lnTo>
                    <a:pt x="472223" y="72375"/>
                  </a:lnTo>
                  <a:lnTo>
                    <a:pt x="495608" y="48825"/>
                  </a:lnTo>
                  <a:lnTo>
                    <a:pt x="531879" y="28874"/>
                  </a:lnTo>
                  <a:lnTo>
                    <a:pt x="578827" y="13459"/>
                  </a:lnTo>
                  <a:lnTo>
                    <a:pt x="634239" y="3521"/>
                  </a:lnTo>
                  <a:lnTo>
                    <a:pt x="695906" y="0"/>
                  </a:lnTo>
                  <a:lnTo>
                    <a:pt x="757572" y="3521"/>
                  </a:lnTo>
                  <a:lnTo>
                    <a:pt x="812985" y="13459"/>
                  </a:lnTo>
                  <a:lnTo>
                    <a:pt x="859932" y="28874"/>
                  </a:lnTo>
                  <a:lnTo>
                    <a:pt x="896204" y="48825"/>
                  </a:lnTo>
                  <a:lnTo>
                    <a:pt x="927874" y="98582"/>
                  </a:lnTo>
                  <a:lnTo>
                    <a:pt x="927874" y="197164"/>
                  </a:lnTo>
                  <a:close/>
                </a:path>
                <a:path w="928370" h="986154">
                  <a:moveTo>
                    <a:pt x="231968" y="985824"/>
                  </a:moveTo>
                  <a:lnTo>
                    <a:pt x="170302" y="982303"/>
                  </a:lnTo>
                  <a:lnTo>
                    <a:pt x="114889" y="972365"/>
                  </a:lnTo>
                  <a:lnTo>
                    <a:pt x="67942" y="956950"/>
                  </a:lnTo>
                  <a:lnTo>
                    <a:pt x="31670" y="936999"/>
                  </a:lnTo>
                  <a:lnTo>
                    <a:pt x="0" y="887242"/>
                  </a:lnTo>
                  <a:lnTo>
                    <a:pt x="0" y="98582"/>
                  </a:lnTo>
                  <a:lnTo>
                    <a:pt x="8286" y="124789"/>
                  </a:lnTo>
                  <a:lnTo>
                    <a:pt x="31670" y="148338"/>
                  </a:lnTo>
                  <a:lnTo>
                    <a:pt x="67942" y="168290"/>
                  </a:lnTo>
                  <a:lnTo>
                    <a:pt x="114889" y="183705"/>
                  </a:lnTo>
                  <a:lnTo>
                    <a:pt x="170302" y="193643"/>
                  </a:lnTo>
                  <a:lnTo>
                    <a:pt x="231968" y="197164"/>
                  </a:lnTo>
                  <a:lnTo>
                    <a:pt x="927874" y="197164"/>
                  </a:lnTo>
                  <a:lnTo>
                    <a:pt x="927874" y="788659"/>
                  </a:lnTo>
                  <a:lnTo>
                    <a:pt x="695906" y="788659"/>
                  </a:lnTo>
                  <a:lnTo>
                    <a:pt x="634239" y="792181"/>
                  </a:lnTo>
                  <a:lnTo>
                    <a:pt x="578827" y="802119"/>
                  </a:lnTo>
                  <a:lnTo>
                    <a:pt x="531879" y="817534"/>
                  </a:lnTo>
                  <a:lnTo>
                    <a:pt x="495608" y="837486"/>
                  </a:lnTo>
                  <a:lnTo>
                    <a:pt x="455651" y="913449"/>
                  </a:lnTo>
                  <a:lnTo>
                    <a:pt x="432266" y="936999"/>
                  </a:lnTo>
                  <a:lnTo>
                    <a:pt x="395995" y="956950"/>
                  </a:lnTo>
                  <a:lnTo>
                    <a:pt x="349047" y="972365"/>
                  </a:lnTo>
                  <a:lnTo>
                    <a:pt x="293635" y="982303"/>
                  </a:lnTo>
                  <a:lnTo>
                    <a:pt x="231968" y="985824"/>
                  </a:lnTo>
                  <a:close/>
                </a:path>
                <a:path w="928370" h="986154">
                  <a:moveTo>
                    <a:pt x="927874" y="887242"/>
                  </a:moveTo>
                  <a:lnTo>
                    <a:pt x="896204" y="837486"/>
                  </a:lnTo>
                  <a:lnTo>
                    <a:pt x="859932" y="817534"/>
                  </a:lnTo>
                  <a:lnTo>
                    <a:pt x="812985" y="802119"/>
                  </a:lnTo>
                  <a:lnTo>
                    <a:pt x="757572" y="792181"/>
                  </a:lnTo>
                  <a:lnTo>
                    <a:pt x="695906" y="788659"/>
                  </a:lnTo>
                  <a:lnTo>
                    <a:pt x="927874" y="788659"/>
                  </a:lnTo>
                  <a:lnTo>
                    <a:pt x="927874" y="887242"/>
                  </a:lnTo>
                  <a:close/>
                </a:path>
              </a:pathLst>
            </a:custGeom>
            <a:solidFill>
              <a:srgbClr val="EEEE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30110" y="3653249"/>
              <a:ext cx="928369" cy="986155"/>
            </a:xfrm>
            <a:custGeom>
              <a:avLst/>
              <a:gdLst/>
              <a:ahLst/>
              <a:cxnLst/>
              <a:rect l="l" t="t" r="r" b="b"/>
              <a:pathLst>
                <a:path w="928370" h="986154">
                  <a:moveTo>
                    <a:pt x="0" y="98582"/>
                  </a:moveTo>
                  <a:lnTo>
                    <a:pt x="8286" y="124789"/>
                  </a:lnTo>
                  <a:lnTo>
                    <a:pt x="31670" y="148338"/>
                  </a:lnTo>
                  <a:lnTo>
                    <a:pt x="67942" y="168290"/>
                  </a:lnTo>
                  <a:lnTo>
                    <a:pt x="114889" y="183705"/>
                  </a:lnTo>
                  <a:lnTo>
                    <a:pt x="170302" y="193643"/>
                  </a:lnTo>
                  <a:lnTo>
                    <a:pt x="231968" y="197164"/>
                  </a:lnTo>
                  <a:lnTo>
                    <a:pt x="293635" y="193643"/>
                  </a:lnTo>
                  <a:lnTo>
                    <a:pt x="349047" y="183705"/>
                  </a:lnTo>
                  <a:lnTo>
                    <a:pt x="395995" y="168290"/>
                  </a:lnTo>
                  <a:lnTo>
                    <a:pt x="432266" y="148338"/>
                  </a:lnTo>
                  <a:lnTo>
                    <a:pt x="463937" y="98582"/>
                  </a:lnTo>
                  <a:lnTo>
                    <a:pt x="495608" y="48825"/>
                  </a:lnTo>
                  <a:lnTo>
                    <a:pt x="531879" y="28874"/>
                  </a:lnTo>
                  <a:lnTo>
                    <a:pt x="578827" y="13459"/>
                  </a:lnTo>
                  <a:lnTo>
                    <a:pt x="634239" y="3521"/>
                  </a:lnTo>
                  <a:lnTo>
                    <a:pt x="695906" y="0"/>
                  </a:lnTo>
                  <a:lnTo>
                    <a:pt x="757572" y="3521"/>
                  </a:lnTo>
                  <a:lnTo>
                    <a:pt x="812985" y="13459"/>
                  </a:lnTo>
                  <a:lnTo>
                    <a:pt x="859932" y="28874"/>
                  </a:lnTo>
                  <a:lnTo>
                    <a:pt x="896204" y="48825"/>
                  </a:lnTo>
                  <a:lnTo>
                    <a:pt x="927874" y="98582"/>
                  </a:lnTo>
                  <a:lnTo>
                    <a:pt x="927874" y="887242"/>
                  </a:lnTo>
                  <a:lnTo>
                    <a:pt x="919588" y="861035"/>
                  </a:lnTo>
                  <a:lnTo>
                    <a:pt x="896204" y="837486"/>
                  </a:lnTo>
                  <a:lnTo>
                    <a:pt x="859932" y="817534"/>
                  </a:lnTo>
                  <a:lnTo>
                    <a:pt x="812985" y="802119"/>
                  </a:lnTo>
                  <a:lnTo>
                    <a:pt x="757572" y="792181"/>
                  </a:lnTo>
                  <a:lnTo>
                    <a:pt x="695906" y="788659"/>
                  </a:lnTo>
                  <a:lnTo>
                    <a:pt x="634239" y="792181"/>
                  </a:lnTo>
                  <a:lnTo>
                    <a:pt x="578827" y="802119"/>
                  </a:lnTo>
                  <a:lnTo>
                    <a:pt x="531879" y="817534"/>
                  </a:lnTo>
                  <a:lnTo>
                    <a:pt x="495608" y="837486"/>
                  </a:lnTo>
                  <a:lnTo>
                    <a:pt x="463937" y="887242"/>
                  </a:lnTo>
                  <a:lnTo>
                    <a:pt x="455651" y="913449"/>
                  </a:lnTo>
                  <a:lnTo>
                    <a:pt x="432266" y="936999"/>
                  </a:lnTo>
                  <a:lnTo>
                    <a:pt x="395995" y="956950"/>
                  </a:lnTo>
                  <a:lnTo>
                    <a:pt x="349047" y="972365"/>
                  </a:lnTo>
                  <a:lnTo>
                    <a:pt x="293635" y="982303"/>
                  </a:lnTo>
                  <a:lnTo>
                    <a:pt x="231968" y="985824"/>
                  </a:lnTo>
                  <a:lnTo>
                    <a:pt x="170302" y="982303"/>
                  </a:lnTo>
                  <a:lnTo>
                    <a:pt x="114889" y="972365"/>
                  </a:lnTo>
                  <a:lnTo>
                    <a:pt x="67942" y="956950"/>
                  </a:lnTo>
                  <a:lnTo>
                    <a:pt x="31670" y="936999"/>
                  </a:lnTo>
                  <a:lnTo>
                    <a:pt x="0" y="887242"/>
                  </a:lnTo>
                  <a:lnTo>
                    <a:pt x="0" y="98582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803136" y="3851649"/>
            <a:ext cx="692150" cy="5359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70"/>
              </a:spcBef>
            </a:pPr>
            <a:r>
              <a:rPr sz="1100" spc="-10" dirty="0">
                <a:latin typeface="Microsoft Sans Serif"/>
                <a:cs typeface="Microsoft Sans Serif"/>
              </a:rPr>
              <a:t>Utilities </a:t>
            </a:r>
            <a:r>
              <a:rPr sz="1100" spc="-30" dirty="0">
                <a:latin typeface="Microsoft Sans Serif"/>
                <a:cs typeface="Microsoft Sans Serif"/>
              </a:rPr>
              <a:t>Salary</a:t>
            </a:r>
            <a:r>
              <a:rPr sz="1100" spc="-20" dirty="0">
                <a:latin typeface="Microsoft Sans Serif"/>
                <a:cs typeface="Microsoft Sans Serif"/>
              </a:rPr>
              <a:t> cost </a:t>
            </a:r>
            <a:r>
              <a:rPr sz="1100" dirty="0">
                <a:latin typeface="Microsoft Sans Serif"/>
                <a:cs typeface="Microsoft Sans Serif"/>
              </a:rPr>
              <a:t>Direct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cost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195037" y="3281347"/>
            <a:ext cx="4006215" cy="1273810"/>
            <a:chOff x="1195037" y="3281347"/>
            <a:chExt cx="4006215" cy="1273810"/>
          </a:xfrm>
        </p:grpSpPr>
        <p:sp>
          <p:nvSpPr>
            <p:cNvPr id="40" name="object 40"/>
            <p:cNvSpPr/>
            <p:nvPr/>
          </p:nvSpPr>
          <p:spPr>
            <a:xfrm>
              <a:off x="5079448" y="3288332"/>
              <a:ext cx="114935" cy="463550"/>
            </a:xfrm>
            <a:custGeom>
              <a:avLst/>
              <a:gdLst/>
              <a:ahLst/>
              <a:cxnLst/>
              <a:rect l="l" t="t" r="r" b="b"/>
              <a:pathLst>
                <a:path w="114935" h="463550">
                  <a:moveTo>
                    <a:pt x="114599" y="463499"/>
                  </a:moveTo>
                  <a:lnTo>
                    <a:pt x="114599" y="182479"/>
                  </a:lnTo>
                  <a:lnTo>
                    <a:pt x="0" y="182479"/>
                  </a:lnTo>
                  <a:lnTo>
                    <a:pt x="0" y="0"/>
                  </a:lnTo>
                </a:path>
              </a:pathLst>
            </a:custGeom>
            <a:ln w="13849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99800" y="3355374"/>
              <a:ext cx="1341755" cy="1195070"/>
            </a:xfrm>
            <a:custGeom>
              <a:avLst/>
              <a:gdLst/>
              <a:ahLst/>
              <a:cxnLst/>
              <a:rect l="l" t="t" r="r" b="b"/>
              <a:pathLst>
                <a:path w="1341755" h="1195070">
                  <a:moveTo>
                    <a:pt x="1341599" y="238914"/>
                  </a:moveTo>
                  <a:lnTo>
                    <a:pt x="335399" y="238914"/>
                  </a:lnTo>
                  <a:lnTo>
                    <a:pt x="402994" y="236488"/>
                  </a:lnTo>
                  <a:lnTo>
                    <a:pt x="465952" y="229527"/>
                  </a:lnTo>
                  <a:lnTo>
                    <a:pt x="522925" y="218513"/>
                  </a:lnTo>
                  <a:lnTo>
                    <a:pt x="572563" y="203926"/>
                  </a:lnTo>
                  <a:lnTo>
                    <a:pt x="613518" y="186247"/>
                  </a:lnTo>
                  <a:lnTo>
                    <a:pt x="663985" y="143532"/>
                  </a:lnTo>
                  <a:lnTo>
                    <a:pt x="677614" y="95382"/>
                  </a:lnTo>
                  <a:lnTo>
                    <a:pt x="697157" y="72959"/>
                  </a:lnTo>
                  <a:lnTo>
                    <a:pt x="769036" y="34988"/>
                  </a:lnTo>
                  <a:lnTo>
                    <a:pt x="818674" y="20401"/>
                  </a:lnTo>
                  <a:lnTo>
                    <a:pt x="875647" y="9387"/>
                  </a:lnTo>
                  <a:lnTo>
                    <a:pt x="938605" y="2426"/>
                  </a:lnTo>
                  <a:lnTo>
                    <a:pt x="1006199" y="0"/>
                  </a:lnTo>
                  <a:lnTo>
                    <a:pt x="1073794" y="2426"/>
                  </a:lnTo>
                  <a:lnTo>
                    <a:pt x="1136752" y="9387"/>
                  </a:lnTo>
                  <a:lnTo>
                    <a:pt x="1193725" y="20401"/>
                  </a:lnTo>
                  <a:lnTo>
                    <a:pt x="1243363" y="34988"/>
                  </a:lnTo>
                  <a:lnTo>
                    <a:pt x="1284318" y="52667"/>
                  </a:lnTo>
                  <a:lnTo>
                    <a:pt x="1334785" y="95382"/>
                  </a:lnTo>
                  <a:lnTo>
                    <a:pt x="1341599" y="119457"/>
                  </a:lnTo>
                  <a:lnTo>
                    <a:pt x="1341599" y="238914"/>
                  </a:lnTo>
                  <a:close/>
                </a:path>
                <a:path w="1341755" h="1195070">
                  <a:moveTo>
                    <a:pt x="335399" y="1194574"/>
                  </a:moveTo>
                  <a:lnTo>
                    <a:pt x="267805" y="1192148"/>
                  </a:lnTo>
                  <a:lnTo>
                    <a:pt x="204847" y="1185187"/>
                  </a:lnTo>
                  <a:lnTo>
                    <a:pt x="147874" y="1174173"/>
                  </a:lnTo>
                  <a:lnTo>
                    <a:pt x="98236" y="1159586"/>
                  </a:lnTo>
                  <a:lnTo>
                    <a:pt x="57281" y="1141907"/>
                  </a:lnTo>
                  <a:lnTo>
                    <a:pt x="6814" y="1099192"/>
                  </a:lnTo>
                  <a:lnTo>
                    <a:pt x="0" y="1075117"/>
                  </a:lnTo>
                  <a:lnTo>
                    <a:pt x="0" y="119457"/>
                  </a:lnTo>
                  <a:lnTo>
                    <a:pt x="6814" y="143532"/>
                  </a:lnTo>
                  <a:lnTo>
                    <a:pt x="26357" y="165955"/>
                  </a:lnTo>
                  <a:lnTo>
                    <a:pt x="98236" y="203926"/>
                  </a:lnTo>
                  <a:lnTo>
                    <a:pt x="147874" y="218513"/>
                  </a:lnTo>
                  <a:lnTo>
                    <a:pt x="204847" y="229527"/>
                  </a:lnTo>
                  <a:lnTo>
                    <a:pt x="267805" y="236488"/>
                  </a:lnTo>
                  <a:lnTo>
                    <a:pt x="335399" y="238914"/>
                  </a:lnTo>
                  <a:lnTo>
                    <a:pt x="1341599" y="238914"/>
                  </a:lnTo>
                  <a:lnTo>
                    <a:pt x="1341599" y="955659"/>
                  </a:lnTo>
                  <a:lnTo>
                    <a:pt x="1006199" y="955659"/>
                  </a:lnTo>
                  <a:lnTo>
                    <a:pt x="938605" y="958086"/>
                  </a:lnTo>
                  <a:lnTo>
                    <a:pt x="875647" y="965047"/>
                  </a:lnTo>
                  <a:lnTo>
                    <a:pt x="818674" y="976061"/>
                  </a:lnTo>
                  <a:lnTo>
                    <a:pt x="769036" y="990648"/>
                  </a:lnTo>
                  <a:lnTo>
                    <a:pt x="728081" y="1008327"/>
                  </a:lnTo>
                  <a:lnTo>
                    <a:pt x="677614" y="1051042"/>
                  </a:lnTo>
                  <a:lnTo>
                    <a:pt x="663985" y="1099192"/>
                  </a:lnTo>
                  <a:lnTo>
                    <a:pt x="644442" y="1121615"/>
                  </a:lnTo>
                  <a:lnTo>
                    <a:pt x="572563" y="1159586"/>
                  </a:lnTo>
                  <a:lnTo>
                    <a:pt x="522925" y="1174173"/>
                  </a:lnTo>
                  <a:lnTo>
                    <a:pt x="465952" y="1185187"/>
                  </a:lnTo>
                  <a:lnTo>
                    <a:pt x="402994" y="1192148"/>
                  </a:lnTo>
                  <a:lnTo>
                    <a:pt x="335399" y="1194574"/>
                  </a:lnTo>
                  <a:close/>
                </a:path>
                <a:path w="1341755" h="1195070">
                  <a:moveTo>
                    <a:pt x="1341599" y="1075117"/>
                  </a:moveTo>
                  <a:lnTo>
                    <a:pt x="1315242" y="1028619"/>
                  </a:lnTo>
                  <a:lnTo>
                    <a:pt x="1243363" y="990648"/>
                  </a:lnTo>
                  <a:lnTo>
                    <a:pt x="1193725" y="976061"/>
                  </a:lnTo>
                  <a:lnTo>
                    <a:pt x="1136752" y="965047"/>
                  </a:lnTo>
                  <a:lnTo>
                    <a:pt x="1073794" y="958086"/>
                  </a:lnTo>
                  <a:lnTo>
                    <a:pt x="1006199" y="955659"/>
                  </a:lnTo>
                  <a:lnTo>
                    <a:pt x="1341599" y="955659"/>
                  </a:lnTo>
                  <a:lnTo>
                    <a:pt x="1341599" y="1075117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99800" y="3355374"/>
              <a:ext cx="1341755" cy="1195070"/>
            </a:xfrm>
            <a:custGeom>
              <a:avLst/>
              <a:gdLst/>
              <a:ahLst/>
              <a:cxnLst/>
              <a:rect l="l" t="t" r="r" b="b"/>
              <a:pathLst>
                <a:path w="1341755" h="1195070">
                  <a:moveTo>
                    <a:pt x="0" y="119457"/>
                  </a:moveTo>
                  <a:lnTo>
                    <a:pt x="6814" y="143532"/>
                  </a:lnTo>
                  <a:lnTo>
                    <a:pt x="26357" y="165955"/>
                  </a:lnTo>
                  <a:lnTo>
                    <a:pt x="98236" y="203926"/>
                  </a:lnTo>
                  <a:lnTo>
                    <a:pt x="147874" y="218513"/>
                  </a:lnTo>
                  <a:lnTo>
                    <a:pt x="204847" y="229527"/>
                  </a:lnTo>
                  <a:lnTo>
                    <a:pt x="267805" y="236488"/>
                  </a:lnTo>
                  <a:lnTo>
                    <a:pt x="335399" y="238914"/>
                  </a:lnTo>
                  <a:lnTo>
                    <a:pt x="402994" y="236488"/>
                  </a:lnTo>
                  <a:lnTo>
                    <a:pt x="465952" y="229527"/>
                  </a:lnTo>
                  <a:lnTo>
                    <a:pt x="522925" y="218513"/>
                  </a:lnTo>
                  <a:lnTo>
                    <a:pt x="572563" y="203926"/>
                  </a:lnTo>
                  <a:lnTo>
                    <a:pt x="613518" y="186247"/>
                  </a:lnTo>
                  <a:lnTo>
                    <a:pt x="663985" y="143532"/>
                  </a:lnTo>
                  <a:lnTo>
                    <a:pt x="670799" y="119457"/>
                  </a:lnTo>
                  <a:lnTo>
                    <a:pt x="697157" y="72959"/>
                  </a:lnTo>
                  <a:lnTo>
                    <a:pt x="769036" y="34988"/>
                  </a:lnTo>
                  <a:lnTo>
                    <a:pt x="818674" y="20401"/>
                  </a:lnTo>
                  <a:lnTo>
                    <a:pt x="875647" y="9387"/>
                  </a:lnTo>
                  <a:lnTo>
                    <a:pt x="938605" y="2426"/>
                  </a:lnTo>
                  <a:lnTo>
                    <a:pt x="1006199" y="0"/>
                  </a:lnTo>
                  <a:lnTo>
                    <a:pt x="1073794" y="2426"/>
                  </a:lnTo>
                  <a:lnTo>
                    <a:pt x="1136752" y="9387"/>
                  </a:lnTo>
                  <a:lnTo>
                    <a:pt x="1193725" y="20401"/>
                  </a:lnTo>
                  <a:lnTo>
                    <a:pt x="1243363" y="34988"/>
                  </a:lnTo>
                  <a:lnTo>
                    <a:pt x="1284318" y="52667"/>
                  </a:lnTo>
                  <a:lnTo>
                    <a:pt x="1334785" y="95382"/>
                  </a:lnTo>
                  <a:lnTo>
                    <a:pt x="1341599" y="119457"/>
                  </a:lnTo>
                  <a:lnTo>
                    <a:pt x="1341599" y="1075117"/>
                  </a:lnTo>
                  <a:lnTo>
                    <a:pt x="1334785" y="1051042"/>
                  </a:lnTo>
                  <a:lnTo>
                    <a:pt x="1315242" y="1028619"/>
                  </a:lnTo>
                  <a:lnTo>
                    <a:pt x="1243363" y="990648"/>
                  </a:lnTo>
                  <a:lnTo>
                    <a:pt x="1193725" y="976061"/>
                  </a:lnTo>
                  <a:lnTo>
                    <a:pt x="1136752" y="965047"/>
                  </a:lnTo>
                  <a:lnTo>
                    <a:pt x="1073794" y="958086"/>
                  </a:lnTo>
                  <a:lnTo>
                    <a:pt x="1006199" y="955659"/>
                  </a:lnTo>
                  <a:lnTo>
                    <a:pt x="938605" y="958086"/>
                  </a:lnTo>
                  <a:lnTo>
                    <a:pt x="875647" y="965047"/>
                  </a:lnTo>
                  <a:lnTo>
                    <a:pt x="818674" y="976061"/>
                  </a:lnTo>
                  <a:lnTo>
                    <a:pt x="769036" y="990648"/>
                  </a:lnTo>
                  <a:lnTo>
                    <a:pt x="728081" y="1008327"/>
                  </a:lnTo>
                  <a:lnTo>
                    <a:pt x="677614" y="1051042"/>
                  </a:lnTo>
                  <a:lnTo>
                    <a:pt x="663985" y="1099192"/>
                  </a:lnTo>
                  <a:lnTo>
                    <a:pt x="644442" y="1121615"/>
                  </a:lnTo>
                  <a:lnTo>
                    <a:pt x="572563" y="1159586"/>
                  </a:lnTo>
                  <a:lnTo>
                    <a:pt x="522925" y="1174173"/>
                  </a:lnTo>
                  <a:lnTo>
                    <a:pt x="465952" y="1185187"/>
                  </a:lnTo>
                  <a:lnTo>
                    <a:pt x="402994" y="1192148"/>
                  </a:lnTo>
                  <a:lnTo>
                    <a:pt x="335399" y="1194574"/>
                  </a:lnTo>
                  <a:lnTo>
                    <a:pt x="267805" y="1192148"/>
                  </a:lnTo>
                  <a:lnTo>
                    <a:pt x="204847" y="1185187"/>
                  </a:lnTo>
                  <a:lnTo>
                    <a:pt x="147874" y="1174173"/>
                  </a:lnTo>
                  <a:lnTo>
                    <a:pt x="98236" y="1159586"/>
                  </a:lnTo>
                  <a:lnTo>
                    <a:pt x="57281" y="1141907"/>
                  </a:lnTo>
                  <a:lnTo>
                    <a:pt x="6814" y="1099192"/>
                  </a:lnTo>
                  <a:lnTo>
                    <a:pt x="0" y="1075117"/>
                  </a:lnTo>
                  <a:lnTo>
                    <a:pt x="0" y="119457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76375" y="3540561"/>
            <a:ext cx="738505" cy="5359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49530">
              <a:lnSpc>
                <a:spcPct val="102299"/>
              </a:lnSpc>
              <a:spcBef>
                <a:spcPts val="70"/>
              </a:spcBef>
            </a:pPr>
            <a:r>
              <a:rPr sz="1100" spc="-10" dirty="0">
                <a:latin typeface="Microsoft Sans Serif"/>
                <a:cs typeface="Microsoft Sans Serif"/>
              </a:rPr>
              <a:t>By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Product By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BU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00" spc="-10" dirty="0">
                <a:latin typeface="Microsoft Sans Serif"/>
                <a:cs typeface="Microsoft Sans Serif"/>
              </a:rPr>
              <a:t>By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Location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72825" y="3658149"/>
            <a:ext cx="511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5" dirty="0">
                <a:latin typeface="Microsoft Sans Serif"/>
                <a:cs typeface="Microsoft Sans Serif"/>
              </a:rPr>
              <a:t>FX</a:t>
            </a:r>
            <a:r>
              <a:rPr sz="1100" spc="-20" dirty="0">
                <a:latin typeface="Microsoft Sans Serif"/>
                <a:cs typeface="Microsoft Sans Serif"/>
              </a:rPr>
              <a:t> Gain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72825" y="3829599"/>
            <a:ext cx="1060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Microsoft Sans Serif"/>
                <a:cs typeface="Microsoft Sans Serif"/>
              </a:rPr>
              <a:t>Gain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on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Disposal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72825" y="4001049"/>
            <a:ext cx="973455" cy="364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70"/>
              </a:spcBef>
            </a:pPr>
            <a:r>
              <a:rPr sz="1100" spc="-10" dirty="0">
                <a:latin typeface="Microsoft Sans Serif"/>
                <a:cs typeface="Microsoft Sans Serif"/>
              </a:rPr>
              <a:t>Revaluation </a:t>
            </a:r>
            <a:r>
              <a:rPr sz="1100" dirty="0">
                <a:latin typeface="Microsoft Sans Serif"/>
                <a:cs typeface="Microsoft Sans Serif"/>
              </a:rPr>
              <a:t>Interest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Income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665541" y="3418852"/>
            <a:ext cx="798195" cy="1021080"/>
          </a:xfrm>
          <a:custGeom>
            <a:avLst/>
            <a:gdLst/>
            <a:ahLst/>
            <a:cxnLst/>
            <a:rect l="l" t="t" r="r" b="b"/>
            <a:pathLst>
              <a:path w="798194" h="1021079">
                <a:moveTo>
                  <a:pt x="54597" y="0"/>
                </a:moveTo>
                <a:lnTo>
                  <a:pt x="0" y="0"/>
                </a:lnTo>
                <a:lnTo>
                  <a:pt x="0" y="241300"/>
                </a:lnTo>
                <a:lnTo>
                  <a:pt x="54597" y="241300"/>
                </a:lnTo>
                <a:lnTo>
                  <a:pt x="54597" y="0"/>
                </a:lnTo>
                <a:close/>
              </a:path>
              <a:path w="798194" h="1021079">
                <a:moveTo>
                  <a:pt x="430707" y="60960"/>
                </a:moveTo>
                <a:lnTo>
                  <a:pt x="152400" y="60960"/>
                </a:lnTo>
                <a:lnTo>
                  <a:pt x="152400" y="152400"/>
                </a:lnTo>
                <a:lnTo>
                  <a:pt x="430707" y="152400"/>
                </a:lnTo>
                <a:lnTo>
                  <a:pt x="430707" y="60960"/>
                </a:lnTo>
                <a:close/>
              </a:path>
              <a:path w="798194" h="1021079">
                <a:moveTo>
                  <a:pt x="766660" y="668020"/>
                </a:moveTo>
                <a:lnTo>
                  <a:pt x="712076" y="668020"/>
                </a:lnTo>
                <a:lnTo>
                  <a:pt x="712076" y="1021080"/>
                </a:lnTo>
                <a:lnTo>
                  <a:pt x="766660" y="1021080"/>
                </a:lnTo>
                <a:lnTo>
                  <a:pt x="766660" y="668020"/>
                </a:lnTo>
                <a:close/>
              </a:path>
              <a:path w="798194" h="1021079">
                <a:moveTo>
                  <a:pt x="797661" y="60960"/>
                </a:moveTo>
                <a:lnTo>
                  <a:pt x="470662" y="60960"/>
                </a:lnTo>
                <a:lnTo>
                  <a:pt x="470662" y="152400"/>
                </a:lnTo>
                <a:lnTo>
                  <a:pt x="606590" y="152400"/>
                </a:lnTo>
                <a:lnTo>
                  <a:pt x="606590" y="365760"/>
                </a:lnTo>
                <a:lnTo>
                  <a:pt x="606590" y="457200"/>
                </a:lnTo>
                <a:lnTo>
                  <a:pt x="606590" y="698500"/>
                </a:lnTo>
                <a:lnTo>
                  <a:pt x="511797" y="698500"/>
                </a:lnTo>
                <a:lnTo>
                  <a:pt x="511797" y="457200"/>
                </a:lnTo>
                <a:lnTo>
                  <a:pt x="606590" y="457200"/>
                </a:lnTo>
                <a:lnTo>
                  <a:pt x="606590" y="365760"/>
                </a:lnTo>
                <a:lnTo>
                  <a:pt x="457200" y="365760"/>
                </a:lnTo>
                <a:lnTo>
                  <a:pt x="457200" y="457200"/>
                </a:lnTo>
                <a:lnTo>
                  <a:pt x="457200" y="698500"/>
                </a:lnTo>
                <a:lnTo>
                  <a:pt x="457200" y="789940"/>
                </a:lnTo>
                <a:lnTo>
                  <a:pt x="606590" y="789940"/>
                </a:lnTo>
                <a:lnTo>
                  <a:pt x="606590" y="838200"/>
                </a:lnTo>
                <a:lnTo>
                  <a:pt x="661174" y="838200"/>
                </a:lnTo>
                <a:lnTo>
                  <a:pt x="661174" y="789940"/>
                </a:lnTo>
                <a:lnTo>
                  <a:pt x="705396" y="789940"/>
                </a:lnTo>
                <a:lnTo>
                  <a:pt x="705396" y="698500"/>
                </a:lnTo>
                <a:lnTo>
                  <a:pt x="661174" y="698500"/>
                </a:lnTo>
                <a:lnTo>
                  <a:pt x="661174" y="457200"/>
                </a:lnTo>
                <a:lnTo>
                  <a:pt x="712076" y="457200"/>
                </a:lnTo>
                <a:lnTo>
                  <a:pt x="712076" y="576580"/>
                </a:lnTo>
                <a:lnTo>
                  <a:pt x="766660" y="576580"/>
                </a:lnTo>
                <a:lnTo>
                  <a:pt x="766660" y="335280"/>
                </a:lnTo>
                <a:lnTo>
                  <a:pt x="712076" y="335280"/>
                </a:lnTo>
                <a:lnTo>
                  <a:pt x="712076" y="365760"/>
                </a:lnTo>
                <a:lnTo>
                  <a:pt x="661174" y="365760"/>
                </a:lnTo>
                <a:lnTo>
                  <a:pt x="661174" y="152400"/>
                </a:lnTo>
                <a:lnTo>
                  <a:pt x="797661" y="152400"/>
                </a:lnTo>
                <a:lnTo>
                  <a:pt x="797661" y="60960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object 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386" y="1196500"/>
            <a:ext cx="7217525" cy="33704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20"/>
              </a:spcBef>
            </a:pPr>
            <a:r>
              <a:rPr dirty="0"/>
              <a:t>Overview</a:t>
            </a:r>
            <a:r>
              <a:rPr spc="-7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-25" dirty="0"/>
              <a:t>Financial</a:t>
            </a:r>
            <a:r>
              <a:rPr spc="-70" dirty="0"/>
              <a:t> </a:t>
            </a:r>
            <a:r>
              <a:rPr dirty="0"/>
              <a:t>statements</a:t>
            </a:r>
            <a:r>
              <a:rPr spc="-70" dirty="0"/>
              <a:t> </a:t>
            </a:r>
            <a:r>
              <a:rPr dirty="0"/>
              <a:t>-</a:t>
            </a:r>
            <a:r>
              <a:rPr spc="-70" dirty="0"/>
              <a:t> </a:t>
            </a:r>
            <a:r>
              <a:rPr spc="-10" dirty="0"/>
              <a:t>Balance</a:t>
            </a:r>
            <a:r>
              <a:rPr spc="-70" dirty="0"/>
              <a:t> </a:t>
            </a:r>
            <a:r>
              <a:rPr spc="-10" dirty="0"/>
              <a:t>Sheet</a:t>
            </a:r>
          </a:p>
        </p:txBody>
      </p:sp>
      <p:sp>
        <p:nvSpPr>
          <p:cNvPr id="3" name="object 3"/>
          <p:cNvSpPr/>
          <p:nvPr/>
        </p:nvSpPr>
        <p:spPr>
          <a:xfrm>
            <a:off x="3959570" y="1153740"/>
            <a:ext cx="658495" cy="471805"/>
          </a:xfrm>
          <a:custGeom>
            <a:avLst/>
            <a:gdLst/>
            <a:ahLst/>
            <a:cxnLst/>
            <a:rect l="l" t="t" r="r" b="b"/>
            <a:pathLst>
              <a:path w="658495" h="471805">
                <a:moveTo>
                  <a:pt x="0" y="0"/>
                </a:moveTo>
                <a:lnTo>
                  <a:pt x="0" y="235729"/>
                </a:lnTo>
                <a:lnTo>
                  <a:pt x="658199" y="235729"/>
                </a:lnTo>
                <a:lnTo>
                  <a:pt x="658199" y="471599"/>
                </a:lnTo>
              </a:path>
            </a:pathLst>
          </a:custGeom>
          <a:ln w="13849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1870" y="1020540"/>
            <a:ext cx="2097405" cy="605155"/>
          </a:xfrm>
          <a:custGeom>
            <a:avLst/>
            <a:gdLst/>
            <a:ahLst/>
            <a:cxnLst/>
            <a:rect l="l" t="t" r="r" b="b"/>
            <a:pathLst>
              <a:path w="2097404" h="605155">
                <a:moveTo>
                  <a:pt x="0" y="604799"/>
                </a:moveTo>
                <a:lnTo>
                  <a:pt x="1048649" y="604799"/>
                </a:lnTo>
                <a:lnTo>
                  <a:pt x="1048649" y="0"/>
                </a:lnTo>
                <a:lnTo>
                  <a:pt x="2097299" y="0"/>
                </a:lnTo>
              </a:path>
            </a:pathLst>
          </a:custGeom>
          <a:ln w="13849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370" y="1891594"/>
            <a:ext cx="1332230" cy="499745"/>
          </a:xfrm>
          <a:custGeom>
            <a:avLst/>
            <a:gdLst/>
            <a:ahLst/>
            <a:cxnLst/>
            <a:rect l="l" t="t" r="r" b="b"/>
            <a:pathLst>
              <a:path w="1332230" h="499744">
                <a:moveTo>
                  <a:pt x="952998" y="0"/>
                </a:moveTo>
                <a:lnTo>
                  <a:pt x="952998" y="249549"/>
                </a:lnTo>
                <a:lnTo>
                  <a:pt x="1331898" y="249549"/>
                </a:lnTo>
                <a:lnTo>
                  <a:pt x="1331898" y="499199"/>
                </a:lnTo>
              </a:path>
              <a:path w="1332230" h="499744">
                <a:moveTo>
                  <a:pt x="0" y="492652"/>
                </a:moveTo>
                <a:lnTo>
                  <a:pt x="0" y="246328"/>
                </a:lnTo>
                <a:lnTo>
                  <a:pt x="953099" y="246328"/>
                </a:lnTo>
                <a:lnTo>
                  <a:pt x="953099" y="52"/>
                </a:lnTo>
              </a:path>
            </a:pathLst>
          </a:custGeom>
          <a:ln w="13849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2851" y="1891496"/>
            <a:ext cx="1229995" cy="499745"/>
          </a:xfrm>
          <a:custGeom>
            <a:avLst/>
            <a:gdLst/>
            <a:ahLst/>
            <a:cxnLst/>
            <a:rect l="l" t="t" r="r" b="b"/>
            <a:pathLst>
              <a:path w="1229995" h="499744">
                <a:moveTo>
                  <a:pt x="614998" y="97"/>
                </a:moveTo>
                <a:lnTo>
                  <a:pt x="614998" y="249697"/>
                </a:lnTo>
                <a:lnTo>
                  <a:pt x="1229998" y="249697"/>
                </a:lnTo>
                <a:lnTo>
                  <a:pt x="1229998" y="499297"/>
                </a:lnTo>
              </a:path>
              <a:path w="1229995" h="499744">
                <a:moveTo>
                  <a:pt x="0" y="499199"/>
                </a:moveTo>
                <a:lnTo>
                  <a:pt x="0" y="249599"/>
                </a:lnTo>
                <a:lnTo>
                  <a:pt x="614999" y="249599"/>
                </a:lnTo>
                <a:lnTo>
                  <a:pt x="614999" y="0"/>
                </a:lnTo>
              </a:path>
            </a:pathLst>
          </a:custGeom>
          <a:ln w="13849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21260" y="887340"/>
            <a:ext cx="1120140" cy="266700"/>
          </a:xfrm>
          <a:prstGeom prst="rect">
            <a:avLst/>
          </a:prstGeom>
          <a:ln w="13849">
            <a:solidFill>
              <a:srgbClr val="A7291E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595"/>
              </a:spcBef>
            </a:pPr>
            <a:r>
              <a:rPr sz="700" dirty="0">
                <a:solidFill>
                  <a:srgbClr val="A7291E"/>
                </a:solidFill>
                <a:latin typeface="Roboto"/>
                <a:cs typeface="Roboto"/>
              </a:rPr>
              <a:t>Balance</a:t>
            </a:r>
            <a:r>
              <a:rPr sz="700" spc="25" dirty="0">
                <a:solidFill>
                  <a:srgbClr val="A7291E"/>
                </a:solidFill>
                <a:latin typeface="Roboto"/>
                <a:cs typeface="Roboto"/>
              </a:rPr>
              <a:t> </a:t>
            </a:r>
            <a:r>
              <a:rPr sz="700" spc="-10" dirty="0">
                <a:solidFill>
                  <a:srgbClr val="A7291E"/>
                </a:solidFill>
                <a:latin typeface="Roboto"/>
                <a:cs typeface="Roboto"/>
              </a:rPr>
              <a:t>Sheet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5869" y="1625230"/>
            <a:ext cx="1119505" cy="266700"/>
          </a:xfrm>
          <a:prstGeom prst="rect">
            <a:avLst/>
          </a:prstGeom>
          <a:ln w="13849">
            <a:solidFill>
              <a:srgbClr val="A7291E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700" spc="-10" dirty="0">
                <a:solidFill>
                  <a:srgbClr val="A7291E"/>
                </a:solidFill>
                <a:latin typeface="Roboto"/>
                <a:cs typeface="Roboto"/>
              </a:rPr>
              <a:t>Asset</a:t>
            </a:r>
            <a:endParaRPr sz="7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8349" y="1625230"/>
            <a:ext cx="1119505" cy="266700"/>
          </a:xfrm>
          <a:prstGeom prst="rect">
            <a:avLst/>
          </a:prstGeom>
          <a:ln w="13849">
            <a:solidFill>
              <a:srgbClr val="A7291E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700" spc="-10" dirty="0">
                <a:solidFill>
                  <a:srgbClr val="A7291E"/>
                </a:solidFill>
                <a:latin typeface="Roboto"/>
                <a:cs typeface="Roboto"/>
              </a:rPr>
              <a:t>Liability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3348" y="2388681"/>
            <a:ext cx="1119505" cy="266700"/>
          </a:xfrm>
          <a:prstGeom prst="rect">
            <a:avLst/>
          </a:prstGeom>
          <a:ln w="13849">
            <a:solidFill>
              <a:srgbClr val="A7291E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610"/>
              </a:spcBef>
            </a:pPr>
            <a:r>
              <a:rPr sz="700" spc="-20" dirty="0">
                <a:solidFill>
                  <a:srgbClr val="A7291E"/>
                </a:solidFill>
                <a:latin typeface="Roboto"/>
                <a:cs typeface="Roboto"/>
              </a:rPr>
              <a:t>Non-</a:t>
            </a:r>
            <a:r>
              <a:rPr sz="700" spc="10" dirty="0">
                <a:solidFill>
                  <a:srgbClr val="A7291E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A7291E"/>
                </a:solidFill>
                <a:latin typeface="Roboto"/>
                <a:cs typeface="Roboto"/>
              </a:rPr>
              <a:t>Current</a:t>
            </a:r>
            <a:r>
              <a:rPr sz="700" spc="10" dirty="0">
                <a:solidFill>
                  <a:srgbClr val="A7291E"/>
                </a:solidFill>
                <a:latin typeface="Roboto"/>
                <a:cs typeface="Roboto"/>
              </a:rPr>
              <a:t> </a:t>
            </a:r>
            <a:r>
              <a:rPr sz="700" spc="-10" dirty="0">
                <a:solidFill>
                  <a:srgbClr val="A7291E"/>
                </a:solidFill>
                <a:latin typeface="Roboto"/>
                <a:cs typeface="Roboto"/>
              </a:rPr>
              <a:t>Liability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1260" y="2388681"/>
            <a:ext cx="1120140" cy="266700"/>
          </a:xfrm>
          <a:prstGeom prst="rect">
            <a:avLst/>
          </a:prstGeom>
          <a:ln w="13849">
            <a:solidFill>
              <a:srgbClr val="A7291E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610"/>
              </a:spcBef>
            </a:pPr>
            <a:r>
              <a:rPr sz="700" dirty="0">
                <a:solidFill>
                  <a:srgbClr val="A7291E"/>
                </a:solidFill>
                <a:latin typeface="Roboto"/>
                <a:cs typeface="Roboto"/>
              </a:rPr>
              <a:t>Current</a:t>
            </a:r>
            <a:r>
              <a:rPr sz="700" spc="15" dirty="0">
                <a:solidFill>
                  <a:srgbClr val="A7291E"/>
                </a:solidFill>
                <a:latin typeface="Roboto"/>
                <a:cs typeface="Roboto"/>
              </a:rPr>
              <a:t> </a:t>
            </a:r>
            <a:r>
              <a:rPr sz="700" spc="-10" dirty="0">
                <a:solidFill>
                  <a:srgbClr val="A7291E"/>
                </a:solidFill>
                <a:latin typeface="Roboto"/>
                <a:cs typeface="Roboto"/>
              </a:rPr>
              <a:t>Liability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14710" y="2388681"/>
            <a:ext cx="1119505" cy="266700"/>
          </a:xfrm>
          <a:prstGeom prst="rect">
            <a:avLst/>
          </a:prstGeom>
          <a:ln w="13849">
            <a:solidFill>
              <a:srgbClr val="A7291E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610"/>
              </a:spcBef>
            </a:pPr>
            <a:r>
              <a:rPr sz="700" spc="-20" dirty="0">
                <a:solidFill>
                  <a:srgbClr val="A7291E"/>
                </a:solidFill>
                <a:latin typeface="Roboto"/>
                <a:cs typeface="Roboto"/>
              </a:rPr>
              <a:t>Non-</a:t>
            </a:r>
            <a:r>
              <a:rPr sz="700" spc="10" dirty="0">
                <a:solidFill>
                  <a:srgbClr val="A7291E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A7291E"/>
                </a:solidFill>
                <a:latin typeface="Roboto"/>
                <a:cs typeface="Roboto"/>
              </a:rPr>
              <a:t>Current</a:t>
            </a:r>
            <a:r>
              <a:rPr sz="700" spc="10" dirty="0">
                <a:solidFill>
                  <a:srgbClr val="A7291E"/>
                </a:solidFill>
                <a:latin typeface="Roboto"/>
                <a:cs typeface="Roboto"/>
              </a:rPr>
              <a:t> </a:t>
            </a:r>
            <a:r>
              <a:rPr sz="700" spc="-10" dirty="0">
                <a:solidFill>
                  <a:srgbClr val="A7291E"/>
                </a:solidFill>
                <a:latin typeface="Roboto"/>
                <a:cs typeface="Roboto"/>
              </a:rPr>
              <a:t>Asset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870" y="2388681"/>
            <a:ext cx="1119505" cy="266700"/>
          </a:xfrm>
          <a:prstGeom prst="rect">
            <a:avLst/>
          </a:prstGeom>
          <a:ln w="13849">
            <a:solidFill>
              <a:srgbClr val="A7291E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560"/>
              </a:spcBef>
            </a:pPr>
            <a:r>
              <a:rPr sz="700" dirty="0">
                <a:solidFill>
                  <a:srgbClr val="A7291E"/>
                </a:solidFill>
                <a:latin typeface="Roboto"/>
                <a:cs typeface="Roboto"/>
              </a:rPr>
              <a:t>Current</a:t>
            </a:r>
            <a:r>
              <a:rPr sz="700" spc="15" dirty="0">
                <a:solidFill>
                  <a:srgbClr val="A7291E"/>
                </a:solidFill>
                <a:latin typeface="Roboto"/>
                <a:cs typeface="Roboto"/>
              </a:rPr>
              <a:t> </a:t>
            </a:r>
            <a:r>
              <a:rPr sz="700" spc="-10" dirty="0">
                <a:solidFill>
                  <a:srgbClr val="A7291E"/>
                </a:solidFill>
                <a:latin typeface="Roboto"/>
                <a:cs typeface="Roboto"/>
              </a:rPr>
              <a:t>Asset</a:t>
            </a:r>
            <a:endParaRPr sz="70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80687" y="3183362"/>
            <a:ext cx="1225550" cy="1147445"/>
            <a:chOff x="2880687" y="3183362"/>
            <a:chExt cx="1225550" cy="1147445"/>
          </a:xfrm>
        </p:grpSpPr>
        <p:sp>
          <p:nvSpPr>
            <p:cNvPr id="15" name="object 15"/>
            <p:cNvSpPr/>
            <p:nvPr/>
          </p:nvSpPr>
          <p:spPr>
            <a:xfrm>
              <a:off x="2885450" y="3188124"/>
              <a:ext cx="1216025" cy="1137920"/>
            </a:xfrm>
            <a:custGeom>
              <a:avLst/>
              <a:gdLst/>
              <a:ahLst/>
              <a:cxnLst/>
              <a:rect l="l" t="t" r="r" b="b"/>
              <a:pathLst>
                <a:path w="1216025" h="1137920">
                  <a:moveTo>
                    <a:pt x="1215799" y="227559"/>
                  </a:moveTo>
                  <a:lnTo>
                    <a:pt x="303949" y="227559"/>
                  </a:lnTo>
                  <a:lnTo>
                    <a:pt x="373642" y="224555"/>
                  </a:lnTo>
                  <a:lnTo>
                    <a:pt x="437619" y="215995"/>
                  </a:lnTo>
                  <a:lnTo>
                    <a:pt x="494055" y="202563"/>
                  </a:lnTo>
                  <a:lnTo>
                    <a:pt x="541125" y="184943"/>
                  </a:lnTo>
                  <a:lnTo>
                    <a:pt x="577006" y="163817"/>
                  </a:lnTo>
                  <a:lnTo>
                    <a:pt x="615927" y="87691"/>
                  </a:lnTo>
                  <a:lnTo>
                    <a:pt x="638793" y="63742"/>
                  </a:lnTo>
                  <a:lnTo>
                    <a:pt x="674674" y="42616"/>
                  </a:lnTo>
                  <a:lnTo>
                    <a:pt x="721744" y="24996"/>
                  </a:lnTo>
                  <a:lnTo>
                    <a:pt x="778180" y="11564"/>
                  </a:lnTo>
                  <a:lnTo>
                    <a:pt x="842157" y="3005"/>
                  </a:lnTo>
                  <a:lnTo>
                    <a:pt x="911849" y="0"/>
                  </a:lnTo>
                  <a:lnTo>
                    <a:pt x="981542" y="3005"/>
                  </a:lnTo>
                  <a:lnTo>
                    <a:pt x="1045519" y="11564"/>
                  </a:lnTo>
                  <a:lnTo>
                    <a:pt x="1101955" y="24996"/>
                  </a:lnTo>
                  <a:lnTo>
                    <a:pt x="1149025" y="42616"/>
                  </a:lnTo>
                  <a:lnTo>
                    <a:pt x="1184906" y="63742"/>
                  </a:lnTo>
                  <a:lnTo>
                    <a:pt x="1215799" y="113779"/>
                  </a:lnTo>
                  <a:lnTo>
                    <a:pt x="1215799" y="227559"/>
                  </a:lnTo>
                  <a:close/>
                </a:path>
                <a:path w="1216025" h="1137920">
                  <a:moveTo>
                    <a:pt x="303949" y="1137799"/>
                  </a:moveTo>
                  <a:lnTo>
                    <a:pt x="234257" y="1134794"/>
                  </a:lnTo>
                  <a:lnTo>
                    <a:pt x="170280" y="1126235"/>
                  </a:lnTo>
                  <a:lnTo>
                    <a:pt x="113844" y="1112803"/>
                  </a:lnTo>
                  <a:lnTo>
                    <a:pt x="66774" y="1095183"/>
                  </a:lnTo>
                  <a:lnTo>
                    <a:pt x="30893" y="1074057"/>
                  </a:lnTo>
                  <a:lnTo>
                    <a:pt x="0" y="1024019"/>
                  </a:lnTo>
                  <a:lnTo>
                    <a:pt x="0" y="113779"/>
                  </a:lnTo>
                  <a:lnTo>
                    <a:pt x="8027" y="139868"/>
                  </a:lnTo>
                  <a:lnTo>
                    <a:pt x="30893" y="163817"/>
                  </a:lnTo>
                  <a:lnTo>
                    <a:pt x="66774" y="184943"/>
                  </a:lnTo>
                  <a:lnTo>
                    <a:pt x="113844" y="202563"/>
                  </a:lnTo>
                  <a:lnTo>
                    <a:pt x="170280" y="215995"/>
                  </a:lnTo>
                  <a:lnTo>
                    <a:pt x="234257" y="224555"/>
                  </a:lnTo>
                  <a:lnTo>
                    <a:pt x="303949" y="227559"/>
                  </a:lnTo>
                  <a:lnTo>
                    <a:pt x="1215799" y="227559"/>
                  </a:lnTo>
                  <a:lnTo>
                    <a:pt x="1215799" y="910239"/>
                  </a:lnTo>
                  <a:lnTo>
                    <a:pt x="911849" y="910239"/>
                  </a:lnTo>
                  <a:lnTo>
                    <a:pt x="842157" y="913244"/>
                  </a:lnTo>
                  <a:lnTo>
                    <a:pt x="778180" y="921804"/>
                  </a:lnTo>
                  <a:lnTo>
                    <a:pt x="721744" y="935236"/>
                  </a:lnTo>
                  <a:lnTo>
                    <a:pt x="674674" y="952856"/>
                  </a:lnTo>
                  <a:lnTo>
                    <a:pt x="638793" y="973982"/>
                  </a:lnTo>
                  <a:lnTo>
                    <a:pt x="599872" y="1050108"/>
                  </a:lnTo>
                  <a:lnTo>
                    <a:pt x="577006" y="1074057"/>
                  </a:lnTo>
                  <a:lnTo>
                    <a:pt x="541125" y="1095183"/>
                  </a:lnTo>
                  <a:lnTo>
                    <a:pt x="494055" y="1112803"/>
                  </a:lnTo>
                  <a:lnTo>
                    <a:pt x="437619" y="1126235"/>
                  </a:lnTo>
                  <a:lnTo>
                    <a:pt x="373642" y="1134794"/>
                  </a:lnTo>
                  <a:lnTo>
                    <a:pt x="303949" y="1137799"/>
                  </a:lnTo>
                  <a:close/>
                </a:path>
                <a:path w="1216025" h="1137920">
                  <a:moveTo>
                    <a:pt x="1215799" y="1024019"/>
                  </a:moveTo>
                  <a:lnTo>
                    <a:pt x="1184906" y="973982"/>
                  </a:lnTo>
                  <a:lnTo>
                    <a:pt x="1149025" y="952856"/>
                  </a:lnTo>
                  <a:lnTo>
                    <a:pt x="1101955" y="935236"/>
                  </a:lnTo>
                  <a:lnTo>
                    <a:pt x="1045519" y="921804"/>
                  </a:lnTo>
                  <a:lnTo>
                    <a:pt x="981542" y="913244"/>
                  </a:lnTo>
                  <a:lnTo>
                    <a:pt x="911849" y="910239"/>
                  </a:lnTo>
                  <a:lnTo>
                    <a:pt x="1215799" y="910239"/>
                  </a:lnTo>
                  <a:lnTo>
                    <a:pt x="1215799" y="1024019"/>
                  </a:lnTo>
                  <a:close/>
                </a:path>
              </a:pathLst>
            </a:custGeom>
            <a:solidFill>
              <a:srgbClr val="EEEE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85450" y="3188124"/>
              <a:ext cx="1216025" cy="1137920"/>
            </a:xfrm>
            <a:custGeom>
              <a:avLst/>
              <a:gdLst/>
              <a:ahLst/>
              <a:cxnLst/>
              <a:rect l="l" t="t" r="r" b="b"/>
              <a:pathLst>
                <a:path w="1216025" h="1137920">
                  <a:moveTo>
                    <a:pt x="0" y="113779"/>
                  </a:moveTo>
                  <a:lnTo>
                    <a:pt x="8027" y="139868"/>
                  </a:lnTo>
                  <a:lnTo>
                    <a:pt x="30893" y="163817"/>
                  </a:lnTo>
                  <a:lnTo>
                    <a:pt x="66774" y="184943"/>
                  </a:lnTo>
                  <a:lnTo>
                    <a:pt x="113844" y="202563"/>
                  </a:lnTo>
                  <a:lnTo>
                    <a:pt x="170280" y="215995"/>
                  </a:lnTo>
                  <a:lnTo>
                    <a:pt x="234257" y="224555"/>
                  </a:lnTo>
                  <a:lnTo>
                    <a:pt x="303949" y="227559"/>
                  </a:lnTo>
                  <a:lnTo>
                    <a:pt x="373642" y="224555"/>
                  </a:lnTo>
                  <a:lnTo>
                    <a:pt x="437619" y="215995"/>
                  </a:lnTo>
                  <a:lnTo>
                    <a:pt x="494055" y="202563"/>
                  </a:lnTo>
                  <a:lnTo>
                    <a:pt x="541125" y="184943"/>
                  </a:lnTo>
                  <a:lnTo>
                    <a:pt x="577006" y="163817"/>
                  </a:lnTo>
                  <a:lnTo>
                    <a:pt x="607899" y="113779"/>
                  </a:lnTo>
                  <a:lnTo>
                    <a:pt x="638793" y="63742"/>
                  </a:lnTo>
                  <a:lnTo>
                    <a:pt x="674674" y="42616"/>
                  </a:lnTo>
                  <a:lnTo>
                    <a:pt x="721744" y="24996"/>
                  </a:lnTo>
                  <a:lnTo>
                    <a:pt x="778180" y="11564"/>
                  </a:lnTo>
                  <a:lnTo>
                    <a:pt x="842157" y="3005"/>
                  </a:lnTo>
                  <a:lnTo>
                    <a:pt x="911849" y="0"/>
                  </a:lnTo>
                  <a:lnTo>
                    <a:pt x="981542" y="3005"/>
                  </a:lnTo>
                  <a:lnTo>
                    <a:pt x="1045519" y="11564"/>
                  </a:lnTo>
                  <a:lnTo>
                    <a:pt x="1101955" y="24996"/>
                  </a:lnTo>
                  <a:lnTo>
                    <a:pt x="1149025" y="42616"/>
                  </a:lnTo>
                  <a:lnTo>
                    <a:pt x="1184906" y="63742"/>
                  </a:lnTo>
                  <a:lnTo>
                    <a:pt x="1215799" y="113779"/>
                  </a:lnTo>
                  <a:lnTo>
                    <a:pt x="1215799" y="1024019"/>
                  </a:lnTo>
                  <a:lnTo>
                    <a:pt x="1207772" y="997931"/>
                  </a:lnTo>
                  <a:lnTo>
                    <a:pt x="1184906" y="973982"/>
                  </a:lnTo>
                  <a:lnTo>
                    <a:pt x="1149025" y="952856"/>
                  </a:lnTo>
                  <a:lnTo>
                    <a:pt x="1101955" y="935236"/>
                  </a:lnTo>
                  <a:lnTo>
                    <a:pt x="1045519" y="921804"/>
                  </a:lnTo>
                  <a:lnTo>
                    <a:pt x="981542" y="913244"/>
                  </a:lnTo>
                  <a:lnTo>
                    <a:pt x="911849" y="910239"/>
                  </a:lnTo>
                  <a:lnTo>
                    <a:pt x="842157" y="913244"/>
                  </a:lnTo>
                  <a:lnTo>
                    <a:pt x="778180" y="921804"/>
                  </a:lnTo>
                  <a:lnTo>
                    <a:pt x="721744" y="935236"/>
                  </a:lnTo>
                  <a:lnTo>
                    <a:pt x="674674" y="952856"/>
                  </a:lnTo>
                  <a:lnTo>
                    <a:pt x="638793" y="973982"/>
                  </a:lnTo>
                  <a:lnTo>
                    <a:pt x="607899" y="1024019"/>
                  </a:lnTo>
                  <a:lnTo>
                    <a:pt x="599872" y="1050108"/>
                  </a:lnTo>
                  <a:lnTo>
                    <a:pt x="541125" y="1095183"/>
                  </a:lnTo>
                  <a:lnTo>
                    <a:pt x="494055" y="1112803"/>
                  </a:lnTo>
                  <a:lnTo>
                    <a:pt x="437619" y="1126235"/>
                  </a:lnTo>
                  <a:lnTo>
                    <a:pt x="373642" y="1134794"/>
                  </a:lnTo>
                  <a:lnTo>
                    <a:pt x="303949" y="1137799"/>
                  </a:lnTo>
                  <a:lnTo>
                    <a:pt x="234257" y="1134794"/>
                  </a:lnTo>
                  <a:lnTo>
                    <a:pt x="170280" y="1126235"/>
                  </a:lnTo>
                  <a:lnTo>
                    <a:pt x="113844" y="1112803"/>
                  </a:lnTo>
                  <a:lnTo>
                    <a:pt x="66774" y="1095183"/>
                  </a:lnTo>
                  <a:lnTo>
                    <a:pt x="30893" y="1074057"/>
                  </a:lnTo>
                  <a:lnTo>
                    <a:pt x="0" y="1024019"/>
                  </a:lnTo>
                  <a:lnTo>
                    <a:pt x="0" y="113779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8587" y="2643809"/>
            <a:ext cx="937894" cy="1621790"/>
            <a:chOff x="98587" y="2643809"/>
            <a:chExt cx="937894" cy="1621790"/>
          </a:xfrm>
        </p:grpSpPr>
        <p:sp>
          <p:nvSpPr>
            <p:cNvPr id="18" name="object 18"/>
            <p:cNvSpPr/>
            <p:nvPr/>
          </p:nvSpPr>
          <p:spPr>
            <a:xfrm>
              <a:off x="567287" y="2650734"/>
              <a:ext cx="175260" cy="843915"/>
            </a:xfrm>
            <a:custGeom>
              <a:avLst/>
              <a:gdLst/>
              <a:ahLst/>
              <a:cxnLst/>
              <a:rect l="l" t="t" r="r" b="b"/>
              <a:pathLst>
                <a:path w="175259" h="843914">
                  <a:moveTo>
                    <a:pt x="0" y="843899"/>
                  </a:moveTo>
                  <a:lnTo>
                    <a:pt x="0" y="379349"/>
                  </a:lnTo>
                  <a:lnTo>
                    <a:pt x="175199" y="379349"/>
                  </a:lnTo>
                  <a:lnTo>
                    <a:pt x="175199" y="0"/>
                  </a:lnTo>
                </a:path>
              </a:pathLst>
            </a:custGeom>
            <a:ln w="13849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350" y="3409524"/>
              <a:ext cx="928369" cy="851535"/>
            </a:xfrm>
            <a:custGeom>
              <a:avLst/>
              <a:gdLst/>
              <a:ahLst/>
              <a:cxnLst/>
              <a:rect l="l" t="t" r="r" b="b"/>
              <a:pathLst>
                <a:path w="928369" h="851535">
                  <a:moveTo>
                    <a:pt x="927874" y="170219"/>
                  </a:moveTo>
                  <a:lnTo>
                    <a:pt x="231968" y="170219"/>
                  </a:lnTo>
                  <a:lnTo>
                    <a:pt x="293635" y="167179"/>
                  </a:lnTo>
                  <a:lnTo>
                    <a:pt x="349047" y="158599"/>
                  </a:lnTo>
                  <a:lnTo>
                    <a:pt x="395995" y="145291"/>
                  </a:lnTo>
                  <a:lnTo>
                    <a:pt x="432266" y="128066"/>
                  </a:lnTo>
                  <a:lnTo>
                    <a:pt x="455651" y="107735"/>
                  </a:lnTo>
                  <a:lnTo>
                    <a:pt x="472223" y="62484"/>
                  </a:lnTo>
                  <a:lnTo>
                    <a:pt x="495608" y="42153"/>
                  </a:lnTo>
                  <a:lnTo>
                    <a:pt x="531879" y="24928"/>
                  </a:lnTo>
                  <a:lnTo>
                    <a:pt x="578827" y="11619"/>
                  </a:lnTo>
                  <a:lnTo>
                    <a:pt x="634239" y="3040"/>
                  </a:lnTo>
                  <a:lnTo>
                    <a:pt x="695906" y="0"/>
                  </a:lnTo>
                  <a:lnTo>
                    <a:pt x="757572" y="3040"/>
                  </a:lnTo>
                  <a:lnTo>
                    <a:pt x="812985" y="11619"/>
                  </a:lnTo>
                  <a:lnTo>
                    <a:pt x="859932" y="24928"/>
                  </a:lnTo>
                  <a:lnTo>
                    <a:pt x="896204" y="42153"/>
                  </a:lnTo>
                  <a:lnTo>
                    <a:pt x="927874" y="85109"/>
                  </a:lnTo>
                  <a:lnTo>
                    <a:pt x="927874" y="170219"/>
                  </a:lnTo>
                  <a:close/>
                </a:path>
                <a:path w="928369" h="851535">
                  <a:moveTo>
                    <a:pt x="231968" y="851099"/>
                  </a:moveTo>
                  <a:lnTo>
                    <a:pt x="170302" y="848059"/>
                  </a:lnTo>
                  <a:lnTo>
                    <a:pt x="114889" y="839479"/>
                  </a:lnTo>
                  <a:lnTo>
                    <a:pt x="67942" y="826171"/>
                  </a:lnTo>
                  <a:lnTo>
                    <a:pt x="31670" y="808946"/>
                  </a:lnTo>
                  <a:lnTo>
                    <a:pt x="0" y="765989"/>
                  </a:lnTo>
                  <a:lnTo>
                    <a:pt x="0" y="85109"/>
                  </a:lnTo>
                  <a:lnTo>
                    <a:pt x="8286" y="107735"/>
                  </a:lnTo>
                  <a:lnTo>
                    <a:pt x="31670" y="128066"/>
                  </a:lnTo>
                  <a:lnTo>
                    <a:pt x="67942" y="145291"/>
                  </a:lnTo>
                  <a:lnTo>
                    <a:pt x="114889" y="158599"/>
                  </a:lnTo>
                  <a:lnTo>
                    <a:pt x="170302" y="167179"/>
                  </a:lnTo>
                  <a:lnTo>
                    <a:pt x="231968" y="170219"/>
                  </a:lnTo>
                  <a:lnTo>
                    <a:pt x="927874" y="170219"/>
                  </a:lnTo>
                  <a:lnTo>
                    <a:pt x="927874" y="680879"/>
                  </a:lnTo>
                  <a:lnTo>
                    <a:pt x="695906" y="680879"/>
                  </a:lnTo>
                  <a:lnTo>
                    <a:pt x="634239" y="683920"/>
                  </a:lnTo>
                  <a:lnTo>
                    <a:pt x="578827" y="692499"/>
                  </a:lnTo>
                  <a:lnTo>
                    <a:pt x="531879" y="705808"/>
                  </a:lnTo>
                  <a:lnTo>
                    <a:pt x="495608" y="723033"/>
                  </a:lnTo>
                  <a:lnTo>
                    <a:pt x="455651" y="788615"/>
                  </a:lnTo>
                  <a:lnTo>
                    <a:pt x="432266" y="808946"/>
                  </a:lnTo>
                  <a:lnTo>
                    <a:pt x="395995" y="826171"/>
                  </a:lnTo>
                  <a:lnTo>
                    <a:pt x="349047" y="839479"/>
                  </a:lnTo>
                  <a:lnTo>
                    <a:pt x="293635" y="848059"/>
                  </a:lnTo>
                  <a:lnTo>
                    <a:pt x="231968" y="851099"/>
                  </a:lnTo>
                  <a:close/>
                </a:path>
                <a:path w="928369" h="851535">
                  <a:moveTo>
                    <a:pt x="927874" y="765989"/>
                  </a:moveTo>
                  <a:lnTo>
                    <a:pt x="896204" y="723033"/>
                  </a:lnTo>
                  <a:lnTo>
                    <a:pt x="859932" y="705808"/>
                  </a:lnTo>
                  <a:lnTo>
                    <a:pt x="812985" y="692499"/>
                  </a:lnTo>
                  <a:lnTo>
                    <a:pt x="757572" y="683920"/>
                  </a:lnTo>
                  <a:lnTo>
                    <a:pt x="695906" y="680879"/>
                  </a:lnTo>
                  <a:lnTo>
                    <a:pt x="927874" y="680879"/>
                  </a:lnTo>
                  <a:lnTo>
                    <a:pt x="927874" y="765989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350" y="3409524"/>
              <a:ext cx="928369" cy="851535"/>
            </a:xfrm>
            <a:custGeom>
              <a:avLst/>
              <a:gdLst/>
              <a:ahLst/>
              <a:cxnLst/>
              <a:rect l="l" t="t" r="r" b="b"/>
              <a:pathLst>
                <a:path w="928369" h="851535">
                  <a:moveTo>
                    <a:pt x="0" y="85109"/>
                  </a:moveTo>
                  <a:lnTo>
                    <a:pt x="8286" y="107735"/>
                  </a:lnTo>
                  <a:lnTo>
                    <a:pt x="31670" y="128066"/>
                  </a:lnTo>
                  <a:lnTo>
                    <a:pt x="67942" y="145291"/>
                  </a:lnTo>
                  <a:lnTo>
                    <a:pt x="114889" y="158599"/>
                  </a:lnTo>
                  <a:lnTo>
                    <a:pt x="170302" y="167179"/>
                  </a:lnTo>
                  <a:lnTo>
                    <a:pt x="231968" y="170219"/>
                  </a:lnTo>
                  <a:lnTo>
                    <a:pt x="293635" y="167179"/>
                  </a:lnTo>
                  <a:lnTo>
                    <a:pt x="349047" y="158599"/>
                  </a:lnTo>
                  <a:lnTo>
                    <a:pt x="395995" y="145291"/>
                  </a:lnTo>
                  <a:lnTo>
                    <a:pt x="432266" y="128066"/>
                  </a:lnTo>
                  <a:lnTo>
                    <a:pt x="463937" y="85109"/>
                  </a:lnTo>
                  <a:lnTo>
                    <a:pt x="495608" y="42153"/>
                  </a:lnTo>
                  <a:lnTo>
                    <a:pt x="531879" y="24928"/>
                  </a:lnTo>
                  <a:lnTo>
                    <a:pt x="578827" y="11619"/>
                  </a:lnTo>
                  <a:lnTo>
                    <a:pt x="634239" y="3040"/>
                  </a:lnTo>
                  <a:lnTo>
                    <a:pt x="695906" y="0"/>
                  </a:lnTo>
                  <a:lnTo>
                    <a:pt x="757572" y="3040"/>
                  </a:lnTo>
                  <a:lnTo>
                    <a:pt x="812985" y="11619"/>
                  </a:lnTo>
                  <a:lnTo>
                    <a:pt x="859932" y="24928"/>
                  </a:lnTo>
                  <a:lnTo>
                    <a:pt x="896204" y="42153"/>
                  </a:lnTo>
                  <a:lnTo>
                    <a:pt x="927874" y="85109"/>
                  </a:lnTo>
                  <a:lnTo>
                    <a:pt x="927874" y="765989"/>
                  </a:lnTo>
                  <a:lnTo>
                    <a:pt x="919588" y="743364"/>
                  </a:lnTo>
                  <a:lnTo>
                    <a:pt x="896204" y="723033"/>
                  </a:lnTo>
                  <a:lnTo>
                    <a:pt x="859932" y="705808"/>
                  </a:lnTo>
                  <a:lnTo>
                    <a:pt x="812985" y="692499"/>
                  </a:lnTo>
                  <a:lnTo>
                    <a:pt x="757572" y="683920"/>
                  </a:lnTo>
                  <a:lnTo>
                    <a:pt x="695906" y="680879"/>
                  </a:lnTo>
                  <a:lnTo>
                    <a:pt x="634239" y="683920"/>
                  </a:lnTo>
                  <a:lnTo>
                    <a:pt x="578827" y="692499"/>
                  </a:lnTo>
                  <a:lnTo>
                    <a:pt x="531879" y="705808"/>
                  </a:lnTo>
                  <a:lnTo>
                    <a:pt x="495608" y="723033"/>
                  </a:lnTo>
                  <a:lnTo>
                    <a:pt x="463937" y="765989"/>
                  </a:lnTo>
                  <a:lnTo>
                    <a:pt x="455651" y="788615"/>
                  </a:lnTo>
                  <a:lnTo>
                    <a:pt x="395995" y="826171"/>
                  </a:lnTo>
                  <a:lnTo>
                    <a:pt x="349047" y="839479"/>
                  </a:lnTo>
                  <a:lnTo>
                    <a:pt x="293635" y="848059"/>
                  </a:lnTo>
                  <a:lnTo>
                    <a:pt x="231968" y="851099"/>
                  </a:lnTo>
                  <a:lnTo>
                    <a:pt x="170302" y="848059"/>
                  </a:lnTo>
                  <a:lnTo>
                    <a:pt x="114889" y="839479"/>
                  </a:lnTo>
                  <a:lnTo>
                    <a:pt x="67942" y="826171"/>
                  </a:lnTo>
                  <a:lnTo>
                    <a:pt x="31670" y="808946"/>
                  </a:lnTo>
                  <a:lnTo>
                    <a:pt x="0" y="765989"/>
                  </a:lnTo>
                  <a:lnTo>
                    <a:pt x="0" y="85109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958475" y="3376786"/>
            <a:ext cx="922655" cy="53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Microsoft Sans Serif"/>
                <a:cs typeface="Microsoft Sans Serif"/>
              </a:rPr>
              <a:t>A/P</a:t>
            </a:r>
            <a:endParaRPr sz="1100">
              <a:latin typeface="Microsoft Sans Serif"/>
              <a:cs typeface="Microsoft Sans Serif"/>
            </a:endParaRPr>
          </a:p>
          <a:p>
            <a:pPr marL="12700" marR="5080">
              <a:lnSpc>
                <a:spcPct val="102299"/>
              </a:lnSpc>
            </a:pPr>
            <a:r>
              <a:rPr sz="1100" dirty="0">
                <a:latin typeface="Microsoft Sans Serif"/>
                <a:cs typeface="Microsoft Sans Serif"/>
              </a:rPr>
              <a:t>Accrued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Exp. </a:t>
            </a:r>
            <a:r>
              <a:rPr sz="1100" spc="-30" dirty="0">
                <a:latin typeface="Microsoft Sans Serif"/>
                <a:cs typeface="Microsoft Sans Serif"/>
              </a:rPr>
              <a:t>Salary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payable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58475" y="3891136"/>
            <a:ext cx="52133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0" dirty="0">
                <a:latin typeface="Microsoft Sans Serif"/>
                <a:cs typeface="Microsoft Sans Serif"/>
              </a:rPr>
              <a:t>ST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Loan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227287" y="3045537"/>
            <a:ext cx="1351280" cy="1204595"/>
            <a:chOff x="4227287" y="3045537"/>
            <a:chExt cx="1351280" cy="1204595"/>
          </a:xfrm>
        </p:grpSpPr>
        <p:sp>
          <p:nvSpPr>
            <p:cNvPr id="24" name="object 24"/>
            <p:cNvSpPr/>
            <p:nvPr/>
          </p:nvSpPr>
          <p:spPr>
            <a:xfrm>
              <a:off x="4232049" y="3050300"/>
              <a:ext cx="1341755" cy="1195070"/>
            </a:xfrm>
            <a:custGeom>
              <a:avLst/>
              <a:gdLst/>
              <a:ahLst/>
              <a:cxnLst/>
              <a:rect l="l" t="t" r="r" b="b"/>
              <a:pathLst>
                <a:path w="1341754" h="1195070">
                  <a:moveTo>
                    <a:pt x="1341249" y="238914"/>
                  </a:moveTo>
                  <a:lnTo>
                    <a:pt x="335312" y="238914"/>
                  </a:lnTo>
                  <a:lnTo>
                    <a:pt x="402889" y="236488"/>
                  </a:lnTo>
                  <a:lnTo>
                    <a:pt x="465831" y="229527"/>
                  </a:lnTo>
                  <a:lnTo>
                    <a:pt x="522788" y="218513"/>
                  </a:lnTo>
                  <a:lnTo>
                    <a:pt x="572414" y="203926"/>
                  </a:lnTo>
                  <a:lnTo>
                    <a:pt x="613358" y="186247"/>
                  </a:lnTo>
                  <a:lnTo>
                    <a:pt x="663812" y="143532"/>
                  </a:lnTo>
                  <a:lnTo>
                    <a:pt x="677437" y="95382"/>
                  </a:lnTo>
                  <a:lnTo>
                    <a:pt x="696975" y="72959"/>
                  </a:lnTo>
                  <a:lnTo>
                    <a:pt x="768835" y="34988"/>
                  </a:lnTo>
                  <a:lnTo>
                    <a:pt x="818461" y="20401"/>
                  </a:lnTo>
                  <a:lnTo>
                    <a:pt x="875418" y="9387"/>
                  </a:lnTo>
                  <a:lnTo>
                    <a:pt x="938360" y="2426"/>
                  </a:lnTo>
                  <a:lnTo>
                    <a:pt x="1005937" y="0"/>
                  </a:lnTo>
                  <a:lnTo>
                    <a:pt x="1073514" y="2426"/>
                  </a:lnTo>
                  <a:lnTo>
                    <a:pt x="1136456" y="9387"/>
                  </a:lnTo>
                  <a:lnTo>
                    <a:pt x="1193413" y="20401"/>
                  </a:lnTo>
                  <a:lnTo>
                    <a:pt x="1243039" y="34988"/>
                  </a:lnTo>
                  <a:lnTo>
                    <a:pt x="1283983" y="52667"/>
                  </a:lnTo>
                  <a:lnTo>
                    <a:pt x="1334437" y="95382"/>
                  </a:lnTo>
                  <a:lnTo>
                    <a:pt x="1341249" y="119457"/>
                  </a:lnTo>
                  <a:lnTo>
                    <a:pt x="1341249" y="238914"/>
                  </a:lnTo>
                  <a:close/>
                </a:path>
                <a:path w="1341754" h="1195070">
                  <a:moveTo>
                    <a:pt x="335312" y="1194574"/>
                  </a:moveTo>
                  <a:lnTo>
                    <a:pt x="267735" y="1192148"/>
                  </a:lnTo>
                  <a:lnTo>
                    <a:pt x="204793" y="1185187"/>
                  </a:lnTo>
                  <a:lnTo>
                    <a:pt x="147836" y="1174173"/>
                  </a:lnTo>
                  <a:lnTo>
                    <a:pt x="98210" y="1159586"/>
                  </a:lnTo>
                  <a:lnTo>
                    <a:pt x="57266" y="1141907"/>
                  </a:lnTo>
                  <a:lnTo>
                    <a:pt x="6812" y="1099192"/>
                  </a:lnTo>
                  <a:lnTo>
                    <a:pt x="0" y="1075117"/>
                  </a:lnTo>
                  <a:lnTo>
                    <a:pt x="0" y="119457"/>
                  </a:lnTo>
                  <a:lnTo>
                    <a:pt x="6812" y="143532"/>
                  </a:lnTo>
                  <a:lnTo>
                    <a:pt x="26350" y="165955"/>
                  </a:lnTo>
                  <a:lnTo>
                    <a:pt x="98210" y="203926"/>
                  </a:lnTo>
                  <a:lnTo>
                    <a:pt x="147836" y="218513"/>
                  </a:lnTo>
                  <a:lnTo>
                    <a:pt x="204793" y="229527"/>
                  </a:lnTo>
                  <a:lnTo>
                    <a:pt x="267735" y="236488"/>
                  </a:lnTo>
                  <a:lnTo>
                    <a:pt x="335312" y="238914"/>
                  </a:lnTo>
                  <a:lnTo>
                    <a:pt x="1341249" y="238914"/>
                  </a:lnTo>
                  <a:lnTo>
                    <a:pt x="1341249" y="955659"/>
                  </a:lnTo>
                  <a:lnTo>
                    <a:pt x="1005937" y="955659"/>
                  </a:lnTo>
                  <a:lnTo>
                    <a:pt x="938360" y="958086"/>
                  </a:lnTo>
                  <a:lnTo>
                    <a:pt x="875418" y="965047"/>
                  </a:lnTo>
                  <a:lnTo>
                    <a:pt x="818461" y="976061"/>
                  </a:lnTo>
                  <a:lnTo>
                    <a:pt x="768835" y="990648"/>
                  </a:lnTo>
                  <a:lnTo>
                    <a:pt x="727891" y="1008327"/>
                  </a:lnTo>
                  <a:lnTo>
                    <a:pt x="677437" y="1051042"/>
                  </a:lnTo>
                  <a:lnTo>
                    <a:pt x="663812" y="1099192"/>
                  </a:lnTo>
                  <a:lnTo>
                    <a:pt x="644274" y="1121615"/>
                  </a:lnTo>
                  <a:lnTo>
                    <a:pt x="572414" y="1159586"/>
                  </a:lnTo>
                  <a:lnTo>
                    <a:pt x="522788" y="1174173"/>
                  </a:lnTo>
                  <a:lnTo>
                    <a:pt x="465831" y="1185187"/>
                  </a:lnTo>
                  <a:lnTo>
                    <a:pt x="402889" y="1192148"/>
                  </a:lnTo>
                  <a:lnTo>
                    <a:pt x="335312" y="1194574"/>
                  </a:lnTo>
                  <a:close/>
                </a:path>
                <a:path w="1341754" h="1195070">
                  <a:moveTo>
                    <a:pt x="1341249" y="1075117"/>
                  </a:moveTo>
                  <a:lnTo>
                    <a:pt x="1314899" y="1028619"/>
                  </a:lnTo>
                  <a:lnTo>
                    <a:pt x="1243039" y="990648"/>
                  </a:lnTo>
                  <a:lnTo>
                    <a:pt x="1193413" y="976061"/>
                  </a:lnTo>
                  <a:lnTo>
                    <a:pt x="1136456" y="965047"/>
                  </a:lnTo>
                  <a:lnTo>
                    <a:pt x="1073514" y="958086"/>
                  </a:lnTo>
                  <a:lnTo>
                    <a:pt x="1005937" y="955659"/>
                  </a:lnTo>
                  <a:lnTo>
                    <a:pt x="1341249" y="955659"/>
                  </a:lnTo>
                  <a:lnTo>
                    <a:pt x="1341249" y="1075117"/>
                  </a:lnTo>
                  <a:close/>
                </a:path>
              </a:pathLst>
            </a:custGeom>
            <a:solidFill>
              <a:srgbClr val="EEEE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32049" y="3050300"/>
              <a:ext cx="1341755" cy="1195070"/>
            </a:xfrm>
            <a:custGeom>
              <a:avLst/>
              <a:gdLst/>
              <a:ahLst/>
              <a:cxnLst/>
              <a:rect l="l" t="t" r="r" b="b"/>
              <a:pathLst>
                <a:path w="1341754" h="1195070">
                  <a:moveTo>
                    <a:pt x="0" y="119457"/>
                  </a:moveTo>
                  <a:lnTo>
                    <a:pt x="6812" y="143532"/>
                  </a:lnTo>
                  <a:lnTo>
                    <a:pt x="26350" y="165955"/>
                  </a:lnTo>
                  <a:lnTo>
                    <a:pt x="98210" y="203926"/>
                  </a:lnTo>
                  <a:lnTo>
                    <a:pt x="147836" y="218513"/>
                  </a:lnTo>
                  <a:lnTo>
                    <a:pt x="204793" y="229527"/>
                  </a:lnTo>
                  <a:lnTo>
                    <a:pt x="267735" y="236488"/>
                  </a:lnTo>
                  <a:lnTo>
                    <a:pt x="335312" y="238914"/>
                  </a:lnTo>
                  <a:lnTo>
                    <a:pt x="402889" y="236488"/>
                  </a:lnTo>
                  <a:lnTo>
                    <a:pt x="465831" y="229527"/>
                  </a:lnTo>
                  <a:lnTo>
                    <a:pt x="522788" y="218513"/>
                  </a:lnTo>
                  <a:lnTo>
                    <a:pt x="572414" y="203926"/>
                  </a:lnTo>
                  <a:lnTo>
                    <a:pt x="613358" y="186247"/>
                  </a:lnTo>
                  <a:lnTo>
                    <a:pt x="663812" y="143532"/>
                  </a:lnTo>
                  <a:lnTo>
                    <a:pt x="670624" y="119457"/>
                  </a:lnTo>
                  <a:lnTo>
                    <a:pt x="696975" y="72959"/>
                  </a:lnTo>
                  <a:lnTo>
                    <a:pt x="768835" y="34988"/>
                  </a:lnTo>
                  <a:lnTo>
                    <a:pt x="818461" y="20401"/>
                  </a:lnTo>
                  <a:lnTo>
                    <a:pt x="875418" y="9387"/>
                  </a:lnTo>
                  <a:lnTo>
                    <a:pt x="938360" y="2426"/>
                  </a:lnTo>
                  <a:lnTo>
                    <a:pt x="1005937" y="0"/>
                  </a:lnTo>
                  <a:lnTo>
                    <a:pt x="1073514" y="2426"/>
                  </a:lnTo>
                  <a:lnTo>
                    <a:pt x="1136456" y="9387"/>
                  </a:lnTo>
                  <a:lnTo>
                    <a:pt x="1193413" y="20401"/>
                  </a:lnTo>
                  <a:lnTo>
                    <a:pt x="1243039" y="34988"/>
                  </a:lnTo>
                  <a:lnTo>
                    <a:pt x="1283983" y="52667"/>
                  </a:lnTo>
                  <a:lnTo>
                    <a:pt x="1334437" y="95382"/>
                  </a:lnTo>
                  <a:lnTo>
                    <a:pt x="1341249" y="119457"/>
                  </a:lnTo>
                  <a:lnTo>
                    <a:pt x="1341249" y="1075117"/>
                  </a:lnTo>
                  <a:lnTo>
                    <a:pt x="1334437" y="1051042"/>
                  </a:lnTo>
                  <a:lnTo>
                    <a:pt x="1314899" y="1028619"/>
                  </a:lnTo>
                  <a:lnTo>
                    <a:pt x="1243039" y="990648"/>
                  </a:lnTo>
                  <a:lnTo>
                    <a:pt x="1193413" y="976061"/>
                  </a:lnTo>
                  <a:lnTo>
                    <a:pt x="1136456" y="965047"/>
                  </a:lnTo>
                  <a:lnTo>
                    <a:pt x="1073514" y="958086"/>
                  </a:lnTo>
                  <a:lnTo>
                    <a:pt x="1005937" y="955659"/>
                  </a:lnTo>
                  <a:lnTo>
                    <a:pt x="938360" y="958086"/>
                  </a:lnTo>
                  <a:lnTo>
                    <a:pt x="875418" y="965047"/>
                  </a:lnTo>
                  <a:lnTo>
                    <a:pt x="818461" y="976061"/>
                  </a:lnTo>
                  <a:lnTo>
                    <a:pt x="768835" y="990648"/>
                  </a:lnTo>
                  <a:lnTo>
                    <a:pt x="727891" y="1008327"/>
                  </a:lnTo>
                  <a:lnTo>
                    <a:pt x="677437" y="1051042"/>
                  </a:lnTo>
                  <a:lnTo>
                    <a:pt x="663812" y="1099192"/>
                  </a:lnTo>
                  <a:lnTo>
                    <a:pt x="644274" y="1121615"/>
                  </a:lnTo>
                  <a:lnTo>
                    <a:pt x="572414" y="1159586"/>
                  </a:lnTo>
                  <a:lnTo>
                    <a:pt x="522788" y="1174173"/>
                  </a:lnTo>
                  <a:lnTo>
                    <a:pt x="465831" y="1185187"/>
                  </a:lnTo>
                  <a:lnTo>
                    <a:pt x="402889" y="1192148"/>
                  </a:lnTo>
                  <a:lnTo>
                    <a:pt x="335312" y="1194574"/>
                  </a:lnTo>
                  <a:lnTo>
                    <a:pt x="267735" y="1192148"/>
                  </a:lnTo>
                  <a:lnTo>
                    <a:pt x="204793" y="1185187"/>
                  </a:lnTo>
                  <a:lnTo>
                    <a:pt x="147836" y="1174173"/>
                  </a:lnTo>
                  <a:lnTo>
                    <a:pt x="98210" y="1159586"/>
                  </a:lnTo>
                  <a:lnTo>
                    <a:pt x="57266" y="1141907"/>
                  </a:lnTo>
                  <a:lnTo>
                    <a:pt x="6812" y="1099192"/>
                  </a:lnTo>
                  <a:lnTo>
                    <a:pt x="0" y="1075117"/>
                  </a:lnTo>
                  <a:lnTo>
                    <a:pt x="0" y="119457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305075" y="3267349"/>
            <a:ext cx="1032510" cy="53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14" dirty="0">
                <a:latin typeface="Microsoft Sans Serif"/>
                <a:cs typeface="Microsoft Sans Serif"/>
              </a:rPr>
              <a:t>LT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loan</a:t>
            </a:r>
            <a:endParaRPr sz="1100">
              <a:latin typeface="Microsoft Sans Serif"/>
              <a:cs typeface="Microsoft Sans Serif"/>
            </a:endParaRPr>
          </a:p>
          <a:p>
            <a:pPr marL="12700" marR="5080">
              <a:lnSpc>
                <a:spcPct val="102299"/>
              </a:lnSpc>
            </a:pPr>
            <a:r>
              <a:rPr sz="1100" spc="-25" dirty="0">
                <a:latin typeface="Microsoft Sans Serif"/>
                <a:cs typeface="Microsoft Sans Serif"/>
              </a:rPr>
              <a:t>Lease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obligation </a:t>
            </a:r>
            <a:r>
              <a:rPr sz="1100" dirty="0">
                <a:latin typeface="Microsoft Sans Serif"/>
                <a:cs typeface="Microsoft Sans Serif"/>
              </a:rPr>
              <a:t>Deferred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tax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05075" y="3781699"/>
            <a:ext cx="4464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Microsoft Sans Serif"/>
                <a:cs typeface="Microsoft Sans Serif"/>
              </a:rPr>
              <a:t>liability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6375" y="3540561"/>
            <a:ext cx="595630" cy="5359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264795">
              <a:lnSpc>
                <a:spcPct val="102299"/>
              </a:lnSpc>
              <a:spcBef>
                <a:spcPts val="70"/>
              </a:spcBef>
            </a:pPr>
            <a:r>
              <a:rPr sz="1100" spc="-50" dirty="0">
                <a:latin typeface="Microsoft Sans Serif"/>
                <a:cs typeface="Microsoft Sans Serif"/>
              </a:rPr>
              <a:t>Cash </a:t>
            </a:r>
            <a:r>
              <a:rPr sz="1100" spc="-25" dirty="0">
                <a:latin typeface="Microsoft Sans Serif"/>
                <a:cs typeface="Microsoft Sans Serif"/>
              </a:rPr>
              <a:t>A/R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00" spc="-10" dirty="0">
                <a:latin typeface="Microsoft Sans Serif"/>
                <a:cs typeface="Microsoft Sans Serif"/>
              </a:rPr>
              <a:t>Inventory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195037" y="3350612"/>
            <a:ext cx="1443990" cy="1204595"/>
            <a:chOff x="1195037" y="3350612"/>
            <a:chExt cx="1443990" cy="1204595"/>
          </a:xfrm>
        </p:grpSpPr>
        <p:sp>
          <p:nvSpPr>
            <p:cNvPr id="30" name="object 30"/>
            <p:cNvSpPr/>
            <p:nvPr/>
          </p:nvSpPr>
          <p:spPr>
            <a:xfrm>
              <a:off x="1199800" y="3355375"/>
              <a:ext cx="1434465" cy="1195070"/>
            </a:xfrm>
            <a:custGeom>
              <a:avLst/>
              <a:gdLst/>
              <a:ahLst/>
              <a:cxnLst/>
              <a:rect l="l" t="t" r="r" b="b"/>
              <a:pathLst>
                <a:path w="1434464" h="1195070">
                  <a:moveTo>
                    <a:pt x="1433899" y="238914"/>
                  </a:moveTo>
                  <a:lnTo>
                    <a:pt x="358474" y="238914"/>
                  </a:lnTo>
                  <a:lnTo>
                    <a:pt x="422911" y="236990"/>
                  </a:lnTo>
                  <a:lnTo>
                    <a:pt x="483558" y="231441"/>
                  </a:lnTo>
                  <a:lnTo>
                    <a:pt x="539404" y="222605"/>
                  </a:lnTo>
                  <a:lnTo>
                    <a:pt x="589435" y="210820"/>
                  </a:lnTo>
                  <a:lnTo>
                    <a:pt x="632641" y="196422"/>
                  </a:lnTo>
                  <a:lnTo>
                    <a:pt x="668007" y="179749"/>
                  </a:lnTo>
                  <a:lnTo>
                    <a:pt x="711174" y="140930"/>
                  </a:lnTo>
                  <a:lnTo>
                    <a:pt x="722725" y="97984"/>
                  </a:lnTo>
                  <a:lnTo>
                    <a:pt x="739377" y="77774"/>
                  </a:lnTo>
                  <a:lnTo>
                    <a:pt x="801258" y="42492"/>
                  </a:lnTo>
                  <a:lnTo>
                    <a:pt x="844464" y="28094"/>
                  </a:lnTo>
                  <a:lnTo>
                    <a:pt x="894495" y="16309"/>
                  </a:lnTo>
                  <a:lnTo>
                    <a:pt x="950341" y="7473"/>
                  </a:lnTo>
                  <a:lnTo>
                    <a:pt x="1010988" y="1924"/>
                  </a:lnTo>
                  <a:lnTo>
                    <a:pt x="1075424" y="0"/>
                  </a:lnTo>
                  <a:lnTo>
                    <a:pt x="1139861" y="1924"/>
                  </a:lnTo>
                  <a:lnTo>
                    <a:pt x="1200508" y="7473"/>
                  </a:lnTo>
                  <a:lnTo>
                    <a:pt x="1256354" y="16309"/>
                  </a:lnTo>
                  <a:lnTo>
                    <a:pt x="1306385" y="28094"/>
                  </a:lnTo>
                  <a:lnTo>
                    <a:pt x="1349591" y="42492"/>
                  </a:lnTo>
                  <a:lnTo>
                    <a:pt x="1384957" y="59164"/>
                  </a:lnTo>
                  <a:lnTo>
                    <a:pt x="1428124" y="97984"/>
                  </a:lnTo>
                  <a:lnTo>
                    <a:pt x="1433899" y="119457"/>
                  </a:lnTo>
                  <a:lnTo>
                    <a:pt x="1433899" y="238914"/>
                  </a:lnTo>
                  <a:close/>
                </a:path>
                <a:path w="1434464" h="1195070">
                  <a:moveTo>
                    <a:pt x="358474" y="1194574"/>
                  </a:moveTo>
                  <a:lnTo>
                    <a:pt x="294038" y="1192650"/>
                  </a:lnTo>
                  <a:lnTo>
                    <a:pt x="233391" y="1187101"/>
                  </a:lnTo>
                  <a:lnTo>
                    <a:pt x="177545" y="1178265"/>
                  </a:lnTo>
                  <a:lnTo>
                    <a:pt x="127514" y="1166480"/>
                  </a:lnTo>
                  <a:lnTo>
                    <a:pt x="84308" y="1152082"/>
                  </a:lnTo>
                  <a:lnTo>
                    <a:pt x="48942" y="1135410"/>
                  </a:lnTo>
                  <a:lnTo>
                    <a:pt x="5775" y="1096590"/>
                  </a:lnTo>
                  <a:lnTo>
                    <a:pt x="0" y="1075117"/>
                  </a:lnTo>
                  <a:lnTo>
                    <a:pt x="0" y="119457"/>
                  </a:lnTo>
                  <a:lnTo>
                    <a:pt x="5775" y="140930"/>
                  </a:lnTo>
                  <a:lnTo>
                    <a:pt x="22427" y="161140"/>
                  </a:lnTo>
                  <a:lnTo>
                    <a:pt x="84308" y="196422"/>
                  </a:lnTo>
                  <a:lnTo>
                    <a:pt x="127514" y="210820"/>
                  </a:lnTo>
                  <a:lnTo>
                    <a:pt x="177545" y="222605"/>
                  </a:lnTo>
                  <a:lnTo>
                    <a:pt x="233391" y="231441"/>
                  </a:lnTo>
                  <a:lnTo>
                    <a:pt x="294038" y="236990"/>
                  </a:lnTo>
                  <a:lnTo>
                    <a:pt x="358474" y="238914"/>
                  </a:lnTo>
                  <a:lnTo>
                    <a:pt x="1433899" y="238914"/>
                  </a:lnTo>
                  <a:lnTo>
                    <a:pt x="1433899" y="955659"/>
                  </a:lnTo>
                  <a:lnTo>
                    <a:pt x="1075424" y="955659"/>
                  </a:lnTo>
                  <a:lnTo>
                    <a:pt x="1010988" y="957584"/>
                  </a:lnTo>
                  <a:lnTo>
                    <a:pt x="950341" y="963133"/>
                  </a:lnTo>
                  <a:lnTo>
                    <a:pt x="894495" y="971969"/>
                  </a:lnTo>
                  <a:lnTo>
                    <a:pt x="844464" y="983754"/>
                  </a:lnTo>
                  <a:lnTo>
                    <a:pt x="801258" y="998152"/>
                  </a:lnTo>
                  <a:lnTo>
                    <a:pt x="765892" y="1014825"/>
                  </a:lnTo>
                  <a:lnTo>
                    <a:pt x="722725" y="1053644"/>
                  </a:lnTo>
                  <a:lnTo>
                    <a:pt x="711174" y="1096590"/>
                  </a:lnTo>
                  <a:lnTo>
                    <a:pt x="694522" y="1116800"/>
                  </a:lnTo>
                  <a:lnTo>
                    <a:pt x="632641" y="1152082"/>
                  </a:lnTo>
                  <a:lnTo>
                    <a:pt x="589435" y="1166480"/>
                  </a:lnTo>
                  <a:lnTo>
                    <a:pt x="539404" y="1178265"/>
                  </a:lnTo>
                  <a:lnTo>
                    <a:pt x="483558" y="1187101"/>
                  </a:lnTo>
                  <a:lnTo>
                    <a:pt x="422911" y="1192650"/>
                  </a:lnTo>
                  <a:lnTo>
                    <a:pt x="358474" y="1194574"/>
                  </a:lnTo>
                  <a:close/>
                </a:path>
                <a:path w="1434464" h="1195070">
                  <a:moveTo>
                    <a:pt x="1433899" y="1075117"/>
                  </a:moveTo>
                  <a:lnTo>
                    <a:pt x="1411472" y="1033434"/>
                  </a:lnTo>
                  <a:lnTo>
                    <a:pt x="1349591" y="998152"/>
                  </a:lnTo>
                  <a:lnTo>
                    <a:pt x="1306385" y="983754"/>
                  </a:lnTo>
                  <a:lnTo>
                    <a:pt x="1256354" y="971969"/>
                  </a:lnTo>
                  <a:lnTo>
                    <a:pt x="1200508" y="963133"/>
                  </a:lnTo>
                  <a:lnTo>
                    <a:pt x="1139861" y="957584"/>
                  </a:lnTo>
                  <a:lnTo>
                    <a:pt x="1075424" y="955659"/>
                  </a:lnTo>
                  <a:lnTo>
                    <a:pt x="1433899" y="955659"/>
                  </a:lnTo>
                  <a:lnTo>
                    <a:pt x="1433899" y="1075117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99800" y="3355375"/>
              <a:ext cx="1434465" cy="1195070"/>
            </a:xfrm>
            <a:custGeom>
              <a:avLst/>
              <a:gdLst/>
              <a:ahLst/>
              <a:cxnLst/>
              <a:rect l="l" t="t" r="r" b="b"/>
              <a:pathLst>
                <a:path w="1434464" h="1195070">
                  <a:moveTo>
                    <a:pt x="0" y="119457"/>
                  </a:moveTo>
                  <a:lnTo>
                    <a:pt x="5775" y="140930"/>
                  </a:lnTo>
                  <a:lnTo>
                    <a:pt x="22427" y="161140"/>
                  </a:lnTo>
                  <a:lnTo>
                    <a:pt x="84308" y="196422"/>
                  </a:lnTo>
                  <a:lnTo>
                    <a:pt x="127514" y="210820"/>
                  </a:lnTo>
                  <a:lnTo>
                    <a:pt x="177545" y="222605"/>
                  </a:lnTo>
                  <a:lnTo>
                    <a:pt x="233391" y="231441"/>
                  </a:lnTo>
                  <a:lnTo>
                    <a:pt x="294038" y="236990"/>
                  </a:lnTo>
                  <a:lnTo>
                    <a:pt x="358474" y="238914"/>
                  </a:lnTo>
                  <a:lnTo>
                    <a:pt x="422911" y="236990"/>
                  </a:lnTo>
                  <a:lnTo>
                    <a:pt x="483558" y="231441"/>
                  </a:lnTo>
                  <a:lnTo>
                    <a:pt x="539404" y="222605"/>
                  </a:lnTo>
                  <a:lnTo>
                    <a:pt x="589435" y="210820"/>
                  </a:lnTo>
                  <a:lnTo>
                    <a:pt x="632641" y="196422"/>
                  </a:lnTo>
                  <a:lnTo>
                    <a:pt x="668007" y="179749"/>
                  </a:lnTo>
                  <a:lnTo>
                    <a:pt x="711174" y="140930"/>
                  </a:lnTo>
                  <a:lnTo>
                    <a:pt x="716949" y="119457"/>
                  </a:lnTo>
                  <a:lnTo>
                    <a:pt x="739377" y="77774"/>
                  </a:lnTo>
                  <a:lnTo>
                    <a:pt x="801258" y="42492"/>
                  </a:lnTo>
                  <a:lnTo>
                    <a:pt x="844464" y="28094"/>
                  </a:lnTo>
                  <a:lnTo>
                    <a:pt x="894495" y="16309"/>
                  </a:lnTo>
                  <a:lnTo>
                    <a:pt x="950341" y="7473"/>
                  </a:lnTo>
                  <a:lnTo>
                    <a:pt x="1010988" y="1924"/>
                  </a:lnTo>
                  <a:lnTo>
                    <a:pt x="1075424" y="0"/>
                  </a:lnTo>
                  <a:lnTo>
                    <a:pt x="1139861" y="1924"/>
                  </a:lnTo>
                  <a:lnTo>
                    <a:pt x="1200508" y="7473"/>
                  </a:lnTo>
                  <a:lnTo>
                    <a:pt x="1256354" y="16309"/>
                  </a:lnTo>
                  <a:lnTo>
                    <a:pt x="1306385" y="28094"/>
                  </a:lnTo>
                  <a:lnTo>
                    <a:pt x="1349591" y="42492"/>
                  </a:lnTo>
                  <a:lnTo>
                    <a:pt x="1384957" y="59164"/>
                  </a:lnTo>
                  <a:lnTo>
                    <a:pt x="1428124" y="97984"/>
                  </a:lnTo>
                  <a:lnTo>
                    <a:pt x="1433899" y="119457"/>
                  </a:lnTo>
                  <a:lnTo>
                    <a:pt x="1433899" y="1075117"/>
                  </a:lnTo>
                  <a:lnTo>
                    <a:pt x="1428124" y="1053644"/>
                  </a:lnTo>
                  <a:lnTo>
                    <a:pt x="1411472" y="1033434"/>
                  </a:lnTo>
                  <a:lnTo>
                    <a:pt x="1349591" y="998152"/>
                  </a:lnTo>
                  <a:lnTo>
                    <a:pt x="1306385" y="983754"/>
                  </a:lnTo>
                  <a:lnTo>
                    <a:pt x="1256354" y="971969"/>
                  </a:lnTo>
                  <a:lnTo>
                    <a:pt x="1200508" y="963133"/>
                  </a:lnTo>
                  <a:lnTo>
                    <a:pt x="1139861" y="957584"/>
                  </a:lnTo>
                  <a:lnTo>
                    <a:pt x="1075424" y="955659"/>
                  </a:lnTo>
                  <a:lnTo>
                    <a:pt x="1010988" y="957584"/>
                  </a:lnTo>
                  <a:lnTo>
                    <a:pt x="950341" y="963133"/>
                  </a:lnTo>
                  <a:lnTo>
                    <a:pt x="894495" y="971969"/>
                  </a:lnTo>
                  <a:lnTo>
                    <a:pt x="844464" y="983754"/>
                  </a:lnTo>
                  <a:lnTo>
                    <a:pt x="801258" y="998152"/>
                  </a:lnTo>
                  <a:lnTo>
                    <a:pt x="765892" y="1014825"/>
                  </a:lnTo>
                  <a:lnTo>
                    <a:pt x="722725" y="1053644"/>
                  </a:lnTo>
                  <a:lnTo>
                    <a:pt x="711174" y="1096590"/>
                  </a:lnTo>
                  <a:lnTo>
                    <a:pt x="694522" y="1116800"/>
                  </a:lnTo>
                  <a:lnTo>
                    <a:pt x="632641" y="1152082"/>
                  </a:lnTo>
                  <a:lnTo>
                    <a:pt x="589435" y="1166480"/>
                  </a:lnTo>
                  <a:lnTo>
                    <a:pt x="539404" y="1178265"/>
                  </a:lnTo>
                  <a:lnTo>
                    <a:pt x="483558" y="1187101"/>
                  </a:lnTo>
                  <a:lnTo>
                    <a:pt x="422911" y="1192650"/>
                  </a:lnTo>
                  <a:lnTo>
                    <a:pt x="358474" y="1194574"/>
                  </a:lnTo>
                  <a:lnTo>
                    <a:pt x="294038" y="1192650"/>
                  </a:lnTo>
                  <a:lnTo>
                    <a:pt x="233391" y="1187101"/>
                  </a:lnTo>
                  <a:lnTo>
                    <a:pt x="177545" y="1178265"/>
                  </a:lnTo>
                  <a:lnTo>
                    <a:pt x="127514" y="1166480"/>
                  </a:lnTo>
                  <a:lnTo>
                    <a:pt x="84308" y="1152082"/>
                  </a:lnTo>
                  <a:lnTo>
                    <a:pt x="48942" y="1135410"/>
                  </a:lnTo>
                  <a:lnTo>
                    <a:pt x="5775" y="1096590"/>
                  </a:lnTo>
                  <a:lnTo>
                    <a:pt x="0" y="1075117"/>
                  </a:lnTo>
                  <a:lnTo>
                    <a:pt x="0" y="119457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272825" y="3658149"/>
            <a:ext cx="325755" cy="364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70"/>
              </a:spcBef>
            </a:pPr>
            <a:r>
              <a:rPr sz="1100" spc="-40" dirty="0">
                <a:latin typeface="Microsoft Sans Serif"/>
                <a:cs typeface="Microsoft Sans Serif"/>
              </a:rPr>
              <a:t>Land </a:t>
            </a:r>
            <a:r>
              <a:rPr sz="1100" spc="-25" dirty="0">
                <a:latin typeface="Microsoft Sans Serif"/>
                <a:cs typeface="Microsoft Sans Serif"/>
              </a:rPr>
              <a:t>PPE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03354" y="4024925"/>
            <a:ext cx="25019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spc="-30" dirty="0">
                <a:latin typeface="Microsoft Sans Serif"/>
                <a:cs typeface="Microsoft Sans Serif"/>
              </a:rPr>
              <a:t>sset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72825" y="4001049"/>
            <a:ext cx="943610" cy="364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70"/>
              </a:spcBef>
            </a:pPr>
            <a:r>
              <a:rPr sz="1100" dirty="0">
                <a:latin typeface="Microsoft Sans Serif"/>
                <a:cs typeface="Microsoft Sans Serif"/>
              </a:rPr>
              <a:t>Deferred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75" dirty="0">
                <a:latin typeface="Microsoft Sans Serif"/>
                <a:cs typeface="Microsoft Sans Serif"/>
              </a:rPr>
              <a:t>Tax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A </a:t>
            </a:r>
            <a:r>
              <a:rPr sz="1100" spc="-70" dirty="0">
                <a:latin typeface="Microsoft Sans Serif"/>
                <a:cs typeface="Microsoft Sans Serif"/>
              </a:rPr>
              <a:t>RoU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Asset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909824" y="2650107"/>
            <a:ext cx="635000" cy="1829435"/>
            <a:chOff x="1909824" y="2650107"/>
            <a:chExt cx="635000" cy="1829435"/>
          </a:xfrm>
        </p:grpSpPr>
        <p:sp>
          <p:nvSpPr>
            <p:cNvPr id="36" name="object 36"/>
            <p:cNvSpPr/>
            <p:nvPr/>
          </p:nvSpPr>
          <p:spPr>
            <a:xfrm>
              <a:off x="1916749" y="2657032"/>
              <a:ext cx="158115" cy="817880"/>
            </a:xfrm>
            <a:custGeom>
              <a:avLst/>
              <a:gdLst/>
              <a:ahLst/>
              <a:cxnLst/>
              <a:rect l="l" t="t" r="r" b="b"/>
              <a:pathLst>
                <a:path w="158114" h="817879">
                  <a:moveTo>
                    <a:pt x="0" y="817799"/>
                  </a:moveTo>
                  <a:lnTo>
                    <a:pt x="0" y="349200"/>
                  </a:lnTo>
                  <a:lnTo>
                    <a:pt x="157499" y="349200"/>
                  </a:lnTo>
                  <a:lnTo>
                    <a:pt x="157499" y="0"/>
                  </a:lnTo>
                </a:path>
              </a:pathLst>
            </a:custGeom>
            <a:ln w="13849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61337" y="3750322"/>
              <a:ext cx="583565" cy="728980"/>
            </a:xfrm>
            <a:custGeom>
              <a:avLst/>
              <a:gdLst/>
              <a:ahLst/>
              <a:cxnLst/>
              <a:rect l="l" t="t" r="r" b="b"/>
              <a:pathLst>
                <a:path w="583564" h="728979">
                  <a:moveTo>
                    <a:pt x="278307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0" y="332740"/>
                  </a:lnTo>
                  <a:lnTo>
                    <a:pt x="54597" y="332740"/>
                  </a:lnTo>
                  <a:lnTo>
                    <a:pt x="54597" y="91440"/>
                  </a:lnTo>
                  <a:lnTo>
                    <a:pt x="278307" y="91440"/>
                  </a:lnTo>
                  <a:lnTo>
                    <a:pt x="278307" y="0"/>
                  </a:lnTo>
                  <a:close/>
                </a:path>
                <a:path w="583564" h="728979">
                  <a:moveTo>
                    <a:pt x="583107" y="304800"/>
                  </a:moveTo>
                  <a:lnTo>
                    <a:pt x="304800" y="304800"/>
                  </a:lnTo>
                  <a:lnTo>
                    <a:pt x="304800" y="396240"/>
                  </a:lnTo>
                  <a:lnTo>
                    <a:pt x="304800" y="485140"/>
                  </a:lnTo>
                  <a:lnTo>
                    <a:pt x="206997" y="485140"/>
                  </a:lnTo>
                  <a:lnTo>
                    <a:pt x="206997" y="243840"/>
                  </a:lnTo>
                  <a:lnTo>
                    <a:pt x="430707" y="243840"/>
                  </a:lnTo>
                  <a:lnTo>
                    <a:pt x="430707" y="152400"/>
                  </a:lnTo>
                  <a:lnTo>
                    <a:pt x="152400" y="152400"/>
                  </a:lnTo>
                  <a:lnTo>
                    <a:pt x="152400" y="243840"/>
                  </a:lnTo>
                  <a:lnTo>
                    <a:pt x="152400" y="485140"/>
                  </a:lnTo>
                  <a:lnTo>
                    <a:pt x="152400" y="576580"/>
                  </a:lnTo>
                  <a:lnTo>
                    <a:pt x="304800" y="576580"/>
                  </a:lnTo>
                  <a:lnTo>
                    <a:pt x="304800" y="637540"/>
                  </a:lnTo>
                  <a:lnTo>
                    <a:pt x="304800" y="728980"/>
                  </a:lnTo>
                  <a:lnTo>
                    <a:pt x="552996" y="728980"/>
                  </a:lnTo>
                  <a:lnTo>
                    <a:pt x="552996" y="637540"/>
                  </a:lnTo>
                  <a:lnTo>
                    <a:pt x="359397" y="637540"/>
                  </a:lnTo>
                  <a:lnTo>
                    <a:pt x="359397" y="576580"/>
                  </a:lnTo>
                  <a:lnTo>
                    <a:pt x="400596" y="576580"/>
                  </a:lnTo>
                  <a:lnTo>
                    <a:pt x="400596" y="485140"/>
                  </a:lnTo>
                  <a:lnTo>
                    <a:pt x="359397" y="485140"/>
                  </a:lnTo>
                  <a:lnTo>
                    <a:pt x="359397" y="396240"/>
                  </a:lnTo>
                  <a:lnTo>
                    <a:pt x="583107" y="396240"/>
                  </a:lnTo>
                  <a:lnTo>
                    <a:pt x="583107" y="304800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892226" y="1625230"/>
            <a:ext cx="1119505" cy="266700"/>
          </a:xfrm>
          <a:prstGeom prst="rect">
            <a:avLst/>
          </a:prstGeom>
          <a:ln w="13849">
            <a:solidFill>
              <a:srgbClr val="A7291E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700" spc="-10" dirty="0">
                <a:solidFill>
                  <a:srgbClr val="A7291E"/>
                </a:solidFill>
                <a:latin typeface="Roboto"/>
                <a:cs typeface="Roboto"/>
              </a:rPr>
              <a:t>Equity</a:t>
            </a:r>
            <a:endParaRPr sz="700">
              <a:latin typeface="Roboto"/>
              <a:cs typeface="Roboto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519970" y="1020540"/>
            <a:ext cx="2932430" cy="605155"/>
          </a:xfrm>
          <a:custGeom>
            <a:avLst/>
            <a:gdLst/>
            <a:ahLst/>
            <a:cxnLst/>
            <a:rect l="l" t="t" r="r" b="b"/>
            <a:pathLst>
              <a:path w="2932429" h="605155">
                <a:moveTo>
                  <a:pt x="0" y="0"/>
                </a:moveTo>
                <a:lnTo>
                  <a:pt x="2931899" y="0"/>
                </a:lnTo>
                <a:lnTo>
                  <a:pt x="2931899" y="604799"/>
                </a:lnTo>
              </a:path>
            </a:pathLst>
          </a:custGeom>
          <a:ln w="13849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6633712" y="1884669"/>
            <a:ext cx="1487170" cy="2289175"/>
            <a:chOff x="6633712" y="1884669"/>
            <a:chExt cx="1487170" cy="2289175"/>
          </a:xfrm>
        </p:grpSpPr>
        <p:sp>
          <p:nvSpPr>
            <p:cNvPr id="41" name="object 41"/>
            <p:cNvSpPr/>
            <p:nvPr/>
          </p:nvSpPr>
          <p:spPr>
            <a:xfrm>
              <a:off x="7377326" y="1891594"/>
              <a:ext cx="74930" cy="1202690"/>
            </a:xfrm>
            <a:custGeom>
              <a:avLst/>
              <a:gdLst/>
              <a:ahLst/>
              <a:cxnLst/>
              <a:rect l="l" t="t" r="r" b="b"/>
              <a:pathLst>
                <a:path w="74929" h="1202689">
                  <a:moveTo>
                    <a:pt x="74399" y="0"/>
                  </a:moveTo>
                  <a:lnTo>
                    <a:pt x="74399" y="541416"/>
                  </a:lnTo>
                  <a:lnTo>
                    <a:pt x="0" y="541416"/>
                  </a:lnTo>
                  <a:lnTo>
                    <a:pt x="0" y="1202399"/>
                  </a:lnTo>
                </a:path>
              </a:pathLst>
            </a:custGeom>
            <a:ln w="13849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38474" y="2974425"/>
              <a:ext cx="1477645" cy="1195070"/>
            </a:xfrm>
            <a:custGeom>
              <a:avLst/>
              <a:gdLst/>
              <a:ahLst/>
              <a:cxnLst/>
              <a:rect l="l" t="t" r="r" b="b"/>
              <a:pathLst>
                <a:path w="1477645" h="1195070">
                  <a:moveTo>
                    <a:pt x="1477449" y="238914"/>
                  </a:moveTo>
                  <a:lnTo>
                    <a:pt x="369362" y="238914"/>
                  </a:lnTo>
                  <a:lnTo>
                    <a:pt x="435755" y="236990"/>
                  </a:lnTo>
                  <a:lnTo>
                    <a:pt x="498244" y="231441"/>
                  </a:lnTo>
                  <a:lnTo>
                    <a:pt x="555786" y="222605"/>
                  </a:lnTo>
                  <a:lnTo>
                    <a:pt x="607337" y="210820"/>
                  </a:lnTo>
                  <a:lnTo>
                    <a:pt x="651855" y="196422"/>
                  </a:lnTo>
                  <a:lnTo>
                    <a:pt x="688296" y="179749"/>
                  </a:lnTo>
                  <a:lnTo>
                    <a:pt x="732774" y="140930"/>
                  </a:lnTo>
                  <a:lnTo>
                    <a:pt x="744675" y="97984"/>
                  </a:lnTo>
                  <a:lnTo>
                    <a:pt x="761833" y="77774"/>
                  </a:lnTo>
                  <a:lnTo>
                    <a:pt x="825594" y="42492"/>
                  </a:lnTo>
                  <a:lnTo>
                    <a:pt x="870112" y="28094"/>
                  </a:lnTo>
                  <a:lnTo>
                    <a:pt x="921663" y="16309"/>
                  </a:lnTo>
                  <a:lnTo>
                    <a:pt x="979205" y="7473"/>
                  </a:lnTo>
                  <a:lnTo>
                    <a:pt x="1041694" y="1924"/>
                  </a:lnTo>
                  <a:lnTo>
                    <a:pt x="1108087" y="0"/>
                  </a:lnTo>
                  <a:lnTo>
                    <a:pt x="1174480" y="1924"/>
                  </a:lnTo>
                  <a:lnTo>
                    <a:pt x="1236969" y="7473"/>
                  </a:lnTo>
                  <a:lnTo>
                    <a:pt x="1294511" y="16309"/>
                  </a:lnTo>
                  <a:lnTo>
                    <a:pt x="1346062" y="28094"/>
                  </a:lnTo>
                  <a:lnTo>
                    <a:pt x="1390580" y="42492"/>
                  </a:lnTo>
                  <a:lnTo>
                    <a:pt x="1427021" y="59165"/>
                  </a:lnTo>
                  <a:lnTo>
                    <a:pt x="1471499" y="97984"/>
                  </a:lnTo>
                  <a:lnTo>
                    <a:pt x="1477449" y="119457"/>
                  </a:lnTo>
                  <a:lnTo>
                    <a:pt x="1477449" y="238914"/>
                  </a:lnTo>
                  <a:close/>
                </a:path>
                <a:path w="1477645" h="1195070">
                  <a:moveTo>
                    <a:pt x="369362" y="1194574"/>
                  </a:moveTo>
                  <a:lnTo>
                    <a:pt x="302969" y="1192650"/>
                  </a:lnTo>
                  <a:lnTo>
                    <a:pt x="240480" y="1187101"/>
                  </a:lnTo>
                  <a:lnTo>
                    <a:pt x="182938" y="1178265"/>
                  </a:lnTo>
                  <a:lnTo>
                    <a:pt x="131387" y="1166480"/>
                  </a:lnTo>
                  <a:lnTo>
                    <a:pt x="86869" y="1152082"/>
                  </a:lnTo>
                  <a:lnTo>
                    <a:pt x="50428" y="1135410"/>
                  </a:lnTo>
                  <a:lnTo>
                    <a:pt x="5950" y="1096590"/>
                  </a:lnTo>
                  <a:lnTo>
                    <a:pt x="0" y="1075117"/>
                  </a:lnTo>
                  <a:lnTo>
                    <a:pt x="0" y="119457"/>
                  </a:lnTo>
                  <a:lnTo>
                    <a:pt x="5950" y="140930"/>
                  </a:lnTo>
                  <a:lnTo>
                    <a:pt x="23108" y="161140"/>
                  </a:lnTo>
                  <a:lnTo>
                    <a:pt x="86869" y="196422"/>
                  </a:lnTo>
                  <a:lnTo>
                    <a:pt x="131387" y="210820"/>
                  </a:lnTo>
                  <a:lnTo>
                    <a:pt x="182938" y="222605"/>
                  </a:lnTo>
                  <a:lnTo>
                    <a:pt x="240480" y="231441"/>
                  </a:lnTo>
                  <a:lnTo>
                    <a:pt x="302969" y="236990"/>
                  </a:lnTo>
                  <a:lnTo>
                    <a:pt x="369362" y="238914"/>
                  </a:lnTo>
                  <a:lnTo>
                    <a:pt x="1477449" y="238914"/>
                  </a:lnTo>
                  <a:lnTo>
                    <a:pt x="1477449" y="955659"/>
                  </a:lnTo>
                  <a:lnTo>
                    <a:pt x="1108087" y="955659"/>
                  </a:lnTo>
                  <a:lnTo>
                    <a:pt x="1041694" y="957584"/>
                  </a:lnTo>
                  <a:lnTo>
                    <a:pt x="979205" y="963133"/>
                  </a:lnTo>
                  <a:lnTo>
                    <a:pt x="921663" y="971969"/>
                  </a:lnTo>
                  <a:lnTo>
                    <a:pt x="870112" y="983754"/>
                  </a:lnTo>
                  <a:lnTo>
                    <a:pt x="825594" y="998152"/>
                  </a:lnTo>
                  <a:lnTo>
                    <a:pt x="789153" y="1014825"/>
                  </a:lnTo>
                  <a:lnTo>
                    <a:pt x="744675" y="1053644"/>
                  </a:lnTo>
                  <a:lnTo>
                    <a:pt x="732774" y="1096590"/>
                  </a:lnTo>
                  <a:lnTo>
                    <a:pt x="715616" y="1116800"/>
                  </a:lnTo>
                  <a:lnTo>
                    <a:pt x="651855" y="1152082"/>
                  </a:lnTo>
                  <a:lnTo>
                    <a:pt x="607337" y="1166480"/>
                  </a:lnTo>
                  <a:lnTo>
                    <a:pt x="555786" y="1178265"/>
                  </a:lnTo>
                  <a:lnTo>
                    <a:pt x="498244" y="1187101"/>
                  </a:lnTo>
                  <a:lnTo>
                    <a:pt x="435755" y="1192650"/>
                  </a:lnTo>
                  <a:lnTo>
                    <a:pt x="369362" y="1194574"/>
                  </a:lnTo>
                  <a:close/>
                </a:path>
                <a:path w="1477645" h="1195070">
                  <a:moveTo>
                    <a:pt x="1477449" y="1075117"/>
                  </a:moveTo>
                  <a:lnTo>
                    <a:pt x="1454341" y="1033434"/>
                  </a:lnTo>
                  <a:lnTo>
                    <a:pt x="1390580" y="998152"/>
                  </a:lnTo>
                  <a:lnTo>
                    <a:pt x="1346062" y="983754"/>
                  </a:lnTo>
                  <a:lnTo>
                    <a:pt x="1294511" y="971969"/>
                  </a:lnTo>
                  <a:lnTo>
                    <a:pt x="1236969" y="963133"/>
                  </a:lnTo>
                  <a:lnTo>
                    <a:pt x="1174480" y="957584"/>
                  </a:lnTo>
                  <a:lnTo>
                    <a:pt x="1108087" y="955659"/>
                  </a:lnTo>
                  <a:lnTo>
                    <a:pt x="1477449" y="955659"/>
                  </a:lnTo>
                  <a:lnTo>
                    <a:pt x="1477449" y="1075117"/>
                  </a:lnTo>
                  <a:close/>
                </a:path>
              </a:pathLst>
            </a:custGeom>
            <a:solidFill>
              <a:srgbClr val="F4C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638474" y="2974425"/>
              <a:ext cx="1477645" cy="1195070"/>
            </a:xfrm>
            <a:custGeom>
              <a:avLst/>
              <a:gdLst/>
              <a:ahLst/>
              <a:cxnLst/>
              <a:rect l="l" t="t" r="r" b="b"/>
              <a:pathLst>
                <a:path w="1477645" h="1195070">
                  <a:moveTo>
                    <a:pt x="0" y="119457"/>
                  </a:moveTo>
                  <a:lnTo>
                    <a:pt x="5950" y="140930"/>
                  </a:lnTo>
                  <a:lnTo>
                    <a:pt x="23108" y="161140"/>
                  </a:lnTo>
                  <a:lnTo>
                    <a:pt x="86869" y="196422"/>
                  </a:lnTo>
                  <a:lnTo>
                    <a:pt x="131387" y="210820"/>
                  </a:lnTo>
                  <a:lnTo>
                    <a:pt x="182938" y="222605"/>
                  </a:lnTo>
                  <a:lnTo>
                    <a:pt x="240480" y="231441"/>
                  </a:lnTo>
                  <a:lnTo>
                    <a:pt x="302969" y="236990"/>
                  </a:lnTo>
                  <a:lnTo>
                    <a:pt x="369362" y="238914"/>
                  </a:lnTo>
                  <a:lnTo>
                    <a:pt x="435755" y="236990"/>
                  </a:lnTo>
                  <a:lnTo>
                    <a:pt x="498244" y="231441"/>
                  </a:lnTo>
                  <a:lnTo>
                    <a:pt x="555786" y="222605"/>
                  </a:lnTo>
                  <a:lnTo>
                    <a:pt x="607337" y="210820"/>
                  </a:lnTo>
                  <a:lnTo>
                    <a:pt x="651855" y="196422"/>
                  </a:lnTo>
                  <a:lnTo>
                    <a:pt x="688296" y="179749"/>
                  </a:lnTo>
                  <a:lnTo>
                    <a:pt x="732774" y="140930"/>
                  </a:lnTo>
                  <a:lnTo>
                    <a:pt x="738724" y="119457"/>
                  </a:lnTo>
                  <a:lnTo>
                    <a:pt x="761833" y="77774"/>
                  </a:lnTo>
                  <a:lnTo>
                    <a:pt x="825594" y="42492"/>
                  </a:lnTo>
                  <a:lnTo>
                    <a:pt x="870112" y="28094"/>
                  </a:lnTo>
                  <a:lnTo>
                    <a:pt x="921663" y="16309"/>
                  </a:lnTo>
                  <a:lnTo>
                    <a:pt x="979205" y="7473"/>
                  </a:lnTo>
                  <a:lnTo>
                    <a:pt x="1041694" y="1924"/>
                  </a:lnTo>
                  <a:lnTo>
                    <a:pt x="1108087" y="0"/>
                  </a:lnTo>
                  <a:lnTo>
                    <a:pt x="1174480" y="1924"/>
                  </a:lnTo>
                  <a:lnTo>
                    <a:pt x="1236969" y="7473"/>
                  </a:lnTo>
                  <a:lnTo>
                    <a:pt x="1294511" y="16309"/>
                  </a:lnTo>
                  <a:lnTo>
                    <a:pt x="1346062" y="28094"/>
                  </a:lnTo>
                  <a:lnTo>
                    <a:pt x="1390580" y="42492"/>
                  </a:lnTo>
                  <a:lnTo>
                    <a:pt x="1427021" y="59165"/>
                  </a:lnTo>
                  <a:lnTo>
                    <a:pt x="1471499" y="97984"/>
                  </a:lnTo>
                  <a:lnTo>
                    <a:pt x="1477449" y="119457"/>
                  </a:lnTo>
                  <a:lnTo>
                    <a:pt x="1477449" y="1075117"/>
                  </a:lnTo>
                  <a:lnTo>
                    <a:pt x="1471499" y="1053644"/>
                  </a:lnTo>
                  <a:lnTo>
                    <a:pt x="1454341" y="1033434"/>
                  </a:lnTo>
                  <a:lnTo>
                    <a:pt x="1390580" y="998152"/>
                  </a:lnTo>
                  <a:lnTo>
                    <a:pt x="1346062" y="983754"/>
                  </a:lnTo>
                  <a:lnTo>
                    <a:pt x="1294511" y="971969"/>
                  </a:lnTo>
                  <a:lnTo>
                    <a:pt x="1236969" y="963133"/>
                  </a:lnTo>
                  <a:lnTo>
                    <a:pt x="1174480" y="957584"/>
                  </a:lnTo>
                  <a:lnTo>
                    <a:pt x="1108087" y="955659"/>
                  </a:lnTo>
                  <a:lnTo>
                    <a:pt x="1041694" y="957584"/>
                  </a:lnTo>
                  <a:lnTo>
                    <a:pt x="979205" y="963133"/>
                  </a:lnTo>
                  <a:lnTo>
                    <a:pt x="921663" y="971969"/>
                  </a:lnTo>
                  <a:lnTo>
                    <a:pt x="870112" y="983754"/>
                  </a:lnTo>
                  <a:lnTo>
                    <a:pt x="825594" y="998152"/>
                  </a:lnTo>
                  <a:lnTo>
                    <a:pt x="789153" y="1014825"/>
                  </a:lnTo>
                  <a:lnTo>
                    <a:pt x="744675" y="1053644"/>
                  </a:lnTo>
                  <a:lnTo>
                    <a:pt x="732774" y="1096590"/>
                  </a:lnTo>
                  <a:lnTo>
                    <a:pt x="715616" y="1116800"/>
                  </a:lnTo>
                  <a:lnTo>
                    <a:pt x="651855" y="1152082"/>
                  </a:lnTo>
                  <a:lnTo>
                    <a:pt x="607337" y="1166480"/>
                  </a:lnTo>
                  <a:lnTo>
                    <a:pt x="555786" y="1178265"/>
                  </a:lnTo>
                  <a:lnTo>
                    <a:pt x="498244" y="1187101"/>
                  </a:lnTo>
                  <a:lnTo>
                    <a:pt x="435755" y="1192650"/>
                  </a:lnTo>
                  <a:lnTo>
                    <a:pt x="369362" y="1194574"/>
                  </a:lnTo>
                  <a:lnTo>
                    <a:pt x="302969" y="1192650"/>
                  </a:lnTo>
                  <a:lnTo>
                    <a:pt x="240480" y="1187101"/>
                  </a:lnTo>
                  <a:lnTo>
                    <a:pt x="182938" y="1178265"/>
                  </a:lnTo>
                  <a:lnTo>
                    <a:pt x="131387" y="1166480"/>
                  </a:lnTo>
                  <a:lnTo>
                    <a:pt x="86869" y="1152082"/>
                  </a:lnTo>
                  <a:lnTo>
                    <a:pt x="50428" y="1135410"/>
                  </a:lnTo>
                  <a:lnTo>
                    <a:pt x="5950" y="1096590"/>
                  </a:lnTo>
                  <a:lnTo>
                    <a:pt x="0" y="1075117"/>
                  </a:lnTo>
                  <a:lnTo>
                    <a:pt x="0" y="119457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486526" y="2650171"/>
            <a:ext cx="523875" cy="1496695"/>
            <a:chOff x="3486526" y="2650171"/>
            <a:chExt cx="523875" cy="1496695"/>
          </a:xfrm>
        </p:grpSpPr>
        <p:sp>
          <p:nvSpPr>
            <p:cNvPr id="45" name="object 45"/>
            <p:cNvSpPr/>
            <p:nvPr/>
          </p:nvSpPr>
          <p:spPr>
            <a:xfrm>
              <a:off x="3493451" y="2657096"/>
              <a:ext cx="509905" cy="645160"/>
            </a:xfrm>
            <a:custGeom>
              <a:avLst/>
              <a:gdLst/>
              <a:ahLst/>
              <a:cxnLst/>
              <a:rect l="l" t="t" r="r" b="b"/>
              <a:pathLst>
                <a:path w="509904" h="645160">
                  <a:moveTo>
                    <a:pt x="509399" y="0"/>
                  </a:moveTo>
                  <a:lnTo>
                    <a:pt x="509399" y="265513"/>
                  </a:lnTo>
                  <a:lnTo>
                    <a:pt x="0" y="265513"/>
                  </a:lnTo>
                  <a:lnTo>
                    <a:pt x="0" y="644700"/>
                  </a:lnTo>
                </a:path>
              </a:pathLst>
            </a:custGeom>
            <a:ln w="13849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692372" y="3700792"/>
              <a:ext cx="248285" cy="445770"/>
            </a:xfrm>
            <a:custGeom>
              <a:avLst/>
              <a:gdLst/>
              <a:ahLst/>
              <a:cxnLst/>
              <a:rect l="l" t="t" r="r" b="b"/>
              <a:pathLst>
                <a:path w="248285" h="445770">
                  <a:moveTo>
                    <a:pt x="248196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0" y="445770"/>
                  </a:lnTo>
                  <a:lnTo>
                    <a:pt x="54584" y="445770"/>
                  </a:lnTo>
                  <a:lnTo>
                    <a:pt x="54584" y="91440"/>
                  </a:lnTo>
                  <a:lnTo>
                    <a:pt x="248196" y="91440"/>
                  </a:lnTo>
                  <a:lnTo>
                    <a:pt x="248196" y="0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4491397" y="2650171"/>
            <a:ext cx="748665" cy="1092835"/>
            <a:chOff x="4491397" y="2650171"/>
            <a:chExt cx="748665" cy="1092835"/>
          </a:xfrm>
        </p:grpSpPr>
        <p:sp>
          <p:nvSpPr>
            <p:cNvPr id="48" name="object 48"/>
            <p:cNvSpPr/>
            <p:nvPr/>
          </p:nvSpPr>
          <p:spPr>
            <a:xfrm>
              <a:off x="4902547" y="2657096"/>
              <a:ext cx="330835" cy="513080"/>
            </a:xfrm>
            <a:custGeom>
              <a:avLst/>
              <a:gdLst/>
              <a:ahLst/>
              <a:cxnLst/>
              <a:rect l="l" t="t" r="r" b="b"/>
              <a:pathLst>
                <a:path w="330835" h="513080">
                  <a:moveTo>
                    <a:pt x="330299" y="0"/>
                  </a:moveTo>
                  <a:lnTo>
                    <a:pt x="330299" y="196599"/>
                  </a:lnTo>
                  <a:lnTo>
                    <a:pt x="0" y="196599"/>
                  </a:lnTo>
                  <a:lnTo>
                    <a:pt x="0" y="512699"/>
                  </a:lnTo>
                </a:path>
              </a:pathLst>
            </a:custGeom>
            <a:ln w="13849">
              <a:solidFill>
                <a:srgbClr val="C1C1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91397" y="3389629"/>
              <a:ext cx="54610" cy="353060"/>
            </a:xfrm>
            <a:custGeom>
              <a:avLst/>
              <a:gdLst/>
              <a:ahLst/>
              <a:cxnLst/>
              <a:rect l="l" t="t" r="r" b="b"/>
              <a:pathLst>
                <a:path w="54610" h="353060">
                  <a:moveTo>
                    <a:pt x="0" y="0"/>
                  </a:moveTo>
                  <a:lnTo>
                    <a:pt x="54592" y="0"/>
                  </a:lnTo>
                  <a:lnTo>
                    <a:pt x="54592" y="353060"/>
                  </a:lnTo>
                  <a:lnTo>
                    <a:pt x="0" y="353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D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711500" y="3277199"/>
            <a:ext cx="1236980" cy="5359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70"/>
              </a:spcBef>
            </a:pPr>
            <a:r>
              <a:rPr sz="1100" spc="-20" dirty="0">
                <a:latin typeface="Microsoft Sans Serif"/>
                <a:cs typeface="Microsoft Sans Serif"/>
              </a:rPr>
              <a:t>Retained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Earning Common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share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cap </a:t>
            </a:r>
            <a:r>
              <a:rPr sz="1100" dirty="0">
                <a:latin typeface="Microsoft Sans Serif"/>
                <a:cs typeface="Microsoft Sans Serif"/>
              </a:rPr>
              <a:t>Preferred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share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cap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51" name="object 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986" y="2960062"/>
            <a:ext cx="5102830" cy="18774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1035</Words>
  <Application>Microsoft Office PowerPoint</Application>
  <PresentationFormat>On-screen Show (16:9)</PresentationFormat>
  <Paragraphs>252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 MT</vt:lpstr>
      <vt:lpstr>Roboto Lt</vt:lpstr>
      <vt:lpstr>Arial</vt:lpstr>
      <vt:lpstr>Comic Sans MS</vt:lpstr>
      <vt:lpstr>Georgia</vt:lpstr>
      <vt:lpstr>Lucida Console</vt:lpstr>
      <vt:lpstr>Lucida Sans Unicode</vt:lpstr>
      <vt:lpstr>Microsoft Sans Serif</vt:lpstr>
      <vt:lpstr>Roboto</vt:lpstr>
      <vt:lpstr>Trebuchet MS</vt:lpstr>
      <vt:lpstr>Verdana</vt:lpstr>
      <vt:lpstr>Office Theme</vt:lpstr>
      <vt:lpstr>Fundamental of Accounting</vt:lpstr>
      <vt:lpstr>Content: Introduction to Accounting</vt:lpstr>
      <vt:lpstr>The 3 sets of “Accounting Books”</vt:lpstr>
      <vt:lpstr>PowerPoint Presentation</vt:lpstr>
      <vt:lpstr>PowerPoint Presentation</vt:lpstr>
      <vt:lpstr>Key Accounting Principles</vt:lpstr>
      <vt:lpstr>PowerPoint Presentation</vt:lpstr>
      <vt:lpstr>Overview of Financial statements - Income Statement</vt:lpstr>
      <vt:lpstr>Overview of Financial statements - Balance Sheet</vt:lpstr>
      <vt:lpstr>PowerPoint Presentation</vt:lpstr>
      <vt:lpstr>Cash vs Accrual Accounting</vt:lpstr>
      <vt:lpstr>Match the following!</vt:lpstr>
      <vt:lpstr>Big 3 Financial Statements - Income Statement</vt:lpstr>
      <vt:lpstr>Income Statement - Red Flags</vt:lpstr>
      <vt:lpstr>Example - Ratio Analysis</vt:lpstr>
      <vt:lpstr>Balance Sheet - Red Flags</vt:lpstr>
      <vt:lpstr>Inventory Valuation</vt:lpstr>
      <vt:lpstr>Bad Debt Policy</vt:lpstr>
      <vt:lpstr>Quality of Earnings</vt:lpstr>
      <vt:lpstr>Cashflow Statement - Red Flags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of Accounting</dc:title>
  <dc:creator>Hui Yu Neo</dc:creator>
  <cp:lastModifiedBy>Ray</cp:lastModifiedBy>
  <cp:revision>6</cp:revision>
  <dcterms:created xsi:type="dcterms:W3CDTF">2025-10-02T08:52:38Z</dcterms:created>
  <dcterms:modified xsi:type="dcterms:W3CDTF">2025-10-02T08:58:47Z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2025-10-02T00:00:00Z</vt:filetime>
  </property>
  <property fmtid="{D5CDD505-2E9C-101B-9397-08002B2CF9AE}" pid="3" name="Creator">
    <vt:lpwstr>Google</vt:lpwstr>
  </property>
  <property fmtid="{D5CDD505-2E9C-101B-9397-08002B2CF9AE}" pid="4" name="LastSaved">
    <vt:filetime>2025-10-02T00:00:00Z</vt:filetime>
  </property>
</Properties>
</file>