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2" r:id="rId14"/>
  </p:sldIdLst>
  <p:sldSz cx="9144000" cy="5715000" type="screen16x10"/>
  <p:notesSz cx="6858000" cy="9144000"/>
  <p:defaultTextStyle>
    <a:defPPr>
      <a:defRPr lang="en-US"/>
    </a:defPPr>
    <a:lvl1pPr marL="0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5161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0323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5484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20645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25805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30968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36128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41291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 varScale="1">
        <p:scale>
          <a:sx n="82" d="100"/>
          <a:sy n="82" d="100"/>
        </p:scale>
        <p:origin x="-1014" y="-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28:31.21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05444E34-0272-474E-BE5D-9F3C23C0DC67}" emma:medium="tactile" emma:mode="ink">
          <msink:context xmlns:msink="http://schemas.microsoft.com/ink/2010/main" type="writingRegion" rotatedBoundingBox="3590,7855 3605,7855 3605,7870 3590,7870"/>
        </emma:interpretation>
      </emma:emma>
    </inkml:annotationXML>
    <inkml:traceGroup>
      <inkml:annotationXML>
        <emma:emma xmlns:emma="http://www.w3.org/2003/04/emma" version="1.0">
          <emma:interpretation id="{EDEF5792-3A5C-4893-A34F-670E98FBA449}" emma:medium="tactile" emma:mode="ink">
            <msink:context xmlns:msink="http://schemas.microsoft.com/ink/2010/main" type="paragraph" rotatedBoundingBox="3590,7855 3605,7855 3605,7870 3590,787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16E8E64-1CB9-4EA9-96EF-77DDF032F415}" emma:medium="tactile" emma:mode="ink">
              <msink:context xmlns:msink="http://schemas.microsoft.com/ink/2010/main" type="line" rotatedBoundingBox="3590,7855 3605,7855 3605,7870 3590,7870"/>
            </emma:interpretation>
          </emma:emma>
        </inkml:annotationXML>
        <inkml:traceGroup>
          <inkml:annotationXML>
            <emma:emma xmlns:emma="http://www.w3.org/2003/04/emma" version="1.0">
              <emma:interpretation id="{83DCAD0D-1CDC-48BB-8A08-DAAAABAA3550}" emma:medium="tactile" emma:mode="ink">
                <msink:context xmlns:msink="http://schemas.microsoft.com/ink/2010/main" type="inkWord" rotatedBoundingBox="3590,7855 3605,7855 3605,7870 3590,7870"/>
              </emma:interpretation>
              <emma:one-of disjunction-type="recognition" id="oneOf0">
                <emma:interpretation id="interp0" emma:lang="en-US" emma:confidence="0">
                  <emma:literal>.</emma:literal>
                </emma:interpretation>
                <emma:interpretation id="interp1" emma:lang="en-US" emma:confidence="0">
                  <emma:literal>v</emma:literal>
                </emma:interpretation>
                <emma:interpretation id="interp2" emma:lang="en-US" emma:confidence="0">
                  <emma:literal>}</emma:literal>
                </emma:interpretation>
                <emma:interpretation id="interp3" emma:lang="en-US" emma:confidence="0">
                  <emma:literal>w</emma:literal>
                </emma:interpretation>
                <emma:interpretation id="interp4" emma:lang="en-US" emma:confidence="0">
                  <emma:literal>3</emma:literal>
                </emma:interpretation>
              </emma:one-of>
            </emma:emma>
          </inkml:annotationXML>
          <inkml:trace contextRef="#ctx0" brushRef="#br0">0 0 93,'0'0'7,"0"0"-5,0 0 10,0 0 4,0 0-4,0 0 1,0 0-3,0 0-3,0 0 4,0 0 4,0 0-5,0 0-3,0 0-5,0 0 0,0 0-2,0 0 0,0 0 0,0 0-2,0 0 0,0 0-10,0 0-47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05:50.453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-4 0 113,'0'9'132,"0"-2"-130,0-7 19,0 0 36,0 0-23,0 0-14,0 0-7,0 0-3,0 0-6,0 0-1,0 0-2,0 0-1,0 0-6,0 0-56,0-10-187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7:57.13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E5F14FFE-9A02-41A0-9089-EEABDABCA4CE}" emma:medium="tactile" emma:mode="ink">
          <msink:context xmlns:msink="http://schemas.microsoft.com/ink/2010/main" type="inkDrawing" rotatedBoundingBox="15227,4730 15237,4790 15231,4791 15221,4731" shapeName="Other"/>
        </emma:interpretation>
      </emma:emma>
    </inkml:annotationXML>
    <inkml:trace contextRef="#ctx0" brushRef="#br0">5228-6657 177,'3'9'0,"-3"-8"-12,0 5 12,0-3-8,0 1 3,0-1 1,0 0 4,0 0 1,0 0 5,0-1 5,0-2-1,0 0 10,0 0 3,3 2 2,-3-2-5,0 0-5,0 0-2,0 0-2,0 0-2,0 0-3,0 0-3,0 2-1,0-2-1,4 6-1,-4 0-1,0-2-9,0-4-31,0 3-31,0-3-16</inkml:trace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8:36.77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40A89FCE-DF76-4C6F-8231-B981202852EE}" emma:medium="tactile" emma:mode="ink">
          <msink:context xmlns:msink="http://schemas.microsoft.com/ink/2010/main" type="inkDrawing" rotatedBoundingBox="17599,7316 17602,7380 17595,7381 17592,7316" semanticType="callout" shapeName="Other"/>
        </emma:interpretation>
      </emma:emma>
    </inkml:annotationXML>
    <inkml:trace contextRef="#ctx0" brushRef="#br0">7595-4071 163,'6'4'3,"-4"-4"1,-2 1 2,0 5-6,0 4 0,0 3-1,0-5-23,0 2-26,0 2-51</inkml:trace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8:04.29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EBD1D617-408B-4E80-A62D-A7EB99056C6B}" emma:medium="tactile" emma:mode="ink">
          <msink:context xmlns:msink="http://schemas.microsoft.com/ink/2010/main" type="inkDrawing" rotatedBoundingBox="17386,8638 17403,8703 17392,8706 17375,8641" shapeName="Other"/>
        </emma:interpretation>
      </emma:emma>
    </inkml:annotationXML>
    <inkml:trace contextRef="#ctx0" brushRef="#br0">7378-2747 332,'6'11'11,"3"-2"-6,-9-6 35,3-1-7,-1 3-4,-2-1-5,0-2-13,0 1-8,0 1-1,0-1-1,0 0 0,0 0-1,0 0 0,0-1 1,0-2-1,0 0 2,0 0-1,0 0 5,0 2 0,0-2 0,0 0 3,0 0 0,0 0-2,0 0 1,0 0-3,0 0 1,0 0-1,0 0 1,0 2-2,0-2-2,3 0 1,-3 0 0,0 0-1,0 3-1,0-3-1,0 0 1,0 0-1,0 0 1,0 0 0,0 0 0,0 0 1,0 0 2,0 0-3,0 0-1,0 0-3,0 0-42,0 0-80,0 0-136</inkml:trace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09:45.152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7 0 71,'-3'0'0,"-1"0"-51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10:13.463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0 0 182,'0'0'13,"0"0"-10,0 0 44,0 0 5,0 0-17,0 0-8,0 0-6,0 0 1,0 0-10,0 0-7,0 0-3,0 0-2,6 0-3,-2 0-27,1 0-42,10 0-41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13:22.96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 0 259,'0'10'112,"0"-1"-112,0-9-3,0 0 3,0 0 7,0 0-2,0 0 1,0 0-4,0 0 1,0 0 0,0 0 0,0 0-2,0 0 0,0 0 1,0 0-1,0 0 1,0 0 1,0 0-1,0 0-1,0 0 0,0 0 0,0 0 1,0 0-2,0 0 0,0 0 2,0 0-2,0 0 2,0 0-2,0 0 1,0 0-1,0 0 0,0 0 1,0 0-1,0 0 0,0 0 1,0 0-1,0 0 0,0 0 0,0 0 1,0 0-1,0 0 1,0 0-1,0 0 0,0 0 1,0 0-1,0 0 0,0 1 0,0-1 0,0 0 0,0 0 0,0 0 0,0 0 0,0 0 0,0 0 0,0 0 0,0 0 0,0 0 0,0 0 0,0 0 0,0 0 1,0 0-1,0 0 0,0 0-1,0 0 2,0 0-1,0 0 0,0 0 0,0 0 1,0 0-1,0 0 0,0 0 0,0 0 0,0 0 0,0 0-1,0 0-1,0 0-9,0 0-14,0 0-12,0 0-41,0 0-92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19:06.98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99B9ECA0-8FA9-4335-9404-C1C740D936BC}" emma:medium="tactile" emma:mode="ink">
          <msink:context xmlns:msink="http://schemas.microsoft.com/ink/2010/main" type="writingRegion" rotatedBoundingBox="12752,5588 12780,5588 12780,5603 12752,5603"/>
        </emma:interpretation>
      </emma:emma>
    </inkml:annotationXML>
    <inkml:traceGroup>
      <inkml:annotationXML>
        <emma:emma xmlns:emma="http://www.w3.org/2003/04/emma" version="1.0">
          <emma:interpretation id="{950BB0D9-735F-4B02-8D1E-6E8894359FA1}" emma:medium="tactile" emma:mode="ink">
            <msink:context xmlns:msink="http://schemas.microsoft.com/ink/2010/main" type="paragraph" rotatedBoundingBox="12752,5588 12780,5588 12780,5603 12752,560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74E41B1-7AB3-4A1C-BD03-AD12C7506EB1}" emma:medium="tactile" emma:mode="ink">
              <msink:context xmlns:msink="http://schemas.microsoft.com/ink/2010/main" type="line" rotatedBoundingBox="12752,5588 12780,5588 12780,5603 12752,5603"/>
            </emma:interpretation>
          </emma:emma>
        </inkml:annotationXML>
        <inkml:traceGroup>
          <inkml:annotationXML>
            <emma:emma xmlns:emma="http://www.w3.org/2003/04/emma" version="1.0">
              <emma:interpretation id="{D4F847F8-FCE9-4B24-BFC6-74C08A190885}" emma:medium="tactile" emma:mode="ink">
                <msink:context xmlns:msink="http://schemas.microsoft.com/ink/2010/main" type="inkWord" rotatedBoundingBox="12752,5588 12780,5588 12780,5603 12752,5603"/>
              </emma:interpretation>
              <emma:one-of disjunction-type="recognition" id="oneOf0">
                <emma:interpretation id="interp0" emma:lang="en-US" emma:confidence="1">
                  <emma:literal>•</emma:literal>
                </emma:interpretation>
                <emma:interpretation id="interp1" emma:lang="en-US" emma:confidence="0">
                  <emma:literal>.</emma:literal>
                </emma:interpretation>
                <emma:interpretation id="interp2" emma:lang="en-US" emma:confidence="0">
                  <emma:literal>&lt;</emma:literal>
                </emma:interpretation>
                <emma:interpretation id="interp3" emma:lang="en-US" emma:confidence="0">
                  <emma:literal>c</emma:literal>
                </emma:interpretation>
                <emma:interpretation id="interp4" emma:lang="en-US" emma:confidence="0">
                  <emma:literal>C</emma:literal>
                </emma:interpretation>
              </emma:one-of>
            </emma:emma>
          </inkml:annotationXML>
          <inkml:trace contextRef="#ctx0" brushRef="#br0">5374-2271 0,'-7'-4'123,"2"2"-114,2-1-5,3 1 13,0 2-7,-3 0-5,3-4-3,0 4-2,0 0-3,0 0-12,0 0-18,0 0 3,0 0 22,0 0-1,3 0 0,5 0 2,-1 0 0,-5 0-13,1 0 12,2 4-13</inkml:trace>
        </inkml:traceGroup>
      </inkml:traceGroup>
    </inkml:traceGroup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18:20.122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8-1 84,'-23'0'30,"23"0"-30,35 0-17,42 0 16,16 0-10,6 0-2,4 0-21,-45 0 19,-6 0 11,1 0-15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20:04.498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 0 161,'0'11'2,"0"-6"0,0-5 1,0 2 0,0-2 1,0 0-3,0 0 2,0 0-2,0 3 1,0-3-1,0 0 1,0 0 2,0 3-1,0-3-1,0 0-1,0 0-1,0 0 0,0 0 0,0 3-1,0-3-6,0 0-12,0 0-69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49.31408" units="1/cm"/>
          <inkml:channelProperty channel="Y" name="resolution" value="49.23077" units="1/cm"/>
        </inkml:channelProperties>
      </inkml:inkSource>
      <inkml:timestamp xml:id="ts0" timeString="2019-08-05T05:06:09.87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F0CBD6D8-BFEE-4BE0-9CBA-147259BE100E}" emma:medium="tactile" emma:mode="ink">
          <msink:context xmlns:msink="http://schemas.microsoft.com/ink/2010/main" type="inkDrawing"/>
        </emma:interpretation>
      </emma:emma>
    </inkml:annotationXML>
    <inkml:trace contextRef="#ctx0" brushRef="#br0">39 0,'-39'0</inkml:trace>
  </inkml:traceGroup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24:39.232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0 0 141,'0'7'14,"0"1"-12,0-8 3,0 0-5,0 0-5,0 0-29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25:56.358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43 0 248,'-29'0'62,"15"0"-60,14 0 16,40 0 0,27 0 13,11 0-6,9 0-17,3 0-5,-5 0-2,-12 0-1,-6 0 0,-10 0 0,-11 0-1,-26 0-17,-5 0-47,-6 0-77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28:25.63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-4-1 223,'0'-4'59,"0"4"-59,0-1 1,0 1 7,-3 0 14,3 0-1,0 0-6,0 0-7,0 0 3,0 0 1,0 0 4,0 0-1,0 0-4,0 0-3,0 0 1,0 0-2,0 0 2,0 0-2,0 0-5,0 0 0,0 0 3,0 0 0,0 0-3,0 0 3,0 0 7,0 0-6,0 0 0,0 0 2,0 0 2,0 0-6,0 0-2,0 0 1,0 0 4,0 0-2,0 0-2,0 0-3,0 0 1,0 0 2,0 0 0,0 0-1,0 0 1,0 0 2,0 0 1,0 0-4,0 0 0,0 0 0,0 0 0,0 0 2,0 0-4,0 0 1,0 0 0,0 0-1,0 0 0,0 0 1,0 0 0,0 0-1,0 0 0,0 0 0,0 0 1,0 0-1,0 0 3,0 0-1,0 0-2,0 0 0,0 0 0,0 0 0,0 0 1,0 0 0,0 0-1,0 0 1,0 0-1,0 0 1,0 0 0,0 0-1,0 0 0,0 0 1,0 0-1,0 0 1,0 0-1,0 0 0,0 0 0,0 0 1,0 0-2,0 0 0,0 0-1,0 0-1,0 0-7,0 0-27,0 0-49,0 0-15,3 0-77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28:35.08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0 3 19,'0'-3'0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33:37.34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 0 155,'0'7'0,"0"2"-1,0-9-10,0 0-45,0 0-27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33:57.64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854198E2-DD09-461E-A61B-CA168E8D590B}" emma:medium="tactile" emma:mode="ink">
          <msink:context xmlns:msink="http://schemas.microsoft.com/ink/2010/main" type="writingRegion" rotatedBoundingBox="18846,9864 19548,9864 19548,10345 18846,10345"/>
        </emma:interpretation>
      </emma:emma>
    </inkml:annotationXML>
    <inkml:traceGroup>
      <inkml:annotationXML>
        <emma:emma xmlns:emma="http://www.w3.org/2003/04/emma" version="1.0">
          <emma:interpretation id="{1113E59A-F972-43E8-8519-1B4C7BF63A3B}" emma:medium="tactile" emma:mode="ink">
            <msink:context xmlns:msink="http://schemas.microsoft.com/ink/2010/main" type="paragraph" rotatedBoundingBox="18846,9864 19548,9864 19548,10345 18846,1034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C40EAC2-1904-479F-A995-806A6BE0C897}" emma:medium="tactile" emma:mode="ink">
              <msink:context xmlns:msink="http://schemas.microsoft.com/ink/2010/main" type="line" rotatedBoundingBox="18846,9864 19548,9864 19548,10345 18846,10345"/>
            </emma:interpretation>
          </emma:emma>
        </inkml:annotationXML>
        <inkml:traceGroup>
          <inkml:annotationXML>
            <emma:emma xmlns:emma="http://www.w3.org/2003/04/emma" version="1.0">
              <emma:interpretation id="{3E917C42-4794-4844-878C-B8164E667DCB}" emma:medium="tactile" emma:mode="ink">
                <msink:context xmlns:msink="http://schemas.microsoft.com/ink/2010/main" type="inkWord" rotatedBoundingBox="18846,9864 19548,9864 19548,10345 18846,10345"/>
              </emma:interpretation>
              <emma:one-of disjunction-type="recognition" id="oneOf0">
                <emma:interpretation id="interp0" emma:lang="en-US" emma:confidence="0">
                  <emma:literal>!</emma:literal>
                </emma:interpretation>
                <emma:interpretation id="interp1" emma:lang="en-US" emma:confidence="0">
                  <emma:literal>, Y</emma:literal>
                </emma:interpretation>
                <emma:interpretation id="interp2" emma:lang="en-US" emma:confidence="0">
                  <emma:literal>) Y</emma:literal>
                </emma:interpretation>
                <emma:interpretation id="interp3" emma:lang="en-US" emma:confidence="0">
                  <emma:literal>•</emma:literal>
                </emma:interpretation>
                <emma:interpretation id="interp4" emma:lang="en-US" emma:confidence="0">
                  <emma:literal>' Y</emma:literal>
                </emma:interpretation>
              </emma:one-of>
            </emma:emma>
          </inkml:annotationXML>
          <inkml:trace contextRef="#ctx0" brushRef="#br0">16715-3497 70,'0'7'16,"0"-1"-15,0-6 1,0 3 14,0-1 8,0-2-11,0 2-1,0-2 9,0 0-1,0 2 0,0-2-7,0 0 0,0 0-5,0 0-1,0 0-4,0 0 2,0 0-1,0 0 0,0 0 2,0 0 1,0 0-4,0 3-1,0-3 1,0 0 1,0 0-2,0 0 0,0 0 1,0 0-1,0 0-1,0 0 2,0 4-2,0-4 1,0 0-1,0 0 0,0 0 1,0 0-1,0 0 1,0 0-2,0 0 3,0 0-3,0 0 1,0 0-1,0 0 0,0 0 0,0 0 0,0 0 0,0 0 0,0 0 0,0 0 0,0 0 0,0 0 0,0 0 1,0 0-1,0 0 1,0 0 0,0 0 0,0 0 1,0 0-1,0 0 0,0 0 1,0 0-2,0 0 0,0 0 1,0 0-1,0 0 0,0 0 0,0 0 0,0 0-1,0 0 1,0 0 0,0 0 0,0 0 0,0 0-1,0 2 0,0-2-3,0 0-7,0 0-2,0 0 0,0 0-3,0 0-5,0 0-5,0 0 2,0 3 0,0-1 2,0 0-6,-12-2-72</inkml:trace>
          <inkml:trace contextRef="#ctx0" brushRef="#br0" timeOffset="4775.2922">16025-3844 10,'0'11'0,"0"-4"0,0-1 0,-3 0-1,0-2 1,-1 2-1,2-1-5</inkml:trace>
          <inkml:trace contextRef="#ctx0" brushRef="#br0" timeOffset="3638.4382">16478-3940 132,'-18'9'0,"5"-2"-2,9-2 1,1 1 1,3 4 0,-3 3 0,1 1 0,2 2 0,0-4 0,0-2-10,-3 0-42</inkml:trace>
        </inkml:traceGroup>
      </inkml:traceGroup>
    </inkml:traceGroup>
  </inkml:traceGroup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51:35.438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 0 138,'0'5'11,"0"-1"9,0-4 11,0 4 14,0-4-11,0 3-11,0-3-2,0 0 2,0 0-1,0 0-3,0 0-7,0 0-3,0 0-4,0 0-2,0 0 1,0 0-3,0 3 0,0-3 1,0 2 0,0-2 1,0 0 0,0 0 2,0 0 0,0 0-1,0 0 0,0 0-2,0 0 1,0 0-3,0 0 1,0 0 0,0 0-1,0 2 0,0-2 1,0 0 0,0 2-1,0-2 1,0 0 1,0 0-2,0 0 0,0 0 1,0 0 0,0 0 0,0 0-1,0 0 1,0 0 0,0 0-1,0 0 2,0 0-2,0 0 1,0 0 1,0 0-2,0 3 1,0-3 0,0 0 1,0 0-1,0 0-1,0 0 1,0 0-1,0 0 1,0 0-1,0 0 1,0 0-1,0 0 1,0 0-1,0 0 0,0 0 1,0 0-1,0 0 0,0 0 0,0 0 1,0 0-1,0 0 0,0 0 0,0 0-1,0 0 2,0 3-2,0-3 1,0 0 0,0 0-1,0 3 1,0 2-10,0-3-48,0 0-32,0 4-66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7:40.08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A1D955C8-3AB2-4923-AFF8-975917B5243C}" emma:medium="tactile" emma:mode="ink">
          <msink:context xmlns:msink="http://schemas.microsoft.com/ink/2010/main" type="inkDrawing" rotatedBoundingBox="9611,7114 9624,7102 9625,7103 9612,7115" shapeName="Other"/>
        </emma:interpretation>
      </emma:emma>
    </inkml:annotationXML>
    <inkml:trace contextRef="#ctx0" brushRef="#br0">661-184 62,'-8'6'101,"3"0"-101,5-6-6,0 0 6,0 0-13,0 0-3,0 0-13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7:38.73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C6CF60A4-99F6-4BF7-975C-4721F1124E12}" emma:medium="tactile" emma:mode="ink">
          <msink:context xmlns:msink="http://schemas.microsoft.com/ink/2010/main" type="inkDrawing" rotatedBoundingBox="8964,7272 8967,7272 8967,7287 8964,7287" shapeName="Other"/>
        </emma:interpretation>
      </emma:emma>
    </inkml:annotationXML>
    <inkml:trace contextRef="#ctx0" brushRef="#br0">3 0 169,'0'0'0,"0"0"-56,-3 0 56,3 0 0,0 0-33,0 0 0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7:40.31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A97E7344-BEA4-4219-AB40-A4BB9E264AD8}" emma:medium="tactile" emma:mode="ink">
          <msink:context xmlns:msink="http://schemas.microsoft.com/ink/2010/main" type="inkDrawing" rotatedBoundingBox="10274,7255 10287,7253 10287,7254 10275,7257" semanticType="callout" shapeName="Other">
            <msink:sourceLink direction="with" ref="{DEEBED1A-87B0-4685-9321-18E735C5D42F}"/>
          </msink:context>
        </emma:interpretation>
      </emma:emma>
    </inkml:annotationXML>
    <inkml:trace contextRef="#ctx0" brushRef="#br0">1323-34 128,'-5'3'0,"-2"-3"-45,7 0 38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7:40.49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DEEBED1A-87B0-4685-9321-18E735C5D42F}" emma:medium="tactile" emma:mode="ink">
          <msink:context xmlns:msink="http://schemas.microsoft.com/ink/2010/main" type="inkDrawing" rotatedBoundingBox="10738,7278 10753,7278 10753,7293 10738,7293" shapeName="Other">
            <msink:destinationLink direction="with" ref="{A97E7344-BEA4-4219-AB40-A4BB9E264AD8}"/>
          </msink:context>
        </emma:interpretation>
      </emma:emma>
    </inkml:annotationXML>
    <inkml:trace contextRef="#ctx0" brushRef="#br0">1774-9 50,'0'0'0</inkml:trace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7:56.518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472B57A7-5142-40B4-BF48-68E72C3C805D}" emma:medium="tactile" emma:mode="ink">
          <msink:context xmlns:msink="http://schemas.microsoft.com/ink/2010/main" type="inkDrawing" rotatedBoundingBox="13440,4579 13520,4635 13477,4697 13397,4642" shapeName="Other"/>
        </emma:interpretation>
      </emma:emma>
    </inkml:annotationXML>
    <inkml:trace contextRef="#ctx0" brushRef="#br0">-3935-4061 269,'-9'35'5,"3"-9"2,6-24-6,0 4 15,0-5 4,0 2-4,0 0-8,0 0-2,0-3 2,0 2-1,0-2-7,0 0 0,6 0-2,15 0-1,-10 0-28,6 0-79,6 0-58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58:51.09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0 0 165,'2'0'0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4:02:14.61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0-4 146,'8'0'22,"1"0"16,-9 0 16,0 0-23,0 0-4,0 0-3,0 0-12,0 0-11,0 0-1,0 0-9,0 0-68,5 0-69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508001"/>
            <a:ext cx="7772400" cy="3556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7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4127501"/>
            <a:ext cx="6400800" cy="10160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05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0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5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0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5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0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6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1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228868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8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1143003"/>
            <a:ext cx="7772400" cy="2087563"/>
          </a:xfrm>
        </p:spPr>
        <p:txBody>
          <a:bodyPr anchor="b"/>
          <a:lstStyle>
            <a:lvl1pPr algn="ctr" defTabSz="81032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3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390639"/>
            <a:ext cx="7772400" cy="943239"/>
          </a:xfrm>
        </p:spPr>
        <p:txBody>
          <a:bodyPr anchor="t"/>
          <a:lstStyle>
            <a:lvl1pPr marL="0" indent="0" algn="ctr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4051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03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548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06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258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09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361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12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1" y="3270249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6" y="3270249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9" y="3270249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333502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1" y="1333500"/>
            <a:ext cx="4041648" cy="3771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333501"/>
            <a:ext cx="4040187" cy="508000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0"/>
            </a:lvl1pPr>
            <a:lvl2pPr marL="405161" indent="0">
              <a:buNone/>
              <a:defRPr sz="1700" b="1"/>
            </a:lvl2pPr>
            <a:lvl3pPr marL="810323" indent="0">
              <a:buNone/>
              <a:defRPr sz="1600" b="1"/>
            </a:lvl3pPr>
            <a:lvl4pPr marL="1215484" indent="0">
              <a:buNone/>
              <a:defRPr sz="1400" b="1"/>
            </a:lvl4pPr>
            <a:lvl5pPr marL="1620645" indent="0">
              <a:buNone/>
              <a:defRPr sz="1400" b="1"/>
            </a:lvl5pPr>
            <a:lvl6pPr marL="2025805" indent="0">
              <a:buNone/>
              <a:defRPr sz="1400" b="1"/>
            </a:lvl6pPr>
            <a:lvl7pPr marL="2430968" indent="0">
              <a:buNone/>
              <a:defRPr sz="1400" b="1"/>
            </a:lvl7pPr>
            <a:lvl8pPr marL="2836128" indent="0">
              <a:buNone/>
              <a:defRPr sz="1400" b="1"/>
            </a:lvl8pPr>
            <a:lvl9pPr marL="3241291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4" y="1333501"/>
            <a:ext cx="4041775" cy="508000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0"/>
            </a:lvl1pPr>
            <a:lvl2pPr marL="405161" indent="0">
              <a:buNone/>
              <a:defRPr sz="1700" b="1"/>
            </a:lvl2pPr>
            <a:lvl3pPr marL="810323" indent="0">
              <a:buNone/>
              <a:defRPr sz="1600" b="1"/>
            </a:lvl3pPr>
            <a:lvl4pPr marL="1215484" indent="0">
              <a:buNone/>
              <a:defRPr sz="1400" b="1"/>
            </a:lvl4pPr>
            <a:lvl5pPr marL="1620645" indent="0">
              <a:buNone/>
              <a:defRPr sz="1400" b="1"/>
            </a:lvl5pPr>
            <a:lvl6pPr marL="2025805" indent="0">
              <a:buNone/>
              <a:defRPr sz="1400" b="1"/>
            </a:lvl6pPr>
            <a:lvl7pPr marL="2430968" indent="0">
              <a:buNone/>
              <a:defRPr sz="1400" b="1"/>
            </a:lvl7pPr>
            <a:lvl8pPr marL="2836128" indent="0">
              <a:buNone/>
              <a:defRPr sz="1400" b="1"/>
            </a:lvl8pPr>
            <a:lvl9pPr marL="3241291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1" y="1844041"/>
            <a:ext cx="4041648" cy="3261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844043"/>
            <a:ext cx="4041648" cy="32609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90" y="222250"/>
            <a:ext cx="3008313" cy="1746250"/>
          </a:xfrm>
        </p:spPr>
        <p:txBody>
          <a:bodyPr anchor="b"/>
          <a:lstStyle>
            <a:lvl1pPr algn="ctr">
              <a:lnSpc>
                <a:spcPct val="100000"/>
              </a:lnSpc>
              <a:defRPr sz="25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40" y="227545"/>
            <a:ext cx="4995863" cy="4877594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90" y="2032003"/>
            <a:ext cx="3008313" cy="3073136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400"/>
            </a:lvl1pPr>
            <a:lvl2pPr marL="405161" indent="0">
              <a:buNone/>
              <a:defRPr sz="1100"/>
            </a:lvl2pPr>
            <a:lvl3pPr marL="810323" indent="0">
              <a:buNone/>
              <a:defRPr sz="800"/>
            </a:lvl3pPr>
            <a:lvl4pPr marL="1215484" indent="0">
              <a:buNone/>
              <a:defRPr sz="800"/>
            </a:lvl4pPr>
            <a:lvl5pPr marL="1620645" indent="0">
              <a:buNone/>
              <a:defRPr sz="800"/>
            </a:lvl5pPr>
            <a:lvl6pPr marL="2025805" indent="0">
              <a:buNone/>
              <a:defRPr sz="800"/>
            </a:lvl6pPr>
            <a:lvl7pPr marL="2430968" indent="0">
              <a:buNone/>
              <a:defRPr sz="800"/>
            </a:lvl7pPr>
            <a:lvl8pPr marL="2836128" indent="0">
              <a:buNone/>
              <a:defRPr sz="800"/>
            </a:lvl8pPr>
            <a:lvl9pPr marL="324129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190500"/>
            <a:ext cx="5711824" cy="746125"/>
          </a:xfrm>
        </p:spPr>
        <p:txBody>
          <a:bodyPr anchor="b"/>
          <a:lstStyle>
            <a:lvl1pPr algn="ctr">
              <a:lnSpc>
                <a:spcPct val="100000"/>
              </a:lnSpc>
              <a:defRPr sz="2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7" y="952501"/>
            <a:ext cx="6054724" cy="378420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800"/>
            </a:lvl1pPr>
            <a:lvl2pPr marL="405161" indent="0">
              <a:buNone/>
              <a:defRPr sz="2500"/>
            </a:lvl2pPr>
            <a:lvl3pPr marL="810323" indent="0">
              <a:buNone/>
              <a:defRPr sz="2200"/>
            </a:lvl3pPr>
            <a:lvl4pPr marL="1215484" indent="0">
              <a:buNone/>
              <a:defRPr sz="1700"/>
            </a:lvl4pPr>
            <a:lvl5pPr marL="1620645" indent="0">
              <a:buNone/>
              <a:defRPr sz="1700"/>
            </a:lvl5pPr>
            <a:lvl6pPr marL="2025805" indent="0">
              <a:buNone/>
              <a:defRPr sz="1700"/>
            </a:lvl6pPr>
            <a:lvl7pPr marL="2430968" indent="0">
              <a:buNone/>
              <a:defRPr sz="1700"/>
            </a:lvl7pPr>
            <a:lvl8pPr marL="2836128" indent="0">
              <a:buNone/>
              <a:defRPr sz="1700"/>
            </a:lvl8pPr>
            <a:lvl9pPr marL="3241291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841875"/>
            <a:ext cx="5711824" cy="444500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05161" indent="0">
              <a:buNone/>
              <a:defRPr sz="1100"/>
            </a:lvl2pPr>
            <a:lvl3pPr marL="810323" indent="0">
              <a:buNone/>
              <a:defRPr sz="800"/>
            </a:lvl3pPr>
            <a:lvl4pPr marL="1215484" indent="0">
              <a:buNone/>
              <a:defRPr sz="800"/>
            </a:lvl4pPr>
            <a:lvl5pPr marL="1620645" indent="0">
              <a:buNone/>
              <a:defRPr sz="800"/>
            </a:lvl5pPr>
            <a:lvl6pPr marL="2025805" indent="0">
              <a:buNone/>
              <a:defRPr sz="800"/>
            </a:lvl6pPr>
            <a:lvl7pPr marL="2430968" indent="0">
              <a:buNone/>
              <a:defRPr sz="800"/>
            </a:lvl7pPr>
            <a:lvl8pPr marL="2836128" indent="0">
              <a:buNone/>
              <a:defRPr sz="800"/>
            </a:lvl8pPr>
            <a:lvl9pPr marL="324129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333500"/>
          </a:xfrm>
          <a:prstGeom prst="rect">
            <a:avLst/>
          </a:prstGeom>
        </p:spPr>
        <p:txBody>
          <a:bodyPr vert="horz" lIns="81032" tIns="40516" rIns="81032" bIns="40516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333502"/>
            <a:ext cx="8229600" cy="3771636"/>
          </a:xfrm>
          <a:prstGeom prst="rect">
            <a:avLst/>
          </a:prstGeom>
        </p:spPr>
        <p:txBody>
          <a:bodyPr vert="horz" lIns="81032" tIns="40516" rIns="81032" bIns="405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51" y="5296961"/>
            <a:ext cx="2085975" cy="304271"/>
          </a:xfrm>
          <a:prstGeom prst="rect">
            <a:avLst/>
          </a:prstGeom>
        </p:spPr>
        <p:txBody>
          <a:bodyPr vert="horz" lIns="81032" tIns="40516" rIns="40516" bIns="40516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8" y="5296961"/>
            <a:ext cx="2847975" cy="304271"/>
          </a:xfrm>
          <a:prstGeom prst="rect">
            <a:avLst/>
          </a:prstGeom>
        </p:spPr>
        <p:txBody>
          <a:bodyPr vert="horz" lIns="40516" tIns="40516" rIns="81032" bIns="40516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81" y="5296961"/>
            <a:ext cx="561975" cy="304271"/>
          </a:xfrm>
          <a:prstGeom prst="rect">
            <a:avLst/>
          </a:prstGeom>
        </p:spPr>
        <p:txBody>
          <a:bodyPr vert="horz" lIns="24310" tIns="40516" rIns="40516" bIns="40516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2" y="5416154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marL="0" algn="ctr" defTabSz="810323" rtl="0" eaLnBrk="1" latinLnBrk="0" hangingPunct="1"/>
            <a:endParaRPr lang="en-US" sz="16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5416154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810323" rtl="0" eaLnBrk="1" latinLnBrk="0" hangingPunct="1">
        <a:lnSpc>
          <a:spcPts val="5140"/>
        </a:lnSpc>
        <a:spcBef>
          <a:spcPct val="0"/>
        </a:spcBef>
        <a:buNone/>
        <a:defRPr sz="48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03871" indent="-303871" algn="l" defTabSz="81032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658387" indent="-253226" algn="l" defTabSz="810323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012903" indent="-202581" algn="l" defTabSz="8103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418065" indent="-202581" algn="l" defTabSz="810323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1823225" indent="-202581" algn="l" defTabSz="8103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228387" indent="-202581" algn="l" defTabSz="810323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633548" indent="-202581" algn="l" defTabSz="8103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038710" indent="-202581" algn="l" defTabSz="810323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443871" indent="-202581" algn="l" defTabSz="8103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161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323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484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645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805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0968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8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291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9.xml"/><Relationship Id="rId5" Type="http://schemas.openxmlformats.org/officeDocument/2006/relationships/image" Target="../media/image39.emf"/><Relationship Id="rId19" Type="http://schemas.openxmlformats.org/officeDocument/2006/relationships/image" Target="../media/image46.emf"/><Relationship Id="rId4" Type="http://schemas.openxmlformats.org/officeDocument/2006/relationships/customXml" Target="../ink/ink1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3.xml"/><Relationship Id="rId3" Type="http://schemas.openxmlformats.org/officeDocument/2006/relationships/image" Target="../media/image48.emf"/><Relationship Id="rId7" Type="http://schemas.openxmlformats.org/officeDocument/2006/relationships/image" Target="../media/image50.emf"/><Relationship Id="rId12" Type="http://schemas.openxmlformats.org/officeDocument/2006/relationships/customXml" Target="../ink/ink24.xml"/><Relationship Id="rId2" Type="http://schemas.openxmlformats.org/officeDocument/2006/relationships/customXml" Target="../ink/ink20.xml"/><Relationship Id="rId41" Type="http://schemas.openxmlformats.org/officeDocument/2006/relationships/image" Target="../media/image67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2.xml"/><Relationship Id="rId11" Type="http://schemas.openxmlformats.org/officeDocument/2006/relationships/image" Target="../media/image52.emf"/><Relationship Id="rId32" Type="http://schemas.openxmlformats.org/officeDocument/2006/relationships/customXml" Target="../ink/ink25.xml"/><Relationship Id="rId5" Type="http://schemas.openxmlformats.org/officeDocument/2006/relationships/image" Target="../media/image49.emf"/><Relationship Id="rId31" Type="http://schemas.openxmlformats.org/officeDocument/2006/relationships/image" Target="../media/image62.emf"/><Relationship Id="rId4" Type="http://schemas.openxmlformats.org/officeDocument/2006/relationships/customXml" Target="../ink/ink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ustomXml" Target="../ink/ink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13" Type="http://schemas.openxmlformats.org/officeDocument/2006/relationships/image" Target="../media/image14.emf"/><Relationship Id="rId3" Type="http://schemas.openxmlformats.org/officeDocument/2006/relationships/image" Target="../media/image9.emf"/><Relationship Id="rId34" Type="http://schemas.openxmlformats.org/officeDocument/2006/relationships/customXml" Target="../ink/ink12.xml"/><Relationship Id="rId7" Type="http://schemas.openxmlformats.org/officeDocument/2006/relationships/image" Target="../media/image11.emf"/><Relationship Id="rId12" Type="http://schemas.openxmlformats.org/officeDocument/2006/relationships/customXml" Target="../ink/ink8.xml"/><Relationship Id="rId33" Type="http://schemas.openxmlformats.org/officeDocument/2006/relationships/image" Target="../media/image24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.xml"/><Relationship Id="rId11" Type="http://schemas.openxmlformats.org/officeDocument/2006/relationships/image" Target="../media/image13.emf"/><Relationship Id="rId32" Type="http://schemas.openxmlformats.org/officeDocument/2006/relationships/customXml" Target="../ink/ink11.xml"/><Relationship Id="rId37" Type="http://schemas.openxmlformats.org/officeDocument/2006/relationships/image" Target="../media/image26.emf"/><Relationship Id="rId5" Type="http://schemas.openxmlformats.org/officeDocument/2006/relationships/image" Target="../media/image10.emf"/><Relationship Id="rId28" Type="http://schemas.openxmlformats.org/officeDocument/2006/relationships/customXml" Target="../ink/ink10.xml"/><Relationship Id="rId36" Type="http://schemas.openxmlformats.org/officeDocument/2006/relationships/customXml" Target="../ink/ink13.xml"/><Relationship Id="rId10" Type="http://schemas.openxmlformats.org/officeDocument/2006/relationships/customXml" Target="../ink/ink7.xml"/><Relationship Id="rId31" Type="http://schemas.openxmlformats.org/officeDocument/2006/relationships/image" Target="../media/image23.emf"/><Relationship Id="rId4" Type="http://schemas.openxmlformats.org/officeDocument/2006/relationships/customXml" Target="../ink/ink4.xml"/><Relationship Id="rId9" Type="http://schemas.openxmlformats.org/officeDocument/2006/relationships/image" Target="../media/image12.emf"/><Relationship Id="rId14" Type="http://schemas.openxmlformats.org/officeDocument/2006/relationships/customXml" Target="../ink/ink9.xml"/><Relationship Id="rId27" Type="http://schemas.openxmlformats.org/officeDocument/2006/relationships/image" Target="../media/image21.emf"/><Relationship Id="rId35" Type="http://schemas.openxmlformats.org/officeDocument/2006/relationships/image" Target="../media/image2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6.xml"/><Relationship Id="rId5" Type="http://schemas.openxmlformats.org/officeDocument/2006/relationships/image" Target="../media/image29.emf"/><Relationship Id="rId19" Type="http://schemas.openxmlformats.org/officeDocument/2006/relationships/image" Target="../media/image36.emf"/><Relationship Id="rId4" Type="http://schemas.openxmlformats.org/officeDocument/2006/relationships/customXml" Target="../ink/ink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General Aptitude</a:t>
            </a:r>
            <a:br>
              <a:rPr lang="en-US" smtClean="0"/>
            </a:br>
            <a:r>
              <a:rPr lang="en-US" smtClean="0"/>
              <a:t>Work &amp; Time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By Priyanka Gurbani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/>
              <p14:cNvContentPartPr/>
              <p14:nvPr/>
            </p14:nvContentPartPr>
            <p14:xfrm>
              <a:off x="1292409" y="2828060"/>
              <a:ext cx="360" cy="36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87729" y="2823380"/>
                <a:ext cx="9720" cy="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143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143000"/>
          </a:xfrm>
        </p:spPr>
        <p:txBody>
          <a:bodyPr/>
          <a:lstStyle/>
          <a:p>
            <a:r>
              <a:rPr lang="en-US" sz="4300" dirty="0"/>
              <a:t>Multiple Choice 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 can do a piece of work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 B can do this work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15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 A started the work alone. After how many days should B join him, so that the work is finished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en-US" dirty="0">
                <a:latin typeface="Arial" pitchFamily="34" charset="0"/>
                <a:cs typeface="Arial" pitchFamily="34" charset="0"/>
              </a:rPr>
              <a:t>days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405161" indent="-405161">
              <a:buAutoNum type="alphaLcParenBoth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 days (b) 3 days (c) 4 days (d) 6 days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Solution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A's </a:t>
            </a:r>
            <a:r>
              <a:rPr lang="en-US" dirty="0">
                <a:latin typeface="Arial" pitchFamily="34" charset="0"/>
                <a:cs typeface="Arial" pitchFamily="34" charset="0"/>
              </a:rPr>
              <a:t>work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8/10 </a:t>
            </a: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4/5.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Remaining </a:t>
            </a:r>
            <a:r>
              <a:rPr lang="en-US" dirty="0">
                <a:latin typeface="Arial" pitchFamily="34" charset="0"/>
                <a:cs typeface="Arial" pitchFamily="34" charset="0"/>
              </a:rPr>
              <a:t>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1- 4/5 = 1/5.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This work was done by B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1/5 </a:t>
            </a:r>
            <a:r>
              <a:rPr lang="en-US" dirty="0">
                <a:latin typeface="Arial" pitchFamily="34" charset="0"/>
                <a:cs typeface="Arial" pitchFamily="34" charset="0"/>
              </a:rPr>
              <a:t>×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15 </a:t>
            </a:r>
            <a:r>
              <a:rPr lang="en-US" dirty="0">
                <a:latin typeface="Arial" pitchFamily="34" charset="0"/>
                <a:cs typeface="Arial" pitchFamily="34" charset="0"/>
              </a:rPr>
              <a:t>= 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 </a:t>
            </a:r>
            <a:r>
              <a:rPr lang="en-US" dirty="0">
                <a:latin typeface="Arial" pitchFamily="34" charset="0"/>
                <a:cs typeface="Arial" pitchFamily="34" charset="0"/>
              </a:rPr>
              <a:t>would have joined A after 8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dirty="0">
                <a:latin typeface="Arial" pitchFamily="34" charset="0"/>
                <a:cs typeface="Arial" pitchFamily="34" charset="0"/>
              </a:rPr>
              <a:t>= 5 days.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Ink 7"/>
              <p14:cNvContentPartPr/>
              <p14:nvPr/>
            </p14:nvContentPartPr>
            <p14:xfrm>
              <a:off x="4590729" y="2012300"/>
              <a:ext cx="10440" cy="540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86409" y="2007980"/>
                <a:ext cx="16920" cy="1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6" name="Ink 55"/>
              <p14:cNvContentPartPr/>
              <p14:nvPr/>
            </p14:nvContentPartPr>
            <p14:xfrm>
              <a:off x="5366889" y="4246460"/>
              <a:ext cx="200160" cy="0"/>
            </p14:xfrm>
          </p:contentPart>
        </mc:Choice>
        <mc:Fallback xmlns="">
          <p:pic>
            <p:nvPicPr>
              <p:cNvPr id="56" name="Ink 5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2001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7" name="Ink 86"/>
              <p14:cNvContentPartPr/>
              <p14:nvPr/>
            </p14:nvContentPartPr>
            <p14:xfrm>
              <a:off x="2855169" y="3874220"/>
              <a:ext cx="0" cy="10080"/>
            </p14:xfrm>
          </p:contentPart>
        </mc:Choice>
        <mc:Fallback xmlns="">
          <p:pic>
            <p:nvPicPr>
              <p:cNvPr id="87" name="Ink 86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0" y="0"/>
                <a:ext cx="0" cy="10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338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143000"/>
          </a:xfrm>
        </p:spPr>
        <p:txBody>
          <a:bodyPr/>
          <a:lstStyle/>
          <a:p>
            <a:r>
              <a:rPr lang="en-US" sz="4300" dirty="0"/>
              <a:t>Multiple Choice question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 and B can do a piece of work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days, B and C can do it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45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 If B alone can do it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90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days, in how many days will A and C do it together?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05161" indent="-405161">
              <a:buAutoNum type="alphaLcParenBoth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(b)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50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(c)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45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(d)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15 days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Solution: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dirty="0">
                <a:latin typeface="Arial" pitchFamily="34" charset="0"/>
                <a:cs typeface="Arial" pitchFamily="34" charset="0"/>
              </a:rPr>
              <a:t>+ B take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 B alone takes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90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∴ A will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take 1/30 - 1/90  </a:t>
            </a:r>
            <a:r>
              <a:rPr lang="en-US" dirty="0">
                <a:latin typeface="Arial" pitchFamily="34" charset="0"/>
                <a:cs typeface="Arial" pitchFamily="34" charset="0"/>
              </a:rPr>
              <a:t>= 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/90 </a:t>
            </a:r>
            <a:r>
              <a:rPr lang="en-US" dirty="0">
                <a:latin typeface="Arial" pitchFamily="34" charset="0"/>
                <a:cs typeface="Arial" pitchFamily="34" charset="0"/>
              </a:rPr>
              <a:t>⇒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90/2 days = 45 days.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B + C take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45 days </a:t>
            </a:r>
            <a:r>
              <a:rPr lang="en-US" dirty="0">
                <a:latin typeface="Arial" pitchFamily="34" charset="0"/>
                <a:cs typeface="Arial" pitchFamily="34" charset="0"/>
              </a:rPr>
              <a:t>∴ C alone will take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1/45 </a:t>
            </a:r>
            <a:r>
              <a:rPr lang="en-US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1/90 </a:t>
            </a: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1/90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i.e.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90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 ∴ A &amp; C together will take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1/45 </a:t>
            </a:r>
            <a:r>
              <a:rPr lang="en-US" dirty="0">
                <a:latin typeface="Arial" pitchFamily="34" charset="0"/>
                <a:cs typeface="Arial" pitchFamily="34" charset="0"/>
              </a:rPr>
              <a:t>+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1/90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3/90 </a:t>
            </a:r>
            <a:r>
              <a:rPr lang="en-US" dirty="0">
                <a:latin typeface="Arial" pitchFamily="34" charset="0"/>
                <a:cs typeface="Arial" pitchFamily="34" charset="0"/>
              </a:rPr>
              <a:t>⇒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90/3 </a:t>
            </a: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to complete the work.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2" name="Ink 31"/>
              <p14:cNvContentPartPr/>
              <p14:nvPr/>
            </p14:nvContentPartPr>
            <p14:xfrm>
              <a:off x="6840729" y="3229820"/>
              <a:ext cx="0" cy="5760"/>
            </p14:xfrm>
          </p:contentPart>
        </mc:Choice>
        <mc:Fallback xmlns="">
          <p:pic>
            <p:nvPicPr>
              <p:cNvPr id="32" name="Ink 3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0" cy="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2" name="Ink 61"/>
              <p14:cNvContentPartPr/>
              <p14:nvPr/>
            </p14:nvContentPartPr>
            <p14:xfrm>
              <a:off x="838809" y="5215940"/>
              <a:ext cx="264600" cy="0"/>
            </p14:xfrm>
          </p:contentPart>
        </mc:Choice>
        <mc:Fallback xmlns="">
          <p:pic>
            <p:nvPicPr>
              <p:cNvPr id="62" name="Ink 6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2646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53" name="Ink 152"/>
              <p14:cNvContentPartPr/>
              <p14:nvPr/>
            </p14:nvContentPartPr>
            <p14:xfrm>
              <a:off x="2898729" y="5051060"/>
              <a:ext cx="0" cy="0"/>
            </p14:xfrm>
          </p:contentPart>
        </mc:Choice>
        <mc:Fallback xmlns="">
          <p:pic>
            <p:nvPicPr>
              <p:cNvPr id="153" name="Ink 152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64" name="Ink 163"/>
              <p14:cNvContentPartPr/>
              <p14:nvPr/>
            </p14:nvContentPartPr>
            <p14:xfrm>
              <a:off x="5214609" y="4860620"/>
              <a:ext cx="0" cy="1440"/>
            </p14:xfrm>
          </p:contentPart>
        </mc:Choice>
        <mc:Fallback xmlns="">
          <p:pic>
            <p:nvPicPr>
              <p:cNvPr id="164" name="Ink 16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0" y="0"/>
                <a:ext cx="0" cy="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86" name="Ink 285"/>
              <p14:cNvContentPartPr/>
              <p14:nvPr/>
            </p14:nvContentPartPr>
            <p14:xfrm>
              <a:off x="6141249" y="4442660"/>
              <a:ext cx="0" cy="6120"/>
            </p14:xfrm>
          </p:contentPart>
        </mc:Choice>
        <mc:Fallback xmlns="">
          <p:pic>
            <p:nvPicPr>
              <p:cNvPr id="286" name="Ink 285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0" y="0"/>
                <a:ext cx="0" cy="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01" name="Ink 300"/>
              <p14:cNvContentPartPr/>
              <p14:nvPr/>
            </p14:nvContentPartPr>
            <p14:xfrm>
              <a:off x="6784569" y="3551300"/>
              <a:ext cx="253080" cy="172800"/>
            </p14:xfrm>
          </p:contentPart>
        </mc:Choice>
        <mc:Fallback xmlns="">
          <p:pic>
            <p:nvPicPr>
              <p:cNvPr id="301" name="Ink 300"/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782409" y="3547700"/>
                <a:ext cx="261360" cy="18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5785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143000"/>
          </a:xfrm>
        </p:spPr>
        <p:txBody>
          <a:bodyPr/>
          <a:lstStyle/>
          <a:p>
            <a:r>
              <a:rPr lang="en-US" sz="4300" dirty="0"/>
              <a:t>Multiple Choice question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33502"/>
            <a:ext cx="8229600" cy="3771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 and B undertake to do a piece of work 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$480</a:t>
            </a:r>
            <a:r>
              <a:rPr lang="en-US" dirty="0">
                <a:latin typeface="Arial" pitchFamily="34" charset="0"/>
                <a:cs typeface="Arial" pitchFamily="34" charset="0"/>
              </a:rPr>
              <a:t>. 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alone can </a:t>
            </a:r>
            <a:r>
              <a:rPr lang="en-US" dirty="0">
                <a:latin typeface="Arial" pitchFamily="34" charset="0"/>
                <a:cs typeface="Arial" pitchFamily="34" charset="0"/>
              </a:rPr>
              <a:t>do it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75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and B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alone can </a:t>
            </a:r>
            <a:r>
              <a:rPr lang="en-US" dirty="0">
                <a:latin typeface="Arial" pitchFamily="34" charset="0"/>
                <a:cs typeface="Arial" pitchFamily="34" charset="0"/>
              </a:rPr>
              <a:t>do it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50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 With the help of C, they finish it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25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 How much should C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get for his contribution</a:t>
            </a:r>
            <a:r>
              <a:rPr lang="en-US" dirty="0">
                <a:latin typeface="Arial" pitchFamily="34" charset="0"/>
                <a:cs typeface="Arial" pitchFamily="34" charset="0"/>
              </a:rPr>
              <a:t>?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(a) </a:t>
            </a:r>
            <a:r>
              <a:rPr lang="en-US" dirty="0">
                <a:latin typeface="Arial" pitchFamily="34" charset="0"/>
                <a:cs typeface="Arial" pitchFamily="34" charset="0"/>
              </a:rPr>
              <a:t>$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60 </a:t>
            </a:r>
            <a:r>
              <a:rPr lang="en-US" dirty="0">
                <a:latin typeface="Arial" pitchFamily="34" charset="0"/>
                <a:cs typeface="Arial" pitchFamily="34" charset="0"/>
              </a:rPr>
              <a:t>(b) $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80 </a:t>
            </a:r>
            <a:r>
              <a:rPr lang="en-US" dirty="0">
                <a:latin typeface="Arial" pitchFamily="34" charset="0"/>
                <a:cs typeface="Arial" pitchFamily="34" charset="0"/>
              </a:rPr>
              <a:t>(c) $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120 </a:t>
            </a:r>
            <a:r>
              <a:rPr lang="en-US" dirty="0">
                <a:latin typeface="Arial" pitchFamily="34" charset="0"/>
                <a:cs typeface="Arial" pitchFamily="34" charset="0"/>
              </a:rPr>
              <a:t>(d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>
                <a:latin typeface="Arial" pitchFamily="34" charset="0"/>
                <a:cs typeface="Arial" pitchFamily="34" charset="0"/>
              </a:rPr>
              <a:t>$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150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Solution: A </a:t>
            </a:r>
            <a:r>
              <a:rPr lang="en-US" dirty="0">
                <a:latin typeface="Arial" pitchFamily="34" charset="0"/>
                <a:cs typeface="Arial" pitchFamily="34" charset="0"/>
              </a:rPr>
              <a:t>&amp; B would have done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25/75 </a:t>
            </a:r>
            <a:r>
              <a:rPr lang="en-US" dirty="0">
                <a:latin typeface="Arial" pitchFamily="34" charset="0"/>
                <a:cs typeface="Arial" pitchFamily="34" charset="0"/>
              </a:rPr>
              <a:t>&amp;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25/50 </a:t>
            </a:r>
            <a:r>
              <a:rPr lang="en-US" dirty="0">
                <a:latin typeface="Arial" pitchFamily="34" charset="0"/>
                <a:cs typeface="Arial" pitchFamily="34" charset="0"/>
              </a:rPr>
              <a:t>of the work respectively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25 </a:t>
            </a:r>
            <a:r>
              <a:rPr lang="en-US" dirty="0">
                <a:latin typeface="Arial" pitchFamily="34" charset="0"/>
                <a:cs typeface="Arial" pitchFamily="34" charset="0"/>
              </a:rPr>
              <a:t>days.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Together </a:t>
            </a:r>
            <a:r>
              <a:rPr lang="en-US" dirty="0">
                <a:latin typeface="Arial" pitchFamily="34" charset="0"/>
                <a:cs typeface="Arial" pitchFamily="34" charset="0"/>
              </a:rPr>
              <a:t>they have done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25/75 + 25/50 = 5/6th </a:t>
            </a:r>
            <a:r>
              <a:rPr lang="en-US" dirty="0">
                <a:latin typeface="Arial" pitchFamily="34" charset="0"/>
                <a:cs typeface="Arial" pitchFamily="34" charset="0"/>
              </a:rPr>
              <a:t>of the work. This implies that C has done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 – 5/6 = 1/6thrr </a:t>
            </a:r>
            <a:r>
              <a:rPr lang="en-US" dirty="0">
                <a:latin typeface="Arial" pitchFamily="34" charset="0"/>
                <a:cs typeface="Arial" pitchFamily="34" charset="0"/>
              </a:rPr>
              <a:t>of the work. Thus, C should be paid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1/6th </a:t>
            </a:r>
            <a:r>
              <a:rPr lang="en-US" dirty="0">
                <a:latin typeface="Arial" pitchFamily="34" charset="0"/>
                <a:cs typeface="Arial" pitchFamily="34" charset="0"/>
              </a:rPr>
              <a:t>of the amount i.e.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480 </a:t>
            </a:r>
            <a:r>
              <a:rPr lang="en-US" dirty="0">
                <a:latin typeface="Arial" pitchFamily="34" charset="0"/>
                <a:cs typeface="Arial" pitchFamily="34" charset="0"/>
              </a:rPr>
              <a:t>×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1/6 </a:t>
            </a:r>
            <a:r>
              <a:rPr lang="en-US" dirty="0">
                <a:latin typeface="Arial" pitchFamily="34" charset="0"/>
                <a:cs typeface="Arial" pitchFamily="34" charset="0"/>
              </a:rPr>
              <a:t>= $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80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7" name="Ink 126"/>
              <p14:cNvContentPartPr/>
              <p14:nvPr/>
            </p14:nvContentPartPr>
            <p14:xfrm>
              <a:off x="5687649" y="653660"/>
              <a:ext cx="0" cy="18000"/>
            </p14:xfrm>
          </p:contentPart>
        </mc:Choice>
        <mc:Fallback xmlns="">
          <p:pic>
            <p:nvPicPr>
              <p:cNvPr id="127" name="Ink 12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02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1" y="1333502"/>
                <a:ext cx="8229600" cy="411479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1. A </a:t>
                </a:r>
                <a:r>
                  <a:rPr lang="en-US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can do a work in 15 days and B in 20 days. If they work together for 4 days then what is the fraction of work that is left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Sol.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 can do a work in 15 days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Therefore, A’s 1 day work = 1/15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 can do a work in 20 days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Therefore, B’s one day work = 1/20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Together A and B one day work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20+15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(15)(20)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300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60</m:t>
                        </m:r>
                      </m:den>
                    </m:f>
                  </m:oMath>
                </a14:m>
                <a:endPara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 day work of A and B = 4 (one 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day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work of A and B) = 4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 fraction of the work that is remaining 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15 −7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Answer.</a:t>
                </a:r>
                <a:endParaRPr lang="en-US" sz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1" y="1333502"/>
                <a:ext cx="8229600" cy="4114798"/>
              </a:xfrm>
              <a:blipFill rotWithShape="1">
                <a:blip r:embed="rId2"/>
                <a:stretch>
                  <a:fillRect l="-1037" t="-889" r="-148" b="-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793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300" dirty="0"/>
              <a:t>Work &amp;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33500"/>
            <a:ext cx="8229600" cy="39370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Work from Days 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If A can do a piece of work in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n</a:t>
            </a:r>
            <a:r>
              <a:rPr lang="en-US" dirty="0">
                <a:latin typeface="Arial" pitchFamily="34" charset="0"/>
                <a:cs typeface="Arial" pitchFamily="34" charset="0"/>
              </a:rPr>
              <a:t> days ,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then A's 1 day work = 1/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Days from Work 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If A's 1 day 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1/n,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then A can finish the total work in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days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Ratio: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If A 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twice </a:t>
            </a:r>
            <a:r>
              <a:rPr lang="en-US" dirty="0">
                <a:latin typeface="Arial" pitchFamily="34" charset="0"/>
                <a:cs typeface="Arial" pitchFamily="34" charset="0"/>
              </a:rPr>
              <a:t>as good a workman as B, then: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Ratio of work done by A and B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>
                <a:latin typeface="Arial" pitchFamily="34" charset="0"/>
                <a:cs typeface="Arial" pitchFamily="34" charset="0"/>
              </a:rPr>
              <a:t>: 1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Ratio of times taken by A and B to finish a work = 1 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3990087" y="1489419"/>
              <a:ext cx="14400" cy="3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81807" y="1779022"/>
                <a:ext cx="30960" cy="1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440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016000"/>
          </a:xfrm>
        </p:spPr>
        <p:txBody>
          <a:bodyPr/>
          <a:lstStyle/>
          <a:p>
            <a:r>
              <a:rPr lang="en-US" sz="4300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A can do a work in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days, B can do the same work in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days. How many days will they take to do the same work together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 algn="just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Solution: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2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A*B/ A+B</a:t>
            </a: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6*3/ 6+3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18/9 </a:t>
            </a: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 days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8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016000"/>
          </a:xfrm>
        </p:spPr>
        <p:txBody>
          <a:bodyPr/>
          <a:lstStyle/>
          <a:p>
            <a:r>
              <a:rPr lang="en-US" sz="4300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Abhinav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can do a work in 9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days,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Abhinav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Banshi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together can do the same work in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days. How many days will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Banshi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take to do the same work alone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?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Solution: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Abhinav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(A)= 9</a:t>
            </a:r>
          </a:p>
          <a:p>
            <a:pPr algn="ctr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Banshi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(B) = ?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A*B/ A+B </a:t>
            </a: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9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dirty="0">
                <a:latin typeface="Arial" pitchFamily="34" charset="0"/>
                <a:cs typeface="Arial" pitchFamily="34" charset="0"/>
              </a:rPr>
              <a:t>B/ 9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+B </a:t>
            </a: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9B = 27 + 3B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6B = 27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B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4.5 days</a:t>
            </a:r>
          </a:p>
          <a:p>
            <a:pPr algn="ctr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Banshi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will take 4.5 days to do the same work alone.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37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016000"/>
          </a:xfrm>
        </p:spPr>
        <p:txBody>
          <a:bodyPr/>
          <a:lstStyle/>
          <a:p>
            <a:r>
              <a:rPr lang="en-US" sz="4300" dirty="0"/>
              <a:t>Example </a:t>
            </a:r>
            <a:r>
              <a:rPr lang="en-US" sz="4300" dirty="0" smtClean="0"/>
              <a:t>3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3 men and 4 women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can do a work in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19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days. How many days will 5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men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6 women take to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finish the same work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 algn="just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Solution: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5 men and 6 women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will take </a:t>
            </a:r>
            <a:r>
              <a:rPr lang="en-US" dirty="0">
                <a:latin typeface="Arial" pitchFamily="34" charset="0"/>
                <a:cs typeface="Arial" pitchFamily="34" charset="0"/>
              </a:rPr>
              <a:t>to finish the same work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>
                <a:latin typeface="Arial" pitchFamily="34" charset="0"/>
                <a:cs typeface="Arial" pitchFamily="34" charset="0"/>
              </a:rPr>
              <a:t>no of days/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[(5/3) </a:t>
            </a:r>
            <a:r>
              <a:rPr lang="en-US" dirty="0">
                <a:latin typeface="Arial" pitchFamily="34" charset="0"/>
                <a:cs typeface="Arial" pitchFamily="34" charset="0"/>
              </a:rPr>
              <a:t>+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(6/4)]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19/ [(20+18)/12]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19/ [(38/12)]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= 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days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93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300" dirty="0"/>
              <a:t>Practice 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A is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twice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as good as workman as B and therefore is able to finish a job in 3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days less than B. Working together, they can do it in how many days?</a:t>
            </a: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t(A) : t(B) = 1x 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2x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time difference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(2 </a:t>
            </a:r>
            <a:r>
              <a:rPr lang="en-US" dirty="0">
                <a:latin typeface="Arial" pitchFamily="34" charset="0"/>
                <a:cs typeface="Arial" pitchFamily="34" charset="0"/>
              </a:rPr>
              <a:t>- 1)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1x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</a:t>
            </a: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t(B)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and t(A) = 1 day.</a:t>
            </a: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dirty="0">
                <a:latin typeface="Arial" pitchFamily="34" charset="0"/>
                <a:cs typeface="Arial" pitchFamily="34" charset="0"/>
              </a:rPr>
              <a:t>work, B takes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>
                <a:latin typeface="Arial" pitchFamily="34" charset="0"/>
                <a:cs typeface="Arial" pitchFamily="34" charset="0"/>
              </a:rPr>
              <a:t>days</a:t>
            </a:r>
          </a:p>
          <a:p>
            <a:pPr marL="0" indent="0"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30x</a:t>
            </a:r>
            <a:r>
              <a:rPr lang="en-US" dirty="0">
                <a:latin typeface="Arial" pitchFamily="34" charset="0"/>
                <a:cs typeface="Arial" pitchFamily="34" charset="0"/>
              </a:rPr>
              <a:t>, B takes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(2/1 </a:t>
            </a:r>
            <a:r>
              <a:rPr lang="en-US" dirty="0">
                <a:latin typeface="Arial" pitchFamily="34" charset="0"/>
                <a:cs typeface="Arial" pitchFamily="34" charset="0"/>
              </a:rPr>
              <a:t>*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30</a:t>
            </a:r>
            <a:r>
              <a:rPr lang="en-US" dirty="0">
                <a:latin typeface="Arial" pitchFamily="34" charset="0"/>
                <a:cs typeface="Arial" pitchFamily="34" charset="0"/>
              </a:rPr>
              <a:t>) days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60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 </a:t>
            </a: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 takes 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en-US" dirty="0">
                <a:latin typeface="Arial" pitchFamily="34" charset="0"/>
                <a:cs typeface="Arial" pitchFamily="34" charset="0"/>
              </a:rPr>
              <a:t>– 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en-US" dirty="0">
                <a:latin typeface="Arial" pitchFamily="34" charset="0"/>
                <a:cs typeface="Arial" pitchFamily="34" charset="0"/>
              </a:rPr>
              <a:t>= 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en-US" dirty="0">
                <a:latin typeface="Arial" pitchFamily="34" charset="0"/>
                <a:cs typeface="Arial" pitchFamily="34" charset="0"/>
              </a:rPr>
              <a:t>days</a:t>
            </a: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A’s 1 day 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1/30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B’s 1 day 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1/60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66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1" y="1206503"/>
                <a:ext cx="8229600" cy="389863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(A + B)’s one day work = 1/30 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+ 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1/60 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1/20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               Work                       Days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             1/20                        1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                  1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US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cs typeface="Arial" pitchFamily="34" charset="0"/>
                              </a:rPr>
                              <m:t>20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= 20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Working 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together, they can do it in 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= 20 days</a:t>
                </a:r>
                <a:endParaRPr lang="en-US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47800"/>
                <a:ext cx="8229600" cy="4678363"/>
              </a:xfrm>
              <a:blipFill rotWithShape="1">
                <a:blip r:embed="rId2"/>
                <a:stretch>
                  <a:fillRect t="-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952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300" dirty="0"/>
              <a:t>Practice 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33501"/>
            <a:ext cx="8229600" cy="41910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A can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do a piece of work in 24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days and B can do the same job in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20 days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With help of C, they did the job in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days only.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 alone can do the work in how many days?</a:t>
            </a: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(A+B+C)’s one day 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1/8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A’s one day 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1/24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B’s one day 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1/20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C’s one day work = (A+B+C)’s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work – </a:t>
            </a:r>
            <a:r>
              <a:rPr lang="en-US" dirty="0">
                <a:latin typeface="Arial" pitchFamily="34" charset="0"/>
                <a:cs typeface="Arial" pitchFamily="34" charset="0"/>
              </a:rPr>
              <a:t>(A + B)’s work</a:t>
            </a:r>
          </a:p>
          <a:p>
            <a:pPr marL="0" indent="0"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= 1/8 </a:t>
            </a:r>
            <a:r>
              <a:rPr lang="en-US" dirty="0">
                <a:latin typeface="Arial" pitchFamily="34" charset="0"/>
                <a:cs typeface="Arial" pitchFamily="34" charset="0"/>
              </a:rPr>
              <a:t>-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1/24 </a:t>
            </a:r>
            <a:r>
              <a:rPr lang="en-US" dirty="0">
                <a:latin typeface="Arial" pitchFamily="34" charset="0"/>
                <a:cs typeface="Arial" pitchFamily="34" charset="0"/>
              </a:rPr>
              <a:t>+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1/20)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= 1/8 – 11/120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C’s one day work = 4/120 = 1/30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C </a:t>
            </a:r>
            <a:r>
              <a:rPr lang="en-US" dirty="0">
                <a:latin typeface="Arial" pitchFamily="34" charset="0"/>
                <a:cs typeface="Arial" pitchFamily="34" charset="0"/>
              </a:rPr>
              <a:t>alone can do the work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 30 days.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2" name="Ink 21"/>
              <p14:cNvContentPartPr/>
              <p14:nvPr/>
            </p14:nvContentPartPr>
            <p14:xfrm>
              <a:off x="3460329" y="2557340"/>
              <a:ext cx="5040" cy="468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56369" y="2554460"/>
                <a:ext cx="11880" cy="1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3" name="Ink 22"/>
              <p14:cNvContentPartPr/>
              <p14:nvPr/>
            </p14:nvContentPartPr>
            <p14:xfrm>
              <a:off x="3227049" y="2623580"/>
              <a:ext cx="1440" cy="36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223449" y="2619260"/>
                <a:ext cx="936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4" name="Ink 23"/>
              <p14:cNvContentPartPr/>
              <p14:nvPr/>
            </p14:nvContentPartPr>
            <p14:xfrm>
              <a:off x="3699009" y="2611340"/>
              <a:ext cx="4680" cy="1440"/>
            </p14:xfrm>
          </p:contentPart>
        </mc:Choice>
        <mc:Fallback xmlns="">
          <p:pic>
            <p:nvPicPr>
              <p:cNvPr id="24" name="Ink 2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695769" y="2607740"/>
                <a:ext cx="11520" cy="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5" name="Ink 24"/>
              <p14:cNvContentPartPr/>
              <p14:nvPr/>
            </p14:nvContentPartPr>
            <p14:xfrm>
              <a:off x="3865689" y="2620340"/>
              <a:ext cx="360" cy="36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862809" y="2617460"/>
                <a:ext cx="6120" cy="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3" name="Ink 52"/>
              <p14:cNvContentPartPr/>
              <p14:nvPr/>
            </p14:nvContentPartPr>
            <p14:xfrm>
              <a:off x="4833009" y="1649060"/>
              <a:ext cx="28440" cy="29520"/>
            </p14:xfrm>
          </p:contentPart>
        </mc:Choice>
        <mc:Fallback xmlns="">
          <p:pic>
            <p:nvPicPr>
              <p:cNvPr id="53" name="Ink 5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826529" y="1643660"/>
                <a:ext cx="37800" cy="4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71" name="Ink 70"/>
              <p14:cNvContentPartPr/>
              <p14:nvPr/>
            </p14:nvContentPartPr>
            <p14:xfrm>
              <a:off x="5780889" y="4094180"/>
              <a:ext cx="1080" cy="0"/>
            </p14:xfrm>
          </p:contentPart>
        </mc:Choice>
        <mc:Fallback xmlns="">
          <p:pic>
            <p:nvPicPr>
              <p:cNvPr id="71" name="Ink 7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0" y="0"/>
                <a:ext cx="108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6" name="Ink 175"/>
              <p14:cNvContentPartPr/>
              <p14:nvPr/>
            </p14:nvContentPartPr>
            <p14:xfrm>
              <a:off x="5004009" y="4160420"/>
              <a:ext cx="7200" cy="0"/>
            </p14:xfrm>
          </p:contentPart>
        </mc:Choice>
        <mc:Fallback xmlns="">
          <p:pic>
            <p:nvPicPr>
              <p:cNvPr id="176" name="Ink 175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0" y="0"/>
                <a:ext cx="72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209" name="Ink 208"/>
              <p14:cNvContentPartPr/>
              <p14:nvPr/>
            </p14:nvContentPartPr>
            <p14:xfrm>
              <a:off x="7685649" y="542780"/>
              <a:ext cx="0" cy="4680"/>
            </p14:xfrm>
          </p:contentPart>
        </mc:Choice>
        <mc:Fallback xmlns="">
          <p:pic>
            <p:nvPicPr>
              <p:cNvPr id="209" name="Ink 208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0" y="0"/>
                <a:ext cx="0" cy="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27" name="Ink 226"/>
              <p14:cNvContentPartPr/>
              <p14:nvPr/>
            </p14:nvContentPartPr>
            <p14:xfrm>
              <a:off x="5481009" y="1703420"/>
              <a:ext cx="3960" cy="21600"/>
            </p14:xfrm>
          </p:contentPart>
        </mc:Choice>
        <mc:Fallback xmlns="">
          <p:pic>
            <p:nvPicPr>
              <p:cNvPr id="227" name="Ink 226"/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476689" y="1699100"/>
                <a:ext cx="14400" cy="3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28" name="Ink 227"/>
              <p14:cNvContentPartPr/>
              <p14:nvPr/>
            </p14:nvContentPartPr>
            <p14:xfrm>
              <a:off x="6333129" y="2634380"/>
              <a:ext cx="3240" cy="23400"/>
            </p14:xfrm>
          </p:contentPart>
        </mc:Choice>
        <mc:Fallback xmlns="">
          <p:pic>
            <p:nvPicPr>
              <p:cNvPr id="228" name="Ink 227"/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6329169" y="2630420"/>
                <a:ext cx="11520" cy="2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229" name="Ink 228"/>
              <p14:cNvContentPartPr/>
              <p14:nvPr/>
            </p14:nvContentPartPr>
            <p14:xfrm>
              <a:off x="6255009" y="3111020"/>
              <a:ext cx="8640" cy="23400"/>
            </p14:xfrm>
          </p:contentPart>
        </mc:Choice>
        <mc:Fallback xmlns="">
          <p:pic>
            <p:nvPicPr>
              <p:cNvPr id="229" name="Ink 228"/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248889" y="3104900"/>
                <a:ext cx="24120" cy="3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2040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143000"/>
          </a:xfrm>
        </p:spPr>
        <p:txBody>
          <a:bodyPr/>
          <a:lstStyle/>
          <a:p>
            <a:r>
              <a:rPr lang="en-US" sz="4300" dirty="0"/>
              <a:t>Multiple Choice 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33500"/>
            <a:ext cx="8229600" cy="3937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beginning, Ajay </a:t>
            </a:r>
            <a:r>
              <a:rPr lang="en-US" dirty="0">
                <a:latin typeface="Arial" pitchFamily="34" charset="0"/>
                <a:cs typeface="Arial" pitchFamily="34" charset="0"/>
              </a:rPr>
              <a:t>works at a rate such that he can finish a piece of work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20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hrs</a:t>
            </a:r>
            <a:r>
              <a:rPr lang="en-US" dirty="0">
                <a:latin typeface="Arial" pitchFamily="34" charset="0"/>
                <a:cs typeface="Arial" pitchFamily="34" charset="0"/>
              </a:rPr>
              <a:t>, but he only works at this rate 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15 </a:t>
            </a:r>
            <a:r>
              <a:rPr lang="en-US" dirty="0">
                <a:latin typeface="Arial" pitchFamily="34" charset="0"/>
                <a:cs typeface="Arial" pitchFamily="34" charset="0"/>
              </a:rPr>
              <a:t>hrs. After that, he works at a rate such that he can do the whole work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en-US" dirty="0">
                <a:latin typeface="Arial" pitchFamily="34" charset="0"/>
                <a:cs typeface="Arial" pitchFamily="34" charset="0"/>
              </a:rPr>
              <a:t>hrs. If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Ajay </a:t>
            </a:r>
            <a:r>
              <a:rPr lang="en-US" dirty="0">
                <a:latin typeface="Arial" pitchFamily="34" charset="0"/>
                <a:cs typeface="Arial" pitchFamily="34" charset="0"/>
              </a:rPr>
              <a:t>is to finish this work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during one period, </a:t>
            </a:r>
            <a:r>
              <a:rPr lang="en-US" dirty="0">
                <a:latin typeface="Arial" pitchFamily="34" charset="0"/>
                <a:cs typeface="Arial" pitchFamily="34" charset="0"/>
              </a:rPr>
              <a:t>how many hours will he take to finish this work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(a) 16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(b) 17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(c) 18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(d) 19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hrs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Solution: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Ajay’s 15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hr</a:t>
            </a:r>
            <a:r>
              <a:rPr lang="en-US" dirty="0">
                <a:latin typeface="Arial" pitchFamily="34" charset="0"/>
                <a:cs typeface="Arial" pitchFamily="34" charset="0"/>
              </a:rPr>
              <a:t> 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15/20 </a:t>
            </a: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3/4. </a:t>
            </a:r>
            <a:r>
              <a:rPr lang="en-US" dirty="0">
                <a:latin typeface="Arial" pitchFamily="34" charset="0"/>
                <a:cs typeface="Arial" pitchFamily="34" charset="0"/>
              </a:rPr>
              <a:t>Remaining work = 1 –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3/4 </a:t>
            </a:r>
            <a:r>
              <a:rPr lang="en-US" dirty="0">
                <a:latin typeface="Arial" pitchFamily="34" charset="0"/>
                <a:cs typeface="Arial" pitchFamily="34" charset="0"/>
              </a:rPr>
              <a:t>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1/4.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Using work and time formula: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Required Time = work to be done * Rate. This </a:t>
            </a:r>
            <a:r>
              <a:rPr lang="en-US" dirty="0">
                <a:latin typeface="Arial" pitchFamily="34" charset="0"/>
                <a:cs typeface="Arial" pitchFamily="34" charset="0"/>
              </a:rPr>
              <a:t>will be completed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1/4 </a:t>
            </a:r>
            <a:r>
              <a:rPr lang="en-US" dirty="0">
                <a:latin typeface="Arial" pitchFamily="34" charset="0"/>
                <a:cs typeface="Arial" pitchFamily="34" charset="0"/>
              </a:rPr>
              <a:t>×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en-US" dirty="0">
                <a:latin typeface="Arial" pitchFamily="34" charset="0"/>
                <a:cs typeface="Arial" pitchFamily="34" charset="0"/>
              </a:rPr>
              <a:t>i.e. 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hrs.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So, total time taken to complete work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15 </a:t>
            </a:r>
            <a:r>
              <a:rPr lang="en-US" dirty="0">
                <a:latin typeface="Arial" pitchFamily="34" charset="0"/>
                <a:cs typeface="Arial" pitchFamily="34" charset="0"/>
              </a:rPr>
              <a:t>+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4= 19 </a:t>
            </a:r>
            <a:r>
              <a:rPr lang="en-US" dirty="0">
                <a:latin typeface="Arial" pitchFamily="34" charset="0"/>
                <a:cs typeface="Arial" pitchFamily="34" charset="0"/>
              </a:rPr>
              <a:t>hrs.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3" name="Ink 32"/>
              <p14:cNvContentPartPr/>
              <p14:nvPr/>
            </p14:nvContentPartPr>
            <p14:xfrm>
              <a:off x="4554009" y="4605020"/>
              <a:ext cx="2880" cy="0"/>
            </p14:xfrm>
          </p:contentPart>
        </mc:Choice>
        <mc:Fallback xmlns="">
          <p:pic>
            <p:nvPicPr>
              <p:cNvPr id="33" name="Ink 3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288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5" name="Ink 44"/>
              <p14:cNvContentPartPr/>
              <p14:nvPr/>
            </p14:nvContentPartPr>
            <p14:xfrm>
              <a:off x="5981409" y="4952780"/>
              <a:ext cx="11160" cy="0"/>
            </p14:xfrm>
          </p:contentPart>
        </mc:Choice>
        <mc:Fallback xmlns="">
          <p:pic>
            <p:nvPicPr>
              <p:cNvPr id="45" name="Ink 4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11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5" name="Ink 104"/>
              <p14:cNvContentPartPr/>
              <p14:nvPr/>
            </p14:nvContentPartPr>
            <p14:xfrm>
              <a:off x="5163129" y="4589180"/>
              <a:ext cx="0" cy="7560"/>
            </p14:xfrm>
          </p:contentPart>
        </mc:Choice>
        <mc:Fallback xmlns="">
          <p:pic>
            <p:nvPicPr>
              <p:cNvPr id="105" name="Ink 104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0" y="0"/>
                <a:ext cx="0" cy="7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555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485</TotalTime>
  <Words>1031</Words>
  <Application>Microsoft Office PowerPoint</Application>
  <PresentationFormat>On-screen Show (16:10)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General Aptitude Work &amp; Time</vt:lpstr>
      <vt:lpstr>Work &amp; Time</vt:lpstr>
      <vt:lpstr>Example 1</vt:lpstr>
      <vt:lpstr>Example 2</vt:lpstr>
      <vt:lpstr>Example 3</vt:lpstr>
      <vt:lpstr>Practice Question 1</vt:lpstr>
      <vt:lpstr>PowerPoint Presentation</vt:lpstr>
      <vt:lpstr>Practice Question 2</vt:lpstr>
      <vt:lpstr>Multiple Choice question 1</vt:lpstr>
      <vt:lpstr>Multiple Choice question 2</vt:lpstr>
      <vt:lpstr>Multiple Choice question 3</vt:lpstr>
      <vt:lpstr>Multiple Choice question 4</vt:lpstr>
      <vt:lpstr>Question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Aptitude Work &amp; Time</dc:title>
  <dc:creator>SOM</dc:creator>
  <cp:lastModifiedBy>SOM</cp:lastModifiedBy>
  <cp:revision>53</cp:revision>
  <dcterms:created xsi:type="dcterms:W3CDTF">2006-08-16T00:00:00Z</dcterms:created>
  <dcterms:modified xsi:type="dcterms:W3CDTF">2021-09-03T03:09:44Z</dcterms:modified>
</cp:coreProperties>
</file>