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2137305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🎨 </a:t>
            </a:r>
            <a:r>
              <a:rPr sz="6700" b="1" dirty="0"/>
              <a:t>Lesson: The Different Kinds of Adjectives</a:t>
            </a:r>
          </a:p>
          <a:p>
            <a:r>
              <a:rPr lang="en-PH" sz="2000" b="1" dirty="0">
                <a:solidFill>
                  <a:srgbClr val="00B050"/>
                </a:solidFill>
              </a:rPr>
              <a:t>B</a:t>
            </a:r>
            <a:r>
              <a:rPr sz="2000" b="1" dirty="0">
                <a:solidFill>
                  <a:srgbClr val="00B050"/>
                </a:solidFill>
              </a:rPr>
              <a:t>y</a:t>
            </a:r>
            <a:r>
              <a:rPr lang="en-PH" sz="2000" b="1" dirty="0">
                <a:solidFill>
                  <a:srgbClr val="00B050"/>
                </a:solidFill>
              </a:rPr>
              <a:t>:</a:t>
            </a:r>
            <a:r>
              <a:rPr sz="2000" b="1" dirty="0">
                <a:solidFill>
                  <a:srgbClr val="00B050"/>
                </a:solidFill>
              </a:rPr>
              <a:t> Teacher Wacks Velante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0" y="630936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000">
                <a:solidFill>
                  <a:srgbClr val="646464"/>
                </a:solidFill>
              </a:defRPr>
            </a:pPr>
            <a:r>
              <a:t>Property of Teacher Wacks for English Tutorials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🧠 </a:t>
            </a:r>
            <a:r>
              <a:rPr b="1" dirty="0"/>
              <a:t>Quick Review Quiz!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1️⃣ What kind of adjective shows possession?</a:t>
            </a:r>
          </a:p>
          <a:p>
            <a:r>
              <a:t>2️⃣ Which adjective describes quantity or number?</a:t>
            </a:r>
          </a:p>
          <a:p>
            <a:r>
              <a:t>3️⃣ Give an example of a demonstrative adjective.</a:t>
            </a:r>
          </a:p>
          <a:p>
            <a:r>
              <a:t>4️⃣ Fill in the blank: This is ____ book. (my / what / tall)</a:t>
            </a:r>
          </a:p>
          <a:p>
            <a:r>
              <a:t>5️⃣ Change 'good' to its comparative and superlative forms.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630936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000">
                <a:solidFill>
                  <a:srgbClr val="646464"/>
                </a:solidFill>
              </a:defRPr>
            </a:pPr>
            <a:r>
              <a:t>Property of Teacher Wacks for English Tutorials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5400" b="1" dirty="0">
                <a:solidFill>
                  <a:srgbClr val="FF0000"/>
                </a:solidFill>
              </a:rPr>
              <a:t>🎉 Great Job!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You’ve learned the different kinds of adjectives! 🌟</a:t>
            </a:r>
          </a:p>
          <a:p>
            <a:endParaRPr/>
          </a:p>
          <a:p>
            <a:r>
              <a:t>Remember: Adjectives make your sentences more colorful and expressive. 🎨</a:t>
            </a:r>
          </a:p>
          <a:p>
            <a:endParaRPr/>
          </a:p>
          <a:p>
            <a:r>
              <a:t>Always keep your thinking caps on! 🧢💭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630936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000">
                <a:solidFill>
                  <a:srgbClr val="646464"/>
                </a:solidFill>
              </a:defRPr>
            </a:pPr>
            <a:r>
              <a:t>Property of Teacher Wacks for English Tutorials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💡 </a:t>
            </a:r>
            <a:r>
              <a:rPr sz="6000" b="1" dirty="0"/>
              <a:t>What Are Adjectives?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b="1" dirty="0">
                <a:solidFill>
                  <a:srgbClr val="00B0F0"/>
                </a:solidFill>
              </a:rPr>
              <a:t>Adjectives</a:t>
            </a:r>
            <a:r>
              <a:rPr dirty="0"/>
              <a:t> are words that describe or modify nouns and pronouns. 🌈</a:t>
            </a:r>
          </a:p>
          <a:p>
            <a:pPr marL="0" indent="0">
              <a:buNone/>
            </a:pPr>
            <a:r>
              <a:rPr dirty="0"/>
              <a:t>They tell us more about a person, place, thing, or idea.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Examples:</a:t>
            </a:r>
          </a:p>
          <a:p>
            <a:r>
              <a:rPr dirty="0"/>
              <a:t> a *happy* child</a:t>
            </a:r>
          </a:p>
          <a:p>
            <a:r>
              <a:rPr dirty="0"/>
              <a:t> a *blue* car</a:t>
            </a:r>
          </a:p>
          <a:p>
            <a:r>
              <a:rPr dirty="0"/>
              <a:t>*three* apples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🗣️ Task: Describe your best friend using three adjectives!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630936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000">
                <a:solidFill>
                  <a:srgbClr val="646464"/>
                </a:solidFill>
              </a:defRPr>
            </a:pPr>
            <a:r>
              <a:t>Property of Teacher Wacks for English Tutorials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1️⃣ </a:t>
            </a:r>
            <a:r>
              <a:rPr sz="6000" b="1" dirty="0"/>
              <a:t>Descriptive Adjectives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517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dirty="0"/>
              <a:t>These adjectives describe the quality or kind of a noun. 🖍️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Examples:</a:t>
            </a:r>
          </a:p>
          <a:p>
            <a:r>
              <a:rPr dirty="0"/>
              <a:t>*beautiful* flower</a:t>
            </a:r>
          </a:p>
          <a:p>
            <a:r>
              <a:rPr dirty="0"/>
              <a:t>*tall* building</a:t>
            </a:r>
          </a:p>
          <a:p>
            <a:r>
              <a:rPr dirty="0"/>
              <a:t>*brave* soldier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They answer: *What kind?*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✏️ Task: Describe your favorite food using descriptive adjectives.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630936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000">
                <a:solidFill>
                  <a:srgbClr val="646464"/>
                </a:solidFill>
              </a:defRPr>
            </a:pPr>
            <a:r>
              <a:t>Property of Teacher Wacks for English Tutorials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5400" dirty="0"/>
              <a:t>2️⃣ </a:t>
            </a:r>
            <a:r>
              <a:rPr sz="5400" b="1" dirty="0"/>
              <a:t>Quantitative Adjectives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783397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dirty="0"/>
              <a:t>These adjectives show *how much* or *how many* of something. 🔢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Examples:</a:t>
            </a:r>
          </a:p>
          <a:p>
            <a:r>
              <a:rPr dirty="0"/>
              <a:t>*some* water</a:t>
            </a:r>
          </a:p>
          <a:p>
            <a:r>
              <a:rPr dirty="0"/>
              <a:t>*many* books</a:t>
            </a:r>
          </a:p>
          <a:p>
            <a:r>
              <a:rPr dirty="0"/>
              <a:t>*three* apples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They answer: *How much?* or *How many?*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🗣️ Task: Write two sentences using numbers as adjectives.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630936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000">
                <a:solidFill>
                  <a:srgbClr val="646464"/>
                </a:solidFill>
              </a:defRPr>
            </a:pPr>
            <a:r>
              <a:t>Property of Teacher Wacks for English Tutorials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6000" b="1" dirty="0"/>
              <a:t>3️⃣ </a:t>
            </a:r>
            <a:r>
              <a:rPr sz="5400" b="1" dirty="0"/>
              <a:t>Demonstrative Adjectives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933" y="1966277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dirty="0"/>
              <a:t>These adjectives point out which noun is being talked about. 👉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Examples:</a:t>
            </a:r>
          </a:p>
          <a:p>
            <a:r>
              <a:rPr dirty="0"/>
              <a:t>*this* book</a:t>
            </a:r>
          </a:p>
          <a:p>
            <a:r>
              <a:rPr dirty="0"/>
              <a:t>*that* car</a:t>
            </a:r>
          </a:p>
          <a:p>
            <a:r>
              <a:rPr dirty="0"/>
              <a:t>*these* pencils</a:t>
            </a:r>
          </a:p>
          <a:p>
            <a:r>
              <a:rPr dirty="0"/>
              <a:t>*those* dogs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They answer: *Which one?*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✏️ Task: Point to three objects around you and describe them using 'this' or 'that'.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630936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000">
                <a:solidFill>
                  <a:srgbClr val="646464"/>
                </a:solidFill>
              </a:defRPr>
            </a:pPr>
            <a:r>
              <a:t>Property of Teacher Wacks for English Tutorials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6000" b="1" dirty="0"/>
              <a:t>4️⃣ Possessive Adjectives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dirty="0"/>
              <a:t>These adjectives show ownership or possession. 🏠</a:t>
            </a:r>
          </a:p>
          <a:p>
            <a:endParaRPr dirty="0"/>
          </a:p>
          <a:p>
            <a:pPr marL="0" indent="0">
              <a:buNone/>
            </a:pPr>
            <a:r>
              <a:rPr sz="2800" b="1" dirty="0">
                <a:solidFill>
                  <a:srgbClr val="FF0000"/>
                </a:solidFill>
              </a:rPr>
              <a:t>Examples:</a:t>
            </a:r>
          </a:p>
          <a:p>
            <a:r>
              <a:rPr dirty="0"/>
              <a:t>my, your, his, her, its, our, their</a:t>
            </a:r>
          </a:p>
          <a:p>
            <a:endParaRPr dirty="0"/>
          </a:p>
          <a:p>
            <a:pPr marL="0" indent="0">
              <a:buNone/>
            </a:pPr>
            <a:r>
              <a:rPr sz="2800" b="1" dirty="0">
                <a:solidFill>
                  <a:srgbClr val="FF0000"/>
                </a:solidFill>
              </a:rPr>
              <a:t>Example Sentences:</a:t>
            </a:r>
          </a:p>
          <a:p>
            <a:r>
              <a:rPr dirty="0"/>
              <a:t>*This is my bag.*</a:t>
            </a:r>
          </a:p>
          <a:p>
            <a:r>
              <a:rPr dirty="0"/>
              <a:t>*Their house is big.*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🗣️ Task: Use 'my' and 'our' in two different sentences.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630936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000">
                <a:solidFill>
                  <a:srgbClr val="646464"/>
                </a:solidFill>
              </a:defRPr>
            </a:pPr>
            <a:r>
              <a:t>Property of Teacher Wacks for English Tutorials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5️⃣ </a:t>
            </a:r>
            <a:r>
              <a:rPr sz="5400" b="1" dirty="0"/>
              <a:t>Interrogative Adjectives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dirty="0"/>
              <a:t>These adjectives are used with nouns to ask questions. ❓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Examples:</a:t>
            </a:r>
          </a:p>
          <a:p>
            <a:r>
              <a:rPr dirty="0"/>
              <a:t>*which* book</a:t>
            </a:r>
          </a:p>
          <a:p>
            <a:r>
              <a:rPr dirty="0"/>
              <a:t> *what* movie</a:t>
            </a:r>
          </a:p>
          <a:p>
            <a:r>
              <a:rPr dirty="0"/>
              <a:t> *whose* pen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They answer: *Which? What? Whose?*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✏️ Task: Create two questions using interrogative adjectives.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630936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000">
                <a:solidFill>
                  <a:srgbClr val="646464"/>
                </a:solidFill>
              </a:defRPr>
            </a:pPr>
            <a:r>
              <a:t>Property of Teacher Wacks for English Tutorials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6️⃣ </a:t>
            </a:r>
            <a:r>
              <a:rPr b="1" dirty="0"/>
              <a:t>Comparative and Superlative Adjectives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sz="2400" dirty="0"/>
              <a:t>These adjectives are used to compare two or more nouns. ⚖️</a:t>
            </a:r>
          </a:p>
          <a:p>
            <a:r>
              <a:rPr sz="2400" b="1" dirty="0"/>
              <a:t>Comparative</a:t>
            </a:r>
            <a:r>
              <a:rPr sz="2400" dirty="0"/>
              <a:t>: compares two nouns (add *-er* or use *more*)</a:t>
            </a:r>
          </a:p>
          <a:p>
            <a:r>
              <a:rPr sz="2400" b="1" dirty="0"/>
              <a:t>Superlative</a:t>
            </a:r>
            <a:r>
              <a:rPr sz="2400" dirty="0"/>
              <a:t>: compares three or more (add *-</a:t>
            </a:r>
            <a:r>
              <a:rPr sz="2400" dirty="0" err="1"/>
              <a:t>est</a:t>
            </a:r>
            <a:r>
              <a:rPr sz="2400" dirty="0"/>
              <a:t>* or use *most*)</a:t>
            </a:r>
          </a:p>
          <a:p>
            <a:endParaRPr sz="2400" dirty="0"/>
          </a:p>
          <a:p>
            <a:pPr marL="0" indent="0">
              <a:buNone/>
            </a:pPr>
            <a:r>
              <a:rPr sz="2400" b="1" dirty="0">
                <a:solidFill>
                  <a:srgbClr val="FF0000"/>
                </a:solidFill>
              </a:rPr>
              <a:t>Examples:</a:t>
            </a:r>
          </a:p>
          <a:p>
            <a:r>
              <a:rPr sz="2400" dirty="0"/>
              <a:t> big → bigger → biggest</a:t>
            </a:r>
          </a:p>
          <a:p>
            <a:r>
              <a:rPr sz="2400" dirty="0"/>
              <a:t>beautiful → more beautiful → most beautiful</a:t>
            </a:r>
          </a:p>
          <a:p>
            <a:endParaRPr sz="2400" dirty="0"/>
          </a:p>
          <a:p>
            <a:pPr marL="0" indent="0">
              <a:buNone/>
            </a:pPr>
            <a:r>
              <a:rPr sz="2400" dirty="0"/>
              <a:t>🗣️ Task: Compare two animals using comparative adjectives.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630936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000">
                <a:solidFill>
                  <a:srgbClr val="646464"/>
                </a:solidFill>
              </a:defRPr>
            </a:pPr>
            <a:r>
              <a:t>Property of Teacher Wacks for English Tutorials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7️⃣ </a:t>
            </a:r>
            <a:r>
              <a:rPr b="1" dirty="0"/>
              <a:t>Proper Adjectives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dirty="0"/>
              <a:t>These adjectives are formed from proper nouns and are always capitalized. 🌍</a:t>
            </a:r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Examples:</a:t>
            </a:r>
          </a:p>
          <a:p>
            <a:r>
              <a:rPr dirty="0"/>
              <a:t>*Filipino* food</a:t>
            </a:r>
          </a:p>
          <a:p>
            <a:r>
              <a:rPr dirty="0"/>
              <a:t> *Chinese* culture</a:t>
            </a:r>
          </a:p>
          <a:p>
            <a:r>
              <a:rPr dirty="0"/>
              <a:t>*American* dream</a:t>
            </a:r>
          </a:p>
          <a:p>
            <a:endParaRPr dirty="0"/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They tell us about origin, nationality, or style.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✏️ Task: Make 3 sentences using proper adjectives.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630936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r">
              <a:defRPr sz="1000">
                <a:solidFill>
                  <a:srgbClr val="646464"/>
                </a:solidFill>
              </a:defRPr>
            </a:pPr>
            <a:r>
              <a:t>Property of Teacher Wacks for English Tutorials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635</Words>
  <Application>Microsoft Office PowerPoint</Application>
  <PresentationFormat>Custom</PresentationFormat>
  <Paragraphs>122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🎨 Lesson: The Different Kinds of Adjectives By: Teacher Wacks Velante</vt:lpstr>
      <vt:lpstr>💡 What Are Adjectives?</vt:lpstr>
      <vt:lpstr>1️⃣ Descriptive Adjectives</vt:lpstr>
      <vt:lpstr>2️⃣ Quantitative Adjectives</vt:lpstr>
      <vt:lpstr>3️⃣ Demonstrative Adjectives</vt:lpstr>
      <vt:lpstr>4️⃣ Possessive Adjectives</vt:lpstr>
      <vt:lpstr>5️⃣ Interrogative Adjectives</vt:lpstr>
      <vt:lpstr>6️⃣ Comparative and Superlative Adjectives</vt:lpstr>
      <vt:lpstr>7️⃣ Proper Adjectives</vt:lpstr>
      <vt:lpstr>🧠 Quick Review Quiz!</vt:lpstr>
      <vt:lpstr>🎉 Great Job!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Wacks Velante</cp:lastModifiedBy>
  <cp:revision>25</cp:revision>
  <dcterms:created xsi:type="dcterms:W3CDTF">2013-01-27T09:14:16Z</dcterms:created>
  <dcterms:modified xsi:type="dcterms:W3CDTF">2025-10-20T16:40:23Z</dcterms:modified>
  <cp:category/>
</cp:coreProperties>
</file>