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ebsite&#10;&#10;Description automatically generated">
            <a:extLst>
              <a:ext uri="{FF2B5EF4-FFF2-40B4-BE49-F238E27FC236}">
                <a16:creationId xmlns:a16="http://schemas.microsoft.com/office/drawing/2014/main" id="{E91BF582-256B-4146-9CF4-58990382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6D645-8787-40E1-8D11-31750816B221}"/>
              </a:ext>
            </a:extLst>
          </p:cNvPr>
          <p:cNvSpPr/>
          <p:nvPr/>
        </p:nvSpPr>
        <p:spPr>
          <a:xfrm>
            <a:off x="5111532" y="406254"/>
            <a:ext cx="6142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Putting the World to Rights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AED7D-DAAC-469A-AAB5-6C997E205555}"/>
              </a:ext>
            </a:extLst>
          </p:cNvPr>
          <p:cNvSpPr/>
          <p:nvPr/>
        </p:nvSpPr>
        <p:spPr>
          <a:xfrm>
            <a:off x="1545522" y="-138027"/>
            <a:ext cx="2059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EAB0C-CDB3-4C09-972F-D945419EB96C}"/>
              </a:ext>
            </a:extLst>
          </p:cNvPr>
          <p:cNvSpPr/>
          <p:nvPr/>
        </p:nvSpPr>
        <p:spPr>
          <a:xfrm>
            <a:off x="3289833" y="3671888"/>
            <a:ext cx="2855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Zumba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656-3A85-4046-A698-D8055078A1A9}"/>
              </a:ext>
            </a:extLst>
          </p:cNvPr>
          <p:cNvSpPr/>
          <p:nvPr/>
        </p:nvSpPr>
        <p:spPr>
          <a:xfrm>
            <a:off x="8461810" y="-168805"/>
            <a:ext cx="386823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Cheeseboard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BEFA1-8926-46EF-A50F-D4230DE928F2}"/>
              </a:ext>
            </a:extLst>
          </p:cNvPr>
          <p:cNvSpPr/>
          <p:nvPr/>
        </p:nvSpPr>
        <p:spPr>
          <a:xfrm>
            <a:off x="7170349" y="5288340"/>
            <a:ext cx="6451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Giddy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F45F7-3825-41B7-AABC-599EA2281057}"/>
              </a:ext>
            </a:extLst>
          </p:cNvPr>
          <p:cNvSpPr/>
          <p:nvPr/>
        </p:nvSpPr>
        <p:spPr>
          <a:xfrm>
            <a:off x="8244901" y="3757388"/>
            <a:ext cx="3849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Radiant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739">
        <p:circle/>
      </p:transition>
    </mc:Choice>
    <mc:Fallback xmlns="">
      <p:transition spd="slow" advTm="387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0" grpId="0"/>
    </p:bldLst>
  </p:timing>
  <p:extLst>
    <p:ext uri="{E180D4A7-C9FB-4DFB-919C-405C955672EB}">
      <p14:showEvtLst xmlns:p14="http://schemas.microsoft.com/office/powerpoint/2010/main">
        <p14:playEvt time="361" objId="2"/>
        <p14:stopEvt time="3814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 with drinks&#10;&#10;Description automatically generated with low confidence">
            <a:extLst>
              <a:ext uri="{FF2B5EF4-FFF2-40B4-BE49-F238E27FC236}">
                <a16:creationId xmlns:a16="http://schemas.microsoft.com/office/drawing/2014/main" id="{CEC31BC9-6C80-48B6-B233-77F0383A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212987"/>
            <a:ext cx="472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Open Sans"/>
              </a:rPr>
              <a:t>Putting the World to Rights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1268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people chat and discuss how they would solve all of the world’s issues. They use their views to make suggestions.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girls met in the café for a chat and began to put the world to rights. They felt that poor people should be supported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696">
        <p:fade/>
      </p:transition>
    </mc:Choice>
    <mc:Fallback xmlns="">
      <p:transition spd="med" advTm="68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75" objId="2"/>
        <p14:stopEvt time="6808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, cheese&#10;&#10;Description automatically generated">
            <a:extLst>
              <a:ext uri="{FF2B5EF4-FFF2-40B4-BE49-F238E27FC236}">
                <a16:creationId xmlns:a16="http://schemas.microsoft.com/office/drawing/2014/main" id="{5F8CE0B2-68CE-4547-86CB-E2BDB8DA4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Cheeseboard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group of cheeses served on a board as part of a main meal. This may be before or after the main course of the meal.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family bought a selection of different cheeses from the supermarket. They cut them all up and served on a board.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532">
        <p:fade/>
      </p:transition>
    </mc:Choice>
    <mc:Fallback xmlns="">
      <p:transition spd="med" advTm="65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982" objId="2"/>
        <p14:stopEvt time="64886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erson, clothing&#10;&#10;Description automatically generated">
            <a:extLst>
              <a:ext uri="{FF2B5EF4-FFF2-40B4-BE49-F238E27FC236}">
                <a16:creationId xmlns:a16="http://schemas.microsoft.com/office/drawing/2014/main" id="{B6F814AF-DBF2-4832-8150-6A0F202E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Radiant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23023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someone shows an expression displaying happiness and good health. This is most often used to describe women.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woman displayed a beautiful radiant smile on the beach. She was so happy to be enjoying her summer holiday on the beach.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079">
        <p:fade/>
      </p:transition>
    </mc:Choice>
    <mc:Fallback xmlns="">
      <p:transition spd="med" advTm="67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983" objId="2"/>
        <p14:stopEvt time="6669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n orange dress&#10;&#10;Description automatically generated with medium confidence">
            <a:extLst>
              <a:ext uri="{FF2B5EF4-FFF2-40B4-BE49-F238E27FC236}">
                <a16:creationId xmlns:a16="http://schemas.microsoft.com/office/drawing/2014/main" id="{2688B03E-6EFE-49EC-B687-952172A41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Ponder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0" y="2613597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93803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To think about a decision in great depth before coming to a final decision. These a are often important decisions to make.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woman had an important decision to ponder. She had been offered two different jobs. She had to choose only one job.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942">
        <p:fade/>
      </p:transition>
    </mc:Choice>
    <mc:Fallback xmlns="">
      <p:transition spd="med" advTm="62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417" objId="2"/>
        <p14:stopEvt time="6294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lage of a person jumping&#10;&#10;Description automatically generated with low confidence">
            <a:extLst>
              <a:ext uri="{FF2B5EF4-FFF2-40B4-BE49-F238E27FC236}">
                <a16:creationId xmlns:a16="http://schemas.microsoft.com/office/drawing/2014/main" id="{D721C389-19DE-464B-BDCC-99B6FD991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090853"/>
            <a:ext cx="45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Zumba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45000" y="2623023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dance exercise where people do Latin American dancing to music. It is a fast dance style, great for improving fitness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group did weekly Zumba dance sessions to improve their sessions. After 6 months they became great dancers and super fit.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018">
        <p:fade/>
      </p:transition>
    </mc:Choice>
    <mc:Fallback xmlns="">
      <p:transition spd="med" advTm="67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56" objId="2"/>
        <p14:stopEvt time="66898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97D5D1EF-60CA-45DA-A84B-3DEE5F55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Giddy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When something or someone becomes very excited, so much so that they lose control of themselves. They show great happiness.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little puppy became giddy when he saw his owners come back home. He ran to them, wagged his tail and rolled around.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814">
        <p:fade/>
      </p:transition>
    </mc:Choice>
    <mc:Fallback xmlns="">
      <p:transition spd="med" advTm="65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648" objId="2"/>
        <p14:stopEvt time="65451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B7FC361-BEF6-4107-8B66-BC75676C8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545">
        <p:circle/>
      </p:transition>
    </mc:Choice>
    <mc:Fallback xmlns="">
      <p:transition spd="slow" advTm="62545">
        <p:circle/>
      </p:transition>
    </mc:Fallback>
  </mc:AlternateContent>
  <p:extLst>
    <p:ext uri="{E180D4A7-C9FB-4DFB-919C-405C955672EB}">
      <p14:showEvtLst xmlns:p14="http://schemas.microsoft.com/office/powerpoint/2010/main">
        <p14:playEvt time="698" objId="2"/>
        <p14:stopEvt time="58399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.2|3.2|3.2|3.5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7.4|0.7|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0.4|0.5|2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1.4|0.5|2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8.6|0.8|2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2.6|0.5|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6.3|2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314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188</cp:revision>
  <dcterms:created xsi:type="dcterms:W3CDTF">2020-12-12T18:10:58Z</dcterms:created>
  <dcterms:modified xsi:type="dcterms:W3CDTF">2021-09-08T14:28:57Z</dcterms:modified>
</cp:coreProperties>
</file>