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60" r:id="rId4"/>
    <p:sldId id="257" r:id="rId5"/>
    <p:sldId id="258" r:id="rId6"/>
    <p:sldId id="259" r:id="rId7"/>
    <p:sldId id="261" r:id="rId8"/>
    <p:sldId id="262" r:id="rId9"/>
    <p:sldId id="274" r:id="rId10"/>
    <p:sldId id="263" r:id="rId11"/>
    <p:sldId id="264" r:id="rId12"/>
    <p:sldId id="276" r:id="rId13"/>
    <p:sldId id="277" r:id="rId14"/>
    <p:sldId id="280" r:id="rId15"/>
    <p:sldId id="265" r:id="rId16"/>
    <p:sldId id="266" r:id="rId17"/>
    <p:sldId id="279" r:id="rId18"/>
    <p:sldId id="267" r:id="rId19"/>
    <p:sldId id="268" r:id="rId20"/>
    <p:sldId id="278" r:id="rId21"/>
    <p:sldId id="269" r:id="rId22"/>
    <p:sldId id="270" r:id="rId23"/>
    <p:sldId id="271" r:id="rId24"/>
    <p:sldId id="272" r:id="rId25"/>
    <p:sldId id="273"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hudz Jarin" initials="MJJ" lastIdx="6" clrIdx="0">
    <p:extLst>
      <p:ext uri="{19B8F6BF-5375-455C-9EA6-DF929625EA0E}">
        <p15:presenceInfo xmlns:p15="http://schemas.microsoft.com/office/powerpoint/2012/main" userId="e1dc7b14100efa5a" providerId="Windows Live"/>
      </p:ext>
    </p:extLst>
  </p:cmAuthor>
  <p:cmAuthor id="2" name="7036" initials="7" lastIdx="1" clrIdx="1">
    <p:extLst>
      <p:ext uri="{19B8F6BF-5375-455C-9EA6-DF929625EA0E}">
        <p15:presenceInfo xmlns:p15="http://schemas.microsoft.com/office/powerpoint/2012/main" userId="703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5" autoAdjust="0"/>
    <p:restoredTop sz="94660"/>
  </p:normalViewPr>
  <p:slideViewPr>
    <p:cSldViewPr snapToGrid="0">
      <p:cViewPr varScale="1">
        <p:scale>
          <a:sx n="62" d="100"/>
          <a:sy n="62" d="100"/>
        </p:scale>
        <p:origin x="9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9T21:09:03.406" idx="1">
    <p:pos x="10" y="10"/>
    <p:text>36.5 g / 355 g X 100 = 10.3 %</p:text>
    <p:extLst>
      <p:ext uri="{C676402C-5697-4E1C-873F-D02D1690AC5C}">
        <p15:threadingInfo xmlns:p15="http://schemas.microsoft.com/office/powerpoint/2012/main" timeZoneBias="-420"/>
      </p:ext>
    </p:extLst>
  </p:cm>
  <p:cm authorId="1" dt="2020-07-09T21:09:53.765" idx="2">
    <p:pos x="106" y="106"/>
    <p:text>15.8 g / 200 g X 100 = 7.9 %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9T21:10:50.255" idx="3">
    <p:pos x="10" y="10"/>
    <p:text>5.0 ml / 100 ml X 100 = 5.0 %</p:text>
    <p:extLst>
      <p:ext uri="{C676402C-5697-4E1C-873F-D02D1690AC5C}">
        <p15:threadingInfo xmlns:p15="http://schemas.microsoft.com/office/powerpoint/2012/main" timeZoneBias="-420"/>
      </p:ext>
    </p:extLst>
  </p:cm>
  <p:cm authorId="1" dt="2020-07-09T21:11:12.666" idx="4">
    <p:pos x="106" y="106"/>
    <p:text>25 ml/200 ml X 100 = 12.5 %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09T21:11:41.330" idx="5">
    <p:pos x="10" y="10"/>
    <p:text>30 g/150 ml X 100 = 20%</p:text>
    <p:extLst>
      <p:ext uri="{C676402C-5697-4E1C-873F-D02D1690AC5C}">
        <p15:threadingInfo xmlns:p15="http://schemas.microsoft.com/office/powerpoint/2012/main" timeZoneBias="-420"/>
      </p:ext>
    </p:extLst>
  </p:cm>
  <p:cm authorId="1" dt="2020-07-09T21:12:16.628" idx="6">
    <p:pos x="106" y="106"/>
    <p:text>0.5 L to ml (0.5 X 1000) = 500 ml X 20%= 100 g</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6-22T06:19:40.947"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1E16AC7A-873C-4C3A-BDAC-0D27244FC487}"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CDBB4E00-8245-412F-BD5C-C189690BAAB6}">
      <dgm:prSet/>
      <dgm:spPr/>
      <dgm:t>
        <a:bodyPr/>
        <a:lstStyle/>
        <a:p>
          <a:r>
            <a:rPr lang="en-US" b="1"/>
            <a:t>Insoluble</a:t>
          </a:r>
          <a:r>
            <a:rPr lang="en-US"/>
            <a:t> – substances which do not dissolve in water like sand are called insoluble materials (other example are oil, glass, ethanol)</a:t>
          </a:r>
        </a:p>
      </dgm:t>
    </dgm:pt>
    <dgm:pt modelId="{E13F5907-3E9E-4C66-9690-9B179C3020A6}" type="parTrans" cxnId="{DADC5494-E29F-4297-A7D2-135626145BDC}">
      <dgm:prSet/>
      <dgm:spPr/>
      <dgm:t>
        <a:bodyPr/>
        <a:lstStyle/>
        <a:p>
          <a:endParaRPr lang="en-US"/>
        </a:p>
      </dgm:t>
    </dgm:pt>
    <dgm:pt modelId="{6FA384B4-AD07-40A3-99E4-C5F0BD2AF878}" type="sibTrans" cxnId="{DADC5494-E29F-4297-A7D2-135626145BDC}">
      <dgm:prSet/>
      <dgm:spPr/>
      <dgm:t>
        <a:bodyPr/>
        <a:lstStyle/>
        <a:p>
          <a:endParaRPr lang="en-US"/>
        </a:p>
      </dgm:t>
    </dgm:pt>
    <dgm:pt modelId="{FAD44E23-AC90-4864-9867-48CE8479BAF7}">
      <dgm:prSet/>
      <dgm:spPr/>
      <dgm:t>
        <a:bodyPr/>
        <a:lstStyle/>
        <a:p>
          <a:r>
            <a:rPr lang="en-US" b="1"/>
            <a:t>Soluble </a:t>
          </a:r>
          <a:r>
            <a:rPr lang="en-US"/>
            <a:t>– materials like salt and sugar are called soluble as they dissolve completely in water</a:t>
          </a:r>
        </a:p>
      </dgm:t>
    </dgm:pt>
    <dgm:pt modelId="{861CE4B6-34A0-4DA7-82C6-86A92B99A054}" type="parTrans" cxnId="{EF73D0A9-00C5-4EC6-8CF7-AAA97FB796A2}">
      <dgm:prSet/>
      <dgm:spPr/>
      <dgm:t>
        <a:bodyPr/>
        <a:lstStyle/>
        <a:p>
          <a:endParaRPr lang="en-US"/>
        </a:p>
      </dgm:t>
    </dgm:pt>
    <dgm:pt modelId="{2C94FC88-7594-4F59-80D8-3232878620C8}" type="sibTrans" cxnId="{EF73D0A9-00C5-4EC6-8CF7-AAA97FB796A2}">
      <dgm:prSet/>
      <dgm:spPr/>
      <dgm:t>
        <a:bodyPr/>
        <a:lstStyle/>
        <a:p>
          <a:endParaRPr lang="en-US"/>
        </a:p>
      </dgm:t>
    </dgm:pt>
    <dgm:pt modelId="{AF615BCD-5811-44A4-AE23-E5C93637D5F1}" type="pres">
      <dgm:prSet presAssocID="{1E16AC7A-873C-4C3A-BDAC-0D27244FC487}" presName="hierChild1" presStyleCnt="0">
        <dgm:presLayoutVars>
          <dgm:chPref val="1"/>
          <dgm:dir/>
          <dgm:animOne val="branch"/>
          <dgm:animLvl val="lvl"/>
          <dgm:resizeHandles/>
        </dgm:presLayoutVars>
      </dgm:prSet>
      <dgm:spPr/>
    </dgm:pt>
    <dgm:pt modelId="{F52D1A2D-4E1C-42C0-878D-A06772DF0C9B}" type="pres">
      <dgm:prSet presAssocID="{CDBB4E00-8245-412F-BD5C-C189690BAAB6}" presName="hierRoot1" presStyleCnt="0"/>
      <dgm:spPr/>
    </dgm:pt>
    <dgm:pt modelId="{9AC1EC2B-E3FC-47FF-8191-3B1FB334D8D7}" type="pres">
      <dgm:prSet presAssocID="{CDBB4E00-8245-412F-BD5C-C189690BAAB6}" presName="composite" presStyleCnt="0"/>
      <dgm:spPr/>
    </dgm:pt>
    <dgm:pt modelId="{E456D9DE-5769-42FC-9935-3967C71286B7}" type="pres">
      <dgm:prSet presAssocID="{CDBB4E00-8245-412F-BD5C-C189690BAAB6}" presName="background" presStyleLbl="node0" presStyleIdx="0" presStyleCnt="2"/>
      <dgm:spPr/>
    </dgm:pt>
    <dgm:pt modelId="{557C95BF-083A-4C9D-8FB8-28C8887D73FE}" type="pres">
      <dgm:prSet presAssocID="{CDBB4E00-8245-412F-BD5C-C189690BAAB6}" presName="text" presStyleLbl="fgAcc0" presStyleIdx="0" presStyleCnt="2">
        <dgm:presLayoutVars>
          <dgm:chPref val="3"/>
        </dgm:presLayoutVars>
      </dgm:prSet>
      <dgm:spPr/>
    </dgm:pt>
    <dgm:pt modelId="{E0B150DD-E6F3-4DBC-8E14-D936BC49B8BF}" type="pres">
      <dgm:prSet presAssocID="{CDBB4E00-8245-412F-BD5C-C189690BAAB6}" presName="hierChild2" presStyleCnt="0"/>
      <dgm:spPr/>
    </dgm:pt>
    <dgm:pt modelId="{89A80919-F7A6-443D-BB3E-C317A4DACDC6}" type="pres">
      <dgm:prSet presAssocID="{FAD44E23-AC90-4864-9867-48CE8479BAF7}" presName="hierRoot1" presStyleCnt="0"/>
      <dgm:spPr/>
    </dgm:pt>
    <dgm:pt modelId="{4F6F64EE-A12D-449C-A05E-3546B0FD88DC}" type="pres">
      <dgm:prSet presAssocID="{FAD44E23-AC90-4864-9867-48CE8479BAF7}" presName="composite" presStyleCnt="0"/>
      <dgm:spPr/>
    </dgm:pt>
    <dgm:pt modelId="{8E43AADD-EB03-4881-85A6-A5A88F8982C0}" type="pres">
      <dgm:prSet presAssocID="{FAD44E23-AC90-4864-9867-48CE8479BAF7}" presName="background" presStyleLbl="node0" presStyleIdx="1" presStyleCnt="2"/>
      <dgm:spPr/>
    </dgm:pt>
    <dgm:pt modelId="{31D28BD6-A5E8-4DB2-B6C8-69694655AD46}" type="pres">
      <dgm:prSet presAssocID="{FAD44E23-AC90-4864-9867-48CE8479BAF7}" presName="text" presStyleLbl="fgAcc0" presStyleIdx="1" presStyleCnt="2">
        <dgm:presLayoutVars>
          <dgm:chPref val="3"/>
        </dgm:presLayoutVars>
      </dgm:prSet>
      <dgm:spPr/>
    </dgm:pt>
    <dgm:pt modelId="{E61E4643-6436-4254-8CF0-6B604C333A8C}" type="pres">
      <dgm:prSet presAssocID="{FAD44E23-AC90-4864-9867-48CE8479BAF7}" presName="hierChild2" presStyleCnt="0"/>
      <dgm:spPr/>
    </dgm:pt>
  </dgm:ptLst>
  <dgm:cxnLst>
    <dgm:cxn modelId="{4F9C592F-D6C1-4E15-BC66-7A8ECFF7ED02}" type="presOf" srcId="{1E16AC7A-873C-4C3A-BDAC-0D27244FC487}" destId="{AF615BCD-5811-44A4-AE23-E5C93637D5F1}" srcOrd="0" destOrd="0" presId="urn:microsoft.com/office/officeart/2005/8/layout/hierarchy1"/>
    <dgm:cxn modelId="{DADC5494-E29F-4297-A7D2-135626145BDC}" srcId="{1E16AC7A-873C-4C3A-BDAC-0D27244FC487}" destId="{CDBB4E00-8245-412F-BD5C-C189690BAAB6}" srcOrd="0" destOrd="0" parTransId="{E13F5907-3E9E-4C66-9690-9B179C3020A6}" sibTransId="{6FA384B4-AD07-40A3-99E4-C5F0BD2AF878}"/>
    <dgm:cxn modelId="{EF73D0A9-00C5-4EC6-8CF7-AAA97FB796A2}" srcId="{1E16AC7A-873C-4C3A-BDAC-0D27244FC487}" destId="{FAD44E23-AC90-4864-9867-48CE8479BAF7}" srcOrd="1" destOrd="0" parTransId="{861CE4B6-34A0-4DA7-82C6-86A92B99A054}" sibTransId="{2C94FC88-7594-4F59-80D8-3232878620C8}"/>
    <dgm:cxn modelId="{00E12AAF-49F3-4C91-8D83-066DF7E6472B}" type="presOf" srcId="{FAD44E23-AC90-4864-9867-48CE8479BAF7}" destId="{31D28BD6-A5E8-4DB2-B6C8-69694655AD46}" srcOrd="0" destOrd="0" presId="urn:microsoft.com/office/officeart/2005/8/layout/hierarchy1"/>
    <dgm:cxn modelId="{DB8B95C7-2459-4D3E-826F-E4D76F6B1A45}" type="presOf" srcId="{CDBB4E00-8245-412F-BD5C-C189690BAAB6}" destId="{557C95BF-083A-4C9D-8FB8-28C8887D73FE}" srcOrd="0" destOrd="0" presId="urn:microsoft.com/office/officeart/2005/8/layout/hierarchy1"/>
    <dgm:cxn modelId="{76E1FADE-1AEC-4CEE-8E8C-70BE5D829D9B}" type="presParOf" srcId="{AF615BCD-5811-44A4-AE23-E5C93637D5F1}" destId="{F52D1A2D-4E1C-42C0-878D-A06772DF0C9B}" srcOrd="0" destOrd="0" presId="urn:microsoft.com/office/officeart/2005/8/layout/hierarchy1"/>
    <dgm:cxn modelId="{7A30B99C-DF0F-4D76-9C02-CAB4960804A7}" type="presParOf" srcId="{F52D1A2D-4E1C-42C0-878D-A06772DF0C9B}" destId="{9AC1EC2B-E3FC-47FF-8191-3B1FB334D8D7}" srcOrd="0" destOrd="0" presId="urn:microsoft.com/office/officeart/2005/8/layout/hierarchy1"/>
    <dgm:cxn modelId="{C01F7501-CAE9-4FE0-AFCF-BC93CEE7B48E}" type="presParOf" srcId="{9AC1EC2B-E3FC-47FF-8191-3B1FB334D8D7}" destId="{E456D9DE-5769-42FC-9935-3967C71286B7}" srcOrd="0" destOrd="0" presId="urn:microsoft.com/office/officeart/2005/8/layout/hierarchy1"/>
    <dgm:cxn modelId="{CA322B45-9DCE-43E4-966F-B3BE159FB563}" type="presParOf" srcId="{9AC1EC2B-E3FC-47FF-8191-3B1FB334D8D7}" destId="{557C95BF-083A-4C9D-8FB8-28C8887D73FE}" srcOrd="1" destOrd="0" presId="urn:microsoft.com/office/officeart/2005/8/layout/hierarchy1"/>
    <dgm:cxn modelId="{A3387F3A-BB8A-48A1-83ED-AF474BDEAFA9}" type="presParOf" srcId="{F52D1A2D-4E1C-42C0-878D-A06772DF0C9B}" destId="{E0B150DD-E6F3-4DBC-8E14-D936BC49B8BF}" srcOrd="1" destOrd="0" presId="urn:microsoft.com/office/officeart/2005/8/layout/hierarchy1"/>
    <dgm:cxn modelId="{8617C90B-E3FC-4C83-B949-29ECAC8A22BF}" type="presParOf" srcId="{AF615BCD-5811-44A4-AE23-E5C93637D5F1}" destId="{89A80919-F7A6-443D-BB3E-C317A4DACDC6}" srcOrd="1" destOrd="0" presId="urn:microsoft.com/office/officeart/2005/8/layout/hierarchy1"/>
    <dgm:cxn modelId="{4F8D49EE-56C2-42D4-8AEC-675C36AA5780}" type="presParOf" srcId="{89A80919-F7A6-443D-BB3E-C317A4DACDC6}" destId="{4F6F64EE-A12D-449C-A05E-3546B0FD88DC}" srcOrd="0" destOrd="0" presId="urn:microsoft.com/office/officeart/2005/8/layout/hierarchy1"/>
    <dgm:cxn modelId="{51521E71-041E-49B8-B591-79D942A8C47C}" type="presParOf" srcId="{4F6F64EE-A12D-449C-A05E-3546B0FD88DC}" destId="{8E43AADD-EB03-4881-85A6-A5A88F8982C0}" srcOrd="0" destOrd="0" presId="urn:microsoft.com/office/officeart/2005/8/layout/hierarchy1"/>
    <dgm:cxn modelId="{62D88BE1-EDBD-4605-ACA6-E48A94397ECE}" type="presParOf" srcId="{4F6F64EE-A12D-449C-A05E-3546B0FD88DC}" destId="{31D28BD6-A5E8-4DB2-B6C8-69694655AD46}" srcOrd="1" destOrd="0" presId="urn:microsoft.com/office/officeart/2005/8/layout/hierarchy1"/>
    <dgm:cxn modelId="{40D0D6F0-8E77-4B23-A15D-BAB790169723}" type="presParOf" srcId="{89A80919-F7A6-443D-BB3E-C317A4DACDC6}" destId="{E61E4643-6436-4254-8CF0-6B604C333A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BF311-88CD-4B5E-A917-B60E3EA5EA9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2B12E18-4893-46D6-B50F-6A296B451A37}">
      <dgm:prSet/>
      <dgm:spPr/>
      <dgm:t>
        <a:bodyPr/>
        <a:lstStyle/>
        <a:p>
          <a:pPr>
            <a:defRPr cap="all"/>
          </a:pPr>
          <a:r>
            <a:rPr lang="en-US"/>
            <a:t>Nature of solvent</a:t>
          </a:r>
        </a:p>
      </dgm:t>
    </dgm:pt>
    <dgm:pt modelId="{33E95727-E97F-41E5-9467-A6D14D8AE609}" type="parTrans" cxnId="{66BC2F15-0C99-4DC2-B61D-FEE6FA2D5F40}">
      <dgm:prSet/>
      <dgm:spPr/>
      <dgm:t>
        <a:bodyPr/>
        <a:lstStyle/>
        <a:p>
          <a:endParaRPr lang="en-US"/>
        </a:p>
      </dgm:t>
    </dgm:pt>
    <dgm:pt modelId="{F7A22F00-CB72-42FC-93DC-D4C731A63CD8}" type="sibTrans" cxnId="{66BC2F15-0C99-4DC2-B61D-FEE6FA2D5F40}">
      <dgm:prSet/>
      <dgm:spPr/>
      <dgm:t>
        <a:bodyPr/>
        <a:lstStyle/>
        <a:p>
          <a:endParaRPr lang="en-US"/>
        </a:p>
      </dgm:t>
    </dgm:pt>
    <dgm:pt modelId="{1944C5D8-1883-4D2A-899C-BC7908D323C9}">
      <dgm:prSet/>
      <dgm:spPr/>
      <dgm:t>
        <a:bodyPr/>
        <a:lstStyle/>
        <a:p>
          <a:pPr>
            <a:defRPr cap="all"/>
          </a:pPr>
          <a:r>
            <a:rPr lang="en-US"/>
            <a:t>Nature of solute</a:t>
          </a:r>
        </a:p>
      </dgm:t>
    </dgm:pt>
    <dgm:pt modelId="{85FBCAC3-8078-46B0-97A4-D4F934EE19B2}" type="parTrans" cxnId="{BF4D4958-3243-42DD-8BBD-DB6A9D7F6822}">
      <dgm:prSet/>
      <dgm:spPr/>
      <dgm:t>
        <a:bodyPr/>
        <a:lstStyle/>
        <a:p>
          <a:endParaRPr lang="en-US"/>
        </a:p>
      </dgm:t>
    </dgm:pt>
    <dgm:pt modelId="{2207B8BC-F044-4B5C-AEDE-2A88CB99C370}" type="sibTrans" cxnId="{BF4D4958-3243-42DD-8BBD-DB6A9D7F6822}">
      <dgm:prSet/>
      <dgm:spPr/>
      <dgm:t>
        <a:bodyPr/>
        <a:lstStyle/>
        <a:p>
          <a:endParaRPr lang="en-US"/>
        </a:p>
      </dgm:t>
    </dgm:pt>
    <dgm:pt modelId="{C70F8D69-259E-43A8-83DE-E4D8F6C7528A}">
      <dgm:prSet/>
      <dgm:spPr/>
      <dgm:t>
        <a:bodyPr/>
        <a:lstStyle/>
        <a:p>
          <a:pPr>
            <a:defRPr cap="all"/>
          </a:pPr>
          <a:r>
            <a:rPr lang="en-US"/>
            <a:t>Temperature </a:t>
          </a:r>
        </a:p>
      </dgm:t>
    </dgm:pt>
    <dgm:pt modelId="{4303FB38-2416-4A93-B0CA-F6C8894E1044}" type="parTrans" cxnId="{CB7448A6-6ABD-4240-9C22-951835550991}">
      <dgm:prSet/>
      <dgm:spPr/>
      <dgm:t>
        <a:bodyPr/>
        <a:lstStyle/>
        <a:p>
          <a:endParaRPr lang="en-US"/>
        </a:p>
      </dgm:t>
    </dgm:pt>
    <dgm:pt modelId="{37947475-E63D-4702-8522-F0C77A52859E}" type="sibTrans" cxnId="{CB7448A6-6ABD-4240-9C22-951835550991}">
      <dgm:prSet/>
      <dgm:spPr/>
      <dgm:t>
        <a:bodyPr/>
        <a:lstStyle/>
        <a:p>
          <a:endParaRPr lang="en-US"/>
        </a:p>
      </dgm:t>
    </dgm:pt>
    <dgm:pt modelId="{50DB8860-D5AF-44FC-896F-BE2E29A08CC0}">
      <dgm:prSet/>
      <dgm:spPr/>
      <dgm:t>
        <a:bodyPr/>
        <a:lstStyle/>
        <a:p>
          <a:pPr>
            <a:defRPr cap="all"/>
          </a:pPr>
          <a:r>
            <a:rPr lang="en-US"/>
            <a:t>Pressure </a:t>
          </a:r>
        </a:p>
      </dgm:t>
    </dgm:pt>
    <dgm:pt modelId="{BDD8E9B7-17DD-4C68-9D2E-DE98C75C464E}" type="parTrans" cxnId="{3E1B3180-745B-444F-9260-933B58957DAE}">
      <dgm:prSet/>
      <dgm:spPr/>
      <dgm:t>
        <a:bodyPr/>
        <a:lstStyle/>
        <a:p>
          <a:endParaRPr lang="en-US"/>
        </a:p>
      </dgm:t>
    </dgm:pt>
    <dgm:pt modelId="{28A355C0-FA8C-42FB-8159-072BF8395BB4}" type="sibTrans" cxnId="{3E1B3180-745B-444F-9260-933B58957DAE}">
      <dgm:prSet/>
      <dgm:spPr/>
      <dgm:t>
        <a:bodyPr/>
        <a:lstStyle/>
        <a:p>
          <a:endParaRPr lang="en-US"/>
        </a:p>
      </dgm:t>
    </dgm:pt>
    <dgm:pt modelId="{759198F1-2F1D-4C8A-8559-6CA59A2043BE}" type="pres">
      <dgm:prSet presAssocID="{C83BF311-88CD-4B5E-A917-B60E3EA5EA99}" presName="root" presStyleCnt="0">
        <dgm:presLayoutVars>
          <dgm:dir/>
          <dgm:resizeHandles val="exact"/>
        </dgm:presLayoutVars>
      </dgm:prSet>
      <dgm:spPr/>
    </dgm:pt>
    <dgm:pt modelId="{D02E8637-B5AB-4CDA-A030-D46B121CA729}" type="pres">
      <dgm:prSet presAssocID="{02B12E18-4893-46D6-B50F-6A296B451A37}" presName="compNode" presStyleCnt="0"/>
      <dgm:spPr/>
    </dgm:pt>
    <dgm:pt modelId="{6C05CA9C-7B59-4B8C-88C5-B2C70BB41A0A}" type="pres">
      <dgm:prSet presAssocID="{02B12E18-4893-46D6-B50F-6A296B451A37}" presName="iconBgRect" presStyleLbl="bgShp" presStyleIdx="0" presStyleCnt="4"/>
      <dgm:spPr>
        <a:prstGeom prst="round2DiagRect">
          <a:avLst>
            <a:gd name="adj1" fmla="val 29727"/>
            <a:gd name="adj2" fmla="val 0"/>
          </a:avLst>
        </a:prstGeom>
      </dgm:spPr>
    </dgm:pt>
    <dgm:pt modelId="{7D67049C-6979-440B-B4C3-66FD93DD2F9B}" type="pres">
      <dgm:prSet presAssocID="{02B12E18-4893-46D6-B50F-6A296B451A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F15DB24C-FF9E-4FF7-9D58-FA2F0FE9B6F5}" type="pres">
      <dgm:prSet presAssocID="{02B12E18-4893-46D6-B50F-6A296B451A37}" presName="spaceRect" presStyleCnt="0"/>
      <dgm:spPr/>
    </dgm:pt>
    <dgm:pt modelId="{67E164BC-065B-426A-B9C6-36BB4ACD1C02}" type="pres">
      <dgm:prSet presAssocID="{02B12E18-4893-46D6-B50F-6A296B451A37}" presName="textRect" presStyleLbl="revTx" presStyleIdx="0" presStyleCnt="4">
        <dgm:presLayoutVars>
          <dgm:chMax val="1"/>
          <dgm:chPref val="1"/>
        </dgm:presLayoutVars>
      </dgm:prSet>
      <dgm:spPr/>
    </dgm:pt>
    <dgm:pt modelId="{4916ED56-D137-483E-B23B-68D82398010B}" type="pres">
      <dgm:prSet presAssocID="{F7A22F00-CB72-42FC-93DC-D4C731A63CD8}" presName="sibTrans" presStyleCnt="0"/>
      <dgm:spPr/>
    </dgm:pt>
    <dgm:pt modelId="{AB8FF8EB-FE80-4EC5-BFA0-927CF7E42A48}" type="pres">
      <dgm:prSet presAssocID="{1944C5D8-1883-4D2A-899C-BC7908D323C9}" presName="compNode" presStyleCnt="0"/>
      <dgm:spPr/>
    </dgm:pt>
    <dgm:pt modelId="{54E95C43-502C-4CDD-AB26-7700799FA051}" type="pres">
      <dgm:prSet presAssocID="{1944C5D8-1883-4D2A-899C-BC7908D323C9}" presName="iconBgRect" presStyleLbl="bgShp" presStyleIdx="1" presStyleCnt="4"/>
      <dgm:spPr>
        <a:prstGeom prst="round2DiagRect">
          <a:avLst>
            <a:gd name="adj1" fmla="val 29727"/>
            <a:gd name="adj2" fmla="val 0"/>
          </a:avLst>
        </a:prstGeom>
      </dgm:spPr>
    </dgm:pt>
    <dgm:pt modelId="{0D67539E-F2E8-40B1-9300-50CD8465E3E7}" type="pres">
      <dgm:prSet presAssocID="{1944C5D8-1883-4D2A-899C-BC7908D323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19BBB572-6242-4EBB-B214-0BC69AACFDE7}" type="pres">
      <dgm:prSet presAssocID="{1944C5D8-1883-4D2A-899C-BC7908D323C9}" presName="spaceRect" presStyleCnt="0"/>
      <dgm:spPr/>
    </dgm:pt>
    <dgm:pt modelId="{F7AA8DDB-EA14-4FE8-AE0E-3994BFADF587}" type="pres">
      <dgm:prSet presAssocID="{1944C5D8-1883-4D2A-899C-BC7908D323C9}" presName="textRect" presStyleLbl="revTx" presStyleIdx="1" presStyleCnt="4">
        <dgm:presLayoutVars>
          <dgm:chMax val="1"/>
          <dgm:chPref val="1"/>
        </dgm:presLayoutVars>
      </dgm:prSet>
      <dgm:spPr/>
    </dgm:pt>
    <dgm:pt modelId="{FABE5CFA-03AE-47A5-AD41-BAFB244C6A65}" type="pres">
      <dgm:prSet presAssocID="{2207B8BC-F044-4B5C-AEDE-2A88CB99C370}" presName="sibTrans" presStyleCnt="0"/>
      <dgm:spPr/>
    </dgm:pt>
    <dgm:pt modelId="{E0BEC0C7-82B1-4728-AA97-3541B5E5F791}" type="pres">
      <dgm:prSet presAssocID="{C70F8D69-259E-43A8-83DE-E4D8F6C7528A}" presName="compNode" presStyleCnt="0"/>
      <dgm:spPr/>
    </dgm:pt>
    <dgm:pt modelId="{64F9A041-5D9A-4C16-81EF-5E525B1456AE}" type="pres">
      <dgm:prSet presAssocID="{C70F8D69-259E-43A8-83DE-E4D8F6C7528A}" presName="iconBgRect" presStyleLbl="bgShp" presStyleIdx="2" presStyleCnt="4"/>
      <dgm:spPr>
        <a:prstGeom prst="round2DiagRect">
          <a:avLst>
            <a:gd name="adj1" fmla="val 29727"/>
            <a:gd name="adj2" fmla="val 0"/>
          </a:avLst>
        </a:prstGeom>
      </dgm:spPr>
    </dgm:pt>
    <dgm:pt modelId="{E542CE24-38E5-4CEB-A95E-DF003E86EA21}" type="pres">
      <dgm:prSet presAssocID="{C70F8D69-259E-43A8-83DE-E4D8F6C752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2719C52F-5AB7-466A-B751-0EE0A3C00505}" type="pres">
      <dgm:prSet presAssocID="{C70F8D69-259E-43A8-83DE-E4D8F6C7528A}" presName="spaceRect" presStyleCnt="0"/>
      <dgm:spPr/>
    </dgm:pt>
    <dgm:pt modelId="{5BEBAEAD-1519-4A78-BEB9-27CD18AB533D}" type="pres">
      <dgm:prSet presAssocID="{C70F8D69-259E-43A8-83DE-E4D8F6C7528A}" presName="textRect" presStyleLbl="revTx" presStyleIdx="2" presStyleCnt="4">
        <dgm:presLayoutVars>
          <dgm:chMax val="1"/>
          <dgm:chPref val="1"/>
        </dgm:presLayoutVars>
      </dgm:prSet>
      <dgm:spPr/>
    </dgm:pt>
    <dgm:pt modelId="{92A6D502-DE3E-4545-A344-A7B5B6D2092B}" type="pres">
      <dgm:prSet presAssocID="{37947475-E63D-4702-8522-F0C77A52859E}" presName="sibTrans" presStyleCnt="0"/>
      <dgm:spPr/>
    </dgm:pt>
    <dgm:pt modelId="{4AD01349-959D-4C45-9AB7-6227B52B4FF0}" type="pres">
      <dgm:prSet presAssocID="{50DB8860-D5AF-44FC-896F-BE2E29A08CC0}" presName="compNode" presStyleCnt="0"/>
      <dgm:spPr/>
    </dgm:pt>
    <dgm:pt modelId="{CF7D9F4A-40D7-40B2-8059-5BE0E7663592}" type="pres">
      <dgm:prSet presAssocID="{50DB8860-D5AF-44FC-896F-BE2E29A08CC0}" presName="iconBgRect" presStyleLbl="bgShp" presStyleIdx="3" presStyleCnt="4"/>
      <dgm:spPr>
        <a:prstGeom prst="round2DiagRect">
          <a:avLst>
            <a:gd name="adj1" fmla="val 29727"/>
            <a:gd name="adj2" fmla="val 0"/>
          </a:avLst>
        </a:prstGeom>
      </dgm:spPr>
    </dgm:pt>
    <dgm:pt modelId="{EFB06CBD-4EE6-4FC5-BFA4-727C259EF61F}" type="pres">
      <dgm:prSet presAssocID="{50DB8860-D5AF-44FC-896F-BE2E29A08C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72BFF41-A0B4-4DA9-96A4-6E906CF38102}" type="pres">
      <dgm:prSet presAssocID="{50DB8860-D5AF-44FC-896F-BE2E29A08CC0}" presName="spaceRect" presStyleCnt="0"/>
      <dgm:spPr/>
    </dgm:pt>
    <dgm:pt modelId="{C9A80514-D65C-4033-9F88-8D4D5929A95C}" type="pres">
      <dgm:prSet presAssocID="{50DB8860-D5AF-44FC-896F-BE2E29A08CC0}" presName="textRect" presStyleLbl="revTx" presStyleIdx="3" presStyleCnt="4">
        <dgm:presLayoutVars>
          <dgm:chMax val="1"/>
          <dgm:chPref val="1"/>
        </dgm:presLayoutVars>
      </dgm:prSet>
      <dgm:spPr/>
    </dgm:pt>
  </dgm:ptLst>
  <dgm:cxnLst>
    <dgm:cxn modelId="{66BC2F15-0C99-4DC2-B61D-FEE6FA2D5F40}" srcId="{C83BF311-88CD-4B5E-A917-B60E3EA5EA99}" destId="{02B12E18-4893-46D6-B50F-6A296B451A37}" srcOrd="0" destOrd="0" parTransId="{33E95727-E97F-41E5-9467-A6D14D8AE609}" sibTransId="{F7A22F00-CB72-42FC-93DC-D4C731A63CD8}"/>
    <dgm:cxn modelId="{F2D97E52-A3C8-4ACC-8DCC-FF5DE59CF280}" type="presOf" srcId="{1944C5D8-1883-4D2A-899C-BC7908D323C9}" destId="{F7AA8DDB-EA14-4FE8-AE0E-3994BFADF587}" srcOrd="0" destOrd="0" presId="urn:microsoft.com/office/officeart/2018/5/layout/IconLeafLabelList"/>
    <dgm:cxn modelId="{BF4D4958-3243-42DD-8BBD-DB6A9D7F6822}" srcId="{C83BF311-88CD-4B5E-A917-B60E3EA5EA99}" destId="{1944C5D8-1883-4D2A-899C-BC7908D323C9}" srcOrd="1" destOrd="0" parTransId="{85FBCAC3-8078-46B0-97A4-D4F934EE19B2}" sibTransId="{2207B8BC-F044-4B5C-AEDE-2A88CB99C370}"/>
    <dgm:cxn modelId="{3E1B3180-745B-444F-9260-933B58957DAE}" srcId="{C83BF311-88CD-4B5E-A917-B60E3EA5EA99}" destId="{50DB8860-D5AF-44FC-896F-BE2E29A08CC0}" srcOrd="3" destOrd="0" parTransId="{BDD8E9B7-17DD-4C68-9D2E-DE98C75C464E}" sibTransId="{28A355C0-FA8C-42FB-8159-072BF8395BB4}"/>
    <dgm:cxn modelId="{3826AC8A-6CF3-477C-8827-BABA74B3794B}" type="presOf" srcId="{C70F8D69-259E-43A8-83DE-E4D8F6C7528A}" destId="{5BEBAEAD-1519-4A78-BEB9-27CD18AB533D}" srcOrd="0" destOrd="0" presId="urn:microsoft.com/office/officeart/2018/5/layout/IconLeafLabelList"/>
    <dgm:cxn modelId="{0E103497-C7D8-454C-BB3D-EE46725DEBA5}" type="presOf" srcId="{02B12E18-4893-46D6-B50F-6A296B451A37}" destId="{67E164BC-065B-426A-B9C6-36BB4ACD1C02}" srcOrd="0" destOrd="0" presId="urn:microsoft.com/office/officeart/2018/5/layout/IconLeafLabelList"/>
    <dgm:cxn modelId="{CB7448A6-6ABD-4240-9C22-951835550991}" srcId="{C83BF311-88CD-4B5E-A917-B60E3EA5EA99}" destId="{C70F8D69-259E-43A8-83DE-E4D8F6C7528A}" srcOrd="2" destOrd="0" parTransId="{4303FB38-2416-4A93-B0CA-F6C8894E1044}" sibTransId="{37947475-E63D-4702-8522-F0C77A52859E}"/>
    <dgm:cxn modelId="{24C1CFB9-C37F-47E8-9A5A-3675869F003A}" type="presOf" srcId="{50DB8860-D5AF-44FC-896F-BE2E29A08CC0}" destId="{C9A80514-D65C-4033-9F88-8D4D5929A95C}" srcOrd="0" destOrd="0" presId="urn:microsoft.com/office/officeart/2018/5/layout/IconLeafLabelList"/>
    <dgm:cxn modelId="{8B9678D4-5505-4E6B-8CFF-E518CD95529C}" type="presOf" srcId="{C83BF311-88CD-4B5E-A917-B60E3EA5EA99}" destId="{759198F1-2F1D-4C8A-8559-6CA59A2043BE}" srcOrd="0" destOrd="0" presId="urn:microsoft.com/office/officeart/2018/5/layout/IconLeafLabelList"/>
    <dgm:cxn modelId="{8044A418-652E-4823-B4C5-F52C87BBA5C5}" type="presParOf" srcId="{759198F1-2F1D-4C8A-8559-6CA59A2043BE}" destId="{D02E8637-B5AB-4CDA-A030-D46B121CA729}" srcOrd="0" destOrd="0" presId="urn:microsoft.com/office/officeart/2018/5/layout/IconLeafLabelList"/>
    <dgm:cxn modelId="{C0ADA680-4941-4E16-A4BA-E12560FA905E}" type="presParOf" srcId="{D02E8637-B5AB-4CDA-A030-D46B121CA729}" destId="{6C05CA9C-7B59-4B8C-88C5-B2C70BB41A0A}" srcOrd="0" destOrd="0" presId="urn:microsoft.com/office/officeart/2018/5/layout/IconLeafLabelList"/>
    <dgm:cxn modelId="{3A009480-7CB4-427F-A8BE-FED29088BEE6}" type="presParOf" srcId="{D02E8637-B5AB-4CDA-A030-D46B121CA729}" destId="{7D67049C-6979-440B-B4C3-66FD93DD2F9B}" srcOrd="1" destOrd="0" presId="urn:microsoft.com/office/officeart/2018/5/layout/IconLeafLabelList"/>
    <dgm:cxn modelId="{4A2BEE49-4629-41E1-B0B0-F4ACE6CD09A4}" type="presParOf" srcId="{D02E8637-B5AB-4CDA-A030-D46B121CA729}" destId="{F15DB24C-FF9E-4FF7-9D58-FA2F0FE9B6F5}" srcOrd="2" destOrd="0" presId="urn:microsoft.com/office/officeart/2018/5/layout/IconLeafLabelList"/>
    <dgm:cxn modelId="{AF4D1243-D177-4457-B298-163AD2621D0A}" type="presParOf" srcId="{D02E8637-B5AB-4CDA-A030-D46B121CA729}" destId="{67E164BC-065B-426A-B9C6-36BB4ACD1C02}" srcOrd="3" destOrd="0" presId="urn:microsoft.com/office/officeart/2018/5/layout/IconLeafLabelList"/>
    <dgm:cxn modelId="{C54479B9-C453-4A26-9712-D3CB98C37F82}" type="presParOf" srcId="{759198F1-2F1D-4C8A-8559-6CA59A2043BE}" destId="{4916ED56-D137-483E-B23B-68D82398010B}" srcOrd="1" destOrd="0" presId="urn:microsoft.com/office/officeart/2018/5/layout/IconLeafLabelList"/>
    <dgm:cxn modelId="{C77507C9-95CD-4BC0-A6E9-5E1F9DFB906C}" type="presParOf" srcId="{759198F1-2F1D-4C8A-8559-6CA59A2043BE}" destId="{AB8FF8EB-FE80-4EC5-BFA0-927CF7E42A48}" srcOrd="2" destOrd="0" presId="urn:microsoft.com/office/officeart/2018/5/layout/IconLeafLabelList"/>
    <dgm:cxn modelId="{94AE697E-C063-4C27-BC73-C041530F613E}" type="presParOf" srcId="{AB8FF8EB-FE80-4EC5-BFA0-927CF7E42A48}" destId="{54E95C43-502C-4CDD-AB26-7700799FA051}" srcOrd="0" destOrd="0" presId="urn:microsoft.com/office/officeart/2018/5/layout/IconLeafLabelList"/>
    <dgm:cxn modelId="{B662EF84-31BD-4432-9B64-6E776D896F8F}" type="presParOf" srcId="{AB8FF8EB-FE80-4EC5-BFA0-927CF7E42A48}" destId="{0D67539E-F2E8-40B1-9300-50CD8465E3E7}" srcOrd="1" destOrd="0" presId="urn:microsoft.com/office/officeart/2018/5/layout/IconLeafLabelList"/>
    <dgm:cxn modelId="{C86C4F88-2070-4733-94CE-404F11EDC8BE}" type="presParOf" srcId="{AB8FF8EB-FE80-4EC5-BFA0-927CF7E42A48}" destId="{19BBB572-6242-4EBB-B214-0BC69AACFDE7}" srcOrd="2" destOrd="0" presId="urn:microsoft.com/office/officeart/2018/5/layout/IconLeafLabelList"/>
    <dgm:cxn modelId="{04F5C539-68F4-4DFF-89FF-B71D481FE460}" type="presParOf" srcId="{AB8FF8EB-FE80-4EC5-BFA0-927CF7E42A48}" destId="{F7AA8DDB-EA14-4FE8-AE0E-3994BFADF587}" srcOrd="3" destOrd="0" presId="urn:microsoft.com/office/officeart/2018/5/layout/IconLeafLabelList"/>
    <dgm:cxn modelId="{94D49EDF-6F46-4B40-8FFC-B856E8A88386}" type="presParOf" srcId="{759198F1-2F1D-4C8A-8559-6CA59A2043BE}" destId="{FABE5CFA-03AE-47A5-AD41-BAFB244C6A65}" srcOrd="3" destOrd="0" presId="urn:microsoft.com/office/officeart/2018/5/layout/IconLeafLabelList"/>
    <dgm:cxn modelId="{4201B4D8-0E0D-4ED1-BCB9-3F8FF9559041}" type="presParOf" srcId="{759198F1-2F1D-4C8A-8559-6CA59A2043BE}" destId="{E0BEC0C7-82B1-4728-AA97-3541B5E5F791}" srcOrd="4" destOrd="0" presId="urn:microsoft.com/office/officeart/2018/5/layout/IconLeafLabelList"/>
    <dgm:cxn modelId="{DD6A4C45-D84B-4176-A26B-F9FC2DB7F2AF}" type="presParOf" srcId="{E0BEC0C7-82B1-4728-AA97-3541B5E5F791}" destId="{64F9A041-5D9A-4C16-81EF-5E525B1456AE}" srcOrd="0" destOrd="0" presId="urn:microsoft.com/office/officeart/2018/5/layout/IconLeafLabelList"/>
    <dgm:cxn modelId="{DBB0B50A-3BB4-4EEF-A332-70067BCEC571}" type="presParOf" srcId="{E0BEC0C7-82B1-4728-AA97-3541B5E5F791}" destId="{E542CE24-38E5-4CEB-A95E-DF003E86EA21}" srcOrd="1" destOrd="0" presId="urn:microsoft.com/office/officeart/2018/5/layout/IconLeafLabelList"/>
    <dgm:cxn modelId="{6F803C1B-78E6-422B-A59A-91245826274F}" type="presParOf" srcId="{E0BEC0C7-82B1-4728-AA97-3541B5E5F791}" destId="{2719C52F-5AB7-466A-B751-0EE0A3C00505}" srcOrd="2" destOrd="0" presId="urn:microsoft.com/office/officeart/2018/5/layout/IconLeafLabelList"/>
    <dgm:cxn modelId="{128F36F1-92BB-4085-B966-96C079C83235}" type="presParOf" srcId="{E0BEC0C7-82B1-4728-AA97-3541B5E5F791}" destId="{5BEBAEAD-1519-4A78-BEB9-27CD18AB533D}" srcOrd="3" destOrd="0" presId="urn:microsoft.com/office/officeart/2018/5/layout/IconLeafLabelList"/>
    <dgm:cxn modelId="{31A52728-9308-489A-8CBA-E18BC6A628C1}" type="presParOf" srcId="{759198F1-2F1D-4C8A-8559-6CA59A2043BE}" destId="{92A6D502-DE3E-4545-A344-A7B5B6D2092B}" srcOrd="5" destOrd="0" presId="urn:microsoft.com/office/officeart/2018/5/layout/IconLeafLabelList"/>
    <dgm:cxn modelId="{0C8A9CF5-7BEF-441F-AB50-9B69CDD6CB55}" type="presParOf" srcId="{759198F1-2F1D-4C8A-8559-6CA59A2043BE}" destId="{4AD01349-959D-4C45-9AB7-6227B52B4FF0}" srcOrd="6" destOrd="0" presId="urn:microsoft.com/office/officeart/2018/5/layout/IconLeafLabelList"/>
    <dgm:cxn modelId="{0E5C186D-7F68-4EBE-9516-27F4BA9BF11E}" type="presParOf" srcId="{4AD01349-959D-4C45-9AB7-6227B52B4FF0}" destId="{CF7D9F4A-40D7-40B2-8059-5BE0E7663592}" srcOrd="0" destOrd="0" presId="urn:microsoft.com/office/officeart/2018/5/layout/IconLeafLabelList"/>
    <dgm:cxn modelId="{EEAC51AE-0906-40D2-BEBA-9FEF3A599545}" type="presParOf" srcId="{4AD01349-959D-4C45-9AB7-6227B52B4FF0}" destId="{EFB06CBD-4EE6-4FC5-BFA4-727C259EF61F}" srcOrd="1" destOrd="0" presId="urn:microsoft.com/office/officeart/2018/5/layout/IconLeafLabelList"/>
    <dgm:cxn modelId="{37329C5B-C493-4C7B-AE93-D417E3552E35}" type="presParOf" srcId="{4AD01349-959D-4C45-9AB7-6227B52B4FF0}" destId="{A72BFF41-A0B4-4DA9-96A4-6E906CF38102}" srcOrd="2" destOrd="0" presId="urn:microsoft.com/office/officeart/2018/5/layout/IconLeafLabelList"/>
    <dgm:cxn modelId="{797B1382-22CF-4B44-B5BA-5237C00E0271}" type="presParOf" srcId="{4AD01349-959D-4C45-9AB7-6227B52B4FF0}" destId="{C9A80514-D65C-4033-9F88-8D4D5929A95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6D9DE-5769-42FC-9935-3967C71286B7}">
      <dsp:nvSpPr>
        <dsp:cNvPr id="0" name=""/>
        <dsp:cNvSpPr/>
      </dsp:nvSpPr>
      <dsp:spPr>
        <a:xfrm>
          <a:off x="1291" y="409744"/>
          <a:ext cx="4531703" cy="28776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57C95BF-083A-4C9D-8FB8-28C8887D73FE}">
      <dsp:nvSpPr>
        <dsp:cNvPr id="0" name=""/>
        <dsp:cNvSpPr/>
      </dsp:nvSpPr>
      <dsp:spPr>
        <a:xfrm>
          <a:off x="504813" y="888091"/>
          <a:ext cx="4531703" cy="28776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Insoluble</a:t>
          </a:r>
          <a:r>
            <a:rPr lang="en-US" sz="2900" kern="1200"/>
            <a:t> – substances which do not dissolve in water like sand are called insoluble materials (other example are oil, glass, ethanol)</a:t>
          </a:r>
        </a:p>
      </dsp:txBody>
      <dsp:txXfrm>
        <a:off x="589096" y="972374"/>
        <a:ext cx="4363137" cy="2709065"/>
      </dsp:txXfrm>
    </dsp:sp>
    <dsp:sp modelId="{8E43AADD-EB03-4881-85A6-A5A88F8982C0}">
      <dsp:nvSpPr>
        <dsp:cNvPr id="0" name=""/>
        <dsp:cNvSpPr/>
      </dsp:nvSpPr>
      <dsp:spPr>
        <a:xfrm>
          <a:off x="5540040" y="409744"/>
          <a:ext cx="4531703" cy="28776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D28BD6-A5E8-4DB2-B6C8-69694655AD46}">
      <dsp:nvSpPr>
        <dsp:cNvPr id="0" name=""/>
        <dsp:cNvSpPr/>
      </dsp:nvSpPr>
      <dsp:spPr>
        <a:xfrm>
          <a:off x="6043562" y="888091"/>
          <a:ext cx="4531703" cy="28776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Soluble </a:t>
          </a:r>
          <a:r>
            <a:rPr lang="en-US" sz="2900" kern="1200"/>
            <a:t>– materials like salt and sugar are called soluble as they dissolve completely in water</a:t>
          </a:r>
        </a:p>
      </dsp:txBody>
      <dsp:txXfrm>
        <a:off x="6127845" y="972374"/>
        <a:ext cx="4363137" cy="2709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5CA9C-7B59-4B8C-88C5-B2C70BB41A0A}">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7049C-6979-440B-B4C3-66FD93DD2F9B}">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164BC-065B-426A-B9C6-36BB4ACD1C02}">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Nature of solvent</a:t>
          </a:r>
        </a:p>
      </dsp:txBody>
      <dsp:txXfrm>
        <a:off x="569079" y="2644614"/>
        <a:ext cx="2072362" cy="720000"/>
      </dsp:txXfrm>
    </dsp:sp>
    <dsp:sp modelId="{54E95C43-502C-4CDD-AB26-7700799FA051}">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7539E-F2E8-40B1-9300-50CD8465E3E7}">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AA8DDB-EA14-4FE8-AE0E-3994BFADF587}">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Nature of solute</a:t>
          </a:r>
        </a:p>
      </dsp:txBody>
      <dsp:txXfrm>
        <a:off x="3004105" y="2644614"/>
        <a:ext cx="2072362" cy="720000"/>
      </dsp:txXfrm>
    </dsp:sp>
    <dsp:sp modelId="{64F9A041-5D9A-4C16-81EF-5E525B1456AE}">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2CE24-38E5-4CEB-A95E-DF003E86EA21}">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EBAEAD-1519-4A78-BEB9-27CD18AB533D}">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Temperature </a:t>
          </a:r>
        </a:p>
      </dsp:txBody>
      <dsp:txXfrm>
        <a:off x="5439131" y="2644614"/>
        <a:ext cx="2072362" cy="720000"/>
      </dsp:txXfrm>
    </dsp:sp>
    <dsp:sp modelId="{CF7D9F4A-40D7-40B2-8059-5BE0E7663592}">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06CBD-4EE6-4FC5-BFA4-727C259EF61F}">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80514-D65C-4033-9F88-8D4D5929A95C}">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Pressure </a:t>
          </a:r>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1.550"/>
    </inkml:context>
    <inkml:brush xml:id="br0">
      <inkml:brushProperty name="width" value="0.05" units="cm"/>
      <inkml:brushProperty name="height" value="0.05" units="cm"/>
      <inkml:brushProperty name="color" value="#E71224"/>
    </inkml:brush>
  </inkml:definitions>
  <inkml:trace contextRef="#ctx0" brushRef="#br0">90 209 3745,'-51'16'1568,"50"-16"-1500,0 0 1,0 1-1,0-1 1,0 1-1,0-1 0,0 0 1,-1 0-1,1 0 0,0 0 1,0 0-1,0 0 0,-1 0 1,1 0-1,0 0 0,0 0 1,0-1-1,0 1 1,0-1-1,0 1 0,-1-1 1,1 1-1,0-1 0,0 1 1,0-1-1,0 0 0,1 1 1,-1-1-1,0 0 0,0 0 1,0 0-1,1 0 1,-1 0-1,0 0 0,1 0 1,-1 0-1,1 0 0,-1 0 1,1 0-1,-1 0 0,1 0 1,0-1-1,0 1 0,0 0 1,-1 0-1,1 0 1,0 0-1,0-1 0,1 1 1,-1 0-1,0 0-68,1-6 226,0 0 1,0 0-1,1 0 0,0 0 1,0 0-1,3-5-226,3-6 296,1 0 1,1 0-1,0 1 1,1 0-1,1 1 0,0 0 1,5-3-297,-13 17 39,-4 2 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0.019"/>
    </inkml:context>
    <inkml:brush xml:id="br0">
      <inkml:brushProperty name="width" value="0.05" units="cm"/>
      <inkml:brushProperty name="height" value="0.05" units="cm"/>
      <inkml:brushProperty name="color" value="#E71224"/>
    </inkml:brush>
  </inkml:definitions>
  <inkml:trace contextRef="#ctx0" brushRef="#br0">292 84 5353,'2'-53'2082,"-2"51"-1974,0 0-1,0 1 1,0-1 0,0 1-1,0-1 1,-1 1 0,1-1 0,-1 1-1,1-1 1,-1 1 0,1-1-1,-1 1 1,0 0 0,0-1 0,1 1-1,-1 0 1,-1-1-108,1 2 49,1-1 0,-1 1 0,0-1 0,1 1 0,-1 0 1,0-1-1,0 1 0,1 0 0,-1 0 0,0 0 0,0 0 0,0-1 0,1 1 0,-1 0 0,0 0 0,0 1 1,1-1-1,-1 0 0,0 0 0,0 0 0,0 0 0,0 1-49,-3 1 75,1-1-1,0 1 1,-1 0 0,1 0 0,0 0-1,0 1 1,0-1 0,1 1-1,-1 0 1,-1 1-75,-33 47 921,-16 31-921,4-4 275,36-59-199,1 1 0,2 1 0,0 0 0,1 0 0,0 0 0,2 1 0,1 1 0,1-1 0,1 1-1,0 0 1,2 0 0,1 0 0,1 0 0,1 11-76,0-27 28,0 0 0,0 0-1,0-1 1,1 1 0,0 0 0,0-1-1,1 1 1,0-1 0,0 0 0,0 0-1,1 0 1,0 0 0,0-1 0,4 4-28,-4-5 20,0-1 0,0 1 0,1-1 0,-1 0 0,1-1 0,0 1 1,0-1-1,0 0 0,0 0 0,1 0 0,-1-1 0,0 1 0,1-1 0,-1-1 1,1 1-1,-1-1 0,1 0 0,1 0-20,4-1 35,0-1-1,0 0 1,0 0-1,0-1 1,0 0-1,-1-1 1,0-1-1,1 1 1,-1-1-1,-1-1 1,1 0-1,-1-1 1,2-1-35,13-12 82,-2 0-1,0-2 1,-2 0 0,7-10-82,-1 0 45,-2-2 0,-1 0-1,-1-1 1,-2-1 0,-2-1-1,0-3-44,-15 31 4,1-1-1,-1 0 1,-1 0-1,0 0 1,0 0 0,-1 0-1,0 0 1,-1 0-1,0-7-3,0 14 1,-1-1 0,1 1-1,-1 0 1,0-1 0,0 1-1,0 0 1,0 0 0,-1-1-1,1 1 1,-1 0 0,0 0-1,0 1 1,0-1 0,0 0 0,0 1-1,-1-1 1,1 1 0,-1 0-1,1-1 1,-1 1 0,0 1-1,0-1 1,0 0 0,0 1-1,0-1 1,-1 1 0,1 0 0,0 0-1,-2 0 0,-3 0 0,0 0 1,-1 0-1,1 1 0,0 0 0,0 1 0,0 0 0,-1 0 0,1 1 1,0 0-1,0 0 0,1 1 0,-1 0 0,-6 3 0,-11 6 2,1 2-1,1 0 1,-12 10-2,19-13-7,0 1-99,-1 0 1,1 0-1,1 2 0,1 0 0,-1 1 106,14-14-72,0-1 1,1 1 0,-1-1-1,1 1 1,-1 0-1,1-1 1,-1 1-1,1-1 1,0 1 0,-1 0-1,1-1 1,0 1-1,-1 0 1,1 0 0,0-1-1,0 1 1,0 0-1,-1-1 1,1 1 0,0 0-1,0 0 1,0 0 71,1-1-50,0 1 1,-1-1 0,1 0-1,-1 0 1,1 0-1,-1 0 1,1 1 0,0-1-1,-1 0 1,1 0 0,-1 0-1,1 0 1,0 0-1,-1-1 1,1 1 0,-1 0-1,1 0 1,-1 0-1,1 0 1,0-1 0,-1 1 49,39-16-1403,-38 15 1350,43-20-567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47.902"/>
    </inkml:context>
    <inkml:brush xml:id="br0">
      <inkml:brushProperty name="width" value="0.05" units="cm"/>
      <inkml:brushProperty name="height" value="0.05" units="cm"/>
      <inkml:brushProperty name="color" value="#E71224"/>
    </inkml:brush>
  </inkml:definitions>
  <inkml:trace contextRef="#ctx0" brushRef="#br0">26 233 5337,'-1'-1'125,"0"1"-1,-1 0 1,1-1-1,0 1 0,0-1 1,0 1-1,-1-1 1,1 1-1,0-1 1,0 0-1,0 0 1,0 0-1,0 1 1,0-1-1,0 0 1,0 0-1,1 0 1,-1 0-1,0-1 0,0 1 1,1 0-1,-1 0 1,1 0-1,-1 0 1,1-1-1,0 1 1,-1 0-1,1-1 1,0 0-125,-1-5 116,1 1-1,1-1 1,-1 1 0,1-1 0,2-5-116,1-18 491,4 28-279,22 0-122,16-1 36,-1-1 1,35-9-127,77-12 66,1 8 0,35 4-66,39-3 24,426-19-9,-475 37 75,0 8-1,108 22-89,63 34 19,-154-25-1665,125 6 1646,-207-39-533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48.767"/>
    </inkml:context>
    <inkml:brush xml:id="br0">
      <inkml:brushProperty name="width" value="0.05" units="cm"/>
      <inkml:brushProperty name="height" value="0.05" units="cm"/>
      <inkml:brushProperty name="color" value="#E71224"/>
    </inkml:brush>
  </inkml:definitions>
  <inkml:trace contextRef="#ctx0" brushRef="#br0">131 27 4713,'0'-4'2055,"0"4"-1895,0-1 0,1 0 0,-1 0 0,0 0-1,0 0 1,0 0 0,0 0 0,0 0 0,0 0 0,0 0 0,0 0 0,-1 0 0,1 0 0,0 0 0,0 0 0,-1 1 0,1-1 0,-1 0 0,1 0 0,-1 0-1,1 0 1,-1 1 0,1-1 0,-2 0-160,0 7 143,-9 49-65,3-1-1,3 1 1,1 39-78,-2 13 39,-72 657 307,75-738-335,3-25-10,-4 30 18,1 0 1,2 30-20,1-60-17,0 1 0,0 0-1,0-1 1,0 1 0,1-1-1,-1 1 1,0-1 0,1 1 0,-1 0-1,1-1 1,0 0 0,-1 1-1,1-1 1,0 1 0,0-1-1,0 1 18,-1-2-6,1 0 0,-1 0-1,0 0 1,0 0-1,1 0 1,-1 0 0,0 0-1,0 0 1,1 0 0,-1 0-1,0 0 1,1 0 0,-1 0-1,0 0 1,0 0-1,1 0 1,-1 0 0,0 0-1,0 0 1,1 0 0,-1 0-1,0 0 1,0-1 0,1 1-1,-1 0 1,0 0-1,0 0 1,0 0 0,1-1-1,-1 1 1,0 0 6,11-17 178,2-21-138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49.372"/>
    </inkml:context>
    <inkml:brush xml:id="br0">
      <inkml:brushProperty name="width" value="0.05" units="cm"/>
      <inkml:brushProperty name="height" value="0.05" units="cm"/>
      <inkml:brushProperty name="color" value="#E71224"/>
    </inkml:brush>
  </inkml:definitions>
  <inkml:trace contextRef="#ctx0" brushRef="#br0">591 46 4481,'-11'6'883,"6"-2"-553,-1-1 1,1 0-1,-1 0 0,0 0 0,0-1 0,0 0 0,-1 0-330,5-1 41,0-1 0,-1 0 0,1 0 0,0 0 0,0 0 0,-1-1 0,1 1 0,0-1-1,0 1 1,0-1 0,0 0 0,-1 1 0,1-1 0,0 0 0,1 0 0,-1-1 0,0 1 0,0 0-1,0-1 1,1 1 0,-1-1 0,0-1-41,-1 1 50,0-1 0,1 0 0,0 0 0,0 0 1,0-1-1,0 1 0,1 0 0,-1-1 0,0 0-50,-5-13 781,7 17-756,0-1-1,0 1 1,0 0-1,0 0 1,0-1-1,0 1 1,0 0-1,0-1 1,-1 1-1,1 0 0,0 0 1,0 0-1,0-1 1,0 1-1,-1 0 1,1 0-1,0-1 1,0 1-1,0 0 1,-1 0-1,1 0 0,0 0 1,0 0-1,0-1 1,-1 1-1,1 0 1,0 0-1,0 0 1,-1 0-1,1 0 1,0 0-1,-1 0 1,1 0-1,0 0 0,0 0 1,-1 0-1,1 0 1,0 0-1,0 0 1,-1 0-1,1 0 1,0 0-1,-1 0 1,1 0-1,0 0 0,0 1 1,-1-1-1,1 0 1,0 0-1,0 0 1,0 0-1,-1 0 1,1 1-1,0-1 1,0 0-1,0 0 0,0 1 1,-1-1-1,1 0 1,0 0-1,0 1 1,0-1-25,-12 25 22,8-13 54,-144 302 500,106-228-490,14-28-44,-3-3-1,-3 0 1,-2-2-1,-2-2 1,-10 8-42,42-51 46,5-6-25,0-1 0,-1 1 0,1-1 0,0 0 0,0 1 0,-1-1 0,1 0 0,0 0 0,-1 0 0,1 0-1,-1 0 1,-1 1-21,20-26 320,-12 18-318,1 1 0,-1 0 0,1 0 0,0 1 0,0 0 0,1 0 0,-1 0 0,1 1-1,0 0 1,0 0 0,0 0 0,0 1 0,0 0 0,2 1-2,11-2 9,0 2 0,0 1 0,0 0 0,16 3-9,16 2-49,1-2 1,-1-3-1,0-2 0,51-8 49,-98 9-109,0 0 0,0 0-1,0-1 1,0 1 0,0-1-1,0 0 1,3-3 109,-6 4-132,0-1 0,0 0 0,0 1 0,0-1 0,0 0 0,0 0 0,-1 0 0,1 0 0,-1 0 0,1 0 0,-1-1 0,0 1 0,0 0 0,0-1 0,0 1-1,0-2 133,3-21-601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49.732"/>
    </inkml:context>
    <inkml:brush xml:id="br0">
      <inkml:brushProperty name="width" value="0.05" units="cm"/>
      <inkml:brushProperty name="height" value="0.05" units="cm"/>
      <inkml:brushProperty name="color" value="#E71224"/>
    </inkml:brush>
  </inkml:definitions>
  <inkml:trace contextRef="#ctx0" brushRef="#br0">126 26 5009,'-5'-7'1310,"4"5"-1065,1 1 0,-1 0 0,0-1-1,0 1 1,0-1 0,0 1 0,0 0 0,0 0 0,0 0 0,0 0 0,-1 0 0,1 0 0,0 0-1,-1 0-244,1 1 458,1 3-81,0 13-234,0 73 582,-10 79-725,-19 92 236,-20 219 33,44-421-255,-2 7 12,4 1 0,3 3-26,0-66-40,0 0-1,0 0 0,1 1 1,-1-1-1,1 0 0,0 0 1,0 0-1,0 0 0,1 2 41,-1-5-19,-1 0-1,0 1 0,0-1 0,0 0 1,0 0-1,1 1 0,-1-1 0,0 0 1,0 0-1,1 1 0,-1-1 0,0 0 1,0 0-1,1 0 0,-1 0 0,0 1 1,1-1-1,-1 0 0,0 0 0,1 0 1,-1 0-1,0 0 0,1 0 0,-1 0 1,0 0-1,1 0 0,-1 0 1,0 0 19,1 0-58,0-1 0,0 1 0,-1 0 0,1-1 0,0 0 0,-1 1 1,1-1-1,0 1 0,-1-1 0,1 0 0,-1 1 0,1-1 0,-1 0 1,0 1-1,1-1 0,-1-1 58,11-22-639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0.491"/>
    </inkml:context>
    <inkml:brush xml:id="br0">
      <inkml:brushProperty name="width" value="0.05" units="cm"/>
      <inkml:brushProperty name="height" value="0.05" units="cm"/>
      <inkml:brushProperty name="color" value="#E71224"/>
    </inkml:brush>
  </inkml:definitions>
  <inkml:trace contextRef="#ctx0" brushRef="#br0">251 37 3409,'0'-2'296,"0"0"-1,0 0 1,0 0 0,0 1 0,0-1 0,-1 0 0,1 0 0,-1 0 0,1 1 0,-1-1-1,0 0 1,0 1 0,1-1 0,-1 0 0,0 1 0,-1-1 0,1 1 0,0-1-296,0 2 40,0-1 0,0 1 0,0-1 0,1 1 0,-1 0 0,0 0 1,0-1-1,0 1 0,0 0 0,0 0 0,0 0 0,0 0 0,0 0 1,0 0-1,0 0 0,0 0 0,0 1 0,1-1 0,-1 0 0,0 0 1,0 1-1,0-1 0,0 1 0,0-1 0,1 1 0,-1-1 0,0 1 1,0-1-1,1 1 0,-1 0 0,0-1 0,1 1 0,-1 0 0,1 0 1,-1 0-41,-17 15 125,1 2 1,1 0-1,0 2 1,2-1 0,0 2-1,1-1 1,2 2 0,0 0-1,1 0 1,1 2-126,3-6 85,1-1 0,0 2 0,2-1 1,0 0-1,1 1 0,1-1 0,1 15-85,1-24 10,0-1 0,0 1 0,1-1 0,0 0 0,0 1-1,1-1 1,0 0 0,0 0 0,1-1 0,0 1-1,1-1 1,-1 0 0,1 0 0,1 0 0,-1-1 0,1 0-1,0 0 1,1 0-10,14 10 40,2-1-1,-1-1 0,16 6-39,-12-6 14,-1 1 0,-1 0 0,2 3-14,-22-14 0,0 0 0,1 1 0,-1-1 0,-1 1 0,1 0-1,-1 0 1,0 0 0,0 0 0,0 1 0,-1-1 0,0 1 0,0 0-1,0 0 1,-1-1 0,1 1 0,-2 0 0,1 0 0,-1 0 0,1 0-1,-2 1 1,1-1 0,-1 0 0,0 0 0,-1 3 0,-1 4 7,0 0 0,-1 0 0,-1 0 0,0-1 1,0 0-1,-2 0 0,1 0 0,-1-1 0,-1 0 0,-6 6-7,9-10-9,-1-1 0,0 0 0,0 0 0,-1-1 0,0 0 0,0 0 0,0-1 0,0 1-1,-1-1 1,0-1 0,0 0 0,-5 2 9,-1-2-32,1-1 0,-1 0 0,0-1 0,1 0 0,-1-1 0,0 0 0,-4-2 32,11 2-18,1-1 1,-1 0-1,1 0 1,-1-1-1,1 1 0,-1-1 1,-3-2 17,9 3-3,-1 0 0,1 0 1,-1 0-1,1 0 0,-1 0 1,1 0-1,0 0 0,0-1 0,-1 1 1,1 0-1,0-1 0,0 1 1,0-1-1,1 1 0,-1-1 1,0 0-1,0 1 0,1-1 1,-1 0-1,1 1 0,0-1 0,-1 0 1,1 1-1,0-1 0,0 0 1,0 0-1,0 1 0,0-1 1,1 0-1,-1 0 3,3-10 6,0 0 1,0 1-1,1-1 1,1 1-1,0 0 1,0 0-1,1 1 1,4-6-7,11-14 56,1 1 1,7-5-57,57-62 133,-37 45-86,-2-3 0,-2-2 0,16-30-47,-50 69 4,-1-1-1,-1 0 1,0-1 0,-1 0-1,-1 0 1,-1-1 0,0 0-1,-2 0 1,0 0 0,-2 0 0,0-1-1,-1 1 1,-1-1 0,-1-3-4,0 15 2,-1 1 0,1-1 0,-1 1 1,-1 0-1,0 0 0,0 0 1,0 0-1,-1 1 0,0-1 0,-1 1-2,4 5 1,0 0-1,0 0 0,-1 1 0,1-1 0,-1 0 0,1 1 1,-1-1-1,0 1 0,1 0 0,-1-1 0,0 1 0,0 0 1,0 0-1,0 0 0,0 0 0,0 1 0,0-1 0,0 1 0,0-1 1,0 1-1,-1 0 0,1-1 0,0 1 0,0 0 0,0 0 1,-1 1-1,1-1 0,0 0 0,0 1 0,0 0 0,0-1 1,0 1-1,0 0 0,0 0 0,0 0 0,0 0 0,0 0 0,0 0 1,1 1-1,-1-1 0,0 1 0,-5 4-1,0 1 0,0 0 1,1 0-1,0 0 0,0 1 0,1 0 0,0 0 1,-4 7 0,-7 18-201,-7 23 201,16-38-100,7-18 99,-5 10-219,1 1 0,1 0-1,-2 8 221,5-18-90,-1 1 0,1 0 0,0 0 0,-1 0-1,1 0 1,0 0 0,0 0 0,0 0-1,1 0 1,-1-1 0,0 1 0,1 0 0,-1 0-1,1 0 1,-1 0 0,1-1 0,0 1-1,0 0 1,0 0 0,0-1 0,0 1-1,0-1 1,1 1 0,0 0 90,15 5-500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0.837"/>
    </inkml:context>
    <inkml:brush xml:id="br0">
      <inkml:brushProperty name="width" value="0.05" units="cm"/>
      <inkml:brushProperty name="height" value="0.05" units="cm"/>
      <inkml:brushProperty name="color" value="#E71224"/>
    </inkml:brush>
  </inkml:definitions>
  <inkml:trace contextRef="#ctx0" brushRef="#br0">35 6 8754,'-20'32'3161,"11"-14"-2665,4-11-400,5-18-648,0-6-273,3-17 433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2.732"/>
    </inkml:context>
    <inkml:brush xml:id="br0">
      <inkml:brushProperty name="width" value="0.05" units="cm"/>
      <inkml:brushProperty name="height" value="0.05" units="cm"/>
      <inkml:brushProperty name="color" value="#E71224"/>
    </inkml:brush>
  </inkml:definitions>
  <inkml:trace contextRef="#ctx0" brushRef="#br0">231 388 3305,'-14'-7'380,"10"6"-296,1 0-1,0 0 1,0-1 0,0 1 0,0-1 0,0 0 0,0 1-1,0-1 1,0-1 0,1 1 0,-1 0 0,1-1 0,-1 1-1,1-1 1,0 0 0,0 0 0,0 0 0,1 0 0,-1 0-1,1 0 1,-1-2-84,-3-21 486,2-1 0,1 0-1,2 1 1,0-1 0,2-4-486,-1-8 534,2 14-250,0-9 903,-3 34-1174,0 0 0,0 0 0,0 0 0,0 0 0,0 0 0,0 0 0,1 0 0,-1-1 0,0 1 0,0 0 0,0 0-1,-1 0 1,1 0 0,0 0 0,0 0 0,0 0 0,0 0 0,0-1 0,0 1 0,0 0 0,0 0 0,0 0 0,0 0 0,0 0 0,0 0-1,0 0 1,0 0 0,0 0 0,0 0 0,0-1 0,-1 1 0,1 0 0,0 0 0,0 0 0,0 0 0,0 0 0,0 0 0,0 0-1,0 0 1,0 0 0,0 0 0,-1 0 0,1 0 0,0 0 0,0 0 0,0 0 0,0 0 0,0 0 0,0 0 0,0 0 0,-1 0 0,1 0-1,0 0 1,0 0 0,0 0 0,0 0 0,0 0 0,0 0 0,0 0 0,0 0 0,-1 1-13,-9 14 828,-65 117-521,72-126-299,-11 20 32,2 1 1,0 0 0,2 1-1,-4 19-40,12-39 4,0 0 0,1 0 0,0 1-1,1-1 1,0 0 0,0 0 0,0 1 0,1-1-1,1 0 1,-1 0 0,1 0 0,0 0 0,1 0-1,0-1 1,1 1 0,-1-1 0,1 0-1,0 0 1,2 1-4,1 1 4,2-1 0,-1 0 0,1 0 0,0-1 1,1 0-1,-1 0 0,2-1 0,5 2-4,31 21 5,-20-10 0,-13-11-3,-1 2 1,0 0 0,0 0 0,-1 1 0,3 4-3,-12-12 2,-1 0-1,1 1 0,-1-1 1,0 1-1,0-1 1,0 1-1,0 0 1,0 0-1,-1 0 0,0 0 1,0 0-1,0 0 1,0 0-1,-1 0 0,1 1 1,-1-1-1,0 0 1,0 0-1,-1 1 0,1-1 1,-1 0-1,-1 2-1,-1 3 7,0 1 0,-1-1 0,-1 0-1,1-1 1,-1 1 0,-1-1 0,0 0 0,0 0-1,0 0 1,-1-1 0,0 0 0,-7 4-7,9-6-2,0-1 0,0-1 1,0 1-1,-1-1 1,0 1-1,1-2 0,-1 1 1,0-1-1,-1 0 1,1 0-1,0 0 0,-1-1 1,1 0-1,0 0 0,-1-1 1,1 0-1,-1 0 1,1 0-1,-5-2 2,7 1-5,1 0 1,-1 0-1,1-1 1,-1 0 0,1 1-1,0-1 1,0-1-1,0 1 1,0 0-1,0-1 1,1 1-1,-1-1 1,1 0-1,-1 0 1,1 0-1,0 0 1,0 0-1,1-1 1,-1 1-1,0-3 5,-1 1-3,1-1-1,1 0 1,-1 0-1,1 0 1,0 0-1,0 0 1,0 0-1,1 0 1,0 0-1,1 0 0,-1 0 1,1-2 3,1 2-4,1 0 0,-1 1-1,1-1 1,1 0 0,-1 1 0,1 0 0,-1 0-1,2 0 1,-1 0 0,5-3 4,14-19 6,19-29 32,111-154 144,-121 161-143,-3-2 0,-1 0 0,7-25-39,-25 51 7,-1-1 0,4-17-7,-11 34 5,0 0 0,-1 0-1,0 0 1,0 0 0,-1 0 0,0 0 0,0-1 0,-1 1 0,-1-3-5,1 9 0,1 1 1,-1-1 0,0 1-1,0 0 1,0-1 0,0 1 0,0 0-1,0-1 1,-1 1 0,1 0-1,-1 0 1,1 0 0,-1 0-1,0 0 1,0 1 0,0-1 0,0 0-1,0 1 1,0 0 0,-2-2-1,0 2 0,1 0 1,-1 0 0,0 0 0,1 1 0,-1-1-1,0 1 1,1 0 0,-1 0 0,0 0-1,0 0 1,1 1 0,-1-1 0,-1 1-1,-5 2 1,-1 1 0,0 0 0,1 0 0,0 1 0,0 0 0,0 0 0,1 1 0,-9 8-1,7-5-98,0 2 1,1-1 0,0 2 0,1-1 0,0 1 0,-6 11 97,10-15-94,0 1 1,1 1 0,0-1-1,0 1 1,1 0 0,0-1-1,1 1 1,0 1 0,1-1-1,0 2 94,1 10-500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5.656"/>
    </inkml:context>
    <inkml:brush xml:id="br0">
      <inkml:brushProperty name="width" value="0.05" units="cm"/>
      <inkml:brushProperty name="height" value="0.05" units="cm"/>
      <inkml:brushProperty name="color" value="#E71224"/>
    </inkml:brush>
  </inkml:definitions>
  <inkml:trace contextRef="#ctx0" brushRef="#br0">35 17 1936,'-1'-2'362,"-1"1"-1,1 0 0,0 0 1,0-1-1,0 1 0,-1 0 0,1 0 1,0 0-1,-1 1 0,1-1 1,-1 0-1,1 0 0,-1 1 0,0-1 1,1 1-1,-1-1 0,1 1 1,-1 0-1,0 0 0,1 0 0,-1 0 1,0 0-362,2 0 368,0 0-48,1 1-32,2 4-206,1 0-1,0 0 1,0-1 0,0 1 0,5 3-82,10 10 103,110 104 322,123 122 93,149 178-553,-378-400-433,-12-17-332,-9-10 325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6"/>
    </inkml:context>
    <inkml:brush xml:id="br0">
      <inkml:brushProperty name="width" value="0.05" units="cm"/>
      <inkml:brushProperty name="height" value="0.05" units="cm"/>
      <inkml:brushProperty name="color" value="#E71224"/>
    </inkml:brush>
  </inkml:definitions>
  <inkml:trace contextRef="#ctx0" brushRef="#br0">699 1 5577,'-6'0'297,"0"1"0,0 0 1,1 0-1,-1 0 0,1 1 0,-1 0 0,1 0 0,0 0 0,0 1 0,0 0 1,0 0-1,0 0 0,0 0 0,0 2-297,-4 3 86,1 1-1,1 0 1,0 0 0,0 1 0,1 0 0,-5 10-86,-38 79 545,0 13-545,-19 42 227,-146 240 26,143-272-224,49-84-79,4-7-154,1 0 0,1 1 1,2 0-1,-6 23 204,14-26-775,6-29 765,0 0 0,0 1 0,0-1 0,0 0 0,0 0 0,0 0 0,0 1 0,1-1 0,-1 0 0,0 0 1,0 0-1,0 1 0,0-1 0,0 0 0,1 0 0,-1 0 0,0 0 0,0 1 0,0-1 0,0 0 0,1 0 0,-1 0 0,0 0 0,0 0 0,0 0 0,1 0 0,-1 0 0,0 0 0,0 0 0,0 0 0,1 1 0,-1-1 0,0 0 1,0 0-1,1 0 0,-1-1 0,0 1 0,0 0 0,0 0 0,1 0 0,-1 0 0,0 0 0,0 0 0,0 0 0,1 0 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6.670"/>
    </inkml:context>
    <inkml:brush xml:id="br0">
      <inkml:brushProperty name="width" value="0.05" units="cm"/>
      <inkml:brushProperty name="height" value="0.05" units="cm"/>
      <inkml:brushProperty name="color" value="#E71224"/>
    </inkml:brush>
  </inkml:definitions>
  <inkml:trace contextRef="#ctx0" brushRef="#br0">197 0 4505,'-31'17'3565,"-16"10"-1242,43-25-2184,1 1 0,0 0 0,0 0 0,0 0 0,1 0 0,-1 0 0,1 0 0,-1 1 0,1-1 0,0 1 0,0 0 0,0 0-139,-9 34 124,2 0 0,1 1 1,2-1-1,2 1 0,1 1-124,-2 12 41,-21 255 17,13 255-58,14-542-15,-1 5-132,1-1 0,1 0 0,4 16 147,-6-38-56,7 21-266,-7-22 296,0-1-1,0 0 0,1 1 1,-1-1-1,0 1 0,0-1 1,0 0-1,0 1 0,1-1 1,-1 0-1,0 1 0,0-1 1,1 0-1,-1 1 1,0-1-1,0 0 0,1 1 1,-1-1-1,0 0 0,1 0 1,-1 0-1,1 1 0,-1-1 1,0 0-1,1 0 0,-1 0 1,0 0-1,1 0 0,-1 0 1,1 1-1,-1-1 0,0 0 1,1 0-1,-1 0 0,1 0 1,-1-1-1,1 1 0,-1 0 1,0 0-1,1 0 0,-1 0 1,0 0-1,1 0 0,-1-1 1,1 1-1,-1 0 0,0 0 1,1-1 26,12-16-602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0.547"/>
    </inkml:context>
    <inkml:brush xml:id="br0">
      <inkml:brushProperty name="width" value="0.05" units="cm"/>
      <inkml:brushProperty name="height" value="0.05" units="cm"/>
      <inkml:brushProperty name="color" value="#E71224"/>
    </inkml:brush>
  </inkml:definitions>
  <inkml:trace contextRef="#ctx0" brushRef="#br0">89 31 5129,'0'-6'755,"-4"-11"1380,4 16-1990,-1 1 0,1-1-1,-1 1 1,1-1-1,-1 1 1,1-1 0,-1 1-1,1-1 1,-1 1-1,1 0 1,-1-1 0,0 1-1,1 0 1,-1-1-1,1 1 1,-1 0 0,0 0-1,1 0 1,-1 0-1,0 0 1,1-1 0,-1 1-1,0 0 1,1 1-1,-1-1-144,0 1 46,0 0-1,0 0 0,1 0 0,-1 0 0,1 0 1,-1 0-1,1 1 0,-1-1 0,1 0 1,0 0-1,-1 1 0,1-1 0,0 1-45,-1 2 94,-12 41 192,7-28-217,1 0 0,1 1 1,1-1-1,-1 11-69,-6 130 916,9 100-916,2-90 415,-15 308 208,13-458-629,0-11 0,1-1-1,-1 1 0,1 0 0,1 0 0,-1 0 0,1-1 0,0 1 0,1 0 0,0-1 0,0 1 0,2 5 7,-4-12-14,1 0 1,-1 1-1,0-1 0,0 0 0,0 0 1,0 1-1,1-1 0,-1 0 0,0 0 1,0 1-1,0-1 0,1 0 0,-1 0 0,0 0 1,0 1-1,1-1 0,-1 0 0,0 0 1,1 0-1,-1 0 0,0 0 0,0 0 1,1 0-1,-1 0 0,0 1 0,1-1 1,-1 0-1,0 0 0,1 0 0,-1-1 1,0 1-1,1 0 0,-1 0 0,0 0 1,1 0 12,6-10-548,0-15-539,-2-15-298,3-14 598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7.037"/>
    </inkml:context>
    <inkml:brush xml:id="br0">
      <inkml:brushProperty name="width" value="0.05" units="cm"/>
      <inkml:brushProperty name="height" value="0.05" units="cm"/>
      <inkml:brushProperty name="color" value="#E71224"/>
    </inkml:brush>
  </inkml:definitions>
  <inkml:trace contextRef="#ctx0" brushRef="#br0">169 17 5945,'1'-12'2803,"-3"8"-2362,-2 9 237,-8 14-476,-8 14 271,1 1-1,-10 29-472,13-25 108,1 2 0,2 0 0,2 0 0,2 1 0,2 0 0,1 1 1,2 0-1,2 0 0,2 0 0,4 27-108,-2-56 18,0 1 0,1 0 0,1 0 1,0-1-1,1 0 0,1 0 1,0 0-1,4 6-18,-7-14 15,0-1 1,0 0-1,0 0 1,1 0-1,0 0 1,-1-1-1,1 1 1,0-1-1,1 0 1,-1 0-1,3 1-15,-4-3 16,0 0 0,0 1-1,1-1 1,-1-1 0,1 1-1,-1 0 1,1-1-1,-1 0 1,1 0 0,0 0-1,-1 0 1,1 0 0,-1-1-1,1 1 1,-1-1 0,1 0-1,2-1-15,2-2 29,0 0 0,-1 0 0,1-1 0,-1 0 0,0 0 0,0-1-1,0 1 1,-1-2 0,0 1 0,0-1 0,-1 0 0,1 0-1,1-5-28,6-9 42,-1 0 0,-1-1-1,-1-1 1,3-11-42,-1-1 12,-2-1 1,-1 0-1,-2 0 1,-2-1-1,-1 0 1,-1-22-13,-3 37 1,-1 1 0,-1 0 0,-1 0 0,-1 0-1,-5-14 0,5 22 0,-1 0 0,0 0 0,-1 1 0,-1-1 0,0 1 0,0 0 0,-1 1 0,-9-10 0,14 17-1,-1 0 1,0 0 0,0 0-1,0 1 1,-1 0 0,1 0 0,-1 0-1,0 0 1,0 0 0,0 1-1,0 0 1,0 0 0,-5 0 0,7 1-2,0 1 0,0-1 1,0 1-1,-1 0 0,1 0 0,0 1 1,0-1-1,0 1 0,0-1 0,0 1 1,0 0-1,0 0 0,0 1 0,0-1 1,0 0-1,0 1 0,0 0 0,1 0 1,-1 0-1,1 0 0,0 0 0,-1 0 1,1 1 1,-3 3-80,0-1 1,1 1 0,0 0 0,0 1 0,1-1 0,0 1 0,0-1 0,0 1 0,0 3 79,2-8-73,0 0 0,1 0 0,-1 0 0,1-1 0,0 1 0,0 0 0,-1 0 0,1 0 0,0 0 0,1 0 0,-1 0-1,0-1 1,0 1 0,1 0 0,-1 0 0,1 0 0,0-1 0,-1 1 0,1 0 0,0-1 0,0 1 0,0 0 0,0-1 0,1 1 0,-1-1 0,0 0 0,0 1 0,1-1 0,-1 0 0,1 0-1,-1 0 1,1 0 0,0 0 0,-1 0 0,1 0 0,0-1 0,0 1 0,1 0 73,29 4-532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7.433"/>
    </inkml:context>
    <inkml:brush xml:id="br0">
      <inkml:brushProperty name="width" value="0.05" units="cm"/>
      <inkml:brushProperty name="height" value="0.05" units="cm"/>
      <inkml:brushProperty name="color" value="#E71224"/>
    </inkml:brush>
  </inkml:definitions>
  <inkml:trace contextRef="#ctx0" brushRef="#br0">149 41 4049,'-26'-17'5235,"22"13"-4980,0 1 0,-1 0 0,1 0 1,-1 0-1,1 1 0,-1 0 0,-2-1-255,6 3 26,0 0 0,0 0 1,-1 0-1,1 0 0,0 0 0,0 0 0,0 0 0,-1 0 0,1 1 0,0-1 0,0 0 0,0 1 0,0-1 0,-1 1 0,1-1 0,0 1 0,0 0 0,0 0 1,0-1-1,0 1 0,0 0 0,1 0 0,-1 0 0,0 0 0,0 0 0,1 0 0,-1 0 0,0 0 0,1 0 0,-1 0 0,1 0 0,-1 0-26,-2 7 83,0 1-1,0-1 1,0 0-1,1 4-82,0-6 55,-9 45 51,1 1 0,3 0-1,0 43-105,6-57 49,2 1 0,1-1-1,3 1 1,0-1-1,7 18-48,-8-40 81,1 0 0,1 0-1,0-1 1,1 1 0,0-1-1,9 11-80,-12-19 39,1-1 0,-1 0 0,2-1 0,-1 1 0,0-1 0,1 0-1,0 0 1,0-1 0,1 1 0,-1-1 0,1-1 0,0 1 0,0-1-1,0-1 1,6 3-39,-4-4 11,0 1 0,0-1 1,0 0-1,0-1 0,0 0 0,0 0 0,0-1 0,0-1 0,0 1 0,0-1 0,0-1 0,-1 0 0,1 0 0,-1 0 1,1-1-1,-1-1 0,-1 1 0,1-1 0,-1 0 0,1-1 0,1-3-11,1 1 3,0-2 0,-1 1 0,0-1 0,-1-1 0,0 0-1,-1 0 1,0 0 0,-1-1 0,0 0 0,-1 0 0,0 0 0,-1-1 0,-1 0 0,2-10-3,-3 5 0,0 1 0,-2-1 1,0 1-1,-1-1 0,-1 0 1,-1 1-1,0 0 1,-1 0-1,-1 0 0,-1 0 1,0 1-1,-1-1 0,-1 2 1,-8-14-1,5 11-2,-1 1 1,0 1 0,-1 0 0,-1 1 0,0 0 0,-1 1-1,0 1 1,-1 0 0,-1 1 0,0 1 0,-1 1-1,-14-7 2,25 14-4,-1 0-1,0 0 0,0 0 1,-1 1-1,1 0 0,0 1 0,-1 0 1,-3 0 4,9 1-75,0 0 0,0 0 0,0 0 1,0 1-1,0-1 0,0 1 0,0 0 1,0 0-1,0 0 0,0 0 0,1 0 0,-1 1 1,1-1-1,-1 1 0,1 0 0,-1 0 1,1 0-1,0 0 0,0 0 0,0 0 0,0 1 1,0-1-1,0 1 0,1-1 0,-1 1 75,-9 18-1251,-1-3 495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8.267"/>
    </inkml:context>
    <inkml:brush xml:id="br0">
      <inkml:brushProperty name="width" value="0.05" units="cm"/>
      <inkml:brushProperty name="height" value="0.05" units="cm"/>
      <inkml:brushProperty name="color" value="#E71224"/>
    </inkml:brush>
  </inkml:definitions>
  <inkml:trace contextRef="#ctx0" brushRef="#br0">301 170 5201,'0'0'206,"-1"0"-1,1-1 1,-1 1 0,1 0-1,-1-1 1,1 1 0,0 0-1,-1 0 1,1-1 0,0 1-1,-1-1 1,1 1 0,0 0-1,-1-1 1,1 1 0,0-1-1,0 1 1,-1-1-1,1 1 1,0-1 0,0 1-1,0-1 1,0 1 0,0-1-1,0 1-205,-5-21-126,3 10 568,0-5-258,1 8-47,0 0 0,0 1 0,-1-1 0,0 1 0,0 0-1,-1 0 1,0 0 0,-3-7-137,3 11 64,0 0-1,0 0 1,0 0 0,-1 0-1,1 0 1,-1 1-1,0-1 1,1 1-1,-1 0 1,0 0 0,-1 0-1,1 1 1,-4-2-64,5 2 7,0 1 0,0-1 0,0 0 1,0 1-1,0 0 0,0 0 0,0 0 0,0 0 1,0 0-1,-1 0 0,1 1 0,0 0 1,0-1-1,0 1 0,0 0 0,1 0 0,-1 1 1,0-1-1,0 1 0,0 0-7,-7 8 10,-1 0 1,2 0-1,-1 1 0,2 0 1,-1 1-1,2 0 0,-1 1 1,2-1-1,0 1 0,-3 8-10,-2 8 31,2 2-1,0 0 1,3 0-1,-1 9-30,2-17 38,2 1-1,1 0 0,1-1 1,1 1-1,1 0 1,1-1-1,1 1 0,1-1 1,2 3-38,-5-22 13,0-1 0,0 0 0,0 1 1,1-1-1,-1 0 0,1 0 1,0 0-1,0 0 0,0 0 0,0 0 1,0-1-1,1 1 0,-1-1 1,1 1-1,0-1 0,0 0 0,2 1-13,-4-2 11,1-1 0,0 1 0,-1-1-1,1 1 1,0-1 0,0 0 0,-1 0 0,1 0-1,0 0 1,0 0 0,-1 0 0,1 0-1,0 0 1,0-1 0,1 0-11,0 0 17,1 0 1,0-1-1,-1 0 1,0 0-1,1 0 0,-1-1 1,0 1-1,0-1 1,2-1-18,12-14 48,0-1 1,-1-1-1,-2-1 1,0 0-1,-1-1 1,2-5-49,5-13 28,-2-1 0,-1 0-1,-1-8-27,-11 35 5,-1 0 0,-1 0 0,-1 0 0,0-1 0,0 1 0,-1-1 0,-2-8-5,1 17 0,-1 1 1,1 0-1,-1 0 1,-1-1-1,1 1 1,-1 0-1,0 0 1,0 0-1,0 1 1,-1-1 0,0 0-1,0 1 1,0 0-1,0 0 1,-1 0-1,1 0 1,-1 0-1,0 1 1,0-1-1,-1 1 1,-1-1-1,-1 0-1,1 1-1,-1 0 1,0 0 0,0 1 0,0 0-1,0 0 1,0 0 0,-1 1 0,1 0 0,0 1-1,-1-1 1,1 1 0,0 1 0,-1 0-1,0 0 3,3 0-22,1-1 1,-1 2-1,1-1 1,-1 0-1,1 1 1,-1 0 0,1 0-1,0 0 1,0 1-1,0-1 1,0 1 0,1 0-1,-1 0 1,1 0-1,0 1 1,0-1 0,0 1-1,0 0 1,0-1-1,1 1 1,0 1-1,-1-1 1,2 0 0,-2 2 20,3-4-42,-1 0 0,0-1 0,1 1 0,0 0 0,-1 0 0,1-1 1,0 1-1,0 0 0,0 0 0,0 0 0,0-1 0,0 1 0,1 0 0,-1 0 1,0-1-1,1 1 42,0-1-64,-1 0 1,1 0-1,-1 0 1,1 0-1,0 0 1,0 0-1,-1-1 1,1 1-1,0 0 0,0 0 1,0-1-1,0 1 1,0-1-1,0 1 1,0-1-1,0 1 1,0-1-1,0 0 1,0 1 63,5 0-290,-1-1 0,1 1 1,0-1-1,-1 0 0,1 0 1,0-1-1,-1 1 0,5-2 290,26-5-625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8.600"/>
    </inkml:context>
    <inkml:brush xml:id="br0">
      <inkml:brushProperty name="width" value="0.05" units="cm"/>
      <inkml:brushProperty name="height" value="0.05" units="cm"/>
      <inkml:brushProperty name="color" value="#E71224"/>
    </inkml:brush>
  </inkml:definitions>
  <inkml:trace contextRef="#ctx0" brushRef="#br0">679 1 6689,'-8'4'783,"-1"0"-1,1 0 0,0 1 1,0 0-1,1 1 1,0-1-1,-1 2 0,0 1-782,-2 2 316,0 1 1,1 1-1,1 0 0,0 0 0,0 1-316,-12 26-6,2 1 0,2 0-1,-1 9 7,16-46 53,-117 373 116,4-14-107,69-230-31,-72 219 196,87-247-122,5 1 1,-2 45-106,25-133-16,0-11-44,1 1-1,0 0 0,0 0 0,1-1 1,0 1-1,0 0 0,1-1 0,0 1 0,1 3 61,-2-9-27,0-1 0,0 0-1,0 1 1,0-1-1,0 0 1,0 1-1,0-1 1,0 0-1,0 1 1,0-1-1,0 0 1,0 0-1,1 1 1,-1-1-1,0 0 1,0 1-1,0-1 1,0 0 0,1 0-1,-1 1 1,0-1-1,0 0 1,1 0-1,-1 0 1,0 1-1,0-1 1,1 0-1,-1 0 1,0 0-1,1 0 1,-1 0-1,0 0 1,1 0-1,-1 1 1,0-1-1,0 0 1,1 0 0,-1 0-1,0 0 1,1 0-1,-1-1 28,11-11-231,6-30 1857,-5-17-728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59.032"/>
    </inkml:context>
    <inkml:brush xml:id="br0">
      <inkml:brushProperty name="width" value="0.05" units="cm"/>
      <inkml:brushProperty name="height" value="0.05" units="cm"/>
      <inkml:brushProperty name="color" value="#E71224"/>
    </inkml:brush>
  </inkml:definitions>
  <inkml:trace contextRef="#ctx0" brushRef="#br0">178 28 5569,'-3'2'312,"0"-1"0,0 1 0,0-1 0,0 1 0,0-1 0,0 0 0,0 0 1,0 0-1,-1-1 0,1 1 0,0-1 0,0 0 0,-2 0-312,3 0 54,0 0 0,1-1 1,-1 1-1,0-1 0,1 0 1,-1 1-1,0-1 1,1 0-1,-1 0 0,1 0 1,0 0-1,-1 0 0,1 0 1,0-1-1,-1 1 0,1 0 1,0-1-1,0 1 1,0-1-1,0 1 0,1-1 1,-1 0-1,0 1 0,0-2-54,1 2 20,0 1 1,0-1-1,0 1 0,0-1 0,-1 1 0,1-1 0,0 0 0,0 1 1,-1-1-1,1 1 0,0-1 0,-1 1 0,1-1 0,0 1 0,-1-1 1,1 1-1,-1 0 0,1-1 0,-1 1 0,1 0 0,-1-1 0,1 1 1,-1 0-1,1 0 0,-1-1 0,1 1 0,-1 0 0,0 0 0,1 0 0,-1 0 1,1 0-1,-1 0 0,0-1 0,1 2 0,-1-1-20,-1 0 26,1 1 0,-1 0 0,1 0 1,0 0-1,0 0 0,-1 1 0,1-1 0,0 0 0,0 0 0,0 1 0,0-1 0,0 1 0,0 0-26,-5 11 59,0-1 0,1 1-1,-1 2-58,6-13 11,-11 32 59,2 0-1,1 0 0,1 1 1,3 0-1,0 0 0,2 1 1,2-1-1,4 34-69,-3-57 56,1 0 1,0 0-1,1 0 0,0-1 0,1 1 0,0-1 1,3 4-57,-6-13 16,0 1 0,0-1 0,1 1 0,-1-1-1,1 1 1,0-1 0,0 0 0,0 0 0,0 0 0,0 0 0,0 0 0,1 0 0,-1-1 0,0 1 0,1-1 0,0 0 0,-1 1 0,1-1 0,0 0 0,-1-1 0,1 1 0,0 0 0,0-1 0,0 0 0,0 1 0,0-1-1,-1 0 1,1 0 0,0-1 0,0 1 0,0-1 0,0 0-16,7-2 15,0-1 0,0 0 0,0 0 0,-1-1 0,0-1 0,0 0 0,0 0 0,-1 0 0,0-1-1,0-1 1,-1 1 0,0-1 0,5-8-15,3-2 7,-2-2-1,-1 0 1,0 0-1,-1-1 1,7-20-7,-14 29 4,-1 1-1,1-1 1,-2 0-1,0 1 1,0-1 0,-1 0-1,0 0 1,-1 0 0,-1 0-1,0 0 1,0 0-1,-3-6-3,3 11 1,-1 1 0,0 0 0,0 0 0,-1 0 0,1 0 0,-1 1-1,-1-1 1,1 1 0,-1-1 0,0 1 0,0 0 0,0 1 0,-1-1-1,0 1 1,0 0 0,0 0 0,0 0 0,-1 1 0,1 0 0,-1 0-1,0 0 1,0 1 0,0-1 0,-1 1-1,1 1-38,0 0 0,-1 0 0,1 0-1,0 0 1,-1 1 0,1 0 0,-1 1 0,1-1 0,0 1-1,0 1 1,-1-1 0,1 1 0,0 0 0,0 0 0,0 1 0,0-1-1,1 2 1,-4 1 38,4-2-675,0 1 0,0 0 0,0 0 0,1 1 0,0-1 0,-1 1 0,0 2 675,3-2-1321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2.015"/>
    </inkml:context>
    <inkml:brush xml:id="br0">
      <inkml:brushProperty name="width" value="0.05" units="cm"/>
      <inkml:brushProperty name="height" value="0.05" units="cm"/>
      <inkml:brushProperty name="color" value="#E71224"/>
    </inkml:brush>
  </inkml:definitions>
  <inkml:trace contextRef="#ctx0" brushRef="#br0">116 346 6505,'-29'10'3064,"18"-7"-2842,0 0 1,0 0 0,0-1 0,-1-1-223,11-1 18,0 0 0,0 0 1,-1 0-1,1 0 0,0 0 1,0 0-1,0 0 0,0 0 1,0-1-1,0 1 1,0-1-1,-1 1 0,1 0 1,0-1-1,0 0 0,0 1 1,1-1-1,-1 0 0,0 1 1,0-1-1,0 0 1,0 0-1,1 0 0,-1 1 1,0-1-1,1 0 0,-1 0 1,1 0-1,-1 0 1,1 0-1,-1-1 0,1 1 1,0 0-1,-1 0 0,1 0 1,0 0-1,0 0 0,0 0 1,0-1-1,0 1 1,0 0-1,0 0 0,1-1-18,-1-3 122,1 0 0,0-1 1,0 1-1,0 0 0,1-1 0,0 1 0,2-3-122,-2 4 62,0 0-1,1 1 1,-1 0 0,1-1 0,0 1-1,0 0 1,0 1 0,1-1 0,-1 0-1,1 1 1,-1 0 0,1 0-1,3-2-61,11-3 122,0 0-1,12-3-121,-10 4 67,550-155 163,-366 125-800,-114 23-637,-51 4 684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2.346"/>
    </inkml:context>
    <inkml:brush xml:id="br0">
      <inkml:brushProperty name="width" value="0.05" units="cm"/>
      <inkml:brushProperty name="height" value="0.05" units="cm"/>
      <inkml:brushProperty name="color" value="#E71224"/>
    </inkml:brush>
  </inkml:definitions>
  <inkml:trace contextRef="#ctx0" brushRef="#br0">2 475 6745,'-2'-5'2609,"27"-14"-1913,5-6-184,14-14-272,15-2-8,13 4 8,15 0 64,27-2-95,8-7-25,9-13-272,2-3-369,-14-3 313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3.333"/>
    </inkml:context>
    <inkml:brush xml:id="br0">
      <inkml:brushProperty name="width" value="0.05" units="cm"/>
      <inkml:brushProperty name="height" value="0.05" units="cm"/>
      <inkml:brushProperty name="color" value="#E71224"/>
    </inkml:brush>
  </inkml:definitions>
  <inkml:trace contextRef="#ctx0" brushRef="#br0">343 198 3953,'-4'-1'469,"-1"1"1,0-1-1,0 1 1,1 0-1,-1 1 1,0-1-1,0 1 0,1 0 1,-1 0-1,1 0 1,-1 1-1,1 0 1,-1 0-1,0 1-469,1-1 140,0 1-1,1 0 1,0 0 0,-1 0-1,1 1 1,1-1 0,-1 1-1,0 0 1,1-1-1,0 1 1,0 0 0,0 0-1,0 1 1,-1 3-140,-10 24 168,-1 0 1,-9 11-169,4-7 260,34-61-157,0 0 0,7-6-103,2-4 27,2-2-17,1 1 1,1 2 0,25-24-11,-36 42 0,0 1 1,1 1-1,0 0 1,1 2-1,1 0 1,0 1-1,0 1 1,8-2-1,-22 9-3,1 1 1,0 0 0,-1 0 0,1 1 0,0 0 0,0 0 0,-1 1 0,1 0 0,0 0 0,0 0 0,7 2 2,-11-1 0,0 0 0,0 0-1,0 0 1,1 0 0,-1 0-1,0 1 1,-1 0 0,1-1-1,0 1 1,0 0 0,-1 0-1,1 1 1,-1-1 0,0 0-1,0 1 1,0 0 0,0-1-1,0 1 1,0 0 0,-1 0-1,1 0 1,-1 0 0,0 0-1,0 0 1,0 1 0,1 4 1,-1 1 1,1-1 0,-2 1-1,0 0 1,0-1-1,0 1 1,-1-1 0,0 1-1,-1-1 1,0 1-1,-1 3-1,-8 21 3,-2 1 0,-4 6-3,6-14 6,-32 68 11,-4-3 0,-29 40-17,-121 167 17,117-180-4,69-102-11,-5 9 0,-1-1-1,-1 0 1,-1-2 0,0 0 0,-11 8-2,26-28 0,1 1 0,-1 0 0,1-1 1,-1 0-1,0 0 0,0 0 0,0 0 0,0-1 1,-3 1-1,7-2 0,-1 0 0,0 1 0,0-1 0,0 0 0,0 0-1,0 0 1,0 0 0,1 0 0,-1 0 0,0-1 0,0 1 0,0 0 0,0 0 0,1-1 0,-1 1 0,0 0 0,0-1 0,0 1 0,1-1 0,-1 1 0,0-1 0,0 1 0,1-1 0,-1 1 0,1-1 0,-1 0 0,1 1 0,-1-1 0,1 0 0,-1 0 0,1 1 0,-1-1 0,1 0 0,0 0 0,-1 0 0,1 1 0,0-1 0,0 0 0,0 0 0,0 0 0,0 0 0,0 0 0,0 0 0,0 1 0,0-1 0,0-1 0,0-5-1,1 0 0,0 0 0,0 0 0,0 0 0,1 0 0,0 0 0,0 0 0,1 1 0,0-1 0,0 1 0,0 0 0,1 0 0,0 0 0,1 0 0,-1 0 0,1 1 0,0 0 0,0 0 0,0 0 0,1 1 0,5-4 1,-3 3 1,0 0 0,-1 0-1,1 1 1,1 0-1,-1 1 1,0 0 0,1 0-1,0 1 1,0 0-1,0 0 1,0 1 0,0 0-1,0 1 1,0 0-1,0 0 1,0 1 0,2 0-1,32 11-2,0 1 1,9 5 1,-15-4-363,0-2 0,1-2-1,2-1 364,3-5-512,2-11 141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3.671"/>
    </inkml:context>
    <inkml:brush xml:id="br0">
      <inkml:brushProperty name="width" value="0.05" units="cm"/>
      <inkml:brushProperty name="height" value="0.05" units="cm"/>
      <inkml:brushProperty name="color" value="#E71224"/>
    </inkml:brush>
  </inkml:definitions>
  <inkml:trace contextRef="#ctx0" brushRef="#br0">77 0 9010,'-13'20'3449,"-3"-3"-2657,4 3-200,-1-8-384,1 1-96,7-6-88,-1 0-24,10-4-152,-4-3-200,0-1-552,0-1-465,11-5 841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4.347"/>
    </inkml:context>
    <inkml:brush xml:id="br0">
      <inkml:brushProperty name="width" value="0.05" units="cm"/>
      <inkml:brushProperty name="height" value="0.05" units="cm"/>
      <inkml:brushProperty name="color" value="#E71224"/>
    </inkml:brush>
  </inkml:definitions>
  <inkml:trace contextRef="#ctx0" brushRef="#br0">72 0 5033,'-6'5'1574,"-2"1"1398,6-10-123,1 37-2592,-1-1 0,-1 0 0,-2 0 1,-2 1-258,4-13 81,1-11-80,-6 34 60,2 1-1,1 20-60,4-52 44,1 0 0,0-1 0,1 1-1,1 0 1,0-1 0,0 1 0,1-1-1,0 0 1,1 0 0,1 0 0,4 9-44,-6-16 4,-1 0 1,1-1-1,-1 1 1,1-1-1,1 1 0,-1-1 1,0 0-1,1 0 1,-1 0-1,1-1 1,0 1-1,0-1 1,0 0-1,0 0 1,1 0-1,-1 0-4,3-1 7,-1 1-1,1-1 1,-1-1-1,1 1 1,-1-1-1,1 0 1,-1 0-1,1-1 1,0 0-1,2-1-6,16-5 15,-1-1-1,1-1 1,-2-1 0,0-1-1,7-5-14,-15 8 1,53-31 16,-29 16 9,18-6-26,-53 27 0,24-8-7,-27 10 7,0-1-1,-1 1 1,1 0 0,0 0 0,0 0-1,0 0 1,-1 0 0,1 0 0,0 0 0,0 0-1,0 0 1,0 1 0,-1-1 0,1 0-1,0 0 1,0 1 0,-1-1 0,1 1 0,0-1-1,0 0 1,-1 1 0,1-1 0,-1 1-1,1 0 1,0-1 0,-1 1 0,1-1 0,-1 1-1,1 0 1,-1 0 0,0-1 0,1 1-1,-1 0 1,1 3-1,0 0 0,0 0 0,-1 0 0,1 0-1,-1 0 1,0 0 0,0 0 0,-1 0-1,1 0 1,-1 0 0,0 0 0,0 0 0,0 0 1,-21 52-21,21-53 20,-20 39-2,-1-1 0,-25 33 3,-60 74-119,96-134 91,-31 43-459,-2-3 1,-3-2 0,-28 23 486,29-39-864,43-34 766,0-1 1,0 1-1,0 0 1,0-1-1,0 0 1,-1 1-1,1-1 1,-1-1-1,1 1 1,0 0-1,-1-1 1,-3 0 97,5 0-47,-1-1 1,1 1-1,0-1 1,0 0-1,-1 0 1,1 0-1,0 0 0,0 0 1,0-1-1,0 1 1,0 0-1,-1-3 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1.234"/>
    </inkml:context>
    <inkml:brush xml:id="br0">
      <inkml:brushProperty name="width" value="0.05" units="cm"/>
      <inkml:brushProperty name="height" value="0.05" units="cm"/>
      <inkml:brushProperty name="color" value="#E71224"/>
    </inkml:brush>
  </inkml:definitions>
  <inkml:trace contextRef="#ctx0" brushRef="#br0">1 151 5985,'16'-38'3565,"-12"32"-3378,-1 0 0,0 0-1,0-1 1,-1 1 0,0-1-1,0 1 1,0-1 0,-1 1-1,0-1 1,-1 0 0,1-4-187,-2 6 588,-1 6 292,0 9-454,2 2-398,0 18 16,1 0 1,5 29-45,49 278 52,-52-323-49,0-2-1,1 1 1,1 0-1,0-1 1,1 0 0,0 0-1,7 11-2,-11-20 2,0 0-1,0-1 0,0 1 0,0-1 1,0 1-1,1-1 0,-1 0 0,1 0 1,-1 0-1,1 0 0,0-1 0,0 1 1,0-1-1,0 1 0,0-1 1,0 0-1,0 0 0,0 0 0,0-1 1,1 1-1,-1-1 0,0 0 0,0 0 1,1 0-1,-1 0 0,0 0 0,0-1 1,1 1-1,-1-1 0,0 0 0,0 0 1,0 0-1,0-1 0,2 0-1,1-2 0,1 0 0,-1-1 0,0 1 0,0-2 0,0 1 0,0 0 0,-1-1 0,0 0 0,-1 0 0,1-1 0,-1 1 0,1-3 0,7-13 3,-1-1 0,-1-1-1,-1-2-2,5-17 4,-2-1 0,-2-1 0,-3 0 0,1-23-4,-2 24 21,5-19-21,-8 50-5,1 0 1,0 0-1,0 1 1,1-1 0,1 1-1,0 0 1,1 0 4,-5 10-1,10-14-2,-11 15 4,-1 1-1,1-1 0,-1 1 1,1 0-1,-1-1 0,1 1 0,-1-1 1,1 1-1,0 0 0,-1-1 0,1 1 1,0 0-1,-1 0 0,1 0 0,0-1 1,-1 1-1,1 0 0,0 0 0,-1 0 1,1 0-1,0 0 0,0 0 0,-1 1 1,1-1-1,0 0 0,-1 0 0,1 0 1,0 1-1,0 16-18,16 151 36,-8-63-52,5-1 1,4 0 0,10 20 33,-15-91-410,-13-32 377,0-1 1,0 1-1,0-1 0,1 1 1,-1-1-1,0 1 0,0-1 1,1 1-1,-1-1 0,0 1 1,1-1-1,-1 1 0,1-1 1,-1 0-1,1 1 1,-1-1-1,1 0 0,-1 1 1,1-1-1,-1 0 0,1 0 1,-1 1-1,1-1 0,-1 0 1,1 0-1,-1 0 1,1 0-1,0 0 0,-1 0 1,1 0-1,-1 0 0,1 0 1,-1 0-1,1 0 0,0 0 1,-1 0-1,1 0 1,-1-1-1,1 1 0,-1 0 1,1 0-1,-1-1 0,1 1 1,-1 0-1,1-1 0,-1 1 1,1 0-1,-1-1 0,0 1 1,1-1 32,13-16-618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4.679"/>
    </inkml:context>
    <inkml:brush xml:id="br0">
      <inkml:brushProperty name="width" value="0.05" units="cm"/>
      <inkml:brushProperty name="height" value="0.05" units="cm"/>
      <inkml:brushProperty name="color" value="#E71224"/>
    </inkml:brush>
  </inkml:definitions>
  <inkml:trace contextRef="#ctx0" brushRef="#br0">90 270 6817,'-17'19'2665,"-44"33"-1945,49-45-168,12-13-264,4-6-16,15-8 32,9-8 49,24-7-97,15-4-48,20-6-112,9-1-96,10 6-400,-5-3-409,-4 9 489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5.100"/>
    </inkml:context>
    <inkml:brush xml:id="br0">
      <inkml:brushProperty name="width" value="0.05" units="cm"/>
      <inkml:brushProperty name="height" value="0.05" units="cm"/>
      <inkml:brushProperty name="color" value="#E71224"/>
    </inkml:brush>
  </inkml:definitions>
  <inkml:trace contextRef="#ctx0" brushRef="#br0">185 43 6033,'-3'-8'4227,"-4"13"-2897,-13 24-1888,13-18 1028,-6 8-379,-1 2 25,0 0 0,2 0-1,1 1 1,-6 16-116,1 5 57,2 0-1,2 1 1,2 0 0,2 3-57,5-24 54,1 0 0,0 0 0,2 0 0,1 1 0,1-1 0,1 0 0,1 0 0,5 19-54,-5-32 53,-1 0 0,1-1 0,0 1 0,1 0 0,0-1 0,1 0 0,0 0 0,0-1 0,6 6-53,-7-9 44,-1 0 0,1-1 0,0 0-1,1 0 1,-1-1 0,1 0 0,-1 0 0,1 0 0,0 0 0,0-1-1,0 0 1,0 0 0,1 0 0,-1-1 0,0 0 0,6 0-44,-1-2 53,0 0-1,0 0 1,0-1 0,0 0 0,0-1 0,0 0 0,-1-1 0,0 0 0,1-1 0,-1 0 0,-1-1-1,1 0 1,-1 0 0,0-1 0,2-2-53,15-13 71,-1-2 0,-1 0-1,-1-2 1,7-11-71,-9 11 10,-2-1 0,-2-1 0,0 0 0,-2-1 0,4-11-10,-13 26-3,-1 0 1,0 0 0,-2-1-1,1 0 1,-2 1-1,0-1 1,0 0 0,-2 0-1,0 0 1,0 0 0,-1 0-1,-4-13 3,2 14-19,-1 1-1,-1-1 0,0 1 1,0 1-1,-2-1 0,0 1 1,0 0-1,-1 1 0,0 0 1,-1 0-1,0 0 1,-1 1-1,0 1 0,-4-3 20,6 5-47,-1 1 0,1 0-1,-1 1 1,-1-1-1,1 2 1,-1-1 0,0 1-1,0 1 1,0 0 0,0 0-1,-1 1 1,1 1-1,-1 0 1,1 0 0,-1 0-1,1 2 1,-1-1 0,1 1-1,-1 1 48,-19 6-565,0 1-1,1 2 1,0 0-1,1 2 1,-21 14 565,-1 0-691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7.330"/>
    </inkml:context>
    <inkml:brush xml:id="br0">
      <inkml:brushProperty name="width" value="0.05" units="cm"/>
      <inkml:brushProperty name="height" value="0.05" units="cm"/>
      <inkml:brushProperty name="color" value="#E71224"/>
    </inkml:brush>
  </inkml:definitions>
  <inkml:trace contextRef="#ctx0" brushRef="#br0">119 169 5201,'90'-98'3191,"-62"72"-2261,-22 22-688,-1 0-1,0 0 1,0-1 0,-1 0 0,1 0 0,-1 0-1,0-1-241,-4 5 28,1 1 0,-1 0 0,0 0-1,0 0 1,0 0 0,0 0-1,0 0 1,0-1 0,0 1 0,0 0-1,1 0 1,-1 0 0,0 0 0,0-1-1,0 1 1,0 0 0,0 0 0,0 0-1,0 0 1,0-1 0,0 1-1,0 0 1,0 0 0,0 0 0,0 0-1,0-1 1,0 1 0,0 0 0,-1 0-1,1 0 1,0 0 0,0-1-1,0 1 1,0 0 0,0 0 0,0 0-1,0 0 1,0 0 0,-1 0 0,1-1-1,0 1 1,0 0-28,-9 0 701,-8 5-470,9-2-220,0 1 0,1 0 1,-1 0-1,1 0 0,-1 1 1,1 0-1,-3 3-11,-6 6 13,1-2-2,1 0 0,1 2 0,0 0 1,1 0-1,0 1 0,1 1 0,1-1 0,0 2 0,1 0 1,1 0-1,1 0 0,0 1 0,-3 17-11,5-18 11,1 1-1,0-1 0,2 1 1,0-1-1,1 1 1,0 0-1,2-1 0,0 1 1,2 5-11,-2-16 6,1 0 0,0-1 1,0 1-1,0-1 0,1 0 0,0 1 0,0-1 1,0-1-1,1 1 0,0 0 0,3 3-6,-3-5 8,0-1-1,0 1 0,0-1 0,0 0 0,1 0 1,-1-1-1,1 1 0,0-1 0,0 0 0,0 0 1,0 0-1,0-1 0,0 0 0,0 0 0,1 0 1,1-1-8,6 1 20,1-1 0,-1-1 0,0 0 0,0-1 0,0-1 0,0 0 0,0-1 0,0 0 0,-1-1 0,0 0 0,0-1 0,0 0 0,0-1 0,-1 0 0,4-4-20,-6 4 6,0 0-1,0-1 1,-1 1-1,0-2 1,-1 1-1,0-1 1,0 0-1,-1 0 0,0-1 1,0 0-1,-1 0 1,-1-1-1,1 1 1,-2-1-1,0 0 0,0 0 1,-1 0-1,1-4-5,-3 11 2,0 0 0,1-1-1,-1 1 1,-1 0 0,1 0-1,-1-1 1,1 1 0,-1 0-1,0 0 1,-1 0 0,1 0-1,-1 0 1,0 0 0,0 1-1,0-1 1,0 0-1,-1 1 1,1 0 0,-1-1-1,0 1 1,0 0 0,0 0-1,0 1 1,-1-1 0,1 1-1,-1-1 1,1 1 0,-1 0-1,-4-1-1,0 1 2,-1 0 0,0 1-1,1-1 1,-1 2-1,0-1 1,0 1 0,0 1-1,0 0 1,0 0 0,1 0-1,-1 1 1,-8 3-2,-3 2-39,1 0 0,0 1 0,0 1 0,1 1 1,0 1 38,9-6-116,2 0 1,-1 0 0,1 0-1,-1 1 1,1 0-1,1 0 1,-1 1 0,1 0-1,1 0 1,-1 0 0,1 1-1,-1 1 116,6-8-26,0-1-1,0 0 0,-1 1 0,1-1 0,0 1 0,0-1 1,0 0-1,0 1 0,-1-1 0,1 0 0,0 1 0,0-1 1,0 1-1,0-1 0,0 1 0,0-1 0,0 0 1,0 1-1,0-1 0,0 1 0,0-1 0,1 0 0,-1 1 1,0-1-1,0 1 0,0-1 0,0 0 0,1 1 0,-1-1 1,0 0-1,0 1 0,1-1 0,-1 0 0,0 0 1,1 1-1,-1-1 0,0 0 0,1 0 0,-1 1 0,0-1 1,1 0-1,-1 0 0,0 0 0,1 0 0,-1 1 0,1-1 1,-1 0-1,0 0 0,1 0 0,-1 0 0,1 0 1,-1 0-1,0 0 0,1 0 0,-1 0 0,1 0 0,-1 0 1,1-1-1,-1 1 27,29-7-993,11-15 481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7.696"/>
    </inkml:context>
    <inkml:brush xml:id="br0">
      <inkml:brushProperty name="width" value="0.05" units="cm"/>
      <inkml:brushProperty name="height" value="0.05" units="cm"/>
      <inkml:brushProperty name="color" value="#E71224"/>
    </inkml:brush>
  </inkml:definitions>
  <inkml:trace contextRef="#ctx0" brushRef="#br0">1111 0 6129,'-5'2'590,"0"0"-1,-1 0 0,1-1 0,-1 0 0,1 0 1,0 0-1,-1-1 0,0 0 0,1 0-589,-1 0 75,-1 0 0,1 1 0,0 0 0,0 0 0,0 0 0,0 1 0,-4 1-75,-6 5 83,1 0 0,0 1 0,0 1 0,1 0 0,1 1 0,-1 1 0,2 0 0,0 1 0,0 0 0,1 0 0,1 2 0,0-1 0,1 1-83,-22 40 20,3 2 1,2 0-1,2 2-20,-1 4 38,-41 94 14,-160 353 428,40-163 72,86-166-272,68-120-190,3 1 0,-7 26-90,23-45-31,12-41 5,0 0 1,1 0 0,-1 0 0,1 0-1,0 0 1,0 0 0,-1 0-1,1 0 1,0 0 0,1 0 0,-1 0-1,0 0 1,1 1 25,26-46-1626,-1-8 345,1-11 511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0:08.203"/>
    </inkml:context>
    <inkml:brush xml:id="br0">
      <inkml:brushProperty name="width" value="0.05" units="cm"/>
      <inkml:brushProperty name="height" value="0.05" units="cm"/>
      <inkml:brushProperty name="color" value="#E71224"/>
    </inkml:brush>
  </inkml:definitions>
  <inkml:trace contextRef="#ctx0" brushRef="#br0">162 18 5393,'-1'1'179,"0"0"0,0-1-1,0 0 1,0 1 0,0-1 0,0 0-1,-1 0 1,1 1 0,0-1 0,0 0-1,0 0 1,-1 0 0,1 0 0,0-1-1,0 1 1,0 0 0,0 0 0,0-1-1,-1 1 1,1-1 0,0 1 0,0-1-1,0 1 1,0-1 0,0 0 0,0 1-1,0-1 1,0 0 0,0-1-179,-15-9 1131,15 11-1123,1 0 1,-1 0-1,0 0 1,1 0-1,-1 0 1,1 0-1,-1 0 1,1 0-1,-1 0 1,0 0-1,1 1 1,-1-1-1,1 0 0,-1 0 1,1 0-1,-1 1 1,1-1-1,-1 0 1,1 1-1,-1-1 1,1 0-1,0 1 1,-1-1-1,1 1 1,-1-1-1,1 1 1,0-1-1,0 1 1,-1-1-1,1 1 1,0-1-9,-27 39 124,-14 27-124,37-57 28,-1 1 1,1 0 0,0 0-1,1 0 1,0 0 0,1 0-1,0 1 1,1 0 0,0-1-1,0 1 1,1-1 0,2 11-29,-2-17 32,0 0 1,1 0 0,-1 1-1,1-1 1,0 0 0,0 0 0,0 0-1,1 0 1,0 0 0,0 0-1,0-1 1,0 1 0,0 0-1,2 0-32,-2-2 27,0 0 0,0 0 0,0 0 0,0-1 0,0 1-1,1-1 1,-1 1 0,1-1 0,-1 0 0,1 0 0,-1 0-1,1 0 1,0-1 0,-1 1 0,1-1 0,0 0 0,0 1 0,-1-1-1,1 0 1,0-1 0,0 1 0,1-1-27,3 0 45,1-1 0,-1 0 0,0 0 0,1-1 0,-1 0 0,0-1 0,-1 1 0,1-1 0,-1-1 0,1 1 0,-1-1 0,-1 0 0,1 0 0,-1-1 0,0 0 0,0 0 0,0 0 1,-1 0-1,0-1 0,0 0 0,-1 1 0,1-2 0,0-3-45,-2 5 15,0 0-1,0 0 1,0 0 0,-1 0 0,0 0 0,-1 0-1,1 0 1,-1-1 0,0 1 0,0 0 0,-1 0 0,0 0-1,0 0 1,-1 0 0,1 0 0,-1 0 0,-1 0-1,1 0 1,-1 1 0,0-1 0,0 1 0,0 0 0,-1 0-1,0 0 1,0 0 0,0 1 0,-1-1 0,1 1 0,-4-2-15,1 2-11,0-1 0,0 1 1,-1 1-1,0-1 1,0 1-1,0 1 0,0-1 1,-2 1 10,6 1-111,1 0 0,0 0 1,0 1-1,0 0 0,-1-1 0,1 1 0,0 0 1,0 1-1,-1-1 0,1 0 0,0 1 1,0 0-1,0 0 0,0 0 0,0 0 0,0 0 1,0 1-1,0-1 0,0 1 0,0 0 0,1 0 1,-3 1 110,1 3-1190,8-4 527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5.226"/>
    </inkml:context>
    <inkml:brush xml:id="br0">
      <inkml:brushProperty name="width" value="0.05" units="cm"/>
      <inkml:brushProperty name="height" value="0.05" units="cm"/>
      <inkml:brushProperty name="color" value="#E71224"/>
    </inkml:brush>
  </inkml:definitions>
  <inkml:trace contextRef="#ctx0" brushRef="#br0">1 154 4433,'0'0'1887,"0"0"-643,0 0-317,0-17 4880,0 0-4643,1 32-1114,2 0 0,0-1 0,1 1 0,0 0-50,5 20-4,17 110-10,-15-75 42,3 0-1,15 40-27,-23-90 8,2-1-1,0 0 1,2 2-8,-6-14 2,0 1 0,1-1 0,0 0 0,0 0 0,1 0 0,0-1 0,0 0 0,5 4-2,-10-10-1,-1 1 0,1-1 1,0 1-1,-1-1 0,1 0 0,0 1 1,0-1-1,-1 0 0,1 0 0,0 1 0,0-1 1,-1 0-1,1 0 0,0 0 0,0 0 0,0 0 1,-1 0-1,1 0 0,0-1 0,0 1 0,-1 0 1,1 0-1,0-1 0,0 1 1,18-15-34,-14 8 29,0 0 0,0 0 0,-1 0 0,1-4 5,8-20 33,-1 0 0,0-9-33,18-46 31,57-143 15,-39 97-169,18-26 123,-60 149-408,-3 12-289,-2 16-909,-1-17 1356,0 11-367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6.009"/>
    </inkml:context>
    <inkml:brush xml:id="br0">
      <inkml:brushProperty name="width" value="0.05" units="cm"/>
      <inkml:brushProperty name="height" value="0.05" units="cm"/>
      <inkml:brushProperty name="color" value="#E71224"/>
    </inkml:brush>
  </inkml:definitions>
  <inkml:trace contextRef="#ctx0" brushRef="#br0">250 113 4313,'-1'-1'156,"0"1"1,-1-1-1,1 1 0,0-1 1,0 1-1,0-1 1,0 1-1,0-1 0,0 0 1,0 0-1,0 1 1,0-1-1,0 0 0,1 0 1,-1 0-1,0 0 0,0 0 1,1 0-1,-1 0 1,1 0-1,-1-1 0,1 1 1,-1 0-1,1 0 1,0 0-1,-1 0 0,1-1 1,0 1-1,0 0 0,0 0 1,0-1-1,0 1 1,0 0-1,1-1-156,1-4 269,0 0-1,0 0 1,0 0 0,1 1 0,0-1-1,3-3-268,9-19 1282,-15 27-1264,0 1 1,0 0-1,1 0 0,-1 0 1,0 0-1,0 0 0,0-1 1,0 1-1,0 0 0,0 0 1,0 0-1,0 0 0,0 0 1,0-1-1,0 1 0,0 0 1,0 0-1,0 0 0,0 0 1,0-1-1,0 1 0,0 0 1,0 0-1,0 0 0,-1 0 1,1 0-1,0-1 0,0 1 1,0 0-1,0 0 0,0 0 1,0 0-1,0 0 0,0 0 1,-1 0-1,1 0 0,0-1 1,0 1-1,0 0 0,0 0 1,0 0-1,0 0 0,-1 0 1,1 0-1,0 0 0,0 0 1,0 0-1,0 0-18,-12 3 220,-18 18-205,28-19-12,-18 14 19,1 2 0,1 1 0,0 0 0,0 3-22,2 1 38,1 1 1,1 0 0,1 1-1,1 1 1,1 0 0,2 0-1,0 1 1,2 0 0,1 1-1,1-1 1,1 1 0,2 0-1,1 26-38,1-43 45,0 0 0,1 0 0,1-1 0,0 1 0,0 0 0,1-1 0,0 0 0,1 1 0,3 4-45,-5-11 13,0-1 0,0 1-1,1-1 1,-1 0 0,1 0 0,-1 0-1,1-1 1,0 1 0,0-1-1,0 1 1,0-1 0,1 0-1,-1 0 1,1 0 0,-1-1-1,1 1 1,0-1 0,-1 0-1,1 0 1,0 0 0,0 0-1,0-1 1,0 0 0,0 0-1,0 0 1,0 0 0,-1 0 0,1-1-13,10-1 20,-1-1 0,0-1 0,0 0 0,0 0 0,-1-1 0,0-1 0,0 0 0,0-1 0,0 0 0,-1-1 0,-1 0 0,9-9-20,3-3 26,0-2 0,-2 0 0,-1-1 0,-1-1 0,5-10-26,-6 7 10,-1-1-1,-1 0 0,-2-2 1,-1 1-1,0-5-9,-8 20-1,0 0-1,0 0 1,-1-1-1,-1 1 0,-1-1 1,0 0-1,-1 1 1,0-1-1,-1 0 0,-1 1 1,0-1-1,-1 0 2,2 11-1,-1-1 0,1 1 0,-1 0 1,1 0-1,-1 0 0,0 0 0,-1 0 0,1 0 0,-1 1 0,0-1 0,1 1 0,-1 0 0,-1 0 0,1 0 0,-1 0 0,1 0 0,-1 1 0,0-1 0,1 1 0,-1 0 1,-1 0-1,1 1 0,0-1 0,0 1 0,-1 0 0,1 0 0,0 0 0,-1 1 0,1-1 0,-1 1 0,1 0 0,-4 1 1,-7 0-9,0 2 0,0-1-1,0 2 1,1 0 0,-1 1 0,1 0 0,0 1-1,-12 7 10,8-3-84,0 1 1,1 0-1,-10 10 84,21-17-88,1 1-1,0-1 1,0 1-1,0 1 1,1-1-1,-1 1 1,1 0 0,1 0-1,-1 0 1,1 0-1,0 1 1,0 1 88,3-7-38,-1 0 1,1 0-1,-1 0 1,1 0-1,0-1 1,0 1-1,0 0 0,-1 0 1,1 0-1,0 0 1,0 0-1,0 0 1,0 0-1,1 0 1,-1 0-1,0 0 0,0 0 1,1 0-1,-1 0 1,0 0-1,1 0 1,-1 0-1,1 0 0,-1 0 1,1-1-1,0 1 1,-1 0-1,1 0 1,0-1-1,-1 1 0,1 0 1,0-1-1,0 1 1,0-1-1,0 1 1,-1-1-1,1 1 1,0-1-1,0 0 0,0 1 1,0-1-1,0 0 1,0 0-1,0 0 1,0 1-1,0-1 0,0 0 1,0 0-1,1-1 38,6 1-166,1 0-1,-1-1 0,0-1 1,0 1-1,7-3 167,34-10-291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6.364"/>
    </inkml:context>
    <inkml:brush xml:id="br0">
      <inkml:brushProperty name="width" value="0.05" units="cm"/>
      <inkml:brushProperty name="height" value="0.05" units="cm"/>
      <inkml:brushProperty name="color" value="#E71224"/>
    </inkml:brush>
  </inkml:definitions>
  <inkml:trace contextRef="#ctx0" brushRef="#br0">103 57 5673,'2'-20'1973,"2"-11"-123,-3 26-397,-1 15 851,-20 270-755,-15 18-1549,-19 240 191,53-434-896,3-92-622,3-26 143,2-26 369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7.394"/>
    </inkml:context>
    <inkml:brush xml:id="br0">
      <inkml:brushProperty name="width" value="0.05" units="cm"/>
      <inkml:brushProperty name="height" value="0.05" units="cm"/>
      <inkml:brushProperty name="color" value="#E71224"/>
    </inkml:brush>
  </inkml:definitions>
  <inkml:trace contextRef="#ctx0" brushRef="#br0">57 141 2641,'-45'-58'2996,"45"56"-2806,-1 1-1,0 0 0,0 0 1,1 0-1,-1 0 1,1-1-1,-1 1 0,1 0 1,-1-1-1,1 1 1,0 0-1,0-1 0,0 1 1,-1-1-1,1 1 1,1 0-1,-1-1 0,0 1 1,0 0-1,0-1 1,1 1-1,-1 0 0,1-1 1,-1 1-1,1 0 1,-1-1-190,3-2 534,0 1 0,0-1 1,0 1-1,0-1 0,1 1 1,3-3-535,6-5 6,-13 11 6,0 0 0,0 0 1,0-1-1,0 1 0,1 0 1,-1 0-1,0 0 1,0 0-1,0 0 0,1 0 1,-1 0-1,0 0 0,0 0 1,0 0-1,1 0 1,-1 0-1,0 0 0,0 0 1,0 1-1,0-1 0,1 0 1,-1 0-1,0 0 1,0 0-1,0 0 0,0 0 1,1 0-1,-1 0 0,0 1 1,0-1-1,0 0 1,0 0-1,0 0 0,0 0 1,1 0-1,-1 1 0,0-1 1,0 0-1,0 0 1,0 0-1,0 1 0,0-1 1,0 0-1,0 0 0,0 0 1,0 1-1,0-1 1,0 0-1,0 0 0,0 0 1,0 0-1,0 1 0,0-1 1,0 0-1,0 0 0,0 0 1,0 1-13,4 28-35,-4-14 39,1-1 0,-2 1 0,0 0 0,0 0-1,-2-1 1,0 1 0,-4 13-4,-6 26 25,2 0-1,3 1 1,2 0-1,3 1 1,2 15-25,1-59 6,0 2 16,0 1 1,1 0-1,1 2-22,-1-14 6,0 1 0,-1-1 0,1 0-1,0 0 1,0 1 0,1-1 0,-1 0 0,1 0 0,0 0 0,-1 0 0,1-1-1,1 1 1,-1 0 0,0-1 0,2 2-6,-3-3 2,0-1 0,0 1 1,0 0-1,0-1 0,0 0 0,0 1 0,0-1 0,0 1 0,0-1 0,0 0 1,0 0-1,1 0 0,-1 1 0,0-1 0,0 0 0,0-1 0,0 1 1,0 0-1,0 0 0,0 0 0,1-1 0,-1 1 0,0 0 0,0-1 0,0 1 1,0-1-1,0 1 0,0-1 0,0 0 0,-1 1 0,1-1 0,0 0 1,0 0-1,0 0-2,4-4 8,0-1-1,-1 1 1,0-1 0,0 0 0,1-2-8,38-71 58,-4-2 0,-3-2 0,-4-1 0,-4-1 0,17-89-58,-45 173 2,4-13-38,-2 14 52,-1 13 92,0 47 22,0-8 4,-4 13-134,-13 109 56,4-66-366,5 12 310,10-79-745,-3-41 709,0 1 0,0-1-1,0 1 1,0-1-1,1 1 1,-1-1 0,0 0-1,0 1 1,0-1 0,0 1-1,1-1 1,-1 0 0,0 1-1,0-1 1,1 1-1,-1-1 1,0 0 0,1 1-1,-1-1 1,0 0 0,1 0-1,-1 1 1,1-1 0,-1 0-1,0 0 37,1 0-81,0 0 0,0-1 0,-1 1 1,1-1-1,0 1 0,-1-1 0,1 1 0,-1-1 0,1 1 0,-1-1 0,1 0 0,-1 1 1,1-1-1,-1 0 0,1 1 0,-1-1 0,0 0 0,1 0 0,-1 1 0,0-2 81,13-36-2587,4-19 1231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8.064"/>
    </inkml:context>
    <inkml:brush xml:id="br0">
      <inkml:brushProperty name="width" value="0.05" units="cm"/>
      <inkml:brushProperty name="height" value="0.05" units="cm"/>
      <inkml:brushProperty name="color" value="#E71224"/>
    </inkml:brush>
  </inkml:definitions>
  <inkml:trace contextRef="#ctx0" brushRef="#br0">82 90 5633,'-2'6'659,"0"0"-1,-1 0 1,1 0-1,-1-1 1,-1 2-659,-11 22 1510,15-24-974,3-7 285,-3 2-779,0 0-1,0 0 1,0 0-1,0 0 1,0 0-1,1 0 1,-1 0-1,0 0 1,0 0 0,0 0-1,0-1 1,0 1-1,0 0 1,0 0-1,0 0 1,1 0-1,-1 0 1,0-1-1,0 1 1,0 0 0,0 0-1,0 0 1,0 0-1,0 0 1,0-1-1,0 1 1,0 0-1,0 0 1,0 0 0,0 0-1,0 0 1,0-1-1,0 1 1,0 0-1,0 0 1,0 0-1,0 0 1,0 0-1,0-1 1,-1 1 0,1 0-1,0 0 1,0 0-1,0 0 1,0 0-1,0 0 1,0-1-1,0 1 1,0 0 0,-1 0-1,1 0 1,0 0-42,-2 7 120,-30 272-28,20-154-56,10-105-29,-1 3 6,1 1 0,1-1 0,3 22-13,0-36-1,3-11-3,8-21-3,-10 15 7,35-78 1,22-81-1,12-30-112,-56 159 55,2 2 0,1 0 0,2 1-1,4-3 58,-20 32-8,0 0 0,0 0 0,0 0 1,0 0-1,2 0 8,-7 6-2,1-1 1,-1 1 0,1 0 0,-1-1 0,1 1 0,-1 0 0,1-1 0,-1 1 0,1 0 0,-1 0 0,1 0-1,-1-1 1,1 1 0,-1 0 0,1 0 0,-1 0 0,1 0 0,0 0 0,-1 0 0,1 0 0,-1 0 0,1 0-1,-1 0 1,1 0 0,0 1 0,-1-1 0,1 0 1,0 1-1,0 0 0,-1 0 0,1 0 0,0 1 0,-1-1-1,1 0 1,-1 0 0,1 0 0,-1 1 0,0-1 0,1 0 0,-1 1 0,0-1-1,0 0 1,0 1 0,0-1 0,0 0 0,0 1 1,-3 47-3,-1-1 1,-3 0-1,-1 0 1,-5 6 2,3-5-2,-7 29 2,4-22 2,2 1 1,2 1 0,3-1 0,3 9-3,3-57 3,0 0-1,1 1 1,0-1 0,0 0 0,2 1-3,-3-9 1,0 0-1,0 0 0,1-1 1,-1 1-1,0 0 1,0-1-1,1 1 0,-1 0 1,1-1-1,-1 1 0,0 0 1,1-1-1,-1 1 1,1-1-1,0 1 0,-1-1 1,1 1-1,0 0 0,-1-1 1,0 0-1,1 0 0,-1 0 1,1 0-1,-1 0 1,0 0-1,1 0 0,-1 0 1,1 0-1,-1 0 0,1 0 1,-1 0-1,0-1 1,1 1-1,-1 0 0,1 0 1,-1 0-1,0 0 1,1-1-1,-1 1 0,0 0 1,1 0-1,-1-1 1,0 1-1,3-3 2,-1 1 0,1-1 1,-1 0-1,0 0 1,0-1-1,0 1 1,0-1-3,17-38 8,-2-1 0,-2 0 0,7-33-8,9-28 5,-23 79-5,53-144 5,-48 140-5,0 1 0,2 0 0,1 0 0,10-12 0,-24 38-1,-1 0 0,1 0 0,0-1 0,0 2 0,0-1 0,0 0 0,0 0 0,0 0-1,1 1 1,-1 0 0,1-1 1,-3 2 0,0 0 0,1 0 0,-1-1 0,1 1 0,-1 0 0,0 0 0,1 0 0,-1 0 0,1 0 0,-1 0 0,0 0 0,1 0 0,-1 0-1,1 1 1,-1-1 0,0 0 0,1 0 0,-1 0 0,0 0 0,1 0 0,-1 1 0,0-1 0,1 0 0,-1 0 0,0 1 0,1-1 0,4 15 4,-2 33 62,-2-1-1,-2 0 1,-6 36-66,1-17 59,-14 156 88,-4 64-225,23-280-64,1 0 0,0 0-1,0 0 1,1 0 0,-1 0-1,1 0 1,1 0-1,0 0 143,5-20-390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1.880"/>
    </inkml:context>
    <inkml:brush xml:id="br0">
      <inkml:brushProperty name="width" value="0.05" units="cm"/>
      <inkml:brushProperty name="height" value="0.05" units="cm"/>
      <inkml:brushProperty name="color" value="#E71224"/>
    </inkml:brush>
  </inkml:definitions>
  <inkml:trace contextRef="#ctx0" brushRef="#br0">9 9 4137,'0'0'253,"-1"0"0,1 0 0,-1 0 0,1 0 0,0 0 0,-1-1 0,1 1 0,-1 0 0,1 0 1,0 0-1,-1-1 0,1 1 0,0 0 0,-1-1 0,1 1 0,0 0 0,-1-1 0,1 1 0,0 0 0,0-1 0,0 1 0,-1 0 0,1-1 1,0 1-1,0-1 0,0 1 0,0 0 0,-1-1 0,1 0-253,2 4 65,-1-1-1,0 0 1,0 0 0,0 0 0,0 1-1,0-1 1,-1 0 0,1 1-1,-1-1 1,0 1 0,1 1-65,5 55 213,-3 0 0,-3 34-213,1-13 131,-1-61-104,9 241 283,-2-183-216,2 0 0,9 25-94,-14-85 9,0 0 1,1-1-1,1 0 1,0 1-1,1-2 1,1 1-1,0-1 1,10 12-10,-13-20 3,0-1 0,0 0 0,1-1 0,-1 1 0,1-1 0,1-1 0,-1 1 0,0-1 0,1 0 0,0 0 0,0-1 0,0 0 0,1 0 0,-1-1 0,1 1 0,-1-2 0,1 1 0,0-1 0,0 0 0,3-1-3,0 0-75,-1 0 0,1-1 0,-1-1 1,1 1-1,-1-2 0,0 0 1,0 0-1,0 0 0,0-1 1,0-1-1,-1 0 0,0 0 1,0-1-1,0 0 0,0 0 1,1-3 74,2-2-167,-1-1 0,0 0 0,-1-1 1,0 0-1,-1-1 0,0 0 1,-1-1-1,-1 1 0,0-1 1,0-5 166,15-42-678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8.778"/>
    </inkml:context>
    <inkml:brush xml:id="br0">
      <inkml:brushProperty name="width" value="0.05" units="cm"/>
      <inkml:brushProperty name="height" value="0.05" units="cm"/>
      <inkml:brushProperty name="color" value="#E71224"/>
    </inkml:brush>
  </inkml:definitions>
  <inkml:trace contextRef="#ctx0" brushRef="#br0">74 292 4713,'-2'5'1008,"1"-1"0,0 1 0,0-1 0,1 1 0,-1-1 0,1 1 0,0 1-1008,0-5 1230,0-1-906,0 0-81,4 0-45,20 2-86,1-1-1,0-2 1,11-2-112,-28 1 8,0 0-1,0-1 1,0-1 0,0 1-1,-1-1 1,1 0-1,-1-1 1,0 0 0,-1 0-1,1-1 1,-1 1 0,0-1-1,0-1 1,1-2-8,-3 5 2,3-3 0,-1-1 0,0 0 0,-1 0-1,0-1 1,0 1 0,-1-1-1,0 0 1,0-1 0,-1 1 0,0-1-1,0-3-1,-1 6 1,-1 1 0,0-1 1,-1 0-1,1 0 0,-1 0 0,-1 0 0,1 0 0,-1 0 0,0 0 0,-1 0 0,0 0 0,0 0 0,0 1 0,-1-1 0,0 1 0,-1-1-1,3 5 0,0 0 1,0 0-1,-1 0 0,1 0 0,-1 0 0,1 0 0,-1 0 0,0 1 0,0-1 0,0 0 1,0 1-1,0 0 0,0-1 0,0 1 0,0 0 0,-1 0 0,1 1 0,0-1 1,-1 0-1,1 1 0,-1-1 0,1 1 0,-1 0 0,1 0 0,-1 0 0,1 0 0,0 0 1,-1 0-1,1 1 0,-1-1 0,1 1 0,0 0 0,-1-1 0,1 1 0,0 0 0,0 1 1,-1-1-1,1 0 0,-1 2 0,-7 3 3,0 1 0,1 1 0,0 0 0,0 0 1,1 1-1,0 0 0,-3 5-3,-8 13 83,1 1 0,2 0 0,1 1 0,1 1 1,-9 28-84,7-9 229,2 1 0,2 0 0,0 20-229,6-32 180,2 1 1,1 17-181,2-44 29,2 0 0,0 1 0,0-1 0,1 0 0,1-1 0,0 1 1,0 0-1,1-1 0,5 10-29,-7-18-5,0 1 0,-1-1 0,1 1 0,1-1 0,-1 0 0,0 1 1,1-1-1,0-1 0,0 1 0,0 0 0,0-1 0,0 1 0,0-1 0,1 0 0,-1 0 1,1 0-1,-1-1 0,1 1 0,0-1 0,0 0 0,-1 0 0,1 0 0,0-1 0,0 1 1,0-1-1,0 0 0,0 0 0,0 0 0,0 0 0,0-1 0,0 0 0,0 0 0,-1 0 1,1 0-1,0-1 0,0 1 0,-1-1 0,1 0 0,-1 0 5,12-6-177,-1-1 0,0-1 0,-1 0 0,0 0 0,8-10 177,58-64 1303,-69 73-854,54-63 370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9.448"/>
    </inkml:context>
    <inkml:brush xml:id="br0">
      <inkml:brushProperty name="width" value="0.05" units="cm"/>
      <inkml:brushProperty name="height" value="0.05" units="cm"/>
      <inkml:brushProperty name="color" value="#E71224"/>
    </inkml:brush>
  </inkml:definitions>
  <inkml:trace contextRef="#ctx0" brushRef="#br0">109 58 4273,'7'-4'1511,"26"-18"1686,-32 21-3121,0 0-1,0 0 1,0 1-1,0-1 1,0 0-1,0 0 1,0 0-1,-1 0 1,1 0 0,0 0-1,-1 0 1,1 0-1,-1 0 1,1 0-1,-1 0 1,1 0-1,-1 0 1,0-1 0,1 1-1,-1 0 1,0 0-1,0 0 1,0-1-1,0 1 1,0 0-1,0 0 1,-1 0-76,1 0 33,0 1-1,0 0 1,-1 0 0,1 0-1,0-1 1,0 1 0,0 0 0,-1 0-1,1 0 1,0 0 0,0 0-1,-1 0 1,1 0 0,0-1-1,-1 1 1,1 0 0,0 0-1,0 0 1,-1 0 0,1 0 0,0 0-1,-1 0 1,1 0 0,0 1-1,0-1 1,-1 0 0,1 0-1,0 0 1,0 0 0,-1 0-1,1 0 1,0 0 0,0 1 0,-1-1-1,1 0 1,0 0 0,0 0-1,0 1 1,-1-1 0,1 0-1,0 0 1,0 0 0,0 1-1,0-1 1,0 0 0,-1 1 0,1-1-1,0 0-32,-10 14 386,5-2-336,0 0-1,-1 0 0,-1-1 1,0 0-1,-8 10-49,7-11 17,0 1-1,1 0 1,1 0-1,0 0 1,1 1-1,0 0 1,-1 2-17,-4 19 53,0-1 0,3 1 0,0 1 0,2-1 0,2 1 0,1 0 0,2 0 0,1 0 1,1 0-1,3 7-53,-3-31 39,0 0 1,1 0-1,0 0 1,1 0 0,0 0-1,0-1 1,1 0-1,0 0 1,1 0-1,1 0-39,-4-5 17,0-1 0,0 1 0,0-1 0,1 0-1,0 0 1,0 0 0,0 0 0,0-1 0,0 1-1,0-1 1,1 0 0,-1 0 0,1-1 0,-1 1 0,1-1-1,0 0 1,-1-1 0,1 1 0,0-1 0,0 0-1,0 0 1,2 0-17,3-2 16,0 0 0,0-1 0,0 0 0,-1-1 0,0 1 0,0-2 0,0 0 0,0 0-1,-1 0 1,1-1 0,-1 0 0,-1-1 0,1 1 0,0-3-16,8-7 21,-1-1 0,-1-1 0,0 0 0,-1-1 0,8-17-21,-8 11 10,-1 0 0,-2 0 0,0-1 0,-2 0 0,4-23-10,-9 39 1,-1-1 1,-1 1-1,0-1 1,0 0-1,-1 1 1,-1-1 0,1 0-1,-2 1 1,0-1-1,0 1 1,0-1 0,-2 1-1,1 0 1,-1 0-1,-1 0 1,-2-3-2,3 7-6,0 0 1,-1 0-1,0 1 0,0 0 1,0 0-1,-1 0 0,1 1 1,-1 0-1,0 0 0,-1 0 1,1 1-1,-1 0 0,1 0 1,-2 0 5,-2 0-22,-1 0 0,1 0 0,-1 2 0,0-1 0,1 1 0,-1 1 0,0 0 0,0 0 0,-5 2 22,5-1-29,-1 1 1,1 0 0,0 1-1,0 0 1,0 1-1,1 0 1,-1 1 0,1 0-1,0 1 1,0 0-1,1 0 1,0 1 0,0 0-1,0 1 1,1 0 0,0 0-1,1 0 1,-6 9 28,11-15-67,1 0 1,0 0-1,0 0 1,0 0-1,0 0 1,0 0-1,1 0 1,-1 0-1,1 0 1,-1 0-1,1 1 1,0-1-1,-1 0 1,1 0-1,0 0 1,1 1-1,-1-1 1,0 0 0,1 1 66,-1-2-62,1 0 1,0 0 0,0 1 0,0-1-1,0 0 1,0 0 0,0 0 0,0 0-1,0 0 1,0-1 0,0 1 0,0 0-1,1 0 1,-1-1 0,0 1 0,1-1-1,-1 1 1,0-1 0,1 1 0,-1-1-1,1 0 1,-1 0 0,0 0 0,1 0-1,-1 0 1,1 0 0,-1 0 0,1 0-1,-1 0 62,32-5-528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39.877"/>
    </inkml:context>
    <inkml:brush xml:id="br0">
      <inkml:brushProperty name="width" value="0.05" units="cm"/>
      <inkml:brushProperty name="height" value="0.05" units="cm"/>
      <inkml:brushProperty name="color" value="#E71224"/>
    </inkml:brush>
  </inkml:definitions>
  <inkml:trace contextRef="#ctx0" brushRef="#br0">463 220 4089,'-3'0'5709,"0"-7"-3827,0-7-1515,-2-14-38,3 15-240,-1 0 1,0 0-1,0 1 0,-1-1 1,-1 1-1,-4-7-89,7 13 37,-1 1 0,0-1 0,0 1 0,-1 0 0,1 0 0,-1 0 0,0 1 0,-1-1 0,1 1 0,-1 0 0,0 0 0,0 0 0,-1 0-37,3 3 13,0-1 0,0 1-1,0 0 1,0 0 0,0 0-1,0 0 1,0 0 0,0 1-1,-1-1 1,1 1 0,0 0-1,0 0 1,-1 0-1,1 1 1,0-1 0,0 1-1,0-1 1,-1 1 0,1 0-1,0 0 1,0 1 0,0-1-1,1 1 1,-1-1 0,-2 2-13,-2 3 11,0 0 0,0 0 1,1 1-1,0 0 0,0 0 1,0 1-1,1-1 0,0 1 0,1 0 1,-1 0-1,2 1 0,-3 6-11,-4 14 45,1 1 0,1 0 0,1 6-45,-21 144 511,4 66-511,6-61 168,-2 19-43,-8 66-509,-15 19 384,37-266-452,6-23 429,0 0 1,0 0-1,0 0 1,0 0 0,0 0-1,0 0 1,0 0-1,0 0 1,-1 0 0,1 0-1,0 0 1,0 0-1,0 0 1,0 0 0,0 0-1,0 0 1,0 0-1,0 0 1,0 0 0,0 0-1,-1 0 1,1 0-1,0 0 1,0 0 0,0 0-1,0 0 1,0 0-1,0 0 1,0 0 0,0 0-1,0 0 1,0 0-1,0 0 1,-1 0 0,1 0-1,0 0 1,0 0-1,0 0 1,0 0 0,0 0-1,0 0 1,0 1-1,0-1 1,0 0 0,0 0-1,0 0 1,0 0-1,0 0 1,0 0 0,0 0-1,0 0 1,0 0-1,0 0 1,0 1 0,0-1-1,0 0 1,0 0-1,0 0 23,-4-38-3102,4-10 1950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0.230"/>
    </inkml:context>
    <inkml:brush xml:id="br0">
      <inkml:brushProperty name="width" value="0.05" units="cm"/>
      <inkml:brushProperty name="height" value="0.05" units="cm"/>
      <inkml:brushProperty name="color" value="#E71224"/>
    </inkml:brush>
  </inkml:definitions>
  <inkml:trace contextRef="#ctx0" brushRef="#br0">29 78 6641,'-16'32'3081,"6"0"-1577,8-9-295,13-4-153,19-13-312,9-8-184,21-11-160,5-6-144,8-6-184,3-3-152,-1-9-776,-1 3-432,-7 2 720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0.876"/>
    </inkml:context>
    <inkml:brush xml:id="br0">
      <inkml:brushProperty name="width" value="0.05" units="cm"/>
      <inkml:brushProperty name="height" value="0.05" units="cm"/>
      <inkml:brushProperty name="color" value="#E71224"/>
    </inkml:brush>
  </inkml:definitions>
  <inkml:trace contextRef="#ctx0" brushRef="#br0">400 83 4673,'1'-2'313,"0"0"0,0 0 0,0 0-1,0 0 1,0 0 0,0 0 0,0 0 0,-1-1 0,1 1-1,-1 0 1,0 0 0,1-1 0,-1 1 0,0 0 0,-1-1-1,1 1-312,0-1 73,-1 1 0,0 0-1,0-1 1,0 1 0,0 0 0,0 0-1,0 0 1,0-1 0,-1 1-1,1 1 1,-1-1 0,1 0-1,-1 0 1,0 0 0,0 1-1,0-1 1,0 1 0,0 0 0,0 0-1,0-1 1,0 1 0,-1 0-1,1 1 1,0-1 0,-1 0-1,1 1 1,0-1 0,-1 1-1,1 0 1,-1 0 0,1 0 0,-1 0-1,-1 0-72,-15 4 77,0 0 1,0 1-1,0 0 0,1 2 0,0 0 0,0 1 0,1 1 0,0 1 0,1 0 1,0 1-1,0 1 0,1 0 0,1 2 0,0-1 0,1 1 0,0 1 0,1 1 1,-1 3-78,6-9 61,1 2 0,0-1 0,1 1 0,0-1 0,-2 13-61,5-20 16,2 0-1,-1 1 1,0-1-1,1 0 1,0 0-1,0 0 1,0 1-1,1-1 0,0 2-15,-1-4 7,1 0 0,0 0 0,-1 0 0,1 1-1,0-1 1,0 0 0,1-1 0,-1 1-1,0 0 1,1 0 0,-1 0 0,1-1 0,-1 1-1,1-1 1,0 1 0,-1-1 0,3 1-7,3 2 19,0-1 1,0 0 0,0-1 0,0 1-1,1-1 1,-1-1 0,0 1 0,1-1-1,7-1-19,14 1 118,28-4-118,-38 2 18,26-3 26,29-2-5,-66 6-38,0 0 0,0 1 0,0 0 0,0 0 0,0 1 0,0 0-1,4 1 0,-10-2 1,0 0-1,0 0 1,0 0-1,-1 0 1,1 0-1,0 0 1,-1 0 0,1 1-1,-1-1 1,1 1-1,-1-1 1,0 1-1,0-1 1,0 1-1,0 0 1,0 0-1,0-1 1,0 1-1,0 0 1,-1 0-1,1 0 1,-1 0-1,1 0 1,-1 0-1,0 0 1,0 0-1,0 0 1,0 0-1,0 0 1,0 0-1,0 0 1,-1 0-1,-1 8 3,0 1-1,-1-1 1,0 0 0,-1 0 0,-3 6-3,-7 16-99,-1-1 0,-2 0 1,-1-2-1,-1 0 0,-9 9 99,19-26-74,-2 0 1,0-1-1,0 0 1,-1-1-1,0 0 1,-1-1-1,0 0 1,0-1-1,-1 0 1,0-2-1,0 1 1,-14 3 73,25-9-84,1 0 0,0 0-1,0-1 1,-1 1 0,1-1 0,0 1 0,-1-1 0,1 0 0,-1 0-1,1 0 1,0 0 0,-1 0 0,1-1 0,-1 1 0,1-1 0,0 1-1,-1-1 1,1 0 0,0 0 0,0 0 0,0 0 0,-1-1 84,-9-20-510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1.266"/>
    </inkml:context>
    <inkml:brush xml:id="br0">
      <inkml:brushProperty name="width" value="0.05" units="cm"/>
      <inkml:brushProperty name="height" value="0.05" units="cm"/>
      <inkml:brushProperty name="color" value="#E71224"/>
    </inkml:brush>
  </inkml:definitions>
  <inkml:trace contextRef="#ctx0" brushRef="#br0">299 1 5969,'-26'18'930,"1"1"0,1 2 0,1 0 0,1 2 0,0 0-1,2 2 1,-15 23-930,21-27 118,1 1-1,0 0 1,2 1-1,1 0 0,1 1 1,1 0-1,1 0 0,1 1 1,-2 25-118,7-36 60,0 1 0,1 0 0,0 0 0,1-1 1,1 1-1,3 13-60,-4-24 23,0 1 0,0-1 1,1 0-1,-1 1 0,1-1 1,0 0-1,0 0 0,1 0 1,-1 0-1,1 0 0,0-1 1,0 1-1,0-1 0,0 1 1,1-1-1,-1 0 0,1-1 1,0 1-1,0-1 0,0 1 1,0-1-1,0 0 0,3 0-23,-3-1 16,0 0 0,0 0 0,0-1-1,0 1 1,0-1 0,0 0 0,0-1-1,1 1 1,-1-1 0,0 1 0,0-1 0,0-1-1,2 0-15,2-1 13,-1 0-1,1-1 1,-1 0-1,0-1 0,-1 1 1,1-1-1,-1-1-12,11-9 12,-1-2 0,-1 0-1,-1 0 1,9-15-12,-10 12 5,0 0 0,-2-1 0,0 0 0,-2 0-1,0-1 1,-2-1 0,4-16-5,-7 25 2,-2-1 0,0 1-1,0-1 1,-2 1 0,1-1-1,-2 1 1,0-1 0,-1 1-1,0-1 1,-1 1 0,-1 0-1,0 0 1,-1 0-2,3 9-4,0 0 0,0 1-1,0-1 1,-1 1 0,0-1-1,0 1 1,0 0 0,0 0-1,-1 0 1,1 0-1,-1 1 1,0-1 0,0 1-1,-1 0 5,2 2-8,1 0 0,-1 0-1,0 0 1,0 0 0,1 0-1,-1 1 1,0-1 0,0 1-1,0 0 1,0 0-1,0 0 1,0 0 0,1 0-1,-1 1 1,0-1 0,0 1-1,0 0 1,0 0 0,1 0-1,-1 0 1,0 0 0,1 1-1,-1-1 1,-1 2 8,-2 1-299,1 0 0,-1 0-1,1 1 1,0-1 0,0 1 0,0 0 0,0 1 0,1-1 0,0 1 0,0 0 0,0 2 299,-9 18-650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1.725"/>
    </inkml:context>
    <inkml:brush xml:id="br0">
      <inkml:brushProperty name="width" value="0.05" units="cm"/>
      <inkml:brushProperty name="height" value="0.05" units="cm"/>
      <inkml:brushProperty name="color" value="#E71224"/>
    </inkml:brush>
  </inkml:definitions>
  <inkml:trace contextRef="#ctx0" brushRef="#br0">127 13 5737,'0'-4'1211,"0"4"-1094,0 0 1,0-1-1,1 1 0,-1 0 0,0 0 0,0-1 0,0 1 0,0 0 0,0-1 0,0 1 0,0 0 1,0 0-1,0-1 0,-1 1 0,1 0 0,0-1 0,0 1 0,0 0 0,0 0 0,0-1 1,0 1-1,-1 0 0,1 0 0,0-1 0,0 1 0,0 0 0,0 0 0,-1 0 0,1-1 0,0 1 1,0 0-1,-1 0 0,1 0 0,0 0 0,0 0 0,-1 0 0,1-1 0,0 1 0,-1 0 0,1 0 1,0 0-1,0 0 0,-1 0 0,1 0 0,0 0 0,-1 0 0,1 0 0,0 0 0,0 0 1,-1 0-1,1 0 0,0 1 0,-1-1-117,0 1 55,0 1 1,0-1 0,1 1-1,-1-1 1,0 1-1,0-1 1,1 1 0,-1 0-1,1-1 1,0 1-1,-1 0 1,1 0 0,0-1-56,0 2 78,-3 12-5,1 0-1,1-1 0,0 1 1,1 0-1,2 7-72,-1 5 58,6 147 115,0 94-130,-12-150-464,-5-1-1,-4 0 0,-6 0 1,-5-2-1,-14 30 422,38-142-160,-4 10-319,4-13-23,1-7-604,3-32 495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2.226"/>
    </inkml:context>
    <inkml:brush xml:id="br0">
      <inkml:brushProperty name="width" value="0.05" units="cm"/>
      <inkml:brushProperty name="height" value="0.05" units="cm"/>
      <inkml:brushProperty name="color" value="#E71224"/>
    </inkml:brush>
  </inkml:definitions>
  <inkml:trace contextRef="#ctx0" brushRef="#br0">97 30 4433,'0'0'2627,"-1"0"-2030,0 0 0,-1 0 0,1 1 0,0-1 0,0 1 0,0-1 0,-1 1-1,1-1 1,0 1 0,0 0 0,0 0 0,-1 0-597,-1 7 92,0 0 0,-1-1 0,0 0 0,0 0 0,0 0 1,-1 0-1,-5 4-92,6-6 12,1 0 1,-1 0-1,1 0 1,-1 0-1,2 0 1,-1 1-1,0-1 0,1 1 1,0 0-1,1-1 1,-1 1-1,1 0 1,0 3-13,-4 29 13,2 1 0,2 0-1,2 0 1,1 0 0,2 0 0,2-1 0,1 0 0,3 6-13,-7-35-4,-1 0 1,1 0 0,1-1 0,-1 1-1,1-1 1,4 4 3,-8-10-1,1-1 0,0 1 0,0-1 1,0 0-1,0 0 0,0 1 0,0-1 0,0 0 0,0 0 0,0 0 0,1 0 0,-1-1 1,0 1-1,1 0 0,-1 0 0,1-1 0,-1 1 0,1-1 0,-1 1 0,1-1 1,-1 0-1,1 1 0,-1-1 0,1 0 0,0 0 0,-1 0 0,1 0 0,-1 0 1,1-1-1,-1 1 0,1 0 0,-1-1 0,1 1 0,-1-1 0,1 0 0,-1 1 1,1-1-1,-1 0 0,0 0 0,1 0 1,6-5-2,0-1 0,-1 0 1,0 0-1,0-1 0,0 0 1,-1 0-1,0 0 0,-1-1 0,1-2 2,12-24-15,11-28 15,-19 40-1,30-79 11,-5-1 0,3-29-10,-37 130 2,1-6-2,0 0 1,0 0-1,1 1 1,0-1-1,1 1 1,-1 0-1,4-5 0,-6 12 0,-1 0 0,0 0 0,0-1-1,0 1 1,0 0 0,0 0 0,0 0 0,1-1-1,-1 1 1,0 0 0,0 0 0,0 0-1,1 0 1,-1-1 0,0 1 0,0 0 0,0 0-1,1 0 1,-1 0 0,0 0 0,0 0 0,1 0-1,-1 0 1,0-1 0,0 1 0,1 0-1,-1 0 1,0 0 0,0 0 0,1 0 0,-1 0-1,0 0 1,0 1 0,4 7 9,-3 25 13,-1-27-23,-5 105 25,-14 76-24,5-75-357,13-96 211,1 0 1,0 0-1,1 0 0,1 0 0,2 11 146,-4-26-63,0 0 0,0-1 0,0 1 0,0-1 0,0 1 1,1-1-1,-1 1 0,0-1 0,0 1 0,0-1 0,1 1 0,-1-1 0,0 1 0,1-1 0,-1 1 0,0-1 0,1 1 0,-1-1 0,1 0 0,-1 1 0,1-1 63,5-6-1407,1-20-739,-6 25 2050,7-41-1379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2.560"/>
    </inkml:context>
    <inkml:brush xml:id="br0">
      <inkml:brushProperty name="width" value="0.05" units="cm"/>
      <inkml:brushProperty name="height" value="0.05" units="cm"/>
      <inkml:brushProperty name="color" value="#E71224"/>
    </inkml:brush>
  </inkml:definitions>
  <inkml:trace contextRef="#ctx0" brushRef="#br0">129 1 5857,'-9'20'1361,"0"1"0,2 1 0,1 0 0,0 0 0,1 6-1361,-15 118 109,12-75 364,-12 66-276,3-20-75,4 1 1,4 42-123,9-137 5,1 0 1,1-1 0,3 10-6,-4-24-1,1 0 1,0 0-1,1 0 1,-1-1-1,2 1 1,-1-1-1,1 0 1,0 0-1,1 0 1,4 6 0,-7-10-8,0-1-1,0 0 1,0 0 0,1 0 0,-1 0 0,1 0 0,-1-1 0,1 1 0,-1-1 0,1 1 0,0-1 0,0 0 0,0 0 0,0 0 0,-1-1 0,1 1-1,0-1 1,0 1 0,0-1 0,0 0 0,1 0 0,-1 0 0,0-1 0,0 1 0,-1-1 0,1 0 0,2 0 8,1-2-85,1 1 1,-1-2-1,1 1 1,-1-1-1,0 0 1,0 0 0,-1 0-1,1-1 1,-1 0-1,0 0 1,1-2 84,12-16-932,-1-1 0,-2 0 0,13-24 932,9-23-985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2.878"/>
    </inkml:context>
    <inkml:brush xml:id="br0">
      <inkml:brushProperty name="width" value="0.05" units="cm"/>
      <inkml:brushProperty name="height" value="0.05" units="cm"/>
      <inkml:brushProperty name="color" value="#E71224"/>
    </inkml:brush>
  </inkml:definitions>
  <inkml:trace contextRef="#ctx0" brushRef="#br0">2 36 6985,'-2'20'2953,"20"-4"-1825,7 3-127,28-8-321,-2-6-216,10-9-168,8-6-152,-7-17-400,0 1-360,-6-13 384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2.216"/>
    </inkml:context>
    <inkml:brush xml:id="br0">
      <inkml:brushProperty name="width" value="0.05" units="cm"/>
      <inkml:brushProperty name="height" value="0.05" units="cm"/>
      <inkml:brushProperty name="color" value="#E71224"/>
    </inkml:brush>
  </inkml:definitions>
  <inkml:trace contextRef="#ctx0" brushRef="#br0">102 194 5761,'-18'21'1730,"0"-1"1,-1-1-1,-18 14-1730,28-26 566,14-10 8,20-11 15,111-50 331,-47 21-1145,1 5 1,14-1 224,102-23-1980,-108 31 1258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3.373"/>
    </inkml:context>
    <inkml:brush xml:id="br0">
      <inkml:brushProperty name="width" value="0.05" units="cm"/>
      <inkml:brushProperty name="height" value="0.05" units="cm"/>
      <inkml:brushProperty name="color" value="#E71224"/>
    </inkml:brush>
  </inkml:definitions>
  <inkml:trace contextRef="#ctx0" brushRef="#br0">20 257 5089,'0'2'179,"-1"-1"-1,1 0 1,-1 0-1,1 0 1,0 0-1,-1 1 1,1-1-1,0 0 1,0 0-1,0 0 1,0 1 0,0-1-1,0 0 1,0 0-1,0 1 1,0-1-1,1 0 1,-1 0-1,0 0 1,1 0-1,-1 1 1,1-1 0,-1 0-1,1 0 1,0 0-1,-1 0-178,2 1 143,0-1-1,0 1 1,0-1 0,0 1-1,0-1 1,0 0 0,0 0-1,1 0 1,-1 0-1,0 0 1,1-1 0,-1 1-1,1-1-142,12 3 173,1-2-1,-1 0 1,0 0-1,6-2-172,-8 1 461,5 0-322,0-1-1,0-1 0,0 0 1,0-2-1,-1 0 1,1 0-1,-1-2 1,0 0-1,0-1 1,-1-1-139,-9 4 5,0 1 0,0-2 0,-1 1-1,0-1 1,0 0 0,0 0 0,0 0 0,-1-1 0,0 0 0,0 0 0,-1 0 0,1-1 0,-1 1 0,-1-1 0,1 0 0,-1-1 0,0 1-1,-1 0 1,0-1 0,0 1 0,-1-1 0,1 0 0,-2 1 0,1-2-5,-1 3 2,-1-1 0,1 1 1,-1 0-1,0 0 0,0 0 0,-1 0 1,0 0-1,0 1 0,0-1 0,-1 0 1,-1-2-3,2 6 0,1-1 0,-1 1 0,1 0 0,-1 0 0,0 0 0,0 0 0,0 0 1,0 0-1,0 0 0,0 0 0,0 1 0,-1-1 0,1 1 0,-1 0 1,1 0-1,-1 0 0,1 0 0,-1 0 0,0 0 0,1 1 0,-1-1 1,0 1-1,1 0 0,-1 0 0,0 0 0,-2 0 0,-1 1 1,-1 1 0,1 0 0,-1 0 0,1 0 0,0 1 0,0 0 0,0 0 0,0 1 0,1-1 0,0 1 0,-4 3-1,-10 10 7,1 1 0,-6 8-7,16-17 2,-16 19 40,1 1 0,1 0 0,1 2 0,2 1 1,2 0-1,-11 27-42,16-29 142,1 0 0,2 0 0,1 1 0,1 0 0,2 0 0,1 1 0,0 29-142,4-48 70,0 0-1,1 0 1,1 1 0,0-1 0,1 0 0,0 0 0,1-1 0,1 1 0,0-1 0,0 0 0,1 0-1,1 0-69,-4-7 6,0-1-1,0 0 0,1 0 0,-1 0 0,1 0 0,0-1 0,0 1 0,0-1 0,1 0 0,-1 0 0,1 0 0,0-1 0,0 0 0,0 0 0,0 0 0,0 0 0,0-1 0,0 0 0,0 0 0,1 0 0,-1-1 0,0 1 0,1-1 0,-1-1 0,0 1 0,1-1 0,-1 0 0,0 0 0,0 0 0,5-3-5,5-1-146,-1-1 0,0-1 0,0-1 0,0 0 0,-1 0 0,0-1 0,-1-1 0,0 0 0,-1-1 0,7-7 146,15-20-1717,-1-2 0,18-30 1717,33-52-1698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5.048"/>
    </inkml:context>
    <inkml:brush xml:id="br0">
      <inkml:brushProperty name="width" value="0.05" units="cm"/>
      <inkml:brushProperty name="height" value="0.05" units="cm"/>
      <inkml:brushProperty name="color" value="#E71224"/>
    </inkml:brush>
  </inkml:definitions>
  <inkml:trace contextRef="#ctx0" brushRef="#br0">31 195 4569,'-8'-4'4642,"1"1"-961,-3 11-2990,5-7 37,5 0-355,5 0-321,16 7-41,1-2-1,0-1 0,19 3-10,-26-7 4,-1 0-1,1-1 0,0-1 1,-1 0-1,1-1 0,-1-1 1,7-2-4,32-5 18,64 1-15,98 4-3,5 1 10,19 0 72,86 15-82,-304-10 3,163 2 71,0-7 0,38-13-74,365-56 138,-334 39-141,84-5 29,93 10-26,-257 26-12,0 8 0,0 7 1,74 19 11,127 40-5,-120-20 27,98 0-22,20-24 87,38-17-87,371-22 116,-369-7-128,-94 3 24,636-20 210,-729 27 18,173-31-240,-364 33 16,-27 5-126,-1 0 0,1 1 0,0 0 0,-1 0 0,4 1 110,-15 3-2617,4-3 1980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8.261"/>
    </inkml:context>
    <inkml:brush xml:id="br0">
      <inkml:brushProperty name="width" value="0.05" units="cm"/>
      <inkml:brushProperty name="height" value="0.05" units="cm"/>
      <inkml:brushProperty name="color" value="#E71224"/>
    </inkml:brush>
  </inkml:definitions>
  <inkml:trace contextRef="#ctx0" brushRef="#br0">94 252 3001,'-4'0'357,"0"0"0,0 0-1,1-1 1,-1 1 0,0-1 0,0 0 0,1 0 0,-1-1 0,1 1 0,-1-1 0,1 0 0,-1 1 0,1-1 0,0-1 0,0 1 0,0 0 0,0-1 0,0 0-357,1 1 66,1 0 0,-1-1 1,1 1-1,-1 0 1,1 0-1,0-1 0,0 1 1,0-1-1,1 1 1,-1-1-1,0 1 0,1-1 1,0 1-1,0-1 1,-1 1-1,1-1 0,1 0 1,-1 1-1,0-1 1,1 1-1,-1-1 0,1 1 1,0-1-1,0 1 1,0-1-1,0 1 0,1-2-66,66-115 1202,-65 114-1095,1 0 0,-1 0 0,2 0 1,-1 0-1,4-2-107,-5 3 503,-4 7-485,-1 0 1,1 0-1,0 0 1,0 0-1,0 0 1,1 0-1,-1 0 1,0 0-1,1 0 1,0 1-1,0-1-18,-3 24 41,-55 450 171,35-260-9,20-188-178,-9 73 32,4 0-1,5 32-56,3-130-4,0 3-17,0 0-1,0 0 1,1 0-1,0-1 1,0 1-1,1 0 1,2 4 21,-4-10-13,0-1 0,0 0 0,0 1 0,0-1 0,0 0 0,0 1 0,0-1 0,0 0-1,0 0 1,1 1 0,-1-1 0,0 0 0,0 1 0,0-1 0,0 0 0,1 0 0,-1 1 0,0-1 0,0 0 0,1 0 0,-1 0 0,0 1 0,0-1 0,1 0 0,-1 0 0,0 0 0,1 0 0,-1 0 0,0 0 0,1 1 0,-1-1 0,0 0 0,1 0 0,-1 0 0,0 0 0,1 0 0,-1 0 0,0 0 0,1 0 0,-1-1 0,0 1 0,1 0 0,-1 0 0,0 0 0,0 0 0,1 0 0,-1 0 0,0-1 0,1 1 0,-1 0 0,0 0 0,0 0 0,1-1-1,-1 1 1,0 0 0,0 0 0,0-1 0,1 1 0,-1 0 0,0-1 0,0 1 0,0 0 0,0 0 13,11-23-750,-10 20 652,3-9-329,0 0 0,0-1 0,-2 1 0,0 0-1,0-1 1,0-8 427,-1-44-836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8.595"/>
    </inkml:context>
    <inkml:brush xml:id="br0">
      <inkml:brushProperty name="width" value="0.05" units="cm"/>
      <inkml:brushProperty name="height" value="0.05" units="cm"/>
      <inkml:brushProperty name="color" value="#E71224"/>
    </inkml:brush>
  </inkml:definitions>
  <inkml:trace contextRef="#ctx0" brushRef="#br0">53 197 3849,'-51'-2'5786,"51"2"-5750,0 0-1,0 0 1,0 0-1,0-1 1,-1 1-1,1 0 0,0 0 1,0 0-1,0 0 1,0 0-1,0 0 1,0 0-1,0 0 0,0-1 1,0 1-1,0 0 1,0 0-1,0 0 1,0 0-1,0 0 0,0 0 1,0-1-1,0 1 1,0 0-1,0 0 1,0 0-1,0 0 0,0 0 1,0-1-1,0 1 1,0 0-1,0 0 1,0 0-1,0 0 0,0 0 1,0 0-1,0 0 1,0-1-1,0 1 1,0 0-1,0 0 0,1 0 1,-1 0-1,0 0 1,0 0-1,0 0 1,0 0-1,0 0 0,0 0 1,0 0-1,1-1 1,-1 1-1,0 0-35,9-6 398,12-7-93,0 0 0,1 2 1,7-2-306,-15 8 105,0 0 1,0 1-1,1 1 0,-1 0 1,1 0-1,0 2 1,2 0-106,21-3 90,453-77-597,-436 69-141,-18 1 247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9.254"/>
    </inkml:context>
    <inkml:brush xml:id="br0">
      <inkml:brushProperty name="width" value="0.05" units="cm"/>
      <inkml:brushProperty name="height" value="0.05" units="cm"/>
      <inkml:brushProperty name="color" value="#E71224"/>
    </inkml:brush>
  </inkml:definitions>
  <inkml:trace contextRef="#ctx0" brushRef="#br0">133 23 4489,'1'-4'700,"4"-10"1108,-5 14-1759,0-1-1,0 1 1,0 0-1,0 0 0,0 0 1,0-1-1,0 1 1,0 0-1,0 0 0,0 0 1,0-1-1,0 1 0,0 0 1,1 0-1,-1 0 1,0 0-1,0 0 0,0-1 1,0 1-1,0 0 1,1 0-1,-1 0 0,0 0 1,0 0-1,0 0 0,0 0 1,1-1-1,-1 1 1,0 0-1,0 0 0,0 0 1,1 0-1,-1 0 1,0 0-1,0 0 0,0 0 1,1 0-1,-1 0 0,0 0 1,0 0-1,0 0 1,1 0-1,-1 0 0,0 1 1,0-1-1,0 0 1,1 0-1,-1 0 0,0 0 1,0 0-49,1 1 330,-2 14 292,1 0-509,-2-1-1,0 0 1,0 1 0,-1-1 0,-1 0 0,-1 0-1,0-1 1,0 1 0,-5 5-113,7-12 62,-23 55 238,4 2-1,-15 61-299,31-99 23,1 0 0,1 0 0,1 0-1,2 0 1,0 1 0,2-1 0,1 1 0,4 22-23,-4-43 20,-1 0 0,1 0 0,-1-1 0,2 1 0,-1 0 1,1-1-1,-1 0 0,1 0 0,1 1 0,-1-2 0,1 1 0,0 0-20,-2-3 23,0 0-1,1 0 0,-1-1 0,0 1 1,1-1-1,-1 1 0,1-1 1,0 0-1,-1 0 0,1 0 0,0 0 1,0 0-1,-1-1 0,1 1 1,0-1-1,0 0 0,0 0 0,0 0 1,-1 0-1,1-1 0,0 1 1,0-1-1,0 1 0,0-1-22,5-2 58,0 0 0,0 0 0,-1 0 0,1-1 0,-1-1 0,0 1 0,0-1 0,0 0 1,-1-1-1,1 1 0,1-3-58,9-12 158,0-1 1,14-21-159,-12 14 33,-2 0 0,-1-1-1,-1-1 1,-2 0 0,0-3-33,-7 17 2,-2 1 1,1-1 0,-2 0 0,0 0-1,-1 0 1,-1 0 0,0-1 0,-1 1-1,-1 0 1,-1-1 0,-1-5-3,1 14 2,0 0-1,-1-1 1,0 1 0,-1 0 0,1 0 0,-2 1 0,1-1 0,-1 1-1,0 0 1,-5-5-2,7 9-6,1 0 1,-1 0-1,0 0 0,0 1 0,0-1 0,0 1 1,-1 0-1,1 0 0,0 0 0,-1 1 0,0-1 1,1 1-1,-1 0 0,0 0 0,0 0 0,1 0 0,-1 1 1,0-1-1,0 1 0,0 0 0,0 0 0,0 1 1,0-1-1,0 1 0,0 0 6,2-1-43,0 1-1,0 0 1,0 0-1,0 0 1,1 0 0,-1 0-1,0 0 1,1 0 0,-1 1-1,1-1 1,-1 1-1,1-1 1,0 1 0,-1-1-1,1 1 1,0 0 0,0 0-1,0-1 1,1 1-1,-1 0 1,0 0 0,1 0-1,-1 0 1,0 2 43,1-3-55,0 0 0,0 0 0,0-1 0,0 1-1,0 0 1,0 0 0,0 0 0,1 0 0,-1 0 0,0 0 0,0 0 0,1-1 0,-1 1 0,0 0-1,1 0 1,-1 0 0,1-1 0,-1 1 0,1 0 0,0-1 0,-1 1 0,1 0 55,0 0-77,0-1 0,1 1 0,-1-1-1,0 1 1,1-1 0,-1 1 0,0-1 0,1 0 0,-1 1 0,1-1 0,-1 0 0,0 0-1,1 0 1,-1 0 0,1 0 0,-1 0 0,0-1 0,1 1 0,-1 0 77,25-8-555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9.625"/>
    </inkml:context>
    <inkml:brush xml:id="br0">
      <inkml:brushProperty name="width" value="0.05" units="cm"/>
      <inkml:brushProperty name="height" value="0.05" units="cm"/>
      <inkml:brushProperty name="color" value="#E71224"/>
    </inkml:brush>
  </inkml:definitions>
  <inkml:trace contextRef="#ctx0" brushRef="#br0">188 3 5801,'-3'-1'247,"0"0"0,0 1 0,0-1-1,0 1 1,0 0 0,0 0 0,-1 0 0,1 1 0,0-1-1,0 1 1,0 0 0,0-1 0,0 1 0,0 1-1,0-1 1,0 0 0,1 1 0,-1-1 0,-2 3-247,0 0 116,1 1 0,-1 0 1,1 0-1,0 0 1,0 1-1,1-1 1,0 1-1,0 0 0,-1 3-116,-6 14 185,2-1 0,1 1-1,0 0 1,2 1-1,0 8-184,-11 125 220,9-71-169,6-78-50,-12 108 253,6 0-1,7 106-253,1-196 72,2 0 0,1 0-1,7 25-71,-9-44 8,1 0 0,0 0-1,0 0 1,0 0 0,1 0 0,0-1-1,2 2-7,-4-5-1,1 0 0,-1 0 0,1 0 1,0-1-1,0 1 0,0-1 0,0 0 0,0 0 0,0 0 0,1 0 0,-1-1 0,1 1 0,-1-1 0,3 1 1,-2-2-29,1 1 0,-1-1 1,1 0-1,-1 0 0,1 0 0,-1 0 0,1-1 0,-1 0 0,1 0 1,-1 0-1,1 0 0,-1-1 0,0 0 0,0 0 0,0 0 0,0 0 0,0-1 1,0 1-1,-1-1 0,1 0 0,-1 0 0,0-1 29,10-8-274,-1-1 0,-1-1 1,0 0-1,-1 0 0,0-3 274,26-47-1027,-9-5 468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49.958"/>
    </inkml:context>
    <inkml:brush xml:id="br0">
      <inkml:brushProperty name="width" value="0.05" units="cm"/>
      <inkml:brushProperty name="height" value="0.05" units="cm"/>
      <inkml:brushProperty name="color" value="#E71224"/>
    </inkml:brush>
  </inkml:definitions>
  <inkml:trace contextRef="#ctx0" brushRef="#br0">0 72 7578,'16'14'3088,"29"-2"-2096,8-3-223,18-7-473,12-7-160,2-10-160,-2-6-200,-1-11-648,-10-3 583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0.390"/>
    </inkml:context>
    <inkml:brush xml:id="br0">
      <inkml:brushProperty name="width" value="0.05" units="cm"/>
      <inkml:brushProperty name="height" value="0.05" units="cm"/>
      <inkml:brushProperty name="color" value="#E71224"/>
    </inkml:brush>
  </inkml:definitions>
  <inkml:trace contextRef="#ctx0" brushRef="#br0">405 93 3473,'12'-42'6170,"-12"42"-5991,-1-1 0,1 0 0,0 0 0,-1 0 0,1 0-1,-1 1 1,1-1 0,-1 0 0,0 1 0,1-1 0,-1 0-1,0 1 1,1-1 0,-1 1 0,0-1 0,0 1 0,1-1-1,-1 1 1,0-1 0,0 1 0,0 0 0,0-1-179,-23-6-22,24 7 52,-11-3-28,1 1 0,-1 0 1,1 1-1,-1 1 0,1 0 1,-1 0-1,1 1 1,-1 0-1,-2 1-2,1 1 1,1 0 1,0 1-1,1 0 1,-1 1-1,1 0 0,0 0 1,0 1-1,0 1 1,1 0-1,0 0 1,1 1-1,-1 0 0,1 0 1,-4 6-2,-1 3 2,0 0 1,1 0-1,0 1 0,2 0 1,0 1-1,1 0 0,1 1 1,1 0-1,0 0 0,2 0 1,0 1-1,2 0 1,0 0-1,1 0 0,1 0 1,1 0-1,2 9-2,-1-24 0,0 1-1,0-1 1,0 0 0,1 0-1,0-1 1,0 1-1,0 0 1,1-1 0,0 1-1,0-1 1,0 0 0,1 0-1,3 5 1,-4-8 1,-1 0-1,0 0 0,1 0 0,0-1 0,-1 1 1,1 0-1,0-1 0,0 0 0,0 0 1,0 0-1,0 0 0,0 0 0,0 0 0,0-1 1,0 0-1,0 1 0,0-1 0,0 0 1,1 0-1,-1-1 0,0 1 0,0-1 0,0 0 1,0 1-1,0-1 0,0-1 0,1 0 0,8-3 7,-1-1 0,0-1 0,0 0-1,0 0 1,-1-1 0,0 0 0,-1-1 0,0 0-1,0-1 1,3-6-7,11-14 28,-3 0-1,0-2 1,-1-2-28,27-60 52,-4-2-1,15-57-51,-51 137-6,-6 16 7,0 0-1,0 0 0,0 0 1,0 0-1,0 0 0,0 0 1,0 0-1,0 0 0,0 0 1,0 0-1,0 0 0,0 0 1,0 0-1,0 0 0,0 0 1,0 0-1,1 0 0,-1 0 1,0 0-1,0 0 0,0 0 1,0 0-1,0 0 0,0 0 1,0 0-1,0 0 0,0 0 0,-1 9 13,-4 16 16,-4 19 9,2 1 0,3-1 0,0 16-38,4 136 29,0-172-29,1 38-301,2 0 1,3-1-1,5 10 301,-3-39-613,-8-32 577,0 1 0,1 0-1,-1-1 1,0 1 0,0 0 0,0 0-1,1-1 1,-1 1 0,0 0 0,1-1-1,-1 1 1,0-1 0,1 1 0,-1 0-1,1-1 1,-1 1 0,1-1 0,-1 1-1,1-1 1,-1 1 0,1-1 0,0 0 0,-1 1-1,1-1 1,0 0 0,-1 1 0,1-1-1,0 0 1,-1 0 0,1 0 36,1-1-43,-1 0 1,0 0 0,0 0 0,0 0-1,0-1 1,0 1 0,-1 0-1,1-1 1,0 1 0,-1-1-1,1 0 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0.758"/>
    </inkml:context>
    <inkml:brush xml:id="br0">
      <inkml:brushProperty name="width" value="0.05" units="cm"/>
      <inkml:brushProperty name="height" value="0.05" units="cm"/>
      <inkml:brushProperty name="color" value="#E71224"/>
    </inkml:brush>
  </inkml:definitions>
  <inkml:trace contextRef="#ctx0" brushRef="#br0">247 10 6545,'0'-9'2849,"0"21"-1457,-9 8-95,-9 26-417,-1 14-200,-8 20-264,0 17-80,8 24-104,-2 12-40,-1 19-104,5 2-48,-3-16-72,2-7-160,4-28-552,4-18-272,4-26 560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1.573"/>
    </inkml:context>
    <inkml:brush xml:id="br0">
      <inkml:brushProperty name="width" value="0.05" units="cm"/>
      <inkml:brushProperty name="height" value="0.05" units="cm"/>
      <inkml:brushProperty name="color" value="#E71224"/>
    </inkml:brush>
  </inkml:definitions>
  <inkml:trace contextRef="#ctx0" brushRef="#br0">15 209 4841,'0'0'256,"-1"0"0,0 0 0,1 0 0,-1 0 0,1 0-1,-1 0 1,0 0 0,1 0 0,-1 0 0,0-1 0,1 1 0,-1 0 0,1 0 0,-1-1-1,1 1 1,-1 0 0,1-1 0,-1 1 0,1-1 0,-1 1 0,1 0 0,-1-1 0,1 0-256,-2-14 2114,17-24-2757,-8 22 1462,-7 17-800,0 0 0,0 0 0,1 0-1,-1 0 1,0 0 0,0 0 0,0 0-1,0 0 1,0 0 0,0 0 0,0 1-1,0-1 1,0 0 0,1 0 0,-1 0-1,0 0 1,0 0 0,0 0 0,0 0-1,0 0 1,0 0 0,0 0 0,0 0-1,1-1 1,-1 1 0,0 0 0,0 0 0,0 0-1,0 0 1,0 0 0,0 0 0,0 0-1,0 0 1,0 0 0,0 0 0,0 0-1,1 0 1,-1 0 0,0 0 0,0 0-1,0-1 1,0 1 0,0 0 0,0 0-1,0 0 1,0 0 0,0 0 0,0 0-1,0 0 1,0 0 0,0 0 0,0-1-19,5 19 5,3 10-1,4 3 8,-3-7-5,-1-1 0,0 2 0,-2-1 0,2 17-7,20 139 45,-20-143 50,2-1 1,1 0 0,12 27-96,-20-56 33,1 1 0,0 0 0,0-1 0,1 1 0,0-1 0,0 0 0,4 3-33,-8-9 2,1 0 1,-1 1-1,0-1 1,1 0 0,-1 0-1,1 0 1,-1 0-1,1 0 1,0 0 0,0 0-1,-1-1 1,1 1-1,0 0 1,0-1-1,0 0 1,-1 1 0,1-1-1,0 0 1,0 0-1,0 0 1,0 0 0,0 0-1,0 0 1,-1-1-1,1 1 1,0-1 0,0 1-1,0-1 1,-1 0-1,1 0 1,0 0-1,-1 0 1,1 0 0,0 0-1,-1 0 1,1 0-3,3-4 7,0 0 1,0-1-1,0 1 1,0-1 0,-1 0-1,0 0 1,0 0-1,0-4-7,24-54 47,-27 62-45,24-73 30,-4-1-1,3-27-31,-11 37-506,4 1 1,2 1 0,18-37 505,-7 36-869,-15 39 771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3.104"/>
    </inkml:context>
    <inkml:brush xml:id="br0">
      <inkml:brushProperty name="width" value="0.05" units="cm"/>
      <inkml:brushProperty name="height" value="0.05" units="cm"/>
      <inkml:brushProperty name="color" value="#E71224"/>
    </inkml:brush>
  </inkml:definitions>
  <inkml:trace contextRef="#ctx0" brushRef="#br0">143 236 4801,'-26'11'4064,"13"-5"-3167,2-1-197,4-3-364,0 1 1,0-1-1,0 1 1,0-2-1,0 1 1,0-1-1,-4 0-336,11-1 1,0 0-1,0 0 0,0 0 1,0 0-1,0 0 0,0 0 1,0 0-1,1 0 0,-1 0 1,0 0-1,0 0 0,0 0 1,0 0-1,0 0 1,0 0-1,0 0 0,0 0 1,0 0-1,0 1 0,0-1 1,0 0-1,1 0 0,-1 0 1,0 0-1,0 0 0,0 0 1,0 0-1,0 0 0,0 0 1,0 0-1,0 0 0,0 0 1,0 1-1,0-1 0,0 0 1,0 0-1,0 0 0,0 0 1,0 0-1,0 0 0,0 0 1,0 0-1,0 0 0,0 1 1,0-1-1,0 0 0,0 0 1,0 0-1,0 0 0,0 0 1,0 0-1,-1 0 0,1 0 1,0 0-1,0 0 0,0 0 1,0 0-1,0 0 0,0 1 1,0-1-1,0 0 0,0 0 1,0 0-1,0 0 0,0 0 1,-1 0-1,1 0 1,0 0-1,9 5 8,-1-2-5,0-1-1,1 0 0,-1-1 0,0 0 1,1 0-1,0-1 0,-1 0 1,1-1-1,-1 1 0,6-2-2,1-2 8,0 1-1,-1-2 1,1 0 0,-1-1-1,0 0 1,0-1 0,10-7-8,-5 3 6,7-3 17,-1-2 0,22-16-23,-40 26 2,1 0 0,-2 0 0,1-1 0,-1 1 0,0-1-1,0-1 1,-1 1 0,0-1 0,0 0 0,-1 0 0,1-4-2,-4 10 2,0 0 0,0 0 0,0-1 0,-1 1-1,1-1 1,-1 1 0,1-1 0,-1 1 0,0 0 0,0-1 0,0 1 0,0-1 0,-1 1 0,1-1 0,-1 1 0,1-1 0,-1 1 0,0 0 0,-1-2-2,1 2 1,0 0 0,-1 1 0,0-1 0,1 0 0,-1 0 0,0 1 0,0-1 0,0 1 0,0 0 0,0 0 0,0-1 0,0 1 1,0 0-1,-1 1 0,1-1 0,-2 0-1,-4-1 0,0 1 1,0 0-1,0 1 1,0-1-1,0 2 1,0-1 0,0 1-1,0 0 1,0 1-1,1 0 1,-4 1-1,-9 4-3,1 1 0,0 2 0,0-1 0,0 2-1,2 1 1,-1 0 0,1 1 0,1 1 0,1 0 0,0 1 0,0 1 0,-8 13 3,12-13 30,0-1 1,2 2-1,0-1 0,0 1 1,2 0-1,0 1 0,1 0 1,1 0-1,1 0 0,0 1 1,2 0-1,0-1 1,1 1-1,1 12-30,0-20 14,1 0 1,0 0-1,1-1 1,0 1-1,1 0 1,0-1-1,1 1 0,0-1 1,1 0-1,0 0 1,0-1-1,1 1 1,0-1-1,1 0 1,0-1-1,0 0 0,1 0 1,0 0-1,1-1 1,-1 0-1,1-1 1,1 0-1,-1-1 1,1 1-1,0-2 1,0 1-1,0-1 0,1-1 1,-1 0-1,8 1-14,0-2-7,0-1 1,-1 0-1,1-1 0,0-1 0,-1-1 0,1-1 0,-1 0 1,1-1-1,-1-1 0,8-3 7,-2-1-134,-1-1-1,0-1 1,0 0 0,-1-2 0,-1-1-1,0 0 1,6-8 134,3-5-374,21-26 374,-48 51-7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2.047"/>
    </inkml:context>
    <inkml:brush xml:id="br0">
      <inkml:brushProperty name="width" value="0.05" units="cm"/>
      <inkml:brushProperty name="height" value="0.05" units="cm"/>
      <inkml:brushProperty name="color" value="#E71224"/>
    </inkml:brush>
  </inkml:definitions>
  <inkml:trace contextRef="#ctx0" brushRef="#br0">273 154 5729,'-2'-14'1170,"0"0"0,-1 0-1,-1 1 1,-2-7-1170,4 13 146,-1 1 0,0 0-1,0 0 1,0 0 0,-1 0-1,0 1 1,0-1 0,0 1-1,-1 0 1,0 0-146,3 3 54,-1 0 0,1 1-1,0-1 1,-1 1 0,1 0-1,-1-1 1,0 1 0,1 1-1,-1-1 1,0 0 0,1 1-1,-1-1 1,0 1 0,0 0-1,0 0 1,1 0 0,-1 0 0,0 0-1,0 1 1,0-1 0,1 1-1,-1 0 1,0 0 0,1 0-1,-1 0 1,1 0 0,-1 0-1,0 1-53,-4 2 51,-1 1 0,1 0-1,0 1 1,1-1 0,-1 1-1,1 0 1,0 1 0,-2 3-51,-2 5 9,1-1-1,0 1 1,1 0 0,1 1 0,0 0 0,1 0 0,1 0 0,1 1 0,0-1 0,1 1-1,1 0 1,0 9-9,1-2 29,1 0 0,1 0-1,2 0 1,0 0 0,1-1-1,1 1 1,2-1 0,5 14-29,-8-26 32,1-1 0,0 1-1,0-1 1,1 0 0,0-1 0,6 8-32,-9-14 11,-1 0 0,1-1 0,0 1 0,0 0 0,0-1 0,0 0 0,0 0 0,0 0 0,1 0 0,-1 0 0,0 0 0,1-1 0,0 0 0,-1 0 0,1 0 0,0 0 0,0 0 0,0-1 0,-1 0 0,1 0 0,4 0-11,1-2 16,1-1 0,-1 0 0,1-1 0,-1 0-1,0 0 1,0-1 0,-1 0 0,1-1-1,-1 0 1,-1 0 0,1-1 0,4-4-16,5-7 21,0-1 1,-1-1-1,-1 0 1,0-1 0,-2 0-1,6-14-21,-10 17 9,-1 0-1,-1 0 1,-1 0-1,0-1 1,-1 0-1,-1 0 1,-1-1-1,0-14-8,-2 25 3,-2 0-1,1 0 1,-1 0-1,-1 0 1,1 0 0,-2 0-1,1 0 1,-1 1-1,0-1 1,-1 1 0,-4-7-3,6 11 0,-1 0 1,0 0 0,1 0 0,-1 1 0,0-1 0,-1 1-1,1 0 1,-1 0 0,1 0 0,-1 0 0,0 1 0,0-1-1,0 1 1,-1 0 0,1 0 0,0 1 0,-1-1 0,1 1-1,-1 0 1,0 0 0,1 1 0,-5-1-1,2 1-22,1 1-1,-1 0 1,0 1 0,1-1 0,-1 1-1,1 1 1,-1-1 0,1 1 0,0 0 0,0 0-1,0 1 1,1 0 0,-3 2 22,1-1-57,0 1-1,0 0 1,0 0 0,1 0 0,0 1-1,1 0 1,0 0 0,0 1 0,-3 6 57,7-13-47,0 0 0,1 0 0,-1 0 0,1 0 0,-1 0 1,1 0-1,-1 0 0,1 0 0,0 0 0,0 0 0,0 0 0,-1 1 1,1-1-1,0 0 0,0 0 0,0 0 0,1 0 0,-1 0 0,0 0 1,0 0-1,1 1 0,-1-1 0,0 0 0,1 0 0,-1 0 0,1 0 1,-1 0-1,1 0 0,0-1 0,-1 1 0,1 0 0,1 0 47,-1 0-97,1 0 0,0 0-1,0 0 1,0-1-1,-1 1 1,1-1 0,0 0-1,0 1 1,0-1-1,0 0 1,0 0-1,0 0 1,0-1 0,0 1-1,0 0 1,0-1-1,-1 1 1,3-1 97,27-12-595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2.391"/>
    </inkml:context>
    <inkml:brush xml:id="br0">
      <inkml:brushProperty name="width" value="0.05" units="cm"/>
      <inkml:brushProperty name="height" value="0.05" units="cm"/>
      <inkml:brushProperty name="color" value="#E71224"/>
    </inkml:brush>
  </inkml:definitions>
  <inkml:trace contextRef="#ctx0" brushRef="#br0">135 130 4009,'1'-29'1770,"0"20"-1251,-1 0-1,1 0 1,-1 0-1,-1-1 1,0 1 0,0 0-1,-1 0 1,0 0-1,-2-2-518,4 11 27,0-1 0,0 1 0,0-1 1,-1 1-1,1 0 0,0-1 0,-1 1 0,1-1 0,0 1 0,-1 0 0,1-1 0,0 1 0,-1 0 0,1-1 1,-1 1-1,1 0 0,-1 0 0,1-1 0,-1 1 0,1 0 0,-1 0 0,1 0 0,-1 0 0,1 0 0,-1 0 0,1 0 1,-1 0-1,1 0 0,-1 0 0,1 0 0,-1 0 0,1 0 0,-1 0 0,1 0 0,-1 0 0,1 0 0,-1 1 1,1-1-1,0 0 0,-1 0 0,1 1 0,-1-1 0,1 0 0,-1 1 0,1-1 0,0 0 0,-1 1 0,1-1-27,-16 19 575,7-1-341,1 0 0,1 0-1,1 0 1,0 0 0,2 1-1,0 0 1,1 0 0,0 9-234,-1-1 116,-14 106-119,6 1 1,6 1-1,5 0 0,15 105 3,3-125-1700,-16-97 1131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2.768"/>
    </inkml:context>
    <inkml:brush xml:id="br0">
      <inkml:brushProperty name="width" value="0.05" units="cm"/>
      <inkml:brushProperty name="height" value="0.05" units="cm"/>
      <inkml:brushProperty name="color" value="#E71224"/>
    </inkml:brush>
  </inkml:definitions>
  <inkml:trace contextRef="#ctx0" brushRef="#br0">95 136 6225,'0'0'93,"0"0"-1,0 0 0,1 0 0,-1 0 0,0 0 0,0 0 1,1 1-1,-1-1 0,0 0 0,0 0 0,0 0 1,1 1-1,-1-1 0,0 0 0,0 0 0,0 1 1,0-1-1,1 0 0,-1 0 0,0 1 0,0-1 1,0 0-1,0 0 0,0 1 0,0-1 0,0 0 0,0 0 1,0 1-1,0-1 0,0 0 0,0 1 0,0-1 1,0 0-1,0 0 0,0 1 0,0-1 0,0 0 1,-1 1-1,1-1 0,0 0 0,0 0 0,0 1 1,0-1-1,0 0 0,-1 0 0,1 0 0,0 1 0,0-1 1,0 0-1,-1 0 0,1 0 0,0 0 0,0 1 1,-1-1-1,1 0 0,0 0 0,0 0 0,-1 0 1,1 0-1,0 0 0,-1 0 0,1 0 0,0 0 1,0 0-1,-1 0 0,1 0 0,0 0-92,-13 8 2901,3 7-2841,1 0 0,0 1 0,1 0 0,-1 5-60,4-9 23,-1 6-19,0 0 1,1 0-1,2 0 1,-1 1-1,2 0 0,1-1 1,0 1-1,1 0 1,1 0-1,2 11-4,-2-23-3,-1 1 1,2-1-1,-1 0 1,1 0-1,0 0 1,0 0-1,1 0 1,0 0-1,0-1 1,0 1-1,1-1 0,4 5 3,-6-9-3,0 1 0,1-1-1,-1 0 1,1 0-1,-1 0 1,1 0 0,0 0-1,0-1 1,0 1-1,0-1 1,0 0 0,0 0-1,1 0 1,-1 0-1,0 0 1,0-1 0,1 1-1,-1-1 1,0 0-1,1 0 1,-1-1-1,0 1 1,1 0 0,-1-1-1,0 0 1,0 0-1,0 0 1,0 0 0,1-1 3,10-5-7,-1 0 0,-1 0 0,1-2 0,-1 1 1,-1-2-1,1 0 0,5-6 7,7-7-3,20-16-1,-1-2 0,8-13 4,-34 34-3,-1-1 1,-1-1-1,0-1 1,-2 0 0,-1 0-1,2-8 3,0-4 7,-1 0 0,-3-2-1,0 1 1,-2-5-7,-21 143-161,4 0-1,5 1 1,5 17 161,-1-105-354,0 0 0,1 0 0,1 0 0,1-1-1,0 1 1,0-1 0,2 0 0,4 11 354,-9-24-40,0 0 1,1-1-1,-1 1 0,0 0 0,1 0 0,-1 0 0,1-1 0,-1 1 1,1 0-1,0-1 0,-1 1 0,1 0 0,0-1 0,-1 1 0,1-1 1,0 1-1,0-1 40,0 0-22,0 0 1,0 0-1,-1 0 1,1-1-1,0 1 1,0 0-1,-1-1 1,1 1-1,0 0 1,-1-1-1,1 1 1,0-1-1,-1 1 1,1-1-1,-1 0 1,1 1-1,-1-1 22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3.376"/>
    </inkml:context>
    <inkml:brush xml:id="br0">
      <inkml:brushProperty name="width" value="0.05" units="cm"/>
      <inkml:brushProperty name="height" value="0.05" units="cm"/>
      <inkml:brushProperty name="color" value="#E71224"/>
    </inkml:brush>
  </inkml:definitions>
  <inkml:trace contextRef="#ctx0" brushRef="#br0">43 88 5033,'1'0'76,"-1"0"-1,0 0 1,0 0-1,0 0 1,0 0 0,0 0-1,1 0 1,-1 0 0,0 0-1,0 0 1,0-1-1,0 1 1,0 0 0,1 0-1,-1 0 1,0 0-1,0 0 1,0 0 0,0 0-1,1 1 1,-1-1-1,0 0 1,0 0 0,0 0-1,0 0 1,0 0-1,1 0 1,-1 0 0,0 0-1,0 0 1,0 0-1,0 0 1,0 0 0,0 1-1,1-1 1,-1 0-1,0 0 1,0 0 0,0 0-1,0 0 1,0 0-1,0 1 1,0-1 0,0 0-1,0 0 1,0 0 0,0 0-1,0 0 1,0 1-1,0-1 1,0 0 0,0 0-1,0 0 1,0 0-1,0 1 1,0-1 0,0 0-1,0 0 1,0 0-1,0 0 1,0 1-76,0-1 104,0 0 0,0 1 0,0-1-1,0 0 1,0 1 0,-1-1 0,1 1 0,0-1 0,0 0 0,0 1-1,0-1 1,-1 0 0,1 1 0,0-1 0,0 0 0,-1 0-1,1 1 1,0-1 0,-1 0 0,1 0 0,0 0 0,-1 1 0,1-1-1,0 0 1,-1 0 0,1 0 0,0 0 0,-1 0 0,1 1 0,-1-1-1,1 0 1,0 0 0,-1 0-104,1 0 19,-1 0-1,1 0 1,0 0-1,0 0 1,0 0-1,-1 1 1,1-1 0,0 0-1,0 0 1,0 0-1,-1 1 1,1-1-1,0 0 1,0 0 0,0 0-1,0 1 1,0-1-1,0 0 1,-1 0-1,1 1 1,0-1-1,0 0 1,0 0 0,0 1-1,0-1 1,0 0-1,0 0 1,0 1-1,0-1 1,0 0-1,0 0 1,0 1 0,0-1-19,0 2 61,-17 132 231,5 1 1,6 37-293,6-170 0,3 34-10,-3-35 9,0-1 1,0 0 0,0 1-1,0-1 1,0 1-1,0-1 1,0 0-1,1 1 1,-1-1 0,0 1-1,0-1 1,0 0-1,1 1 1,-1-1 0,0 0-1,1 1 1,-1-1-1,0 0 1,1 1-1,-1-1 1,0 0 0,1 0-1,-1 1 1,0-1-1,1 0 1,0 0 0,0 0-1,-1-1 1,1 1-1,0 0 0,0-1 1,-1 1-1,1 0 0,0-1 1,-1 1-1,1-1 0,-1 1 1,1-1-1,0 0 1,-1 1-1,1-1 0,-1 1 1,1-1-1,-1 0 0,0 1 1,1-1 0,7-13-22,-1 0-1,-1 0 1,0-1 0,0 0 0,-2 0 0,4-15 22,4-14-26,3-5 6,3 1 0,2 0 0,2 1 0,2 2 0,2 0 0,29-38 20,-51 79-1,29-34-9,-31 36 10,0 0 0,0 0-1,0 1 1,0-1 0,1 1-1,-1-1 1,1 1 0,-1 0-1,1 0 1,-1 0 0,1 0-1,-1 0 1,1 1 0,0-1-1,0 1 1,-1 0 0,0 0 0,-1 0 0,0 1 0,0-1 1,0 0-1,0 1 0,0-1 0,1 1 0,-1-1 0,0 1 0,0 0 1,0-1-1,0 1 0,-1 0 0,1 0 0,0 0 0,0 0 0,0 0 1,-1 0-1,1 0 0,0 0 0,-1 0 0,1 0 0,-1 0 0,1 0 0,-1 0 1,0 0-1,1 1 0,-1-1 0,0 0 0,0 0 0,0 0 0,0 1 0,2 45 9,-2-45-9,-8 94 8,-4-1 0,-21 74-8,4-15 3,26-127-4,3-27 1,0 0 0,0 0-1,0 0 1,0 1 0,0-1 0,0 0 0,0 0 0,0 0 0,0 0 0,0 1 0,0-1 0,0 0 0,0 0 0,0 0 0,0 0 0,0 0 0,0 1 0,0-1-1,0 0 1,0 0 0,0 0 0,0 0 0,0 0 0,1 0 0,-1 1 0,0-1 0,0 0 0,0 0 0,0 0 0,0 0 0,0 0 0,1 0 0,-1 0 0,0 0 0,0 0-1,0 0 1,0 0 0,0 0 0,1 1 0,-1-1 0,0 0 0,0 0 0,0 0 0,0 0 0,0 0 0,1 0 0,-1 0 0,0-1 0,0 1 0,0 0 0,0 0-1,1 0 1,-1 0 0,0 0 0,0 0 0,0 0 0,0 0 0,0 0 0,0 0 0,1 0 0,-1 0 0,0-1 0,0 1 0,0 0 0,0 0 0,0 0 0,0 0-1,0 0 1,0 0 0,0-1 0,9-10-2,21-44 8,21-53-6,-8 13 5,-10 18 4,45-91-2,-60 140 3,-18 28-9,0 0 0,0 0-1,1-1 1,-1 1 0,0 0-1,0-1 1,1 1-1,-1 0 1,0 0 0,1-1-1,-1 1 1,0 0 0,1 0-1,-1 0 1,0 0 0,1-1-1,-1 1 1,0 0-1,1 0 1,-1 0 0,0 0-1,1 0 1,-1 0 0,1 0-1,-1 0 1,0 0 0,1 0-1,-1 0 1,0 0-1,1 0 1,-1 0 0,0 0-1,1 1 1,-1-1 0,0 0-1,1 0 1,-1 0 0,0 0-1,1 1 1,-1-1-1,0 0 1,1 0 0,-1 1-1,0-1 1,0 0 0,1 1-1,-1-1 1,0 0 0,0 1-1,0-1 1,0 0-1,1 1 1,-1-1 0,0 0-1,0 1 1,0-1 0,0 0-1,0 1 1,0-1 0,0 1-1,5 23 35,-5-22-33,5 90-28,-4 1-1,-4-1 1,-5 6 26,1 3-651,7-96 449,-1 0 0,1 1 1,0-1-1,0 1 0,1-1 0,0 0 1,0 1-1,0-1 0,1 2 202,3-3-552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3.929"/>
    </inkml:context>
    <inkml:brush xml:id="br0">
      <inkml:brushProperty name="width" value="0.05" units="cm"/>
      <inkml:brushProperty name="height" value="0.05" units="cm"/>
      <inkml:brushProperty name="color" value="#E71224"/>
    </inkml:brush>
  </inkml:definitions>
  <inkml:trace contextRef="#ctx0" brushRef="#br0">52 184 4593,'-42'1'2254,"42"-1"-2198,-1 0 0,1 1 1,0-1-1,-1 0 0,1 0 1,-1 0-1,1 0 0,-1 0 1,1 0-1,0 0 0,-1 1 1,1-1-1,0 0 0,-1 0 0,1 1 1,0-1-1,-1 0 0,1 1 1,0-1-1,-1 0 0,1 1 1,0-1-1,0 0 0,-1 1 1,1-1-1,0 0 0,0 1 1,0-1-1,0 1 0,0-1 0,-1 0 1,1 1-1,0-1 0,0 1 1,0-1-1,0 1 0,0-1 1,0 0-1,0 1 0,0-1 1,1 1-1,-1-1-56,8 17 1157,-8-16-1069,5 6 64,1 0-1,0 0 1,0-1 0,0 1-1,1-2 1,0 1-1,0-1 1,0 0 0,1 0-1,-1 0 1,1-1 0,0-1-1,1 0 1,-1 0 0,1 0-1,-1-1 1,1 0 0,0-1-1,0 1 1,2-2-152,7 2 78,0-2 0,0 0 0,0-1 0,0-1-1,0-1 1,0 0 0,-1-1 0,0-1 0,13-6-78,-14 4 40,1 0 0,-1-2-1,0 0 1,-1-1 0,0 0 0,-1-1-1,0-1 1,3-3-40,-12 10 9,1-1 0,-1 0 0,-1 0-1,1 0 1,-1 0 0,0-1 0,0 1 0,-1-1 0,0 0-1,0 0 1,-1-1 0,0 1 0,0 0 0,-1-1 0,1 0-1,-2 1 1,1-1 0,-1 1 0,0-1 0,-1-4-9,1 10 0,-1 0 0,1 1 1,-1-1-1,1 0 0,-1 0 0,0 1 1,1-1-1,-1 0 0,0 1 1,0-1-1,0 1 0,0-1 0,-1 1 1,1-1-1,0 1 0,0 0 1,-1 0-1,1 0 0,-1-1 0,1 1 1,-1 1-1,0-1 0,1 0 1,-1 0-1,0 1 0,0-1 0,1 1 1,-1-1-1,0 1 0,0 0 1,0-1-1,0 1 0,-1 0 0,-3 0 1,0 1 0,-1-1 0,1 1 0,0 0 0,0 1-1,0-1 1,0 1 0,0 1 0,-3 1-1,-5 3 22,1 1 0,1 0 0,0 1 0,0 1-1,1 0 1,0 0 0,0 1 0,1 0 0,-2 5-22,-6 8 136,2 1 1,1 0-1,1 1 1,-4 9-137,8-11 76,0 1 0,2 0 1,1 0-1,1 1 0,0-1 0,3 1 0,0 0 1,1 1-1,2-1 0,0 0 0,2 0 0,1 1 1,1-1-1,2 5-76,-3-21 8,0-1 1,0 1-1,1 0 1,0-1-1,1 0 0,0 0 1,0 0-1,1-1 1,3 5-9,-5-9-14,-1-1 0,1 1 0,-1-1 0,1 0 0,0 0 0,0 0 1,1 0-1,-1-1 0,0 0 0,1 1 0,-1-2 0,1 1 0,0-1 1,0 1-1,0-1 0,0-1 0,-1 1 0,1-1 0,0 1 1,5-2 12,-2 0-100,-1 0 0,1-1 0,0 0 0,-1 0 0,1-1 0,-1 1 0,0-2 0,0 1 0,2-3 101,6-3-272,-1-1 0,0 0 1,0-1-1,0-2 272,22-24-719,5-9 719,-41 46-1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4.527"/>
    </inkml:context>
    <inkml:brush xml:id="br0">
      <inkml:brushProperty name="width" value="0.05" units="cm"/>
      <inkml:brushProperty name="height" value="0.05" units="cm"/>
      <inkml:brushProperty name="color" value="#E71224"/>
    </inkml:brush>
  </inkml:definitions>
  <inkml:trace contextRef="#ctx0" brushRef="#br0">178 1 5297,'-1'3'495,"0"1"-1,-1-1 1,1 1 0,-1-1-1,1 0 1,-1 0 0,-1 0-1,1 0 1,0 0 0,-3 3-495,-7 10 716,-25 49 2067,-27 67-2783,55-111 142,2 0 0,0 1 0,1 0 0,2 0-1,0 0 1,0 13-142,3-18 71,1 0 0,0-1 0,1 1-1,1 0 1,0-1 0,1 1 0,1-1-1,1 0 1,1 3-71,-4-13 24,1-1-1,0 1 1,-1-1-1,1 0 0,1 0 1,-1 0-1,1 0 1,0-1-1,0 1 0,1-1 1,1 1-24,-2-2 10,-1-1-1,1 0 1,0 0 0,-1 0 0,1 0-1,0-1 1,1 1 0,-1-1 0,0 0-1,0 0 1,0-1 0,1 1-1,-1-1 1,0 0 0,1 0 0,2-1-10,2 0 13,0-1-1,1-1 1,-1 0 0,0 0 0,-1 0 0,1-1 0,-1-1 0,1 0 0,-1 0-1,0 0 1,-1-1 0,0 0 0,0 0 0,0-1 0,0 0 0,-1 0 0,5-8-13,3-6 38,0-1 0,-1 0 0,-2-1 0,0 0 1,-1-1-1,0-4-38,-4 8 13,0 1 0,-1-1 1,-2 0-1,0-1 0,-1 1 1,0 0-1,-2-1 0,-1-8-13,0 22 3,0 0 0,0 0 0,-1 0 1,0 0-1,0 0 0,-1 0 0,1 1 0,-2-1 0,1 1 0,-1 0 0,-2-5-3,2 7 1,1 1 0,-1-1-1,0 1 1,0 0 0,0 0-1,0 0 1,0 0 0,0 0-1,-1 1 1,0 0 0,1 0-1,-1 0 1,0 1 0,0 0-1,0 0 1,0 0 0,-4 0-1,1 1-26,0 0 0,0 1 1,0-1-1,0 2 0,0-1 1,0 1-1,0 0 0,0 1 0,1 0 1,-1 0-1,1 1 0,0 0 1,0 0-1,0 1 0,1-1 1,-2 3 25,-6 4-263,1 1 0,1 0 0,0 1 0,0 0 0,2 1 0,-1 0 1,1 3 262,9-16-48,0 0 0,0 0 0,1 0 0,-1 0 0,1 1 0,-1-1 0,1 0 0,-1 0 0,1 0 1,0 1-1,-1-1 0,1 0 0,0 0 0,0 1 0,0-1 0,0 0 0,0 1 48,1-1-52,-1 0 0,0-1-1,1 1 1,-1-1 0,0 1-1,1-1 1,-1 1 0,1-1-1,-1 1 1,1-1 0,-1 0 0,1 1-1,-1-1 1,1 0 0,-1 1-1,1-1 1,-1 0 0,1 1-1,-1-1 1,1 0 0,0 0 0,-1 0-1,1 0 1,0 0 52,2 1-248,0-1 0,1 0 0,-1-1 0,0 1 0,0 0 0,0-1 0,0 0-1,0 0 1,1 0 0,-1 0 0,-1 0 0,3-1 248,24-18-1145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4.909"/>
    </inkml:context>
    <inkml:brush xml:id="br0">
      <inkml:brushProperty name="width" value="0.05" units="cm"/>
      <inkml:brushProperty name="height" value="0.05" units="cm"/>
      <inkml:brushProperty name="color" value="#E71224"/>
    </inkml:brush>
  </inkml:definitions>
  <inkml:trace contextRef="#ctx0" brushRef="#br0">553 193 5241,'0'-3'349,"0"-1"-1,0 0 1,0 0 0,0 0-1,-1 1 1,0-1-1,0 0 1,0 1 0,0-1-1,0 0 1,-1 1-1,1-1 1,-1 1 0,-1-1-349,-31-46 1265,34 49-1190,-7-8 166,0 1-1,0 0 1,0 0-1,-1 1 1,0 0-1,0 0 1,-1 1-1,0 0 0,-4-2-240,8 6 35,1 0-1,-1 0 1,0 1-1,1-1 1,-1 1-1,0 0 1,0 0-1,0 1 0,0 0 1,0-1-1,0 2 1,0-1-1,0 0 1,1 1-1,-1 0 1,0 0-1,0 1 0,0-1 1,1 1-1,-1 0 1,-1 1-35,-4 3 10,0 1 1,0 0 0,0 0 0,1 1-1,0 0 1,1 1 0,0 0 0,0 0-1,1 1 1,0 0 0,1 0 0,-4 9-11,-6 13 6,3-1-1,0 2 1,-5 27-6,-4 22 127,5 1-1,-7 86-126,0 168 287,24-336-286,-18 456 131,8-170-1061,8-260 128,2-27 772,0 0 0,0 0 1,0-1-1,0 1 0,0 0 1,0 0-1,0 0 0,0 0 0,-1 0 1,1 0-1,0 0 0,0-1 1,0 1-1,0 0 0,0 0 0,0 0 1,-1 0-1,1 0 0,0 0 1,0 0-1,0 0 0,0 0 0,0 0 1,-1 0-1,1 0 0,0 0 1,0 0-1,0 0 0,0 0 0,0 0 1,-1 0-1,1 0 0,0 0 1,0 0-1,0 0 0,0 0 0,-1 0 1,1 0-1,0 0 0,0 0 1,0 0-1,0 1 0,0-1 0,0 0 1,0 0-1,-1 0 0,1 0 1,0 0-1,0 0 0,0 0 0,0 1 1,0-1-1,0 0 0,0 0 1,0 0-1,0 0 0,0 0 0,0 1 29,-8-18-835,-4-21 43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5.263"/>
    </inkml:context>
    <inkml:brush xml:id="br0">
      <inkml:brushProperty name="width" value="0.05" units="cm"/>
      <inkml:brushProperty name="height" value="0.05" units="cm"/>
      <inkml:brushProperty name="color" value="#E71224"/>
    </inkml:brush>
  </inkml:definitions>
  <inkml:trace contextRef="#ctx0" brushRef="#br0">11 131 7762,'-11'13'3416,"13"-6"-1879,3 0-145,18-3-496,13-6-176,17-14-232,9 2-199,19-6-225,1-1-112,-1 0-681,-1-9-455,-11-8 704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6.075"/>
    </inkml:context>
    <inkml:brush xml:id="br0">
      <inkml:brushProperty name="width" value="0.05" units="cm"/>
      <inkml:brushProperty name="height" value="0.05" units="cm"/>
      <inkml:brushProperty name="color" value="#E71224"/>
    </inkml:brush>
  </inkml:definitions>
  <inkml:trace contextRef="#ctx0" brushRef="#br0">398 39 4873,'-4'-1'501,"0"-1"0,1 1-1,-1 0 1,0-1 0,1 0 0,-1 0 0,1 0-1,0 0 1,-3-2-501,4 2 200,0 0 0,0 0 0,-1 0 1,1 1-1,-1-1 0,1 1 0,-1-1 0,0 1 0,1 0 0,-1 0 0,0 1 0,0-1 0,0 0 0,0 1 0,1 0 0,-1 0 0,0 0 0,-3 0-200,-19 8 432,-1 0-1,2 2 1,-1 1-1,-7 6-431,22-11 42,0 0 0,0 0 0,1 1 0,0 0-1,0 1 1,0 0 0,1 0 0,1 1 0,-1 0 0,2 1-1,-2 1-41,4-5 17,0 1-1,1 0 0,-1 0 0,1 0 1,1 0-1,0 0 0,0 1 0,0-1 1,1 1-1,0-1 0,0 1 0,1 0 0,0-1 1,0 1-1,1-1 0,0 1 0,0 1-16,0-6 8,0 0 0,0-1 0,0 1 0,0-1 0,0 1 0,1-1 0,-1 1 0,1-1 0,-1 1 0,1-1 0,0 0 0,0 0 0,0 0 0,0 0 0,0-1 0,0 1 0,1 0 0,-1-1 0,1 1 0,-1-1 0,1 0 0,0 0 0,-1 0 1,1 0-1,0-1 0,1 1-8,7 1 33,0-1 0,0 0 0,0-1 1,1 0-1,-1-1 0,1-1-33,59-9 157,-54 7-128,-1 1 0,0 0 1,1 1-1,0 1 0,-1 1 1,1 0-1,1 1-29,-16 0 2,0-1 0,1 0 1,-1 1-1,0-1 0,1 1 1,-1 0-1,0 0 0,0 0 0,0 0 1,1 0-1,-1 0 0,0 0 1,-1 1-1,1-1 0,0 1 0,0-1 1,0 1-1,-1 0 0,1 0 1,-1 0-1,0 0 0,1 0 0,-1 0 1,0 0-1,0 0 0,0 0 1,-1 1-1,1-1 0,0 0 1,-1 1-1,1 0-2,-1 3 4,0 0 1,-1 0-1,1 0 0,-1-1 1,0 1-1,0 0 1,-1 0-1,0-1 1,0 1-1,0-1 0,-1 0 1,0 2-5,-15 24-99,-2 0 0,0-2 0,-2 0 0,-2-1 0,0-1 0,-2-2 0,0 0 0,-2-2 0,-1-1 0,0-1 0,-2-1 0,-1-2 99,20-11-471,-2-1 1,1 0-1,-1-1 1,-3 0 470,16-4-62,1-1 1,-1 0 0,1 0-1,-1 0 1,1 1-1,-1-1 1,1 0-1,-1 0 1,1 0-1,-1 0 1,1 0 0,-1 0-1,1 0 1,-1 0-1,1 0 1,-1 0-1,1 0 1,-1 0 0,1-1-1,-1 1 1,1 0-1,0 0 1,-1 0-1,1-1 1,-1 1-1,1 0 1,-1 0 0,1-1-1,0 1 1,-1 0-1,1-1 1,0 1-1,-1-1 1,1 1-1,0 0 1,-1-1 0,1 1-1,0-1 1,0 1-1,0-1 1,-1 1-1,1-1 1,0 1 0,0-1-1,0 1 1,0-1-1,0 1 1,0-1-1,0 1 1,0-1-1,0 1 1,0-1 0,0 1-1,0-1 1,0 1-1,1 0 1,-1-1-1,0 1 62,8-26-1101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6.430"/>
    </inkml:context>
    <inkml:brush xml:id="br0">
      <inkml:brushProperty name="width" value="0.05" units="cm"/>
      <inkml:brushProperty name="height" value="0.05" units="cm"/>
      <inkml:brushProperty name="color" value="#E71224"/>
    </inkml:brush>
  </inkml:definitions>
  <inkml:trace contextRef="#ctx0" brushRef="#br0">214 5 6201,'-1'0'213,"0"-1"-1,0 0 1,0 1 0,-1-1-1,1 1 1,0 0-1,0-1 1,-1 1 0,1 0-1,0 0 1,0-1-1,-1 1 1,1 0-1,0 0 1,0 1 0,-1-1-1,1 0 1,0 0-1,0 1 1,-1-1 0,1 0-1,0 1 1,0-1-1,0 1 1,0 0-1,-1 0-212,-30 19 993,20-9-821,-1 1 0,2 0 0,0 0 1,0 1-1,1 1 0,1 0 0,0 0 0,1 1 0,1 0 0,0 0 0,1 1 0,-4 15-172,3-7 18,2 1 0,0-1 0,2 1 0,0 0 1,2 0-1,1 0 0,1 0 0,2 9-18,-2-24 5,0-1-1,1 1 1,1-1-1,0 0 1,0 1-1,1 0-4,-3-8 3,0 1 0,0-1 0,0 0 0,1 1 0,-1-1 0,1 0 0,0 0 0,-1 0 0,1 0 0,0 0 0,0 0 0,0-1-1,0 1 1,1-1 0,-1 1 0,0-1 0,1 0 0,-1 0 0,1 0 0,-1 0 0,1 0 0,-1-1 0,1 1 0,2 0-3,-1-2 8,1 1 0,-1-1 1,0 1-1,1-1 0,-1 0 1,0-1-1,0 1 0,0-1 1,0 0-1,0 0 0,0 0 1,0 0-1,-1-1 0,1 1 1,-1-1-1,1 0 0,1-3-8,8-8 24,-1 0-1,0 0 1,4-10-24,-13 19 4,16-23 10,-1-1 1,-2-1-1,0-1 1,8-26-15,-18 40 4,-1 1-1,0-1 1,-1 0-1,-1 0 1,-1 0 0,0 0-1,-1 0 1,-1-1 0,-1 1-1,-1-5-3,1 17-19,0 0 0,0 0-1,0 0 1,-1 0 0,0 0 0,0 0-1,0 0 1,0 1 0,-1-1-1,0 1 1,0-1 0,-3-2 19,4 6-22,1-1 1,-1 0-1,0 1 0,0-1 1,0 1-1,0 0 0,0-1 1,-1 1-1,1 0 0,0 0 1,-1 1-1,1-1 0,0 0 0,-1 1 1,1 0-1,-1-1 0,1 1 1,-1 0-1,1 0 0,-1 0 1,1 1-1,0-1 0,-1 1 1,1-1-1,-1 1 0,0 0 22,-7 4-187,1-1 0,1 2 0,-1-1 0,1 1 0,0 0-1,0 1 1,-6 6 187,7-7 349,-10 9-121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06.714"/>
    </inkml:context>
    <inkml:brush xml:id="br0">
      <inkml:brushProperty name="width" value="0.05" units="cm"/>
      <inkml:brushProperty name="height" value="0.05" units="cm"/>
      <inkml:brushProperty name="color" value="#E71224"/>
    </inkml:brush>
  </inkml:definitions>
  <inkml:trace contextRef="#ctx0" brushRef="#br0">182 107 5081,'-13'8'856,"0"-1"0,1 2 0,-4 3-856,-7 5 669,20-15-637,0-1 1,1 0 0,-1 0-1,0 0 1,0 0-1,0-1 1,0 1-1,0-1 1,0 0 0,0 0-1,0 0 1,0 0-1,0 0 1,0-1-1,0 1 1,-2-1-33,0 0 13,1 0-1,0 0 1,0-1 0,0 1 0,0-1-1,0 0 1,1 0 0,-1 0 0,1 0 0,-1-1-1,-2-2-12,5 4 10,1 0-1,-1 0 0,1 0 0,-1 0 1,1 0-1,0 0 0,0 0 0,-1-1 1,1 1-1,0 0 0,0 0 0,0 0 1,0 0-1,0 0 0,1-1 0,-1 1 1,0 0-1,1 0 0,-1 0 0,0 0 0,1 0 1,-1 0-1,1 0 0,0 0 0,-1 0 1,1 0-1,0 0 0,-1 0 0,1 0 1,0 1-1,0-1 0,0 0 0,0 1 1,1-2-10,1-1 24,1 0 0,-1 0 0,1 0 0,0 1 0,0-1 0,1 1 0,-1 0 0,0 0 0,1 0-24,21-6 77,-1-1 0,0-2 0,-1 0 0,11-8-77,-26 15 17,-1 1-1,1-1 1,0 2-1,-1-1 1,1 1-1,0 0 1,1 1-1,-1 0 1,0 1-1,0 0 1,0 0 0,5 2-17,19 2 39,-1 2 0,28 9-39,-28-7-5,214 63 72,-120-33 84,56 20 240,-71-21-216,0-5 0,46 4-175,-39-19 108,56-2-108,123-3 206,-33-2-61,108 1 46,230-29-191,-326 6 121,252 23-121,-177 17 77,469 19 143,-371-48-191,70-1 20,305-16 89,-3-38-50,332-13 36,-553 39-9,618 13-84,-786 19-450,-385-2 104,-9-1-735,1 2 0,28 4 1050,-32 5-511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6.890"/>
    </inkml:context>
    <inkml:brush xml:id="br0">
      <inkml:brushProperty name="width" value="0.05" units="cm"/>
      <inkml:brushProperty name="height" value="0.05" units="cm"/>
      <inkml:brushProperty name="color" value="#E71224"/>
    </inkml:brush>
  </inkml:definitions>
  <inkml:trace contextRef="#ctx0" brushRef="#br0">113 1 5729,'0'0'108,"1"0"-1,-1 0 1,0 0-1,1 0 1,-1 0-1,0 0 1,1 0-1,-1 0 1,0 0-1,1 0 1,-1 0-1,0 0 1,1 0-1,-1 0 1,0 0-1,1 1 1,-1-1 0,0 0-1,0 0 1,1 0-1,-1 0 1,0 1-1,0-1 1,1 0-1,-1 0 1,0 0-1,0 1 1,1-1-1,-1 0 1,0 0-1,0 1 1,0-1-1,0 0 1,0 1-1,1-1 1,-1 0-1,0 1 1,0-1-1,0 0 1,0 1-1,0-1 1,0 0-1,0 1 1,0-1-1,0 0 1,0 1-1,0-1 1,0 0 0,0 0-1,0 1 1,-1-1-1,1 0 1,0 1-1,0-1-107,-6 30 1107,4-20-1041,0-3 2,-18 79 1556,-5 69-1624,-33 496 529,51-541-1278,6 54 749,4-124-781,1-28 21,-4-12 735,0 0 0,0 0-1,0 0 1,1 0 0,-1 0-1,0 0 1,0 0 0,0 0-1,1 0 1,-1 0 0,0 0-1,0 0 1,0 0 0,1 0-1,-1 0 1,0 0 0,0 0-1,0 0 1,0-1 0,1 1 0,-1 0-1,0 0 1,0 0 0,0 0-1,0 0 1,0-1 0,0 1-1,1 0 1,-1 0 0,0 0-1,0 0 1,0-1 0,0 1-1,0 0 1,0 0 0,0 0-1,0-1 1,0 1 0,0 0-1,0 0 1,0 0 0,0-1-1,0 1 1,0 0 0,0 0-1,0 0 1,0-1 25,8-20-567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7.460"/>
    </inkml:context>
    <inkml:brush xml:id="br0">
      <inkml:brushProperty name="width" value="0.05" units="cm"/>
      <inkml:brushProperty name="height" value="0.05" units="cm"/>
      <inkml:brushProperty name="color" value="#E71224"/>
    </inkml:brush>
  </inkml:definitions>
  <inkml:trace contextRef="#ctx0" brushRef="#br0">37 207 5169,'-6'-10'5185,"5"9"-4938,0 0 1,0 0-1,0 0 1,0 0-1,0 0 1,1 0 0,-1 0-1,0 0 1,1 0-1,-1-1 1,1 1-1,-1-1-247,-18-98 1954,18 149-1581,2 30-322,3 87-9,-2-125-68,3 0 1,8 38 25,-10-69-6,0 1 0,0-1 0,1 1 0,1-1 0,0 0 1,0-1-1,1 2 6,-4-9-1,-1 0 0,1 0 1,0 0-1,-1 0 0,1 0 1,0 0-1,0 0 0,1-1 1,-1 1-1,0-1 0,0 0 1,1 0-1,-1 1 0,1-1 1,-1-1 1,0 0 0,0 1 0,0-1 0,0 0 0,0 0 0,0 0-1,-1-1 1,1 1 0,0 0 0,0-1 0,0 1 0,0-1 0,0 0 0,-1 1-1,1-1 1,0 0 0,-1 0 0,1 0 0,0 0 0,-1 0 0,1-1-1,9-8 4,-1 1 1,-1-1 0,0-1 0,0 0-1,-1 0 1,0-1 0,-1 0-1,0-1-4,11-22-4,-2-2 0,1-6 4,12-40-8,-4-1 0,-4-1 0,1-30 8,-21 110 0,3-22 16,-4 26-16,1 0-1,-1 0 1,0 0 0,0 0 0,0 0 0,0 1 0,0-1-1,0 0 1,0 0 0,-1 0 0,1 0 0,0 0-1,0 0 1,-1 1 0,1-1 0,0 0 0,-1 0 0,1 0-1,-1 1 1,1-1 0,-1 0 0,0 1 0,1 0 0,0 0 0,-1 0 0,1 0 0,-1 0 0,1 1 0,-1-1 0,1 0 0,-1 0 0,1 0 1,-1 1-1,1-1 0,0 0 0,-1 0 0,1 1 0,0-1 0,-1 0 0,1 1 0,0-1 0,-1 1 0,1-1 0,0 0 0,0 1 0,-1-1 0,1 1 0,0-1 0,0 1 0,0-1 0,0 1 0,0-1 0,0 1 1,0-1-1,-1 1 0,1-1 0,0 0 0,1 1 0,-5 19 34,6 129 10,-4-39-61,1 7-2671,7 50 2688,-3-152-669,-1-10-196,0-6-1756,3-16 1197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7.791"/>
    </inkml:context>
    <inkml:brush xml:id="br0">
      <inkml:brushProperty name="width" value="0.05" units="cm"/>
      <inkml:brushProperty name="height" value="0.05" units="cm"/>
      <inkml:brushProperty name="color" value="#E71224"/>
    </inkml:brush>
  </inkml:definitions>
  <inkml:trace contextRef="#ctx0" brushRef="#br0">150 1 4865,'-2'2'523,"0"1"1,0-1-1,1 1 1,-1 0-1,1 0 0,0 0 1,0-1-1,0 1 0,0 0 1,0 0-1,0 1 1,1 0-524,-4 46 1264,3-26-506,-8 73 330,-6 72-235,-11 18-853,-1-47 17,3-17-17,0 47 0,20-105-55,4-61 37,0 0 0,0 0 0,1 1 0,0-1 1,-1 0-1,1 0 0,0 0 0,1 0 1,-1 0-1,1 0 0,1 2 18,-2-5-14,-1 0 0,1 0 0,0-1 0,-1 1 0,1 0 0,0-1 1,0 1-1,0 0 0,-1-1 0,1 1 0,0-1 0,0 0 0,0 1 0,0-1 0,0 0 0,0 1 0,0-1 0,0 0 0,0 0 0,0 0 0,0 0 0,0 0 0,0 0 0,0 0 0,0 0 0,0 0 1,0-1-1,0 1 0,1 0 14,1-2-60,1 1 0,-1 0 1,0-1-1,0 0 0,0 0 1,0 0-1,0 0 0,-1 0 1,3-3 59,12-13-353,-1-1-1,-1 0 1,-1-1 0,-1-1 0,2-5 353,26-64-494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8.109"/>
    </inkml:context>
    <inkml:brush xml:id="br0">
      <inkml:brushProperty name="width" value="0.05" units="cm"/>
      <inkml:brushProperty name="height" value="0.05" units="cm"/>
      <inkml:brushProperty name="color" value="#E71224"/>
    </inkml:brush>
  </inkml:definitions>
  <inkml:trace contextRef="#ctx0" brushRef="#br0">1 73 7330,'27'9'3152,"11"-7"-1936,3-6-263,2-6-697,1-6-376,-5-2-552,2 0-313,-9 1 553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8.439"/>
    </inkml:context>
    <inkml:brush xml:id="br0">
      <inkml:brushProperty name="width" value="0.05" units="cm"/>
      <inkml:brushProperty name="height" value="0.05" units="cm"/>
      <inkml:brushProperty name="color" value="#E71224"/>
    </inkml:brush>
  </inkml:definitions>
  <inkml:trace contextRef="#ctx0" brushRef="#br0">4 142 7538,'8'-43'3734,"-3"22"-3059,1 0-1,1 1 1,5-12-675,-9 28 393,-2 17 406,0 71-447,-2 118-37,-7-76-1298,-23 116 983,27-229-826,2-27-317,1-33 574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8.777"/>
    </inkml:context>
    <inkml:brush xml:id="br0">
      <inkml:brushProperty name="width" value="0.05" units="cm"/>
      <inkml:brushProperty name="height" value="0.05" units="cm"/>
      <inkml:brushProperty name="color" value="#E71224"/>
    </inkml:brush>
  </inkml:definitions>
  <inkml:trace contextRef="#ctx0" brushRef="#br0">103 1 8106,'-23'30'3641,"0"2"-2009,2-2-776,1-4-424,10-6-384,5-6-120,8-4-432,2 1-336,8-2 592,-1 7-88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9.093"/>
    </inkml:context>
    <inkml:brush xml:id="br0">
      <inkml:brushProperty name="width" value="0.05" units="cm"/>
      <inkml:brushProperty name="height" value="0.05" units="cm"/>
      <inkml:brushProperty name="color" value="#E71224"/>
    </inkml:brush>
  </inkml:definitions>
  <inkml:trace contextRef="#ctx0" brushRef="#br0">186 0 6705,'-7'2'289,"1"1"-1,-1 0 0,1 0 0,0 0 0,0 0 0,0 1 1,1 0-1,-1 0 0,1 1 0,0-1 0,0 1 1,1 1-1,-1-1 0,1 0 0,0 1 0,0 0 0,1 0 1,0 1-289,-8 16 159,2 1 0,0 0 1,2 1-1,-1 8-159,2-13 441,-6 28 95,2 0 1,-3 33-537,11-65 43,1-1 1,1 1 0,0 0 0,1-1 0,1 1 0,0 0-1,1-1 1,1 0 0,0 0 0,3 6-44,-6-17 12,1 0 1,0 0-1,0 0 1,1-1 0,-1 1-1,1-1 1,-1 1-1,1-1 1,0 0-1,0 0 1,1 0-1,-1 0 1,1-1-1,-1 1 1,1-1 0,0 0-1,0 0 1,0-1-1,0 1 1,0-1-1,0 1 1,0-1-1,0-1 1,1 1 0,-1-1-1,0 1 1,1-1-1,-1 0 1,0-1-1,1 1 1,-1-1-1,0 0 1,0 0 0,2-1-13,7-2 51,0-2 0,-1 0 1,1 0-1,-1-1 1,-1-1-1,1 0 1,-1 0-1,-1-1 1,0 0-1,0-1 1,-1 0-1,0-1 1,0 0-1,-1 0 1,-1-1-1,0 0 1,3-8-52,-3 5 14,0-1-1,0-1 1,-2 1 0,0-1 0,0 0 0,-2 0 0,0-1 0,-1 1 0,-1 0 0,-1-1 0,0 0 0,-1 1 0,-3-14-14,1 21 0,1-1-1,-2 0 1,0 1 0,0 0 0,-1 0 0,0 0 0,0 0 0,-1 1 0,-1 0-1,-3-5 1,7 10-5,0 1 0,0 0 0,-1 0-1,1 0 1,0 0 0,-1 0-1,0 0 1,0 1 0,0 0 0,0 0-1,0 0 1,0 0 0,0 1-1,-1 0 1,1 0 0,0 0 0,-1 0-1,1 0 1,-1 1 0,1 0-1,-1 0 1,0 0 0,1 1 0,0-1-1,-1 1 1,1 0 0,-2 1 5,-3 2-141,1 0 0,0 0 0,-1 1 0,2 1 0,-1-1 1,0 1-1,1 0 0,0 1 0,1 0 0,0 0 0,0 0 1,0 1-1,0 1 141,5-8-38,1-1 0,0 1 0,0-1 0,0 0 0,0 1 0,-1-1 0,1 1 0,0-1 1,0 0-1,0 1 0,0-1 0,0 1 0,0-1 0,0 1 0,0-1 0,0 0 0,0 1 0,0-1 0,1 1 1,-1-1-1,0 0 0,0 1 0,0-1 0,0 1 0,1-1 0,-1 0 0,0 1 0,0-1 0,1 0 0,-1 1 1,0-1-1,1 0 0,-1 0 0,0 1 0,1-1 0,-1 0 0,0 0 0,1 1 0,-1-1 0,0 0 1,1 0-1,-1 0 0,1 0 0,-1 0 0,1 0 0,-1 0 0,0 0 0,1 0 0,-1 0 0,1 0 0,-1 0 1,0 0-1,1 0 0,-1 0 0,1 0 0,-1 0 0,1 0 0,-1 0 0,0-1 38,22-4-615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2:59.490"/>
    </inkml:context>
    <inkml:brush xml:id="br0">
      <inkml:brushProperty name="width" value="0.05" units="cm"/>
      <inkml:brushProperty name="height" value="0.05" units="cm"/>
      <inkml:brushProperty name="color" value="#E71224"/>
    </inkml:brush>
  </inkml:definitions>
  <inkml:trace contextRef="#ctx0" brushRef="#br0">172 1 6281,'-3'0'672,"0"0"0,1 0-1,-1 1 1,0-1 0,1 1-1,-1 0 1,1 0 0,-1 0-1,0 0-671,-23 17 1897,20-12-1768,-1 0 0,1 1 1,0-1-1,0 2 1,-2 3-130,-1 5 57,1-1 0,1 1 0,0 0-1,2 1 1,-1 0 0,2 0 0,-1 6-57,-5 38 26,1 23-26,9-81 3,-9 141 12,8-118-20,2 1-1,2-1 1,0 0-1,3 10 6,-5-32 1,0 1 0,1 0 0,0-1 0,-1 1 1,1-1-1,2 3-1,-4-6 0,1-1 0,-1 1 0,0-1 1,1 1-1,-1-1 0,0 1 0,1-1 0,-1 0 1,1 1-1,-1-1 0,0 1 0,1-1 1,-1 0-1,1 1 0,-1-1 0,1 0 0,-1 0 1,1 1-1,0-1 0,-1 0 0,1 0 0,-1 0 1,1 0-1,-1 0 0,1 0 0,0 0 1,-1 0-1,1 0 0,-1 0 0,1 0 0,-1 0 1,1 0-1,-1 0 0,1 0 0,0-1 0,-1 1 1,1 0-1,-1 0 0,1-1 0,-1 1 1,1 0-1,-1-1 0,0 1 0,1-1 0,-1 1 1,1 0-1,-1-1 0,0 1 0,1-1 0,6-8-1,-1-1 0,1 0 0,-2 0 0,1 0-1,-1 0 1,-1-1 0,0 0 0,1-8 1,3-2 1,5-19 3,48-121-33,-47 130 16,1 0-1,1 1 1,2 1 0,2-1 13,11-9 48,0 0 1,3 3 0,23-20-49,-54 52 12,1 1 0,-1 0 0,1 1 0,0-1-1,0 1 1,0-1 0,4 0-12,-7 2 2,0 1 0,0 0 0,0-1 0,0 1 0,0 0 0,1 0 0,-1 0 0,0 0 0,0 0 0,0 0 0,0 0 0,0 0 0,1 1 0,-1-1 0,0 0 0,0 1 0,0-1 0,0 0 0,0 1 0,0 0 0,0-1 0,0 1 0,0 0 0,0-1 0,0 1-1,-1 0 1,1 0 0,0 0 0,0-1 0,-1 1 0,1 0 0,0 0 0,-1 0 0,1 0 0,-1 1-2,4 9 5,-1 1 0,0-1 0,-1 1 0,0-1 0,-1 1 0,0 0 0,-1 0 0,-1 6-5,1-17 0,-14 289-37,0-17-1714,14-260 1458,-1-7 343,1 0-1,0 0 0,0 0 0,0-1 1,1 1-1,0 0 0,0 0 0,0-1 1,1 1-1,2 3-49,-4-8 29,1 0 1,0 0 0,0 0-1,0-1 1,0 1-1,0 0 1,0-1-1,0 1 1,0-1-1,0 1 1,0-1-1,0 1 1,0-1-1,0 0 1,0 1-1,1-1-29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0.081"/>
    </inkml:context>
    <inkml:brush xml:id="br0">
      <inkml:brushProperty name="width" value="0.05" units="cm"/>
      <inkml:brushProperty name="height" value="0.05" units="cm"/>
      <inkml:brushProperty name="color" value="#E71224"/>
    </inkml:brush>
  </inkml:definitions>
  <inkml:trace contextRef="#ctx0" brushRef="#br0">91 1 6337,'-5'2'734,"1"1"-1,-1 1 0,1-1 0,0 0 0,0 1 0,-4 4-733,-31 44 1943,36-49-1836,1 1 0,0 0 0,0 0 0,1 0 0,-1 0 0,1 0 0,0 1 0,0-1 0,0 0 0,0 1 0,1-1 0,0 0 0,0 1 0,0-1 0,0 1 0,1-1 0,-1 0 0,1 1 0,0-1 0,1 0 0,-1 0 0,1 0 0,0 0 0,0 0 0,0 1-107,9 11 222,0 0 0,1 0 0,0-1 0,1 0 0,4 2-222,11 14 57,624 731 728,-636-744-793,116 142-589,-114-131-143,-13-18-172,-5-11 874,0 0 1,0 0 0,0 0 0,0 0 0,0 0 0,0 0 0,0 0-1,0 0 1,-1 0 0,1 0 0,0 0 0,0-1 0,0 1 0,0 0-1,0 0 1,0 0 0,0 0 0,0 0 0,0 0 0,0 0 0,0 0-1,0 0 1,0 0 0,0 0 0,-1 0 0,1 0 0,0 0 0,0 0-1,0 0 1,0 0 0,0 0 0,0 0 0,0 0 0,0 0 0,0 0-1,0 0 1,0 0 0,0 0 0,0 0 0,0 1 0,-1-1 0,1 0-1,0 0 1,0 0 0,0 0 0,0 0 0,0 0 0,0 0-1,0 0 1,0 0 0,0 0 0,0 0 0,0 0 0,0 0 37,-17-15-944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0.424"/>
    </inkml:context>
    <inkml:brush xml:id="br0">
      <inkml:brushProperty name="width" value="0.05" units="cm"/>
      <inkml:brushProperty name="height" value="0.05" units="cm"/>
      <inkml:brushProperty name="color" value="#E71224"/>
    </inkml:brush>
  </inkml:definitions>
  <inkml:trace contextRef="#ctx0" brushRef="#br0">635 60 4569,'0'-58'6533,"0"58"-6517,0 0 0,0 0 0,0 0 0,0 1 0,0-1 0,0 0 0,0 0 0,-1 0 0,1 0-1,0 0 1,0 0 0,0 0 0,0 0 0,0 0 0,0 0 0,0 0 0,0 0 0,0 0 0,0 0 0,0 0 0,0 0-1,0 0 1,0 0 0,-1 0 0,1 0 0,0 0 0,0 0 0,0 0 0,0 0 0,0 0 0,0 0 0,0 0-1,0 0 1,0 0 0,0 0 0,0 0 0,0 0 0,0 0 0,0 0 0,0 0 0,0 0 0,-1-1 0,1 1 0,0 0-1,0 0 1,0 0 0,0 0 0,0 0 0,0 0 0,0 0 0,0 0 0,0 0 0,0 0 0,0 0 0,0 0-1,0 0 1,0 0 0,0 0 0,0-1 0,0 1 0,0 0 0,0 0 0,0 0 0,0 0 0,0 0 0,0 0 0,0 0-1,0 0 1,0 0-16,-5 8 491,-4 15 61,-163 431 2067,50-174-2550,-163 385-1896,259-607 2618,14-40-435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0.532"/>
    </inkml:context>
    <inkml:brush xml:id="br0">
      <inkml:brushProperty name="width" value="0.05" units="cm"/>
      <inkml:brushProperty name="height" value="0.05" units="cm"/>
      <inkml:brushProperty name="color" value="#E71224"/>
    </inkml:brush>
  </inkml:definitions>
  <inkml:trace contextRef="#ctx0" brushRef="#br0">264 267 2769,'-16'-27'3238,"6"8"-2662,-31-48 355,38 61-785,1 0 1,-1 0-1,1-1 1,1 1 0,-1-1-1,1 1 1,0-1 0,0 0-1,1 1 1,0-1-1,0 0 1,1 1 0,0-1-1,0 0 1,2-4-147,2-33 699,-11 129 851,-8 37-1550,-4 40 69,-4 76 49,-10-1 0,-19 35-118,3-44-1069,53-265 235,4-19 336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1.423"/>
    </inkml:context>
    <inkml:brush xml:id="br0">
      <inkml:brushProperty name="width" value="0.05" units="cm"/>
      <inkml:brushProperty name="height" value="0.05" units="cm"/>
      <inkml:brushProperty name="color" value="#E71224"/>
    </inkml:brush>
  </inkml:definitions>
  <inkml:trace contextRef="#ctx0" brushRef="#br0">72 10 5777,'-7'-9'4458,"10"24"-574,3 5-3640,-1 0 0,-1 0 1,-1 1-1,0-1 0,-2 1 0,0 4-244,-2 54 463,-4 1-463,1-2 71,-50 758-70,29-518-1476,23-291 815,2-21 121,2-12-715,4-27 481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1.807"/>
    </inkml:context>
    <inkml:brush xml:id="br0">
      <inkml:brushProperty name="width" value="0.05" units="cm"/>
      <inkml:brushProperty name="height" value="0.05" units="cm"/>
      <inkml:brushProperty name="color" value="#E71224"/>
    </inkml:brush>
  </inkml:definitions>
  <inkml:trace contextRef="#ctx0" brushRef="#br0">317 5 6137,'16'-5'3009,"-16"6"-2965,0-1 0,0 0-1,1 0 1,-1 0 0,0 0 0,0 0 0,0 0 0,0 0 0,0 0 0,0 0 0,0 0 0,0 0-1,1 1 1,-1-1 0,0 0 0,0 0 0,0 0 0,0 0 0,0 0 0,0 0 0,0 0-1,0 1 1,0-1 0,0 0 0,0 0 0,0 0 0,0 0 0,0 0 0,0 1 0,0-1 0,0 0-1,0 0 1,0 0 0,0 0 0,0 0 0,0 0 0,0 1 0,0-1 0,0 0 0,0 0 0,0 0-1,0 0 1,0 0 0,0 0 0,-1 0 0,1 1 0,0-1 0,0 0 0,0 0 0,0 0 0,0 0-45,-23 25 2290,11-12-2190,-19 26 252,1 1 0,2 1 0,1 2 0,3 0 0,1 2 0,-11 34-351,11-17 56,3 1 1,2 0 0,3 2 0,-5 55-57,17-93 39,1-1 0,1 1 0,1-1 0,4 22-39,-3-39 16,0 0 1,2 0 0,-1 0-1,1 0 1,0-1 0,1 1 0,1 2-17,-3-7 11,1 0 0,-1 0 0,1-1 0,0 1 0,0 0 0,0-1 0,1 0 0,-1 0 0,1 0 0,0 0 1,0 0-1,0-1 0,0 0 0,1 1-11,0-1 9,1-1 0,-1 0-1,0 0 1,1 0 0,-1 0 0,0-1 0,1 0 0,-1 0-1,1 0 1,-1 0 0,0-1 0,1 0 0,-1-1 0,0 1 0,0-1-1,0 0 1,0 0 0,3-2-9,12-6 35,1-2 1,-2-1-1,15-12-35,-7 5 19,-1-2 0,-1-2 0,-1 0 0,-1-1 0,11-16-19,-21 23 4,0-1-1,-1-1 1,-1 0 0,0 0-1,-2-1 1,-1-1 0,0 1-1,4-22-3,-8 18 1,-1 0-1,0 0 1,-2 0-1,-1 0 0,-1 0 1,-1 0-1,-3-8 0,2 12-4,-2 1-1,0-1 1,-1 1 0,-1 1-1,-1-1 1,-1 1 0,-1 0-1,-9-13 5,12 23-61,1 1-1,-1 0 1,0 0 0,0 1-1,-1 0 1,0 0 0,-1 1-1,1 0 1,-1 1-1,0 0 1,-1 0 0,1 1-1,-1 0 1,0 0-1,0 1 1,0 1 0,0 0-1,-1 0 1,1 1-1,0 0 1,-1 1 0,1 0-1,-1 0 1,1 1 0,0 1-1,-1 0 1,1 0-1,0 1 1,0 0 0,-4 3 61,38-14-3025,37-8 4052,7 6-507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2.194"/>
    </inkml:context>
    <inkml:brush xml:id="br0">
      <inkml:brushProperty name="width" value="0.05" units="cm"/>
      <inkml:brushProperty name="height" value="0.05" units="cm"/>
      <inkml:brushProperty name="color" value="#E71224"/>
    </inkml:brush>
  </inkml:definitions>
  <inkml:trace contextRef="#ctx0" brushRef="#br0">392 29 5817,'-5'2'4595,"-13"2"-2328,2-1-1831,7 0-326,0 0 0,0 1 0,1 0 0,0 0 1,-1 1-1,1 0 0,1 0 0,-1 1 0,-2 3-110,-6 3 141,1 1-77,0 1 1,1 0-1,0 1 1,1 1-1,1 0 1,0 1-1,1 0 1,1 1-1,1 0 0,-8 19-64,2 6 11,1 0 0,2 1-1,3 0 1,-1 8-11,2 2 39,1 1-1,3 13-38,3-48 37,2 1 0,0-1 0,1 0 0,1 0 0,1 0 0,1 0 0,6 15-37,-8-27 32,0 0 1,1 0-1,0-1 1,0 0-1,1 0 1,0 0-1,0 0 1,0-1-1,1 1 0,0-2 1,2 3-33,-4-5 25,0 0 0,1-1 0,-1 1 0,1-1 1,-1 1-1,1-2 0,0 1 0,0 0 0,-1-1 0,1 0 1,0 0-1,0 0 0,1-1 0,-1 0 0,0 0 0,0 0 0,0 0 1,0-1-1,4-1-25,2-1 30,-1 0 0,1-1 0,-1 0-1,1-1 1,-1-1 0,-1 1 0,1-2 0,-1 1 0,0-1 0,0 0 0,3-5-30,7-7 33,-1-1-1,-1 0 1,-1-2 0,6-10-33,-8 8 9,-1-1 1,0 0-1,-2-1 0,-1 0 1,-1 0-1,-2-1 0,0-1 1,-2 1-1,-1-1 0,0-4-9,-2 2 4,-2 0 1,0-1-1,-2 1 0,-1 0 0,-2 0 0,-1 0 0,-1 1 0,-1 0 1,-5-8-5,8 23-2,-1 0 0,-1 1 1,0 0-1,-1 0 0,0 1 1,-1 0-1,0 1 1,-1-1-1,0 2 0,-10-9 2,12 13-19,-1 0 0,1 0-1,-1 1 1,0 0 0,0 1 0,0 0-1,-1 0 1,1 1 0,-1 0 0,0 1-1,0 0 1,0 0 0,0 1-1,-1 1 1,-7 0 19,3 1-264,1 1 0,-1 1 0,1 1 0,0 0-1,0 0 1,0 2 0,1 0 0,0 0 0,0 1 0,0 1 0,1 0-1,0 0 1,1 1 0,-5 5 264,14-11-180,-13 11-621,14-13 801,1-1 0,0 1 1,-1-1-1,1 1 0,0-1 1,0 0-1,-1 1 0,1-1 0,0 1 1,0-1-1,0 1 0,-1 0 1,1-1-1,0 1 0,0-1 0,0 1 1,0-1-1,0 1 0,0-1 1,0 1-1,0-1 0,0 1 1,0-1-1,0 1 0,1-1 0,-1 1 1,0-1-1,0 1 0,0-1 1,1 1-1,-1 0 0,22 13 107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3.037"/>
    </inkml:context>
    <inkml:brush xml:id="br0">
      <inkml:brushProperty name="width" value="0.05" units="cm"/>
      <inkml:brushProperty name="height" value="0.05" units="cm"/>
      <inkml:brushProperty name="color" value="#E71224"/>
    </inkml:brush>
  </inkml:definitions>
  <inkml:trace contextRef="#ctx0" brushRef="#br0">234 335 6321,'0'-6'3805,"-9"11"-754,-19 22-2356,1 2 0,-15 22-695,37-44 72,-10 11 13,1 1-1,2 0 1,0 1 0,1 1-1,1 0 1,0 0 0,2 1-1,1 0 1,0 0-1,2 1 1,1 0 0,0 0-1,1 5-84,3-17 27,-1 1 0,1-1-1,1 0 1,0 0-1,1 0 1,0 0-1,0 0 1,2 3-27,-3-10 15,1-1 0,-1 1 0,1-1 0,0 1 0,-1-1 0,2 0 0,-1 0 0,0 0 0,0 0 0,1-1 0,0 1 0,-1-1 0,1 1 0,0-1 0,0 0 0,1 0 0,-1 0 0,0 0 0,1-1 0,-1 0 0,1 1 0,-1-1 0,1 0 0,-1-1 0,1 1 0,1-1-15,4 1 18,0-2 0,1 1 0,-1-1 0,0-1 0,0 1 0,1-2 0,-1 1 0,-1-1 0,1-1 0,0 1-1,-1-1 1,0-1 0,0 0 0,0 0 0,0-1-18,13-10 18,-1 0 0,-1-2 0,0 0 1,14-19-19,-21 24 4,-2-2 1,1 0-1,-2 0 0,0-1 1,-1 0-1,-1 0 1,0-1-1,-1 1 1,3-15-5,-7 21-2,0 0 0,0 0 0,-1 0 0,-1 0 0,1 0 0,-2 0 0,1 0 0,-2 0 0,1 0 0,-1 0 0,-1 0 1,1 0-1,-2 1 0,1-1 0,-2 1 0,1 0 0,-1 0 0,0 0 2,0 3 0,1 0 0,-1 0 1,-1 1-1,1-1 0,-1 1 1,0 0-1,0 1 0,0-1 0,-1 1 1,1 1-1,-1-1 0,0 1 0,0 0 1,-1 1-1,1-1 0,0 1 0,-1 1 1,1 0-1,-8-1 0,3 2 8,0 0-1,1 0 1,-1 1 0,1 0-1,-1 1 1,1 1 0,0 0 0,-1 0-1,1 1 1,1 0 0,-1 1-1,-7 5-7,127-94 58,-30 33-52,1 3 0,2 4 0,2 3 0,2 4 0,17-2-6,-98 38 3,8-4 2,0 0-1,0 2 1,1 0-1,-1 0 1,1 1-1,9 0-4,-20 2 1,-1 0 1,1 0-1,0 1 0,-1-1 0,1 1 0,-1-1 0,1 1 0,0 0 0,-1 0 0,0 0 0,1 0 0,-1 1 0,0-1 0,1 0 1,-1 1-1,0 0-1,0 1 2,0-1 0,0 1 1,-1-1-1,1 1 1,-1-1-1,1 1 0,-1 0 1,0 0-1,0 0 1,0 0-1,-1 0 0,1 0 1,-1 0-1,0 0 1,1 0-1,-1 0 0,-1 2-2,0 24 21,-1 1 0,-2 0-1,-1-1 1,-4 9-21,-37 124 64,27-100-69,-131 396 81,-56 81-76,174-461 6,-54 130 194,-40 160-200,106-289-17,17-46-159,5-30-6,2-8-97,12-28-883,-2-1 1,-1 0 0,4-20 1161,-5 15-819,23-66-328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43:03.423"/>
    </inkml:context>
    <inkml:brush xml:id="br0">
      <inkml:brushProperty name="width" value="0.05" units="cm"/>
      <inkml:brushProperty name="height" value="0.05" units="cm"/>
      <inkml:brushProperty name="color" value="#E71224"/>
    </inkml:brush>
  </inkml:definitions>
  <inkml:trace contextRef="#ctx0" brushRef="#br0">291 0 7722,'-3'17'954,"-1"-1"1,0 0-1,-2-1 1,0 1 0,0-1-1,-2 0 1,-8 13-955,-12 15 2134,-31 35-2134,35-48 340,1 0 0,1 2 0,2 1 0,-1 4-340,17-28 16,1 0 0,-1 1 0,2-1 0,-1 1 0,1 0-1,1-1 1,0 1 0,0 0 0,1 0 0,0 0-1,1 0 1,0 0 0,1 4-16,-1-9 14,0 0 0,1 0 0,-1 0 0,1 0 0,0 0-1,0-1 1,0 1 0,1-1 0,0 1 0,0-1 0,0 0 0,0 0 0,1 0 0,-1 0-1,1-1 1,0 1 0,0-1 0,1 0 0,-1 0 0,0-1 0,1 1 0,0-1 0,0 0-1,-1 0 1,1-1 0,2 1-14,2-1 25,0 0 0,1 0 1,-1-1-1,0 0 0,1-1 0,-1 0 0,0 0 0,1-1 0,-1-1 0,0 1 0,-1-1 1,1-1-1,0 0 0,-1 0 0,0 0 0,0-1 0,2-2-25,8-6 18,0 0-1,-2-1 1,1 0-1,-2-2 1,0 0-1,-1 0 1,-1-2-18,-4 7 4,-1-1 1,-1 0-1,0 0 1,-1 0-1,-1-1 1,0 0 0,0 0-1,-1 0 1,2-13-5,-5 21 1,-1 0 0,1 1 0,-1-1 0,0 0 0,0 0 0,0 0 0,-1 0 0,0 0 0,0 0 0,0 0 0,-1 0 1,1 1-1,-1-1 0,0 1 0,-1-1 0,1 1 0,-1 0 0,0 0 0,0 0 0,0 0 0,0 0 0,-1 0 0,1 1 0,-1 0 0,0 0 1,0 0-1,0 0 0,0 1 0,-2-1-1,-4-2-43,1 1 1,-1 0 0,0 1-1,0 0 1,0 1-1,-1 0 1,1 0 0,-1 1-1,1 1 1,-1-1-1,1 2 1,-1 0 0,1 0-1,-6 1 43,-19 6-964,1 2 0,-1 1-1,-19 10 965,10-4-1650,3-5 719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1.306"/>
    </inkml:context>
    <inkml:brush xml:id="br0">
      <inkml:brushProperty name="width" value="0.05" units="cm"/>
      <inkml:brushProperty name="height" value="0.05" units="cm"/>
      <inkml:brushProperty name="color" value="#E71224"/>
    </inkml:brush>
  </inkml:definitions>
  <inkml:trace contextRef="#ctx0" brushRef="#br0">1 36 11282,'5'-9'799,"-4"8"-674,0-1-1,0 0 1,-1 0-1,1 1 1,0-1-1,0 0 1,-1 0 0,0 0-1,1 0 1,-1 0-1,0 0 1,0 0-1,0 0-124,0 2 100,0 0 7,0 0 29,0 0 7,8 12 133,13 20-129,1-1 0,23 25-147,160 206 359,-9-10-308,57 45-443,-245-287 213,-5-6-39,0-1 0,0 1 0,1 0 0,-1-1 0,1 1 0,0-1 0,0 0 0,0 0 0,0-1 0,1 1 0,-1-1 218,-4-2-40,1 0 0,-1 0 0,0 0 1,0 0-1,0 0 0,0-1 0,1 1 0,-1 0 0,0 0 0,0 0 0,0 0 0,0 0 0,0 0 0,0 0 0,1 0 0,-1-1 0,0 1 0,0 0 0,0 0 1,0 0-1,0 0 0,0 0 0,0-1 0,0 1 0,1 0 0,-1 0 0,0 0 0,0 0 0,0-1 0,0 1 0,0 0 0,0 0 0,0 0 0,0 0 1,0-1-1,0 1 0,0 0 0,0 0 0,0 0 0,-1 0 0,1-1 0,0 1 0,0 0 0,0 0 40,-2-11-615,-10-15 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1.827"/>
    </inkml:context>
    <inkml:brush xml:id="br0">
      <inkml:brushProperty name="width" value="0.05" units="cm"/>
      <inkml:brushProperty name="height" value="0.05" units="cm"/>
      <inkml:brushProperty name="color" value="#E71224"/>
    </inkml:brush>
  </inkml:definitions>
  <inkml:trace contextRef="#ctx0" brushRef="#br0">650 142 5561,'0'-6'311,"-1"0"0,2 0 0,-1-1 1,1 1-1,0 0 0,0 0 0,0 0 0,1 0 0,0 0 0,0 0 0,1 0 0,0 1 0,0-1 0,0 1 0,0 0 0,1 0 1,0 0-1,0 0 0,0 1 0,1-1 0,0 1 0,0 0 0,4-2-311,-6 4 115,4-3 271,-7 5-371,0 0 0,0 0-1,0 0 1,0 0 0,0 0 0,0 0 0,0 0 0,0 0 0,0 0 0,0 0 0,-1 0 0,1 0-1,0 0 1,0 0 0,0 0 0,0 0 0,0 0 0,0 0 0,0 0 0,0 0 0,0 0-1,0 0 1,0 0 0,-1 0 0,1 0 0,0 0 0,0 0 0,0 0 0,0 0 0,0 0-1,0 0 1,0 0 0,0 0 0,0 0 0,0 0 0,0 0 0,0 0 0,0 0 0,0-1-1,0 1 1,0 0 0,0 0 0,-1 0 0,1 0 0,0 0 0,0 0 0,0 0 0,0 0 0,0 0-1,0 0 1,0 0 0,0 0 0,0-1 0,0 1 0,0 0 0,0 0 0,0 0 0,0 0-1,1 0 1,-1 0 0,0 0 0,0 0 0,0 0-15,-2 1 40,0 1-1,1-1 1,-1 1-1,1 0 1,0 0 0,0-1-1,-1 1 1,1 0-1,0 0 1,1 0 0,-2 2-40,-1 2 67,-78 129 370,47-65-250,3 0-1,-5 22-186,-9 24 94,-61 113 176,-17 5-270,9-15-1065,1 24 1065,92-188-2082,28-70 1480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4.579"/>
    </inkml:context>
    <inkml:brush xml:id="br0">
      <inkml:brushProperty name="width" value="0.05" units="cm"/>
      <inkml:brushProperty name="height" value="0.05" units="cm"/>
      <inkml:brushProperty name="color" value="#E71224"/>
    </inkml:brush>
  </inkml:definitions>
  <inkml:trace contextRef="#ctx0" brushRef="#br0">143 159 3881,'-10'-51'2394,"10"44"-1859,-1 0-1,2 1 1,-1-1 0,1 0 0,0 0 0,0 1 0,1-1-1,0 0-534,0-2 287,0 1-1,-1-1 0,0 0 0,0-3-286,-7 58 263,-31 235 309,-1 3-285,36-268-280,2-7-5,-1-1 0,0 0 1,0 0-1,0 0 0,-1 1 0,-1-1 0,0-1 1,0 1-1,0 0-2,3-8-8,0 0 0,0 0 0,0 1 0,0-1 0,0 0 0,-1 0 0,1 1 0,0-1 0,0 0 0,0 0 0,0 0 0,0 1 0,-1-1 0,1 0 0,0 0 0,0 0 0,0 0 0,-1 0 0,1 1 0,0-1 0,0 0 0,0 0 0,-1 0 0,1 0 0,0 0 0,0 0 0,-1 0 0,1 0 0,0 0 0,0 0 0,-1 0 0,1 0 0,0 0 0,0 0 0,-1 0 0,1 0 0,0 0 0,0 0 0,-1 0 0,1 0 0,0 0 0,0 0 0,0-1 0,-1 1 0,1 0 0,0 0 0,0 0 0,0 0 0,-1 0 0,1-1 0,0 1 0,0 0 0,0 0 0,0 0 0,-1-1 0,1 1 0,0 0 0,0 0 0,0-1 0,0 1 0,0 0 0,0 0 0,0-1 0,0 1 0,0 0 8,-6-18-558,6 16 490,-18-110-2814,7 63 2361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4.926"/>
    </inkml:context>
    <inkml:brush xml:id="br0">
      <inkml:brushProperty name="width" value="0.05" units="cm"/>
      <inkml:brushProperty name="height" value="0.05" units="cm"/>
      <inkml:brushProperty name="color" value="#E71224"/>
    </inkml:brush>
  </inkml:definitions>
  <inkml:trace contextRef="#ctx0" brushRef="#br0">45 282 4393,'-23'2'1952,"10"5"-999,5-1 15,8-5-384,8 3-56,16-9-120,7-1-48,19-6-8,10-8-96,9-4-112,6-5-16,3-6-120,0 1 32,3 1-152,-3-1-160,0 9-384,-9 0-480,-26 6 728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5.358"/>
    </inkml:context>
    <inkml:brush xml:id="br0">
      <inkml:brushProperty name="width" value="0.05" units="cm"/>
      <inkml:brushProperty name="height" value="0.05" units="cm"/>
      <inkml:brushProperty name="color" value="#E71224"/>
    </inkml:brush>
  </inkml:definitions>
  <inkml:trace contextRef="#ctx0" brushRef="#br0">129 75 4745,'13'-20'3402,"-12"20"-3328,-1-1-1,0 1 1,1-1-1,-1 1 0,1-1 1,-1 1-1,0-1 1,0 0-1,1 1 1,-1-1-1,0 1 1,0-1-1,0 0 1,0 1-1,0-1 1,0 0-1,0 1 1,0-1-1,0 0 1,0 1-1,0-1 1,0 0-1,0 1 1,0-1-1,-1 1 1,1-1-1,0 0 0,0 1 1,-1-1-1,1 1 1,-1-1-74,-4 4 157,-21 23-35,20-20-108,-5 5 8,1 0 0,1 1 0,0-1 1,1 2-1,0-1 0,1 1 0,0 1 1,-3 8-23,4-5 71,1 1 0,0-1 1,2 1-1,0 0 1,0 0-1,1 18-71,2-31 24,0 0 0,1 0 1,0-1-1,-1 1 0,2 0 0,-1 0 0,0-1 0,1 1 0,0-1 1,0 0-1,0 1 0,1-1 0,0 0-24,-1-1 16,0-1-1,1 1 1,-1-1 0,1 0-1,0 0 1,0 0 0,-1 0-1,1 0 1,1-1 0,-1 1-1,0-1 1,0 0 0,0 0-1,1 0 1,-1 0 0,1-1 0,-1 1-1,1-1 1,2 0-16,4-1 19,-1 1 1,0-2-1,1 1 1,-1-1-1,0-1 1,0 0-1,0 0 1,0 0-1,0-1 1,-1-1-1,0 0 0,0 0 1,0 0-1,-1-1 1,3-2-20,7-7 12,0-1-1,-1-1 1,-1 0 0,0-1 0,9-16-12,-16 22 5,-1-1 0,-1 0 0,0 0 0,0-1 0,-1 0 1,-1 0-1,-1 0 0,2-8-5,-4 16 2,-1 0 1,1 0 0,-1 0-1,0 0 1,-1 0 0,0 1-1,0-1 1,0 0-1,0 0 1,-2-3-3,1 6 1,1 0 0,-1-1 0,0 1-1,0 0 1,0 0 0,0 1 0,0-1 0,-1 0 0,1 1 0,-1-1-1,0 1 1,0 0 0,1 0 0,-2 0 0,1 0 0,0 1-1,0-1 1,-1 1-1,-2-1 1,-1 0-1,0 1 1,0-1-1,0 2 0,0-1 1,-1 1-1,1 0 1,0 0-1,0 1 1,0 0-1,0 0 0,0 1 1,0 0-1,1 0 1,-5 2-1,-7 3-36,1 1-1,0 1 1,1 0 0,0 1 0,-4 4 36,12-8-97,0 1 0,1 0 0,0 0 0,0 1 1,-5 7 96,11-15-27,0 1 0,1-1 1,-1 1-1,1 0 1,-1-1-1,1 1 0,-1 0 1,1 0-1,0-1 1,-1 1-1,1 0 1,0 0-1,0-1 0,-1 1 1,1 0-1,0 0 1,0 0-1,0 0 0,0 0 1,0-1-1,0 1 1,1 1 26,-1-2-25,0 1-1,1-1 1,-1 0 0,1 1 0,-1-1 0,1 0 0,0 1 0,-1-1-1,1 0 1,-1 0 0,1 0 0,-1 0 0,1 1 0,0-1-1,-1 0 1,1 0 0,-1 0 0,1 0 0,0 0 0,-1 0-1,1-1 1,-1 1 0,1 0 25,5-1-183,0 0 0,0-1 1,0 0-1,0 0 0,4-3 183,27-16-343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0.883"/>
    </inkml:context>
    <inkml:brush xml:id="br0">
      <inkml:brushProperty name="width" value="0.05" units="cm"/>
      <inkml:brushProperty name="height" value="0.05" units="cm"/>
      <inkml:brushProperty name="color" value="#E71224"/>
    </inkml:brush>
  </inkml:definitions>
  <inkml:trace contextRef="#ctx0" brushRef="#br0">144 419 4441,'-4'1'298,"-64"11"2629,63-11-2724,-1-1-1,1 1 1,-1-1-1,1-1 1,-1 1-1,1-1 1,-1 0-1,1 0 1,0-1 0,-1 1-1,0-1-202,6 2 20,0 0-1,0-1 0,-1 1 1,1 0-1,0 0 1,0 0-1,-1 0 1,1 0-1,0 0 1,0 0-1,-1 0 1,1-1-1,0 1 0,0 0 1,0 0-1,-1 0 1,1-1-1,0 1 1,0 0-1,0 0 1,-1 0-1,1-1 0,0 1 1,0 0-1,0 0 1,0-1-1,0 1 1,0 0-1,0 0 1,0-1-1,0 1 1,0 0-1,0 0 0,0-1 1,0 1-1,0 0 1,0-1-1,0 1 1,0 0-1,0 0 1,0-1-1,0 1 1,0 0-1,0 0 0,0-1 1,0 1-1,1 0 1,-1 0-1,0-1 1,0 1-1,0 0 1,0 0-1,1 0 0,-1-1 1,0 1-1,0 0 1,1 0-1,-1 0 1,0 0-1,0 0 1,0 0-1,1-1 1,-1 1-1,0 0 0,1 0 1,-1 0-20,22-7 287,44-4-119,-32 6-106,-1-1 0,-1-2 0,20-7-62,5-8 38,-1-3 1,-1-2-1,33-23-38,22-11 15,87-35-17,-159 80-303,1 3 1,0 1-1,1 2 1,11 0 304,9 4-1510,-13 12 645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5.711"/>
    </inkml:context>
    <inkml:brush xml:id="br0">
      <inkml:brushProperty name="width" value="0.05" units="cm"/>
      <inkml:brushProperty name="height" value="0.05" units="cm"/>
      <inkml:brushProperty name="color" value="#E71224"/>
    </inkml:brush>
  </inkml:definitions>
  <inkml:trace contextRef="#ctx0" brushRef="#br0">166 0 5489,'-2'0'269,"1"0"-1,-1 0 1,0 1-1,1-1 1,-1 0-1,1 0 1,-1 1-1,0-1 1,1 1-1,-1-1 0,1 1 1,-1 0-1,1 0 1,0 0-1,-1 0 1,1 0-1,0 0 1,0 0-1,-1 0 1,1 0-1,0 0-268,-2 5 41,-1 0 0,1-1 0,0 1-1,1 0 1,-2 3-41,-2 6 254,-17 43 7,3 1-1,3 0 1,-2 20-261,8-19 38,2 2 1,3-1 0,3 1-1,2 7-38,2-57 5,-1 1 0,2-1-1,0 0 1,0 0-1,1-1 1,0 1 0,2 1-5,-4-9-5,0-2 0,1 1 0,-1 0 0,1 0 0,-1 0 0,1-1 0,0 1 0,0-1 0,0 1 0,1-1 0,-1 0 0,0 0 0,1 0 0,0 0 0,-1 0 0,1-1 0,0 1 0,0-1 0,0 1 0,0-1 0,0 0 0,0-1 0,0 1 1,0 0-1,0-1 0,0 0 0,1 1 0,0-1 5,4-1-71,0-1 1,0 1 0,0-1 0,-1-1-1,1 1 1,-1-1 0,1-1 0,-1 1-1,0-1 1,0 0 0,-1-1 0,1 0-1,-1 0 1,0 0 0,0-1-1,0-1 71,7-7-370,0 0-1,-2-1 0,0-1 0,0 0 1,-2 0-1,4-9 371,11-37-624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6.042"/>
    </inkml:context>
    <inkml:brush xml:id="br0">
      <inkml:brushProperty name="width" value="0.05" units="cm"/>
      <inkml:brushProperty name="height" value="0.05" units="cm"/>
      <inkml:brushProperty name="color" value="#E71224"/>
    </inkml:brush>
  </inkml:definitions>
  <inkml:trace contextRef="#ctx0" brushRef="#br0">1 151 6921,'0'9'2585,"12"-16"-1969,20-4-224,14-10-336,9-2-144,10 4-320,1-1-128,12 1-488,0 1-889,2-3 1281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6.388"/>
    </inkml:context>
    <inkml:brush xml:id="br0">
      <inkml:brushProperty name="width" value="0.05" units="cm"/>
      <inkml:brushProperty name="height" value="0.05" units="cm"/>
      <inkml:brushProperty name="color" value="#E71224"/>
    </inkml:brush>
  </inkml:definitions>
  <inkml:trace contextRef="#ctx0" brushRef="#br0">386 124 5617,'0'0'66,"0"1"-1,0-1 0,0 0 1,0 0-1,0 1 1,0-1-1,-1 0 1,1 0-1,0 0 0,0 1 1,0-1-1,0 0 1,0 0-1,0 0 0,0 0 1,-1 1-1,1-1 1,0 0-1,0 0 0,0 0 1,0 0-1,0 0 1,-1 1-1,1-1 1,0 0-1,0 0 0,0 0 1,-1 0-1,1 0 1,0 0-1,0 0 0,0 0 1,-1 0-1,1 0 1,0 0-1,0 0 1,-1 0-1,1 0 0,0 0 1,0 0-1,0 0 1,-1 0-1,1 0 0,0 0 1,0 0-1,0 0 1,-1 0-1,1-1 0,0 1 1,0 0-1,0 0 1,0 0-1,-1 0 1,1 0-1,0 0 0,0-1 1,0 1-1,0 0 1,0 0-1,-1 0 0,1-1 1,0 1-1,0 0 1,0 0-1,0 0 1,0-1-1,0 1-65,-10-21 590,5 10-356,1 3-186,0 1 0,0 1 0,0-1 0,-1 0 0,0 1 0,0 0 0,-1 0 1,-5-4-49,3 3 48,5 4-28,-1 1 0,1 0 1,-1-1-1,1 1 0,-1 0 0,1 1 0,-1-1 1,0 1-1,0 0 0,0 0 0,0 0 0,0 0 1,0 1-1,0-1 0,0 1 0,-1 0 0,1 0 0,0 1 1,0-1-1,0 1 0,0 0 0,-4 1-20,3-1 19,-5 1 2,0 1 0,0 0 0,0 0 0,0 1-1,1 0 1,0 0 0,-1 1 0,2 1 0,-1 0 0,0 0 0,1 0 0,0 1 0,1 0 0,0 1 0,0 0 0,-5 6-21,5-3 11,0 0-1,1 1 1,0-1 0,1 1 0,0 0 0,1 1 0,0-1 0,1 1-1,1 0 1,0 0 0,0 0 0,1 0 0,1 4-11,0-4 11,1 1 0,0-1 0,1 0 1,0 1-1,1-1 0,0 0 0,1 0 0,4 8-11,-6-17 1,0 0 1,0 0-1,0 0 0,0-1 0,1 1 0,-1-1 1,1 1-1,0-1 0,0 0 0,0 0 0,0 0 1,1-1-1,-1 1 0,1-1 0,0 0 0,0 0 1,0 0-1,0 0 0,0-1 0,0 0 0,0 1 0,0-1 1,0-1-1,1 1 0,-1-1 0,0 0 0,1 0 1,0 0-2,4-1 2,-1 0 0,0-1 0,0 0 0,0-1 0,-1 0 0,1 0 0,-1-1 0,1 1 0,-1-2 0,0 1 0,-1-1 0,1 0 0,-1 0 0,0-1 0,0 0 0,0 0 0,4-7-2,4-5 21,-1-1-1,-1-1 1,-1 0-1,0 0 1,7-22-21,-9 13 28,-1-1 1,-1 0-1,-1 0 1,0-17-29,-2 19 30,-4 17 24,-3 9 5,-5 16 32,-3 31-61,1 1 0,3 0 0,1 0 1,3 1-1,2 19-30,0-64-3,0 20-75,1 0-1,0 1 1,1-1-1,2 1 1,0-1-1,2 0 1,0-1-1,1 1 79,-5-19-69,0 0-1,0-1 1,1 1 0,-1-1-1,0 1 1,1-1 0,0 1-1,-1-1 1,1 0 0,0 0-1,0 0 1,1 0 0,-1 0 69,-2-2-37,1 1 1,0-1 0,-1 0 0,1 0 0,-1 1-1,1-1 1,0 0 0,-1 0 0,1 0 0,-1 0 0,1 0-1,0 0 1,-1 0 0,1 0 0,0 0 0,-1 0 0,1 0-1,-1 0 1,1-1 0,0 1 0,-1 0 0,1 0-1,-1-1 1,1 1 36,1-1-77,-1-1-1,1 1 0,-1 0 0,1-1 1,-1 1-1,0-1 0,1 0 1,-1 0-1,0 1 0,0-1 0,0-2 78,17-45-553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6.744"/>
    </inkml:context>
    <inkml:brush xml:id="br0">
      <inkml:brushProperty name="width" value="0.05" units="cm"/>
      <inkml:brushProperty name="height" value="0.05" units="cm"/>
      <inkml:brushProperty name="color" value="#E71224"/>
    </inkml:brush>
  </inkml:definitions>
  <inkml:trace contextRef="#ctx0" brushRef="#br0">49 1 6177,'-7'14'2729,"3"4"-1529,-1 10-464,1 8-240,1 15-224,-3 13-47,5 19-17,-5 4-24,3 8-56,-1 5-48,2-8-32,-1-5-80,3-22-296,0-17-193,3-21-575,-1-10-672,9-20 1152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7.104"/>
    </inkml:context>
    <inkml:brush xml:id="br0">
      <inkml:brushProperty name="width" value="0.05" units="cm"/>
      <inkml:brushProperty name="height" value="0.05" units="cm"/>
      <inkml:brushProperty name="color" value="#E71224"/>
    </inkml:brush>
  </inkml:definitions>
  <inkml:trace contextRef="#ctx0" brushRef="#br0">5 92 5625,'-5'-8'4697,"14"23"-4014,17 43-536,-18-42-114,0 1 0,-2 0 0,0 0 0,0 0 0,-2 1-1,0 0 1,0 15-33,-3-30 5,6 71 133,3-1 0,3 0 0,7 11-138,-19-80 0,0 0-1,1 0 0,-1 0 1,1 0-1,0-1 0,0 1 1,0-1-1,0 1 0,1-1 1,1 2 0,-3-4 0,-1-1 0,1 0 0,-1 1 0,0-1 0,1 0 0,0 1 0,-1-1 0,1 0 0,-1 0 0,1 1 0,-1-1 1,1 0-1,-1 0 0,1 0 0,0 0 0,-1 0 0,1 0 0,-1 0 0,1 0 0,0 0 0,-1 0 0,1 0 0,-1 0 0,1 0 0,0-1 0,-1 1 0,2-1 3,-1 0 0,1 0-1,-1 0 1,0 0 0,1-1-1,-1 1 1,0 0-1,0-1 1,0 1 0,0-1-1,0 1 1,0-1 0,0-1-3,17-39 54,-3-1 1,-1-1-1,-2 0 1,6-44-55,7-29-24,-11 59-90,-4 12-12,6-14 126,-12 48-483,1 0 0,0 0 0,1 0 0,0 0 0,0 1 0,9-10 483,-7 13-661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7.708"/>
    </inkml:context>
    <inkml:brush xml:id="br0">
      <inkml:brushProperty name="width" value="0.05" units="cm"/>
      <inkml:brushProperty name="height" value="0.05" units="cm"/>
      <inkml:brushProperty name="color" value="#E71224"/>
    </inkml:brush>
  </inkml:definitions>
  <inkml:trace contextRef="#ctx0" brushRef="#br0">54 111 5673,'4'-17'626,"0"1"315,-1 0 0,0 0 0,-1 1 0,0-8-941,-4 15 925,-1 12-321,-7 23-226,9-24-392,-10 30 153,2 0-1,1 0 1,2 0 0,-2 34-139,7-38 58,0-1 0,3 1 0,0-1 0,1 0 0,8 25-58,-10-49 6,0 1 0,1-1 0,-1 0 0,1 0 0,0 0 0,0 0 0,1-1 0,-1 1 0,1 0 0,0-1 0,0 0 0,0 0 0,0 0 0,1 0 0,-1 0-1,2 0-5,-2-1 6,-1-1-1,1 0 0,-1 0 0,1 0 0,0-1 0,0 1 1,0 0-1,-1-1 0,1 0 0,0 0 0,0 0 0,0 0 1,0 0-1,-1 0 0,1-1 0,0 0 0,0 1 0,0-1 0,-1 0 1,1 0-1,-1 0 0,1-1 0,-1 1 0,1-1 0,0 0-5,6-5 35,0 0-1,-1 0 1,0-1-1,-1 0 0,0-1 1,0 0-1,0 0 0,-1 0 1,-1-1-1,1 0-34,1-3 44,-1 0-1,-1-1 1,0 0 0,0 0 0,-1 0-1,-1 0 1,0-9-44,-2 17 13,-1 0-1,0 0 1,-1 0-1,1-1 1,-1 1 0,0 0-1,-1 0 1,0 0-1,0 0 1,0 0 0,0 1-1,-1-1 1,0 1-1,0-1 1,-1 1 0,0 0-1,1 0 1,-2 1-1,1-1 1,0 1 0,-2-1-13,1 0 17,-1 1 0,0-1 0,-1 1 1,1 1-1,-1-1 0,1 1 1,-1 0-1,0 1 0,0-1 1,0 1-1,0 1 0,-1 0 0,1 0 1,0 0-1,-1 1 0,1-1 1,-7 2-18,9 0-24,-1 0 0,0 0 1,1 1-1,0 0 1,-1 0-1,1 0 0,0 0 1,0 1-1,0 0 0,0 0 1,0 0-1,1 1 1,-1-1-1,-2 4 24,6-3-689,7-5 104,10-7-471,1-8-203,2-3 579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8.043"/>
    </inkml:context>
    <inkml:brush xml:id="br0">
      <inkml:brushProperty name="width" value="0.05" units="cm"/>
      <inkml:brushProperty name="height" value="0.05" units="cm"/>
      <inkml:brushProperty name="color" value="#E71224"/>
    </inkml:brush>
  </inkml:definitions>
  <inkml:trace contextRef="#ctx0" brushRef="#br0">113 1 6857,'-3'1'207,"0"0"0,0 0 0,0 0 0,1 0 0,-1 0 0,0 1 0,1 0 0,-1-1-1,1 1 1,-1 0 0,1 0 0,0 0 0,0 1 0,0-1 0,0 0 0,0 1-1,0 0 1,1-1 0,-1 1 0,1 0 0,0 0 0,0-1 0,0 1 0,0 0-1,0 0 1,1 1-207,-4 12 89,1 0-1,1 0 0,1 0 1,0 8-89,1-24 9,-3 151 305,-2 51 151,-18 95-465,14-238-188,4 1 1,2 43 187,6-68-682,-3-35 633,0 1 0,0-1 0,1 1 0,-1-1 0,0 1 0,0 0 0,0-1-1,0 1 1,1-1 0,-1 1 0,0-1 0,1 0 0,-1 1 0,0-1 0,1 1 0,-1-1-1,0 1 1,1-1 0,-1 0 0,1 1 0,-1-1 0,1 0 0,0 1 49,5-6-702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8.561"/>
    </inkml:context>
    <inkml:brush xml:id="br0">
      <inkml:brushProperty name="width" value="0.05" units="cm"/>
      <inkml:brushProperty name="height" value="0.05" units="cm"/>
      <inkml:brushProperty name="color" value="#E71224"/>
    </inkml:brush>
  </inkml:definitions>
  <inkml:trace contextRef="#ctx0" brushRef="#br0">53 139 6561,'-2'1'171,"0"-1"-1,0 0 0,1 0 1,-1 0-1,0 0 0,0 0 1,0 0-1,1-1 1,-1 1-1,0-1 0,1 1 1,-1-1-1,0 1 0,1-1 1,-1 0-1,1 0 0,-1 0 1,1 0-1,-1 0 0,1 0 1,0-1-1,-1 1 0,1 0 1,0-1-1,0 1 0,0 0 1,0-2-171,-1 1 35,1 0 1,0-1-1,0 1 0,0-1 1,0 0-1,0 1 0,1-1 1,-1 0-1,1 1 0,0-1 1,-1 0-1,2 1 0,-1-1 1,0 0-1,0 0 0,1 1 1,-1-1-1,2-2-35,-2 5 14,0-1 0,0 0-1,0 0 1,1 0 0,-1 1-1,0-1 1,1 0 0,-1 1-1,1-1 1,-1 0 0,1 1-1,-1-1 1,1 0 0,-1 1-1,1-1 1,0 1 0,-1-1 0,1 1-1,0-1 1,-1 1 0,1 0-1,0-1 1,0 1 0,-1 0-1,1-1 1,0 1 0,0 0-1,0 0 1,-1 0 0,1 0-1,0 0 1,0 0 0,0 0-1,-1 0 1,1 0 0,0 0 0,0 0-1,0 1 1,-1-1 0,1 0-1,0 0 1,0 1-14,-1-1 61,1 4 21,5 102 19,-4 38-101,-5-57 17,0-46-6,2 0 0,2 0-1,5 32-10,-6-68 0,2 0 0,-1 1 0,0-1-1,1 0 1,0 0 0,1 2 0,-2-6 0,-1 0 0,0 0 1,1-1-1,-1 1 0,1 0 1,-1 0-1,1 0 0,-1-1 1,1 1-1,0 0 0,-1-1 0,1 1 1,0 0-1,0-1 0,-1 1 1,1-1-1,0 1 0,0-1 1,0 0-1,0 1 0,0-1 1,0 0-1,-1 0 0,1 1 0,0-1 1,0 0-1,0 0 0,0 0 1,0 0-1,0 0 0,0 0 1,0-1-1,0 1 0,0 0 1,0 0-1,0-1 0,-1 1 0,1 0 1,0-1-1,0 0 0,3-1 2,-1 0-1,0-1 1,0 1 0,0-1-1,0 0 1,0 0 0,-1 0-1,1-1 1,-1 1 0,0-1-1,2-2-1,19-48-10,-15 34 6,28-71 3,-4-1-1,-4-2 1,14-91 1,-42 182 3,1-1 0,0 0 1,0 0-1,0-1 1,-1 1 0,0 0-1,0-1 1,0 1-1,0 0 1,-1-1-1,0 1 1,0 0-1,-1-3-3,2 7 4,0 0 0,0 0 0,0-1 0,0 1 0,-1 0 0,1-1 0,0 1 0,0 0 0,-1 0 0,1 0 0,0-1 0,0 1 0,-1 0 0,1 0-1,0 0 1,-1 0 0,1-1 0,0 1 0,0 0 0,-1 0 0,1 0 0,0 0 0,-1 0 0,1 0 0,0 0 0,-1 0 0,1 0 0,0 0 0,-1 0 0,1 0 0,0 0-1,-1 0 1,1 0 0,0 1 0,-1-1 0,1 0 0,0 0 0,-1 0 0,1 0 0,0 1 0,0-1 0,-1 0 0,1 0 0,0 0 0,0 1 0,-1-1 0,1 0-1,0 0 1,0 1 0,0-1 0,0 0 0,-1 1 0,1-1 0,0 0 0,0 1 0,0-1 0,0 0 0,0 1 0,0-1 0,0 0 0,0 1 0,0-1 0,0 0 0,0 1-1,0-1-3,-7 86 191,4 0-1,7 85-190,-1-110-16,1-15-65,-2-29-620,-1 0 1,0 0 0,-2 16 700,-1-28-654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09.726"/>
    </inkml:context>
    <inkml:brush xml:id="br0">
      <inkml:brushProperty name="width" value="0.05" units="cm"/>
      <inkml:brushProperty name="height" value="0.05" units="cm"/>
      <inkml:brushProperty name="color" value="#E71224"/>
    </inkml:brush>
  </inkml:definitions>
  <inkml:trace contextRef="#ctx0" brushRef="#br0">0 174 3769,'5'-33'3424,"1"7"-2671,7-56 1151,-13 81-1830,1-1-1,-1 0 1,1 1-1,-1-1 1,1 0 0,0 1-1,0-1 1,-1 1-1,1-1 1,1 1 0,-1-1-1,0 1 1,0 0-1,0 0 1,1 0 0,-1-1-1,0 1 1,1 0-1,-1 0 1,1 1 0,-1-1-1,1 0 1,0 1-1,-1-1 1,1 0 0,0 1-1,0 0-73,-1 3 150,5 24-42,0 0 0,-2 0 1,0 19-109,-3 3 37,-2 1 0,-2-1 1,-5 19-38,2-20 16,2-18-13,2-20 0,1 0 0,0-1 1,0 1-1,1 4-3,2-8 1,-1-7-1,5-13 1,2-23 32,1-17-28,0 0 25,11-36-30,-15 73 4,0 1 1,1 0-1,1 0 0,0 0 0,1 1 1,1 0-1,5-6-4,49-59-1,-63 80 1,0-1-1,0 1 1,0 0 0,0 0 0,0-1 0,0 1 0,1 0 0,-1 0 0,0-1-1,0 1 1,0 0 0,0 0 0,0-1 0,0 1 0,1 0 0,-1 0 0,0 0-1,0-1 1,0 1 0,1 0 0,-1 0 0,0 0 0,0 0 0,0 0-1,1-1 1,-1 1 0,0 0 0,0 0 0,1 0 0,-1 0 0,0 0 0,1 0-1,-1 0 1,0 0 0,0 0 0,1 0 0,-1 0 0,0 0 0,0 0 0,1 0-1,-1 0 1,0 0 0,0 0 0,1 1 0,-1-1 0,0 0 0,0 0 0,1 0-1,-1 0 1,0 0 0,0 1 0,0-1 0,1 0 0,-1 0 0,0 0 0,0 0-1,0 1 1,0-1 0,0 0 0,1 0 0,-1 1 0,0-1 0,0 0-1,0 0 1,0 1 0,4 18-15,-2 47 9,3 23-2,-4 0-1,-12 89 9,9-160 2,0-6 0,0 0 0,1 0 0,0 1-1,2 6-1,-1-19 1,1 0 1,0-1-1,-1 1 0,1 0 0,-1-1 0,1 1 0,-1-1 1,1 1-1,-1-1 0,1 1 0,-1-1 0,1 1 0,-1-1 0,0 0 1,1 1-1,-1-1 0,0 0 0,0 1 0,1-1 0,-1 1 1,0-1-1,0 0-1,98-367-20,-86 316 21,-11 40-1,2 0-1,0 0 1,0 0 0,1 0-1,1 0 1,0 1-1,3-5 1,-8 17-1,1-1 1,-1 0-1,1 1 0,-1-1 0,1 1 0,-1-1 0,1 1 0,-1 0 0,0-1 0,1 1 1,-1-1-1,0 1 0,1 0 0,-1-1 0,0 1 0,0 0 0,0-1 0,0 1 0,1 0 1,-1-1-1,0 1 1,19 141 69,-5 23-69,-2-17-468,-5-82 38,-6-18 150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0.354"/>
    </inkml:context>
    <inkml:brush xml:id="br0">
      <inkml:brushProperty name="width" value="0.05" units="cm"/>
      <inkml:brushProperty name="height" value="0.05" units="cm"/>
      <inkml:brushProperty name="color" value="#E71224"/>
    </inkml:brush>
  </inkml:definitions>
  <inkml:trace contextRef="#ctx0" brushRef="#br0">2 314 5969,'0'0'56,"0"0"-1,0 0 1,0 0 0,0 0-1,0 1 1,-1-1-1,1 0 1,0 0 0,0 0-1,0 0 1,0 0-1,0 0 1,0 1 0,0-1-1,0 0 1,0 0-1,0 0 1,0 0 0,0 1-1,0-1 1,0 0-1,0 0 1,0 0-1,0 0 1,0 0 0,0 1-1,0-1 1,0 0-1,0 0 1,0 0 0,0 0-1,0 0 1,0 1-1,0-1 1,0 0 0,0 0-1,0 0 1,0 0-1,0 0 1,1 1 0,-1-1-1,0 0 1,0 0-1,0 0 1,0 0-1,0 0 1,0 0 0,1 0-1,-1 0 1,0 0-1,0 0 1,0 0 0,0 1-1,0-1 1,1 0-1,-1 0 1,0 0 0,0 0-1,0 0 1,0 0-1,0 0 1,1 0 0,-1 0-1,0-1-55,19 0 1164,7-2-805,-1 3-196,-1 0-3,0 0 0,1-2 0,-1-1 0,5-2-160,-9 0 21,-1-1-1,1 0 1,-2-2 0,1 0-1,-1-2 1,0 0 0,16-12-21,-27 17 0,-1 0 0,1-1 0,-1 0 0,0 0 0,0 0 0,0-1 0,-1 0 0,0 0 0,-1 0 0,1-1 0,-1 1 0,-1-1 0,0 0 0,0-1 0,0 1 0,-1 0 0,0-1 0,-1 1 1,0-1-1,0 0 0,-1 6 1,0 0-1,0 0 1,0 0 0,0 0 0,-1 0 0,1 0 0,-1 0 0,0 0 0,0 1 0,0-1 0,0 0 0,-1 0 0,1 1 0,-1-1 0,0 0 0,1 1 0,-1 0 0,0-1 0,-1 1 0,1 0 0,0 0 0,0 0 0,-1 1 0,1-1 0,-1 0 0,0 1 0,1 0-1,-1-1 1,0 1 0,0 0 0,0 0 0,0 1 0,-1-1-1,-4 0 4,0 0 0,0 0 0,0 0 0,0 1 0,0 1 0,0 0 0,1 0 0,-1 0 1,0 1-1,0 0 0,1 0 0,-5 3-4,4-2 17,0 1 1,1 0 0,0 1 0,0 0 0,0 0 0,0 0 0,1 1-1,0 0 1,0 0 0,1 1 0,-4 4-18,2 0 51,0 1 0,1-1 1,0 1-1,1 0 0,0 1 0,1-1 1,0 4-52,-3 15 156,2 1 0,1 0 0,2-1 0,1 1 0,3 26-156,-1-33 115,2 0 1,0-1 0,2 1 0,1-1 0,1 0-1,0 0 1,11 20-116,-14-36 30,1 1 0,0-1 0,0-1 0,0 1 0,1-1 0,0 0 0,1 0 0,-1 0 0,1-1 0,4 2-30,-6-4 1,1-1 1,0 0-1,-1 0 0,1-1 1,0 1-1,0-1 0,0-1 1,1 1-1,-1-1 1,0 0-1,1 0 0,-1-1 1,1 0-1,-1 0 0,0-1 1,1 0-2,3 0-88,-1-1 1,0-1 0,0 0 0,0 0-1,0 0 1,0-1 0,-1-1-1,0 0 1,0 0 0,0 0-1,-1-1 1,1 0 0,5-6 87,3-6-413,0 0 0,-1-1-1,-1 0 1,-1-1 0,0-1 413,47-85-1055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1.583"/>
    </inkml:context>
    <inkml:brush xml:id="br0">
      <inkml:brushProperty name="width" value="0.05" units="cm"/>
      <inkml:brushProperty name="height" value="0.05" units="cm"/>
      <inkml:brushProperty name="color" value="#E71224"/>
    </inkml:brush>
  </inkml:definitions>
  <inkml:trace contextRef="#ctx0" brushRef="#br0">327 34 4193,'0'-1'144,"-1"0"0,0 1 0,0-1 0,1 0 0,-1 1 0,0-1 0,0 0 0,0 1 0,0-1 0,0 1 1,0-1-1,0 1 0,0-1 0,0 1 0,0 0 0,0 0 0,0-1 0,0 1 0,0 0 0,0 0 0,0 0 0,0 0 0,0 0 0,0 0 0,0 1 0,0-1 0,0 0 0,0 1 1,0-1-1,0 0 0,0 1 0,0-1 0,0 1 0,0-1 0,0 1-144,-4 3-58,0 1 0,0 0 0,0 0 1,1 1-1,-1-1 0,1 1 58,-7 8 326,0 1-294,-16 18 129,1 2-1,-16 32-160,17-22 145,1 2 1,3 0-1,2 1 0,1 5-145,9-22 64,1 1 0,1 0 0,2 0 0,2 0 1,0 1-1,3 0 0,0 3-64,1-23 30,0-1-1,1 1 1,0-1 0,1 1-1,1-1 1,0 0 0,0 0-1,1 0 1,3 4-30,-6-13 11,0 0-1,0 0 1,0 0 0,0 0-1,0 0 1,0 0 0,1-1-1,0 1 1,-1-1 0,1 0 0,0 0-1,0 0 1,0 0 0,0 0-1,0-1 1,1 1 0,-1-1-1,0 0 1,1 0 0,-1 0 0,1 0-1,-1-1 1,1 0 0,0 1-1,-1-1 1,1 0 0,-1-1 0,1 1-1,-1-1 1,1 1 0,-1-1-1,1 0 1,-1-1 0,2 1-11,4-3 20,0-1 1,-1 1 0,0-1-1,0 0 1,0-1 0,0 0-1,-1 0 1,0-1 0,0 0-1,-1 0 1,5-8-21,7-9 54,-3-1 1,0-1-1,3-8-54,9-24 79,-2 0-1,-3-2 1,4-19-79,-14 33 22,-2 0 0,-1-1-1,-3 0 1,0-39-22,-5 64 5,-2 0 0,0 0-1,-2-2-4,2 18 1,0 0 1,0 0-1,-1 0 0,1 0 0,-1 0 0,-1 1 1,1-1-1,-1 1 0,0 0 0,0-1 0,-1 1 0,1 1 1,-3-3-2,4 5 0,1 1 0,-1-1 0,0 1 0,0 0 0,0 0 1,0 0-1,0 0 0,0 0 0,0 0 0,-1 1 0,1-1 1,0 1-1,0-1 0,-1 1 0,1 0 0,0 0 0,0 0 1,-1 0-1,1 0 0,0 1 0,0-1 0,-1 1 0,1-1 1,0 1-1,0 0 0,0 0 0,0 0 0,0 0 0,0 0 1,-2 2-1,-4 2-1,0 1 0,0 0 1,0 1-1,1 0 1,0 0-1,-1 3 1,-2 2-22,1 1 0,0 0 1,1 1-1,1 0 0,0 0 1,1 0-1,0 1 0,2 0 1,-1 0-1,2 1 0,0 1 22,2-15-50,1 0-1,0 0 1,0 0-1,-1 0 1,1 0 0,1 0-1,-1 0 1,0 0-1,1 0 1,-1 0 0,1 0-1,-1 0 1,1 0-1,0 1 51,0-2-58,0 0 0,-1 0 0,1 0-1,0-1 1,0 1 0,0 0-1,0 0 1,0-1 0,0 1 0,0 0-1,0-1 1,0 1 0,1-1 0,-1 1-1,0-1 1,0 0 0,0 0 0,1 1-1,-1-1 1,0 0 0,0 0 0,1 0-1,-1 0 1,0 0 0,0 0 0,1-1 58,28-7-559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1.229"/>
    </inkml:context>
    <inkml:brush xml:id="br0">
      <inkml:brushProperty name="width" value="0.05" units="cm"/>
      <inkml:brushProperty name="height" value="0.05" units="cm"/>
      <inkml:brushProperty name="color" value="#E71224"/>
    </inkml:brush>
  </inkml:definitions>
  <inkml:trace contextRef="#ctx0" brushRef="#br0">1 85 5993,'4'0'389,"1"0"0,0 0-1,-1 0 1,1-1 0,-1 0 0,1 0-1,-1 0 1,1-1 0,-1 1 0,1-1-1,-1 0 1,0 0 0,0-1-1,0 1-388,-2 0 127,1 0-1,-1-1 1,0 1-1,0-1 1,0 1-1,0-1 1,-1 0-1,1 1 0,-1-1 1,0 0-1,1 0 1,-1 0-1,-1 0 1,1 0-1,0 0 1,-1-1-1,1 1 0,-1 0 1,0 0-1,0-3-126,-2 2 37,-4 15-4,-6 18-24,1 1 1,2 1-1,1-1 1,1 1-1,2 1 1,0 8-10,0 10-3,1 46 3,4-79 19,1 0 0,1 1-1,0-1 1,1 0 0,1-1-1,1 1 1,2 6-19,-5-18 21,0 0 1,1 0-1,-1-1 0,1 1 0,0-1 1,0 1-1,0-1 0,1 0 0,0 0 1,0 0-1,0-1 0,0 1 0,0-1 1,1 0-1,1 1-21,-2-3 13,-1 1 0,1-1 0,-1 0 0,1 0 0,0 0 0,-1-1 0,1 1 0,0-1 0,0 0 0,0 0-1,-1 0 1,1 0 0,0-1 0,-1 0 0,1 0 0,0 0 0,-1 0 0,1 0 0,-1-1 0,1 1 0,-1-1 0,1 0-13,7-5 6,-1 0-1,0-1 1,0 0-1,0 0 1,-1-1-1,-1 0 1,1-1-1,-1 0 1,-1 0-1,0-1 1,-1 0 0,0 0-1,0 0 1,0-4-6,-3 7 0,0 0 0,0-1 0,-1 1 0,0 0 0,0-1 0,-1 0 0,0 1 0,-1-1 0,0 0 0,0 1 0,-1-1 0,0 0 0,-1 1 0,0-1 0,0 1 1,-1-1-1,0 1 0,0 0 0,-1 0 0,0 1 0,-1-2 0,-1 0 5,-1 0-1,-1 0 1,0 1 0,0 0-1,0 0 1,-1 1 0,0 0 0,-1 0-1,1 1 1,-8-3-5,12 6-6,0 1 0,-1-1-1,1 1 1,-1 0 0,1 1 0,-1-1 0,0 1 0,0 0-1,0 0 1,0 1 0,0 0 0,0 0 0,0 0-1,0 1 1,0 0 0,1 0 0,-1 0 0,0 1 0,0 0-1,1 0 1,-1 0 6,-2 5-278,10-2-417,-1-5 577,0 0-1,0 1 0,0-1 1,0 0-1,1 0 0,-1 0 1,0 0-1,0 0 0,0 0 1,0 0-1,0 0 1,0 0-1,1-1 0,-1 1 1,1-1 118,12-7-1287,3-5 541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1.687"/>
    </inkml:context>
    <inkml:brush xml:id="br0">
      <inkml:brushProperty name="width" value="0.05" units="cm"/>
      <inkml:brushProperty name="height" value="0.05" units="cm"/>
      <inkml:brushProperty name="color" value="#E71224"/>
    </inkml:brush>
  </inkml:definitions>
  <inkml:trace contextRef="#ctx0" brushRef="#br0">193 187 6177,'0'0'130,"0"0"-1,-1 1 0,1-1 0,0 0 1,-1 1-1,1-1 0,0 0 0,-1 0 1,1 1-1,-1-1 0,1 0 0,-1 0 1,1 0-1,-1 0 0,1 1 0,-1-1 1,1 0-1,-1 0 0,1 0 0,-1 0 1,1 0-1,-1 0 0,1 0 1,0-1-1,-1 1 0,1 0 0,-1 0 1,1 0-1,-1 0 0,1-1 0,-1 1 1,1 0-1,-1 0 0,1-1 0,0 1 1,-1 0-1,1-1 0,0 1 0,-1 0 1,1-1-1,0 1 0,-1 0 0,1-1 1,0 1-1,0-1 0,0 1 0,-1-1 1,1 1-1,0-1-129,-5-32 169,3 17 250,0 2-258,-1 0 0,0 0 1,-1 1-1,-1-1 0,-3-6-161,7 17 45,-1-1 0,0 1 0,0 0 0,0 0 0,0 0 0,0 0 1,-1 0-1,1 0 0,-1 0 0,0 1 0,0 0 0,-1-1-45,2 2 12,1 0 1,-1 0-1,0 1 1,0-1-1,0 1 1,0-1-1,0 1 1,0 0-1,0-1 1,0 1-1,0 0 1,0 0-1,0 0 1,0 1-1,0-1 1,0 0-1,0 1 1,1 0-1,-1-1 1,0 1-1,0 0 1,0 0-1,1 0 1,-1 0-13,-1 1 2,0 0 0,1 0 0,0 0 1,-1 0-1,1 0 0,0 1 0,0-1 1,0 1-1,0-1 0,1 1 0,-1 0 1,1 0-1,0 0 0,-1 0 0,1 2-2,-12 53-15,11-43 15,-6 40 6,2 1-1,3 1 0,3 19-5,14 172 46,-3-95-30,1 25-4,5 138 4,-17-299-41,1 0-34,0 0-1,-2 0 0,0 0 0,-1 0 1,-1-1-1,0 2 60,3-18-12,0 0 0,0-1-1,0 1 1,-1 0 0,1 0 0,0 0 0,0 0-1,0 0 1,0 0 0,0 0 0,0 0-1,0 0 1,0 0 0,0 0 0,0 0 0,0 0-1,-1 0 1,1 0 0,0 0 0,0 0 0,0 0-1,0 0 1,0 0 0,0 0 0,0 0-1,0 0 1,-1 0 0,1 0 0,0 0 0,0 0-1,0 0 1,0 0 0,0 0 0,0 0-1,0 0 1,0 0 0,0 0 0,0 0 0,0 0-1,-1 0 1,1 0 0,0 0 0,0 1-1,0-1 1,0 0 0,0 0 0,0 0 0,0 0-1,0 0 1,0 0 0,0 0 0,0 0 0,0 0-1,0 0 1,0 1 0,0-1 0,0 0-1,0 0 1,0 0 0,0 0 0,0 0 0,0 0-1,0 0 1,0 0 12,-4-13-758,-2-24-533,2-15 549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2.023"/>
    </inkml:context>
    <inkml:brush xml:id="br0">
      <inkml:brushProperty name="width" value="0.05" units="cm"/>
      <inkml:brushProperty name="height" value="0.05" units="cm"/>
      <inkml:brushProperty name="color" value="#E71224"/>
    </inkml:brush>
  </inkml:definitions>
  <inkml:trace contextRef="#ctx0" brushRef="#br0">0 19 7378,'6'17'3336,"17"3"-1655,12 1-993,2-9-216,13-4-440,3-10-184,4-19-464,-2-8-328,-6-15 535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2.708"/>
    </inkml:context>
    <inkml:brush xml:id="br0">
      <inkml:brushProperty name="width" value="0.05" units="cm"/>
      <inkml:brushProperty name="height" value="0.05" units="cm"/>
      <inkml:brushProperty name="color" value="#E71224"/>
    </inkml:brush>
  </inkml:definitions>
  <inkml:trace contextRef="#ctx0" brushRef="#br0">83 129 6265,'-3'-15'4351,"0"1"-4425,4-74 826,-1 87-732,0 1 0,0-1 0,0 1 0,0-1 0,0 1 0,0-1 0,0 1 0,0-1 0,-1 1 0,1-1 0,0 1 0,0-1 0,-1 1 0,1-1 0,0 1 0,-1-1 0,1 1-1,0-1 1,-1 1 0,1 0 0,0-1 0,-1 1 0,1 0 0,-1-1-20,0 1 13,1 0 1,-1 0-1,1 0 0,-1 0 0,1 0 1,-1 0-1,1 1 0,-1-1 0,0 0 1,1 0-1,-1 0 0,1 1 0,-1-1 1,1 0-1,-1 1 0,1-1 0,0 0 1,-1 1-1,1-1 0,-1 1 0,1-1 1,0 0-1,-1 1 0,1-1 1,0 1-1,-1-1 0,1 1 0,0-1 1,0 1-1,0-1 0,-1 1 0,1 0-13,-12 24 124,1 1-1,-8 25-123,16-41 35,0 1 0,0-1 0,1 1 0,0 0 0,1-1 0,0 1 0,1 0 0,0 0 0,0 0 0,1 0 0,1-1 0,1 4-35,-2-8 5,1-1-1,0 1 1,0-1-1,1 1 1,0-1-1,0 0 1,0 0-1,1 0 1,-1 0-1,1-1 1,0 0-1,1 0 1,-1 0-1,1 0 1,-1 0-1,1-1 1,0 0-1,1 0 1,-1 0-1,0-1 1,4 1-5,9 4 29,1-2 1,0-1 0,0 0 0,20 1-30,76 0 166,-70-6-117,-1-2 0,15-5-49,-21 3 16,-37 5-16,0 0 1,0-1 0,0 1 0,-1 0-1,1 0 1,0 0 0,0 0 0,-1 0 0,1 0-1,0 0 1,0 0 0,0 1 0,-1-1 0,1 0-1,0 0 1,0 0 0,-1 1 0,1-1-1,0 1 1,-1-1 0,1 0 0,0 1 0,-1-1-1,1 1 1,0 0-1,-1-1 0,0 1 1,0 0-1,0 0 0,0 0 0,1-1 0,-1 1 1,0 0-1,-1 0 0,1 0 0,0-1 0,0 1 0,0 0 1,0 0-1,-1 0 0,1-1 0,0 1 0,-1 0 1,1 0-1,-1 0 0,-3 6-1,-1 0-1,0 0 1,0-1 0,-3 3 1,-15 16-38,-2-2 1,0 0-1,-1-2 0,-1-1 0,-1-1 0,-1-2 1,-1 0-1,0-2 0,-3 0 38,29-14-119,-1 1 0,1-1-1,0 1 1,-1-1 0,1-1 0,-1 1-1,-2-1 120,7 0-29,0 0 0,-1 0 0,1 0-1,0 0 1,-1 0 0,1 0-1,0 0 1,-1 0 0,1 0 0,0 0-1,-1 0 1,1 0 0,0 0-1,0-1 1,-1 1 0,1 0-1,0 0 1,0 0 0,-1-1 0,1 1-1,0 0 1,0 0 0,0-1-1,-1 1 1,1 0 0,0 0 0,0-1-1,0 1 1,0 0 0,0-1-1,0 1 1,-1 0 0,1-1 29,0 0-76,1-1-1,-1 1 1,0 0 0,1-1 0,-1 1-1,1-1 1,-1 1 0,1 0 0,0 0-1,-1-1 1,1 1 0,0 0 0,0 0 76,20-27-506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3.053"/>
    </inkml:context>
    <inkml:brush xml:id="br0">
      <inkml:brushProperty name="width" value="0.05" units="cm"/>
      <inkml:brushProperty name="height" value="0.05" units="cm"/>
      <inkml:brushProperty name="color" value="#E71224"/>
    </inkml:brush>
  </inkml:definitions>
  <inkml:trace contextRef="#ctx0" brushRef="#br0">147 0 6921,'-13'14'1853,"1"-1"0,-7 12-1853,3-1 293,2 0 0,0 1 0,1 0 0,-6 19-293,14-29 133,0 1 0,0-1 0,2 1 0,0 0 0,1-1 0,0 1 0,1 6-133,1-17 18,0 0-1,0-1 1,0 1 0,1 0 0,0 0 0,-1-1 0,2 1 0,-1 0 0,1-1 0,-1 1-1,1-1 1,0 0 0,1 1 0,-1-1 0,1 0 0,0 0 0,0-1 0,0 1 0,0-1-1,1 1 1,-1-1 0,1 0 0,0 0 0,0-1 0,0 1 0,2 0-18,-3-2 13,1 1 0,0-1 0,0 0-1,0 0 1,1 0 0,-1-1 0,0 1 0,0-1 0,0 0 0,0 0 0,1-1 0,-1 1 0,0-1 0,3 0-13,0-2 19,0 1 1,0-1-1,0 0 1,0 0-1,-1-1 1,1 0-1,-1 0 1,1-2-20,5-4 29,0-1 0,0-1 1,-1 0-1,0 0 1,-1-1-1,-1 0 1,3-6-30,-7 11 10,-1-1 0,0 1 0,0-1 0,-1 0 0,0-1 0,0 1 0,-1-1 0,0 1 0,-1-1 0,0-9-10,-1 13 3,0 0 0,0-1 0,-1 1 0,0 0 0,-1 0 1,1-1-1,-1 1 0,0 0 0,-1 1 0,1-1 0,-1 0 0,-1 1 0,1-1 0,-1 1 0,1 0 0,-6-4-3,2 2 1,0 0-1,0 1 1,-1 0 0,1 1 0,-2 0 0,1 0-1,0 0 1,-1 1 0,0 0 0,-2 0-1,7 3-17,0 0 1,0 0 0,0 0 0,0 0-1,0 1 1,0-1 0,0 1-1,0 0 1,0 0 0,0 1 0,0-1-1,0 1 1,0 0 0,0 0 0,0 0-1,0 0 1,1 1 0,-1 0 0,0-1-1,1 2 1,0-1 0,-1 0-1,1 0 1,-3 3 16,6-4-24,-1-1-1,1 1 1,-1-1-1,1 1 1,-1-1 0,1 1-1,-1-1 1,1 1-1,0-1 1,-1 1-1,1 0 1,0-1-1,-1 1 1,1 0-1,0-1 1,0 1 0,0 0-1,0-1 1,-1 1 24,2-1-40,-1 1 0,0-1 0,0 0 0,0 0 1,0 1-1,1-1 0,-1 0 0,0 0 0,0 1 1,1-1-1,-1 0 0,0 0 0,0 0 0,1 0 1,-1 0-1,0 1 0,1-1 0,-1 0 0,0 0 1,0 0-1,1 0 0,-1 0 0,0 0 1,1 0-1,-1 0 0,0 0 0,1 0 0,-1 0 40,3 0-292,0-1-1,0 1 1,0-1 0,0 1-1,-1-1 1,1 0-1,0 0 1,1-1 292,19-11-992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3.376"/>
    </inkml:context>
    <inkml:brush xml:id="br0">
      <inkml:brushProperty name="width" value="0.05" units="cm"/>
      <inkml:brushProperty name="height" value="0.05" units="cm"/>
      <inkml:brushProperty name="color" value="#E71224"/>
    </inkml:brush>
  </inkml:definitions>
  <inkml:trace contextRef="#ctx0" brushRef="#br0">53 1 6961,'-4'3'311,"-1"1"0,1 0-1,0 0 1,0 0 0,1 0-1,-1 1 1,1-1-1,0 1 1,0 0 0,1 0-1,-1 0 1,1 0-1,0 1 1,0-1 0,1 1-1,0-1 1,0 1 0,0-1-1,0 1 1,1 5-311,0 14 53,1 1 0,2 0 0,0-1 0,2 5-53,2 15 416,36 374-816,-43-416 320,6 32-761,0-27-606,-5-9 1302,-1 1 0,1 0 0,-1-1 1,1 1-1,-1-1 0,1 1 0,-1-1 0,1 1 0,-1-1 1,1 1-1,-1-1 0,0 1 0,1-1 0,-1 0 0,0 1 1,1-1-1,-1 1 0,0-1 0,0 0 0,0 1 0,1-1 145,6-19-1079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3.758"/>
    </inkml:context>
    <inkml:brush xml:id="br0">
      <inkml:brushProperty name="width" value="0.05" units="cm"/>
      <inkml:brushProperty name="height" value="0.05" units="cm"/>
      <inkml:brushProperty name="color" value="#E71224"/>
    </inkml:brush>
  </inkml:definitions>
  <inkml:trace contextRef="#ctx0" brushRef="#br0">40 98 5281,'-5'2'5866,"-10"5"-3666,12 0-2192,0 0 0,0 1 0,1-1 0,0 1 1,0-1-1,1 1 0,0 0 0,0-1 0,0 1 0,1 1-8,0 4 8,0 7-6,0 0 1,2 0-1,1-1 0,0 1 0,5 12-2,-1 2-3,-4-21 3,-1 4 3,2-1 1,0 1-1,0-1 1,2 0-1,0 0 0,8 13-3,-14-27-1,1-1 0,0 0 0,-1 0 0,1 1 0,0-1 0,-1 0 0,1 0 0,0 0 0,0 0 0,0 0 0,0 0 0,0 0 0,1 0 0,-1 0 0,0 0 0,0-1 0,0 1 0,1-1 0,-1 1 0,0-1 0,1 1 0,-1-1 0,1 1 0,-1-1 0,0 0 0,1 0 0,-1 0 0,1 0 0,-1 0 0,0 0 0,1 0 0,-1-1 0,1 1 0,-1 0 0,0-1 0,1 1 0,-1-1 0,0 1 0,1-1 0,-1 0 0,0 0 0,0 1 0,0-1 0,0 0 0,0 0 0,0 0 0,0 0 0,0 0 0,0 0 0,0-1 1,6-6-9,-1 0 1,0-1-1,0 0 1,-1 0-1,0 0 1,0-2 8,8-23 5,-1 0-1,-1-1 1,-3-1 0,0-1-5,3-16 9,9-16-9,-13 46-1,17-47 22,-21 63-19,0 1 0,0-1-1,1 1 1,0 0 0,0 0 0,0 0 0,1 1 0,4-4-2,-9 9-1,0-1 0,0 1 1,1 0-1,-1-1 1,0 1-1,0 0 1,1 0-1,-1 0 0,0-1 1,1 1-1,-1 0 1,0 0-1,1 0 0,-1 0 1,0 0-1,1 0 1,-1 0-1,1-1 1,-1 1-1,0 0 0,1 0 1,-1 0-1,0 1 1,1-1-1,-1 0 1,1 0-1,-1 0 0,0 0 1,1 0-1,-1 0 1,0 0-1,1 1 1,-1-1 0,8 13-2,-2 17 20,2 97 81,-6-70-371,2-1-1,9 41 273,9-5-1705,-15-72 1155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4.091"/>
    </inkml:context>
    <inkml:brush xml:id="br0">
      <inkml:brushProperty name="width" value="0.05" units="cm"/>
      <inkml:brushProperty name="height" value="0.05" units="cm"/>
      <inkml:brushProperty name="color" value="#E71224"/>
    </inkml:brush>
  </inkml:definitions>
  <inkml:trace contextRef="#ctx0" brushRef="#br0">16 1 6033,'0'0'2896,"-4"10"-2155,1 7-347,1 0 0,0 0 0,1 0 0,1 11-394,0 9 290,-3 79 172,4 0 0,6 0 1,8 27-463,-15-143 0,3 22 55,2 1 0,3 7-55,-7-24-1,1-1 1,1 1 0,-1-1 0,1 1 0,0-1 0,0 0 0,0 0 0,0-1 0,1 1 0,0-1 0,2 2 0,-5-5-16,0 0 1,0 0-1,0 0 0,0 0 1,0 0-1,1 0 0,-1 0 1,0 0-1,1-1 0,-1 1 1,0 0-1,1-1 0,-1 1 1,1-1-1,-1 0 0,1 0 1,-1 1-1,1-1 0,-1 0 1,1 0-1,-1 0 0,1 0 1,-1-1-1,1 1 0,-1 0 1,1-1-1,-1 1 0,1-1 1,-1 1-1,0-1 0,1 0 1,-1 1-1,0-1 0,0 0 1,1 0-1,-1 0 0,0 0 1,1-1 15,1-2-165,1-1 0,-1 0 1,0 0-1,0 0 1,0 0-1,-1 0 1,1 0-1,-1-1 1,0-3 164,9-39-1725,-7-8 784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4.424"/>
    </inkml:context>
    <inkml:brush xml:id="br0">
      <inkml:brushProperty name="width" value="0.05" units="cm"/>
      <inkml:brushProperty name="height" value="0.05" units="cm"/>
      <inkml:brushProperty name="color" value="#E71224"/>
    </inkml:brush>
  </inkml:definitions>
  <inkml:trace contextRef="#ctx0" brushRef="#br0">0 89 6001,'20'9'2305,"26"-12"-1737,5-11-168,1-6-256,1-3-40,-11 7-128,-1 4-248,-9 3 176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4.769"/>
    </inkml:context>
    <inkml:brush xml:id="br0">
      <inkml:brushProperty name="width" value="0.05" units="cm"/>
      <inkml:brushProperty name="height" value="0.05" units="cm"/>
      <inkml:brushProperty name="color" value="#E71224"/>
    </inkml:brush>
  </inkml:definitions>
  <inkml:trace contextRef="#ctx0" brushRef="#br0">1 374 7122,'30'36'2641,"-30"-36"-2614,0 0 0,0 0-1,0 0 1,0 0 0,0 1-1,0-1 1,1 0 0,-1 0-1,0 0 1,0 0-1,0 0 1,0 0 0,0 0-1,0 0 1,0 0 0,0 0-1,0 0 1,0 1 0,0-1-1,1 0 1,-1 0-1,0 0 1,0 0 0,0 0-1,0 0 1,0 0 0,0 0-1,0 0 1,0 0 0,1 0-1,-1 0 1,0 0 0,0 0-1,0 0 1,0 0-1,0 0 1,0 0 0,0 0-1,1 0 1,-1 0 0,0 0-1,0 0 1,0 0 0,0-1-1,0 1 1,0 0-1,0 0 1,0 0 0,0 0-1,0 0 1,1 0 0,-1 0-1,0 0 1,0 0 0,0 0-1,0-1 1,0 1-27,2-8 1320,0-1-67,7 21-676,0 10-539,0 1 0,-1 0 0,-2 0 1,4 21-39,-7-29 11,7 38-27,1 36 16,-3-26-757,-8-54-204,-4-23 279,-6-23 233</inkml:trace>
  <inkml:trace contextRef="#ctx0" brushRef="#br0" timeOffset="1">146 0 9490,'-32'36'3513,"11"-3"-2841,1-1-400,10-11-736,2-3-168,0-9-561,-7-7-1671,-6-9 2008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3.880"/>
    </inkml:context>
    <inkml:brush xml:id="br0">
      <inkml:brushProperty name="width" value="0.05" units="cm"/>
      <inkml:brushProperty name="height" value="0.05" units="cm"/>
      <inkml:brushProperty name="color" value="#E71224"/>
    </inkml:brush>
  </inkml:definitions>
  <inkml:trace contextRef="#ctx0" brushRef="#br0">209 57 3833,'0'-3'226,"-1"0"0,0 0 0,1 0 0,-1 1 0,-1-1 0,1 0 0,0 1 0,-1-1 0,1 1 0,-1-1 0,0 1 0,0 0 0,1 0 0,-2 0 0,1 0-1,0 0 1,0 0 0,-1 0 0,1 1 0,-1-1 0,1 1 0,-1 0 0,0-1 0,1 1 0,-1 1 0,0-1 0,0 0 0,0 1 0,-1-1-226,3 2 85,1 0 0,-1 0 0,0 0-1,1 1 1,-1-1 0,0 0 0,1 0-1,-1 0 1,1 1 0,0-1 0,-1 0 0,1 0-1,0 1 1,0-1 0,0 0 0,0 1-1,0-1 1,0 0 0,0 1 0,0 0-85,-2 19 97,-61 358 455,33-217-391,0 73 259,20-192-270,7-36-122,3-7-28,0 0 0,-1 0 1,1 0-1,0 0 0,0 0 0,0 0 1,0 0-1,0 0 0,0 0 1,0 0-1,0 0 0,-1 0 0,1 0 1,0 0-1,0 0 0,0 0 1,0 0-1,0 0 0,0 0 1,0 0-1,-1 0 0,1 0 0,0 0 1,0 0-1,0 0 0,0-1 1,0 1-1,0 0 0,0 0 0,0 0 1,0 0-1,0 0 0,0 0 1,-1 0-1,1 0 0,0 0 0,0-1 1,0 1-1,0 0 0,0 0 1,0 0-1,0 0 0,0 0 1,0 0-1,0 0 0,0 0 0,0-1 1,0 1-1,0 0 0,0 0 1,0 0-1,0 0 0,0 0 0,0 0 1,0 0-1,0-1 0,0 1 1,0 0-1,1 0 0,-1-4 3,0-1-1,1 1 1,0 0 0,0-1-1,1 1 1,0-3-3,4-10 3,29-111 41,-5 14-29,6 1 0,19-34-15,-38 107-12,2 0 1,2 2-1,14-19 12,-26 44 0,0 1 0,1 0 0,0 0 0,1 1 0,1 0 0,0 1 0,0 0 0,1 1 0,0 1 0,0 0 1,8-3-1,-19 9 0,1 1 0,0 0 1,1 0-1,-1-1 1,0 2-1,0-1 0,0 0 1,1 1-1,-1-1 1,0 1-1,1 0 1,-1 0-1,0 0 0,1 1 1,-1-1-1,0 1 1,0 0-1,1 0 0,-1 0 1,0 0-1,0 1 1,0-1-1,0 1 1,2 1-1,-1 0 0,0 1 0,-1 1 1,1-1-1,0 0 1,-1 1-1,0-1 1,0 1-1,-1 0 0,1 0 1,-1 0-1,0 1 1,0-1-1,-1 0 1,1 4-1,2 14 1,0 1 1,-2 0-1,-1 0 1,0 0-1,-2 0 1,-1-1 0,-1 1-1,-5 21-1,-7 17 13,-3-1-1,-18 42-12,9-34 55,-20 33-55,32-75 17,5-19-2,4-14-6,3-15-2,5-8-11,2-1 1,0 1 0,2 1-1,9-26 4,-5 17-1,11-39 27,30-71-26,-35 109 7,1 1 0,2 0 1,2 2-1,17-23-7,-32 50-2,0 1 0,0 0-1,0 0 1,1 1 0,0 0 0,0 0 0,6-3 2,-11 8 1,-1 0 0,1-1 0,0 1 0,0 1 0,0-1 0,0 0 0,-1 0 0,1 1 0,0-1 0,1 1 0,-1-1 0,0 1 0,0 0 0,0 0 0,0 0 0,0 0 0,0 0 0,0 1 0,0-1 0,0 0 0,0 1 0,0 0 0,0-1 0,0 1 0,0 0 0,0 0 0,-1 0 0,1 0 0,0 0 0,-1 1 0,1-1 0,-1 0 0,1 1 0,-1-1 0,1 1 0,-1 0 0,0 0-1,4 6 1,0-1-1,-1 1 0,0 0 1,-1 1-1,0-1 1,0 1-1,-1-1 0,0 1 0,11 74 6,-12-78-5,5 78-3,-4 1 1,-6 42 1,1-32-4,7 68 4,-3-154-21,0 0-1,0-1 1,1 1 0,0 0-1,1 0 1,-1-1 0,2 2 21,-4-8-10,1 0 0,-1 0-1,1 0 1,-1 0 0,1 0 0,0 0 0,-1 0 0,1 0 0,0 0-1,0 0 1,-1 0 0,1 0 0,0-1 0,0 1 0,0 0 0,0 0-1,0-1 1,0 1 0,0-1 0,1 1 0,-1-1 0,0 1 0,0-1-1,0 0 1,0 0 0,1 0 0,-1 1 0,0-1 0,0 0-1,0 0 1,1-1 0,-1 1 0,0 0 0,0 0 0,0 0 0,0-1-1,1 1 1,-1-1 0,0 1 0,0-1 0,0 1 0,0-1 0,0 0-1,0 1 1,0-1 0,0 0 0,0 0 0,0 0 10,3-3-119,-1 0 0,1 0 0,-1 0 0,0 0 0,0 0 0,0-1 119,25-41-442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2.084"/>
    </inkml:context>
    <inkml:brush xml:id="br0">
      <inkml:brushProperty name="width" value="0.05" units="cm"/>
      <inkml:brushProperty name="height" value="0.05" units="cm"/>
      <inkml:brushProperty name="color" value="#E71224"/>
    </inkml:brush>
  </inkml:definitions>
  <inkml:trace contextRef="#ctx0" brushRef="#br0">258 113 3473,'-23'-110'5340,"23"110"-5317,0 0 1,0-1 0,0 1 0,-1 0-1,1 0 1,0 0 0,0 0 0,0-1-1,-1 1 1,1 0 0,0 0 0,0 0-1,0 0 1,-1 0 0,1 0 0,0 0-1,0 0 1,-1-1 0,1 1 0,0 0-1,0 0 1,-1 0 0,1 0 0,0 0-1,0 0 1,-1 0 0,1 1 0,0-1-1,0 0 1,-1 0 0,1 0 0,0 0-1,0 0 1,0 0 0,-1 0 0,1 0-1,0 1 1,0-1 0,0 0 0,-1 0-1,1 0 1,0 0 0,0 1 0,0-1-1,0 0 1,0 0 0,-1 0 0,1 1-1,0-1 1,0 0 0,0 0 0,0 1-1,0-1 1,0 0 0,0 0 0,0 1-1,0-1 1,0 0-24,-11 26 123,2 0 0,0 0-1,2 1 1,1 0 0,1 6-123,3-28 9,-45 214 220,12-52 26,7 0 0,5 32-255,-1-3 251,19-164-214,-2 24 101,1 14-138,5-51 19,1 0 0,1 0 1,1 0-1,1-1 1,3 13-20,-5-26 2,0-1 1,1 0 0,-1 1-1,1-1 1,0 0-1,0 0 1,0 0 0,1 0-1,0-1 1,-1 1 0,1-1-1,1 1 1,0 0-3,-1-2 2,-1 0 0,1 0 0,0-1-1,-1 1 1,1-1 0,0 0 0,0 0 0,0 0 0,0 0 0,-1 0 0,1-1 0,1 1-1,-1-1 1,0 0 0,0 0 0,0 0 0,0 0 0,0-1 0,0 1 0,2-2-2,3 0-23,0-1 0,0-1-1,0 0 1,0 0 0,-1 0 0,0-1 0,0 0 0,0-1 0,0 1 0,-1-1 0,0-1 0,0 1 0,-1-1 0,0 0 0,3-4 23,10-17-361,-2 0 0,0-2 0,5-16 361,17-52-460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5.272"/>
    </inkml:context>
    <inkml:brush xml:id="br0">
      <inkml:brushProperty name="width" value="0.05" units="cm"/>
      <inkml:brushProperty name="height" value="0.05" units="cm"/>
      <inkml:brushProperty name="color" value="#E71224"/>
    </inkml:brush>
  </inkml:definitions>
  <inkml:trace contextRef="#ctx0" brushRef="#br0">132 16 4457,'0'0'1711,"0"0"-685,0-15 5583,-6 30-6563,5-10-46,-1 0 1,0 0-1,0-1 0,-1 1 0,1-1 1,-1 0-1,-2 3 0,-17 20 0,8-12-3,2 0 1,0 1 0,0 0 0,-6 15 2,16-27-6,-9 19-65,11-22 39,-1 0-1,1 0 0,0 0 1,-1 0-1,1 0 1,0 0-1,0-1 1,0 1-1,-1 0 1,1 0-1,0 0 1,0 0-1,0 0 1,1 0-1,-1 0 1,0 0-1,0 0 1,0 0-1,1 0 1,-1 0 32,19-25-1447,-7-5 1061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6.441"/>
    </inkml:context>
    <inkml:brush xml:id="br0">
      <inkml:brushProperty name="width" value="0.05" units="cm"/>
      <inkml:brushProperty name="height" value="0.05" units="cm"/>
      <inkml:brushProperty name="color" value="#E71224"/>
    </inkml:brush>
  </inkml:definitions>
  <inkml:trace contextRef="#ctx0" brushRef="#br0">29 58 4465,'44'-11'1903,"-43"10"-1730,0 1-1,0-1 1,0 0-1,0 0 1,0 0 0,-1 0-1,1-1 1,0 1-1,0 0 1,-1 0-1,1 0 1,-1-1 0,1 1-1,-1 0 1,0 0-1,1-1 1,-1 1 0,0 0-1,0-1 1,0 1-1,0 0 1,0-1-1,0 1 1,0 0 0,0-1-1,-1 1 1,1-1-173,-1-2 1531,4-5-933,-3 9-556,0 0 0,0 0-1,0 0 1,0 0 0,0 0-1,0 0 1,0 1 0,0-1-1,1 0 1,-1 0 0,0 0-1,0 0 1,0 0 0,0 0-1,0 0 1,0 0 0,0 0-1,0 0 1,0 0 0,0 0-1,0 0-41,-12 55 88,-6 12-88,-6 19 26,18-63-7,2 0 0,0 0 1,2 1-1,0 0 0,2 20-19,1-34 19,0-1 0,0 0 0,1 0 0,0 0 0,1 0 0,0 0 0,3 7-19,-3-12 13,-1 1 1,1-1-1,-1 0 0,1 0 0,0 0 0,1 0 0,-1-1 0,1 1 0,0-1 1,0 0-1,0 0 0,0 0 0,0 0 0,3 0-13,-3-1 5,0 0 1,1 0-1,-1-1 1,0 0-1,1 0 0,-1 0 1,1 0-1,-1-1 1,1 1-1,-1-1 0,1 0 1,-1-1-1,1 1 0,-1-1 1,1 0-1,3-1-5,-1-1 3,-1 1-1,0-1 1,0-1-1,0 1 1,0-1-1,-1 0 1,1 0-1,-1-1 1,0 0-1,3-3-2,3-6 4,0-1-1,0 0 0,-1-1 1,-1 0-1,-1-1 0,0 1 1,4-19-4,-8 23 3,0-1 0,-1 0 0,-1-1 0,0 1 1,-1 0-1,0-1 0,-1 1 0,-1-1 0,0 1 0,-2-7-3,2 15 2,0 0-1,0 0 0,0 0 0,-1 1 0,1-1 1,-1 0-1,0 1 0,-1-1 0,1 1 1,-1 0-1,0 0 0,0 0 0,0 0 0,-1 1 1,1-1-1,-1 1 0,0 0 0,0 0 0,0 0 1,0 0-1,0 1 0,-1 0 0,1 0 0,-1 0 1,0 0-1,0 1 0,1-1 0,-1 1 0,-3 0-1,-4 1-6,0 0 0,-1 1-1,1 0 1,0 1 0,-1 0-1,1 1 1,0 1 0,0-1-1,1 2 1,-1 0 0,1 0-1,0 1 1,1 1 0,-1-1-1,1 2 1,0-1-1,-4 6 7,13-12-26,0 0-1,0 0 1,0-1-1,0 1 1,0 0-1,0 0 1,0 0-1,0 1 0,0-1 1,1 0-1,-1 0 1,1 0-1,-1 0 1,0 1-1,1-1 0,0 0 1,-1 1-1,1-1 1,0 0-1,0 0 1,0 1-1,0-1 0,0 1 1,0-1-1,0 0 1,0 1-1,0-1 1,1 1 26,0-1-66,0 0 1,0 0 0,0 0-1,0 0 1,0-1 0,1 1-1,-1 0 1,0-1 0,0 1 0,1-1-1,-1 1 1,0-1 0,1 0-1,-1 1 1,1-1 0,-1 0-1,0 0 1,1 0 0,-1 0-1,0 0 1,1-1 0,-1 1-1,0 0 1,1-1 0,-1 1 0,0-1-1,1 1 66,31-14-1337,6-11 643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6.970"/>
    </inkml:context>
    <inkml:brush xml:id="br0">
      <inkml:brushProperty name="width" value="0.05" units="cm"/>
      <inkml:brushProperty name="height" value="0.05" units="cm"/>
      <inkml:brushProperty name="color" value="#E71224"/>
    </inkml:brush>
  </inkml:definitions>
  <inkml:trace contextRef="#ctx0" brushRef="#br0">60 0 5377,'-2'13'1019,"0"-1"0,0 0 0,-1 1 1,-1-1-1,0 0 0,-1 0-1019,5-12 60,0 0-1,0 0 1,0 0 0,0 0 0,-1 0 0,1 0 0,0 0 0,0 0-1,0 0 1,-1 0 0,1 0 0,0 0 0,0 0 0,0 0 0,0 0-1,-1 0 1,1 0 0,0 0 0,0 0 0,0 0 0,-1 0 0,1-1-1,0 1 1,0 0 0,0 0 0,0 0 0,0 0 0,-1 0 0,1 0-1,0 0 1,0-1 0,0 1 0,0 0 0,0 0 0,0 0 0,0 0-1,0-1 1,0 1 0,-1 0 0,1 0 0,0 0-60,0-1 18,0 1 0,0 0-1,0 0 1,0-1 0,0 1 0,0 0 0,0 0 0,0-1 0,0 1 0,-1 0-1,1 0 1,0 0 0,0-1 0,0 1 0,0 0 0,0 0 0,-1 0 0,1 0-1,0-1 1,0 1 0,0 0 0,-1 0 0,1 0 0,0 0 0,0 0-1,-1 0 1,1 0 0,0 0 0,0 0 0,-1 0 0,1-1 0,0 1 0,0 0-1,-1 0 1,1 0 0,0 1 0,0-1 0,-1 0 0,1 0 0,0 0 0,0 0-1,0 0 1,-1 0 0,1 0 0,0 0 0,0 0 0,-1 1 0,1-1 0,0 0-1,0 0 1,0 0 0,0 0 0,-1 1 0,1-1 0,0 0 0,0 0 0,0 0-1,0 1 1,0-1 0,-1 0 0,1 0 0,0 1-18,-5 18 16,0 1 0,1 1 0,1-1 0,1 0 0,0 1 0,2 0 0,2 16-16,20 258-11,-15-261-12,-7-34 22,0 0 1,0 0-1,0 0 1,0 1-1,0-1 0,0 0 1,0 0-1,0 0 1,0 0-1,0 1 0,0-1 1,0 0-1,1 0 1,-1 0-1,0 0 0,0 0 1,0 1-1,0-1 1,0 0-1,1 0 0,-1 0 1,0 0-1,0 0 1,0 0-1,0 0 0,1 0 1,-1 0-1,0 0 1,0 0-1,0 0 0,0 0 1,1 1-1,-1-1 1,0-1-1,0 1 0,0 0 1,1 0-1,-1 0 0,0 0 1,0 0-1,0 0 1,1 0 0,8-14-24,-2-8 17,-1 0-1,-1 0 1,0-1-1,0-16 8,3-12-2,-5 34 1,6-35-2,12-37 3,-16 73 3,0 0 0,2 0 0,0 1 1,0 0-1,1 1 0,1 0 0,7-8-3,-11 15-1,0 1 1,0 0-1,1 0 1,0 0-1,0 1 1,6-5 0,-10 9 1,-1 0-1,1 1 1,-1-1 0,1 0 0,-1 1-1,1-1 1,-1 0 0,1 1 0,0 0-1,-1 0 1,1-1 0,0 1 0,0 0-1,-1 0 1,1 0 0,0 1 0,-1-1-1,1 0 1,0 1 0,-1-1 0,1 1-1,0-1 1,-1 1 0,1 0 0,-1-1-1,1 1 1,-1 0 0,0 0-1,1 0 1,-1 1 0,0-1 0,0 0-1,0 0 1,1 1-1,4 6 16,0 0 0,-1 0 0,0 0 0,-1 1 0,0-1 0,0 1 0,0 0 0,-1 0 0,-1 1 0,0-1 0,0 0 0,0 3-16,2 26 68,-2 0 0,-1 18-68,-1-24 2,0 0-1,-1-22-95,1 1 0,0 0 0,0 0 0,1 0-1,1-1 1,0 1 0,3 8 94,-5-19-33,0 1-1,0-1 0,0 1 1,0-1-1,0 0 1,0 1-1,0-1 1,0 1-1,0-1 0,1 0 1,-1 1-1,0-1 1,0 0-1,0 1 1,1-1-1,-1 0 0,0 1 1,0-1-1,1 0 1,-1 1-1,0-1 0,1 0 1,-1 0-1,0 0 1,1 1-1,-1-1 1,0 0-1,1 0 0,-1 0 1,0 0-1,1 1 1,-1-1-1,1 0 1,-1 0-1,0 0 0,1 0 1,-1 0-1,1 0 1,-1 0-1,0 0 1,1 0-1,-1 0 0,0-1 1,1 1-1,-1 0 1,1 0-1,-1 0 0,0 0 1,1-1-1,-1 1 1,0 0-1,1 0 1,-1 0-1,0-1 0,1 1 1,-1 0-1,0-1 1,0 1-1,1 0 1,-1-1-1,0 1 0,0-1 34,8-18-670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19.386"/>
    </inkml:context>
    <inkml:brush xml:id="br0">
      <inkml:brushProperty name="width" value="0.05" units="cm"/>
      <inkml:brushProperty name="height" value="0.05" units="cm"/>
      <inkml:brushProperty name="color" value="#E71224"/>
    </inkml:brush>
  </inkml:definitions>
  <inkml:trace contextRef="#ctx0" brushRef="#br0">139 376 6425,'-43'16'1931,"-1"-2"-1,-8 0-1930,53-14 45,-1-1 1,1 1-1,-1 0 0,1 0 0,-1 0 0,1 0 1,-1 0-1,0-1 0,1 1 0,-1 0 0,1 0 1,-1 0-1,0-1 0,1 1 0,-1 0 1,0-1-1,1 1 0,-1 0 0,0-1 0,1 1 1,-1-1-1,0 1 0,0 0 0,1-1 0,-1 1 1,0-1-1,0 1 0,0-1 0,0 1 0,0-1 1,0 1-1,0 0 0,0-1 0,0 1 0,0-1 1,0 1-1,0-1 0,0 1 0,0-1-45,0 1 384,0 0-50,32-2 140,4 1-451,88-14 77,131-11-100,-113 18-11,502-40 69,-329 8-69,594-64-3,529-22 72,-1085 99-34,324 18-24,-229 40-335,-146-8-543,-205-19-39,0-4 0,-1-5 0,1-3 0,83-20 917,-124 15-305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2.536"/>
    </inkml:context>
    <inkml:brush xml:id="br0">
      <inkml:brushProperty name="width" value="0.05" units="cm"/>
      <inkml:brushProperty name="height" value="0.05" units="cm"/>
      <inkml:brushProperty name="color" value="#E71224"/>
    </inkml:brush>
  </inkml:definitions>
  <inkml:trace contextRef="#ctx0" brushRef="#br0">53 93 4449,'-2'1'514,"-24"10"2249,25-11-2600,0 1-1,0-1 0,0 0 0,0 1 1,0-1-1,0 0 0,-1 1 0,1-1 1,0 0-1,0 0 0,0 0 0,0 0 0,0 0 1,0-1-1,-1 1 0,1 0 0,0 0 1,0-1-1,-1 1-162,2-2 173,-1 0 1,1 0-1,0 0 0,0 0 1,0 0-1,0 0 0,0 0 1,0 0-1,1 0 0,-1 0 1,1-2-174,0 1 167,0-4-156,0-5 194,1 0-1,0 0 1,1 1-1,0-2-204,1 3 23,-1 10 34,6 30 7,-2 2-21,-2 1-1,1 32-42,0 88 37,-3-58-28,4 109 11,5 108-9,-11-306-34,-1-4 4,0-1 0,-1 1 0,1 0 0,1-1 0,-1 1 0,0 0 0,0-1 0,1 1 0,-1-1 0,1 1 0,-1-1-1,1 1 1,-1-1 0,1 1 0,0-1 0,0 1 0,0-1 0,0 0 0,0 0 0,0 1 0,0-1 19,-1-1-15,1 0 0,-1 0 1,0 0-1,0 0 0,1 1 1,-1-1-1,0 0 0,0 0 1,1 0-1,-1 0 0,0 0 0,0 0 1,1 0-1,-1 0 0,0 0 1,0 0-1,1 0 0,-1 0 1,0-1-1,0 1 0,0 0 0,1 0 1,-1 0-1,0 0 0,0 0 1,1 0-1,-1 0 0,0-1 0,0 1 1,0 0-1,0 0 0,1 0 1,-1-1-1,0 1 0,0 0 1,0 0-1,0 0 0,0-1 0,1 1 15,3-8-294,-1 1 0,1-1 0,-1 0 0,0 0 0,-1 0 0,0-1-1,0-2 295,9-52-600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2.926"/>
    </inkml:context>
    <inkml:brush xml:id="br0">
      <inkml:brushProperty name="width" value="0.05" units="cm"/>
      <inkml:brushProperty name="height" value="0.05" units="cm"/>
      <inkml:brushProperty name="color" value="#E71224"/>
    </inkml:brush>
  </inkml:definitions>
  <inkml:trace contextRef="#ctx0" brushRef="#br0">134 14 4905,'-7'16'5355,"-30"65"-4591,3-3-262,23-53-383,2 0 0,0 0 0,2 1 0,1-1 0,1 2-1,1-1 1,2 0 0,0 1 0,2 0 0,1-1-1,1 2-118,-1-16 33,1 1-1,1-1 0,0 0 0,1 1 0,0-1 0,1-1 0,0 1 1,1-1-1,0 0 0,1 0 0,0-1 0,5 6-32,-8-11 5,0-1 1,1 1-1,0 0 0,-1-1 0,2 0 0,-1 0 1,0-1-1,1 1 0,0-1 0,0 0 0,0-1 1,0 1-1,0-1 0,0-1 0,1 1 1,-1-1-1,1 0 0,-1 0 0,1-1 0,-1 0 1,1 0-1,-1-1 0,1 1 0,5-3-5,-4 1 0,-1 0 0,1 0 1,-1-1-1,0 0 0,0-1 0,0 1 0,-1-1 0,1-1 0,-1 1 1,0-1-1,0 0 0,-1 0 0,1-2 0,2-2 3,-1 0 0,-1 0 0,0 0 0,0-1 0,-1 0 0,0-1 0,-1 1 1,3-8-4,-2-2 6,0 0 0,-1 0 0,-1 0 1,-1-1-1,-1 1 0,0-1 0,-2 0 1,-1 1-1,-3-17-6,-1 7 1,-1 1 0,-2 1 0,-1 0 0,-9-19-1,10 28-3,0 1-1,-2-1 1,0 1 0,-1 1-1,-1 0 1,-14-13 3,24 26-17,-1 0 0,0 1 1,0-1-1,0 1 0,0 0 0,0 0 1,-1 1-1,0-1 0,1 1 0,-1 0 0,0 0 1,0 0-1,0 1 0,0 0 0,0 0 1,0 0-1,-1 0 0,1 1 0,0 0 1,0 0-1,-1 1 0,1-1 0,0 1 0,0 0 1,0 1-1,0-1 0,0 1 0,0 0 1,0 0-1,1 0 0,-1 1 0,1 0 1,-1 0-1,1 0 0,-3 3 17,6-6-47,0 1 1,1 0-1,-1-1 0,0 1 0,0 0 1,1 0-1,-1-1 0,1 1 0,-1 0 1,1 0-1,-1 0 0,1 0 0,-1 0 1,1 0-1,0 0 0,-1 0 1,1 0-1,0 0 0,0 0 0,0 0 1,0 0-1,0 0 0,0 0 47,0 0-65,1 0 0,-1 0 0,1 0 0,-1 0 0,1 0 0,0 0 1,-1 0-1,1 0 0,0-1 0,0 1 0,0 0 0,-1 0 0,1-1 0,0 1 0,0-1 0,0 1 0,0-1 0,0 1 0,0-1 0,0 1 0,0-1 0,0 0 1,1 0 64,29 5-518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3.343"/>
    </inkml:context>
    <inkml:brush xml:id="br0">
      <inkml:brushProperty name="width" value="0.05" units="cm"/>
      <inkml:brushProperty name="height" value="0.05" units="cm"/>
      <inkml:brushProperty name="color" value="#E71224"/>
    </inkml:brush>
  </inkml:definitions>
  <inkml:trace contextRef="#ctx0" brushRef="#br0">159 34 4505,'-43'8'5115,"35"-7"-4759,0 0 1,1 1-1,-1 0 1,0 0-1,0 1-356,5-2 55,0 1 0,-1 0 0,1 0 0,0 0 0,0 0 0,0 0 0,1 1-1,-1-1 1,1 1 0,-1 0 0,1 0 0,0 0 0,-1 1-55,-2 4 41,1 1 1,0-1-1,1 1 0,0 0 1,0 0-1,1 1 0,0-1 1,1 0-1,0 1 0,0 4-41,0 11 52,2 0 0,0-1 0,4 13-52,-2-14 33,1 1-1,2-1 1,0 1-1,1-1 1,2-1-1,0 0 1,6 10-33,-10-24 16,-1 0 1,2 0 0,-1 0 0,1-1 0,0 1 0,1-1-1,0-1 1,0 0 0,0 1 0,1-2 0,-1 1-1,1-1 1,1-1 0,-1 0 0,1 0 0,0 0 0,0-1-1,0 0 1,9 1-17,-10-3 7,0 1 1,0-2-1,1 1 0,-1-1 1,0-1-1,0 0 0,0 0 1,1 0-1,-1-1 0,0 0 1,-1-1-1,1 0 0,0 0 1,6-4-8,-5 2 3,-1-1 0,0 0 0,-1 0 1,1 0-1,-1-1 0,0 0 0,-1-1 0,0 0 1,0 0-1,0 0 0,2-6-3,-2 2 2,0-2 0,0 1 0,-1 0 0,-1-1 0,0 0 0,-1 0 0,-1 0 0,0 0-1,-1-1 1,0 1 0,-1-1 0,-1 1 0,0 0 0,-1-1 0,0 1 0,-1 0 0,-1 0-2,-1 1 2,-1-1 0,0 2-1,0-1 1,-1 1 0,-1 0 0,0 0 0,-1 1 0,0 0 0,-1 1-1,0 0 1,-1 0 0,0 1 0,0 1 0,-1 0 0,-1 0-2,3 1-3,0 2 1,-1-1 0,0 1-1,0 1 1,0 0 0,-1 1-1,1 0 1,-1 1-1,0 0 1,0 0 0,0 2-1,0-1 1,0 2 0,0-1-1,1 2 1,-1-1 0,0 2-1,0 0 3,-15 8-380,27-11 365,0 0 0,0 0 0,0 0 0,0 0 1,0 0-1,0 0 0,0 0 0,0 0 0,0 0 0,0 0 0,0 0 0,0 0 0,0 0 0,0 0 0,0 0 0,0 0 1,0 0-1,1 0 0,-1 1 0,0-1 0,0 0 0,0 0 0,0 0 0,0 0 0,0 0 0,0 0 0,0 0 0,0 0 1,0 0-1,0 0 0,0 0 0,0 0 0,0 0 0,0 0 0,0 0 0,0 0 0,0 0 0,0 0 0,0 0 0,0 1 15,18-7-704,60-26-1850,-28 14 1779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4.005"/>
    </inkml:context>
    <inkml:brush xml:id="br0">
      <inkml:brushProperty name="width" value="0.05" units="cm"/>
      <inkml:brushProperty name="height" value="0.05" units="cm"/>
      <inkml:brushProperty name="color" value="#E71224"/>
    </inkml:brush>
  </inkml:definitions>
  <inkml:trace contextRef="#ctx0" brushRef="#br0">172 223 6913,'-3'-5'601,"-1"0"0,0 1-1,0-1 1,0 1 0,-1 0-1,1 0 1,-3-1-601,5 4 46,1 0-1,-1 0 1,0 1-1,1-1 1,-1 0-1,0 1 1,1-1 0,-1 1-1,0 0 1,0-1-1,0 1 1,0 0-1,1 0 1,-1 0-1,0 1 1,0-1-1,0 0 1,1 1 0,-1-1-1,0 1 1,0-1-1,1 1 1,-1 0-1,0 0 1,1 0-1,-1 0 1,0 0-46,-5 4 77,0 1 0,0 0 0,1 0-1,0 0 1,0 1 0,0 0 0,1 0 0,0 0 0,0 1 0,1 0-1,0 0 1,0 0 0,1 0 0,0 1 0,-2 7-77,4-10 15,0 0 1,0 1 0,0-1-1,0 1 1,1-1 0,0 1-1,1-1 1,-1 1 0,1-1-1,1 0 1,-1 1 0,1-1-1,0 0 1,0 0 0,1 0-1,0 0 1,0 0 0,0-1-1,1 1 1,0-1 0,4 5-16,-2-4 7,0 0 1,1-1-1,0 1 1,0-1-1,0-1 0,0 1 1,1-1-1,0-1 1,0 0-1,0 0 1,0 0-1,0-1 1,0 0-1,2 0-7,-4-1 4,1 0 0,-1-1-1,1 0 1,-1 0-1,1-1 1,-1 1 0,0-1-1,1-1 1,-1 1-1,0-1 1,0 0 0,0-1-1,0 1 1,0-1 0,0 0-1,-1-1 1,1 1-1,-1-1 1,1-1-4,4-4 1,-1-1 0,0-1 0,-1 1 0,0-2 1,0 1-1,-1-1 0,0 0 0,-2 0 0,1 0 0,-1-1 0,-1 0 0,0 0 0,-1-1 1,0 1-1,0-13-1,-2 13 0,0 0 1,-1-1 0,0 1 0,-1 0 0,-1-1-1,0 1 1,-1 0 0,0 0 0,-1 0 0,0 1-1,-1-1 1,0 1 0,-1 0 0,-1 1 0,0-1-1,-3-2 0,6 9-1,0 0-1,-1 0 1,0 0-1,0 1 1,-1 0-1,1 0 1,-1 0 0,-1 0 1,5 3 0,-1-1 0,1 1 1,-1 0-1,1 0 1,-1 0-1,0 0 1,1 1-1,-1-1 1,0 1-1,1-1 1,-1 1-1,0 0 1,0 0-1,1 0 1,-1 0-1,0 1 1,0-1-1,1 1 1,-3 0-1,5-1 0,-1 1 1,1-1 0,0 0 0,-1 0-1,1 0 1,0 0 0,-1 1 0,1-1 0,0 0-1,-1 0 1,1 1 0,0-1 0,0 0-1,-1 1 1,1-1 0,0 0 0,0 1-1,0-1 1,-1 0 0,1 1 0,0-1-1,0 0 1,0 1 0,0-1 0,0 1 0,0-1-1,0 0 1,0 1 0,0-1 0,0 1-1,0-1 1,0 0 0,0 1 0,0-1-1,0 0 1,0 1 0,0-1 0,0 1-1,0-1 1,1 0 0,-1 1 0,0-1 0,0 0-1,0 1 1,1-1 0,-1 0 0,0 1-1,0-1 1,1 0 0,-1 0 0,0 1-1,1-1 1,-1 0 0,0 0 0,1 0-1,-1 0 1,1 1 0,-1-1 0,0 0-1,1 0 1,-1 0-1,23 11 16,-9-10-20,-1 0 0,1 0 0,0-2 0,0 0 0,-1 0 0,1-1 0,-1-1 0,1-1 0,8-3 4,27-4-6,-43 9 4,4 0 1,0 0 0,0 1 1,1 0-1,-1 0 0,5 1 1,-12 0 0,-1 1 1,1-1-1,-1 0 0,0 1 0,1 0 0,-1-1 0,1 1 1,-1 0-1,0 0 0,0 0 0,1 1 0,-1-1 0,0 0 1,0 1-1,0-1 0,-1 1 0,1 0 0,0 0 0,-1 0 1,1 0-1,-1 0 0,1 0 0,-1 0 0,0 0 0,1 1 0,1 6-1,-1 0-1,1-1 0,-1 1 0,-1 0 0,0 1 0,0-1 1,-1 0-1,0 5 2,-8 78-19,5-72 18,-20 117 72,-6-1 1,-18 39-72,7-27 162,-12 104-162,45-209 85,2 19-85,4-49 10,1-1 0,1 1 0,0 0 0,1 0-1,0 0 1,4 11-10,-6-22-3,1 0 0,0 0 0,0 0 0,-1 0 0,1 0 0,0 0 0,1 0 0,-1 0 0,0-1 0,0 1 0,1 0 0,-1-1-1,2 2 4,-2-3-10,-1 1 0,1-1 0,0 0 0,-1 1 0,1-1 0,0 0-1,0 0 1,-1 0 0,1 1 0,0-1 0,0 0 0,-1 0 0,1 0 0,0 0-1,0 0 1,-1 0 0,1-1 0,0 1 0,0 0 0,-1 0 0,1 0-1,0-1 1,0 1 0,0-1 10,2-1-66,0 0 1,0-1-1,-1 1 0,1-1 1,-1 0-1,1 0 0,-1 0 0,0 0 1,0 0-1,0 0 0,-1-1 1,1 1-1,-1-1 0,1 0 66,5-20-784,0 0 1,-2-1-1,2-16 784,1-27-715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4.369"/>
    </inkml:context>
    <inkml:brush xml:id="br0">
      <inkml:brushProperty name="width" value="0.05" units="cm"/>
      <inkml:brushProperty name="height" value="0.05" units="cm"/>
      <inkml:brushProperty name="color" value="#E71224"/>
    </inkml:brush>
  </inkml:definitions>
  <inkml:trace contextRef="#ctx0" brushRef="#br0">160 63 6281,'0'0'89,"0"1"-1,0-1 0,0 0 1,0 1-1,0-1 0,0 0 1,0 1-1,0-1 0,0 0 1,0 1-1,0-1 0,0 0 1,0 1-1,0-1 0,0 0 0,0 1 1,0-1-1,-1 0 0,1 0 1,0 1-1,0-1 0,0 0 1,0 1-1,-1-1 0,1 0 1,0 0-1,0 1 0,-1-1 1,1 0-1,0 0 0,0 0 1,-1 1-1,1-1 0,0 0 1,-1 0-1,1 0 0,0 0 1,-1 0-1,1 0 0,0 0 0,-1 1 1,1-1-1,0 0 0,-1 0 1,1 0-1,0 0 0,-1-1-88,0 1 101,1 0-1,-1 0 1,0 1-1,0-1 0,1 0 1,-1 0-1,0 0 1,1 0-1,-1 1 0,0-1 1,1 0-1,-1 1 1,0-1-1,1 0 1,-1 1-1,1-1 0,-1 1 1,0-1-1,1 1 1,-1-1-1,1 1 0,-1 0-100,-12 16 195,1 0-1,0 1 1,1 1-1,1 0 1,1 1-1,-2 6-194,6-14 73,1 0-1,0 1 1,1-1-1,0 1 1,0 0-1,2 0 1,-1 0-1,2 0 1,0 0-1,2 13-72,-2-20 23,1 0-1,0 0 1,1 0-1,-1 0 1,1-1-1,1 1 1,-1 0-1,1-1 1,0 0 0,0 0-1,0 1 1,1-2-1,0 1 1,0 0-1,0-1 1,0 0-1,1 0 1,0 0-1,0 0 1,0-1-1,0 0 1,0 0-1,1 0 1,2 0-23,-4-1 14,0-1-1,0 1 1,0-1-1,0-1 1,1 1 0,-1 0-1,0-1 1,0 0-1,0 0 1,1 0 0,-1-1-1,0 1 1,0-1-1,0 0 1,0 0 0,0-1-1,0 1 1,0-1-1,0 0 1,-1 0 0,1 0-1,-1 0 1,1-1 0,-1 1-1,0-1 1,0 0-1,0 0 1,0 0 0,0 0-1,-1-1 1,1 1-14,4-9 21,1 1-1,-2-1 1,1-1 0,-2 1 0,0-1 0,0 0 0,-1 0 0,-1 0-1,0-1-20,-1 3 2,0-1 0,0 0 0,-2 0-1,1 1 1,-2-1 0,1 0 0,-2 0-1,1 1 1,-2-1 0,0-3-2,0 8-2,1 0 0,-2-1 0,1 1 1,-1 0-1,1 0 0,-2 1 0,1-1 0,-1 1 1,0 0-1,-1 0 0,1 1 0,-1-1 1,0 1-1,0 0 0,-7-3 2,1 2-29,-1 0 1,1 1-1,-1 0 0,0 1 0,0 0 1,-10 0 28,3-1-677,0 0 0,-11-5 677,10-1 1397,0-13-723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7.404"/>
    </inkml:context>
    <inkml:brush xml:id="br0">
      <inkml:brushProperty name="width" value="0.05" units="cm"/>
      <inkml:brushProperty name="height" value="0.05" units="cm"/>
      <inkml:brushProperty name="color" value="#E71224"/>
    </inkml:brush>
  </inkml:definitions>
  <inkml:trace contextRef="#ctx0" brushRef="#br0">151 322 5217,'-10'4'628,"1"0"-1,-1 0 1,0-1-1,0-1 1,0 0 0,-1 0-1,-4 0-627,12-2 77,1 0 1,-1 0-1,1 0 0,-1 0 0,1 0 1,-1-1-1,1 1 0,-1-1 0,1 0 0,0 0 1,-1 0-1,1 0 0,0 0 0,0 0 1,0 0-1,-1-1 0,1 1 0,1-1 0,-1 0 1,0 1-1,0-1 0,1 0 0,-1 0 1,1 0-1,-1 0 0,1 0 0,0-1 0,0 1 1,0 0-1,0-1 0,0 1 0,1 0 1,-1-2-78,0 3 80,1 0 1,0-1-1,-1 1 1,1 0-1,0-1 1,-1 1 0,1 0-1,0-1 1,0 1-1,0 0 1,0-1 0,1 1-1,-1 0 1,0-1-1,1 1-80,0 0 66,0 0-1,0 0 0,0 0 0,0 0 0,0 1 1,0-1-1,1 0 0,-1 1 0,0-1 1,0 1-1,1-1 0,-1 1 0,1 0-65,21-9 19,17-9 192,-11 4 45,0 1 0,1 2 0,0 1 0,13-2-256,196-23 396,6-1-329,-182 23-308,0-2 0,47-19 241,-97 29-131,-4 3-164,0-2 0,-1 1 0,1-1 0,-1 0 1,0-1-1,6-4 295,-4-2-1438,-17 13 624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2.433"/>
    </inkml:context>
    <inkml:brush xml:id="br0">
      <inkml:brushProperty name="width" value="0.05" units="cm"/>
      <inkml:brushProperty name="height" value="0.05" units="cm"/>
      <inkml:brushProperty name="color" value="#E71224"/>
    </inkml:brush>
  </inkml:definitions>
  <inkml:trace contextRef="#ctx0" brushRef="#br0">7 231 5177,'-7'3'2137,"23"-6"-1313,13-11 72,22-9-400,9-4-56,9 2-200,6 4-96,-1 1-152,1-1-144,8-4-488,-2-1-536,-1-3 712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7.753"/>
    </inkml:context>
    <inkml:brush xml:id="br0">
      <inkml:brushProperty name="width" value="0.05" units="cm"/>
      <inkml:brushProperty name="height" value="0.05" units="cm"/>
      <inkml:brushProperty name="color" value="#E71224"/>
    </inkml:brush>
  </inkml:definitions>
  <inkml:trace contextRef="#ctx0" brushRef="#br0">9 495 6969,'-7'9'2841,"5"-2"-1929,6-2-320,3-3-143,-7-2-25,5-2 24,40-10 96,56-34-32,-25-8-200,14-4-56,15-8-208,-1 3-176,-1 2-352,-4 1-216,-16 11-721,-6 3 873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8.738"/>
    </inkml:context>
    <inkml:brush xml:id="br0">
      <inkml:brushProperty name="width" value="0.05" units="cm"/>
      <inkml:brushProperty name="height" value="0.05" units="cm"/>
      <inkml:brushProperty name="color" value="#E71224"/>
    </inkml:brush>
  </inkml:definitions>
  <inkml:trace contextRef="#ctx0" brushRef="#br0">323 155 5937,'2'-22'1339,"2"0"-1,0 1 0,2 0 0,1-3-1338,1-6 334,-8 30-274,1 0 1,-1-1 0,0 1 0,0-1-1,0 1 1,0-1 0,0 1-1,0 0 1,1-1 0,-1 1-1,0-1 1,0 1 0,0-1-1,-1 1 1,1-1 0,0 1-1,0-1 1,0 1 0,0-1-1,0 1 1,0 0 0,-1-1 0,1 1-1,0-1 1,0 1 0,-1 0-1,1-1 1,0 1 0,-1 0-1,1-1 1,0 1 0,-1 0-1,1-1 1,0 1 0,-1 0-1,1 0 1,-1-1 0,1 1-61,-1 0 31,0 0 0,1 1-1,-1-1 1,0 0 0,1 0 0,-1 0 0,0 1 0,1-1 0,-1 0 0,0 1 0,1-1 0,-1 0-1,1 1 1,-1-1 0,1 1 0,-1-1 0,1 1 0,-1 0 0,1-1 0,-1 1 0,1-1 0,-1 1-1,1 0 1,0-1 0,0 1 0,-1 0 0,1-1 0,0 1 0,0 0-31,-19 58 34,3 0 0,3 2 0,2 1-34,-5 23 41,15-82-39,-30 146 94,6 1 0,5 25-96,19-166 3,0-1 0,1 1 0,0-1 0,1 1 0,0-1 1,0 1-1,1 3-3,-2-12 0,0 1 0,0-1 0,1 0 0,-1 1 0,0-1 0,0 0 0,0 0 0,0 1 1,0-1-1,1 0 0,-1 0 0,0 1 0,0-1 0,0 0 0,1 0 0,-1 1 1,0-1-1,0 0 0,1 0 0,-1 0 0,0 0 0,0 1 0,1-1 0,-1 0 0,0 0 1,1 0-1,-1 0 0,0 0 0,0 0 0,1 0 0,-1 0 0,0 0 0,1 0 0,-1 0 1,0 0-1,1 0 0,-1 0 0,0 0 0,0 0 0,1 0 0,-1 0 0,0-1 0,1 1 1,-1 0-1,0 0 0,0 0 0,13-12 4,16-26 1,-2 0 1,2-7-6,33-49 8,-42 67-1,1 1 1,1 1-1,1 1 1,15-11-8,-28 27 3,0-1 0,1 2 0,0 0 0,1 0 0,-1 1 0,1 0 0,1 1 0,-1 0 0,1 1 0,-1 1 0,1 0 0,11-1-3,-17 3 0,-1 1 0,0 0 0,1 0 0,-1 1 0,0 0 0,1 0 0,-1 0-1,0 1 1,0 0 0,0 0 0,0 0 0,0 1 0,-1 0 0,1 0 0,-1 0 0,0 1-1,1 0 1,0 2-1,0-1-1,0 1 0,-1 1 0,0-1 0,0 1 0,0 0 1,-1 0-1,0 1 0,0-1 0,-1 1 0,0 0 0,2 7 2,-1 2 0,-1 0-1,0 1 1,-1 0 0,-1-1-1,-1 1 1,0 0 0,-2 0-1,0-1 1,0 1-1,-2-1 1,0 1 0,-2 1 0,-4 11 4,-1-1 1,-2-1 0,0 0 0,-2-1-1,-1 0 1,-13 16-5,-9 5 9,-1-2-1,-3-2 0,-16 13-8,-31 21-53,-23 11 53,92-73-106,0 0 1,-2-2-1,1-1 0,-2 0 0,0-2 0,-10 3 106,29-12-83,-1-1-1,1 1 1,-1-1-1,1 0 0,-1-1 1,0 1-1,1-1 1,-1 0-1,0 0 1,1-1-1,-1 1 0,0-1 1,1 0-1,-1 0 1,1-1-1,0 1 0,-4-3 84,4 2-119,0-1-1,0 0 0,1 0 1,-1 0-1,1-1 1,-1 1-1,1-1 0,0 0 1,1 0-1,-1 0 0,1 0 1,-1 0-1,1 0 0,0-1 1,1 1-1,-1-2 120,-3-10-432,1-1 0,0 1 0,0-12 432,-4-67-639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9.073"/>
    </inkml:context>
    <inkml:brush xml:id="br0">
      <inkml:brushProperty name="width" value="0.05" units="cm"/>
      <inkml:brushProperty name="height" value="0.05" units="cm"/>
      <inkml:brushProperty name="color" value="#E71224"/>
    </inkml:brush>
  </inkml:definitions>
  <inkml:trace contextRef="#ctx0" brushRef="#br0">97 340 7130,'-97'118'5754,"152"-172"-4660,53-40-1094,-60 58 32,1 2 0,1 3 1,2 2-1,1 2 1,1 2-1,4 2-32,10-2-466,1 4 0,1 3 0,1 3 0,48-3 466,-42 11-951,-14 6 420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29.558"/>
    </inkml:context>
    <inkml:brush xml:id="br0">
      <inkml:brushProperty name="width" value="0.05" units="cm"/>
      <inkml:brushProperty name="height" value="0.05" units="cm"/>
      <inkml:brushProperty name="color" value="#E71224"/>
    </inkml:brush>
  </inkml:definitions>
  <inkml:trace contextRef="#ctx0" brushRef="#br0">306 72 6617,'-8'-14'2072,"4"8"-1617,1 0 0,-1 0 0,0 0 0,0 1 0,0 0-1,-1-1 1,-3-1-455,7 6 109,0 0-1,0 0 1,0 0-1,0 0 1,-1 0-1,1 1 1,0-1 0,0 0-1,-1 1 1,1-1-1,0 1 1,-1-1-1,1 1 1,-1 0-1,1 0 1,0 0 0,-1-1-1,-1 2-108,0-1 21,0 1 1,0 1-1,0-1 0,0 0 1,0 1-1,0 0 0,0 0 1,1 0-1,-1 0 0,1 0 1,-1 0-1,1 1-21,-9 6 26,2 1 0,-1 1 0,2 0-1,-1 0 1,1 0 0,1 1 0,0 0 0,1 1 0,0 0 0,0 3-26,-9 29 38,3 1 1,1 1-1,3 0 1,1 0 0,3 0-1,2 1 1,1 0-1,3-1 1,2 1-1,2-1 1,2 0 0,10 29-40,-12-54 47,2-1 0,0 0-1,1 0 1,1-1-1,1 0 1,7 8-46,-14-21 18,0-1 1,1 0 0,0 0 0,0 0-1,0-1 1,1 0 0,0 0-1,0 0 1,0-1 0,0 0-1,1 0 1,0-1 0,0 1-1,0-1 1,0-1 0,0 1-1,1-2 1,-1 1 0,1-1-1,4 1-18,-5-2 11,0-1 0,0 0 0,0 0 0,0-1 0,-1 0 0,1 0 1,0-1-1,-1 1 0,0-2 0,0 1 0,0 0 0,0-1 0,0 0 0,-1-1 0,1 1 0,-1-1 0,0 0 0,-1 0 0,1-1 0,1-3-11,8-10 14,0-2 0,-2 1 1,-1-2-1,0 0 0,2-8-14,0-6 7,-1-1-1,-2 0 0,-1 0 0,-2-1 1,-2 0-1,-1 0 0,-2 0 0,-2-1 1,-1 1-1,-2 0 0,-2 0 0,-1 0 1,-2 0-1,-2 1 0,-1 1 0,-5-8-6,12 31 11,-2 0-1,1 0 1,-2 0 0,0 1-1,0 0 1,-1 0-1,0 1 1,-1 0-1,-1 0 1,-5-4-11,12 12-3,-1 0 1,0 1 0,1-1 0,-1 1-1,0 0 1,0 0 0,0 0 0,-1 1-1,1-1 1,0 1 0,-1 0 0,1 0-1,-1 1 1,1-1 0,-1 1 0,1 0-1,0 0 1,-1 1 0,1-1 0,-1 1-1,1 0 1,-1 0 0,1 1 0,0-1-1,0 1 1,-2 1 2,-10 5-113,1 1 0,0 1 0,1 0 0,0 1-1,1 0 1,-1 3 113,-26 22-1161,2 2-1,1 1 1,-12 22 1161,16-15-709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31.840"/>
    </inkml:context>
    <inkml:brush xml:id="br0">
      <inkml:brushProperty name="width" value="0.05" units="cm"/>
      <inkml:brushProperty name="height" value="0.05" units="cm"/>
      <inkml:brushProperty name="color" value="#E71224"/>
    </inkml:brush>
  </inkml:definitions>
  <inkml:trace contextRef="#ctx0" brushRef="#br0">153 329 888,'-24'-18'267,"14"11"-176,0-1 1,1 1 0,-5-7-92,10 10 100,1 1 0,1-1 1,-1 0-1,1 0 1,-1 0-1,1 0 0,0-1 1,0 1-1,1 0 0,0-1 1,-1-1-101,0-6 448,1 0 0,0 0-1,1 0 1,1 1 0,1-13-448,-1 10 524,0-1 0,-1 1 0,-1-10-524,0 21 182,1 0-1,-1 0 0,0 0 1,-1 0-1,1 0 1,0 0-1,-1 0 0,0 0 1,1 1-1,-1-1 0,0 1 1,-1-1-1,1 1 1,0 0-1,-1 0 0,1 0 1,-1 0-1,1 0 0,-1 0 1,0 1-1,0 0 1,-1-1-182,-6-10 1900,8 6 7,14 17-1855,1 0 1,-2 1-1,0 1 1,0 0-1,-1 0 1,0 1-53,3 6 49,5 6 21,-1 1-1,-2 0 0,-1 1 1,5 16-70,9 33 184,-2 4-184,-25-77 5,74 271 836,20 172-841,-83-392-929,-25-74-2544,0-7 2758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32.525"/>
    </inkml:context>
    <inkml:brush xml:id="br0">
      <inkml:brushProperty name="width" value="0.05" units="cm"/>
      <inkml:brushProperty name="height" value="0.05" units="cm"/>
      <inkml:brushProperty name="color" value="#E71224"/>
    </inkml:brush>
  </inkml:definitions>
  <inkml:trace contextRef="#ctx0" brushRef="#br0">826 1 4721,'0'0'160,"1"0"-1,0 1 1,0-1-1,-1 1 1,1-1 0,0 1-1,-1-1 1,1 1 0,-1-1-1,1 1 1,-1 0-1,1-1 1,-1 1 0,1 0-1,-1-1 1,0 1 0,1 0-1,-1 0 1,0-1-1,1 1 1,-1 0 0,0 0-1,0 0 1,0-1-1,0 1 1,0 0 0,0 0-1,0 0 1,0 0 0,0-1-1,0 1 1,-1 0-1,1 0 1,0 0 0,0-1-1,-1 1 1,1 0 0,0-1-1,-1 1 1,0 0-160,-3 15 355,4-16-306,0 1-1,0-1 1,0 1-1,0 0 1,0-1 0,0 1-1,0-1 1,-1 1-1,1 0 1,0-1-1,0 1 1,-1-1 0,1 1-1,0-1 1,-1 1-1,1-1 1,0 1 0,-1-1-1,1 1 1,-1-1-1,1 0 1,-1 1-1,1-1 1,-1 0 0,1 1-1,-1-1-48,-7 5 852,7-3-690,0 0 0,0 0 0,0 0 0,1 1 0,-1-1-1,0 0 1,1 0 0,0 1 0,-1-1 0,1 0 0,0 2-162,-1 7-172,-2 1 174,1-1 0,-1 0 0,-1 0 1,0 0-1,-1 0 0,0-1 0,-5 7-2,-1 4-1,-56 102-34,-14 28 30,68-124-1,-116 236-172,-45 50 178,112-213-238,0-3-1153,4 3 1,-28 74 1390,64-116-1050,18-31 498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39.821"/>
    </inkml:context>
    <inkml:brush xml:id="br0">
      <inkml:brushProperty name="width" value="0.05" units="cm"/>
      <inkml:brushProperty name="height" value="0.05" units="cm"/>
      <inkml:brushProperty name="color" value="#E71224"/>
    </inkml:brush>
  </inkml:definitions>
  <inkml:trace contextRef="#ctx0" brushRef="#br0">298 142 2176,'-13'-19'1544,"2"0"0,-4-10-1544,12 24 286,1-1 1,0 1-1,0-1 1,0 1-1,1-1 1,0 0-1,0 1 1,0-1-1,1 0 1,0 0-1,0 1 1,1-2-287,-11 64 5970,2-23-6003,-1 0 1,-8 18 32,-111 292 144,93-259 28,-2 21-172,37-106 0,0 1 1,0-1-1,0 1 0,0-1 0,-1 1 1,1-1-1,0 1 0,1-1 1,-1 1-1,0-1 0,0 1 0,0-1 1,0 1-1,0-1 0,0 1 0,1-1 1,-1 1-1,0-1 0,0 1 0,1-1 1,-1 1-1,0-1 0,1 1 0,-1-1 1,0 0-1,1 1 0,-1-1 1,1 0-1,-1 1 0,0-1 0,1 0 1,-1 0-1,1 1 0,-1-1 0,1 0 1,-1 0-1,1 0 0,-1 0 0,1 1 1,0-1-1,29 3 20,-18-2-12,18 1-3,0-1 0,1-2 0,-1-1 0,1-1 0,7-3-5,25-9-412,0-2 1,-1-4-1,-1-2 0,46-24 412,-103 45-88,-1 0-108,1 1-1,0-1 1,-1 0 0,1 0-1,-1 0 1,1-1 0,-1 1-1,0-1 1,0 1-1,0-1 1,-1 0 0,1 0-1,-1-1 1,1 1 0,-1 0-1,1-3 197,0-6-628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0.157"/>
    </inkml:context>
    <inkml:brush xml:id="br0">
      <inkml:brushProperty name="width" value="0.05" units="cm"/>
      <inkml:brushProperty name="height" value="0.05" units="cm"/>
      <inkml:brushProperty name="color" value="#E71224"/>
    </inkml:brush>
  </inkml:definitions>
  <inkml:trace contextRef="#ctx0" brushRef="#br0">355 50 4553,'-10'-19'2349,"10"18"-2152,-1-1 0,1 0 0,-1 1-1,0-1 1,1 1 0,-1-1 0,0 1 0,0-1 0,0 1-1,0-1 1,0 1 0,0 0 0,-1 0 0,1-1 0,0 1-1,-1 0 1,1 0 0,-1 0 0,1 0 0,-1 1 0,1-1 0,-1 0-1,1 1 1,-1-1 0,0 1 0,0-1-197,1 2 20,0 0 1,0 0-1,1 0 0,-1 0 1,0 0-1,1 0 0,-1 0 1,1 0-1,-1 0 0,1 0 1,-1 0-1,1 0 0,0 0 1,-1 0-1,1 1-20,-2 4 40,-23 62 65,4 2 0,-9 48-105,-89 458 145,69-328-112,41-207-45,-24 136-81,26-133-282,3 0 1,1 40 374,7-50-661,-4-34 649,0 0-1,0 1 0,0-1 0,0 0 1,0 0-1,0 1 0,0-1 1,0 0-1,0 0 0,0 1 0,0-1 1,0 0-1,0 0 0,0 1 0,1-1 1,-1 0-1,0 0 0,0 1 1,0-1-1,0 0 0,0 0 0,1 0 1,-1 1-1,0-1 0,0 0 0,0 0 1,1 0-1,-1 0 0,0 0 1,0 1-1,1-1 0,-1 0 0,0 0 1,0 0-1,0 0 0,1 0 0,-1 0 1,0 0-1,1 0 0,-1 0 0,0 0 1,0 0-1,1 0 0,-1 0 1,0 0-1,0 0 0,1 0 0,-1 0 1,0 0-1,0 0 0,1-1 0,-1 1 1,0 0-1,0 0 0,0 0 13,15-25-368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0.633"/>
    </inkml:context>
    <inkml:brush xml:id="br0">
      <inkml:brushProperty name="width" value="0.05" units="cm"/>
      <inkml:brushProperty name="height" value="0.05" units="cm"/>
      <inkml:brushProperty name="color" value="#E71224"/>
    </inkml:brush>
  </inkml:definitions>
  <inkml:trace contextRef="#ctx0" brushRef="#br0">290 0 4657,'-13'5'643,"0"0"0,0 1 0,1 0 0,0 1 0,0 1 0,1 0-1,0 0 1,0 1 0,-1 2-643,-2 3 258,1 1 0,0 0-1,2 1 1,-1 1-1,2-1 1,-2 6-258,-2 8 7,0 0 0,3 1 0,0 1 0,2 0-1,1 0 1,2 1 0,-1 22-7,4-23 8,1 1 0,2 0-1,2 0 1,3 20-8,-3-39 6,0 0 0,1 0 0,1 0 0,0 0 0,1-1 0,1 1 0,0-1 0,0 0-1,2-1 1,-1 0 0,8 8-6,-11-15 7,0 0 0,1-1 0,0 1 0,0-1 0,0 0 0,0-1 0,1 1 0,-1-1 0,1 0 0,0 0 0,0-1 0,0 1 1,0-1-1,0-1 0,1 1-7,1-1 10,0-1 1,0 1-1,0-1 1,0-1 0,0 1-1,-1-1 1,1-1-1,0 1 1,0-1-1,0-1 1,0 0-11,9-4 19,0-2-1,0 0 1,-1-1 0,0 0-1,0-1 1,-1-1-1,-1-1 1,0 0 0,6-8-19,-4 3 4,-1-1 1,-1-1 0,0 0 0,-2 0-1,0-1 1,-2-1 0,0 0 0,-1-1-1,-2 1 1,0-1 0,-1-1-1,1-14-4,-5 23 0,-1 0-1,0 0 0,-1 0 0,-1 0 0,0 0 0,-1 0 0,0 0 0,-1 1 0,-1-1 0,-1 1 0,0 0 1,0 0-1,-1 0 0,-1 1 0,-1 0 0,0 0 0,0 1 0,-1 0 0,-1 0 0,-8-7 1,8 10 4,0 0 0,-1 1 0,0 0 0,0 1 0,-1 0 0,1 1 0,-2 0 0,-7-2-4,13 5-18,0 0 0,-1 1 0,1 1 0,-1-1 0,1 1 0,-1 0 0,0 1 0,1 0 0,-1 0 0,0 0 0,1 1 0,-1 1 0,1-1 0,-1 1 0,1 0 0,-1 1 18,7-3-31,1 0-1,-1 0 0,0 1 0,0-1 0,1 0 1,-1 0-1,0 1 0,1-1 0,-1 1 1,0-1-1,1 0 0,-1 1 0,1-1 1,-1 1-1,0 0 0,1-1 0,-1 1 1,1-1-1,0 1 0,-1 0 0,1-1 0,-1 1 32,2 0-66,-1-1 0,0 1 0,1-1-1,-1 0 1,0 1 0,1-1-1,-1 1 1,1-1 0,-1 0-1,0 1 1,1-1 0,-1 0-1,1 0 1,-1 1 0,1-1 0,-1 0-1,1 0 1,-1 0 0,1 0-1,-1 1 1,1-1 0,0 0 66,39 4-2748,-2-2 1885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1.104"/>
    </inkml:context>
    <inkml:brush xml:id="br0">
      <inkml:brushProperty name="width" value="0.05" units="cm"/>
      <inkml:brushProperty name="height" value="0.05" units="cm"/>
      <inkml:brushProperty name="color" value="#E71224"/>
    </inkml:brush>
  </inkml:definitions>
  <inkml:trace contextRef="#ctx0" brushRef="#br0">318 0 5153,'-15'10'2413,"12"-8"-2210,1 0 0,-1 0 0,0-1 1,0 1-1,0-1 0,0 1 0,0-1 0,-1 0 1,1 0-1,0 0 0,0-1 0,-1 1 1,-1-1-204,-1 0 235,-7 0 155,-1 0-1,1 0 1,-1 2-1,1-1 1,-10 4-390,19-3 9,-1-1 0,1 1 0,-1 1 0,1-1 0,-1 1 0,1-1 1,0 1-1,0 1 0,1-1 0,-1 0 0,1 1 0,-1 0 0,1 0 0,0 0 0,1 0 0,-1 0 0,0 1-9,-8 17 23,0 1-1,1 0 1,2 1-1,0 0 1,2 0 0,-3 16-23,-3 36 92,1 40-92,5-39 130,4 0-1,3 13-129,1-64 72,0 0 1,1-1 0,2 0 0,1 0-1,1 0 1,0-1 0,2 1 0,6 8-73,-12-28 25,0 1 0,0 0 0,1-1 1,-1 1-1,2-1 0,-1 0 1,0-1-1,1 1 0,0-1 1,0 0-1,0 0 0,1 0-25,-2-2 15,-1 0-1,1-1 0,0 1 1,0-1-1,0 0 1,0 0-1,0 0 0,0 0 1,0-1-1,1 0 1,-1 0-1,0 0 0,0 0 1,0-1-1,0 1 1,0-1-1,0 0 0,3-1-14,6-3 26,-1 0 0,0-1-1,0 0 1,-1-1-1,0 0 1,0-1 0,0 0-1,6-8-25,8-8 34,-1-1-1,16-23-33,-24 26 4,0-1 1,-2 0-1,0 0 0,-2-1 0,0-1 0,-2 0 0,0-3-4,-4 9-1,-1-1 0,-1 0 0,0 1 0,-2-1 0,0 0 0,-1-1 0,-1 1 0,-1 0 0,-3-20 1,1 29-2,0 0-1,0 0 1,-1 0-1,0 0 1,-1 0-1,0 1 0,-1 0 1,0 0-1,0 1 1,-1-1-1,0 1 1,-1 1-1,0-1 0,0 1 1,-1 1-1,0 0 1,-1 0-1,1 1 1,-1 0-1,0 0 1,-1 1-1,1 1 0,-4-2 3,3 2-52,0 1-1,0 0 0,0 1 1,-1 0-1,1 0 1,0 1-1,-1 1 0,1 0 1,-1 0-1,1 1 0,-1 1 1,1 0-1,0 0 1,0 1-1,0 0 0,0 1 1,0 1-1,1 0 0,0 0 1,0 1-1,0 0 0,1 0 1,-3 4 52,3-3-309,1 0 1,1 0-1,0 1 1,0 0-1,0 1 1,-4 8 308,-2 16-506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3.013"/>
    </inkml:context>
    <inkml:brush xml:id="br0">
      <inkml:brushProperty name="width" value="0.05" units="cm"/>
      <inkml:brushProperty name="height" value="0.05" units="cm"/>
      <inkml:brushProperty name="color" value="#E71224"/>
    </inkml:brush>
  </inkml:definitions>
  <inkml:trace contextRef="#ctx0" brushRef="#br0">461 162 4561,'-1'-2'228,"1"-1"0,-1 1 0,1 0 0,-1 0 0,0 0 0,0 0 0,0-1 0,0 1 0,0 0 0,0 1 0,0-1 0,-1 0 0,1 0 0,-1 0 0,1 1 0,-1-1 0,0 1 0,0-1 0,0 1 0,0 0 0,0 0 0,0 0-1,0 0 1,0 0 0,0 0 0,-1 0-228,-3-1 37,-1 0-1,0 0 0,0 0 0,-1 1 0,1 0 1,0 0-1,0 1 0,0 0 0,-5 0-36,11 0 1,-9 1 8,0 0-1,0 0 0,0 1 1,0 0-1,0 1 0,0 0 0,1 1 1,-1 0-1,1 0 0,-3 3-8,-7 6 11,1 1 1,0 0-1,1 2 0,1 0 0,0 0 0,2 2 0,0 0 0,0 1 0,2 0 0,0 1 0,2 0 0,0 1 1,1 0-1,1 0 0,1 1 0,1 0 0,1 0 0,1 1 0,0-1 0,2 1 0,1 0 0,2 20-11,-1-34 10,1 0 0,1-1-1,0 1 1,0 0-1,0-1 1,1 0 0,1 1-1,-1-1 1,1 0-1,5 6-9,-7-11 3,0 0-1,0-1 1,1 1-1,-1 0 1,1-1-1,-1 0 1,1 1-1,0-1 1,0 0-1,0 0 1,0-1-1,1 1 0,-1-1 1,0 0-1,1 1 1,-1-1-1,1-1 1,-1 1-1,1 0 1,-1-1-1,1 0 1,-1 0-1,1 0 1,0 0-1,-1-1 1,1 1-1,1-1-2,4-2 5,0 0-1,1-1 1,-1 0 0,-1 0 0,1-1-1,-1 0 1,0-1 0,0 0-1,0 0 1,-1 0 0,0-1 0,0 0-1,-1-1 1,3-2-5,8-14 10,0 0-1,-2-1 1,0 0-1,2-10-9,49-116 31,20-81-31,-82 219 1,8-21 10,-2 0 1,3-19-12,-13 49 11,-2 8-2,-6 15 5,-9 29 21,2 14 32,3 0 1,3 1-1,2 0 0,3 1 0,3 0 1,2-1-1,4 8-67,-3-55 2,0 0 0,1 0 0,4 14-2,-6-27-26,0 0-1,0 1 1,0-1 0,1 0 0,-1 0 0,1 0 0,-1 0-1,1 0 1,0 0 0,0 0 0,1 0 0,-1-1 0,0 1-1,1-1 1,0 0 0,-1 0 0,1 0 0,0 0 0,0 0-1,3 1 27,-5-3-50,1 0-1,-1 1 0,1-1 0,-1 0 0,1 0 0,0 0 0,-1 0 0,1-1 0,-1 1 0,1 0 0,-1-1 0,1 1 0,-1-1 0,1 1 0,-1-1 0,0 0 0,1 0 0,-1 1 1,0-1-1,0 0 0,1 0 0,-1 0 0,0 0 0,0-1 0,0 1 0,0 0 0,0 0 0,-1-1 0,1 1 0,0-1 51,17-29-540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4.048"/>
    </inkml:context>
    <inkml:brush xml:id="br0">
      <inkml:brushProperty name="width" value="0.05" units="cm"/>
      <inkml:brushProperty name="height" value="0.05" units="cm"/>
      <inkml:brushProperty name="color" value="#E71224"/>
    </inkml:brush>
  </inkml:definitions>
  <inkml:trace contextRef="#ctx0" brushRef="#br0">25 160 2353,'-6'-9'1559,"5"9"-1520,1 0-1,0 0 1,0 0-1,0 0 1,0 0-1,0 0 1,0 0 0,0 0-1,0 0 1,0 0-1,0 0 1,0 0-1,0 1 1,-1-1-1,1 0 1,0 0-1,0 0 1,0 0 0,0 0-1,0 0 1,0 0-1,0 0 1,0 0-1,-1 0 1,1 0-1,0 0 1,0 0-1,0 0 1,0 0 0,0 0-1,0 0 1,0 0-1,0 0 1,0 0-1,-1-1 1,1 1-1,0 0 1,0 0-1,0 0 1,0 0 0,0 0-1,0 0 1,0 0-1,0 0 1,0 0-1,0 0 1,0 0-1,0 0 1,-1 0-1,1-1 1,0 1 0,0 0-1,0 0 1,0 0-1,0 0 1,0 0-1,0 0 1,0 0-1,0 0 1,0-1-1,0 1 1,0 0 0,0 0-1,0 0 1,0 0-1,0 0 1,0 0-39,-9 0 2746,4 0-1588,11 5-757,14 7-179,-8-5-173,0 1 0,0-2-1,0 0 1,1 0-1,0-1 1,0 0-1,1-1 1,-1-1-1,1 0 1,5-1-49,165 16 831,118-7-831,-167-14 264,0-5 1,82-19-265,134-32 85,539-73 462,-774 123-484,0 4-1,0 6 0,0 5 1,54 12-63,-155-17-86,-8-2-263,-7-2-1026,-16-10 196,-8-2 476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4.586"/>
    </inkml:context>
    <inkml:brush xml:id="br0">
      <inkml:brushProperty name="width" value="0.05" units="cm"/>
      <inkml:brushProperty name="height" value="0.05" units="cm"/>
      <inkml:brushProperty name="color" value="#E71224"/>
    </inkml:brush>
  </inkml:definitions>
  <inkml:trace contextRef="#ctx0" brushRef="#br0">8 131 4609,'21'-18'2533,"0"0"1,23-13-2534,8-7 897,-48 34-848,1 1 1,-1 0-1,0 1 1,1-1 0,0 1-1,-1 0 1,1 0-1,0 0 1,1 0-50,-5 2 27,0 0 1,0 0-1,0 0 1,1-1 0,-1 1-1,0 0 1,0 1 0,0-1-1,1 0 1,-1 0-1,0 0 1,0 1 0,0-1-1,1 1 1,-1-1 0,0 1-1,0-1 1,0 1-1,0-1 1,0 1 0,0 0-1,0 0 1,0 0-1,-1-1 1,1 1 0,0 0-1,0 0 1,-1 0 0,1 0-1,0 0 1,-1 0-1,1 1 1,-1-1 0,1 0-1,-1 0 1,0 0 0,0 0-1,1 1 1,-1-1-1,0 0 1,0 0 0,0 1-28,1 12 125,0 0 1,-1 0 0,0 0 0,-1 0 0,-1 0-1,-1 4-125,-22 85 111,16-70-63,-57 246 323,12 2 0,-1 108-371,48-323-70,2 0 0,3 0 0,4 34 70,2-86-382,-1-11 15,1-9-292,3-30-591,3-17 502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5.016"/>
    </inkml:context>
    <inkml:brush xml:id="br0">
      <inkml:brushProperty name="width" value="0.05" units="cm"/>
      <inkml:brushProperty name="height" value="0.05" units="cm"/>
      <inkml:brushProperty name="color" value="#E71224"/>
    </inkml:brush>
  </inkml:definitions>
  <inkml:trace contextRef="#ctx0" brushRef="#br0">456 43 5009,'7'-6'505,"-3"4"-227,-1-1-1,0 0 1,1 0 0,-1 0-1,0 0 1,0-1-1,-1 1 1,2-3-278,-4 6 14,0 0 0,0 0-1,0 0 1,0 0 0,0 0 0,0 0 0,0 0-1,0 0 1,0 0 0,0 0 0,0 1-1,0-1 1,-1 0 0,1 0 0,0 0 0,0 0-1,0 0 1,0 0 0,0 0 0,0 0 0,0 0-1,0 0 1,0 0 0,0 0 0,0 0-1,0 0 1,0 0 0,0 0 0,0 0 0,-1 0-1,1 0 1,0 0 0,0 0 0,0-1 0,0 1-1,0 0 1,0 0 0,0 0 0,0 0 0,0 0-1,0 0 1,0 0 0,0 0 0,0 0-1,0 0 1,0 0 0,0 0 0,0 0 0,0 0-1,0 0 1,0 0 0,0 0 0,0 0 0,0 0-1,0-1 1,0 1 0,0 0 0,0 0 0,0 0-1,0 0 1,0 0-14,-10 6 335,-14 9-60,-24 23 319,1 2-1,3 2 1,-27 31-594,45-42 187,1 1 0,2 1 0,1 1 0,1 1 0,2 1 0,0 5-187,-2 9 105,3 1-1,-10 44-104,21-64 26,1 0-1,1 1 0,2 0 0,1-1 0,2 15-25,0-40 8,0-1-1,0 1 1,1-1 0,0 0-1,0 1 1,1-1-1,-1 0 1,1 1 0,0-1-1,1 0 1,-1-1 0,1 1-1,0 0 1,1 0-8,-2-2 6,0-2 1,0 1 0,1 0-1,-1 0 1,0-1-1,1 1 1,0-1 0,-1 0-1,1 0 1,0 0-1,0 0 1,-1 0 0,1-1-1,0 1 1,0-1 0,0 1-1,0-1 1,0 0-1,0-1 1,0 1 0,0 0-1,0-1 1,-1 0-1,1 1 1,0-1-7,7-2 23,0 0 0,0-1 0,-1 0 0,0 0 0,1-1 0,-2 0-1,5-4-22,8-6 64,-1-2-1,6-7-63,23-24 50,-3-1 0,-2-3 0,-2-2 0,-3-1 0,-2-2 0,-3-2 1,13-31-51,-30 55 6,-2-1 1,-1-1 0,-1-4-7,-9 27 1,0 0 0,-1-1 0,-1 1 0,-1-1 0,0 1 0,-1-1 0,0 0 0,-1 1 0,-2-12-1,2 21 0,0 0 0,0 1 0,-1-1 0,1 0 0,-1 1 0,0 0 0,0-1 0,-1 1 0,1 0 0,-1 0 0,0 0 0,0 0 0,0 1 0,0-1 0,-1 1 0,0 0 0,1 0 0,-1 0 0,0 0 0,-1 1 0,1 0 0,-1-1 0,-1 1-1,1 1 1,-1-1-1,0 1 1,0 0 0,1 1-1,-1-1 1,0 1-1,0 0 1,0 1-1,0-1 1,0 1-1,1 0 1,-1 1-1,0-1 1,1 1-1,-1 0 1,-3 3 0,-6 2-20,1 1 0,1 0 1,0 1-1,0 1 0,-6 5 20,12-9-77,0 1 0,1 0 0,-1 0 0,2 0 0,-1 1 0,1-1 0,0 1-1,0 1 1,1-1 0,0 1 77,3-8-41,1 0 1,-1 0-1,1 0 0,-1 1 0,1-1 0,0 0 0,-1 1 0,1-1 0,0 0 1,0 1-1,0-1 0,0 0 0,0 1 0,0-1 0,0 0 0,1 1 0,-1-1 1,0 0-1,1 0 0,-1 1 0,1-1 0,-1 0 0,1 0 0,0 0 0,0 0 1,-1 0-1,1 0 0,0 0 0,0 0 0,0 0 0,0 0 0,0 0 0,0 0 1,0 0-1,0-1 0,1 1 0,-1-1 0,0 1 0,0-1 0,0 1 0,1-1 1,-1 1-1,1-1 41,7 2-250,0-1 1,-1 0 0,1-1 0,0 0 0,-1 0 0,5-2 249,49-5-487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5.408"/>
    </inkml:context>
    <inkml:brush xml:id="br0">
      <inkml:brushProperty name="width" value="0.05" units="cm"/>
      <inkml:brushProperty name="height" value="0.05" units="cm"/>
      <inkml:brushProperty name="color" value="#E71224"/>
    </inkml:brush>
  </inkml:definitions>
  <inkml:trace contextRef="#ctx0" brushRef="#br0">401 21 3201,'20'-7'887,"-11"4"-79,0 0-1,0 1 1,0 0-1,0 0 1,5 0-808,-14 2 14,0 0-1,0 0 1,0 0 0,0 0 0,0 0-1,0 0 1,0 0 0,0 0 0,0 0-1,0 0 1,1 0 0,-1 0 0,0 0-1,0 0 1,0 0 0,0 1 0,0-1 0,0 0-1,0 0 1,0 0 0,0 0 0,0 0-1,0 0 1,0 0 0,0 0 0,0 0-1,0 0 1,0 0 0,0 0 0,0 1 0,0-1-1,0 0 1,0 0 0,0 0 0,0 0-1,0 0 1,0 0 0,0 0 0,0 0-1,0 0 1,0 0 0,0 0 0,0 1-1,0-1 1,0 0 0,0 0 0,0 0 0,0 0-1,0 0 1,0 0 0,0 0 0,0 0-1,0 0 1,0 0 0,0 0 0,0 0-1,0 0 1,0 0 0,0 1 0,-1-1 0,1 0-1,0 0 1,0 0 0,0 0 0,0 0-1,0 0 1,0 0 0,0 0 0,0 0-1,0 0-13,-7 5 220,-59 29 570,42-23-546,0 1 1,-7 6-245,2 2 176,2 1 1,0 0-1,1 2 1,1 1 0,2 2-1,0 0 1,2 1-1,0 1 1,-13 26-177,23-34 48,1 0 0,0 1 0,2 0 0,1 0 0,0 1 0,1 0 0,2 0 0,0 0 0,2 1 0,0-1 0,1 1 0,1 0 0,2-1 0,0 1 0,3 10-48,-3-22 41,1-1 1,0 1-1,1 0 0,0-1 0,0 1 0,1-1 0,1-1 0,0 1 0,2 3-41,-3-8 29,-1 0 0,0 0 0,1-1 0,0 1 0,0-1 0,0 0 0,1-1 0,-1 1 0,1-1 0,0 0 0,0 0 0,0-1 0,0 0 0,0 0 0,1 0 0,-1-1 0,1 0-29,10 1 72,-1-2 1,1 0-1,0-1 0,3-2-72,-19 3 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6.682"/>
    </inkml:context>
    <inkml:brush xml:id="br0">
      <inkml:brushProperty name="width" value="0.05" units="cm"/>
      <inkml:brushProperty name="height" value="0.05" units="cm"/>
      <inkml:brushProperty name="color" value="#E71224"/>
    </inkml:brush>
  </inkml:definitions>
  <inkml:trace contextRef="#ctx0" brushRef="#br0">415 496 3241,'-2'-37'1152,"2"0"0,5-33-1152,0-11 743,-5 72-463,-1 1-1,0-1 1,0 1-1,-1 0 1,0-1-1,-1 1-279,-4-24 1406,-3 0-609,10 30-774,-1 0 0,1 0 0,-1 1 0,0-1 0,1 0 0,-1 0 0,0 1 1,0-1-1,0 0 0,-1 1 0,1-1 0,0 1 0,-1-1 0,1 1 1,0 0-1,-1 0 0,0-1 0,1 1 0,-1 0 0,0 0 0,1 1 1,-1-1-1,0 0 0,0 1 0,0-1 0,0 1 0,0-1 0,0 1 1,0 0-1,1 0 0,-1 0 0,0 0 0,-2 0-23,-2 0 44,0 0 1,-1 1-1,1 0 0,0 0 1,-1 1-1,1-1 0,0 1 1,0 1-1,0-1 0,0 1-44,-8 5 25,1 1-1,0 1 0,1 0 0,0 1 0,1 0 0,0 0 0,1 1 1,-9 13-25,2 0 26,1 1 0,1 1 0,1 1 0,-1 6-26,-3 12 35,2 1 1,2 1-1,2 0 1,-2 34-36,8-41 46,2 0 1,2 0 0,2 0 0,2 0 0,6 33-47,-7-62 6,2 0 0,-1-1 0,2 1 0,0-1 0,0 0 0,1 0 0,0 0 0,1-1 0,1 3-6,-4-9 2,0 0 0,1 0 0,-1 0-1,1 0 1,0 0 0,0-1 0,0 1 0,1-1-1,-1 0 1,1-1 0,0 1 0,-1-1 0,1 0-1,0 0 1,0 0 0,0-1 0,1 0 0,-1 0-1,0 0 1,1 0 0,0-1-2,5 0 12,-1-1 0,0 0 0,0-1 1,1 0-1,-1-1 0,0 0 0,-1 0 0,1-1 0,-1 0 0,1-1 1,0-1-13,16-10 46,0-1 0,-1-1 0,3-4-46,15-16 66,-1-2 1,-3-2-1,-1-1 0,16-25-66,6-17 56,-4-2 0,-1-7-56,-24 38 6,-3-1 0,3-16-6,-22 51 1,-2 0 0,0-1 0,-1 0 0,-2 0 0,0 0 0,-2 0 0,0-14-1,-1 33 0,-1 0 1,0-1-1,-1 1 0,1 0 1,-1 0-1,0 0 0,0 0 0,0 0 1,0 0-1,-1 0 0,1 0 1,-1 0-1,0 0 0,0 1 0,-1-1 1,1 1-1,-1 0 0,0-1 1,1 1-1,-1 0 0,-1 1 0,1-1 1,0 1-1,-1-1 0,1 1 1,-1 0-1,0 0 0,0 0 0,0 1 1,0 0-1,0-1 0,-2 1 0,-5-1 2,-1 1 0,1 0 0,-1 1 1,0 0-1,1 1 0,-1 0 0,1 1 0,-1 0 0,1 1 0,0 0 0,-1 1-2,-17 6-13,1 1 1,0 2-1,-14 9 13,28-14-220,0 1 0,1 0 0,0 1-1,0 1 1,1 0 0,1 0 0,-5 7 220,10-7-1011,7-10 403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9.354"/>
    </inkml:context>
    <inkml:brush xml:id="br0">
      <inkml:brushProperty name="width" value="0.05" units="cm"/>
      <inkml:brushProperty name="height" value="0.05" units="cm"/>
      <inkml:brushProperty name="color" value="#E71224"/>
    </inkml:brush>
  </inkml:definitions>
  <inkml:trace contextRef="#ctx0" brushRef="#br0">274 105 3561,'-78'18'2830,"12"-3"995,-55 19-3825,113-28 929,19-6 143,31-9-844,-20 4-134,-1 1 1,2 1-1,-1 2 1,14-1-95,127 12 348,-95-4-244,65-4-104,-70-6-43,1-4 0,-2-2 1,1-3-1,0-3 43,27-11-1837,-1-4 0,34-19 1837,-93 38-660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49.689"/>
    </inkml:context>
    <inkml:brush xml:id="br0">
      <inkml:brushProperty name="width" value="0.05" units="cm"/>
      <inkml:brushProperty name="height" value="0.05" units="cm"/>
      <inkml:brushProperty name="color" value="#E71224"/>
    </inkml:brush>
  </inkml:definitions>
  <inkml:trace contextRef="#ctx0" brushRef="#br0">21 275 5769,'-21'11'2529,"21"-1"-1505,21-12-224,20-1-208,21-8-192,5-3-8,15-9-143,12-2-25,14-7-128,18-1-104,12-3-240,2-1-297,-2-4-1007,-10 2 976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50.568"/>
    </inkml:context>
    <inkml:brush xml:id="br0">
      <inkml:brushProperty name="width" value="0.05" units="cm"/>
      <inkml:brushProperty name="height" value="0.05" units="cm"/>
      <inkml:brushProperty name="color" value="#E71224"/>
    </inkml:brush>
  </inkml:definitions>
  <inkml:trace contextRef="#ctx0" brushRef="#br0">199 22 4985,'0'-5'339,"0"-7"2699,0 11-2989,0 1 0,0 0 1,-1 0-1,1 0 0,0-1 1,0 1-1,0 0 1,0 0-1,0 0 0,0 0 1,0-1-1,0 1 0,-1 0 1,1 0-1,0 0 1,0 0-1,0 0 0,0-1 1,-1 1-1,1 0 1,0 0-1,0 0 0,0 0 1,0 0-1,-1 0 0,1 0 1,0 0-1,0 0 1,0 0-1,-1 0 0,1 0 1,0 0-1,0 0 0,0 0 1,-1 0-1,1 0 1,0 0-1,0 0 0,0 0 1,-1 0-1,1 0 0,0 0 1,0 0-1,0 0 1,-1 0-50,1 1 22,-1-1 1,1 0 0,-1 0 0,1 0-1,-1 0 1,1 1 0,0-1 0,-1 0 0,1 0-1,-1 1 1,1-1 0,0 0 0,-1 1-1,1-1 1,0 0 0,-1 1 0,1-1 0,0 1-1,-1-1 1,1 1 0,0-1 0,0 0-1,0 1 1,-1-1 0,1 1 0,0-1 0,0 1-1,0 0-22,-1 3 72,-26 77 886,0 17-958,-100 418 1251,148-578-1236,-10 31-5,17-46-3,4 2 1,14-23-8,-20 50 4,2 1 0,2 1 0,34-40-4,-52 71 0,1 1 1,0 1 0,1 0 0,1 1 0,0 0 0,1 1-1,6-3 0,-17 11 0,1 1-1,-1-1 0,1 1 1,0 0-1,0 0 0,0 1 1,0 0-1,0 0 0,0 0 1,0 1-1,2 0 1,-4 0-2,0 0 1,1 1-1,-1 0 0,0 0 0,0 0 1,0 1-1,0 0 0,-1-1 1,1 1-1,0 0 0,-1 1 0,1-1 1,-1 1-1,0-1 0,1 1 1,-1 0-1,1 2 2,1 1-2,0 0 0,-1 1 0,0 0 1,0 0-1,0 0 0,-1 1 0,0-1 0,0 1 0,-1-1 0,0 1 1,0 0-1,-1 0 0,0 4 2,1 12-4,-2 0 0,0 0 0,-2 0 0,-1-1 4,-8 53 1,-3-1 1,-3 0 0,-4-2-1,-3 0 1,-32 66-2,15-52 2,-4-1 0,-3-3 0,-4-1 0,-32 34-2,74-103 0,2-1 0,-1-1 1,0 0-1,0 0 1,-1-1-1,0 0 1,-1-1-1,0 0 0,-1-1 1,0 0-1,11-7 1,0-1 0,0 1-1,1-1 1,-1 1 0,0-1 0,0 0 0,0 1 0,0-1-1,0 0 1,0 0 0,0 0 0,0 0 0,0 0 0,0 0-1,0 0 1,0 0 0,0 0 0,0 0 0,0 0-1,1-1 0,-1 1 0,0 0 0,1-1 1,-1 1-1,1-1 0,-1 1 0,1-1 1,0 1-1,-1-1 0,1 1 0,0-1 0,-1 1 1,1-1-1,0 0 0,-1 1 0,1-1 1,0 1-1,0-1 0,0 0 0,0 1 1,-1-1-1,1-3-1,0-1 1,0 1-1,0 0 1,0 0-1,1 0 1,0 0 0,0 0-1,0-2 1,2-4-2,0 1 1,1 0-1,0 0 0,0 0 0,1 1 0,0 0 1,1-1-1,0 2 0,1-2 2,-2 4 0,-1 0 0,1 0 1,1 1-1,-1 0 0,0 0 0,1 0 0,0 1 1,0-1-1,0 2 0,0-1 0,0 1 0,1 0 1,-1 0-1,4 0 0,16-2 9,1 2 0,-1 0 0,1 2 0,18 2-9,112 18 9,-84-10-46,-68-9 36,70 8-1061,69 1 1062,-122-10-257,-1-1 0,1 0 0,-1-2 0,0 0 0,0-2 0,0 0 0,0-1 0,-1-1 1,1-2 256,-3-1-180,0 0 1,-1-2 0,5-3 179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50.975"/>
    </inkml:context>
    <inkml:brush xml:id="br0">
      <inkml:brushProperty name="width" value="0.05" units="cm"/>
      <inkml:brushProperty name="height" value="0.05" units="cm"/>
      <inkml:brushProperty name="color" value="#E71224"/>
    </inkml:brush>
  </inkml:definitions>
  <inkml:trace contextRef="#ctx0" brushRef="#br0">399 1 6537,'-4'1'240,"1"0"0,-1 1-1,1 0 1,-1 0 0,1 0 0,0 0-1,0 0 1,0 1 0,0-1-1,1 1 1,-1 0 0,1-1 0,-1 1-1,1 1 1,0-1 0,0 1-240,-8 8 336,-32 44-184,3 2 1,2 1 0,3 2-1,2 1 1,3 2-1,3 1 1,3 1-1,3 1 1,2 1-1,4 0 1,-6 68-153,17-103 148,1 1 1,1 0-1,2-1 1,2 1-1,4 21-148,-6-49 29,0 0 0,1-1-1,-1 1 1,1 0-1,0-1 1,1 0 0,-1 1-1,1-1 1,0 0-1,1 0 1,-1-1 0,1 1-1,3 2-28,-5-5 12,-1-1 0,1 1-1,1-1 1,-1 0 0,0 0 0,0 0-1,0 0 1,1 0 0,-1 0 0,0-1 0,1 1-1,-1-1 1,0 1 0,3-1-12,-1 0 11,0-1 1,0 1 0,0-1-1,0 0 1,0 0 0,0 0-1,0 0 1,0-1-1,-1 0 1,1 0 0,2-1-12,10-8 28,0-1 1,0 0 0,-1-1 0,0-1-1,-2-1 1,1 0 0,2-5-29,27-38 119,12-26-119,-26 39 20,-2-2 1,-2 0 0,-3-2 0,-1-1 0,11-41-21,-26 66 3,0 1 1,-1-1-1,-2 0 1,0-1-1,-2 1 1,0 0-1,-2-1 1,-1 1-1,-1 0 1,-1-1-1,-1 2 1,-2-1-1,-2-5-3,6 20-1,0-1-1,-1 1 1,-1 1-1,1-1 1,-1 0-1,-1 1 1,0 0-1,0 0 1,-1 1 0,0 0-1,-1 0 1,1 0 1,4 7-6,1-1-1,0 0 1,0 1 0,-1 0 0,1-1 0,-1 1 0,1 0 0,-1 0-1,1 0 1,-1 1 0,0-1 0,1 0 0,-1 1 0,0 0 0,1 0-1,-1 0 1,0 0 0,0 0 0,0 1 6,-1 0-28,0 0 1,0 0-1,0 1 1,1-1-1,-1 1 0,0 0 1,1 0-1,-1 1 1,1-1-1,0 1 0,0 0 1,0 0 27,-7 8-195,0 0 0,1 1 0,0 1 0,1-1 0,0 1 0,-2 8 195,10-21-13,-6 12-325,0 0-1,1 0 1,0 4 338,4-13-118,0 0 1,0 0 0,1 0 0,-1 0-1,1 0 1,0 0 0,0 0 0,0 0-1,0 0 1,0 0 0,1 0-1,0 0 1,-1 0 0,1 0 0,0 0-1,1 2 118,11 11-665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51.388"/>
    </inkml:context>
    <inkml:brush xml:id="br0">
      <inkml:brushProperty name="width" value="0.05" units="cm"/>
      <inkml:brushProperty name="height" value="0.05" units="cm"/>
      <inkml:brushProperty name="color" value="#E71224"/>
    </inkml:brush>
  </inkml:definitions>
  <inkml:trace contextRef="#ctx0" brushRef="#br0">342 2 4697,'-1'-1'278,"-1"1"1,1 0-1,-1-1 1,0 1-1,1 0 1,-1 0-1,1 0 1,-1 0-1,0 1 1,1-1-1,-1 0 1,1 1-1,-1-1 0,1 1 1,-1 0-279,-6 2 230,1 2 1,-1-1-1,1 1 0,0 1 1,1-1-1,-1 1 0,-3 5-230,-41 50 716,37-42-480,-8 10-19,2 1 0,1 1 0,2 1-1,0 1 1,3 0 0,-11 35-217,11-21 167,2 1 0,1 0 1,3 1-1,-1 45-167,7-65 109,1-1 1,1 1-1,2 0 0,1 0 0,1-1 0,1 1 1,1-1-1,2 0 0,7 15-109,-12-36 31,0 0 0,0-1 0,1 0 0,0 0 0,0 0 0,0 0-1,1 0 1,0-1 0,0 0 0,0 0 0,1 0 0,4 3-31,-6-6 11,0 0-1,0 0 1,0 0-1,0-1 1,1 0-1,-1 0 1,1 0-1,-1 0 1,0 0-1,1-1 1,0 0-1,-1 0 1,1 0-1,-1 0 1,0-1 0,1 0-1,-1 0 1,1 0-1,-1 0 1,0-1-1,4-2-10,5-2 7,-1-1 0,1 0 0,-1-1 0,-1 0 0,7-7-7,12-12 3,14-16-3,-8 4 4,-2-2 1,-1-1 0,-2-2-1,-3-1 1,24-47-5,-39 64 4,0 0 0,-2-1-1,-1 0 1,-1-1 0,-2 1 0,-1-2 0,-1 1-1,-2-1 1,-1 1 0,-1-1 0,-2-2-4,0 19 1,-1 0 1,0 0 0,-1 1-1,-1 0 1,0-1-1,-1 1 1,0 1-1,-1-1 1,-1 1-1,0 0 1,0 0 0,-1 1-1,-1-1-1,4 6 0,0 1-1,0-1 1,-1 2 0,1-1-1,-1 0 1,0 1 0,0 0-1,0 1 1,-1-1 0,1 1-1,-1 0 1,0 1 0,0 0 0,0 0-1,0 0 1,0 1 0,-1 0-1,1 0 1,0 1 0,0 0-1,-1 0 1,1 1 0,0 0-1,0 0 1,-2 1 0,-4 2-58,1 0 0,0 1 0,0 1 0,1 0 0,-1 0 0,1 1 1,1 1-1,-1 0 0,1 0 0,0 1 0,1 0 0,0 1 0,1 0 0,-2 3 58,0 0-300,1 0-1,0 1 1,1 1-1,0-1 1,1 1 0,1 1-1,0-1 1,2 1-1,-1 0 1,2 0-1,0 2 301,2-13-119,1 0-1,-1-1 0,1 1 0,0 0 0,1-1 0,-1 1 0,2 3 121,-1-5-47,0-1 0,0 1 0,1 0 0,-1-1 0,1 1 0,-1-1 0,1 0 0,0 0 0,2 2 46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3.366"/>
    </inkml:context>
    <inkml:brush xml:id="br0">
      <inkml:brushProperty name="width" value="0.05" units="cm"/>
      <inkml:brushProperty name="height" value="0.05" units="cm"/>
      <inkml:brushProperty name="color" value="#E71224"/>
    </inkml:brush>
  </inkml:definitions>
  <inkml:trace contextRef="#ctx0" brushRef="#br0">168 2 5625,'0'0'96,"0"1"0,-1-1 1,1 0-1,0 0 0,0 0 0,0 0 0,0 0 0,0 0 0,-1 0 1,1 0-1,0 0 0,0 0 0,0 0 0,0 0 0,0 0 0,-1 0 1,1 0-1,0 0 0,0 0 0,0 0 0,0 0 0,0 0 0,-1 0 1,1 0-1,0 0 0,0 0 0,0 0 0,0 0 0,0-1 0,-1 1 1,1 0-1,0 0 0,0 0 0,0 0 0,0 0 0,0 0 0,0 0 1,0 0-1,0-1 0,0 1 0,-1 0 0,1 0 0,0 0 0,0 0 0,0 0 1,0-1-1,0 1 0,0 0-96,-12 24 789,6-12-789,-50 98 627,40-74-467,2 0 1,1 1-1,2 1 0,2 0 1,1 0-1,2 1 0,1-1 1,2 8-161,1 80 28,11 108-28,-7-206 25,6 128-33,30 378-1519,-33-479 1088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52.486"/>
    </inkml:context>
    <inkml:brush xml:id="br0">
      <inkml:brushProperty name="width" value="0.05" units="cm"/>
      <inkml:brushProperty name="height" value="0.05" units="cm"/>
      <inkml:brushProperty name="color" value="#E71224"/>
    </inkml:brush>
  </inkml:definitions>
  <inkml:trace contextRef="#ctx0" brushRef="#br0">57 0 4897,'2'3'279,"0"0"0,0-1 0,0 0 0,0 1 0,0-1 0,1 0 0,-1 0 0,1-1 0,0 1 0,-1 0 0,1-1 0,0 0 1,0 1-1,0-1 0,0 0 0,0-1 0,1 1-279,1 0 132,-1 1 0,0-1 0,1 1 0,-1 0 1,0 0-1,0 1 0,0-1 0,2 3-132,5 4 329,-2 1-1,1 0 1,-1 1 0,-1 0-1,3 3-328,-8-9 48,-1 0 1,0 0-1,1 0 0,-2 0 1,1 0-1,0 1 0,-1-1 0,0 0 1,0 1-1,-1-1 0,0 1 1,0-1-1,0 0 0,0 1 0,-1 0-48,-15 80 379,-22 68-379,24-100 47,-48 149 99,31-112 120,5 1-1,-4 37-265,28-119 41,3-12-20,4-19-9,-1 3-6,20-70-4,4 1 0,3 1-1,4 2 1,39-66-2,33-39 11,-87 159-11,0 1 1,2 2-1,1 0 0,1 1 0,3-2 0,-25 27 0,5-6 0,0 1 0,1 0 0,0 1 0,5-3 0,-12 7 0,1 0 0,-1 0 0,0 0 0,1 1 0,-1-1 0,1 1 0,-1-1 0,1 1 0,-1-1 0,1 1 0,0 0 0,-1 0 0,1 0 0,-1 0 0,1 0 0,0 0 0,-1 0 0,1 0 0,-1 1 0,1-1 0,-1 0 0,1 1 0,0 0 0,-1-1 0,0 1 0,1 0 0,-1 0 0,0-1 0,1 1 0,-1 0 0,0 1 0,2 2-1,0 0 1,-1 0-1,1 0 0,-1 0 0,0 1 1,-1 0-1,1-1 0,-1 1 1,0 0-1,0-1 0,0 1 0,-1 0 1,0 1 0,2 18-5,-2 0 1,-2 4 4,2-19 1,-12 116 27,-17 74-28,8-65 28,3 31-28,16-135 0,2-30 0,0 0 0,1 0-1,-1 0 1,0 0 0,0 0 0,0 0 0,0 0 0,0 0 0,0 0 0,0 0 0,0 0 0,0 0 0,1 0-1,-1 0 1,0 0 0,0 0 0,0 0 0,0 0 0,0 0 0,0 0 0,0 0 0,0 0 0,0 0 0,1 0 0,-1 0-1,0 0 1,0 0 0,0 0 0,0 0 0,0 0 0,0 0 0,0 0 0,0 0 0,0 1 0,0-1 0,0 0-1,1 0 1,-1 0 0,0 0 0,0 0 0,0 0 0,0 0 0,0 0 0,0 0 0,0 0 0,0 1 0,0-1-1,0 0 1,0 0 0,5-12-2,86-251-5,-71 201 6,33-89-2,-43 126-2,2 0-1,0 1 1,2 1 0,12-17 5,-21 34-2,0-1-1,0 2 1,1-1 0,0 1-1,-1-1 1,3 0 2,-7 6 0,0-1-1,0 0 1,0 0 0,0 1 0,0-1-1,0 0 1,0 1 0,1-1 0,-1 1-1,0-1 1,0 1 0,0 0 0,1-1-1,-1 1 1,0 0 0,0 0 0,1 0 0,-1 0-1,0 0 1,0 0 0,0 1 0,1-1-1,-1 0 1,0 0 0,0 1 0,0-1-1,1 1 1,-1-1 0,0 1 0,0 0-1,0-1 1,0 1 0,0 0 0,0 0-1,0 0 1,0-1 0,-1 1 0,1 0 0,0 0-1,0 0 1,0 1 0,2 6 2,0-1-1,0 1 1,-1-1 0,0 1-1,0 0 1,-1 0 0,0 0-1,0 0 1,-1 0 0,0 0-1,-1 4-1,2 19 9,5 173-26,7 124-172,-12-316 25,0 0 0,1 0 0,1-1-1,-1 1 1,2-1 0,2 6 164,-3-9-112,-3-7 82,2 5-118,0 0 1,0 0-1,1-1 0,0 1 1,1 1 147,-3-6-31,-1-1 1,0 1-1,1 0 1,-1-1 0,1 1-1,-1-1 1,1 1-1,-1-1 1,1 1-1,-1-1 1,1 0 0,-1 1-1,1-1 1,0 0-1,-1 1 1,1-1-1,0 0 1,-1 0 0,1 1-1,0-1 1,-1 0-1,1 0 1,0 0-1,-1 0 1,1 0 0,0 0-1,-1 0 1,1 0-1,0 0 1,-1 0-1,1 0 1,0-1 0,-1 1-1,1 0 1,0 0-1,-1-1 1,1 1 0,0 0-1,-1-1 1,1 1-1,-1-1 1,1 1-1,-1-1 1,1 1 0,-1-1-1,1 1 1,-1-1-1,1 0 31,3-5-180,0-1 0,0 1 0,0-1 0,2-6 180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1:52.917"/>
    </inkml:context>
    <inkml:brush xml:id="br0">
      <inkml:brushProperty name="width" value="0.05" units="cm"/>
      <inkml:brushProperty name="height" value="0.05" units="cm"/>
      <inkml:brushProperty name="color" value="#E71224"/>
    </inkml:brush>
  </inkml:definitions>
  <inkml:trace contextRef="#ctx0" brushRef="#br0">46 55 5521,'-9'-54'5840,"7"65"-2153,-2 13-3923,-16 303 591,16 42-355,3-188 106,-2-26-88,0 99-807,15 66 789,-10-303-155,0 10-885,1 0 1,4 15 1039,1-15-802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1.869"/>
    </inkml:context>
    <inkml:brush xml:id="br0">
      <inkml:brushProperty name="width" value="0.05" units="cm"/>
      <inkml:brushProperty name="height" value="0.05" units="cm"/>
      <inkml:brushProperty name="color" value="#E71224"/>
    </inkml:brush>
  </inkml:definitions>
  <inkml:trace contextRef="#ctx0" brushRef="#br0">60 100 4809,'-9'-31'7689,"9"11"-5548,-21 203-2105,0 91 595,13 156-631,8-410 25,0-11-13,0 1-1,0 0 1,1-1 0,1 3-12,-2-12 0,0 0-1,0-1 1,0 1-1,0 0 1,0 0 0,0 0-1,0 0 1,0 0 0,0 0-1,0 0 1,0 0-1,0-1 1,0 1 0,0 0-1,1 0 1,-1 0 0,0 0-1,0 0 1,0 0-1,0 0 1,0 0 0,0 0-1,0 0 1,0 0 0,1 0-1,-1 0 1,0 0-1,0 0 1,0 0 0,0 0-1,0 0 1,0 0-1,1 0 1,-1 0 0,0 0-1,0 0 1,0 0 0,0 0-1,0 0 1,0 0-1,0 0 1,1 0 0,-1 0-1,0 0 1,0 0 0,0 0-1,0 0 1,0 0-1,0 0 1,0 0 0,0 1-1,0-1 1,1 0 0,-1 0-1,0 0 1,0 0-1,0 0 1,0 0 0,0 0-1,0 1 1,5-17-12,13-130-40,-4-49 52,-3 42 7,12-44-7,-1 72-61,11-20 61,-24 120-18,-6 21 10,0 13 2,2 65 16,-4 3-10,2 41 18,48 488 180,-48-578-184,1 0-1,2 0 0,3 8-13,-9-34 0,1-1-1,-1 1 1,1 0-1,0 0 1,-1 0-1,1-1 1,0 1-1,0 0 1,0-1-1,0 1 0,1-1 1,-1 0-1,0 1 1,1-1-1,-1 0 1,2 1 0,-3-2-1,1 1 0,0-1 0,0 0 0,-1 0 0,1 0 0,0 0 0,0 0 1,-1 0-1,1 0 0,0 0 0,0 0 0,0 0 0,-1-1 0,1 1 0,0 0 0,-1 0 0,1-1 1,0 1-1,-1 0 0,1-1 0,0 1 0,-1-1 0,1 1 0,0-1 0,-1 1 0,1-1 1,4-5-3,0 0 0,0-1 0,-1 1-1,0-1 1,0 0 0,-1 0 0,0-1 3,39-93 24,19-78-24,-21 58 55,10-11-55,-33 93-2,1 1 0,2 1 0,2 1 0,2 0 0,9-9 2,-26 36-5,-5 5 5,1 1-1,-1 1 0,0-1 1,1 0-1,-1 0 1,1 1-1,0 0 1,0-1-1,0 1 1,0 0-1,4-1 1,-7 3 1,1-1-1,-1 1 0,1 0 0,-1 0 0,1 0 1,-1 0-1,1 0 0,-1 0 0,1 0 1,-1 0-1,1 0 0,-1 0 0,1 0 0,-1 0 1,1 1-1,-1-1 0,1 0 0,-1 0 1,1 0-1,-1 1 0,1-1 0,-1 0 1,0 1-1,1-1 0,-1 0 0,1 1 0,-1-1 1,0 1-1,1-1 0,-1 0 0,0 1 1,0-1-1,1 1 0,-1-1 0,0 1 0,0-1 1,0 1-1,1-1 0,-1 1 0,0-1 1,0 1-1,0-1 0,0 1 0,3 28 14,-2-23-12,4 169 130,-11 68-132,1 19 258,6-172-94,13 77-164,-13-153-78,1 0 0,1-1-1,0 1 1,1 0-1,0-1 1,2 2 78,-6-14-44,0 0 1,1-1 0,-1 1 0,0 0 0,1 0-1,-1 0 1,1 0 0,-1 0 0,1-1 0,-1 1-1,1 0 1,0 0 0,-1-1 0,1 1 0,0 0-1,-1-1 1,1 1 0,0-1 0,0 1-1,0-1 1,-1 1 0,1-1 0,0 0 0,0 1-1,0-1 1,0 0 0,0 0 0,0 0 0,0 0-1,0 0 1,0 0 0,0 0 0,0 0 0,-1 0-1,1 0 1,0 0 0,0 0 0,0-1-1,0 1 1,0 0 0,0-1 0,0 1 0,0-1-1,-1 1 1,1-1 43,22-25-645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2.487"/>
    </inkml:context>
    <inkml:brush xml:id="br0">
      <inkml:brushProperty name="width" value="0.05" units="cm"/>
      <inkml:brushProperty name="height" value="0.05" units="cm"/>
      <inkml:brushProperty name="color" value="#E71224"/>
    </inkml:brush>
  </inkml:definitions>
  <inkml:trace contextRef="#ctx0" brushRef="#br0">344 331 4945,'-12'19'3887,"12"-19"-3836,0 0-1,0 0 1,0 0-1,0 0 1,-1 0 0,1 0-1,0 0 1,0 0-1,0 0 1,0 0-1,-1-1 1,1 1 0,0 0-1,0 0 1,0 0-1,0 0 1,0 0-1,-1 0 1,1 0 0,0 0-1,0 0 1,0-1-1,0 1 1,0 0-1,0 0 1,-1 0 0,1 0-1,0 0 1,0-1-1,0 1 1,0 0-1,0 0 1,0 0 0,0 0-1,0-1 1,0 1-1,0 0 1,0 0-1,0 0 1,0-1-1,0 1 1,0 0 0,0 0-1,0 0 1,0 0-1,0-1 1,0 1-1,0 0 1,0 0 0,0 0-1,1 0 1,-1-1-51,0-8 267,1-1 0,0 1 0,1-1 1,1-2-268,6-18 139,-2 5 69,-1 0 1,0-6-209,-5 21 43,0 1 0,-1-1 0,-1 1 1,1-1-1,-1 1 0,-1 0 0,0-1 0,0 1 0,-1 0 1,0 0-1,0 0 0,-1 0-43,2 6 11,0-1-1,1 0 1,-1 1-1,-1-1 1,1 1 0,0-1-1,-1 1 1,0 0-1,0 0 1,0 0 0,0 1-1,0-1 1,0 1-1,-1 0 1,1 0 0,-1 0-1,0 0 1,1 0-1,-1 1 1,0-1 0,0 1-1,0 0 1,0 1-1,0-1 1,0 1 0,0-1-1,0 1 1,-1 1-1,1-1-10,-2 1 11,-1 1-1,1 0 1,0 1-1,0-1 1,1 1-1,-1 0 1,0 0-1,1 1 1,0 0-1,0 0 1,0 0 0,0 1-1,1-1 1,-1 1-1,1 0 1,0 0-1,0 2-10,-9 12 26,1 1 0,1 0 0,1 1 0,-4 9-26,-6 26 84,2 0 0,3 1 1,2 0-1,3 1 0,2 0 0,2 1 0,4 0 1,2 16-85,0-63 39,0 0 0,0-1 1,1 1-1,1-1 0,0 0 1,1 1-1,0-1 0,0 0 1,1-1-1,2 4-39,-5-12 5,0-1 0,-1 1 0,1-1 0,0 1 0,0-1 0,0 0 0,0 1 0,1-1 0,-1 0 0,0 0 0,0 0 1,1 0-1,-1 0 0,1 0 0,-1 0 0,1 0 0,-1 0 0,1-1 0,-1 1 0,1-1 0,0 1 0,-1-1 0,2 0-5,-1 0 3,0 0 0,0-1 1,1 1-1,-1-1 0,0 1 0,0-1 0,0 0 0,0 0 1,0 0-1,0 0 0,-1 0 0,1-1 0,0 1 0,0 0 1,-1-1-1,1 0-3,7-8 8,0 0-1,-1-1 1,0 0 0,-1-1-1,2-4-7,53-99 54,-6-2-1,24-79-53,-57 145 46,8-13-46,-24 49 43,-18 45 32,0-1-1,2 2 1,2-1-1,0 1 0,0 20-74,2-18 23,-53 384 209,56-396-211,1 0 0,0 1 0,2 10-21,-1-30-5,0-1-1,0 1 1,1-1 0,-1 1 0,0-1-1,1 1 1,-1-1 0,1 1 0,-1-1-1,1 1 1,0-1 0,0 0 0,-1 1-1,1-1 1,0 0 0,0 0 5,0 0-15,-1-1 0,1 0 0,0 1 0,-1-1 0,1 0-1,-1 0 1,1 0 0,0 0 0,-1 1 0,1-1 0,-1 0 0,1 0 0,0 0 0,-1 0 0,1 0 0,0 0-1,-1 0 1,1-1 0,-1 1 0,1 0 0,0 0 0,-1 0 0,1-1 0,-1 1 0,1 0 0,-1-1 15,5-2-150,-1 0 0,0 0 0,0-1 0,0 0 0,0 0 1,-1 0-1,1 0 0,0-2 150,11-18-803,0 0-1,-1-1 1,-1-4 803,19-39-666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2.952"/>
    </inkml:context>
    <inkml:brush xml:id="br0">
      <inkml:brushProperty name="width" value="0.05" units="cm"/>
      <inkml:brushProperty name="height" value="0.05" units="cm"/>
      <inkml:brushProperty name="color" value="#E71224"/>
    </inkml:brush>
  </inkml:definitions>
  <inkml:trace contextRef="#ctx0" brushRef="#br0">159 38 4881,'3'-5'9033,"-4"-6"-6983,-6-8-1863,7 19-183,0 0-1,0-1 0,-1 1 0,1 0 0,0 0 0,0 0 0,-1 0 0,1-1 0,0 1 0,0 0 0,0 0 0,-1 0 0,1 0 0,0 0 0,-1 0 0,1 0 0,0 0 1,0 0-1,-1 0 0,1 0 0,0 0 0,0 0 0,-1 0 0,1 0 0,0 0 0,0 0 0,-1 0 0,1 0 0,0 0 0,0 1 0,-1-1 0,1 0 0,0 0 1,0 0-1,-1 0 0,1 1 0,0-1 0,0 0 0,0 0 0,0 0 0,-1 1-3,-10 14-11,3-2 23,1-3-9,-5 7-1,1-1 0,1 2 0,1-1 0,0 1 0,-3 12-2,1-1 2,-2 7 31,1 0 1,1 6-34,8-32 13,2 0 0,-1 0 1,1 1-1,0-1 0,1 0 1,1 1-1,-1-1 0,2 0 1,-1 0-1,2 2-13,-2-9 2,-1 0 0,1 0 0,0 0 0,1 0 0,-1-1 0,0 1 0,1 0 0,0-1 0,-1 1 0,1-1 0,0 0 0,0 1 0,0-1 0,1 0 0,-1 0 0,0-1 0,1 1 0,-1 0 0,1-1 0,0 1 0,0-1 0,-1 0 0,1 0 0,0 0 0,0-1 0,0 1 0,0 0 0,0-1 0,0 0 0,0 0-2,12 0 0,-1-1 1,0-1 0,0 0 0,0 0-1,0-2 1,1 0-1,30-6 32,-37 8-28,-3 1-6,0 0 1,1 1-1,-1 0 1,1-1-1,-1 2 1,2-1 1,-7 0-1,1 0 1,-1 0 0,1 0-1,-1 1 1,0-1 0,1 0 0,-1 0-1,1 0 1,-1 1 0,0-1 0,1 0-1,-1 0 1,0 1 0,1-1 0,-1 0-1,0 1 1,0-1 0,1 0 0,-1 1-1,0-1 1,0 0 0,0 1-1,0-1 1,1 1 0,-1-1 0,0 0-1,0 1 1,0-1 0,0 1 0,0-1-1,0 1 1,0-1 0,0 0 0,0 1-1,0-1 1,0 1 0,0-1 0,0 0-1,-1 1 1,1-1 0,0 1-1,0-1 1,0 1 0,-11 22 14,8-17-3,-84 161-2,-55 115-602,134-266 402,6-13 87,0 0-1,1-1 1,-1 1-1,1 0 0,0 0 1,0 1-1,0-1 1,0 0-1,1 0 0,-1 0 1,1 1-1,0 2 105,1-4-527,4-6-66,10-25-679,3-20 491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3.301"/>
    </inkml:context>
    <inkml:brush xml:id="br0">
      <inkml:brushProperty name="width" value="0.05" units="cm"/>
      <inkml:brushProperty name="height" value="0.05" units="cm"/>
      <inkml:brushProperty name="color" value="#E71224"/>
    </inkml:brush>
  </inkml:definitions>
  <inkml:trace contextRef="#ctx0" brushRef="#br0">282 1 7042,'-8'6'1707,"-25"21"2097,15-12-3255,0 1-1,1 1 1,0 2-549,-6 8 797,1 1 1,1 0-1,-12 25-797,27-42 101,1 0 1,0 0 0,1 0-1,1 1 1,-1-1-1,2 2-101,0-6 29,1-1-1,1 1 1,0 0-1,0-1 0,0 1 1,1 0-1,-1-1 1,2 1-1,-1-1 1,1 1-1,0 0-28,0-2 6,0 0 0,1 0 0,-1 0 0,1 0 0,0-1-1,1 0 1,-1 1 0,1-1 0,-1 0 0,1-1 0,0 1 0,1-1 0,-1 0 0,1 0-1,-1 0 1,2 0-6,12 5-4,-1 0 0,1-2-1,0 0 1,2-1 4,-4-1 0,0 1 0,0 1 0,-1 0 0,14 8 0,-26-12 2,0 0-1,0 0 0,0 0 1,-1 1-1,1-1 0,-1 1 1,1 0-1,-1-1 0,0 1 1,0 0-1,0 1 0,-1-1 1,1 0-1,-1 0 0,0 1 1,0-1-1,0 1 0,0-1 1,0 1-1,-1-1 0,1 1 1,-1 0-1,0-1 0,-1 1 1,1-1-1,0 1 0,-1 0 1,0-1-1,0 1 0,0 1-1,-5 11 3,1-1 0,-2 1 0,0-1 0,-1 0 0,-8 12-3,-2 0-56,0 0 0,-20 20 56,28-36-159,0-1 0,0 0 0,0-1 1,-2 0-1,1-1 0,-1 0 0,-9 4 159,17-10-162,0 0 0,0 0-1,1-1 1,-1 0 0,0 0 0,-1 0 0,1 0 0,0-1-1,0 1 1,0-1 0,0 0 0,0 0 0,-1-1 0,1 1 0,0-1-1,0 0 1,-3-1 162,2 0-136,1-1-1,-1 0 1,1 0-1,0 0 1,-1-1-1,1 0 137,4 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4.037"/>
    </inkml:context>
    <inkml:brush xml:id="br0">
      <inkml:brushProperty name="width" value="0.05" units="cm"/>
      <inkml:brushProperty name="height" value="0.05" units="cm"/>
      <inkml:brushProperty name="color" value="#E71224"/>
    </inkml:brush>
  </inkml:definitions>
  <inkml:trace contextRef="#ctx0" brushRef="#br0">325 124 5457,'-3'-12'1172,"0"-4"-232,-2 1-1,0-1 1,-2-2-940,6 15 107,0 0 0,-1-1 0,1 1 1,-1 0-1,0 1 0,0-1 0,0 0 0,-1 0 0,1 1 0,0-1 0,-1 1 0,0 0 1,1 0-1,-1 0 0,0 0 0,0 0 0,-2 0-107,3 2 67,0 0 1,0-1-1,0 1 0,0 0 1,0 0-1,-1 0 0,1 1 1,0-1-1,0 0 0,0 1 1,0-1-1,0 1 0,0 0 1,0 0-1,0 0 0,0 0 1,0 0-1,0 0 0,0 0 1,1 1-1,-1-1 0,1 1 1,-1-1-1,0 1-67,-7 8 99,0 0 1,1 0-1,-4 7-99,6-9 91,-20 29 137,1 2 0,2 0 1,-17 42-229,30-57 98,1-1 1,1 1-1,1 0 1,1 0-1,1 1 1,2 0-1,-1 24-98,4-40 38,0-1-1,0 1 0,1-1 0,1 1 1,-1-1-1,1 0 0,1 0 0,2 6-37,-4-11 13,0 0-1,1-1 1,-1 1 0,1 0-1,0 0 1,0-1-1,0 1 1,0-1 0,0 0-1,1 0 1,-1 1-1,1-2 1,0 1 0,-1 0-1,1 0 1,0-1-1,0 1 1,0-1 0,0 0-1,0 0 1,0 0-1,0-1 1,0 1 0,1-1-13,1 0 16,1 0 0,0 0 1,0-1-1,0 0 1,-1 0-1,1 0 0,-1-1 1,1 0-1,-1 0 1,1 0-1,-1-1 0,0 1 1,0-1-1,0-1 1,3-1-17,5-6 36,1-1 0,-1 0 0,-1 0 0,7-10-36,-3 2 15,0-1-1,-2-1 0,0 0 0,-2-1 0,0 0 0,0-6-14,-5 13 5,-2 0-1,0 0 0,-1-1 1,0 1-1,-1-1 0,-1 0 1,-1 0-1,-1 0 0,-1-16-4,1 26 3,-1 1-1,0 0 1,-1-1-1,0 1 1,0 0-1,0 0 1,0 0-1,-1 0 1,0 1-1,-1-1 1,1 1 0,-1-1-1,-2-1-2,3 4 2,0 0-1,1 1 1,-1-1-1,-1 1 1,1 0 0,0 0-1,0 0 1,-1 0-1,1 1 1,-1 0 0,0-1-1,1 1 1,-1 0-1,0 1 1,0-1 0,1 1-1,-1-1 1,0 1-1,0 0 1,0 1 0,1-1-1,-1 1 1,0 0-2,-4 1-3,-1 0 0,1 1 0,0 0 0,0 1 0,0 0 0,1 0 0,-1 1 1,1 0-1,0 0 0,-4 5 3,-9 8-66,2 1 1,-15 18 65,25-28-110,-19 26-175,25-33 180,1 0 1,-1 0-1,1 0 0,0 1 0,0-1 0,0 0 1,0 1-1,0-1 0,1 1 0,-1-1 0,1 1 1,0-1-1,-1 1 0,1 0 105,0-2-31,0-1 1,0 0-1,1 1 1,-1-1-1,0 0 1,0 1-1,0-1 1,0 0-1,0 1 1,0-1-1,0 0 1,1 0-1,-1 1 1,0-1-1,0 0 1,0 1-1,1-1 0,-1 0 1,0 0-1,0 0 1,1 1-1,-1-1 1,0 0-1,1 0 1,-1 0-1,0 0 1,0 0-1,1 1 1,-1-1-1,0 0 1,1 0-1,-1 0 1,0 0-1,1 0 1,-1 0-1,1 0 31,20-6-605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4.419"/>
    </inkml:context>
    <inkml:brush xml:id="br0">
      <inkml:brushProperty name="width" value="0.05" units="cm"/>
      <inkml:brushProperty name="height" value="0.05" units="cm"/>
      <inkml:brushProperty name="color" value="#E71224"/>
    </inkml:brush>
  </inkml:definitions>
  <inkml:trace contextRef="#ctx0" brushRef="#br0">477 201 6209,'-11'-19'1963,"1"0"-1,2-1 0,-2-5-1962,4 9 277,-1 0 1,0 1-1,-1 0 0,0 0 1,-6-6-278,13 19 26,0 1 0,0 0 0,0-1 1,0 1-1,0 0 0,0-1 0,-1 1 0,1 0 0,0 0 1,-1 0-1,1 0 0,-1 1 0,1-1 0,-1 0 0,1 1 1,-1-1-1,1 1 0,-1-1 0,0 1 0,1 0 0,-1-1 1,0 1-1,0 0 0,1 0 0,-1 0 0,0 0 0,1 1 1,-1-1-1,0 0 0,1 1 0,-1-1 0,1 1 0,-1 0 1,0-1-1,1 1 0,0 0 0,-1 0 0,1 0 0,-2 1-26,-4 4 28,1 0 0,-1 1 0,1 0 0,1 0 0,-1 0 0,1 1 0,-1 2-28,-12 22 16,1 0 0,2 1 0,2 1 0,1 1 0,1-1 0,2 2 0,2-1 0,-3 30-16,0 55 144,4 0 0,6 2-144,0-14 130,-3 34 28,-10 35-158,8-129-143,-3 0 0,-2-1 0,-1 0 0,-3 0 0,-11 22 143,24-66-118,0 0 0,-1 1 0,1-1 0,-1 0 0,0 0 0,0 0 0,0 0 0,0-1 0,0 1 0,-1-1-1,-1 2 119,4-4-38,0 0 0,-1 1-1,1-1 1,-1 0-1,1 0 1,-1 0-1,1 0 1,-1 1-1,1-1 1,-1 0-1,1 0 1,0 0-1,-1 0 1,1 0-1,-1 0 1,1 0-1,-1 0 1,1 0-1,-1-1 1,1 1-1,-1 0 1,1 0-1,-1 0 1,1-1-1,0 1 1,-1 0 38,0-1-83,-1-1 0,1 1 0,0 0 1,0-1-1,0 1 0,0-1 0,0 1 1,0-1-1,0 1 0,0-1 0,1 0 83,-15-42-772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4.753"/>
    </inkml:context>
    <inkml:brush xml:id="br0">
      <inkml:brushProperty name="width" value="0.05" units="cm"/>
      <inkml:brushProperty name="height" value="0.05" units="cm"/>
      <inkml:brushProperty name="color" value="#E71224"/>
    </inkml:brush>
  </inkml:definitions>
  <inkml:trace contextRef="#ctx0" brushRef="#br0">4 0 7538,'-3'23'3560,"8"2"-1647,7 3-297,10 1-712,6-4-376,14-6-304,13-12-119,9-19-258,5-8-455,-1-22-1024,-5-6 1032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5.387"/>
    </inkml:context>
    <inkml:brush xml:id="br0">
      <inkml:brushProperty name="width" value="0.05" units="cm"/>
      <inkml:brushProperty name="height" value="0.05" units="cm"/>
      <inkml:brushProperty name="color" value="#E71224"/>
    </inkml:brush>
  </inkml:definitions>
  <inkml:trace contextRef="#ctx0" brushRef="#br0">247 80 6609,'1'-1'316,"0"-1"-1,0 1 1,0-1-1,0 1 0,1-1 1,-1 1-1,0-1 0,1 1 1,-1 0-1,1 0 1,-1 0-1,1 0 0,0 0 1,-1 0-1,1 0 1,0 1-316,0-1 56,-1 1 0,1-1-1,-1 0 1,0 1 0,1-1 0,-1 0 0,0 0 0,0 0 0,1 0 0,-1 0 0,0 0 0,0 0 0,0 0 0,0 0 0,0 0 0,0-1 0,-1 1 0,1 0 0,0-1 0,-1 1 0,1 0 0,-1-1 0,1 1 0,-1-1 0,1 0-56,-1 1 37,0 0-1,0 0 1,0 0 0,0 0 0,0-1-1,0 1 1,-1 0 0,1 0 0,0 0-1,0 0 1,-1 0 0,1 0 0,-1 0-1,1 0 1,-1 0 0,1 0 0,-1 0-1,0 0 1,0 0 0,1 0 0,-1 0-1,0 0 1,0 1 0,0-1 0,0 0-1,0 1 1,0-1 0,0 0 0,0 1-1,0-1 1,0 1 0,0 0 0,0-1-1,0 1 1,0 0 0,-1 0 0,1 0-1,0 0 1,0 0 0,0 0 0,0 0-1,-1 0 1,1 0 0,0 0 0,-1 1-37,-4 0 11,0 1 0,0 0 0,0 0 0,0 0 0,0 1-1,1-1 1,-1 1 0,0 1-11,-13 10 20,1 0 0,1 2-1,0 0 1,0 1-1,2 0 1,0 1-1,2 1 1,-1 1 0,2-1-1,1 2 1,1 0-1,-6 15-19,13-28 6,1-1 1,-1 1-1,1 0 0,1 0 0,-1 0 0,2 0 0,-1 0 0,1 0 1,0 1-7,0-6 2,1 0 0,-1 0 0,1 0 0,-1-1 0,1 1 0,0 0 0,0 0 0,1-1 0,-1 1 0,0 0 0,1-1 0,0 1 0,-1-1 0,1 0 0,0 0 0,0 0 0,0 0 1,1 0-1,-1 0 0,0 0 0,1-1 0,-1 1 0,1-1 0,-1 1 0,3 0-2,3 0 5,-1 1 0,1-1-1,0-1 1,0 1 0,-1-1 0,1-1 0,0 1 0,0-1 0,0-1 0,0 1-1,0-1 1,0-1 0,0 0 0,0 0-5,19-6 37,-1-2-1,0-1 1,10-6-37,-12 5 35,1 1 1,-1 1-1,9-1-35,-31 11 1,-1 0 0,0-1 0,1 1 1,-1 0-1,1-1 0,-1 1 0,1 0 0,-1 0 0,1 0 1,-1 1-1,1-1 0,-1 0 0,0 0 0,1 1 0,0-1-1,-2 1 1,1-1-1,-1 0 0,1 1 1,-1-1-1,0 1 1,1-1-1,-1 1 1,1-1-1,-1 1 0,0-1 1,1 1-1,-1-1 1,0 1-1,0-1 0,1 1 1,-1-1-1,0 1 1,0 0-1,0-1 0,0 1 1,0-1-1,1 1 1,-1 0-1,-1-1 0,1 6 0,-1-1 1,0 0 0,0 0-1,-1 0 1,1 0-1,-1 0 1,-2 2-1,-18 40-75,-3-2-1,-1 0 1,-3-2 0,-1-1 0,-2-2 0,-33 32 75,64-71-7,-5 5-219,0 1 0,0-1 0,-1 0 0,0-1 0,0 1 0,-4 1 226,11-7-28,0 0 1,0 0-1,0 0 1,0 0-1,-1 0 0,1 0 1,0 0-1,0 0 1,0 0-1,-1 0 0,1 0 1,0 0-1,0 0 1,0 0-1,-1 0 0,1 0 1,0 0-1,0 0 1,0 0-1,0 0 0,-1 0 1,1 0-1,0 0 1,0-1-1,0 1 1,0 0-1,-1 0 0,1 0 1,0 0-1,0 0 1,0-1-1,0 1 0,0 0 1,0 0-1,0 0 1,-1 0-1,1-1 0,0 1 1,0 0-1,0 0 1,0 0-1,0 0 0,0-1 1,0 1-1,0 0 1,0 0-1,0 0 0,0-1 1,0 1-1,0 0 1,0 0-1,0 0 0,0-1 1,0 1-1,1 0 1,-1 0-1,0 0 1,0-1 27,4-14-810,12-22 127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4.661"/>
    </inkml:context>
    <inkml:brush xml:id="br0">
      <inkml:brushProperty name="width" value="0.05" units="cm"/>
      <inkml:brushProperty name="height" value="0.05" units="cm"/>
      <inkml:brushProperty name="color" value="#E71224"/>
    </inkml:brush>
  </inkml:definitions>
  <inkml:trace contextRef="#ctx0" brushRef="#br0">142 146 3761,'-4'-4'740,"-1"0"1,1 1 0,-1-1-1,1-1 1,-2-3-741,-28-42 1127,20 28-784,13 20-228,0 1-1,0-1 1,0 1-1,-1-1 1,1 1 0,0 0-1,-1 0 1,1 0-1,0 0 1,-1 0 0,1 0-1,-1 0 1,0 0-115,2 1 39,-1 0-1,1-1 1,-1 1 0,1 0 0,0 0-1,-1-1 1,1 1 0,0 0 0,-1-1-1,1 1 1,0 0 0,-1-1 0,1 1-1,0 0 1,0-1 0,-1 1 0,1-1-1,0 1 1,0 0 0,0-1-1,0 1 1,0-1 0,-1 1 0,1-1-1,0 1 1,0-1 0,0 1 0,0-1-1,0 1 1,0-1 0,1 1 0,-1 0-1,0-1 1,0 1 0,0-1-39,6 68 289,-10 4-100,-12 57-189,-5 41 158,15-35 155,6 29-313,4-143 27,-4-20-27,0 0 1,0 0-1,1 0 0,-1 0 1,0 0-1,1-1 1,-1 1-1,0 0 1,0 0-1,1 0 1,-1 0-1,0 0 1,0-1-1,0 1 1,1 0-1,-1 0 1,0 0-1,0-1 1,0 1-1,1 0 0,-1 0 1,0-1-1,0 1 1,0 0-1,0 0 1,0-1-1,0 1 1,1 0-1,-1-1 1,0 1-1,0 0 1,0 0-1,0-1 1,0 1-1,13-46 22,-9 33-9,19-77 3,-3 0 0,-3-13-16,-5 27 2,3 0-1,3 1 1,15-33-2,-29 97 0,13-29-2,-16 37 3,0 0 1,1 1-1,0-1 0,-1 1 0,1-1 0,0 1 0,1-1 0,-1 1 1,0 0-1,1 0 0,-1 0 0,1 0-1,-2 2 0,-1 0 0,1 0-1,-1 0 1,1 0 0,0 0 0,-1 0-1,1 0 1,-1 0 0,1 0 0,-1 0-1,1 1 1,0-1 0,-1 0 0,1 0-1,-1 0 1,1 1 0,-1-1-1,1 0 1,-1 1 0,1-1 0,-1 0-1,0 1 1,1-1 0,-1 1 0,1-1-1,-1 1 1,0-1 0,0 1 0,1-1-1,-1 1 1,0-1 0,0 1 0,1-1-1,-1 1 1,0-1 0,0 1 0,0-1-1,0 1 1,0 0 0,7 27-13,-6-24 11,19 107 1,-6 2 1,-4 0-1,-5 0 1,-5 0-1,-6 15 1,-1-73 37,8-75-39,2 1-1,1-1 0,0 1 0,2 0 1,0 1-1,2-5 3,2-6 2,30-102-36,-23 67 20,3 0 1,4 2-1,25-51 14,-43 102 1,0 1-1,1 0 1,0 0-1,1 1 1,0 0 0,4-4-1,-9 11-1,-1-1 0,1 1 0,0-1 1,0 1-1,0 0 0,0 0 0,0 0 1,1 0-1,-1 1 0,1-1 0,-1 1 0,1 0 1,-1 0-1,1 0 0,0 1 0,-1-1 1,1 1-1,0 0 0,0 0 0,-1 0 1,1 1-1,2-1 1,-5 1-2,0 0 1,1-1 0,-1 1 0,0 0-1,1-1 1,-1 1 0,0 0 0,0 0-1,0 0 1,1 0 0,-1 0-1,0 0 1,0 0 0,-1 1 0,1-1-1,0 0 1,0 1 0,-1-1 0,1 0-1,0 2 2,7 30-7,-6-23 6,12 91 4,-4 0-1,-2 71-2,-5-75 11,-2-88-18,-2 1-28,1 0 0,1 0 0,0 0-1,0-1 1,1 1 0,0 0 0,1-1 0,0 1 0,1-1 0,0 0 0,0 0 35,-3-8-33,-1 0 0,0 0-1,1-1 1,-1 1 0,1 0 0,0 0 0,-1-1 0,1 1 0,-1 0-1,1-1 1,0 1 0,0-1 0,-1 1 0,1-1 0,0 1-1,0-1 1,0 0 0,-1 1 0,1-1 0,0 0 0,0 1-1,0-1 1,0 0 0,0 0 0,0 0 0,0 0 0,-1 0-1,1 0 1,0 0 0,0 0 0,0-1 0,0 1 0,0 0-1,0 0 1,0-1 33,2-1-272,0 0 0,1 0-1,-1 0 1,0-1 0,0 1-1,-1-1 1,1 0 0,0 0 0,-1 0 272,29-34-1083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5.736"/>
    </inkml:context>
    <inkml:brush xml:id="br0">
      <inkml:brushProperty name="width" value="0.05" units="cm"/>
      <inkml:brushProperty name="height" value="0.05" units="cm"/>
      <inkml:brushProperty name="color" value="#E71224"/>
    </inkml:brush>
  </inkml:definitions>
  <inkml:trace contextRef="#ctx0" brushRef="#br0">239 28 5201,'6'-6'930,"-5"4"-600,1 0 0,0 1 0,-1-1-1,0 0 1,1 0 0,-1 0 0,0 0 0,0 0-1,1-2-329,-4 4 136,1 0 1,0 1-1,0-1 0,-1 0 0,1 1 1,0-1-1,0 1 0,0-1 0,-1 1 0,1 0 1,0-1-1,0 1 0,0 0 0,0 0 0,0 0-136,-18 17 288,1 1 0,1 1-1,0 1 1,2 0-1,-8 15-287,12-19 127,-5 6 11,1 2 0,1 0 0,1 0 0,2 1 0,0 1 0,2 0-1,1 0 1,1 1 0,1 0 0,2 0 0,0 11-138,3-33 34,1 0 0,0 0-1,0 0 1,1 0 0,0 0-1,0 0 1,1 0-1,-1 0 1,1 0 0,0 0-1,1-1 1,0 2-34,-2-6 11,0 1 0,0-1 0,0 1 0,1-1 1,-1 0-1,0 1 0,1-1 0,-1 0 0,1 0 0,-1 0 0,1 0 0,-1 0 0,1 0 0,0-1 1,-1 1-1,1-1 0,0 1-11,1-1 9,0 1-1,0-1 1,-1 0 0,1 0 0,0 0 0,0-1 0,0 1-1,-1-1 1,1 0 0,0 1 0,-1-1 0,1 0 0,0-1 0,0 1-9,6-5 14,0 1 1,0-1-1,-1-1 1,0 0-1,0 0 1,-1 0 0,0-1-1,0 0 1,0-1-1,-1 1 1,1-5-15,4-5 12,-1-1 0,0 0 0,-2 0 0,0-1 0,0-6-12,-3 8 3,-1-1 0,-1 1 0,0-1 0,-2 1 0,0-1 0,-2-16-3,1 28 2,0-1 0,-1 0 0,-1 0 0,1 1 0,-1-1 0,0 1 0,-1-1 0,0 1 1,0 0-1,0 0 0,-1 0 0,0 1 0,-1-1 0,1 1 0,-1 0 0,-1 0 0,-2-3-2,6 8-11,0 0 1,1 0-1,-1-1 0,0 1 0,0 0 1,0 1-1,0-1 0,0 0 1,0 1-1,0-1 0,0 1 1,0-1-1,0 1 0,0 0 0,0 0 1,-1 0-1,1 0 0,0 0 1,0 1-1,0-1 0,0 0 1,0 1-1,0 0 0,0-1 0,0 1 1,0 0-1,0 0 0,-1 1 11,-2 1-159,1 1 0,-1-1 0,1 1 0,0 0 0,0 0 0,0 0 0,1 0 0,-1 1 0,1-1 0,0 2 159,3-6-40,-1 1-1,1-1 0,0 1 1,0-1-1,0 0 1,0 1-1,-1-1 0,1 1 1,0-1-1,0 1 1,0-1-1,0 0 0,0 1 1,0-1-1,0 1 1,0-1-1,0 1 0,0-1 1,1 0-1,-1 1 1,0-1-1,0 1 0,0-1 1,0 1-1,1-1 1,-1 0-1,0 1 0,0-1 1,1 0-1,-1 1 1,0-1-1,1 0 0,-1 1 1,0-1-1,1 0 1,-1 0-1,0 1 1,1-1-1,-1 0 0,1 0 1,-1 0-1,0 0 1,1 1-1,-1-1 0,1 0 1,-1 0-1,1 0 1,-1 0-1,1 0 0,-1 0 1,0 0-1,1 0 1,-1 0-1,1 0 0,-1-1 1,1 1-1,-1 0 1,0 0-1,1 0 41,23-8-631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6.083"/>
    </inkml:context>
    <inkml:brush xml:id="br0">
      <inkml:brushProperty name="width" value="0.05" units="cm"/>
      <inkml:brushProperty name="height" value="0.05" units="cm"/>
      <inkml:brushProperty name="color" value="#E71224"/>
    </inkml:brush>
  </inkml:definitions>
  <inkml:trace contextRef="#ctx0" brushRef="#br0">307 0 4649,'-8'7'2545,"-4"16"-97,0 6-1312,-6 13-232,-2 6-119,1 14-217,0 12-120,-8 11-144,6 15-104,-11 4-104,-4 4-8,6 0-88,0-12-88,14-22-328,9-17-160,9-31-424,7-17-257,3-33 825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6.415"/>
    </inkml:context>
    <inkml:brush xml:id="br0">
      <inkml:brushProperty name="width" value="0.05" units="cm"/>
      <inkml:brushProperty name="height" value="0.05" units="cm"/>
      <inkml:brushProperty name="color" value="#E71224"/>
    </inkml:brush>
  </inkml:definitions>
  <inkml:trace contextRef="#ctx0" brushRef="#br0">75 62 7050,'0'0'146,"-1"0"0,1 1 0,0-1 1,0 0-1,0 1 0,0-1 1,0 0-1,0 1 0,0-1 1,0 0-1,-1 0 0,1 1 1,0-1-1,0 0 0,0 0 1,-1 1-1,1-1 0,0 0 1,0 0-1,-1 0 0,1 0 0,0 1 1,-1-1-1,1 0 0,0 0 1,0 0-1,-1 0 0,1 0 1,0 0-1,-1 0 0,1 0 1,0 1-1,-1-1 0,1 0 1,0 0-1,-1-1 0,1 1 1,0 0-1,0 0 0,-1 0 0,1 0 1,0 0-1,-1 0-146,1 0 95,-1 0 0,1 0 0,-1-1 0,1 1 0,-1 0 0,1 0 0,-1 1 0,0-1 0,1 0-1,-1 0 1,1 0 0,-1 0 0,1 0 0,-1 0 0,1 1 0,-1-1 0,1 0 0,0 0 0,-1 1 0,1-1 0,-1 0 0,1 1 0,-1-1-95,-5 13 52,0 1 1,0 0 0,1 0-1,1 0 1,0 0 0,0 8-53,1-10 18,-1 9-17,0-1 0,1 1 0,2-1 0,0 1 0,1 0 0,1-1 0,1 1 0,0-1 0,2 1 0,1-1 0,5 15-1,-9-32-4,-1 0 0,2-1 0,-1 1-1,0 0 1,1-1 0,-1 1 0,1-1 0,0 1 0,-1-1-1,1 0 1,1 1 0,-1-1 0,0 0 0,0-1 0,1 1-1,-1 0 1,1-1 0,0 1 4,-1-1-2,1-1-1,-1 1 1,1-1-1,-1 1 1,1-1-1,-1 0 0,1 0 1,-1 0-1,1-1 1,-1 1-1,1-1 1,-1 1-1,1-1 1,-1 0-1,1 0 1,-1 0-1,0 0 1,0 0-1,1 0 1,-1-1-1,1 0 3,8-6 3,-1 0-1,0-1 1,0 0 0,0-1-1,-1 0 1,1-3-3,48-69 17,-57 81-17,27-43 1,-2 0 1,-2-2-1,-2 0 0,-3-2 0,14-45-1,-31 83-7,-5 11 0,-6 18-15,-8 30 29,2 1 0,-6 37-7,9-22-290,4 0-1,0 58 291,8-85-770,0-38 713,0 1 1,0-1-1,0 1 0,0 0 0,1-1 0,-1 1 0,0-1 0,0 1 0,0 0 0,1-1 0,-1 1 0,0-1 0,1 1 1,-1-1-1,0 1 0,1-1 0,-1 1 0,0-1 0,1 1 0,-1-1 0,1 0 0,0 1 57,-1-1-51,1 0 0,-1 0 1,1 0-1,-1 0 0,1 0 0,-1 0 0,1 0 1,-1-1-1,1 1 0,-1 0 0,0 0 0,1 0 0,-1-1 1,1 1-1,-1 0 0,0-1 0,1 1 0,-1 0 0,1-1 1,-1 1-1,0 0 0,0-1 0,1 1 0,-1 0 1,0-1-1,0 1 0,1-1 51,14-27-758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6.755"/>
    </inkml:context>
    <inkml:brush xml:id="br0">
      <inkml:brushProperty name="width" value="0.05" units="cm"/>
      <inkml:brushProperty name="height" value="0.05" units="cm"/>
      <inkml:brushProperty name="color" value="#E71224"/>
    </inkml:brush>
  </inkml:definitions>
  <inkml:trace contextRef="#ctx0" brushRef="#br0">96 0 4417,'-3'19'4011,"-7"5"-2198,1-4-1126,-7 32 36,2 1 1,2 1 0,3 0 0,1 11-724,-1 12 258,5 1 0,3-1 1,3 1-1,3 0 0,5 4-258,-10-79-4,2 11-2,0 0 0,1-1 0,1 1 0,4 10 6,-7-21-13,1 0 0,-1-1 1,0 1-1,1-1 0,0 1 1,0-1-1,-1 1 0,1-1 0,0 0 1,1 0-1,1 1 13,-3-2-17,1 0 0,-1 0 1,1-1-1,-1 1 0,1 0 1,-1-1-1,1 0 0,-1 1 0,1-1 1,0 0-1,-1 0 0,1 0 0,-1 0 1,1 0-1,0 0 0,-1 0 0,1-1 1,-1 1-1,1 0 0,-1-1 1,1 0-1,0 1 17,5-4-127,-1 0 1,1 0-1,-1 0 0,0-1 1,0 0-1,0 0 0,-1-1 1,0 1-1,0-1 0,0 0 1,-1-1-1,2-3 127,6-10-618,0 0 1,-2-1-1,4-14 618,8-30-691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7.103"/>
    </inkml:context>
    <inkml:brush xml:id="br0">
      <inkml:brushProperty name="width" value="0.05" units="cm"/>
      <inkml:brushProperty name="height" value="0.05" units="cm"/>
      <inkml:brushProperty name="color" value="#E71224"/>
    </inkml:brush>
  </inkml:definitions>
  <inkml:trace contextRef="#ctx0" brushRef="#br0">1 24 7498,'9'14'3288,"10"-2"-1935,22-3-449,5-2-272,9-10-408,0-4-128,-2-9-584,0-4-344,-5 1 496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7.450"/>
    </inkml:context>
    <inkml:brush xml:id="br0">
      <inkml:brushProperty name="width" value="0.05" units="cm"/>
      <inkml:brushProperty name="height" value="0.05" units="cm"/>
      <inkml:brushProperty name="color" value="#E71224"/>
    </inkml:brush>
  </inkml:definitions>
  <inkml:trace contextRef="#ctx0" brushRef="#br0">75 159 5225,'-7'11'1542,"0"-1"-1,-1 0 1,-6 7-1542,7-10 382,0 1-1,1 1 1,0-1 0,-3 6-382,9-13 44,-1-1 1,1 1-1,0-1 0,-1 1 1,1-1-1,0 1 0,0-1 1,0 1-1,-1-1 0,1 1 1,0-1-1,0 1 0,0 0 1,0-1-1,0 1 0,0-1 1,0 1-1,0-1 0,0 1 1,0 0-1,0-1 0,0 1 1,0-1-1,1 1 0,-1-1 1,0 1-1,0-1 0,0 1 1,1-1-1,-1 1-44,1 0 48,0 0-1,0-1 1,1 1-1,-1-1 1,0 1-1,0-1 1,0 1-1,0-1 1,1 1-1,-1-1 1,0 0-1,0 0 1,1 0-1,-1 0-47,44-3 595,-18-1-467,0-1 1,-1-1-1,0-2 0,0-1 0,-1 0 1,0-2-1,-1-1 0,0-1 1,-1-1-1,17-14-128,-32 20 13,0 1 1,0-1-1,-1 0 0,0 0 1,4-8-14,-8 13 4,-1-1 1,0 0-1,0 1 0,0-1 1,0 0-1,-1 0 0,1 0 1,-1 0-1,0-1 0,-1 1 1,1 0-1,-1 0 0,1-1 1,-1 1-1,-1-2-4,1 4-1,-1 1 1,1-1-1,-1 0 0,1 1 1,-1-1-1,0 1 0,0-1 1,1 1-1,-1-1 0,0 1 1,0 0-1,-1-1 0,1 1 1,0 0-1,0 0 0,-1 0 1,1 0-1,-1 0 0,1 0 1,-1 0-1,1 0 0,-1 0 1,1 1-1,-1-1 0,0 1 1,1-1-1,-1 1 0,0 0 1,1 0-1,-1 0 0,-1-1 1,-4 1-6,0 0-1,0 1 0,1-1 1,-1 1-1,0 0 1,0 1-1,1 0 1,-2 0 6,-11 5-3,1 1 0,0 1 1,1 1-1,0 1 0,0 0 0,1 1 1,0 0-1,1 2 0,1 0 1,0 0-1,1 1 0,0 1 0,-2 6 3,2-3 41,1 0 1,0 1-1,2 0 0,1 1 0,0 0 0,1 0 0,2 1 0,0 0 0,1 1 0,2-1 0,-2 18-41,5-26 45,0 0 1,1 0-1,0 0 1,1 0 0,1 0-1,0 0 1,1 0-1,1 2-45,-2-9 24,0 0 1,0 0-1,1 0 0,0 0 0,0-1 0,0 1 0,1-1 0,0 0 1,0 0-1,1-1 0,0 0 0,0 0 0,0 0 0,0-1 1,7 4-25,-5-4-4,-1-1 1,1 0 0,0 0-1,0-1 1,1 0 0,-1-1 0,0 0-1,0 0 1,1 0 0,-1-1 0,1-1-1,-1 1 1,0-1 0,1-1-1,-1 0 1,3-1 3,4-1-129,0-2 0,-1 0 0,0-1 0,0 0 0,-1-1 0,0-1 0,0 0 0,6-6 129,74-67-508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5:58.688"/>
    </inkml:context>
    <inkml:brush xml:id="br0">
      <inkml:brushProperty name="width" value="0.05" units="cm"/>
      <inkml:brushProperty name="height" value="0.05" units="cm"/>
      <inkml:brushProperty name="color" value="#E71224"/>
    </inkml:brush>
  </inkml:definitions>
  <inkml:trace contextRef="#ctx0" brushRef="#br0">367 105 4817,'-36'9'2083,"27"-7"-1744,0 1 0,0-1 0,0-1 0,0 1 0,0-1 0,0-1 0,0 0 0,0 0 0,0-1 0,-2-1-339,4 1 193,0 0 0,1 0 0,-1 1 0,1 0 0,-1 0-1,1 0 1,-1 1 0,0 0 0,1 0 0,0 1 0,-1 0 0,1 0 0,0 0-1,0 1 1,0 0 0,-3 2-193,-63 22 1642,69-25-1595,-1-1 0,1 1 0,0 0 0,1 0 0,-1 0-1,0 1 1,0-1 0,1 1 0,-1-1-47,-13 13 302,15-15-269,4 0-28,0 0-1,0 1 0,0-1 0,-1 0 0,1 1 1,0-1-1,0 1 0,-1 0 0,1 0 0,0 0 1,-1 0-1,1 1 0,-1-1-4,22 13 11,-16-9-7,0 0 0,1 0 0,-1-1 0,1 0 0,0-1 0,0 0 0,0 0 0,0-1 0,2 0-4,36 4 8,1-3 0,0-2 1,0-1-1,16-5-8,194-29 29,-172 21-26,251-31-2,17 13-1,-251 25-4,876-25-36,-751 43 48,14 11-8,226 39 1,273 26 20,-404-76 267,1-14-1,230-36-287,666-121 250,-1169 149-272,-24 4 14,560-70-660,-459 65-275,0 7 1,-1 6-1,32 8 943,-22 10-617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3.481"/>
    </inkml:context>
    <inkml:brush xml:id="br0">
      <inkml:brushProperty name="width" value="0.05" units="cm"/>
      <inkml:brushProperty name="height" value="0.05" units="cm"/>
      <inkml:brushProperty name="color" value="#E71224"/>
    </inkml:brush>
  </inkml:definitions>
  <inkml:trace contextRef="#ctx0" brushRef="#br0">100 102 5201,'13'-55'2091,"0"31"-280,-5 11-558,-8 13-1192,0-1 1,0 1-1,0 0 0,0 0 1,0-1-1,0 1 0,0 0 1,0 0-1,0-1 1,0 1-1,0 0 0,0-1 1,0 1-1,0 0 0,0 0 1,0-1-1,0 1 1,0 0-1,0 0 0,0-1 1,-1 1-1,1 0 0,0 0 1,0-1-1,0 1 1,0 0-1,-1 0 0,1 0 1,0-1-1,0 1 0,0 0 1,-1 0-1,1 0 1,0 0-1,0-1 0,-1 1 1,1 0-62,0 0 29,0 0 0,0 0 1,-1 0-1,1 0 1,0 0-1,0-1 0,-1 1 1,1 0-1,0 0 1,0 0-1,-1 0 0,1 0 1,0 0-1,0 0 1,-1 0-1,1 0 0,0 0 1,0 0-1,-1 0 1,1 0-1,0 0 0,0 1 1,-1-1-1,1 0 1,0 0-1,0 0 0,0 0 1,-1 0-1,1 0 1,0 1-1,0-1 0,0 0 1,-1 0-1,1 0 0,0 1 1,0-1-1,0 0 1,0 0-1,0 0 0,0 1 1,-1-1-1,1 0 1,0 0-1,0 1 0,0-1 1,0 0-1,0 0 1,0 1-1,0-1-29,-23 177 613,2 110-613,12-140 66,-13 184 7,21-320-137,0-1 0,-1 0-1,0 0 1,-1 0 0,0 1 64,3-11-16,0 0 1,0 0 0,0 1 0,0-1-1,0 0 1,0 0 0,0 0-1,0 1 1,0-1 0,0 0-1,0 0 1,0 0 0,-1 1 0,1-1-1,0 0 1,0 0 0,0 0-1,0 0 1,0 1 0,-1-1-1,1 0 1,0 0 0,0 0 0,0 0-1,-1 0 1,1 0 0,0 1-1,0-1 1,0 0 0,-1 0-1,1 0 1,0 0 0,0 0 0,0 0-1,-1 0 1,1 0 0,0 0-1,0 0 1,0 0 0,-1 0-1,1 0 1,0 0 0,0 0 15,-6-10-880,-10-68-3273,11 20 2804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3.816"/>
    </inkml:context>
    <inkml:brush xml:id="br0">
      <inkml:brushProperty name="width" value="0.05" units="cm"/>
      <inkml:brushProperty name="height" value="0.05" units="cm"/>
      <inkml:brushProperty name="color" value="#E71224"/>
    </inkml:brush>
  </inkml:definitions>
  <inkml:trace contextRef="#ctx0" brushRef="#br0">82 118 4809,'-32'25'2553,"6"-2"-849,10-2-552,9 0-200,10-7-399,10 0-105,17-8-136,7-5-32,23-9-80,15-10-48,17-9-80,2-1-48,1-9-160,-1 0-248,2-8 1248,5 3-768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4.499"/>
    </inkml:context>
    <inkml:brush xml:id="br0">
      <inkml:brushProperty name="width" value="0.05" units="cm"/>
      <inkml:brushProperty name="height" value="0.05" units="cm"/>
      <inkml:brushProperty name="color" value="#E71224"/>
    </inkml:brush>
  </inkml:definitions>
  <inkml:trace contextRef="#ctx0" brushRef="#br0">138 203 3313,'27'-42'3246,"-2"-2"0,4-13-3246,-26 50 614,-2 3 783,-14 5-168,-2 1-1148,1 1-1,-1 0 0,1 2 1,0-1-1,-8 5-80,19-7 10,-1 0 0,0 0 0,1 0 0,-1 1 0,1-1 0,0 1 1,0 0-1,0 0 0,0 0 0,1 0 0,-1 0 0,1 1 0,-1-1 0,1 1 0,0 0 0,1-1 0,-1 1 0,0 3-10,-6 10 12,-2 4-9,1 1 0,1 1 0,1-1 1,1 1-1,1 0 0,0 1 0,2 0-3,2-13 3,0 0 1,1 1-1,0-1 1,0 1-1,2-1 1,-1 0-1,1 1 0,1-1 1,0 0-1,0 0 1,2-1-1,-1 1 1,1-1-1,0 0 1,4 5-4,-5-10 13,-1 0 0,1-1 0,0 0 0,0 0 0,1 0 0,-1-1 0,1 1 0,0-1 0,-1 0 0,1 0 0,1-1 0,-1 1 1,0-1-1,1-1 0,-1 1 0,1-1 0,-1 1 0,1-2 0,0 1 0,-1-1 0,1 1 0,0-2 0,0 1 0,4-1-13,0-1 30,0 0-1,-1-1 0,1 0 1,-1 0-1,0-1 0,0 0 1,0-1-1,0 0 0,-1 0 0,0-1 1,0 0-1,0-1 0,5-6-29,1-3 22,0 0 0,-1-1-1,-1-1 1,-1 0-1,-1-1 1,0 0-1,-1-1 1,1-7-22,-1 1 3,-1 0 0,-2 0 0,0-1 0,-2 0 0,-1 0 0,0-9-3,-3 27 2,0 1 0,-1-1 1,0 1-1,0 0 0,0-1 0,-1 1 0,-1 0 0,1 0 1,-3-5-3,3 10-2,1 0 1,-1 0 0,0 0-1,0 0 1,0 0-1,0 0 1,-1 1 0,1-1-1,-1 1 1,0-1 0,1 1-1,-1 0 1,0 0-1,0 1 1,0-1 0,0 0-1,-1 1 1,1 0 0,0 0-1,-1 0 1,1 0-1,-1 1 1,-1-1 1,-1 1-21,0 0-1,0 1 0,0-1 1,0 1-1,1 1 1,-1-1-1,0 1 0,1 0 1,-1 0-1,1 1 1,0-1-1,0 1 0,0 1 1,0-1-1,0 1 1,1-1-1,-4 5 22,-2 1-199,0 2-1,1-1 1,0 1 0,0 1-1,1 0 1,-5 11 199,10-19-159,1 0 0,0 0 1,0 1-1,0-1 0,1 0 0,-1 1 0,1-1 1,0 1-1,1-1 0,-1 1 0,1 3 159,1 8-547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5.383"/>
    </inkml:context>
    <inkml:brush xml:id="br0">
      <inkml:brushProperty name="width" value="0.05" units="cm"/>
      <inkml:brushProperty name="height" value="0.05" units="cm"/>
      <inkml:brushProperty name="color" value="#E71224"/>
    </inkml:brush>
  </inkml:definitions>
  <inkml:trace contextRef="#ctx0" brushRef="#br0">416 232 3553,'-3'-1'247,"-1"-1"1,1 0-1,0 0 1,0-1 0,0 1-1,0-1 1,0 1-1,1-1 1,-1 0 0,1 0-1,0 0 1,0 0-1,0 0 1,0-1-1,0 1 1,1-1 0,-1 1-1,1-2-247,-1-4 300,0-1-1,1 1 0,0 0 1,0 0-1,1 0 0,1-1 1,-1 0-300,0 7 29,0 0 0,0-1 0,-1 1 1,0 0-1,1 0 0,-1 0 0,0 0 0,-1 1 0,1-1 1,0 0-1,-1 0 0,0 1 0,1-1 0,-1 1 0,0-1 1,0 1-1,0 0 0,-1 0 0,1 0 0,-1 0 0,1 0 1,-1 0-1,1 1 0,-1-1 0,0 1 0,0 0 0,0 0 1,0 0-1,0 0 0,0 0 0,0 1 0,0-1 0,0 1 1,0 0-1,0 0 0,0 0 0,-1 0 0,1 1 0,-2 0-29,-3 2 17,0 0 0,0 1-1,0 0 1,0 1-1,1 0 1,-1 0-1,1 0 1,1 1-1,-1 0 1,1 1-1,-2 1-16,-9 13 14,1-1-1,0 2 0,0 4-13,-2 5 15,2 0 0,1 1 0,2 0 1,1 1-1,1 1 0,-5 33-15,8-24 47,2 0 0,1 1 0,3 0-1,2 0 1,2 11-47,3-11 62,-4-42-56,-1 1 0,1-1-1,0 1 1,-1-1-1,1 0 1,0 1-1,1-1 1,-1 0 0,0 0-1,1 0 1,-1 1-1,1-1 1,0 0-6,-2-2 3,1 1 1,0-1-1,-1 0 1,1 1-1,0-1 1,-1 0-1,1 0 1,0 0-1,0 0 1,-1 0-1,1 1 1,0-1-1,0 0 1,-1-1-1,1 1 1,0 0-1,-1 0 1,1 0-1,0 0 1,0 0-1,-1-1 1,1 1-1,0 0 1,-1-1-1,1 1 1,0 0-1,-1-1 0,1 1 1,-1-1-1,1 0-3,19-19 72,5-17 6,-1-1 0,-2-2 0,-2 0 0,1-8-78,7-12 31,2-2-23,30-64 68,5 2 0,47-62-76,-111 186 0,-1-1 0,0 1 0,0-1-1,0 1 1,1-1 0,-1 1 0,0-1 0,1 1 0,-1-1 0,0 1 0,1-1 0,-1 1 0,0 0 0,1-1 0,-1 1 0,1 0 0,-1-1 0,1 1 0,-1 0-1,1 0 1,-1-1 0,1 1 0,-1 0 0,1 0 0,-1 0 0,1 0 0,-1-1 0,1 1 0,0 0 0,-1 0 0,1 1-1,-1 0 1,1 0 0,-1 0-1,1 0 1,-1 0 0,0-1-1,1 1 1,-1 0-1,0 0 1,0 0 0,0 0-1,0 0 1,0 0 0,0 0-1,0 1 1,-5 43 21,-5 0 7,2 0 0,2 0 0,2 0 0,2 1 0,2 0 0,5 28-28,20 115-31,-24-175 2,4 41-169,-4-51 132,0 0 0,-1 0 0,1 0 0,1-1 0,-1 1 0,1 0 0,-1-1 0,1 1 0,0-1 0,0 0 0,1 2 66,-2-5-49,0 1 1,1 0-1,-1-1 0,0 0 1,0 1-1,0-1 0,1 1 1,-1-1-1,0 0 0,1 0 1,-1 0-1,0 0 1,0 0-1,1 0 0,-1 0 1,0 0-1,0-1 0,1 1 1,-1 0-1,0-1 0,0 1 1,1-1-1,-1 1 1,0-1-1,0 0 0,0 1 1,0-1-1,0 0 0,0 0 1,0 0-1,0 0 0,0 0 1,-1 0-1,1 0 49,19-32-496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4.846"/>
    </inkml:context>
    <inkml:brush xml:id="br0">
      <inkml:brushProperty name="width" value="0.05" units="cm"/>
      <inkml:brushProperty name="height" value="0.05" units="cm"/>
      <inkml:brushProperty name="color" value="#E71224"/>
    </inkml:brush>
  </inkml:definitions>
  <inkml:trace contextRef="#ctx0" brushRef="#br0">208 0 6433,'-13'6'841,"0"0"-1,0 0 0,1 1 0,0 0 1,0 1-1,-6 6-840,10-6 147,0-1-1,0 1 1,1 1 0,0-1-1,0 1 1,1 0 0,0 1-1,1 0 1,0 0 0,1 0-1,0 0 1,0 0 0,-1 8-147,-6 44 146,2 1 1,3-1 0,2 60-147,4-77 119,1-1 1,5 26-120,-4-56 18,0 0 0,1 1 1,1-1-1,0-1 0,1 1 1,1-1-1,0 1 0,0-2 1,8 11-19,-11-18-6,1-1 1,-1 0 0,1 1-1,0-1 1,0-1 0,1 1 0,-1-1-1,1 1 1,0-1 0,0 0-1,0-1 1,0 0 0,0 1-1,0-1 1,1-1 0,-1 1-1,1-1 1,-1 0 0,1 0 0,-1-1-1,1 0 1,0 0 0,-1 0-1,6-1 6,-2-1-94,0 0 0,0 0 0,0-1 0,0 0 0,0 0 0,-1-1 0,0-1 0,1 1 0,-1-1 0,-1 0 0,1-1 0,-1 0-1,0 0 1,5-7 94,-4 4-231,-1-1-1,0 0 1,-1 0-1,0-1 1,1-1 231,26-61-702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5.184"/>
    </inkml:context>
    <inkml:brush xml:id="br0">
      <inkml:brushProperty name="width" value="0.05" units="cm"/>
      <inkml:brushProperty name="height" value="0.05" units="cm"/>
      <inkml:brushProperty name="color" value="#E71224"/>
    </inkml:brush>
  </inkml:definitions>
  <inkml:trace contextRef="#ctx0" brushRef="#br0">11 180 7410,'-11'25'3120,"15"-17"-1992,5-4-279,23-15-585,8-6-168,28-12-240,15-3-152,21-10-577,1-2-799,5 3 1072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5.583"/>
    </inkml:context>
    <inkml:brush xml:id="br0">
      <inkml:brushProperty name="width" value="0.05" units="cm"/>
      <inkml:brushProperty name="height" value="0.05" units="cm"/>
      <inkml:brushProperty name="color" value="#E71224"/>
    </inkml:brush>
  </inkml:definitions>
  <inkml:trace contextRef="#ctx0" brushRef="#br0">596 71 4777,'-3'-4'333,"1"1"0,-1-1 0,0 1 0,0 0 0,0 0 0,-1 0 0,1 1 0,-1-1 0,1 1 0,-1 0 0,0 0 0,0 0 0,0 0 0,0 1 0,0-1 0,-1 1 0,1 0 0,0 0 1,0 1-1,-2-1-333,-14 0 258,1 0 0,0 1 0,0 1 1,-1 1-259,-4 0 41,0 2 1,0 0 0,1 2-1,0 0 1,0 2 0,0 0-1,1 1 1,-21 13-42,30-14 7,-1 0 1,2 1-1,-1 1 1,2 0-1,-1 1 1,1 0-1,1 0 0,0 1 1,0 1-1,2 0 1,-1 0-1,2 1 1,0-1-1,-3 10-7,2-3 16,2 1 1,0 0-1,1 1 0,1-1 1,0 9-17,3-18 24,0 0 0,1 0 0,1 0 0,-1 0 0,2 0 0,0 0 0,0 0 0,1 0 0,1-1-1,1 5-23,-4-13 12,1 0 0,-1 0 0,1 0 0,-1-1 0,1 1 0,0 0-1,0-1 1,0 1 0,1-1 0,-1 0 0,0 0 0,1 0 0,-1 0-1,2 1-11,-1-2 12,-1 0-1,0-1 0,0 1 0,0 0 0,1-1 1,-1 1-1,0-1 0,1 0 0,-1 0 0,0 0 1,1 0-1,-1 0 0,0 0 0,1-1 0,1 0-11,4-1 20,-1-1 1,0-1-1,0 1 0,0-1 0,-1 0 0,1-1 0,-1 0 0,0 0 0,0 0 0,-1 0 0,2-3-20,43-51 236,37-56-236,-58 75 23,21-27 5,-4-1 0,-3-2 0,17-41-28,-57 108 30,-2 10 9,-2 17 41,0-17-61,-1 23 25,-12 323-239,14-345 86,0 2-133,0 0-1,1-1 0,2 10 243,-3-18-55,0 0-1,0 0 1,0 0 0,0 0-1,0 1 1,1-1-1,-1 0 1,1 0 0,-1 0-1,0 0 1,1 0-1,0-1 1,-1 1 0,1 0-1,0 0 1,-1 0 0,1 0-1,0-1 1,0 1-1,0 0 1,-1 0 0,1-1-1,0 1 1,0-1-1,0 1 1,0-1 0,0 0-1,0 1 1,0-1-1,0 0 1,1 1 0,-1-1-1,0 0 1,0 0 55,18-8-734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5.914"/>
    </inkml:context>
    <inkml:brush xml:id="br0">
      <inkml:brushProperty name="width" value="0.05" units="cm"/>
      <inkml:brushProperty name="height" value="0.05" units="cm"/>
      <inkml:brushProperty name="color" value="#E71224"/>
    </inkml:brush>
  </inkml:definitions>
  <inkml:trace contextRef="#ctx0" brushRef="#br0">144 43 6169,'-3'-27'2929,"-1"12"-1409,-1 15-327,-2 5-209,-2 16-272,-2 6-96,-3 13-128,2 17-120,-4 23-136,3 14-32,1 39-136,0 12-24,1 7-32,0-1-16,8-36-232,3-23-320,5-42-784,6-19 816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6.549"/>
    </inkml:context>
    <inkml:brush xml:id="br0">
      <inkml:brushProperty name="width" value="0.05" units="cm"/>
      <inkml:brushProperty name="height" value="0.05" units="cm"/>
      <inkml:brushProperty name="color" value="#E71224"/>
    </inkml:brush>
  </inkml:definitions>
  <inkml:trace contextRef="#ctx0" brushRef="#br0">30 224 6001,'-1'0'222,"0"1"0,0-1 0,0 0 1,0 0-1,0 0 0,0 0 0,0 0 0,0 0 0,0 0 0,0 0 0,0-1 0,0 1 0,0 0 0,0-1 0,0 1 0,0 0 0,0-1 0,1 1 0,-1-1 1,0 0-1,0 1 0,0-1 0,1 0 0,-1 1 0,0-1 0,0 0 0,1 0 0,-1 0 0,1 1 0,-1-1 0,1 0 0,-1 0 0,1 0 0,0 0 1,-1 0-1,1 0 0,0 0 0,0 0 0,-1 0 0,1 0 0,0-1-222,0 2 75,1 2-5,11 27-34,0 1 0,-3 0-1,0 1 1,-2 0 0,3 30-36,38 283 7,-46-326-17,-2-13 8,0 0 0,1 0 0,0 0 0,-1 0 0,1 0-1,1 0 1,-1 0 0,1 0 0,0-1 0,0 1 0,0 0 0,1-1 0,-1 0 0,2 2 2,-3-6 0,-1 1 1,1-1-1,-1 0 1,1 1-1,-1-1 0,1 0 1,-1 1-1,1-1 0,-1 0 1,1 0-1,0 0 1,-1 1-1,1-1 0,-1 0 1,1 0-1,0 0 1,-1 0-1,1 0 0,-1 0 1,1 0-1,0 0 1,-1 0-1,1-1 0,0 1 1,-1 0-1,1 0 1,-1 0-1,1-1 0,-1 1 1,1 0-1,-1-1 0,1 1 1,-1 0-1,1-1 1,-1 1-1,1-1 0,-1 1 1,1-1-1,15-22 6,21-53 7,21-63-13,20-41 31,68-101-269,-79 160-2822,-56 103 1919,1 9 551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6.987"/>
    </inkml:context>
    <inkml:brush xml:id="br0">
      <inkml:brushProperty name="width" value="0.05" units="cm"/>
      <inkml:brushProperty name="height" value="0.05" units="cm"/>
      <inkml:brushProperty name="color" value="#E71224"/>
    </inkml:brush>
  </inkml:definitions>
  <inkml:trace contextRef="#ctx0" brushRef="#br0">215 164 4857,'4'-40'5377,"-5"-20"-3143,1 59-2193,0 0 1,0 0-1,0-1 0,0 1 1,0 0-1,0 0 0,0 0 1,-1 0-1,1 0 0,0 0 1,-1 0-1,1 0 0,-1 0 1,1 0-1,-1 0 0,0 0 1,1 1-1,-1-1 0,0 0 1,0 0-1,1 0 0,-1 1 1,0-1-1,0 0 0,0 1 1,-1-1-42,1 1 41,-1 0 0,1 0 0,-1 0 0,1 0 1,-1 0-1,1 0 0,-1 0 0,1 0 0,-1 1 1,1-1-1,-1 1 0,1-1 0,0 1 1,-1 0-1,1-1 0,-2 2-41,-4 3 71,0 0 1,0 0-1,0 1 0,1 0 0,0 1 1,-1 1-72,-6 8 34,2 1 1,0 0-1,1 1 1,1 0 0,0 1-1,2 0 1,-1 2-35,-5 24 47,1-1 0,-3 28-47,10-40 17,1 1-1,1 8-16,2-28 17,2 1-1,-1-1 0,2 0 0,-1 0 0,2 0 1,3 11-17,-5-22 7,-1 1 1,1 0-1,0-1 1,1 1-1,-1 0 1,0-1-1,1 0 1,0 1 0,-1-1-1,1 0 1,0 0-1,0 0 1,0 0-1,0 0 1,1 0 0,-1 0-1,0-1 1,3 2-8,-2-3 6,-1 1 1,0 0 0,1-1-1,-1 0 1,1 0 0,-1 1-1,0-2 1,1 1 0,-1 0-1,1 0 1,-1-1 0,0 1-1,1-1 1,-1 0 0,0 1-1,1-1 1,-1 0 0,0-1-1,0 1 1,0 0 0,0-1-1,0 1 1,1-1-7,9-9 31,0 0-1,0 0 1,-1-2 0,-1 1-1,8-12-30,9-17 83,8-17-83,-11 14 11,-1 0 1,5-20-12,-22 49-5,-1-1 0,0 0 1,-1 1-1,-1-1 1,-1 0-1,0-1 0,-1 1 1,0 0-1,-2-7 5,0 16 1,0 0 0,-1 0 0,0 0 0,0 1 0,0-1-1,-1 0 1,0 1 0,0-1 0,-1 1 0,0 0 0,0 0-1,0 1 1,-1-1 0,0 1 0,0 0 0,-2-1-1,4 3-6,0 0 1,-1 1 0,1-1-1,-1 1 1,0 0-1,0 0 1,0 0-1,0 0 1,0 1-1,0-1 1,0 1 0,0 0-1,-1 1 1,1-1-1,0 1 1,-1 0-1,1 0 1,-1 0-1,1 0 1,0 1 0,-1 0-1,1 0 1,0 0-1,0 0 1,0 1-1,-4 1 6,3 0-81,0 0-1,0 1 1,0 0 0,0 0-1,1 0 1,0 0-1,0 0 1,-1 2 81,3-4-143,0 1 0,0-1 0,0 1 0,0 0 0,0 0 0,1 0 0,0 0 0,-1 0 1,1 1-1,0-1 0,0 0 0,1 0 0,-1 1 0,1-1 0,0 1 143,3 11-637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7.497"/>
    </inkml:context>
    <inkml:brush xml:id="br0">
      <inkml:brushProperty name="width" value="0.05" units="cm"/>
      <inkml:brushProperty name="height" value="0.05" units="cm"/>
      <inkml:brushProperty name="color" value="#E71224"/>
    </inkml:brush>
  </inkml:definitions>
  <inkml:trace contextRef="#ctx0" brushRef="#br0">276 1 5849,'-9'5'574,"1"1"-1,0 0 1,1 0-1,-1 1 1,1 0 0,1 0-1,-1 1 1,1 0-1,0 1-573,-4 6 397,1 0 1,0 1-1,2 0 0,-5 11-397,-4 23 602,1 1-1,3 0 1,-2 25-602,-14 158 477,9-65-320,-1-39-76,4-28-7,0 61-74,16-119-41,0-41 22,0-1 1,0 1-1,1-1 1,-1 0-1,1 1 1,-1-1-1,1 0 1,0 1-1,0-1 1,0 0-1,0 0 1,1 0 0,-1 1 18,0-3-21,-1 0 1,1 1 0,-1-1 0,1 0 0,-1 0 0,1 1 0,-1-1 0,1 0 0,0 0 0,-1 0 0,1 0 0,-1 0 0,1 0 0,0 0 0,-1 0 0,1 0 0,0 0 0,-1 0 0,1 0 0,-1 0 0,1-1-1,-1 1 1,1 0 0,0 0 0,-1-1 0,1 1 0,-1 0 0,1-1 0,-1 1 0,1 0 0,-1-1 0,1 1 0,-1-1 0,0 1 0,1-1 0,-1 1 0,1-1 20,16-22-709,-4-2-15,-2-1 0,6-20 724,-8 22-51,21-52-165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8.033"/>
    </inkml:context>
    <inkml:brush xml:id="br0">
      <inkml:brushProperty name="width" value="0.05" units="cm"/>
      <inkml:brushProperty name="height" value="0.05" units="cm"/>
      <inkml:brushProperty name="color" value="#E71224"/>
    </inkml:brush>
  </inkml:definitions>
  <inkml:trace contextRef="#ctx0" brushRef="#br0">85 197 6497,'0'0'118,"0"0"1,0 1-1,1-1 0,-1 0 0,0 1 0,0-1 0,0 1 0,0-1 0,0 0 0,0 1 0,0-1 0,0 1 0,0-1 0,0 0 0,0 1 0,0-1 1,-1 1-1,1-1 0,0 0 0,0 1 0,0-1 0,0 1 0,-1-1 0,1 0 0,0 1 0,0-1 0,-1 0 0,1 0 0,0 1 0,0-1 0,-1 0 1,1 1-1,0-1 0,-1 0 0,1 0 0,-1 0 0,1 1-118,-12-10 3235,2 1-2223,10 9-1010,-1 0 1,1-1 0,-1 1 0,0 0 0,1 0 0,0 0 0,-1-1 0,1 1 0,-1 0 0,1 0 0,0 0 0,0 0 0,0 0 0,-1 0 0,1 0 0,0 0-3,0 1 2,-12 50-9,3 1 0,2 1 0,1 14 7,1-18-10,-8 148 33,13-196-21,2 32 5,3-22-17,-5-12 9,1 0 0,-1 0 0,1 0 1,-1 0-1,0 0 0,1 0 0,-1 0 1,0 0-1,1 0 0,-1 0 0,1 0 1,-1 0-1,0 0 0,1 0 0,-1 0 1,1 0-1,-1 0 0,0 0 0,1 0 1,-1-1-1,0 1 0,1 0 0,-1 0 1,0 0-1,1-1 0,-1 1 0,0 0 1,0 0-1,1-1 0,-1 1 0,0 0 1,1-1 0,7-9-8,1-1 0,-2 0 0,1-1 0,-1 1 1,-1-1-1,4-12 8,7-9-7,65-130 19,-16 32 10,6 2 0,14-11-22,-81 133-2,-1 1 0,1 0 1,0 0-1,0 0 0,4-2 2,-8 7 0,-1 1-1,0 0 1,0 0 0,1 0-1,-1 0 1,0-1 0,0 1-1,1 0 1,-1 0 0,0 0 0,1 0-1,-1 0 1,0 0 0,1 0-1,-1 0 1,0 0 0,0 0-1,1 0 1,-1 0 0,0 0 0,1 0-1,-1 0 1,0 0 0,1 0-1,-1 0 1,0 0 0,0 1-1,1-1 1,-1 0 0,0 0 0,0 0-1,1 0 1,-1 1 0,0-1-1,0 0 1,0 0 0,1 1-1,-1-1 1,0 0 0,0 0-1,0 1 1,0-1 0,1 0 0,-1 0-1,0 1 1,0-1 0,0 0-1,0 1 1,0-1 0,0 0-1,0 0 1,0 1 0,0-1 0,0 0-1,0 1 1,0-1 0,0 0-1,0 1 1,0-1 0,0 20-10,-12 46 56,-5 13-46,2-12 31,-14 49-9,16-72-57,2 0-1,3 1 0,1 0 0,1 8 36,6-52-28,0 0 0,0 0 0,0-1 0,0 1 0,-1 0 0,1-1 0,0 1 0,0 0 0,1-1 0,-1 1 0,0 0 0,0 0 0,0-1 0,0 1 0,0 0 0,1-1 0,-1 1 0,0 0 0,1-1 0,-1 1 0,0-1 0,1 1 0,-1 0 0,1-1 0,-1 1 0,1-1 0,-1 1 0,1-1 0,-1 0 0,1 1 0,0-1 28,0 0-74,0 0 1,1 0-1,-1 0 1,0-1-1,0 1 0,0 0 1,0-1-1,1 1 0,-1-1 1,0 0-1,0 1 0,0-1 1,0 0-1,0 1 1,0-1-1,0-1 74,9-7-628,0-1 1,-1 0-1,1-2 628,-9 11-31,24-36-577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8.697"/>
    </inkml:context>
    <inkml:brush xml:id="br0">
      <inkml:brushProperty name="width" value="0.05" units="cm"/>
      <inkml:brushProperty name="height" value="0.05" units="cm"/>
      <inkml:brushProperty name="color" value="#E71224"/>
    </inkml:brush>
  </inkml:definitions>
  <inkml:trace contextRef="#ctx0" brushRef="#br0">131 112 5281,'-6'-19'6204,"6"19"-6149,0 0 1,0 1-1,0-1 0,0 0 1,0 0-1,-1 1 1,1-1-1,0 0 0,0 0 1,0 0-1,0 1 1,0-1-1,0 0 0,0 0 1,-1 0-1,1 1 1,0-1-1,0 0 0,0 0 1,-1 0-1,1 0 0,0 1 1,0-1-1,0 0 1,-1 0-1,1 0 0,0 0 1,0 0-1,-1 0 1,1 0-1,0 0 0,0 0 1,-1 0-1,1 0 1,0 0-1,0 0 0,-1 0 1,1 0-1,0 0 1,0 0-1,-1 0 0,1 0 1,0 0-1,0 0 1,0 0-1,-1 0 0,1-1 1,0 1-1,0 0 0,0 0 1,-1 0-1,1 0 1,0 0-1,0-1 0,0 1 1,0 0-1,-1 0 1,1 0-1,0-1 0,0 1 1,0 0-1,0-1-55,-2 8 31,-12 38 82,2 1-1,1 6-112,2 4 55,3 0 1,2 3-56,-5 56 12,-8 15 4,-5 0-16,16-108 3,4-21-10,2-5-4,7-40-39,30-104-184,35-81 234,-52 177-26,1 1 1,3 1-1,2 1 1,2 1-1,2 1 1,7-4 25,-33 47-1,-1 0 1,1-1-1,0 2 0,0-1 1,0 0-1,0 1 0,1 0 1,-1 0-1,3-1 1,-6 4 0,0-1-1,0 1 1,-1 0 0,1-1-1,0 1 1,0 0 0,0 0 0,0 0-1,0 0 1,0 0 0,0 0-1,0 0 1,0 0 0,0 0 0,0 0-1,0 0 1,0 1 0,0-1-1,0 0 1,-1 1 0,1-1-1,0 1 1,1 0 0,-1 0 0,0 0 0,0 1-1,0-1 1,0 1 0,0-1-1,0 1 1,0-1 0,0 1 0,-1 0-1,1-1 1,0 1 0,-1 0-1,0-1 1,1 1 0,-1 0 0,0 0 0,2 13 1,-1 1 1,0-1 0,-2 1 0,1-1-1,-3 8-1,-15 82 6,11-64-6,-13 53 37,-4-1 0,-29 70-37,46-142 7,8-21-7,-1 0-1,0 0 1,0 0-1,0 0 1,0 0 0,0 0-1,0 0 1,0 0-1,0 0 1,0 0 0,0 0-1,0 0 1,0 0-1,0 0 1,0 0-1,0 0 1,1 0 0,-1 0-1,0 0 1,0 0-1,0 0 1,0 0-1,0 0 1,0 0 0,0 0-1,0 0 1,0 0-1,0 0 1,0 0 0,0 0-1,0 0 1,0 0-1,0 0 1,0 0-1,0 0 1,0 0 0,0 1-1,0-1 1,0 0-1,0 0 1,0 0 0,18-33-41,65-131 78,-11 24-15,-60 115-22,2-7-6,1 1 1,2 1-1,1 1 0,1 0 1,6-4 5,-23 30-2,0 1 1,0 0 0,0 1 0,0-1-1,0 0 1,1 1 0,-1-1 0,1 1-1,1-2 2,-3 3 1,0 0 0,-1 0-1,1 0 1,0 0 0,0-1-1,0 1 1,-1 0 0,1 0-1,0 0 1,0 0 0,-1 1-1,1-1 1,0 0 0,0 0-1,-1 0 1,1 1 0,0-1-1,0 0 1,-1 1 0,1-1-1,0 0 1,-1 1 0,1-1-1,-1 1 1,1-1 0,0 1-1,-1 0 1,1-1 0,-1 1-1,0-1 1,1 1 0,-1 0-1,1 0 1,-1-1 0,0 1-1,1 0 1,-1 0-1,4 8 2,-1 1 0,0 0 0,-1 0 0,0 0 0,-1 0 0,1 9-2,-1 69 1,-1-47-2,-1 141-859,-17 101 860,18-281-407,0-6 27,0-18-108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9.319"/>
    </inkml:context>
    <inkml:brush xml:id="br0">
      <inkml:brushProperty name="width" value="0.05" units="cm"/>
      <inkml:brushProperty name="height" value="0.05" units="cm"/>
      <inkml:brushProperty name="color" value="#E71224"/>
    </inkml:brush>
  </inkml:definitions>
  <inkml:trace contextRef="#ctx0" brushRef="#br0">1 292 5529,'-1'1'250,"1"1"0,0-1 0,0 0 0,0 1 0,1-1 0,-1 0 0,0 1-1,0-1 1,1 0 0,-1 1 0,1-1 0,-1 0 0,1 0 0,-1 1 0,1-1 0,0 0 0,0 0 0,0 0 0,0 1-250,2 1 320,0-1 0,0 1-1,0 0 1,0-1 0,1 0 0,-1 0 0,2 1-320,3 1 302,0-1 0,1 1 0,-1-2 0,0 1 0,1-1-1,6 0-301,-6-1 56,-1-2 0,1 1 0,-1-1 0,1-1 0,-1 1 0,0-1 0,1-1 1,-1 0-1,0 0 0,0 0 0,-1-1 0,1 0 0,-1-1 0,0 1 0,0-2 0,0 1 0,4-5-56,2-2 17,-1 0 0,-1-1 1,0 0-1,0-1 0,-1 0 1,-1-1-1,-1 0 0,4-8-17,-8 13-2,0-1 0,0 0 0,-1-1 0,-1 1 0,2-10 2,-4 16-8,1-1 1,-1 1-1,0 0 0,0 0 0,0-1 1,-1 1-1,0 0 0,0 0 1,0 0-1,-1 0 0,1 0 0,-1 0 1,-2-3 7,3 7-9,0-1 0,0 1 1,0-1-1,-1 1 0,1 0 0,0-1 1,-1 1-1,1 0 0,-1 0 1,0 0-1,1 0 0,-1 0 1,0 0-1,1 1 0,-1-1 0,0 1 1,0-1-1,0 1 0,1-1 1,-1 1-1,0 0 0,0 0 1,0 0-1,0 0 0,0 0 1,0 1-1,1-1 0,-1 0 0,0 1 1,0-1-1,0 1 0,1 0 1,-1 0-1,0 0 0,1 0 1,-2 0 8,-5 4-29,-1 0 1,1 1 0,1 0-1,-1 0 1,1 0 0,-5 7 28,-11 13 35,2 2 0,0 0 0,2 2 0,1 0 0,2 1 0,1 0 0,1 2 0,2-1 0,1 2 0,2-1 0,1 1 0,2 1 0,1-1 0,2 1 0,1 31-35,1-58 15,1 1 1,0-1-1,1 0 0,0 0 0,0 0 0,1 0 1,0 0-1,0 0 0,1 0 0,0-1 0,0 1 0,1-1 1,1 3-16,-3-8-5,-1 0-1,1 0 1,-1-1 0,1 1 0,0-1 0,0 1 0,0-1 0,0 0 0,0 0 0,0 0-1,0 0 1,0 0 0,1 0 0,-1-1 0,0 1 0,0-1 0,1 1 0,-1-1 0,0 0-1,1 0 1,-1 0 0,0 0 0,1 0 0,-1-1 0,0 1 0,1-1 0,-1 1 0,0-1-1,1 0 6,6-3-122,1 0 0,-1-1-1,0 1 1,0-2-1,0 0 1,4-3 122,8-9-550,0-1 1,1-2 549,45-49-676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5.900"/>
    </inkml:context>
    <inkml:brush xml:id="br0">
      <inkml:brushProperty name="width" value="0.05" units="cm"/>
      <inkml:brushProperty name="height" value="0.05" units="cm"/>
      <inkml:brushProperty name="color" value="#E71224"/>
    </inkml:brush>
  </inkml:definitions>
  <inkml:trace contextRef="#ctx0" brushRef="#br0">204 121 5969,'-6'-41'3923,"6"33"-3783,-1 1 0,0-1 0,0 1 0,-1 0 0,-1-3-140,3 8 41,-1 0 0,0 0 0,0 0 0,0 0 0,0 0 0,-1 1 0,1-1 0,0 0 0,-1 1 0,1-1 0,-1 1 0,1-1 0,-1 1 0,0 0 0,0 0 0,0 0 0,1 0 0,-1 0 0,0 0 0,-2 0-41,2 0 16,1 1-1,-1 0 1,0 0 0,0 0 0,0 0 0,0 0 0,1 1 0,-1-1-1,0 0 1,0 1 0,1 0 0,-1-1 0,0 1 0,1 0 0,-1 0-1,1 0 1,-1 0 0,1 0 0,-1 0 0,1 0 0,-1 0 0,1 1-1,0-1 1,0 1 0,0-1 0,-1 2-16,-5 6 30,1 0 1,0 1-1,-3 7-30,8-15 13,-13 25 53,2 2 0,1 0 1,2 0-1,0 1 0,-1 16-66,2 2 69,2 1 0,2 0 1,1 4-70,3-44 5,0 1 1,1-1-1,0 0 1,0 1-1,0-1 1,2 0-1,-1 0 1,3 5-6,-4-11 3,1 0-1,-1 0 1,1 0 0,0 0 0,0 0-1,0-1 1,0 1 0,0-1 0,1 0 0,-1 1-1,1-1 1,-1 0 0,1 0 0,0-1-1,0 1 1,0-1 0,0 1 0,0-1-1,0 0 1,0 0 0,0 0 0,1 0-1,-1-1 1,0 0 0,2 1-3,8-1 22,0-1-1,0-1 1,0 1-1,0-2 1,0 0-1,0-1 1,9-4-22,-5 3 21,0 0 1,0 1 0,14-2-22,-22 5 3,-3 0-5,1 1 0,0-1 0,0 1 1,0 0-1,0 1 0,0-1 1,1 2 1,-7-2 0,1 1 0,-1-1 0,1 1 0,0 0 1,-1 0-1,1-1 0,-1 1 0,0 0 0,1 1 0,-1-1 1,0 0-1,1 0 0,-1 0 0,0 1 0,0-1 1,0 1-1,0-1 0,0 1 0,-1-1 0,1 1 0,0-1 1,-1 1-1,1 0 0,-1-1 0,0 1 0,1 0 1,-1-1-1,0 1 0,0 0 0,0 1 0,0 9 4,-1 0-1,0 0 0,0 0 1,-1 0-1,-1 0 1,0 0-1,-5 10-3,-9 22 28,-11 17-28,16-35 1,-20 39-116,16-35-93,1 1 1,2 0-1,1 1 0,1 0 1,1 4 207,8-14-2127,10-37 1468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09.883"/>
    </inkml:context>
    <inkml:brush xml:id="br0">
      <inkml:brushProperty name="width" value="0.05" units="cm"/>
      <inkml:brushProperty name="height" value="0.05" units="cm"/>
      <inkml:brushProperty name="color" value="#E71224"/>
    </inkml:brush>
  </inkml:definitions>
  <inkml:trace contextRef="#ctx0" brushRef="#br0">418 44 5529,'24'-34'3194,"-24"33"-3153,0 1 0,1 0 0,-1 0-1,0 0 1,0 0 0,0-1 0,0 1-1,1 0 1,-1 0 0,0 0-1,0-1 1,0 1 0,0 0 0,0 0-1,0 0 1,0-1 0,0 1 0,1 0-1,-1 0 1,0-1 0,0 1-1,0 0 1,0 0 0,0 0 0,0-1-1,0 1 1,0 0 0,-1 0 0,1-1-1,0 1 1,0 0 0,0 0-1,0-1 1,0 1 0,0 0 0,0 0-1,0 0 1,-1-1 0,1 1-1,0 0 1,0 0 0,0 0-41,-21 11 735,-25 23-301,1 1 1,2 3-1,2 2 1,-6 10-435,21-21 126,1 2 0,2 1 0,1 0 0,1 2 0,2 0 0,-8 24-126,20-41 52,0 0 0,2 1 1,0-1-1,1 1 0,0 0 0,2 1 1,0-1-1,1 0 0,1 1 0,1-1 1,2 11-53,-3-25 24,1 1 1,0 0 0,1-1 0,-1 1 0,1-1-1,0 0 1,0 0 0,0 1 0,1-1 0,-1-1-1,1 1 1,0 0 0,3 2-25,-4-4 16,1 0 0,0 0-1,-1 0 1,1 0 0,0-1 0,0 0 0,0 1 0,0-1-1,0 0 1,0-1 0,0 1 0,1 0 0,-1-1 0,0 0-1,0 0 1,1 0 0,-1 0 0,0 0 0,0 0 0,0-1 0,1 0-16,6-2 17,1 0 1,-1 0 0,0-1-1,-1-1 1,1 1 0,-1-2-1,0 1 1,0-1 0,5-5-18,12-11 30,-1-1-1,10-12-29,-3-1 13,-1-1 0,-2-1 0,-2-1 1,-2-1-1,13-29-13,-30 53 9,0-1 0,-2 0 0,0-1 0,3-15-9,-7 24 1,-1 1 1,0-1 0,0 0-1,-1 1 1,0-1-1,-1 0 1,0 0-1,0 1 1,-1-1-1,0 1 1,0-1-2,1 6-5,0 0 0,0 0 0,0 0 0,0 0-1,-1 0 1,1 0 0,-1 0 0,0 1 0,1-1 0,-1 1 0,-1-1 0,1 1 0,0 0-1,0-1 1,-1 1 0,1 1 0,-1-1 0,0 0 0,0 0 0,1 1 0,-1 0 0,0 0-1,0 0 1,0 0 0,-1 0 0,1 0 0,0 1 0,0-1 0,0 1 0,0 0 0,-1 0 0,1 0-1,0 1 1,0-1 0,-3 1 5,-12 4-197,0 1-1,1 1 1,0 0 0,0 1-1,0 1 1,1 0 0,1 2-1,-1-1 1,-6 8 197,18-14-211,0-1 1,0 1-1,1 0 1,-1 0-1,1 0 1,0 1-1,0-1 0,-1 3 211,3-2-420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0.230"/>
    </inkml:context>
    <inkml:brush xml:id="br0">
      <inkml:brushProperty name="width" value="0.05" units="cm"/>
      <inkml:brushProperty name="height" value="0.05" units="cm"/>
      <inkml:brushProperty name="color" value="#E71224"/>
    </inkml:brush>
  </inkml:definitions>
  <inkml:trace contextRef="#ctx0" brushRef="#br0">549 45 6737,'-13'-7'812,"-1"0"-1,-1 1 0,1 1 0,-1 0 0,0 1 0,0 0 0,-10 0-811,20 3 72,0 1 0,0-1-1,0 1 1,0 0 0,1 0 0,-1 1-1,0-1 1,0 1 0,0 0 0,0 0 0,0 1-1,1 0 1,-1-1 0,1 2 0,-1-1 0,1 0-1,0 1 1,0 0 0,0 0 0,0 0 0,0 0-1,1 1 1,0-1 0,-1 1 0,0 2-72,-6 11 83,0 2 0,1-1 0,1 1 0,1 0 0,1 1-1,-3 16-82,-4 31 38,-1 27-38,8-49 11,-25 244-14,-5 32 57,22-234-194,-3-2 0,-20 55 140,27-111-369,-1 0-1,-1-1 1,-3 2 369,2-10-619,13-20 592,0 0 0,0 1-1,0-1 1,0 0 0,0 1 0,-1-1 0,1 0-1,0 1 1,0-1 0,-1 0 0,1 0-1,0 1 1,0-1 0,-1 0 0,1 0-1,0 0 1,0 1 0,-1-1 0,1 0-1,0 0 1,-1 0 0,1 0 0,0 0-1,-1 0 1,1 0 0,0 0 0,-1 0-1,1 0 1,-1 0 0,1 0 0,0 0-1,-1 0 1,1 0 0,0 0 0,-1 0-1,1 0 1,0 0 0,-1 0 0,1 0-1,0-1 1,-1 1 0,1 0 0,0 0-1,0 0 1,-1-1 0,1 1 0,0 0-1,0 0 1,-1-1 27,-5-21-527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0.549"/>
    </inkml:context>
    <inkml:brush xml:id="br0">
      <inkml:brushProperty name="width" value="0.05" units="cm"/>
      <inkml:brushProperty name="height" value="0.05" units="cm"/>
      <inkml:brushProperty name="color" value="#E71224"/>
    </inkml:brush>
  </inkml:definitions>
  <inkml:trace contextRef="#ctx0" brushRef="#br0">1 0 8786,'1'18'3833,"15"5"-2113,7 0-296,16-7-695,9-4-281,13-12-336,-10-16-304,-25 9-913,1 0-567,79-41 928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2.179"/>
    </inkml:context>
    <inkml:brush xml:id="br0">
      <inkml:brushProperty name="width" value="0.05" units="cm"/>
      <inkml:brushProperty name="height" value="0.05" units="cm"/>
      <inkml:brushProperty name="color" value="#E71224"/>
    </inkml:brush>
  </inkml:definitions>
  <inkml:trace contextRef="#ctx0" brushRef="#br0">82 11 3185,'-28'-8'5372,"-15"5"-2480,33 5-1657,20 3-1020,33 5-289,9-4 3,39-1 71,50 4-1034,-76 0 676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3.269"/>
    </inkml:context>
    <inkml:brush xml:id="br0">
      <inkml:brushProperty name="width" value="0.05" units="cm"/>
      <inkml:brushProperty name="height" value="0.05" units="cm"/>
      <inkml:brushProperty name="color" value="#E71224"/>
    </inkml:brush>
  </inkml:definitions>
  <inkml:trace contextRef="#ctx0" brushRef="#br0">381 188 4889,'-2'-2'3938,"1"-8"-2028,4-14-1107,-3 22-739,8-80 809,-8 79-814,0-1 0,0 0 0,0 1 0,0-1 0,0 1 0,-1-1 0,0 1 0,0-1-1,0 1 1,0 0 0,0-1 0,0 1 0,-2-2-59,2 4 31,0 0 0,0-1 0,0 1 0,0 0 0,0-1 0,-1 1 0,1 0 1,-1 0-1,1 0 0,0 0 0,-1 1 0,0-1 0,1 0 0,-1 0 0,1 1 0,-1-1 0,0 1 0,1 0 0,-2-1-31,-2 1 21,1 1 0,-1-1-1,0 1 1,1-1-1,-1 1 1,1 1 0,-1-1-1,1 0 1,0 1 0,-1 0-1,1 0 1,0 1 0,0-1-1,1 1 1,-1 0 0,0 0-1,0 0-20,-16 16 28,0 1 1,1 0-1,1 2 0,0 0 0,2 1 0,1 0 0,1 2 0,1-1 1,1 2-1,1 0 0,0 6-28,9-26 24,0 1 0,1-1 0,-1 1 0,2 0 0,-1-1 0,1 1 1,0 0-1,0 0 0,1-1 0,0 1 0,0 2-24,1-5 12,-1-1 1,1 1-1,-1 0 0,1 0 0,0-1 1,0 0-1,0 1 0,1-1 1,0 0-1,-1 0 0,1 0 0,0 0 1,0 0-1,0-1 0,1 0 1,-1 1-1,1-1 0,-1 0 1,2 0-13,8 3 11,0-1 1,0-1 0,0 1 0,1-2 0,-1 0-1,1-1 1,-1 0 0,1-1 0,11-2-12,-2 2 17,-1 0 1,16 4-18,-36-4 0,-1 0 1,1 0-1,-1 0 1,1 1-1,-1-1 1,0 1-1,1-1 1,-1 1-1,1 0 1,-1-1-1,0 1 1,0 0-1,2 1 0,-3-2 1,0 1 0,1-1 0,-1 1 0,0-1 0,1 1 0,-1-1 0,0 1 0,0 0 0,1-1 0,-1 1 0,0-1 0,0 1 0,0 0 0,0-1 0,0 1 0,0-1 0,0 1 0,0 0 0,0-1 0,0 1 0,0-1 0,0 2-1,-2 2 4,0 1 0,-1-1 1,1 0-1,-1 0 0,0 0 0,0 0 1,-2 2-5,4-4-1,-14 15 21,-1 0 0,-1 0 0,0-2 0,-1 0 0,-1-1-1,0-1 1,-18 9-20,4-5-543,-1-1-1,-1-1 1,0-2-1,-18 3 544,43-14-1192,6-4 470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3.614"/>
    </inkml:context>
    <inkml:brush xml:id="br0">
      <inkml:brushProperty name="width" value="0.05" units="cm"/>
      <inkml:brushProperty name="height" value="0.05" units="cm"/>
      <inkml:brushProperty name="color" value="#E71224"/>
    </inkml:brush>
  </inkml:definitions>
  <inkml:trace contextRef="#ctx0" brushRef="#br0">235 1 4113,'0'4'365,"-1"1"-1,1 0 1,-1-1 0,0 1 0,-1-1 0,1 1-1,-1-1 1,0 0 0,0 0 0,-1 0 0,1 0-1,-1 0 1,0 0 0,1-1 0,-2 2-365,-11 10 738,0 0-1,-17 12-737,-6 7 825,25-21-648,0 0 0,1 1 0,1 1 0,0 0 0,1 1 0,-3 8-177,9-17 29,0 1 0,1 0 0,1 0 0,-1 0 0,1 0 0,0 1 0,1-1 0,0 0 0,1 1 1,-1-1-1,2 1 0,-1-1 0,1 0 0,0 1 0,2 2-29,-1-3 23,0-1-1,0 1 1,1-1 0,0 0-1,1 0 1,-1 0 0,2 0 0,-1-1-1,1 1 1,-1-1 0,2 0-1,-1-1 1,1 1 0,0-1 0,0 0-1,0 0 1,0-1 0,1 0-1,0 0 1,0-1 0,0 0 0,1 0-1,-1 0 1,1-1 0,-1 0-1,1-1 1,0 1 0,-1-1 0,1-1-1,7 0-22,1-1 19,0-1 0,-1-1 0,1 0 0,-1-1-1,1-1 1,-1 0 0,0-1 0,-1 0-1,0-2 1,0 1 0,7-6-19,-12 7 3,0-1 0,0 1 0,-1-1 0,0-1 0,0 0 0,-1 0 0,1 0 0,-2-1 0,1 0 0,-2 0 0,1-1 0,-1 0 0,0 0 0,-1 0 0,0 0 0,-1-1 0,0 0-3,-2 5-2,0 0 0,-1 0 1,1-1-1,-2 1 1,1 0-1,0 0 0,-1 0 1,0-1-1,-1 1 0,1 0 1,-1 1-1,-1-1 0,1 0 1,-3-5 1,0 4 5,0 0 0,0 0 0,0 0 1,-1 0-1,0 1 0,0 0 0,0 0 0,-1 1 1,0 0-1,-3-2-5,0 1-70,1 1 0,-1 0 1,0 0-1,0 1 0,0 0 1,-1 1-1,0 0 0,1 1 0,-1 0 1,0 1-1,0 0 0,0 1 0,0 0 1,0 0-1,0 1 0,0 1 0,-3 0 70,7 1-226,1-1-1,0 1 0,-1 0 0,1 1 0,0-1 0,0 1 0,1 1 0,-4 2 227,-6 8-492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4.068"/>
    </inkml:context>
    <inkml:brush xml:id="br0">
      <inkml:brushProperty name="width" value="0.05" units="cm"/>
      <inkml:brushProperty name="height" value="0.05" units="cm"/>
      <inkml:brushProperty name="color" value="#E71224"/>
    </inkml:brush>
  </inkml:definitions>
  <inkml:trace contextRef="#ctx0" brushRef="#br0">110 1 4857,'0'0'76,"-1"0"0,1 0 0,0 0 0,0 0 0,0 0-1,0-1 1,0 1 0,-1 0 0,1 0 0,0 0 0,0 0 0,0 0 0,0 0 0,0 0-1,-1 0 1,1 0 0,0 0 0,0 0 0,0 0 0,0 0 0,-1 1 0,1-1 0,0 0 0,0 0-1,0 0 1,0 0 0,0 0 0,0 0 0,-1 0 0,1 0 0,0 0 0,0 0 0,0 1 0,0-1-1,0 0 1,0 0 0,0 0 0,0 0 0,0 0 0,-1 0 0,1 1 0,0-1 0,0 0-1,0 0 1,0 0 0,0 0 0,0 1 0,0-1 0,0 0 0,0 0 0,0 0 0,0 0-76,-4 17 1618,1 16-196,-1 3-373,-1 0 1,-2 0-1,-2 0-1049,-9 46 365,-5 98-68,2 131-297,16-228 12,5-80-13,-4 54-5,3 0 0,2 1 0,6 28 6,-7-81-30,1 0 0,0-1 0,0 1 0,0-1 0,0 0 0,1 1 0,-1-1-1,1 0 1,0 0 0,1 0 0,1 3 30,-3-7-19,-1 1 0,0-1 0,1 0 0,-1 1 0,1-1 0,-1 0 0,0 0 0,1 1 0,-1-1 0,1 0 0,-1 0 0,1 0 0,-1 0 0,1 0 0,-1 1 0,1-1 0,-1 0 0,1 0 0,-1 0 0,1 0 0,-1 0 0,1-1 0,-1 1 0,1 0 0,-1 0 0,1 0 0,-1 0 0,1 0 0,-1-1 0,1 1 0,-1 0 0,0 0 0,1-1 19,1-1-73,0 0-1,0 0 1,0-1 0,0 1 0,0 0-1,0-1 1,-1 0 0,1 1 0,-1-1-1,0-1 74,20-52-44,-1-13-105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4.551"/>
    </inkml:context>
    <inkml:brush xml:id="br0">
      <inkml:brushProperty name="width" value="0.05" units="cm"/>
      <inkml:brushProperty name="height" value="0.05" units="cm"/>
      <inkml:brushProperty name="color" value="#E71224"/>
    </inkml:brush>
  </inkml:definitions>
  <inkml:trace contextRef="#ctx0" brushRef="#br0">40 43 6113,'16'14'7397,"-18"-16"-6449,-5-5-134,7 7-809,0 0-1,0 0 1,0 0-1,-1 0 1,1 0-1,0 0 1,0-1 0,0 1-1,0 0 1,0 0-1,0 0 1,0 0 0,0 0-1,0 0 1,0 0-1,-1 0 1,1 0-1,0 0 1,0 0 0,0 0-1,0 0 1,0 0-1,0 0 1,0 0-1,0 0 1,-1 0 0,1 0-1,0 0 1,0 0-1,0 0 1,0 0-1,0 0 1,0 0 0,0 0-1,-1 0 1,1 0-1,0 0 1,0 0-1,0 0 1,0 0 0,0 0-1,0 0 1,0 0-1,0 0 1,0 0 0,0 1-1,-1-1 1,1 0-1,0 0 1,0 0-1,0 0 1,0 0 0,0 0-1,0 0 1,0 0-1,0 0 1,0 1-1,0-1 1,0 0-5,-16 105 40,2-21-9,8-48-28,3 0-1,1 1 1,1-1 0,3 0 0,0 0 0,7 25-3,-8-55 0,0-1 0,1 1 0,-1 0 0,1-1 0,1 0 0,-1 1 0,1-1 0,0 0 1,0 0-1,0 0 0,3 2 0,-5-6-1,1 0 1,-1 1 0,1-1-1,0 0 1,-1 0 0,1 0-1,0-1 1,0 1 0,-1 0-1,1 0 1,0-1 0,0 0-1,0 1 1,0-1 0,0 0-1,0 0 1,0 0 0,0 0 0,0 0-1,0 0 1,0 0 0,0-1-1,-1 1 1,1-1 0,0 1-1,0-1 1,0 0 0,-1 0-1,1 0 1,0 0 0,-1 0-1,1 0 1,-1 0 0,1-1-1,0 0 1,9-7-5,-1-1 1,0 0-1,0-1 0,-1 0 0,-1 0 0,1-1 0,-2 0 0,4-7 5,14-32 8,9-27-8,-30 70-1,42-103 35,23-88-34,-66 185-8,0 0 2,-3 22-10,-1 2 19,0-1-1,-1 1 1,0-1-1,-2 4-2,-6 29 10,-1 40-8,4 0-1,3 0 0,5 16-1,-1-97-2,0 11-114,0-1 1,1 0-1,0 0 0,1 0 1,0 0-1,1-1 0,2 7 116,-5-17-30,0 1 1,0 0-1,0-1 0,0 1 1,1 0-1,-1-1 0,0 1 1,1 0-1,-1-1 0,0 1 1,1-1-1,-1 1 0,1-1 1,-1 1-1,1-1 0,-1 1 1,1-1-1,-1 1 0,1-1 1,-1 1-1,1-1 0,0 0 1,-1 0-1,1 1 0,0-1 0,-1 0 1,1 0-1,0 1 0,-1-1 1,1 0-1,0 0 0,-1 0 1,1 0-1,0 0 0,0 0 1,-1 0-1,1-1 0,0 1 1,-1 0-1,1 0 0,0 0 1,-1-1-1,1 1 0,-1 0 1,1-1-1,0 1 0,-1 0 0,1-1 1,-1 1-1,1-1 0,-1 1 1,1-1-1,-1 1 0,1-1 1,-1 1-1,0-1 0,1 0 1,-1 0 29,6-6 22,0-1 0,-1 0 1,-1 0-1,3-5-22,23-51 152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4.895"/>
    </inkml:context>
    <inkml:brush xml:id="br0">
      <inkml:brushProperty name="width" value="0.05" units="cm"/>
      <inkml:brushProperty name="height" value="0.05" units="cm"/>
      <inkml:brushProperty name="color" value="#E71224"/>
    </inkml:brush>
  </inkml:definitions>
  <inkml:trace contextRef="#ctx0" brushRef="#br0">254 1 6129,'-1'0'133,"0"0"-1,1-1 1,-1 1-1,0 0 1,1 0-1,-1 0 1,0 0-1,0 0 1,1 0-1,-1 0 1,0 0-1,1 1 1,-1-1-1,0 0 1,1 0-1,-1 1 1,0-1-1,1 0 1,-1 1-1,1-1 1,-1 0-1,0 1 1,1-1-1,-1 1 1,1-1-1,-1 1 1,1-1-1,-1 1 0,1-1 1,0 1-1,-1 0-132,-18 23 716,16-19-424,-22 31 67,1 2 1,1 0-1,3 1 1,1 2 0,2 0-1,1 1 1,3 0-1,-7 37-359,7-14 178,4 0-1,2 0 0,3 1 1,2-1-1,7 45-177,-4-95 12,1-1 0,1 1 0,0-1 0,1 0-1,1 0 1,0-1 0,2 3-12,-6-12-18,1-1 0,0 0 0,-1 0 0,1 0 0,0 0 0,0-1 0,1 1 1,-1 0-1,1-1 0,-1 0 0,1 1 0,0-1 0,-1 0 0,1 0 0,0-1 0,1 1 0,-1-1 0,0 1 0,0-1 0,1 0 0,-1 0 0,0 0 0,1-1 0,-1 1 0,1-1 1,-1 0-1,1 0 0,-1 0 0,1-1 0,-1 1 0,2-1 18,3-1-121,-1 0 0,1-1 0,-1 0 0,0 0 1,0-1-1,0 0 0,-1 0 0,1-1 0,-1 1 0,0-1 1,3-3 120,3-4-286,-1-1 0,0 0 0,0-1 0,6-12 286,23-42-531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5.228"/>
    </inkml:context>
    <inkml:brush xml:id="br0">
      <inkml:brushProperty name="width" value="0.05" units="cm"/>
      <inkml:brushProperty name="height" value="0.05" units="cm"/>
      <inkml:brushProperty name="color" value="#E71224"/>
    </inkml:brush>
  </inkml:definitions>
  <inkml:trace contextRef="#ctx0" brushRef="#br0">15 200 7346,'-14'27'3216,"21"-13"-1823,14-3-169,23-15-672,11-8-200,22-18-248,8-9-136,7-11-616,-5-9-376,-18 1 592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6.379"/>
    </inkml:context>
    <inkml:brush xml:id="br0">
      <inkml:brushProperty name="width" value="0.05" units="cm"/>
      <inkml:brushProperty name="height" value="0.05" units="cm"/>
      <inkml:brushProperty name="color" value="#E71224"/>
    </inkml:brush>
  </inkml:definitions>
  <inkml:trace contextRef="#ctx0" brushRef="#br0">308 1 4105,'-4'6'845,"0"0"-1,-1 0 1,0-1 0,0 1-1,-3 1-844,2-2 228,-1-1-1,0 1 1,0-1-1,0-1 1,-1 1-1,1-1 1,-1 0-1,1-1 1,-1 0-1,0 0 1,0-1-1,-3 1-227,5-1 49,0 1 0,0 0 0,1 0-1,-1 0 1,0 1 0,1 0-1,-1 0 1,1 1 0,0-1 0,0 1-1,0 0 1,1 0 0,0 1 0,-1-1-1,2 1 1,-1 0 0,0 0-1,1 1-48,-11 16 55,2 1-1,0 0 1,-6 20-55,12-28 47,1 0 1,0 1-1,1-1 1,1 1 0,0 9-48,2-17 22,0-1 0,1 0 1,0 1-1,0-1 0,1 0 0,0 1 1,0-1-1,1 0 0,0 0 1,0 0-1,1 0 0,0 0 1,1 1-23,-2-5 10,0 0 0,0 0-1,1 0 1,-1 0 0,1-1 0,0 1 0,0-1 0,0 1 0,0-1 0,0 0 0,1 0 0,-1-1 0,1 1 0,-1-1-1,1 1 1,-1-1-10,12 3 30,0-1 0,0-1-1,9 1-29,-13-2 8,0 0 1,0 1-1,-1 0 0,1 0 0,-1 1 0,8 4-8,-13-4 1,1 0 0,-1 0 0,0 0 0,-1 1 0,1 0 0,-1 0 0,0 1 0,0-1 0,0 1 0,0-1 0,-1 1 0,0 1 0,0-1 0,0 0 0,0 1 0,-1-1 0,0 1 0,0 0 0,-1 0 0,0-1 0,0 1 0,0 0 0,0 0 0,-1 0 0,0 0 0,-1 0 0,1 0 0,-1 0 0,0 0 0,-1 2-1,-6 14-164,-1-1-1,-1 0 0,-1 0 0,0-1 0,-2 0 0,0-1 0,-1-1 1,-1 0-1,-1-1 0,-1 0 0,0-1 0,-1-1 0,-13 8 165,-3 2-576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5.552"/>
    </inkml:context>
    <inkml:brush xml:id="br0">
      <inkml:brushProperty name="width" value="0.05" units="cm"/>
      <inkml:brushProperty name="height" value="0.05" units="cm"/>
      <inkml:brushProperty name="color" value="#E71224"/>
    </inkml:brush>
  </inkml:definitions>
  <inkml:trace contextRef="#ctx0" brushRef="#br0">24 25 5305,'-10'-10'4569,"9"9"-4316,0 1 0,1-1 0,-1 1 1,0 0-1,1-1 0,-1 1 0,0-1 0,1 1 0,-1-1 0,1 0 0,-1 1 0,1-1 0,-1 0 0,1 1 0,0-1 0,-1 0 0,1 1 0,0-1 0,0 0 1,-1 0-1,1 0-253,0 1 318,0 0-284,0 0-1,0 0 1,-1 0-1,1 0 1,0 0-1,0 0 1,0 0-1,0 1 1,0-1-1,-1 0 1,1 0-1,0 0 1,0 0-1,0 0 1,0 1-1,0-1 1,0 0-1,0 0 1,0 0-1,0 0 1,0 1-1,-1-1 1,1 0-1,0 0 1,0 0-1,0 1 1,0-1-1,0 0 1,0 0-1,0 0 1,0 1-1,1-1 1,-1 0-1,0 0 1,0 0-1,0 0 1,0 1-1,0-1 1,0 0-1,0 0 1,0 0-1,0 0 1,1 1-34,-1 2-60,8 172 676,-3-52-470,0-43-448,-7 57 302,0-122-350,2-15 322,0 0 0,0-1-1,0 1 1,0 0-1,0 0 1,0 0-1,0 0 1,0 0 0,0 0-1,-1-1 1,1 1-1,0 0 1,0 0-1,0 0 1,0 0 0,0 0-1,0 0 1,0 0-1,-1 0 1,1 0-1,0 0 1,0-1 0,0 1-1,0 0 1,0 0-1,-1 0 1,1 0-1,0 0 1,0 0-1,0 0 1,0 0 0,0 0-1,-1 0 1,1 0-1,0 0 1,0 0-1,0 0 1,0 0 0,0 1-1,-1-1 1,1 0-1,0 0 1,0 0-1,0 0 1,0 0 0,0 0-1,0 0 1,0 0-1,-1 0 1,1 0-1,0 1 1,0-1 0,0 0-1,0 0 1,0 0-1,0 0 1,0 0-1,0 0 1,0 1 0,0-1-1,0 0 1,0 0-1,0 0 29,-9-20-844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5.885"/>
    </inkml:context>
    <inkml:brush xml:id="br0">
      <inkml:brushProperty name="width" value="0.05" units="cm"/>
      <inkml:brushProperty name="height" value="0.05" units="cm"/>
      <inkml:brushProperty name="color" value="#E71224"/>
    </inkml:brush>
  </inkml:definitions>
  <inkml:trace contextRef="#ctx0" brushRef="#br0">105 1 7434,'-16'21'3344,"-2"4"-1863,-3-2-193,1-7-656,4-4-320,8-3-216,2-4-72,8-3-384,9 0-328,5-9 3649,8 0-2489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6.212"/>
    </inkml:context>
    <inkml:brush xml:id="br0">
      <inkml:brushProperty name="width" value="0.05" units="cm"/>
      <inkml:brushProperty name="height" value="0.05" units="cm"/>
      <inkml:brushProperty name="color" value="#E71224"/>
    </inkml:brush>
  </inkml:definitions>
  <inkml:trace contextRef="#ctx0" brushRef="#br0">177 190 5977,'10'-55'3725,"-5"35"-2871,-2 0 1,0-1-1,-1-14-854,-2 33 75,0 0-1,0 0 1,0 0-1,0 0 0,-1 0 1,1-1-1,-1 1 1,1 0-1,-1 0 1,0 0-1,0 0 0,0 0 1,0 1-1,0-1 1,0 0-1,-1 0-74,1 1 27,1 1-1,-1-1 1,0 1-1,0 0 0,0-1 1,0 1-1,0 0 1,0-1-1,0 1 1,0 0-1,0 0 1,0 0-1,0 0 1,0 0-1,0 0 0,0 0 1,0 0-1,0 0 1,0 1-1,1-1 1,-1 0-1,0 0 1,0 1-1,0-1 0,0 1 1,0-1-1,0 1 1,1-1-1,-1 1 1,0 0-1,0-1 1,1 1-1,-1 0 1,0 0-1,1-1 0,-1 2-26,-15 14 56,1 1 0,1 0 0,1 1-1,0 1 1,2 0 0,0 0 0,1 1-1,0 1 1,2-1 0,1 2 0,-4 15-56,6-16-3,1 0 1,0 0-1,2 1 0,0-1 1,2 1-1,0-1 1,1 1-1,1-1 1,1 1-1,2-1 1,0 0-1,2 3 3,-4-14 6,1-1 0,0 0 0,0-1 0,1 1 0,0-1 0,0 0 0,1 0 0,0-1 0,1 1 0,0-1 0,5 4-6,-9-9 9,1 1 0,0-1 0,-1 1 0,1-1-1,0 0 1,0 0 0,1-1 0,-1 1 0,0-1 0,1 0 0,-1 0 0,0 0 0,1-1 0,-1 1 0,1-1-1,-1 0 1,1-1 0,-1 1 0,1-1 0,-1 0 0,0 0 0,1 0 0,-1-1 0,0 1 0,0-1 0,1 0-9,5-4 17,-1 0 0,1-1 0,-1 0 1,-1 0-1,1-1 0,-1 0 0,0-1 0,-1 0 1,0 0-1,-1 0 0,0-1 0,0 0 1,-1 0-1,0 0 0,1-6-17,1-2 4,-1 0-1,0-1 1,-2 0 0,0 0 0,-1-1-1,-1 1 1,0-1 0,-2-13-4,-1 17-3,-1 1-1,0 0 1,-1 0 0,0 0 0,-2 1 0,-3-10 3,6 18-3,-1-1 0,0 0 0,-1 1 0,0 0 0,0 0 0,0 0 0,-1 0 0,1 0 0,-1 1 0,-1 0 1,1 0-1,-1 1 0,0-1 0,-1 0 3,5 4-28,-1 0 1,1 0 0,0 0-1,-1 0 1,1 1 0,-1-1-1,0 1 1,1-1 0,-1 1-1,1 0 1,-1 0 0,1 0-1,-1 0 1,0 0 0,1 1-1,-1-1 1,1 1 0,-1 0-1,1-1 1,-1 1 0,1 0-1,0 1 1,-1-1 0,1 0 0,0 1-1,0-1 1,0 1 0,0 0-1,0-1 1,0 1 0,1 0-1,-1 0 1,1 0 0,-1 1-1,1-1 1,0 0 0,-1 0-1,1 1 1,0-1 0,1 1-1,-1-1 1,0 1 0,1-1-1,-1 1 1,1 0 0,0-1-1,0 2 28,0-3-46,0-1-1,0 1 0,0-1 0,0 1 0,0-1 0,0 1 1,0-1-1,0 1 0,0-1 0,0 1 0,0-1 1,0 1-1,1-1 0,-1 1 0,0-1 0,0 1 0,0-1 1,1 1-1,-1-1 0,0 1 0,1-1 0,-1 0 0,0 1 1,1-1-1,-1 0 0,0 1 0,1-1 0,-1 0 1,1 0-1,-1 1 0,1-1 0,-1 0 0,1 0 0,-1 0 1,1 1-1,-1-1 0,1 0 0,-1 0 0,1 0 0,-1 0 1,1 0-1,-1 0 47,26-7-2424,-26 6 2353,29-10-954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6.651"/>
    </inkml:context>
    <inkml:brush xml:id="br0">
      <inkml:brushProperty name="width" value="0.05" units="cm"/>
      <inkml:brushProperty name="height" value="0.05" units="cm"/>
      <inkml:brushProperty name="color" value="#E71224"/>
    </inkml:brush>
  </inkml:definitions>
  <inkml:trace contextRef="#ctx0" brushRef="#br0">131 0 6481,'0'1'234,"0"0"-1,0-1 0,0 1 0,0 0 0,0 0 1,0 0-1,0-1 0,0 1 0,0 0 1,-1 0-1,1-1 0,0 1 0,0 0 0,-1 0 1,1-1-1,0 1 0,-1 0 0,1-1 1,-1 1-1,1 0 0,-1-1 0,1 1 0,-1-1 1,0 1-1,1-1 0,-1 1 0,1-1 1,-1 0-1,0 1 0,0-1 0,1 0 0,-1 1-233,-1 0 60,0 0-1,0 1 0,0-1 0,1 0 0,-1 1 0,0 0 0,1-1 0,0 1 0,-2 1-59,-5 11 4,1 0 0,0 1 0,0-1 0,2 2 0,0-1 0,0 1 0,1-1 0,2 1 0,-1 0 0,1 11-4,-4 36 10,-33 380 60,39-415-82,1-28 12,-1 0-1,0 0 1,0 0-1,0 0 1,0 1-1,0-1 1,0 0-1,0 0 1,0 0 0,1 0-1,-1 0 1,0 0-1,0 0 1,0 0-1,0 0 1,0 1-1,1-1 1,-1 0-1,0 0 1,0 0 0,0 0-1,0 0 1,1 0-1,-1 0 1,0 0-1,0 0 1,0 0-1,0 0 1,1 0-1,-1 0 1,0 0 0,0-1-1,0 1 1,0 0-1,0 0 1,1 0-1,-1 0 1,0 0-1,0 0 1,0 0-1,0 0 1,0 0 0,0 0-1,1-1 1,-1 1-1,0 0 1,0 0-1,0 0 1,0 0-1,0 0 1,0-1-1,0 1 1,0 0 0,0 0-1,0 0 1,0 0-1,0 0 1,0-1-1,0 1 1,0 0-1,0 0 1,20-47-42,-10 17 26,24-76-148,47-97 164,-66 172-6,1 1 0,0 1 1,3 0-1,0 2 0,2 0 1,1 1-1,1 1 0,19-16 6,-40 39 4,0 0 0,0 0-1,1 0 1,-1 1 0,0-1-1,1 1 1,-1-1 0,1 1-1,-1 0 1,1 0 0,-1 0-1,4 0-3,-6 1 3,1 0 0,0 0-1,-1 0 1,1 0 0,-1 0 0,1 0-1,0 1 1,-1-1 0,1 0-1,-1 0 1,1 1 0,-1-1-1,1 0 1,-1 1 0,1-1 0,-1 1-1,1-1 1,-1 0 0,1 1-1,-1-1 1,1 1-3,6 21 54,0 40 12,-3 1 1,-3-1-1,-5 52-66,0 7 13,3-74 13,1 66-305,1-94 181,0 0 0,2 1 1,0-1-1,4 10 98,-6-28 188,-1 0 1,0 0-1,0 0 0,1 0 1,-1 0-1,0 0 1,1 0-1,-1 0 0,1 0 1,-1-1-1,1 1 0,0 0 1,-1 0-1,1 0 1,0 0-1,0 0-188,0-1 97,0 0-1,0 0 1,0 0 0,0 0-1,0 0 1,-1-1 0,1 1-1,0 0 1,0 0 0,0-1 0,0 1-1,-1 0 1,1-1 0,0 1-1,0-1 1,0 0-97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7.352"/>
    </inkml:context>
    <inkml:brush xml:id="br0">
      <inkml:brushProperty name="width" value="0.05" units="cm"/>
      <inkml:brushProperty name="height" value="0.05" units="cm"/>
      <inkml:brushProperty name="color" value="#E71224"/>
    </inkml:brush>
  </inkml:definitions>
  <inkml:trace contextRef="#ctx0" brushRef="#br0">193 42 4641,'-7'1'683,"0"0"-1,-1 0 1,1-1-1,0-1 1,-1 1 0,1-1-1,0 0 1,0-1-1,-2 0-682,-69-24 2014,45 14-557,33 12-1388,0 0-57,0 0 0,0 1 0,0-1 0,0 0 0,0 0 0,0 0 0,0 0 0,0 1 0,0-1 0,0 0 0,0 0 0,0 0 0,0 1 0,0-1 0,0 0 0,0 0 0,0 0 0,0 1 0,0-1-1,0 0 1,0 0 0,0 0 0,0 0 0,-1 1 0,1-1 0,0 0 0,0 0 0,0 0 0,0 0 0,0 0 0,0 1 0,-1-1 0,1 0 0,0 0 0,0 0 0,0 0 0,0 0 0,-1 0 0,1 0 0,0 0 0,0 0 0,0 1 0,0-1 0,-1 0 0,1 0 0,0 0 0,0 0-1,0 0 1,-1 0 0,1 0 0,0 0 0,0 0 0,0-1 0,-1 1 0,1 0 0,0 0 0,0 0 0,0 0 0,0 0 0,-1 0 0,1 0 0,0 0 0,0 0 0,0 0 0,0-1-12,0 1 0,3 7 8,1 0 1,-1-1-1,2 0 1,-1 0 0,2 1-9,27 35 35,85 112 115,15 38 402,114 125-552,-103-158 49,116 140 83,-215-240-424,-3 1 0,-2 2 0,-3 1 0,7 24 292,-6 9-2207,-32-88 1546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7.745"/>
    </inkml:context>
    <inkml:brush xml:id="br0">
      <inkml:brushProperty name="width" value="0.05" units="cm"/>
      <inkml:brushProperty name="height" value="0.05" units="cm"/>
      <inkml:brushProperty name="color" value="#E71224"/>
    </inkml:brush>
  </inkml:definitions>
  <inkml:trace contextRef="#ctx0" brushRef="#br0">642 1 6209,'-8'12'3459,"7"-11"-3208,1 0 1,-1 0-1,1 0 0,-1 1 1,1-1-1,-1 0 0,0 0 0,1 0 1,-1-1-1,0 1 0,0 0 1,0 0-1,1 0 0,-1-1 0,0 1 1,0 0-1,0-1 0,-1 1 1,1-1-1,0 1-251,1-1 316,0 0-53,0 0-33,-5 2 150,-8 16-325,0 2-1,0-1 0,2 1 0,-8 20-54,12-24 31,-177 411 87,21 8-138,144-386 21,-13 39-59,-20 53-1117,-11 62 1175,45-121-1035,13-32 420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8.365"/>
    </inkml:context>
    <inkml:brush xml:id="br0">
      <inkml:brushProperty name="width" value="0.05" units="cm"/>
      <inkml:brushProperty name="height" value="0.05" units="cm"/>
      <inkml:brushProperty name="color" value="#E71224"/>
    </inkml:brush>
  </inkml:definitions>
  <inkml:trace contextRef="#ctx0" brushRef="#br0">114 43 6377,'1'-9'1793,"0"-13"681,-1 22-2392,0-1 1,0 1-1,0-1 0,0 1 0,-1-1 0,1 1 1,0-1-1,0 1 0,0-1 0,0 1 0,0-1 1,-1 1-1,1 0 0,0-1 0,0 1 1,-1-1-1,1 1 0,0 0 0,-1-1 0,1 1 1,0 0-1,-1-1 0,1 1 0,-1 0 0,1-1 1,0 1-1,-1 0 0,1 0 0,-1 0 0,1 0 1,-1-1-1,1 1 0,-1 0 0,1 0 1,-1 0-83,0 1 49,1 0 0,-1 1 0,0-1 1,0 0-1,1 1 0,-1-1 0,1 0 1,0 1-1,-1-1 0,1 1 0,0-1 0,0 1 1,0-1-1,0 1-49,-1 1 80,-34 290 850,7 107-930,16-201 42,5-98-31,-5 93-96,8 85 85,4-267-33,1 4-122,-1 0 0,2 0 0,0 0 1,1 0-1,4 13 155,-1-17-456,0-10-78,-4-3 466,-1 0 0,0-1 0,0 1 0,0-1 0,0 1 0,0-1 0,0 1 0,0-1 0,0 0 0,-1 1 0,1-1 0,0 0 68,15-47 83,7-28-27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8.746"/>
    </inkml:context>
    <inkml:brush xml:id="br0">
      <inkml:brushProperty name="width" value="0.05" units="cm"/>
      <inkml:brushProperty name="height" value="0.05" units="cm"/>
      <inkml:brushProperty name="color" value="#E71224"/>
    </inkml:brush>
  </inkml:definitions>
  <inkml:trace contextRef="#ctx0" brushRef="#br0">427 6 4345,'5'-3'1043,"-2"1"651,-5 3 118,-17 15 1194,-58 66-598,-24 37-2408,73-82 160,2 0 1,2 2-1,1 1 1,-15 39-161,17-25 28,3 0 1,2 1-1,3 1 1,2 0-1,3 1 1,2 0-1,2 0 1,4 33-29,2-51 9,1 0 1,4 8-10,-4-30 7,1 0 0,0-1 0,1 0-1,1 0 1,7 14-7,-10-24 6,0 0-1,1-1 1,-1 0-1,1 0 1,0 0-1,0 0 1,1-1-1,-1 1 1,1-1-1,0 0 1,0-1-1,1 1 1,-1-1-1,1 0 1,-1 0-1,1-1 1,0 0-1,4 1-5,-2-1 13,-1-1-1,0 0 1,1-1-1,-1 1 1,1-2-1,-1 1 1,1-1-1,-1 0 0,1-1 1,-1 1-1,0-2 1,0 1-1,0-1 1,6-3-13,3-3 15,-1 0 0,0-1 0,-1-1 0,0 0 0,0-1 0,-2 0 0,1-1 0,-1-1 0,-1 0 0,-1 0 0,0-1 0,2-6-15,6-12 14,-1-1 0,-2-1 0,-1 0 0,-2-1 0,1-13-14,-3 7 4,-3 0-1,-1-1 0,-2 0 0,-3 0 0,-1 0 0,-2 0 0,-1 1 1,-3-1-1,-1 1 0,-3 0 0,-1 0 0,-2 1 0,-2 1 0,-12-24-3,22 53-125,0 1 0,-1 0 0,1 0 0,-2 1 0,0 0 0,0 0-1,0 1 1,-1-1 0,-1 2 0,1-1 0,-1 1 0,-7-4 125,13 9-79,-10-7-1313,12 9 1351,1 0 0,0-1-1,0 1 1,0 0 0,0 0-1,0 0 1,-1-1 0,1 1-1,0 0 1,0 0 0,0 0-1,0-1 1,0 1 0,0 0-1,0 0 1,0-1 0,0 1-1,0 0 1,0 0 0,0-1-1,0 1 1,0 0 0,0 0-1,0-1 1,0 1 0,0 0-1,1 0 1,-1 0 0,0-1-1,0 1 1,0 0 0,0 0-1,0 0 1,1-1 0,-1 1-1,0 0 1,0 0 0,0 0-1,0 0 1,1-1 0,-1 1-1,0 0 1,0 0 0,1 0-1,-1 0 1,0 0 0,0 0 0,1 0-1,-1 0 1,0 0 0,0 0-1,0 0 1,1 0 0,-1 0-1,0 0 1,0 0 0,1 0-1,-1 0 42,19-4-716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9.116"/>
    </inkml:context>
    <inkml:brush xml:id="br0">
      <inkml:brushProperty name="width" value="0.05" units="cm"/>
      <inkml:brushProperty name="height" value="0.05" units="cm"/>
      <inkml:brushProperty name="color" value="#E71224"/>
    </inkml:brush>
  </inkml:definitions>
  <inkml:trace contextRef="#ctx0" brushRef="#br0">384 0 4609,'0'1'234,"0"0"0,0 0 0,0 0 0,0 0 0,0 0 0,0 0 0,0 0 0,0 0 0,0 0 0,-1 0 0,1 0 0,0-1 0,-1 1 0,1 0 0,0 0 0,-1 0 0,1 0 0,-1-1 0,0 1 0,1 0 0,-1 0 0,0-1 0,1 1 0,-1 0 0,0-1 0,0 1 0,0 0-234,-32 24 1006,19-16-407,-8 10-393,0 2 0,1 0 1,1 1-1,1 1 0,1 0 0,2 2 0,0 0 1,1 1-1,-10 24-206,1 9 30,2 0-1,3 2 1,3 0 0,0 11-30,4-19 18,3 1 1,2 0-1,3 0 0,2 0 0,2 0 0,3 7-18,-2-49 15,1 0 0,0-1 0,1 1 0,0 0 0,1-1 0,0 1 0,1-1 0,1 3-15,-4-11 9,0 0 0,0 1 0,1-1 0,-1 0 0,0 0 0,1-1 0,0 1 0,0 0-1,0-1 1,0 0 0,0 1 0,0-1 0,1-1 0,-1 1 0,0 0 0,1-1 0,0 0 0,-1 1 0,1-1 0,0-1-1,0 1 1,-1-1 0,1 1 0,0-1 0,0 0 0,0 0 0,0-1 0,1 0-9,6-1 23,0-1 0,0-1 1,0 1-1,-1-2 0,1 0 0,-1 0 0,0-1 1,-1 0-1,1-1 0,-1 0 0,0 0 1,4-5-24,14-16 48,0-1 0,-2-1 1,1-3-49,-6 5 7,-1 1 0,-2-2 1,0-1-1,-3 0 0,0-1 1,-2 0-1,-1-1 0,-1 0 0,1-19-7,-6 28-17,-2-1-1,-1 0 1,-1 1 0,0-1-1,-2 0 1,-1 0-1,-1 1 1,-1-1-1,-1 1 1,-1 0-1,-1 0 1,-1 1 0,-9-20 17,11 31-22,0 0 0,0 0 1,-1 1-1,-1-1 1,1 2-1,-2-1 0,1 1 1,-1 0-1,-1 1 1,0-1 21,4 6-34,1-1 0,0 1 0,-1 0 0,0 0 0,0 1 0,0 0 0,0 0 1,0 0-1,0 1 0,0 0 0,0 0 0,-1 0 0,1 1 0,0 0 0,-1 0 1,1 0-1,0 1 0,0 0 0,-1 1 0,-4 1 34,-1 1-230,1 1 0,0 0 0,0 0 0,1 2 0,-1-1 1,1 1-1,1 0 0,-1 1 0,1 1 0,-3 3 230,-2 3-478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19.698"/>
    </inkml:context>
    <inkml:brush xml:id="br0">
      <inkml:brushProperty name="width" value="0.05" units="cm"/>
      <inkml:brushProperty name="height" value="0.05" units="cm"/>
      <inkml:brushProperty name="color" value="#E71224"/>
    </inkml:brush>
  </inkml:definitions>
  <inkml:trace contextRef="#ctx0" brushRef="#br0">415 47 5889,'-3'0'252,"0"0"0,0 0 0,0 0 0,0-1-1,0 1 1,0-1 0,1 0 0,-1 0 0,0 0 0,0 0-1,0 0 1,1-1 0,-1 1 0,1-1 0,-1 0 0,1 0-1,0 0 1,-1 0 0,1 0 0,0 0 0,0-1 0,1 1-1,-1-1 1,0 0-252,2 3 70,0-1 1,-1 0-1,1 1 0,0-1 0,0 1 0,-1-1 0,1 1 0,0-1 1,-1 0-1,1 1 0,0-1 0,-1 1 0,1 0 0,-1-1 0,1 1 1,-1-1-1,1 1 0,-1 0 0,1-1 0,-1 1 0,0 0 0,1-1 1,-1 1-1,1 0 0,-1 0 0,0 0 0,1 0 0,-1-1 1,0 1-1,1 0 0,-1 0 0,0 0 0,1 0 0,-1 1 0,0-1 1,1 0-1,-1 0 0,1 0 0,-1 1-70,-3 1 245,0 1 1,0-1-1,0 1 0,1 1 0,0-1 0,-2 2-245,-4 4-282,-44 42 724,3 3 0,-39 54-442,70-80 45,2 1 0,1 0 0,0 5-45,9-20 6,1 1-1,1 0 0,0 0 1,1 1-1,1-1 0,1 1 0,-1 9-5,3-22 3,0 1 0,0-1 0,0 0 0,0 0 0,0 0 0,1 0 0,0 0 0,-1 0 0,1 0 0,0 0 0,1-1 0,-1 1 0,0 0 0,1 0 0,0 0-3,0-1 5,-1-1-1,1 0 0,-1 0 1,1 1-1,0-1 0,-1 0 1,1 0-1,0-1 0,0 1 1,0 0-1,0 0 0,0-1 1,-1 0-1,1 1 0,0-1 1,0 0-1,0 0 0,0 0 1,0 0-1,0 0 0,0 0 1,0-1-1,0 1 0,0-1 1,1 0-5,8-2 25,-1 0 1,1-1-1,-1-1 1,0 0-1,-1 0 1,1-1-1,7-6-25,16-13 119,12-15-119,-34 31 20,38-36 110,26-30-130,-60 59 12,-2 0 1,0-1-1,0-1 1,-2 0-1,-1 0 1,0-2-1,0-1-12,-7 15 1,-1-1-1,0 0 0,-1 0 1,1-1-1,-1 1 0,0 0 0,-1 0 1,0-7-1,0 10 0,-1 1 0,1-1 0,-1 1 0,0-1 1,1 1-1,-2-1 0,1 1 0,0 0 0,-1-1 0,1 1 1,-1 0-1,0 0 0,0 0 0,0 0 0,-1 0 0,1 1 1,-1-1-1,-1-1 0,-1 1 0,-1 0 1,0 0-1,0 0 1,0 1-1,0-1 1,0 1-1,0 1 1,0-1-1,-1 1 1,1 0-1,0 1 1,-1 0-1,1 0 1,-1 0-1,1 0 1,0 1-1,-1 0 1,1 1-1,-1 0 0,-11 3 3,0 0 0,0 1 0,1 1 0,0 1 0,1 1-1,-3 2-2,3-2-12,6-4-61,0 1-1,1 0 1,-1 0 0,1 1 0,1 1-1,-3 2 74,7-1-781,12-8 5,13-8-382,12-14-150,12-11 624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7.451"/>
    </inkml:context>
    <inkml:brush xml:id="br0">
      <inkml:brushProperty name="width" value="0.05" units="cm"/>
      <inkml:brushProperty name="height" value="0.05" units="cm"/>
      <inkml:brushProperty name="color" value="#E71224"/>
    </inkml:brush>
  </inkml:definitions>
  <inkml:trace contextRef="#ctx0" brushRef="#br0">159 236 3913,'-2'-8'4298,"-6"-8"-3559,2 5-416,3 4-231,0-1 1,1 0 0,0 0 0,1-1-1,-1 1 1,1 0 0,1 0-1,0-1 1,0 1 0,1 0 0,0 0-1,0-1 1,1 1 0,0 0-1,0 0 1,1 0 0,0 1 0,0-1-1,3-3-92,3-11 212,-8 21-181,-1 1-1,0 0 0,0-1 1,1 1-1,-1-1 1,0 1-1,0 0 0,0-1 1,1 1-1,-1-1 1,0 1-1,0-1 1,0 1-1,0-1 0,0 1 1,0-1-1,0 1 1,0-1-1,0 1 0,0-1 1,0 1-1,-1-1 1,1 1-1,0 0 1,0-1-1,0 1 0,-1-1 1,1 1-1,0-1 1,-1 1-31,-5 10 195,5-6-165,-80 152 159,69-131-171,1 0 0,1 0 0,1 1 0,2 0 0,0 1 0,2-1 0,0 10-18,1 6 17,1-1 1,3 1 0,1 0-1,4 15-17,-4-42 16,1-1 0,1 1 1,0-1-1,1 0 0,1 0 0,0 0 0,3 4-16,-7-15 9,0 0 0,1-1 0,-1 1 0,1-1 0,0 1 0,0-1 1,0 0-1,0 1 0,0-1 0,0 0 0,0-1 0,1 1 0,-1 0 0,1 0 0,-1-1 1,1 0-1,0 1 0,0-1 0,-1 0 0,1-1 0,0 1 0,0 0 0,0-1 1,0 1-1,0-1 0,0 0 0,0 0 0,0 0 0,0-1 0,0 1 0,0-1 0,0 1 1,0-1-1,0 0 0,-1 0 0,1 0 0,0-1 0,1 0-9,11-7 35,0 0 1,0-2-1,-1 1 0,0-2 1,-1 0-1,0-1-35,-2 3 15,46-44 29,-3-2 1,11-19-45,-44 49 7,-1-1 0,-2 0 0,-1-1 1,-1-1-1,-1-1 0,7-22-7,-20 47 0,0 0 1,-1 0-1,0 0 0,0 0 1,0 0-1,-1 0 1,1 0-1,-1-1 0,0 1 1,-1 0-1,1 0 1,-1-2-1,0 5 0,0-1 0,0 1 1,0-1-1,0 1 0,0 0 1,-1 0-1,1 0 0,-1-1 1,1 1-1,-1 0 1,0 1-1,0-1 0,0 0 1,0 1-1,0-1 0,0 1 1,0-1-1,-1 1 0,1 0 1,0 0-1,-1 0 1,1 0-1,-1 0 0,-1 0 0,-5 0 2,1-1 0,-1 2 0,0-1 0,0 1 0,0 0 0,1 1 0,-1 0 0,0 0 0,0 1 0,1 0 0,-8 3-2,-3 2 0,0 1-1,1 1 0,0 0 0,-11 8 1,20-11-25,1-1 0,0 1-1,0 1 1,1-1 0,0 1 0,0 1 0,1-1 0,-5 8 25,10-15-19,1 1 0,-1-1 1,1 1-1,-1-1 0,1 1 1,0 0-1,-1-1 0,1 1 1,0-1-1,-1 1 0,1 0 1,0-1-1,0 1 0,-1 0 1,1-1-1,0 1 0,0 0 1,0-1-1,0 1 0,0 0 1,0-1-1,0 1 0,0 0 1,0-1-1,1 1 19,-1 0-35,1-1 0,0 0-1,-1 0 1,1 1 0,-1-1 0,1 0 0,0 0-1,-1 0 1,1 0 0,0 0 0,-1 0 0,1 0-1,0 0 1,-1 0 0,1 0 0,0 0 0,-1 0-1,1-1 1,0 1 0,-1 0 35,37-17-1015,0-8 239,7-10 354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20.031"/>
    </inkml:context>
    <inkml:brush xml:id="br0">
      <inkml:brushProperty name="width" value="0.05" units="cm"/>
      <inkml:brushProperty name="height" value="0.05" units="cm"/>
      <inkml:brushProperty name="color" value="#E71224"/>
    </inkml:brush>
  </inkml:definitions>
  <inkml:trace contextRef="#ctx0" brushRef="#br0">990 0 5745,'1'0'157,"-1"1"1,1-1-1,-1 1 0,1-1 0,-1 1 1,1-1-1,-1 0 0,0 1 0,1 0 1,-1-1-1,0 1 0,1-1 0,-1 1 0,0-1 1,0 1-1,0 0 0,1-1 0,-1 1 1,0-1-1,0 1 0,0 0 0,0-1 1,0 1-1,0 0 0,0-1 0,0 1 1,0-1-1,0 1 0,-1 0 0,1-1 0,0 1 1,0-1-1,-1 1 0,1 0 0,0-1 1,0 1-1,-1-1 0,1 1 0,-1-1 1,1 1-1,-1-1 0,1 0 0,-1 1-157,-27 25 1049,19-17-488,-20 19-318,2 2-1,1 1 1,2 1-1,1 1 0,2 1 1,1 1-1,-4 11-242,-30 73-50,-20 75 50,59-153 68,-90 230-22,-120 220-46,167-379-5,-151 312-28,192-391-203,15-35-175,3-9-101,17-62-1140,4-2 835,9-14 369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6:20.469"/>
    </inkml:context>
    <inkml:brush xml:id="br0">
      <inkml:brushProperty name="width" value="0.05" units="cm"/>
      <inkml:brushProperty name="height" value="0.05" units="cm"/>
      <inkml:brushProperty name="color" value="#E71224"/>
    </inkml:brush>
  </inkml:definitions>
  <inkml:trace contextRef="#ctx0" brushRef="#br0">183 0 5905,'4'24'2367,"1"0"-665,-4-20-181,0-10 932,-1 5-2397,0-1-1,0 1 0,0 0 0,0-1 1,0 1-1,0 0 0,0-1 0,0 1 1,0 0-1,-1-1 0,1 1 1,-1 0-1,1 0 0,-1 0 0,1-1 1,-1 1-1,1 0 0,-1 0 0,0 0 1,0 0-1,0 0 0,0 0 1,0 0-1,0 0 0,0 0 0,0 0-55,0 1 22,0 0 0,0 0-1,0 0 1,0 0 0,0 0-1,0 0 1,0 0 0,0 0-1,0 0 1,0 1 0,0-1-1,0 0 1,0 1 0,0-1-1,0 0 1,0 1 0,0 0-22,-26 20-124,16-9 132,0 0 0,1 0 0,0 1 0,0 1 0,2 0 0,0 0 0,-7 15-8,4-2 9,2 0-1,0 1 1,2-1 0,0 2-1,1 11-8,4-25 15,1 0 0,0 1 0,1-1-1,1 0 1,0 0 0,1 0-1,1 1 1,0-2 0,1 1 0,1 0-1,1 1-14,-4-10 16,1-1 0,-1 0 0,1 0-1,0 0 1,1-1 0,-1 1-1,1-1 1,0 0 0,0 0 0,0 0-1,1 0 1,0 0-16,-2-2 12,0-1-1,0 1 1,0-1-1,0 0 1,1 1-1,-1-1 1,0-1-1,1 1 1,-1 0-1,1-1 1,-1 0-1,1 0 1,-1 0-1,0 0 1,1 0 0,-1-1-1,1 0 1,-1 1-1,0-1 1,1 0-1,0-1-11,6-3 16,-1 1-1,1-2 1,-1 1 0,0-1-1,0-1 1,-1 0-1,0 0 1,0 0 0,6-9-16,1-2 11,-1 0-1,0-2 1,-2 0 0,1-2-11,-5 6 7,0 0-1,-1-1 1,-1 1-1,-1-2 1,0 1 0,-1 0-1,-1-1 1,0 0-1,-2 1 1,0-4-7,-1 12-19,-1 0 1,1 0 0,-2 0-1,1 0 1,-2 0-1,1 0 1,-1 0-1,0 1 1,-3-6 18,3 8-50,-1 0 0,0 1 0,0-1 0,0 1 0,0 0 0,-1 0 0,0 0 0,0 1 0,0-1-1,-1 1 1,1 1 0,-1-1 0,-5-2 50,5 4-237,-1-1-1,0 1 0,0 0 1,0 0-1,-1 1 1,1 0-1,0 1 0,0-1 1,-1 1-1,1 1 0,0-1 1,-1 1-1,1 0 0,0 1 1,0 0-1,-4 1 238,-5 1-735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0.858"/>
    </inkml:context>
    <inkml:brush xml:id="br0">
      <inkml:brushProperty name="width" value="0.05" units="cm"/>
      <inkml:brushProperty name="height" value="0.05" units="cm"/>
      <inkml:brushProperty name="color" value="#E71224"/>
    </inkml:brush>
  </inkml:definitions>
  <inkml:trace contextRef="#ctx0" brushRef="#br0">153 277 4889,'-2'-4'600,"0"1"0,1-1-1,-1 0 1,1 0 0,0 1-1,0-1 1,0-4-600,0-2 431,1-1-1,0 1 1,0 0-1,2-2-430,-1-35 1518,-5 15-457,-1 0 0,-5-14-1061,4 21 262,4 17-137,0 10 7,1 19 41,0-5-200,-63 574 41,19-226-7,42-331-27,16-177-3102,18-135-933,-14 165-2379,0-66 6434,-12 130 1016,-3 38 104,1 1 0,0-1 0,0 0 0,2 1 0,-1-1 0,1 1 0,7-9-1120,-11 17 170,0 2-104,-1 0 1,0 0-1,0 1 0,1-1 1,-1 0-1,0 0 0,1 1 1,-1-1-1,1 0 0,-1 1 0,1-1 1,-1 1-1,1-1 0,0 0 1,-1 1-1,1 0 0,-1-1 1,1 1-1,0-1 0,0 1 1,-1 0-1,1-1 0,0 1 1,0 0-1,-1 0 0,1-1 1,0 1-1,0 0 0,0 0-66,0 1 283,9 21 210,8 16-356,-3 1-1,-1 0 1,-2 1-1,7 38-136,1 35 222,-5 0 1,-2 47-223,8 65 100,-20-219-97,-1 0-2,1 1 0,0-1 0,0 0-1,1 0 1,-1 0 0,1 1 0,1-2 0,-1 1 0,3 4-1,-4-9 0,-1 0-1,0-1 1,1 1 0,-1-1-1,0 1 1,1-1 0,-1 1-1,1-1 1,-1 1 0,1-1-1,-1 1 1,1-1 0,-1 0 0,1 1-1,-1-1 1,1 0 0,0 1-1,-1-1 1,1 0 0,-1 0-1,1 0 1,0 1 0,-1-1-1,1 0 1,0 0 0,-1 0-1,1 0 1,0 0 0,-1 0-1,1 0 1,0-1 0,-1 1-1,1 0 1,-1 0 0,1 0-1,0-1 1,-1 1 0,1 0-1,-1-1 1,1 1 0,0-1 0,1-1-2,1 0 1,-1 0 0,0 0-1,0 0 1,-1-1 0,1 1-1,0-1 1,-1 0 0,1 1-1,-1-2 2,10-25 5,-1-2 1,-1 1-1,-2-1 0,0-9-5,0 5 5,38-218 8,13-58 15,-45 253-8,3 1 0,5-5-20,-8 36 7,-5 22-6,-2 14-1,3 34 6,-2 0-1,-1 1 1,-1 36-6,-1-15 14,52 722-22,-52-755-2661,1-60 1946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1.794"/>
    </inkml:context>
    <inkml:brush xml:id="br0">
      <inkml:brushProperty name="width" value="0.05" units="cm"/>
      <inkml:brushProperty name="height" value="0.05" units="cm"/>
      <inkml:brushProperty name="color" value="#E71224"/>
    </inkml:brush>
  </inkml:definitions>
  <inkml:trace contextRef="#ctx0" brushRef="#br0">543 40 4617,'-5'1'778,"0"0"0,0 1 0,0 0 1,0 0-1,0 0 0,1 1 0,-1 0 0,0 0-778,-2 2 283,1-1-1,-1 2 0,1-1 1,1 0-1,-1 1 1,1 0-1,0 1 0,-2 2-282,3 6 851,8-26-323,-4 4-522,1 0-1,-1 0 0,0 0 1,0 0-1,-1 0 0,1 0 1,-2 0-1,1 0 0,-1 1 1,0-1-1,-1 0 0,0 0-5,2 4 1,-1 1-1,0 1 0,0-1 0,0 0 0,0 0 0,0 1 0,0-1 0,0 1 1,-1-1-1,1 1 0,0 0 0,-1 0 0,1 0 0,-1 0 0,1 1 0,-1-1 1,1 1-1,-1-1 0,0 1 0,1 0 0,-1 0 0,-1 0 0,1 0 0,-6 0 0,0 0 0,0 0 0,-1 1 0,1 0 0,0 1-1,0 0 1,0 0 0,0 1 0,0 0 0,0 0 0,0 2 0,-4 2-1,2 0 1,-1 0 0,1 1-1,0 1 1,1-1 0,0 2-1,-3 3 1,-4 7 0,0 2-1,2-1 0,0 2 1,2 0-1,0 1 1,2 0-1,-6 16 1,5-5 1,1 0 0,1 0 0,2 1 0,2 0 0,1 0-1,2 1 1,1-1 0,2 1 0,3 13-1,-3-41 0,1 0-1,1-1 1,0 1 0,0 0-1,0-1 1,4 7 0,-5-13 0,0 0 0,0 0-1,0-1 1,0 1 0,0 0 0,0-1 0,0 1 0,1-1 0,-1 1-1,1-1 1,-1 0 0,1 1 0,-1-1 0,1 0 0,0 0 0,-1 0 0,1 0-1,0 0 1,0-1 0,0 1 0,0-1 0,0 1 0,0-1 0,0 1-1,0-1 1,0 0 0,0 0 0,0 0 0,0 0 0,0-1 0,0 1 0,0 0-1,0-1 1,7-2 1,-1-1-1,1 0 0,-1-1 0,0 0 0,0 0 0,-1-1 0,1 0 0,-1 0 1,-1-1-1,1 0 0,3-5 0,21-24 4,-3-1-1,0-1 1,7-19-4,16-33-13,-3-3 13,-24 42-1,1-9 1,-18 44 6,-2-1 1,0 0-1,-1 0 1,-1 0-1,1-11-6,-4 25 5,0 1 0,0 0 0,0-1 0,0 1 0,-1-1 0,1 1 0,-1 0 0,1-1 0,-1 1 0,0 0 0,0-2-5,1 4 3,-1-1 0,1 1-1,0 0 1,0 0-1,0-1 1,0 1-1,-1 0 1,1 0 0,0 0-1,0-1 1,-1 1-1,1 0 1,0 0 0,0 0-1,-1 0 1,1 0-1,0-1 1,0 1-1,-1 0 1,1 0 0,0 0-1,-1 0 1,1 0-1,0 0 1,-1 0-1,1 0 1,0 0 0,0 0-1,-1 0 1,1 0-3,-11 11 75,6-2-14,1-1 1,0 2-1,0-1 0,1 0 0,0 1 0,1-1 1,0 1-1,0 3-61,-2 23 320,1 24-320,2-25 70,-1 8-21,-1 3-20,2 0-1,3 26-28,-1-59-4,0-1-1,2 1 0,-1-1 0,1 0 0,1 0 0,0 0 0,1 0 0,0-1 0,1 1 0,0-1 0,5 6 5,-10-16-20,0 1-1,0-1 0,0 1 0,0-1 0,0 0 1,1 0-1,-1 0 0,0 1 0,1-1 1,-1 0-1,1-1 0,-1 1 0,1 0 0,-1 0 1,1-1-1,-1 1 0,1-1 0,1 1 21,-1-1-63,-1 0 1,0 0-1,0 0 0,0-1 0,0 1 0,0 0 0,1-1 0,-1 1 0,0-1 0,0 1 0,0-1 0,0 1 0,0-1 0,0 0 1,-1 0-1,1 1 0,0-1 0,0 0 0,0 0 0,0-1 63,3-4-370,-1 0 1,0 0-1,0 0 1,0-1-1,0 1 1,-1-1-1,0 1 0,-1-1 370,11-41-1080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2.255"/>
    </inkml:context>
    <inkml:brush xml:id="br0">
      <inkml:brushProperty name="width" value="0.05" units="cm"/>
      <inkml:brushProperty name="height" value="0.05" units="cm"/>
      <inkml:brushProperty name="color" value="#E71224"/>
    </inkml:brush>
  </inkml:definitions>
  <inkml:trace contextRef="#ctx0" brushRef="#br0">236 127 5849,'1'-12'1737,"3"-47"2288,-4 55-3849,0 1-1,-1-1 0,1 1 1,-1-1-1,0 0 0,0 1 0,0-1 1,0 1-1,-1 0 0,1-1 1,-1 1-1,0 0 0,0 0 1,-1-1-176,3 4 14,0-1 1,-1 1-1,1 0 0,-1-1 1,1 1-1,0 0 1,-1 0-1,1-1 1,-1 1-1,1 0 0,-1 0 1,1 0-1,0-1 1,-1 1-1,1 0 1,-1 0-1,1 0 0,-1 0 1,1 0-1,-1 0 1,1 0-1,-1 0 1,1 0-1,-1 0 0,1 0 1,-1 1-1,1-1 1,-1 0-1,1 0 1,0 0-1,-1 1 0,1-1 1,-1 0-1,1 0 1,-1 1-1,1-1 1,0 0-1,-1 1 0,1-1 1,0 0-1,0 1 1,-1-1-1,1 1-14,-15 21 123,14-20-114,-21 40 23,1 1 0,3 1 1,1 1-1,2 0 0,-5 33-32,16-61 14,1 0 0,1-1-1,0 2 1,2 14-14,0-27 0,0-1 0,0 0 0,1 1 0,0-1 0,0 1 0,0-1 0,0 0 0,1 1 0,-1-1 0,1 0 0,0 0 0,0 0 0,1-1 0,-1 1 0,1 0 0,0-1 0,0 0 0,0 1 0,1-1 0,-1-1 0,2 2 0,7 3-10,0-1 1,0-1 0,1 0-1,0-1 1,3 1 9,-6-3 1,0 1 0,0 0 0,-1 1 0,1 0 0,-1 1-1,0 0 1,0 0 0,0 1 0,4 4-1,-11-8 1,0 0 0,0 1-1,0-1 1,-1 1 0,1 0-1,-1-1 1,0 1 0,0 0-1,0 0 1,0 0 0,0 0-1,0 0 1,-1 0 0,0 0-1,1 0 1,-1 0 0,0 0 0,-1 0-1,1 0 1,0 0 0,-1 0-1,0 0 1,1 0 0,-1-1-1,0 1 1,-1 0 0,1 1-1,-6 11 2,-1 0 0,0-1 0,-1 0 1,-5 7-3,7-12 3,-6 10-74,0-2 0,-2 1 0,0-2 1,0 0-1,-2-1 0,0 0 0,0-2 0,-2 0 1,0-1-1,-10 5 71,-1-7-989,29-9 928,1-1 0,-1 0 0,0 0 0,0 0 0,1 0 0,-1 0 0,0 0 0,0 0 0,1 0 0,-1 0 0,0-1 0,0 1 0,1 0 0,-1 0 0,0-1 0,0 1 0,1 0 0,-1-1 0,0 1 0,1-1 0,-1 1 0,1-1 0,-1 1 0,0-1 0,1 1 0,-1-1 1,1 1-1,0-1 0,-1 0 0,1 1 0,-1-1 0,1 0 0,0 1 0,0-1 0,-1 0 0,1 0 0,0 1 0,0-1 61,1-19-722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2.654"/>
    </inkml:context>
    <inkml:brush xml:id="br0">
      <inkml:brushProperty name="width" value="0.05" units="cm"/>
      <inkml:brushProperty name="height" value="0.05" units="cm"/>
      <inkml:brushProperty name="color" value="#E71224"/>
    </inkml:brush>
  </inkml:definitions>
  <inkml:trace contextRef="#ctx0" brushRef="#br0">152 4 5441,'-7'-2'6396,"7"2"-6318,-1-1 0,0 1 0,1 0-1,-1 0 1,0 0 0,1 0 0,-1 0 0,0 0 0,1 0-1,-1 0 1,0 0 0,1 0 0,-1 0 0,0 0 0,1 1-1,-1-1 1,0 0 0,1 0 0,-1 1 0,1-1 0,-1 0-1,0 1 1,1-1 0,-1 1 0,1-1 0,-1 0-1,1 1 1,-1 0-78,-10 17 139,-2 1 0,-5 5-139,10-14 25,0 1-1,0 0 1,1 0-1,1 1 0,0-1 1,1 1-1,0 1 1,0 1-25,-1 4 24,1 0-1,0 0 1,1 0 0,1 1 0,1-1 0,0 12-24,2-25 2,0-1 1,0 1 0,1 0-1,-1 0 1,1 0 0,0 0-1,1-1 1,-1 1 0,1-1-1,0 1 1,0-1 0,0 1-1,0-1 1,1 0 0,0 0-1,0 0 1,0-1 0,0 1-1,0 0 1,1-1 0,0 0-1,0 0 1,0 0 0,0-1-1,0 1 1,0-1-1,3 1-2,3 0 3,0 0 0,0-1-1,0 0 1,1-1-1,-1 0 1,1 0-1,3-1-2,-3-1 0,1 2 0,-1 0-1,0 0 1,0 1 0,0 0-1,6 3 1,-15-4-1,1 0 0,-1 0-1,0 0 1,0 0-1,0 0 1,1 1-1,-1-1 1,-1 1 0,1 0-1,0-1 1,0 1-1,0 0 1,-1 0-1,1 0 1,-1 0-1,0 0 1,0 1 0,0-1-1,1 1 2,-1 1 0,0 1 0,0-1 0,0 0-1,-1 1 1,1 0 0,-1-1 0,0 1 0,0-1-1,-1 1 1,0 1 0,-3 13 5,-1 0 0,0-1 0,-2 0 0,-6 14-5,10-25 0,-14 31-424,-2-1 0,-1-1-1,-2-1 1,-1-1 0,-2-1-1,-6 6 425,5-11-547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3.508"/>
    </inkml:context>
    <inkml:brush xml:id="br0">
      <inkml:brushProperty name="width" value="0.05" units="cm"/>
      <inkml:brushProperty name="height" value="0.05" units="cm"/>
      <inkml:brushProperty name="color" value="#E71224"/>
    </inkml:brush>
  </inkml:definitions>
  <inkml:trace contextRef="#ctx0" brushRef="#br0">233 1 4809,'-11'3'973,"0"2"0,0 0-1,0 0 1,1 1 0,-6 4-973,-27 14 1755,40-22-1584,0 0-1,0 0 1,0 0 0,0 0 0,1 0 0,-1 0-1,1 1 1,0-1 0,0 1 0,-1 0 0,2 0 0,-1 0-171,0-1 69,1 0 1,0-1 0,1 1 0,-1 0-1,0 0 1,0 0 0,1 0 0,-1 0-1,1 0 1,0 0 0,-1 0 0,1 1-70,-3 17 24,-9 35 21,-10 47 54,4 5-99,12-47 26,2 0 0,3 8-26,2-38 7,1-1 0,1 0 1,2 0-1,0-1 0,5 11-7,-8-35 2,-1 0 0,0 0 0,1 0-1,0 0 1,0 0 0,0 0 0,0 0 0,1-1-1,-1 0 1,1 1-2,-1-3 1,-1 0 0,0 0 0,0 0 0,1 0 0,-1 0 0,1-1 0,-1 1 0,0-1 0,1 1 0,-1-1 0,1 1 0,-1-1-1,1 0 1,0 0 0,-1 1 0,1-1 0,-1 0 0,1-1 0,-1 1 0,1 0 0,-1 0 0,1-1 0,-1 1 0,1-1 0,-1 1 0,1-1 0,-1 0 0,1 1-1,0-2 0,6-3 7,0 0-1,-1-1 0,1 0 0,-1 0 1,-1 0-1,1-1 0,-1 0 0,0-1 0,-1 1 1,1-1-1,0-2-6,13-25 27,-1 0 0,0-3-27,-13 25 3,2-2-1,0-1 0,-1 1 1,-1-1-1,-1-1 0,0 1 1,-2 0-1,1-1 0,-1-8-2,-2 20 2,0 0 0,0 0-1,-1 1 1,1-1 0,-1 0 0,0 0 0,-1 0-1,1 1 1,-1-1 0,0 1 0,0-1 0,0 1-1,0 0 1,-1 0 0,0 0 0,0 0 0,0 0-1,0 0 1,-1 1 0,1 0 0,-1-1 0,0 1-1,0 1 1,0-1 0,0 1 0,0-1-1,-1 1 1,1 0 0,-1 1 0,-3-2-2,1 1 4,0 1 0,0-1 0,-1 1 0,1 1 0,0-1 0,-1 1 0,1 1 1,-1-1-1,1 1 0,0 0 0,0 1 0,0 0 0,0 0 0,0 0 0,0 1 0,0 0 0,1 1 0,-1-1 0,1 1 1,0 0-1,0 1 0,0 0 0,1 0 0,0 0 0,0 0 0,0 1 0,0 0 0,1 0 0,0 0 0,0 0 1,0 2-5,3 1-156,8-11-127,13-15-285,32-35-2428,7-13 2996,-9 14-656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3.906"/>
    </inkml:context>
    <inkml:brush xml:id="br0">
      <inkml:brushProperty name="width" value="0.05" units="cm"/>
      <inkml:brushProperty name="height" value="0.05" units="cm"/>
      <inkml:brushProperty name="color" value="#E71224"/>
    </inkml:brush>
  </inkml:definitions>
  <inkml:trace contextRef="#ctx0" brushRef="#br0">309 199 5921,'0'-16'1366,"1"1"-531,-2 0 0,1 0 0,-2 0 0,0 0 0,-3-9-835,4 20 98,-1-1 1,1 1-1,-1-1 0,-1 1 0,1 0 1,0 0-1,-1 0 0,0 0 0,0 0 0,0 1 1,-1-1-1,1 1 0,-1 0 0,0 0 0,0 0 1,0 0-1,0 1 0,0 0 0,-3-2-98,2 2 38,1 0 0,-1 0 0,0 1 0,0 0 0,1-1 0,-1 2 0,0-1 0,0 0 0,0 1 0,0 0 0,0 0 0,0 1 0,0-1 0,0 1 0,0 0 0,0 0 1,0 1-1,0 0 0,1-1 0,-1 1 0,1 1 0,-1-1 0,1 1 0,0 0 0,0 0 0,0 0 0,0 0 0,1 1 0,-1-1 0,1 1 0,-2 3-38,-5 6 10,1 1 0,1-1 1,0 2-1,1-1 0,0 1 0,1 0 1,1 0-1,0 1 0,0 8-10,-3 20 9,2 0-1,2 0 1,1 27-9,10 134 7,23 107 72,0 3-35,-23-157-171,-7 8 127,0-157-126,0 0 0,-1 1-1,-1-1 1,1 0-1,-2 0 1,1 0 126,2-9-19,0 0 1,0 0-1,0 0 1,-1-1 0,1 1-1,0 0 1,0 0-1,0 0 1,0 0 0,0 0-1,0 0 1,0-1-1,0 1 1,0 0 0,-1 0-1,1 0 1,0 0-1,0 0 1,0 0 0,0 0-1,0 0 1,-1 0-1,1 0 1,0 0 0,0 0-1,0 0 1,0 0-1,0 0 1,-1-1-1,1 1 1,0 1 0,0-1-1,0 0 1,0 0-1,-1 0 1,1 0 0,0 0-1,0 0 1,0 0-1,0 0 1,0 0 0,-1 0-1,1 0 1,0 0-1,0 0 1,0 0 0,0 1-1,0-1 1,0 0-1,0 0 1,-1 0 0,1 0-1,0 0 1,0 0-1,0 0 1,0 1 0,0-1-1,0 0 1,0 0-1,0 0 1,0 0 0,0 1-1,0-1 1,0 0-1,0 0 1,0 0 0,0 0-1,0 0 1,0 1-1,0-1 19,-4-12-662,4 11 630,-7-28-581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4.321"/>
    </inkml:context>
    <inkml:brush xml:id="br0">
      <inkml:brushProperty name="width" value="0.05" units="cm"/>
      <inkml:brushProperty name="height" value="0.05" units="cm"/>
      <inkml:brushProperty name="color" value="#E71224"/>
    </inkml:brush>
  </inkml:definitions>
  <inkml:trace contextRef="#ctx0" brushRef="#br0">0 177 8002,'0'9'3488,"0"4"-1991,21-3-577,9-1-312,22-4-392,6-6-136,11-12-40,2-11-56,0-12-376,-2-6-360,-7-12 3633,2 1-2433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4.838"/>
    </inkml:context>
    <inkml:brush xml:id="br0">
      <inkml:brushProperty name="width" value="0.05" units="cm"/>
      <inkml:brushProperty name="height" value="0.05" units="cm"/>
      <inkml:brushProperty name="color" value="#E71224"/>
    </inkml:brush>
  </inkml:definitions>
  <inkml:trace contextRef="#ctx0" brushRef="#br0">281 168 5081,'-34'-42'4790,"25"29"-4311,1-1 0,0 0 0,1 0 0,0-1-479,5 10 134,0 0 1,-1 0-1,0 0 1,0 0-1,0 0 1,0 1 0,-1 0-1,0-1-134,2 4 43,1-1 1,0 1-1,0 0 0,-1 0 1,1 0-1,0 1 0,-1-1 1,1 0-1,-1 0 0,1 1 1,-1-1-1,0 1 0,1 0 0,-1-1 1,1 1-1,-1 0 0,0 0 1,1 0-1,-1 0 0,0 0 1,1 0-1,-1 0 0,1 1 1,-1-1-1,0 1 0,1-1 0,-1 1 1,1-1-1,-1 1 0,1 0 1,-1 0-44,-3 3 58,1 0 0,0-1 0,-1 2 1,2-1-1,-1 0 0,0 1 0,1-1 0,0 1 1,0 0-1,-1 3-58,-24 56 158,17-35-137,2 0 1,1 1-1,2 0 0,0 0 1,2 0-1,0 29-21,4-52 0,1 0-1,-1 1 1,1-1 0,1 0 0,-1 0-1,1 1 1,0-1 0,1 0-1,-1-1 1,2 1 0,-1 0 0,1-1-1,-1 0 1,2 0 0,-1 0 0,1 0-1,0-1 1,0 0 0,0 0-1,1 0 1,1 1 0,4 1 2,-1-1 0,1 1-1,0-2 1,1 1 0,-1-2-1,1 1 1,0-2 0,0 1-1,1-2 1,-1 0 0,0 0 0,3-1-2,-7-1 3,-3 0-2,0 1 1,0-1-1,0 1 1,-1-1-1,1 1 1,0 1-2,-4-2-1,0 0 0,0 0 1,-1 1-1,1-1 1,0 0-1,-1 1 1,1-1-1,0 1 0,-1-1 1,1 1-1,-1-1 1,1 1-1,-1-1 1,1 1-1,-1-1 0,1 1 1,-1 0-1,1-1 1,-1 1-1,0 0 1,1-1-1,-1 1 0,0 0 1,0-1-1,0 1 1,1 0-1,-1 0 1,0-1-1,0 1 0,0 0 1,0 0-1,0-1 1,0 1-1,0 0 1,-1 0-1,1-1 0,0 1 1,0 0-1,-1-1 1,1 1-1,0 0 1,-1 0 0,-5 11 9,-1 1 1,0-1 0,-1-1 0,0 1 0,-1-1-10,-17 24 15,13-15-22,-64 89-124,63-91-135,-1 0 1,-1-1-1,0-1 0,-12 9 266,27-24-66,-1 1 1,0-1-1,0 0 0,0 0 0,0 0 0,0 0 0,0 0 1,0 0-1,0 0 0,-1-1 66,3 0-48,-1 0 1,1 1-1,-1-1 0,0 0 1,1 0-1,-1 0 0,1 0 1,-1-1-1,1 1 0,-1 0 1,0 0-1,1 0 1,-1 0-1,1-1 0,-1 1 1,1 0-1,-1 0 0,1-1 1,-1 1-1,1 0 0,-1-1 1,1 1-1,-1-1 1,1 1 47,-1-2-122,0 0 0,0 0 0,1 0 0,-1 0 1,1 0-1,-1 0 0,1-1 0,0 1 0,-1 0 1,1 0-1,0 0 0,1 0 0,-1-1 0,0 1 1,1 0-1,-1 0 0,1 0 0,0-1 122,13-39-648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7.999"/>
    </inkml:context>
    <inkml:brush xml:id="br0">
      <inkml:brushProperty name="width" value="0.05" units="cm"/>
      <inkml:brushProperty name="height" value="0.05" units="cm"/>
      <inkml:brushProperty name="color" value="#E71224"/>
    </inkml:brush>
  </inkml:definitions>
  <inkml:trace contextRef="#ctx0" brushRef="#br0">257 131 4521,'0'0'210,"-1"1"1,1-1-1,0 1 1,0-1-1,-1 1 1,1 0-1,-1-1 1,1 1-1,0-1 1,-1 0-1,1 1 1,-1-1-1,1 1 1,-1-1-1,1 0 1,-1 1-1,1-1 1,-1 0-1,0 1 1,1-1-1,-1 0 1,1 0-1,-1 0 1,0 0-1,1 1 1,-1-1-1,0 0-210,0-1 171,0 0 0,0 0-1,0 0 1,0 0 0,0-1 0,1 1-1,-1 0 1,0 0 0,1-1 0,-1 1-1,1 0 1,-1-1 0,1 1 0,-1 0-1,1-1 1,0-1-171,-5-9 24,0 1-1,0-1 0,-1 1 1,0 0-1,-1 0 1,-1 0-1,-1-1-23,7 10 1,1 0 0,-1 0 0,0 0 0,1 0 0,-1 0 0,0 0-1,0 1 1,0-1 0,0 1 0,0 0 0,-1-1 0,1 1 0,0 0 0,-1 0 0,1 1-1,0-1 1,-1 0 0,1 1 0,-1-1 0,0 1-1,1 0-1,-1 1 1,1-1-1,-1 1 1,1-1-1,-1 1 0,1 0 1,0 0-1,-1 0 0,1 0 1,0 1-1,0-1 1,0 1-1,0-1 0,0 1 1,0 0-1,-1 0 1,-4 6-1,1 0 0,0 0 0,0 0 0,1 1 0,0 0 0,0 0 0,1 0 0,-1 4 1,-6 23 7,1 0 0,1 1 0,2 0 0,2 0 0,2 1 0,1 13-7,3 67 22,8 41-22,-7-142 1,16 158 14,9-1 0,17 46-15,-25-114-338,-1 27 338,-17-121-102,7 31-1248,-3-39 4,-3-11-26,-1-14 527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5.203"/>
    </inkml:context>
    <inkml:brush xml:id="br0">
      <inkml:brushProperty name="width" value="0.05" units="cm"/>
      <inkml:brushProperty name="height" value="0.05" units="cm"/>
      <inkml:brushProperty name="color" value="#E71224"/>
    </inkml:brush>
  </inkml:definitions>
  <inkml:trace contextRef="#ctx0" brushRef="#br0">262 1 5481,'-3'0'402,"0"0"0,0 1 0,0-1 1,-1 1-1,1 0 0,0-1 0,0 2 0,0-1 0,0 0 0,0 0 0,0 1 0,1 0 0,-3 1-402,1 1 216,-1 0-1,1 0 1,-1 0-1,1 1 1,0-1-1,1 1 1,-1 2-216,-7 11 225,2 0 0,0 1 0,-6 20-225,7-14 85,1 0 1,2 0-1,0 1 0,2 0 0,1 0 1,1 0-1,1 0 0,1 0 0,1 0 0,2 0 1,1-1-1,4 15-85,-6-28 20,1 0 0,1-1 0,-1 1 0,2-1 0,0 0 0,0-1 0,0 0 0,2 0 0,0 0-20,-6-6 3,1-1 1,-1-1-1,1 1 1,0 0 0,0-1-1,1 0 1,-1 1-1,0-1 1,1-1 0,-1 1-1,1 0 1,-1-1-1,1 0 1,0 1 0,0-2-1,0 1 1,0 0-1,-1-1 1,1 0 0,0 1-1,0-2 1,0 1-1,0 0 1,0-1 0,0 0-1,0 0 1,-1 0-1,1 0 1,1-1-4,3-2 5,-1 0 1,0 0-1,0-1 0,0 0 1,0-1-1,-1 1 0,0-1 0,0 0 1,-1-1-1,1 1 0,-1-1 1,-1 0-1,1 0 0,-1-1 0,-1 0-5,5-8 7,-1-1-1,-1 0 0,0 0 0,-1 0 0,-1-1 0,1-10-6,-4 16 1,0-1-1,-1 1 1,0-1-1,-1 1 1,0-1-1,-1 1 1,0-1-1,-1 1 1,-1 0-1,0 0 1,0 0-1,-1 1 1,-1 0-1,0-1 0,1 5 0,1-1 0,-1 1 0,-1 0 0,1 0 0,-1 1 0,0 0 0,-1 0 0,1 0 0,-1 1 0,-1 0 0,1 0 0,0 1 0,-1 0 0,0 0 0,0 1 0,0 0 0,-1 0 0,1 1 0,-1 0 0,-4 0 0,1 1 12,0 1 0,0 0 1,0 0-1,0 1 0,0 1 0,1 0 1,-1 1-1,0 0 0,1 0 0,-4 3-12,6-3-156,0 1-1,1 1 0,0-1 0,-1 2 1,1-1-1,1 1 0,-1 0 0,1 0 1,0 1-1,1 0 0,-1 0 0,1 1 1,1 0 156,1 0-1167,9-7 513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5.777"/>
    </inkml:context>
    <inkml:brush xml:id="br0">
      <inkml:brushProperty name="width" value="0.05" units="cm"/>
      <inkml:brushProperty name="height" value="0.05" units="cm"/>
      <inkml:brushProperty name="color" value="#E71224"/>
    </inkml:brush>
  </inkml:definitions>
  <inkml:trace contextRef="#ctx0" brushRef="#br0">67 1 5825,'-1'0'240,"1"0"-1,-1 0 0,0 0 1,1 0-1,-1 0 0,0 0 1,1 0-1,-1 0 0,1 1 1,-1-1-1,0 0 0,1 0 1,-1 0-1,1 1 0,-1-1 1,1 0-1,-1 1 0,1-1 1,-1 1-1,1-1 0,-1 0 1,1 1-1,-1-1 1,1 1-1,-1-1 0,1 1 1,0-1-1,0 1 0,-1 0-239,-1 23 246,2-7 100,-19 278 692,-9 445-879,27-663-187,3 0 0,7 40 28,1-76-196,-3-29-214,-6-12 382,-1 0-1,1 0 1,-1 0-1,0 0 1,1 0-1,-1 0 1,0 0-1,1 0 1,-1-1-1,1 1 1,-1 0-1,0 0 1,1 0-1,-1-1 1,0 1-1,1 0 1,-1 0-1,0-1 1,0 1-1,1 0 1,-1-1-1,0 1 1,0 0-1,0-1 1,1 1-1,-1 0 1,0-1-1,0 1 1,0 0-1,0-1 1,0 1-1,0-1 1,1 1-1,-1-1 29,8-28-1024,-2-19 438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6.372"/>
    </inkml:context>
    <inkml:brush xml:id="br0">
      <inkml:brushProperty name="width" value="0.05" units="cm"/>
      <inkml:brushProperty name="height" value="0.05" units="cm"/>
      <inkml:brushProperty name="color" value="#E71224"/>
    </inkml:brush>
  </inkml:definitions>
  <inkml:trace contextRef="#ctx0" brushRef="#br0">23 134 3681,'2'-12'1644,"0"0"0,0 0 0,-1 0 0,-1 0 0,0-5-1644,0 14 544,-2 3 359,2 0-889,-1 0-1,1 0 1,0 0-1,0 0 0,-1 0 1,1 0-1,0 0 1,0 0-1,-1 0 0,1 0 1,0 0-1,0 0 1,-1 0-1,1 0 0,0 0 1,-1 0-1,1 0 1,0 0-1,0 0 0,-1 1 1,1-1-1,0 0 1,0 0-1,0 0 0,-1 0 1,1 0-1,0 1 1,0-1-1,0 0 0,-1 0 1,1 0-1,0 1 0,0-1 1,0 0-1,0 0 1,0 1-1,-1-1 0,1 0 1,0 0-1,0 1 1,0-1-14,-3 22 53,1 0 0,1 0 1,1 3-54,-4 52 28,-1-6-1,2 36-27,3-78 5,2 0 0,1 0 0,2-1 0,1 0 0,2 5-5,-8-32 0,2 6 0,0-1 0,1 1 0,0 0 0,0-1 0,0 0 0,-2-5 0,-1 0 0,0 0 0,1 0 0,-1 0 0,1 0 0,-1 0 0,1-1 0,0 1 0,-1 0 0,1 0 0,0-1 0,0 1-1,-1-1 1,1 1 0,0 0 0,0-1 0,0 0 0,0 1 0,0-1 0,0 1 0,0-1 0,0 0 0,0 0 0,-1 1 0,1-1 0,0 0 0,0 0 0,0 0 0,0 0 0,0 0 0,0-1 0,0 1 0,0 0 0,0 0 0,0-1 0,0 1 0,0 0-1,0-1 1,0 1 0,0-1 0,0 0 0,4-2 0,-1-1 0,0 0-1,0 0 1,0-1-1,-1 1 1,1-1 0,-1 0-1,0 0 1,0-2 0,24-52-9,-22 47 7,17-43-14,10-40 16,-25 69 0,-1-1 0,-2 0 0,0 0 0,-1-23 0,-2 22 1,1 0 0,4-21-1,-5 42 2,0 0 0,1 0-1,0 0 1,0 1 0,0-1 0,1 0 0,0 1 0,1 0 0,0 0 0,-1 0 0,2 0-1,-1 0 1,4-2-2,-7 7 1,-1 0-1,1 0 0,0 0 0,0 0 0,0 1 1,0-1-1,0 0 0,0 1 0,1-1 1,-1 1-1,0-1 0,0 1 0,0-1 0,0 1 1,1 0-1,-1 0 0,0-1 0,2 1 0,-3 0 0,1 1 0,0-1 0,-1 0 1,1 1-1,0-1 0,-1 0 0,1 1 0,-1-1 0,1 1 0,0-1 0,-1 1 0,1-1 0,-1 1 0,0-1 0,1 1 0,-1-1 0,1 1 0,-1 0 0,0-1 0,1 1 0,-1 0 0,0 0 0,2 4 0,-1 1 0,0-1 0,0 1 0,0-1 0,-1 1-1,0-1 1,0 2 0,-9 145 17,-1 23-2,10-135-37,2 0 0,1 0 0,4 11 22,4-10-338,-2-29-111,-9-12 421,1 0 0,-1 0 1,0 0-1,1 0 0,-1 0 0,0-1 0,1 1 0,-1 0 0,1 0 1,-1 0-1,0 0 0,1 0 0,-1-1 0,0 1 0,1 0 0,-1 0 1,0 0-1,1-1 0,-1 1 0,0 0 0,0-1 0,1 1 0,-1 0 1,0-1-1,0 1 0,1 0 0,-1-1 0,0 1 0,0 0 0,0-1 1,0 1-1,0-1 0,0 1 0,0-1 28,8-26-1032,1-18 482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6.719"/>
    </inkml:context>
    <inkml:brush xml:id="br0">
      <inkml:brushProperty name="width" value="0.05" units="cm"/>
      <inkml:brushProperty name="height" value="0.05" units="cm"/>
      <inkml:brushProperty name="color" value="#E71224"/>
    </inkml:brush>
  </inkml:definitions>
  <inkml:trace contextRef="#ctx0" brushRef="#br0">149 0 7034,'-1'1'249,"0"-1"1,-1 1 0,1-1 0,0 1 0,0 0 0,-1 0 0,1-1 0,0 1 0,0 0 0,0 0 0,0 0 0,0 0 0,0 0 0,0 0 0,1 0 0,-1 1 0,0-1 0,1 0 0,-1 0-1,0 1-249,-14 31 124,14-30 116,-11 31 197,1 0 0,2 1 0,-1 13-437,-14 109 526,20-120-472,-32 319 165,31-248-148,5 0 0,8 37-71,-5-108 13,2-1 0,6 24-13,-9-51-8,0 0 0,1-1 0,0 1-1,0-1 1,1 0 0,0 0 0,0 0-1,1 0 1,0-1 0,0 0 0,1 0-1,0 0 1,5 5 8,-8-11-54,0 1 0,0 0 0,0-1 0,-1 1 1,1-1-1,0 0 0,1 0 0,-1 0 0,0 0 0,0 0 0,0-1 0,1 0 0,-1 1 0,0-1 1,0 0-1,1-1 0,-1 1 0,0-1 0,0 1 0,0-1 0,1 0 0,-1 0 0,0 0 0,0-1 0,0 1 1,-1-1-1,1 1 0,0-1 0,-1 0 0,1 0 0,-1 0 0,1-1 0,-1 1 0,0 0 0,0-1 0,0 0 1,0 1-1,1-4 54,7-9-946,-1 3 447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7.057"/>
    </inkml:context>
    <inkml:brush xml:id="br0">
      <inkml:brushProperty name="width" value="0.05" units="cm"/>
      <inkml:brushProperty name="height" value="0.05" units="cm"/>
      <inkml:brushProperty name="color" value="#E71224"/>
    </inkml:brush>
  </inkml:definitions>
  <inkml:trace contextRef="#ctx0" brushRef="#br0">15 156 7650,'-14'11'3200,"15"-7"-1967,5-4-193,11-6-352,6-4-96,20-12-152,1-1-56,18-5-240,6 0-56,8 3-400,2 4-304,3 13-928,-5 12 912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7.675"/>
    </inkml:context>
    <inkml:brush xml:id="br0">
      <inkml:brushProperty name="width" value="0.05" units="cm"/>
      <inkml:brushProperty name="height" value="0.05" units="cm"/>
      <inkml:brushProperty name="color" value="#E71224"/>
    </inkml:brush>
  </inkml:definitions>
  <inkml:trace contextRef="#ctx0" brushRef="#br0">34 342 6209,'-34'21'5248,"35"-22"-5171,-1 1 1,0 0-1,0-1 0,1 1 0,-1 0 0,0-1 1,0 1-1,0 0 0,0-1 0,0 1 0,0-1 1,0 1-1,0 0 0,0-1 0,0 1 0,0-1 1,0 1-1,0 0 0,0-1 0,0 1 0,0-1 1,0 1-1,0 0 0,0-1 0,0 1 1,-1-1-78,1-5 258,10 4-131,42 4 36,-44 0-155,0-2 0,1 1 1,-1-1-1,0 0 0,0 0 0,0-1 0,1-1 0,-1 1 0,0-1 0,0 0 1,-1-1-1,1 0 0,0 0 0,3-3-8,3-2 0,0-1 0,0-1 0,-1 0 1,0-1-1,-1 0 0,0-1 0,-1 0 0,0-1 0,8-14 0,-15 21-7,0-1 0,0 0 0,-1 0 0,0 0-1,0-1 1,-1 1 0,0-1 0,0 0 0,-1 1-1,0-3 8,-1 4-11,0 0-1,0 0 0,0 1 1,-1-1-1,0 0 0,0 1 1,-1-1-1,0 1 1,0 0-1,0-1 0,0 1 1,-1 0-1,0 0 0,0 0 1,0 0 11,1 3-3,0-1 0,0 1 0,0-1 1,0 1-1,0 0 0,-1-1 0,1 1 1,-1 0-1,1 1 0,-1-1 0,0 0 1,0 1-1,0 0 0,0-1 0,0 1 1,0 0-1,0 0 0,0 1 0,-1-1 3,0 1 1,-1 0 0,1 0-1,0 1 1,-1-1 0,1 1-1,0 0 1,0 0-1,0 1 1,0-1 0,0 1-1,0 0 1,-4 2-1,-5 5 19,0 0 1,0 1 0,1 1-1,0 0 1,1 0-1,1 1 1,-2 2-20,1 0 50,0 0 0,1 1 0,0 1 0,1-1 0,1 2 0,0-1-1,2 1 1,0 0 0,0 0 0,2 1 0,0-1 0,1 1 0,1 0 0,0 0 0,2 0 0,0 0 0,1 1 0,0-1 0,4 11-50,-1-7 62,2-1 0,0-1 1,1 1-1,1-1 0,1 0 0,1-1 0,0 0 0,2 0-62,-7-12 6,0 0 1,1 0-1,0-1 0,0 1 0,0-1 0,1-1 1,0 1-1,0-1 0,0-1 0,1 1-6,-3-3-20,0 1 0,1-1-1,-1 0 1,0-1 0,1 0 0,-1 1-1,1-2 1,0 1 0,-1-1 0,1 0-1,0 0 1,-1 0 0,1-1-1,0 0 1,-1 0 0,1 0 20,5-3-163,-1 0 1,0-1-1,0 0 1,0 0-1,0-1 0,-1 0 1,0-1-1,0 0 1,-1 0-1,0-1 0,0 0 1,0-2 162,48-50-764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29.393"/>
    </inkml:context>
    <inkml:brush xml:id="br0">
      <inkml:brushProperty name="width" value="0.05" units="cm"/>
      <inkml:brushProperty name="height" value="0.05" units="cm"/>
      <inkml:brushProperty name="color" value="#E71224"/>
    </inkml:brush>
  </inkml:definitions>
  <inkml:trace contextRef="#ctx0" brushRef="#br0">112 349 5521,'-7'16'3647,"0"0"-1,-3 17-3646,5-17 298,0 1-1,-8 14-297,10-26 216,1 0-1,-2 0 1,1 0-1,0 0 0,-1 0 1,0-1-1,0 0 1,0 0-1,-1 0 0,-3 2-215,-11 10 1642,19-16-1527,0 0-113,0 0 0,-1 0 0,1-1 0,0 1 1,0 0-1,0 0 0,0 0 0,0 0 0,0 0 1,0 0-1,0 0 0,0 0 0,0-1 0,0 1 1,0 0-1,0 0 0,0 0 0,0 0 0,0 0 1,0 0-1,0 0 0,0-1 0,0 1 0,0 0 1,0 0-1,0 0 0,0 0 0,0 0 0,0 0 0,0 0 1,0-1-1,0 1 0,1 0 0,-1 0 0,0 0 1,0 0-1,0 0 0,0 0 0,0 0 0,0 0 1,0 0-1,0 0 0,0 0 0,1 0 0,-1-1 1,0 1-1,0 0 0,0 0 0,0 0 0,0 0 1,0 0-1,0 0 0,1 0 0,-1 0 0,0 0 1,0 0-1,0 0 0,0 0 0,0 0-2,24-13 30,10-6-10,1 1 0,1 2-1,22-7-19,43-10-52,58-8 52,-100 26-8,93-18-64,2 7 0,0 6 0,142 1 72,468 29-708,-354 2 560,386-17 109,-1-22 56,-285 9 25,-67 3-42,1532-52-21,-122-55-2874,-1685 109 1820,69-7 371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2.803"/>
    </inkml:context>
    <inkml:brush xml:id="br0">
      <inkml:brushProperty name="width" value="0.05" units="cm"/>
      <inkml:brushProperty name="height" value="0.05" units="cm"/>
      <inkml:brushProperty name="color" value="#E71224"/>
    </inkml:brush>
  </inkml:definitions>
  <inkml:trace contextRef="#ctx0" brushRef="#br0">22 527 4857,'-2'-2'232,"0"-1"-1,0 1 1,1-1-1,-1 0 1,1 1 0,0-1-1,0 0 1,0 0-1,0 0 1,0 0-1,0 0 1,1 0 0,0 0-1,-1 0 1,1-1-232,3-51 96,-2 37 247,8-62 1981,13-50-2324,-3 20 1109,-12 49-502,-4 34 843,-3 77-825,-26 341-339,10-201-136,6-76-75,0-8-158,4 82 83,7-165-312,-1-23 302,0 0 0,0 0 0,0 0 0,0 0 1,0 0-1,0 0 0,0 0 0,0 0 0,0 0 0,0 1 1,0-1-1,0 0 0,0 0 0,0 0 0,0 0 1,0 0-1,0 0 0,0 0 0,0 0 0,0 1 1,0-1-1,0 0 0,0 0 0,0 0 0,0 0 1,0 0-1,0 0 0,0 0 0,0 0 0,1 0 1,-1 0-1,0 1 0,0-1 0,0 0 0,0 0 1,0 0-1,0 0 0,0 0 0,0 0 0,0 0 1,0 0-1,1 0 0,-1 0 0,0 0 0,0 0 0,0 0 1,0 0-1,0 0 0,0 0 0,0 0 0,0 0 1,0 0-1,1 0 0,-1 0 0,0 0 0,0 0 1,0 0-1,0 0 0,0 0 0,0 0 0,0 0 1,0 0-1,1 0 0,-1 0 0,0 0 0,0 0 1,0 0-1,0-1 10,3-8-583,-1-68-1353,-4 19 1411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3.134"/>
    </inkml:context>
    <inkml:brush xml:id="br0">
      <inkml:brushProperty name="width" value="0.05" units="cm"/>
      <inkml:brushProperty name="height" value="0.05" units="cm"/>
      <inkml:brushProperty name="color" value="#E71224"/>
    </inkml:brush>
  </inkml:definitions>
  <inkml:trace contextRef="#ctx0" brushRef="#br0">60 401 5257,'-23'21'2241,"6"-9"-1305,4-4-16,10-5-208,-1 1-144,11-4 8,-7-2 1,0 0-113,32-17-32,65-49-184,-36 20-88,10-3-128,7-4 0,15 2-128,10 7-120,5 3-424,-3 10-321,-17 4 561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3.868"/>
    </inkml:context>
    <inkml:brush xml:id="br0">
      <inkml:brushProperty name="width" value="0.05" units="cm"/>
      <inkml:brushProperty name="height" value="0.05" units="cm"/>
      <inkml:brushProperty name="color" value="#E71224"/>
    </inkml:brush>
  </inkml:definitions>
  <inkml:trace contextRef="#ctx0" brushRef="#br0">220 217 6017,'-6'-19'1046,"0"1"-1,2-1 0,0-1 0,1 1 1,0-9-1046,0 1 1296,-7-27-1296,10 53 13,0 1 0,0-1 0,0 1 0,0-1 0,0 1 0,0 0 0,0-1 0,0 1 0,0-1 0,0 1 0,0-1 0,0 1 0,0 0 0,0-1 0,-1 1 0,1-1 0,0 1-1,0 0 1,-1-1 0,1 1 0,0 0 0,-1-1 0,1 1 0,0 0 0,-1-1 0,1 1 0,0 0 0,-1 0 0,1-1 0,0 1 0,-1 0 0,1 0 0,-1 0 0,1 0 0,-1 0 0,1-1 0,0 1 0,-1 0 0,1 0 0,-1 0 0,1 0 0,-1 0 0,1 0 0,0 1 0,-1-1 0,1 0 0,-1 0 0,1 0 0,-1 0 0,1 0 0,0 1 0,-1-1-1,1 0 1,-1 0 0,1 0 0,0 1 0,-1-1 0,1 0 0,0 1 0,0-1 0,-1 1-13,-17 23 129,2 9-108,1 0-1,2 1 1,1 0 0,2 1-1,-2 12-20,-3 11 1,6-26 0,-4 11 9,2 2-1,-3 31-9,12-64 22,1 0 0,0-1 0,1 1 0,0 0 0,1 0 0,0-1-1,1 1 1,1-1 0,0 1 0,0-1 0,1 0 0,4 9-22,-5-15 19,-1-1 1,1 1-1,0-1 1,0 0-1,1 0 1,-1 0-1,1 0 0,0-1 1,0 1-1,0-1 1,2 1-20,-4-3 9,1 1 1,0-1-1,0 0 0,0 0 1,0 0-1,0 0 1,0 0-1,0-1 1,0 1-1,1-1 1,-1 0-1,0 0 1,0 0-1,0 0 1,0-1-1,1 1 0,-1-1 1,0 0-1,2 0-9,3-3 10,0 0-1,-1 0 0,1-1 1,-1 0-1,0 0 0,0-1 1,-1 0-1,1 0 0,-1-1 1,0 1-1,-1-1 1,0-1-1,2-3-9,7-11 17,-1-1 0,-2-1 0,0 0 0,-1-1-17,0-3 22,-2 0-1,-1 0 1,-1-1 0,-2 0 0,0 0-1,-2 0 1,-2 0 0,0 0 0,-2 0 0,-1 0-1,-1 0 1,-4-7-22,6 28 15,0 0 0,-1 0 0,0 0 0,0 0 0,-4-5-15,6 11 2,0 0 1,0 0-1,-1 1 0,1-1 0,0 0 0,-1 1 0,1-1 1,-1 1-1,1-1 0,-1 1 0,0 0 0,0 0 0,0 0 1,0 0-1,0 0 0,1 0 0,-2 0 0,1 1 0,0-1 1,0 1-1,0-1 0,0 1 0,0 0 0,0 0 1,-2 0-3,-2 1-2,1 1 0,0 0 0,-1 0 1,1 0-1,0 1 0,0 0 1,1 0-1,-1 0 0,1 0 1,-1 1-1,1-1 0,0 1 1,0 0-1,-3 5 2,-5 6-81,0 0 0,1 1 0,-6 11 81,9-13-210,1 1 0,0 0 0,1 1 0,-1 5 210,7-19-59,-1 0 0,0 0 1,1 1-1,0-1 0,0 0 1,0 1-1,0-1 1,0 0-1,0 0 0,1 2 59,-1-3-54,0 0 0,0 0 0,1 0 1,-1-1-1,0 1 0,1 0 0,-1-1 0,1 1 0,-1 0 0,1 0 0,-1-1 0,1 1 0,-1-1 0,1 1 0,0-1 0,-1 1 1,1-1-1,0 1 0,0-1 54,2 1-118,-1 0 0,1-1 1,-1 1-1,1-1 0,0 0 0,-1 0 1,1 0-1,0 0 0,-1-1 0,1 1 1,-1-1-1,1 1 0,-1-1 1,1 0-1,0 0 118,32-15-519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4.721"/>
    </inkml:context>
    <inkml:brush xml:id="br0">
      <inkml:brushProperty name="width" value="0.05" units="cm"/>
      <inkml:brushProperty name="height" value="0.05" units="cm"/>
      <inkml:brushProperty name="color" value="#E71224"/>
    </inkml:brush>
  </inkml:definitions>
  <inkml:trace contextRef="#ctx0" brushRef="#br0">492 168 4697,'60'-83'5172,"-60"80"-4881,-1 1 0,1-1 1,-1 0-1,0 1 0,0-1 1,0 1-1,0-1 0,-1-1-291,-3-8-12,4 9 13,0 1 1,1 0 0,-1 0-1,-1 0 1,1 0 0,0 0-1,0 0 1,-1 1 0,1-1-1,-1 0 1,0 1 0,1-1 0,-1 1-1,0-1 1,0 1 0,0 0-1,0 0 1,0 0 0,-1 0-2,-5-2 3,1 0 0,-1 1 0,-1 0 0,1 0 1,-2 1-4,-2 0 0,0 0 1,0 1 0,-1 1 0,1 0 0,0 1 0,0 0 0,0 1 0,0 0-1,1 1 1,-1 0 0,1 1 0,0 0 0,0 1 0,0 0 0,1 1-1,0 0 1,-2 3-1,-8 6-1,0 1 1,2 1-1,0 1 0,1 1 0,1 0 0,1 1 1,1 1-1,0 0 0,2 1 0,-4 10 1,3 0 34,0 0-1,3 1 1,1 0-1,1 1 1,2-1-1,1 2 1,1 10-34,3-32 40,1 1 1,0-1-1,1 0 1,0 1-1,1-1 0,1 0 1,1 5-41,-3-16 7,0-1 1,0 1 0,0-1-1,0 0 1,0 1-1,0-1 1,1 0 0,-1 0-1,1 0 1,-1 0-1,1 0 1,0 0 0,0-1-1,0 1 1,0-1-1,0 1 1,1 0-8,-1-2 4,0 1-1,-1 0 1,1-1 0,0 1-1,0-1 1,1 0 0,-1 0-1,0 0 1,0 0-1,0 0 1,0 0 0,0-1-1,0 1 1,0 0 0,0-1-1,0 0 1,-1 1 0,1-1-1,0 0 1,0 0-1,0 0 1,0-1-4,8-5 10,1 0 1,-2-1-1,1-1 0,-1 0 1,0 0-1,-1 0 0,7-11-10,13-21 27,9-20-27,-14 23 5,213-373 55,-234 407-60,2-1 6,-1-1-1,0 0 0,-1 0 1,1 0-1,-1 0 0,0 0 1,0 0-1,0-4-5,-6 38 199,-2 2-166,2 21 110,2 0-1,3 42-142,4-34 69,1 0 0,4 0 0,2-1 0,14 42-69,-24-96-6,-1 0-1,1-1 0,-1 1 0,1-1 1,0 1-1,0-1 0,1 0 0,-1 0 1,3 3 6,-4-5-62,0-1 1,0 1 0,0 0 0,0 0 0,0 0-1,1-1 1,-1 1 0,0-1 0,0 1-1,1-1 1,-1 0 0,0 1 0,1-1-1,-1 0 1,0 0 0,1 0 0,-1 0 0,0 0-1,1 0 1,-1 0 0,0 0 0,1-1-1,-1 1 1,0 0 0,1-1 0,-1 1-1,0-1 1,1 0 61,8-8-940,-5-11 401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8.350"/>
    </inkml:context>
    <inkml:brush xml:id="br0">
      <inkml:brushProperty name="width" value="0.05" units="cm"/>
      <inkml:brushProperty name="height" value="0.05" units="cm"/>
      <inkml:brushProperty name="color" value="#E71224"/>
    </inkml:brush>
  </inkml:definitions>
  <inkml:trace contextRef="#ctx0" brushRef="#br0">45 220 4553,'-9'0'2304,"-2"0"-351,-1 2-1001,5-2-336,2 0-136,5-3-256,0 1-64,0 0 32,0 0-40,10-6 41,22-8 7,60-23-96,-37 19 0,21-6-88,8 1-128,13-5-417,0 3-415,-6 6 536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4.209"/>
    </inkml:context>
    <inkml:brush xml:id="br0">
      <inkml:brushProperty name="width" value="0.05" units="cm"/>
      <inkml:brushProperty name="height" value="0.05" units="cm"/>
      <inkml:brushProperty name="color" value="#E71224"/>
    </inkml:brush>
  </inkml:definitions>
  <inkml:trace contextRef="#ctx0" brushRef="#br0">310 0 6305,'-8'0'478,"0"1"0,0-1 0,0 1-1,0 1 1,0 0 0,0 0 0,0 0-1,0 1 1,1 0 0,0 1 0,-1 0-1,-1 1-477,1 1 214,-1 1 0,1-1 0,1 1 0,-1 1 0,1 0 0,0 0 0,1 0 0,-5 8-214,-3 10 35,1-1 0,1 2-1,2 0 1,0 0 0,2 1 0,-2 16-35,-10 46 9,5 1 0,3 0 0,4 1 0,5 0 0,5 48-9,-1-121 4,1-1-1,1 1 0,0 0 0,2-1 0,0 0 0,1 0 1,0 0-1,6 9-3,-8-20-13,-1 0 1,1-1 0,1 1 0,-1-1-1,1 0 1,0-1 0,0 1-1,1-1 1,0 0 0,0 0-1,0-1 1,0 0 0,1 0-1,0 0 1,-1-1 0,1 0-1,1 0 1,-1 0 0,0-1 0,1-1-1,-1 1 1,3-1 12,-1 0-69,0-1 0,0 0 0,1-1 0,-1 0 0,0 0 0,0-1 0,0 0-1,0-1 1,-1 0 0,1 0 0,-1-1 0,0 0 0,0-1 0,0 1 0,0-2 0,6-5 69,-1 0-228,0 0 0,-1-1 0,-1-1-1,0 0 1,0 0 0,-2-1 0,0-1 0,6-12 228,15-36-435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4.537"/>
    </inkml:context>
    <inkml:brush xml:id="br0">
      <inkml:brushProperty name="width" value="0.05" units="cm"/>
      <inkml:brushProperty name="height" value="0.05" units="cm"/>
      <inkml:brushProperty name="color" value="#E71224"/>
    </inkml:brush>
  </inkml:definitions>
  <inkml:trace contextRef="#ctx0" brushRef="#br0">8 303 5905,'-8'7'2769,"8"-7"-1353,22-9-512,6-8-264,27-12-335,14-1-97,21-9-112,10-3-88,-6-3-136,-2 5-240,-20 4 47,-8 13 129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5.370"/>
    </inkml:context>
    <inkml:brush xml:id="br0">
      <inkml:brushProperty name="width" value="0.05" units="cm"/>
      <inkml:brushProperty name="height" value="0.05" units="cm"/>
      <inkml:brushProperty name="color" value="#E71224"/>
    </inkml:brush>
  </inkml:definitions>
  <inkml:trace contextRef="#ctx0" brushRef="#br0">362 483 6201,'-17'-21'6522,"1"-24"-6347,15 43-78,-17-52-16,17 52-75,1-1-1,-1 1 1,0 0 0,0 0-1,0 0 1,-1 0-1,1 0 1,0 0 0,-1 1-1,0-1 1,1 0 0,-1 1-1,0-1 1,0 1-1,0-1 1,1 1 0,-2 0-1,1 0 1,0 0-1,0 0 1,0 0 0,0 1-1,-1-1 1,1 1 0,0-1-1,0 1 1,-1 0-1,1 0 1,0 0 0,-1 0-1,1 0 1,0 0-1,-1 1 1,1-1 0,0 1-1,0-1 1,-2 2-6,-5 1 14,1 1 0,0 0 0,0 0-1,0 1 1,1 0 0,0 1 0,0-1 0,-3 4-14,-4 6 4,0 1-1,1 0 1,1 1 0,0 0-1,1 1 1,1 0 0,1 1-1,1 0 1,0 0 0,-1 11-4,-3 11 10,2 1 1,2-1-1,2 1 1,-1 27-11,6-55 6,0 10 33,0 0 0,2 8-39,-1-26 17,1 0 0,0 0 0,0 0 0,0 0 1,1 0-1,0-1 0,0 1 0,0 0 1,1-1-1,-1 0 0,4 4-17,-5-7 7,0-1 1,1 1-1,0 0 0,-1-1 1,1 1-1,0-1 0,0 0 0,0 0 1,0 1-1,0-1 0,0-1 1,0 1-1,0 0 0,1 0 1,-1-1-1,0 1 0,0-1 1,1 0-1,-1 1 0,0-1 1,1 0-1,-1-1 0,0 1 1,0 0-1,1-1 0,-1 1 1,0-1-1,2 0-7,5-2 10,1-1 1,-1 0-1,0-1 1,0 0-1,7-5-10,3-4 3,0 0 0,-1-2-1,-1 0 1,0-1 0,-1-1-1,-1-1 1,-1 0 0,0-1-1,2-5-2,5-14 1,-1 0-1,-2-1 0,-1 0 1,5-26-1,-18 54 0,0 1 1,-1-1-1,-1 1 1,0-1 0,0 0-1,-1 0 1,-1 0-1,0 0 1,-1-1-1,1 13 0,0-1 0,0 1 0,0-1-1,0 1 1,0-1 0,0 1 0,0-1 0,0 1 0,0 0 0,0-1-1,0 1 1,0-1 0,0 1 0,0-1 0,-1 1 0,1 0 0,0-1-1,0 1 1,-1-1 0,1 1 0,0 0 0,0-1 0,-1 1-1,1 0 1,0-1 0,-1 1 0,1 0 0,-1 0 0,1-1 0,0 1-1,-1 0 1,1 0 0,-1 0 0,1 0 0,0-1 0,-1 1 0,1 0-1,-1 0 1,1 0 0,-1 0 0,1 0 0,-1 0 0,1 0 0,0 0-1,-1 0 1,1 0 0,-1 1 0,1-1 0,-1 0 0,1 0 0,-2 1-1,0 0 1,0 1 0,1-1 0,-1 0-1,0 1 1,1 0 0,0-1-1,-1 1 1,1 0 0,0-1 0,0 1-1,-1 1 1,-3 7 3,1 1-1,-1 0 0,2 0 0,0 0 0,0 0 1,0 5-3,-7 75 14,7-67-14,-2 42 26,2 59-26,4-99-45,1 0 0,1-1 0,2 1 0,0-1 0,1 0 0,5 10 45,-10-34-42,-1 1-1,1 0 1,-1-1 0,1 1-1,-1-1 1,1 1-1,0-1 1,0 0 0,0 1-1,0-1 1,0 0-1,0 1 1,0-1 0,1 0-1,-1 0 1,0 0-1,0 0 1,1 0 0,-1 0-1,1-1 43,-1 0-57,0 1 0,0-1 0,0-1 0,0 1 0,0 0 1,0 0-1,0 0 0,0 0 0,0-1 0,0 1 0,0 0 0,0-1 0,0 1 0,0-1 0,-1 1 0,1-1 0,0 0 0,0 1 0,0-1 0,-1 0 0,1 1 0,0-1 0,0 0 57,4-6-295,0 1 0,-1-1 0,0-1 0,0 1 0,0 0-1,2-8 296,28-85-97,-4-3-1,-4 0 0,-5-1 1,3-69 97,41-229 4509,-70 451-2683,0 36-1826,1-11 77,-20 267-9,-13 208-291,35-478-211,2-38-1830,-5 32 2264,3-51-741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6.120"/>
    </inkml:context>
    <inkml:brush xml:id="br0">
      <inkml:brushProperty name="width" value="0.05" units="cm"/>
      <inkml:brushProperty name="height" value="0.05" units="cm"/>
      <inkml:brushProperty name="color" value="#E71224"/>
    </inkml:brush>
  </inkml:definitions>
  <inkml:trace contextRef="#ctx0" brushRef="#br0">1 80 5713,'5'-17'3438,"-3"11"-2485,0 1 0,0-1 0,-1 0 0,0 1 0,0-1 0,0-2-953,9 59 133,-3-1 1,-1 2 0,-2 14-134,-2 125 23,-1-52-35,6 1 12,-7-138-1,0-1 0,0 0 1,0 1-1,0-1 0,0 1 1,1-1-1,-1 1 0,0-1 1,1 0-1,-1 1 0,1-1 1,0 0-1,-1 1 0,1-1 1,1 1 0,-2-2-1,0 0 1,1 0-1,-1 0 1,1 0-1,-1 0 0,1 0 1,-1-1-1,1 1 1,-1 0-1,0 0 1,1 0-1,-1-1 1,0 1-1,1 0 0,-1-1 1,0 1-1,1 0 1,-1 0-1,0-1 1,1 1-1,-1-1 1,0 1-1,0 0 0,1-1 1,-1 1-1,0-1 1,0 1-1,0 0 1,0-1 0,18-46-22,40-174 38,-30 104 8,23-53-24,-50 167-2,8-22-273,1 0-1,1 1 1,1 0 275,-10 19-78,1 0 0,0 0 1,0 1-1,0-1 1,0 1-1,1 0 0,0 0 1,0 0-1,0 0 1,0 1-1,0-1 0,1 1 1,0 0-1,0 1 1,-1-1-1,2 1 0,2-1 78,-7 2-41,1 1 0,-1 0-1,1 0 1,-1-1-1,0 1 1,1 0-1,-1 0 1,1 1-1,-1-1 1,1 0-1,-1 0 1,0 1-1,1-1 1,-1 1-1,0-1 1,1 1-1,-1 0 1,0-1-1,0 1 1,1 1 41,10 13 43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6.522"/>
    </inkml:context>
    <inkml:brush xml:id="br0">
      <inkml:brushProperty name="width" value="0.05" units="cm"/>
      <inkml:brushProperty name="height" value="0.05" units="cm"/>
      <inkml:brushProperty name="color" value="#E71224"/>
    </inkml:brush>
  </inkml:definitions>
  <inkml:trace contextRef="#ctx0" brushRef="#br0">181 98 5657,'-5'-32'4612,"4"26"-4308,1-1 0,-1 1 0,0-1-1,-1 1 1,0-1 0,-2-4-304,4 10 22,-1 0 1,1 0 0,-1 0-1,0 0 1,1 0-1,-1 0 1,0 0-1,0 0 1,0 1 0,0-1-1,0 0 1,0 1-1,0-1 1,0 0-1,0 1 1,0-1 0,0 1-1,0 0 1,0-1-1,0 1 1,-1 0-1,1 0 1,0 0-1,0-1 1,0 1 0,0 1-1,-1-1 1,1 0-1,0 0 1,0 0-1,0 0 1,0 1 0,0-1-1,0 1 1,-1-1-1,1 1 1,0-1-1,0 1-22,-2 0 20,1 1 1,0-1-1,-1 1 0,1 0 0,0 0 0,0 0 0,0 0 0,0 0 0,0 0 0,0 0 0,1 0 0,-1 1 0,1-1 0,-1 2-20,-17 42 76,13-30-50,-11 30-7,2 0 0,3 1-1,-7 45-18,16-72 21,0 1 0,2-1-1,0 1 1,2-1 0,0 1-1,1-1 1,1 1 0,1-1-1,1 0 1,4 11-21,-7-26 28,0 0 0,0 0 1,0 0-1,1 0 0,-1-1 0,1 1 1,1-1-1,-1 0 0,0 0 0,1 0 0,0 0 1,0-1-1,0 1 0,0-1 0,1 0 1,-1-1-1,1 1 0,2 0-28,-3-1 32,1-1 0,-1-1 0,0 1 0,1 0 0,-1-1 0,1 0 0,-1 0 0,1 0 0,-1-1 0,1 1 0,-1-1 0,0 0 0,1-1 0,-1 1 0,0-1 0,0 0 0,0 0 0,0 0 0,0 0 0,0 0 0,2-4-32,7-4 35,-1-1 0,0 0 0,-1-1 0,-1 0 0,1-1-1,-2 0 1,0 0 0,-1-1 0,0-1 0,-1 1 0,-1-1 0,0 0-35,3-9 6,-1-1 1,-1 0 0,-2 0-1,0 0 1,-2 0 0,0-1 0,-2-8-7,-1 21 1,-1 1 0,0-1 0,0 1 1,-1-1-1,-1 1 0,0 0 0,-1 0 1,0 0-1,-1 0 0,-1 1 1,1 0-1,-3-3-1,4 8-6,-1 0-1,1 1 1,-1 0 0,0 0 0,0 0 0,0 0-1,-1 1 1,1 0 0,-1 0 0,0 0 0,0 1-1,-1 0 1,1 0 0,-1 0 0,1 1-1,-1 0 1,0 1 0,0-1 0,0 1 0,0 1-1,0-1 1,-3 1 6,0 0-154,0 1 1,0 0-1,1 0 0,-1 1 0,0 0 1,1 1-1,0 0 0,-1 1 0,1 0 1,0 0 153,-3 5-854,12-9 814,0 0 0,0 0-1,-1 1 1,1-1 0,0 0 0,0 0 0,0 1 0,-1-1 0,1 0-1,0 0 1,0 1 0,0-1 0,0 0 0,0 0 0,0 1-1,-1-1 1,1 0 0,0 0 0,0 1 0,0-1 0,0 0 0,0 1-1,0-1 1,0 0 0,0 0 0,0 1 0,0-1 0,0 0-1,0 1 1,1-1 0,-1 0 0,0 0 0,0 1 0,0-1 0,0 0-1,0 1 41,8 0-640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7.051"/>
    </inkml:context>
    <inkml:brush xml:id="br0">
      <inkml:brushProperty name="width" value="0.05" units="cm"/>
      <inkml:brushProperty name="height" value="0.05" units="cm"/>
      <inkml:brushProperty name="color" value="#E71224"/>
    </inkml:brush>
  </inkml:definitions>
  <inkml:trace contextRef="#ctx0" brushRef="#br0">44 1 3617,'0'3'9146,"1"7"-7631,-1 2-1789,0 52 563,-2 0-1,-11 54-288,1 7 26,-2 102-251,10 0-1,11 20 226,-6-233-431,1-1 0,0 1 0,3 11 431,1-18-959,-6-7 929,0 0-1,0 0 0,0 0 1,1 0-1,-1 0 0,0 0 1,0 0-1,0 0 0,1 0 1,-1 0-1,0 0 0,0 0 0,0 0 1,0 0-1,1-1 0,-1 1 1,0 0-1,0 0 0,0 0 1,0 0-1,0 0 0,1-1 1,-1 1-1,0 0 0,0 0 1,0 0-1,0 0 0,0-1 0,0 1 1,0 0-1,0 0 0,0 0 1,0 0-1,0-1 0,0 1 1,0 0 30,3-18-582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7.506"/>
    </inkml:context>
    <inkml:brush xml:id="br0">
      <inkml:brushProperty name="width" value="0.05" units="cm"/>
      <inkml:brushProperty name="height" value="0.05" units="cm"/>
      <inkml:brushProperty name="color" value="#E71224"/>
    </inkml:brush>
  </inkml:definitions>
  <inkml:trace contextRef="#ctx0" brushRef="#br0">0 159 5625,'0'-1'117,"0"1"1,0 0-1,0-1 0,0 1 0,1 0 0,-1-1 1,0 1-1,0-1 0,0 1 0,0 0 0,1-1 0,-1 1 1,0 0-1,0-1 0,1 1 0,-1 0 0,0 0 1,0-1-1,1 1 0,-1 0 0,0 0 0,1 0 0,-1-1 1,0 1-1,1 0 0,-1 0 0,0 0 0,1 0 1,-1 0-1,1-1 0,-1 1 0,0 0 0,1 0 1,-1 0-118,1 0 77,-1 0 0,0 0 0,1 0 1,-1 0-1,0 0 0,1 0 1,-1 0-1,1 0 0,-1 0 0,0 0 1,0 0-1,1-1 0,-1 1 1,0 0-1,1 0 0,-1 0 0,0-1 1,0 1-1,1 0 0,-1 0 1,0-1-1,0 1 0,1 0 0,-1-1 1,0 1-1,0 0 0,0 0 1,0-1-1,1 1 0,-1 0 0,0-1 1,0 1-1,0 0 0,0-1-77,0 1 382,0 0-22,0 0-69,0 6-57,4 89-107,-4 1-1,-9 53-126,2-40 25,6-101-26,0 0 1,1 0-1,1 0 1,-1 0-1,1 0 1,0 0-1,1-1 1,2 8 0,-4-14-1,0 0 0,1 0 0,-1 0 0,1 0 1,-1 0-1,1 0 0,-1-1 0,1 1 0,-1 0 1,1 0-1,0 0 0,-1-1 0,1 1 0,0 0 1,0-1-1,-1 1 0,1 0 0,0-1 1,0 1-1,0-1 0,0 0 0,0 1 0,0-1 1,0 0-1,0 1 0,0-1 1,1 0-1,-1 0 1,1-1-1,0 1 0,0 0 1,-1-1-1,1 1 0,0-1 1,-1 0-1,1 1 0,-1-1 1,1 0-1,-1 0 0,1 0 1,0-1 0,6-4-2,-1-1 0,0 0 0,0 0 1,0-1-1,0-1 2,9-14-2,-1-1 0,-1-1 0,-1 0 0,-1 0 0,-1-2 0,5-19 2,8-38 19,5-43-19,-18 69 6,1-2 16,13-37-22,-18 79 17,-14 65 79,-3 43-86,4 0-1,4 29-9,1-60-7,0-23-20,-1-4-164,2-1 1,1 1-1,2-1 0,4 18 191,2-24-644,-9-24 602,0 0 0,1-1-1,-1 1 1,0 0 0,1-1 0,-1 1 0,1 0-1,-1-1 1,1 1 0,-1-1 0,1 1 0,-1-1-1,1 1 1,0-1 0,-1 1 0,1-1 0,0 0-1,0 1 1,-1-1 0,1 0 0,0 1 0,-1-1-1,1 0 1,0 0 0,0 0 0,0 0 42,11-10-534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8.139"/>
    </inkml:context>
    <inkml:brush xml:id="br0">
      <inkml:brushProperty name="width" value="0.05" units="cm"/>
      <inkml:brushProperty name="height" value="0.05" units="cm"/>
      <inkml:brushProperty name="color" value="#E71224"/>
    </inkml:brush>
  </inkml:definitions>
  <inkml:trace contextRef="#ctx0" brushRef="#br0">97 136 4233,'0'0'81,"0"0"-1,1 0 1,-1 0 0,0 0-1,0 0 1,0 0 0,0 0-1,0 0 1,0 0 0,0 0 0,1 0-1,-1 0 1,0 0 0,0 0-1,0 0 1,0 0 0,0 0-1,0 0 1,0 0 0,0 0 0,1 0-1,-1 0 1,0 0 0,0 1-1,0-1 1,0 0 0,0 0-1,0 0 1,0 0 0,0 0-1,0 0 1,0 0 0,0 0 0,0 1-1,0-1 1,0 0 0,0 0-1,0 0 1,0 0 0,0 0-1,0 0 1,0 1 0,0-1-1,0 0 1,0 0 0,0 0 0,0 0-1,0 0 1,0 0 0,0 0-1,0 1 1,0-1 0,0 0-1,0 0 1,0 0-81,-5 8 1438,2-2 773,-19 185-912,-47 178-880,69-367-423,4-11-4,6-16-6,55-163 18,59-113-4,-115 282 1,1 0 0,0 1 0,2 0 0,0 1 0,1 1 0,1-1-1,-13 16 0,0 0 0,0 0 0,0 0 0,0 0 0,1 0 0,-1 0 0,0 0 0,0 0 0,0 1 0,1-1 1,-1 0-1,1 1 0,-1-1 0,1 0 0,-1 2 0,-1-1 0,1 0 0,-1 0 0,0 0 0,1 0 0,-1 0 0,1 0 0,-1 0 1,0 1-1,1-1 0,-1 0 0,0 0 0,1 0 0,-1 1 0,0-1 0,1 0 0,-1 1 0,0-1 1,1 0-1,-1 1 0,0-1 0,0 0 0,0 1 0,1-1 0,-1 0 0,0 1 0,0-1 0,0 1 0,0-1 1,1 1-1,0 5 1,0 1 1,-1-1-1,1 1 1,-1-1-1,-1 6-1,1-2 2,-4 57 7,-2 0 0,-3-1 1,-7 17-10,-56 194-16,68-254 22,4-23-6,0 0 1,0 0-1,0 0 0,0 0 0,0 0 0,0 0 0,0 0 1,0 1-1,0-1 0,0 0 0,0 0 0,0 0 0,0 0 1,0 0-1,1 0 0,-1 0 0,0 0 0,0 0 0,0 0 1,0 0-1,0 0 0,0 0 0,0 0 0,0 1 0,1-1 1,-1 0-1,0 0 0,0 0 0,0 0 0,0 0 0,0 0 1,0 0-1,0 0 0,1 0 0,-1 0 0,0-1 0,0 1 0,0 0 1,0 0-1,0 0 0,0 0 0,0 0 0,0 0 0,1 0 1,-1 0-1,0 0 0,0 0 0,0 0 0,0 0 0,0 0 1,0 0-1,0-1 0,0 1 0,0 0 0,0 0 0,0 0 1,0 0-1,0 0 0,0 0 0,1 0 0,-1 0 0,0-1 1,0 1-1,0 0 0,0 0 0,0 0 0,0 0 0,0 0 1,0 0-1,0-1 0,21-36 15,52-132-4,-7-3-11,34-84 11,-96 247-9,0-1 3,0 0 0,1 1-1,0-1 1,4-4-5,-9 14 1,0 0 0,0 0 0,0 0 0,0 0-1,0 0 1,0-1 0,0 1 0,0 0 0,0 0 0,0 0 0,0 0-1,0 0 1,0 0 0,0-1 0,0 1 0,0 0 0,0 0 0,0 0 0,0 0-1,1 0 1,-1 0 0,0 0 0,0-1 0,0 1 0,0 0 0,0 0 0,0 0-1,0 0 1,1 0 0,-1 0 0,0 0 0,0 0 0,0 0 0,0 0 0,0 0-1,1 0 1,-1 0 0,0 0 0,0 0 0,0 0 0,0 0 0,0 0 0,1 0-1,-1 0 1,0 0 0,0 0 0,0 0 0,0 0 0,0 0 0,1 0 0,-1 0-1,0 0 1,0 0 0,0 1 0,0-1 0,0 0 0,0 0 0,0 0 0,0 0-1,1 0 1,-1 0 0,0 0 0,0 1-1,0 10 38,0-7-24,1 137 211,-4 288-160,2-370-642,6 31 577,0-50-731,-5-39 699,0-1 0,0 0-1,0 1 1,0-1 0,0 0 0,0 1 0,0-1-1,0 0 1,0 1 0,0-1 0,0 0-1,1 1 1,-1-1 0,0 0 0,0 0-1,0 1 1,0-1 0,0 0 0,1 1 0,-1-1-1,0 0 1,0 0 0,1 1 0,-1-1-1,0 0 1,0 0 0,1 0 0,-1 0 0,0 1-1,1-1 1,-1 0 0,0 0 0,0 0-1,1 0 1,-1 0 0,0 0 0,1 0-1,-1 0 1,0 0 0,1 0 0,-1 0 0,0 0-1,1 0 1,-1 0 0,0 0 0,1 0-1,-1 0 1,0 0 0,1 0 0,-1 0-1,0-1 1,0 1 0,1 0 0,-1 0 0,0 0-1,1-1 33,11-17-1932,6-28 667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38.520"/>
    </inkml:context>
    <inkml:brush xml:id="br0">
      <inkml:brushProperty name="width" value="0.05" units="cm"/>
      <inkml:brushProperty name="height" value="0.05" units="cm"/>
      <inkml:brushProperty name="color" value="#E71224"/>
    </inkml:brush>
  </inkml:definitions>
  <inkml:trace contextRef="#ctx0" brushRef="#br0">18 424 7001,'-4'13'947,"2"-7"-636,-1 0-1,1-1 0,1 1 0,-1 0 0,1 0 0,0 1 1,0-1-1,1 0 0,0 0 0,0 0 0,0 1 0,2 2-310,-2-9 25,0 1-1,1 0 1,-1-1-1,1 1 1,-1 0-1,1-1 0,-1 1 1,1-1-1,-1 1 1,1-1-1,0 1 1,-1-1-1,1 1 0,0-1 1,-1 0-1,1 0 1,0 1-1,0-1 1,-1 0-1,1 0 0,0 0 1,0 1-1,-1-1 1,1 0-1,0 0 1,0 0-1,-1 0 0,1-1 1,0 1-1,0 0 1,0 0-1,-1 0 1,1-1-1,0 1 0,-1 0 1,1-1-1,0 1 1,-1 0-1,1-1 1,0 1-1,-1-1 0,1 1 1,0-1-25,28-21 430,-28 21-409,33-31 254,-1-1 1,-1-1-1,-2-2 0,2-7-275,-13 16 12,-1-1 1,-2-1-1,-1 0 0,-1-1 1,-2-1-1,2-9-12,0-13-6,-14 50 6,1-1 0,0 1 0,-1-1-1,0 0 1,0 1 0,0-1 0,0 1 0,0-1-1,-1 0 1,0 1 0,0-3 0,0 6 0,1-1 0,-1 0 1,1 1-1,-1-1 0,1 0 0,-1 1 0,0-1 1,1 1-1,-1-1 0,0 1 0,0-1 0,1 1 0,-1 0 1,0-1-1,0 1 0,0 0 0,1-1 0,-1 1 1,0 0-1,0 0 0,0 0 0,0 0 0,0 0 0,1 0 1,-1 0-1,0 0 0,0 0 0,0 1 0,0-1 0,-26 9 6,14-1 9,0 1 0,0 0 0,1 1 0,1 0 1,0 1-1,0 0 0,1 0 0,0 1 0,1 1 0,-4 7-15,-7 15 105,1 0 0,1 1-1,-5 18-104,8-13 227,2 0 0,1 0 1,1 7-228,6-22 143,1 1 1,1 0 0,2 1 0,0-1-1,3 15-143,-1-33 29,0 1-1,1-1 1,0 0-1,0 0 1,1 0-1,0 0 0,1 0-28,-3-7-1,0 1-1,0-1 0,1 0 0,-1 0 1,1 1-1,-1-1 0,1 0 0,0 0 1,0 0-1,0 0 0,0-1 0,0 1 1,0-1-1,0 1 0,1-1 0,-1 0 1,1 1-1,-1-1 0,1-1 0,-1 1 1,1 0-1,-1 0 0,1-1 0,0 0 1,-1 1-1,3-1 2,3-1-98,0 0-1,0-1 1,0 0 0,-1 0-1,1-1 1,-1 0 0,1 0 0,-1-1-1,0 0 1,0 0 0,4-4 98,10-7-514,-1-1 1,-1-1-1,2-3 514,42-49-816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1.035"/>
    </inkml:context>
    <inkml:brush xml:id="br0">
      <inkml:brushProperty name="width" value="0.05" units="cm"/>
      <inkml:brushProperty name="height" value="0.05" units="cm"/>
      <inkml:brushProperty name="color" value="#E71224"/>
    </inkml:brush>
  </inkml:definitions>
  <inkml:trace contextRef="#ctx0" brushRef="#br0">0 436 3065,'101'-130'2594,"-42"55"-1450,42-69-1144,-88 128-12,-1 0 1204,-34-10 4469,22 25-5588,-1-1-1,1 0 1,-1 1-1,0-1 1,0 0-1,1 1 1,-1-1-1,0 1 1,-1 0-1,1-1 1,0 1-1,0 0 1,0-1-1,-1 1 0,1 0 1,-1 0-1,1 0 1,-1 0-1,1 1 1,-1-1-1,0 0 1,0 0-73,0 1 3,-1 0 1,1 0-1,-1 0 1,1 0-1,-1 1 1,1-1-1,-1 1 1,1-1-1,0 1 1,-1 0-1,1 0 1,0 0 0,0 0-1,-1 0 1,1 1-1,0-1 1,0 1-1,0-1 1,1 1-1,-1 0 1,-1 1-4,-8 7 2,0 1 1,1 0 0,1 1-1,-1 0 1,2 1 0,0 0-1,0 0 1,-4 12-3,-3 13 12,2 1 0,1 0 0,-6 37-12,14-49 5,1 0 0,1 0 0,1 0 1,1 0-1,1 1 0,3 9-5,-2-27 2,0 1 0,0-1 0,1 0 1,0 0-1,0 0 0,2-1 0,-1 1 1,1-1-1,0 0 0,4 5-2,-6-10 2,1 0 0,-1 0 1,1-1-1,0 1 0,0-1 0,0 0 0,1 0 0,-1 0 1,1-1-1,-1 1 0,1-1 0,0 0 0,0 0 0,0-1 1,0 0-1,0 1 0,0-2 0,0 1 0,1-1 0,-1 1 1,3-2-3,0 1 5,0-1 0,-1 0 1,1 0-1,-1-1 1,1 0-1,-1 0 0,0 0 1,0-1-1,0-1 0,0 1 1,0-1-1,-1 0 1,1-1-1,-1 1 0,1-2-5,1-2 12,0 0-1,-1-1 0,1 0 0,-2 0 0,1-1 0,-1 0 0,-1 0 0,0 0 0,3-10-11,-1 0 19,-1 0-1,0-1 0,-2 1 0,-1-1 1,0 0-1,-2 0 0,0-1 0,-1 1 1,-2 0-1,0 0 0,-1-2-18,1 11 6,-1 0 0,-1 1 0,1 0 0,-2 0 0,0 0 0,0 0 0,-1 1 0,0 0 0,0 0 0,-2 0 0,1 1-6,4 5 0,0 1 1,0-1-1,-1 1 0,1 0 1,-1 0-1,0 1 0,0-1 0,0 1 1,0 0-1,0 0 0,0 0 1,-1 0-1,1 1 0,-1 0 1,1 0-1,-1 0 0,1 0 0,-1 1 1,0 0-1,1 0 0,-1 0 1,0 0-1,1 1 0,-1 0 1,1 0-1,-1 0 0,1 0 0,-1 1 1,-1 0-1,-3 3-105,0 0 1,0 1-1,1-1 1,0 2-1,0-1 1,0 1-1,0 0 1,1 1-1,1 0 1,-1 0-1,1 0 1,1 1-1,-1 0 1,1 0-1,1 0 1,0 0-1,-1 5 105,4-13-30,1-1 0,0 0-1,0 1 1,0-1 0,0 0-1,0 0 1,-1 1-1,1-1 1,0 0 0,0 1-1,0-1 1,0 0 0,0 1-1,0-1 1,0 0 0,0 1-1,0-1 1,0 0-1,0 1 1,0-1 0,0 0-1,1 0 1,-1 1 0,0-1-1,0 0 1,0 1 0,0-1-1,0 0 1,1 0-1,-1 1 1,0-1 0,0 0-1,1 0 1,-1 1 0,0-1-1,0 0 1,1 0 0,-1 0-1,0 0 1,0 1-1,1-1 1,-1 0 0,0 0-1,1 0 1,-1 0 0,0 0-1,1 0 1,-1 0 0,0 0-1,0 0 1,1 0-1,-1 0 1,0 0 0,1 0-1,-1 0 1,0 0 0,1 0-1,-1 0 1,0 0-1,1 0 1,-1-1 0,0 1-1,0 0 1,1 0 0,-1 0-1,0 0 1,0-1 0,1 1-1,-1 0 31,17-12-539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19.751"/>
    </inkml:context>
    <inkml:brush xml:id="br0">
      <inkml:brushProperty name="width" value="0.05" units="cm"/>
      <inkml:brushProperty name="height" value="0.05" units="cm"/>
      <inkml:brushProperty name="color" value="#E71224"/>
    </inkml:brush>
  </inkml:definitions>
  <inkml:trace contextRef="#ctx0" brushRef="#br0">307 67 2841,'-11'5'2120,"-10"3"1637,21-8-3723,0 0-1,0 0 0,0 0 0,0 0 1,0 0-1,-1 0 0,1 0 0,0 0 0,0 0 1,0 0-1,0 0 0,0 0 0,-1 0 1,1 0-1,0 0 0,0 0 0,0 0 0,0-1 1,0 1-1,0 0 0,0 0 0,-1 0 0,1 0 1,0 0-1,0 0 0,0 0 0,0-1 1,0 1-1,0 0 0,0 0 0,0 0 0,0 0 1,0 0-1,0-1 0,0 1 0,0 0 0,0 0 1,0 0-1,0 0 0,0 0 0,0-1-33,4-12 618,8-5-321,-9 16-200,-1-1 1,0 1-1,0-1 0,0 0 1,-1 0-1,1 0 1,-1 0-1,1 0 1,-1 0-1,0 0 0,0-1 1,0 1-98,-1 2 13,0 1-10,0 0-1,0 0 1,0-1-1,-1 1 1,1 0-1,0 0 1,0 0-1,0-1 1,0 1-1,0 0 1,0 0-1,0-1 1,0 1-1,0 0 1,0 0-1,-1 0 1,1-1-1,0 1 1,0 0-1,0 0 1,0 0-1,-1 0 1,1-1 0,0 1-1,0 0 1,0 0-1,-1 0 1,1 0-1,0 0 1,0 0-1,-1 0 1,1 0-1,0 0 1,0 0-1,0-1 1,-1 1-1,1 0 1,0 0-1,0 0 1,-1 1-1,1-1 1,0 0-1,0 0 1,-1 0-1,1 0 1,0 0-1,0 0 1,-1 0-1,1 0 1,0 0-1,0 0 1,0 1-1,-1-1 1,1 0-1,0 0 1,0 0-1,0 0 1,0 1-1,-1-1-2,-32 17 10,18-7-10,1 1 1,0 0 0,0 1 0,1 1-1,1 0 1,0 0 0,0 3-1,-25 31 3,6-8 6,-8 16-9,31-43 14,1 1-1,0 0 1,1 0-1,0 0 1,1 1-1,-3 11-13,7-21 8,0-1-1,1 0 1,-1 0-1,0 1 1,1-1-1,0 0 1,0 1-1,0-1 1,0 1-1,0-1 1,1 0-1,0 0 0,-1 1 1,1-1-1,1 0 1,-1 0-1,0 0 1,1 0-1,-1 0 1,1 0-1,0 0 1,0 0-1,0-1 1,0 1-1,1-1 1,-1 1-1,1-1 1,-1 0-1,1 0 1,0 0-1,0-1 1,0 1-1,0 0 0,0-1 1,0 0-1,0 0 1,0 0-1,2 0-7,21 6 33,-1-1 0,1-2 0,9 1-33,-14-3 21,1 1 0,-1 1 0,0 1 0,-1 1 0,13 5-21,-30-9 4,0-1-1,1 1 0,-1 0 0,0 0 1,0 0-1,0 0 0,0 1 0,0-1 1,-1 1-1,1 0 0,-1 0 0,1 0 1,-1 0-1,0 0 0,0 0 0,-1 0 1,1 1-1,0-1-3,-1 3 2,0-1 1,0 0 0,0 0-1,0 1 1,-1-1-1,0 1 1,0-1-1,0 0 1,-1 1-1,0-1 1,0 4-3,-5 11 3,-1 0 1,-1-1-1,0 1 1,-1-1-1,-12 16-3,-1 0-284,-2-2-1,-2 0 0,-1-2 1,-19 18 284,34-42-803,12-7 773,0 0 1,0 0 0,-1-1-1,1 1 1,0 0 0,0-1-1,0 1 1,0 0 0,-1 0-1,1-1 1,0 1 0,0 0-1,0-1 1,0 1 0,0 0-1,0-1 1,0 1 0,0 0-1,0-1 1,0 1 0,0 0-1,0-1 1,0 1 0,0 0-1,1-1 1,-1 1 0,0 0-1,0-1 1,0 1 0,0 0 29,7-21-442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1.384"/>
    </inkml:context>
    <inkml:brush xml:id="br0">
      <inkml:brushProperty name="width" value="0.05" units="cm"/>
      <inkml:brushProperty name="height" value="0.05" units="cm"/>
      <inkml:brushProperty name="color" value="#E71224"/>
    </inkml:brush>
  </inkml:definitions>
  <inkml:trace contextRef="#ctx0" brushRef="#br0">550 79 6297,'-7'0'613,"1"1"1,-1-1-1,0-1 0,1 0 0,-1 1 0,0-2 0,-1 0-613,-9-3 536,1-1 0,0-1-1,-11-6-535,12 5 301,0 1-1,-1 0 0,-16-4-300,21 8 91,-1 1 0,0 0 0,1 1 0,-1 0 0,0 1 0,0 0 0,1 0-1,-1 2 1,0-1 0,1 1 0,-1 1 0,-3 2-91,7-2 11,0 0 0,-1 1 0,1 1-1,1-1 1,-1 1 0,1 1 0,0-1 0,0 1 0,0 0 0,1 1-1,0 0 1,0 0 0,1 0 0,0 0 0,0 1 0,-2 4-11,-3 9 10,1 2 1,0-1 0,2 1-1,0 1 1,2-1 0,-2 22-11,-2 35 50,3 37-50,6 161 44,16 40-44,1 59-25,-14-263-73,-1 79-2112,-1-227 1891,2-19 149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1.718"/>
    </inkml:context>
    <inkml:brush xml:id="br0">
      <inkml:brushProperty name="width" value="0.05" units="cm"/>
      <inkml:brushProperty name="height" value="0.05" units="cm"/>
      <inkml:brushProperty name="color" value="#E71224"/>
    </inkml:brush>
  </inkml:definitions>
  <inkml:trace contextRef="#ctx0" brushRef="#br0">17 201 7362,'-15'9'3208,"14"-8"-1855,8-2-321,16-10-440,7-3-184,16-4-168,7-5-64,9-2-184,9 1-256,12-7-768,0-2-1841,13 3 1897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2.304"/>
    </inkml:context>
    <inkml:brush xml:id="br0">
      <inkml:brushProperty name="width" value="0.05" units="cm"/>
      <inkml:brushProperty name="height" value="0.05" units="cm"/>
      <inkml:brushProperty name="color" value="#E71224"/>
    </inkml:brush>
  </inkml:definitions>
  <inkml:trace contextRef="#ctx0" brushRef="#br0">309 16 4529,'-1'-2'270,"-1"1"1,0-1-1,0 1 1,0 0 0,1 0-1,-1 0 1,0 0-1,0 0 1,-1 0-1,1 0 1,0 0-1,0 1 1,0-1-1,0 1 1,-1 0-1,1 0 1,0-1-1,0 1 1,-1 1-1,1-1 1,0 0-1,0 1 1,-1-1-1,1 1 1,0-1-1,0 1 1,-1 0-271,-2 1 189,0 0 0,0 1 1,0-1-1,0 1 0,0 0 0,1 0 1,-1 0-1,1 1 0,0 0 1,-3 3-190,-11 16 47,2 0 0,0 1 0,2 1 0,0 0 0,2 0 1,1 2-1,1-1 0,1 2 0,2-1 0,1 1 0,-2 16-47,7-34 9,0-1-1,0 0 0,1 1 1,1-1-1,-1 1 0,2-1 1,-1 0-1,1 1 0,2 2-8,-3-7 3,1-1-1,1 1 1,-1 0-1,1-1 1,-1 0-1,1 1 1,1-1-1,-1 0 1,0-1-1,1 1 1,0 0-1,0-1 1,0 0-1,0 0 1,1 0-1,-1-1 1,5 3-3,3-1 3,1 1 0,-1-2 0,11 2-3,-15-3 1,1-1 0,-1 2 0,0-1 0,0 1 0,0 0 0,0 0 0,-1 1 0,1 0 0,-1 1-1,1 0 0,-7-4 1,0 0-1,-1 0 0,1 0 0,0 0 1,0 0-1,0 0 0,-1 0 0,1 1 1,0-1-1,-1 0 0,1 0 0,-1 1 1,0-1-1,1 0 0,-1 1 0,0-1 0,0 1 1,0-1-1,0 0 0,0 1 0,0-1 1,0 1-1,0-1 0,-1 0 0,1 1 1,0-1-1,-1 0 0,1 1 0,-1-1 1,0 0-1,1 0 0,-1 0 0,-1 1 0,-3 6 2,0-1 0,-1 0 0,0-1-1,0 1 1,-1-1-2,3-2 2,-13 12-29,-1 0 1,-1-1-1,-9 5 27,21-15-84,0-1 0,-1 0 1,1 0-1,-1 0 0,0-1 0,0 0 0,0-1 0,-1 0 0,1 0 0,-1-1 0,-1 1 84,8-2-67,0 0-1,0 0 0,0 0 1,0-1-1,0 1 1,0 0-1,1-1 0,-1 1 1,0-1-1,0 1 1,0-1-1,1 0 1,-1 0-1,0 0 0,1 0 1,-1 0-1,1 0 1,-1-1-1,1 1 0,0 0 1,-1-2 67,0 0-176,0 0-1,0 0 1,0 0 0,1-1-1,0 1 1,-1-1 0,1 1 0,1-1-1,-1 1 1,0-3 176,-3-30-804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2.684"/>
    </inkml:context>
    <inkml:brush xml:id="br0">
      <inkml:brushProperty name="width" value="0.05" units="cm"/>
      <inkml:brushProperty name="height" value="0.05" units="cm"/>
      <inkml:brushProperty name="color" value="#E71224"/>
    </inkml:brush>
  </inkml:definitions>
  <inkml:trace contextRef="#ctx0" brushRef="#br0">101 73 5169,'-2'10'4151,"-4"2"-2099,-2 0-1855,-13 31 296,10-23-310,2 0 1,1 0-1,0 0 1,-4 19-184,7-19 85,1 0 0,1 1-1,1-1 1,1 0 0,0 1 0,2 6-85,-1-18 20,1 1 1,0-1-1,1 1 1,0-1-1,1 0 0,-1 0 1,2 0-1,-1 0 1,1 0-1,1-1 1,-1 1-1,2-1 0,-1 0 1,3 2-21,-6-7 11,1-1-1,-1 1 1,1-1 0,-1 1 0,1-1 0,0 0-1,0 0 1,0 0 0,1-1 0,-1 1-1,0-1 1,1 1 0,-1-1 0,0 0-1,1 0 1,0-1 0,-1 1 0,1-1-1,-1 0 1,1 0 0,0 0 0,-1 0 0,1 0-1,-1-1 1,1 0 0,-1 0 0,1 0-1,-1 0 1,1 0 0,-1-1 0,0 1-1,0-1-10,5-3 14,-1 0 0,0 0 0,0-1-1,0 0 1,-1 0 0,0 0 0,0-1-1,-1 0 1,1 0 0,-2-1 0,1 1-1,1-4-13,3-11 7,0 0-1,-2 0 1,0-1-1,-2 0 1,0 0-1,-1-1 1,-2 1-1,0-1 1,-2 1-1,-1-1 1,0 1-1,-2-1 1,0 1-1,-5-13-6,5 26 1,0 0-1,-1 0 1,0 0 0,0 0 0,-1 1-1,0 0 1,-1 0 0,0 0 0,-4-3-1,8 9-4,0 1 0,0-1 0,-1 1 0,1 0 0,-1 0 1,1 0-1,-1 0 0,0 0 0,0 1 0,1-1 0,-1 1 1,-1 0-1,1 0 0,0 0 0,0 0 0,0 0 1,0 1-1,-1-1 0,1 1 0,0 0 0,0 0 0,-1 0 1,1 1-1,0-1 0,0 1 0,-1 0 0,1-1 0,0 2 1,0-1-1,0 0 0,-1 1 4,-3 2-136,0 0-1,0 1 1,1 0-1,0 0 1,0 0-1,0 1 1,0 0-1,1 0 1,0 0 0,0 1-1,0 0 1,1 0-1,0 0 1,1 0-1,0 1 1,-1 1 136,4-8-104,-1 0 0,1 0 0,-1 0 0,1 0 0,0 1 0,-1-1 0,1 0 0,0 0 0,0 0 0,0 0 0,0 0 0,0 0 0,0 0 0,0 0 0,0 0 0,0 1-1,0-1 1,1 0 0,-1 0 0,0 0 0,1 0 0,-1 0 0,1 0 0,-1 0 0,1 0 0,0 0 0,0 0 104,7 2-965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3.099"/>
    </inkml:context>
    <inkml:brush xml:id="br0">
      <inkml:brushProperty name="width" value="0.05" units="cm"/>
      <inkml:brushProperty name="height" value="0.05" units="cm"/>
      <inkml:brushProperty name="color" value="#E71224"/>
    </inkml:brush>
  </inkml:definitions>
  <inkml:trace contextRef="#ctx0" brushRef="#br0">184 0 6425,'-45'7'9356,"44"-7"-9214,1 0-50,0 0-33,0 0-36,0 0-2,5 62 8,-8 16-16,-8 33-13,1-11 18,0 22-51,-22 232 69,14-207-556,-18 53 520,32-184-200,4-12 40,-1 1 0,1-1 0,-1 0 0,-1 0 0,1 0 0,0 1 0,-1-2 0,0 1 1,0 0-1,0 0 160,1-6-232,0 0 0,0-1 0,1 1 0,-1-1 0,1 1 0,-1 0 0,1-1 0,0 1 0,0-1 0,0 1 0,0-1 0,1 0 232,2-38-692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3.600"/>
    </inkml:context>
    <inkml:brush xml:id="br0">
      <inkml:brushProperty name="width" value="0.05" units="cm"/>
      <inkml:brushProperty name="height" value="0.05" units="cm"/>
      <inkml:brushProperty name="color" value="#E71224"/>
    </inkml:brush>
  </inkml:definitions>
  <inkml:trace contextRef="#ctx0" brushRef="#br0">29 178 6169,'-2'-1'179,"0"0"-1,0 0 0,0-1 1,1 1-1,-1-1 1,0 1-1,1-1 0,-1 0 1,1 1-1,-1-1 0,1 0 1,0 0-1,0 0 0,0 0 1,0 0-1,0-1 1,0 1-1,0 0 0,1 0 1,-1-1-1,1 1 0,0 0 1,0 0-1,-1-1 0,2 1 1,-1 0-1,0-1 1,1-1-179,-1-1 151,1 0 1,0 0-1,0 0 1,0 1-1,1-1 1,-1 0-1,1 1 1,0-1-1,1 1 1,-1 0-1,1-1 1,0 1-1,2-2-151,-5 6 12,0 0-1,0 0 0,0 0 1,0 0-1,0 1 0,0-1 1,0 0-1,0 0 0,0 0 0,0 1 1,0-1-1,0 0 0,0 0 1,0 0-1,0 0 0,0 1 1,0-1-1,1 0 0,-1 0 0,0 0 1,0 0-1,0 0 0,0 1 1,0-1-1,0 0 0,1 0 0,-1 0 1,0 0-1,0 0 0,0 0 1,0 0-1,1 0 0,-1 1 1,0-1-1,0 0 0,0 0 0,0 0 1,1 0-1,-1 0 0,0 0 1,0 0-1,0 0 0,1 0 1,-1 0-1,0 0 0,0 0 0,0 0 1,0 0-1,1-1 0,-1 1 1,0 0-1,0 0 0,0 0 0,0 0 1,1 0-1,-1 0 0,0 0 1,0 0-1,0-1 0,0 1 1,0 0-1,1 0 0,-1 0 0,0 0 1,0 0-1,0-1 0,0 1 1,0 0-1,0 0-11,-1 19 222,1-16-255,-27 208 82,22-168-44,3 41-5,2-68 1,1 1 0,1-1 0,0 0 1,2 0-1,0 0 0,4 11-1,-7-25-1,-1 1 1,1-1-1,0 1 0,0-1 1,1 0-1,-1 1 0,0-1 1,1 0-1,0 0 0,-1 0 0,1 0 1,0 0-1,0-1 0,0 1 1,0 0-1,2 0 1,-2-2-1,0 1 1,0-1-1,0 1 1,0-1-1,0 0 0,0 0 1,0 0-1,0 0 1,0 0-1,0-1 1,0 1-1,0-1 0,0 1 1,0-1-1,0 0 1,0 0-1,0 0 0,0 0 1,0 0-1,-1 0 1,1 0-1,1-2 1,11-7 2,0-2-1,-1 0 1,0 0-1,-1-1 1,0-1 0,2-4-2,6-10-3,-1-1 1,12-26 2,-8 7 1,-3-2 0,-1 0 1,-3-1-1,-2-1 0,3-28-1,-15 55 17,-3 19 15,-3 15 31,-16 66 99,4 1 1,-2 32-163,12-60-105,2 1-1,3-1 1,2 1 0,3 17 105,-4-64-70,0 0 0,0 0 0,0 0 0,0 0 1,1 0-1,-1 0 0,1 0 0,-1 0 0,1 0 1,0 0-1,0 0 0,0 0 0,0 0 0,0 0 1,1 0 69,-2-2-28,0 0 1,0 0 0,1 0 0,-1 0-1,0 0 1,1 0 0,-1 0 0,0 0-1,0 0 1,1 0 0,-1 0 0,0-1-1,1 1 1,-1 0 0,0 0 0,0 0 0,0 0-1,1-1 1,-1 1 0,0 0 0,0 0-1,0-1 1,1 1 0,-1 0 0,0 0-1,0-1 1,0 1 0,0 0 0,0 0 27,9-19-529,5-23-85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3.950"/>
    </inkml:context>
    <inkml:brush xml:id="br0">
      <inkml:brushProperty name="width" value="0.05" units="cm"/>
      <inkml:brushProperty name="height" value="0.05" units="cm"/>
      <inkml:brushProperty name="color" value="#E71224"/>
    </inkml:brush>
  </inkml:definitions>
  <inkml:trace contextRef="#ctx0" brushRef="#br0">76 0 9946,'-17'54'1873,"10"-33"-1460,1 0 0,-3 17-413,-3 67 341,4 0 0,4 30-341,0 4 76,0-75-59,-1 36 25,7 80-42,6-117-24,-7-57 10,0-1 0,1 1-1,-1-1 1,1 0 0,1 0 0,-1 0-1,1 0 1,2 4 14,-4-8-17,0 0-1,1 0 0,-1 0 1,1 0-1,-1 0 0,1 0 1,0 0-1,-1-1 0,1 1 1,0 0-1,-1-1 0,1 1 1,0-1-1,0 0 1,-1 0-1,1 0 0,0 0 1,0 0-1,0 0 0,-1 0 1,1 0-1,0-1 0,0 1 1,-1-1-1,1 1 0,0-1 1,-1 0-1,1 0 1,0 1-1,-1-1 0,1 0 1,-1 0-1,0-1 0,1 1 1,0-1 17,7-8-193,1 0 0,-2-1 0,1 0 0,-1-1 0,-1 1-1,0-2 1,-1 1 0,3-8 193,23-63-464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4.303"/>
    </inkml:context>
    <inkml:brush xml:id="br0">
      <inkml:brushProperty name="width" value="0.05" units="cm"/>
      <inkml:brushProperty name="height" value="0.05" units="cm"/>
      <inkml:brushProperty name="color" value="#E71224"/>
    </inkml:brush>
  </inkml:definitions>
  <inkml:trace contextRef="#ctx0" brushRef="#br0">1 135 6961,'9'13'2737,"10"-10"-1857,18-14-536,15-6-176,6-10-280,8 1-184,1-8-576,-7-1 520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4.655"/>
    </inkml:context>
    <inkml:brush xml:id="br0">
      <inkml:brushProperty name="width" value="0.05" units="cm"/>
      <inkml:brushProperty name="height" value="0.05" units="cm"/>
      <inkml:brushProperty name="color" value="#E71224"/>
    </inkml:brush>
  </inkml:definitions>
  <inkml:trace contextRef="#ctx0" brushRef="#br0">42 697 6865,'0'-1'223,"-1"0"-1,1 0 0,0 0 0,0-1 0,0 1 0,0 0 0,0 0 1,0 0-1,0 0 0,0 0 0,0-1 0,0 1 0,1 0 0,-1 0 0,0 0 1,1 0-1,-1 0-222,3-7 506,5-31 638,-3 18-704,-1 1-1,-1-1 1,0-5-440,-3 26 26,0-1-1,1 1 1,-1-1 0,0 1-1,0-1 1,0 1 0,0-1-1,0 1 1,0-1 0,0 1 0,0-1-1,0 0 1,0 1 0,0-1-1,-1 1 1,1-1 0,0 1-1,0-1 1,0 1 0,-1-1 0,1 1-1,0-1 1,0 1 0,-1 0-1,1-1 1,0 1 0,-1-1-1,1 1 1,-1-1-26,0 2 36,0 0 0,0 0 0,0 0 0,1-1-1,-1 1 1,0 0 0,0 0 0,1 0 0,-1 0 0,1 0 0,-1 1-1,1-1 1,-1 0 0,1 0 0,0 0 0,-1 1-36,-7 27 148,0 0 0,2 1 1,0 15-149,-7 95 0,12-130 10,-11 276-2032,13-317 943,-1-33 510</inkml:trace>
  <inkml:trace contextRef="#ctx0" brushRef="#br0" timeOffset="1">79 1 6457,'-1'9'2905,"-5"12"-1633,-4 2-480,10 9-840,1 0-432,10 3 320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5.006"/>
    </inkml:context>
    <inkml:brush xml:id="br0">
      <inkml:brushProperty name="width" value="0.05" units="cm"/>
      <inkml:brushProperty name="height" value="0.05" units="cm"/>
      <inkml:brushProperty name="color" value="#E71224"/>
    </inkml:brush>
  </inkml:definitions>
  <inkml:trace contextRef="#ctx0" brushRef="#br0">81 182 7698,'-1'0'144,"1"0"1,-1 0-1,1 0 0,-1 0 1,1-1-1,-1 1 1,1 0-1,0-1 1,-1 1-1,1 0 1,-1-1-1,1 1 1,0 0-1,-1-1 1,1 1-1,0-1 0,0 1 1,-1 0-1,1-1 1,0 1-1,0-1 1,0 1-1,-1-1 1,1 1-1,0-1 1,0 1-1,0-1 0,0 1 1,0-1-1,0 1 1,0-1-145,0-21 447,0 19-166,15-134 1221,-16 130-1220,-3 11-115,-6 16-44,-4 17-75,1 0 1,1 1-1,3 1 1,1 0-1,1 0 0,3 1 1,1-1-1,2 1 1,1 0-1,4 11-48,-3-39 37,1 0 0,0 0 0,1 0 1,1 0-1,0 0 0,0-1 0,2 2-37,-5-10 13,1-1 0,-1 1 1,1-1-1,0 1 0,-1-1 1,1 0-1,0 0 0,1 1 1,-1-2-1,0 1 0,0 0 0,1 0 1,-1-1-1,2 1-13,-2-1 9,0-1-1,0 1 1,0-1-1,0 1 1,0-1-1,0 0 1,1 0-1,-1 0 1,0 0-1,0 0 1,0-1 0,0 1-1,0-1 1,1 1-1,-1-1 1,0 0-1,0 0 1,0 0-1,-1 0 1,1 0-1,1-1-8,5-3 6,-1-1 0,1-1 0,-1 0-1,0 0 1,-1 0 0,0-1-1,0 0 1,0 0 0,-1 0-1,0-1 1,-1 0 0,0-1-6,4-7 0,-1-1 1,-1 0-1,0-1 1,-2 1-1,3-18 0,-6 23 3,0 0-1,-1 0 1,0 0-1,-1 0 1,0 0-1,-1 0 1,0 1-1,-1-1 1,-1 1-1,0-1 1,-1 1-1,0 0 1,-1 0-3,2 5-14,0 0 1,0 0 0,-1 0 0,0 1-1,-1 0 1,1 0 0,-1 0 0,0 0 0,-1 1-1,1 0 1,-1 1 0,0-1 0,-1 1-1,1 1 1,0-1 0,-1 1 0,0 0 0,0 1-1,0 0 1,-5-1 13,-4 3-652,17 0 625,0 0 1,0 0-1,-1 0 0,1 0 1,0 0-1,0 0 0,0 0 1,0 0-1,0 0 1,0 0-1,0 0 0,0 0 1,0 0-1,-1 0 0,1 0 1,0 0-1,0 0 0,0 0 1,0 0-1,0 0 0,0 0 1,0 0-1,0 0 1,0 1-1,0-1 0,0 0 1,0 0-1,0 0 0,0 0 1,0 0-1,0 0 0,-1 0 1,1 0-1,0 0 0,0 0 1,0 1-1,0-1 1,0 0-1,0 0 0,0 0 1,0 0-1,0 0 0,0 0 1,0 0-1,0 0 0,1 0 1,-1 0-1,0 1 0,0-1 1,0 0-1,0 0 1,0 0-1,0 0 0,0 0 1,0 0-1,0 0 0,0 0 1,0 0-1,0 0 0,0 0 1,0 0-1,0 1 0,1-1 27,0 1-197,1 0-1,0 0 1,0 0-1,0-1 0,0 1 1,0 0-1,0-1 0,0 1 1,0-1-1,0 0 0,0 1 1,2-1 197,23 0-742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0.183"/>
    </inkml:context>
    <inkml:brush xml:id="br0">
      <inkml:brushProperty name="width" value="0.05" units="cm"/>
      <inkml:brushProperty name="height" value="0.05" units="cm"/>
      <inkml:brushProperty name="color" value="#E71224"/>
    </inkml:brush>
  </inkml:definitions>
  <inkml:trace contextRef="#ctx0" brushRef="#br0">475 4 4985,'-8'3'406,"0"0"0,0 0 0,0-1 0,0 0 0,0-1-1,0 0 1,-1 0 0,1 0 0,0-1 0,0-1 0,-3 1-406,-28 0 468,27 1-367,-1 1 0,1 0 0,0 1 0,0 0 0,0 1 0,1 0 0,-1 1 0,1 0 0,0 1 0,0 0-1,-9 8-100,6-3 41,1 1-1,-1 0 0,2 1 0,0 1 0,0 0 0,2 0 0,-10 16-40,8-9 18,1 0 0,1 1 0,0 0-1,2 1 1,1 0 0,0 1 0,1 5-18,3-14 22,1-1 0,0 1 0,1-1 0,1 1 0,0 0 0,1-1 0,1 1 0,0-1 0,1 1 0,0-1 0,1 0 1,3 6-23,-5-17 13,-1 1 1,0-1 0,1 0-1,0 1 1,-1-1 0,1 0-1,1 0 1,-1 0 0,0-1 0,1 1-1,-1 0 1,1-1 0,0 0-1,0 1 1,0-1 0,0 0-1,0-1 1,0 1 0,1-1 0,-1 1-1,0-1 1,1 0 0,0 0-1,-1 0 1,1-1 0,-1 1-1,1-1 1,0 0 0,-1 0 0,1 0-1,0 0 1,-1-1 0,1 0-1,-1 0 1,1 1 0,-1-2 0,1 1-1,1-1-13,14-7 63,0 0-1,-1-2 0,0 0 1,-1-1-1,0 0 0,1-4-62,-14 14 10,25-22 43,0-1 0,-2-1-1,0-1 1,-2-2 0,-2 0 0,10-16-53,-23 29 9,-1-1-1,0 1 0,-2-2 1,0 1-1,0-1 0,1-9-8,-5 15 3,-1-1 0,0 1 0,-1 0 0,-1-1 0,0 1-1,0-1 1,-1 1 0,0-1 0,-2 1 0,0-2-3,3 10 0,-1 0 0,0 1-1,0-1 1,0 1 0,-1 0 0,1-1 0,-1 1 0,0 0 0,0 0 0,0 0 0,0 0-1,0 0 1,-1 1 0,1-1 0,-1 1 0,0-1 0,0 1 0,1 0 0,-2 0 0,1 0-1,0 1 1,0-1 0,0 1 0,-1 0 0,1-1 0,-1 2 0,1-1 0,-1 0 0,1 1-1,-4-1 1,-2 1-29,0 1-1,0 0 0,1 0 0,-1 1 0,0 0 0,0 1 0,1-1 0,-1 2 0,1-1 1,0 1-1,-6 4 30,-26 20-512,37-26 381,1 1 1,-1-1-1,1 1 1,0 0-1,-1 0 0,1 0 1,0 0-1,1 0 0,-1 0 1,1 0-1,-1 0 1,0 2 130,2-4-30,0-1 0,0 0 0,0 0 0,0 1 0,0-1 1,0 0-1,0 0 0,0 1 0,0-1 0,0 0 1,0 1-1,0-1 0,0 0 0,0 0 0,0 1 0,0-1 1,0 0-1,0 1 0,0-1 0,0 0 0,0 0 1,0 1-1,0-1 0,1 0 0,-1 0 0,0 1 0,0-1 1,0 0-1,0 0 0,1 0 0,-1 1 0,0-1 0,0 0 1,1 0-1,-1 0 0,0 0 30,15-2-544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5.335"/>
    </inkml:context>
    <inkml:brush xml:id="br0">
      <inkml:brushProperty name="width" value="0.05" units="cm"/>
      <inkml:brushProperty name="height" value="0.05" units="cm"/>
      <inkml:brushProperty name="color" value="#E71224"/>
    </inkml:brush>
  </inkml:definitions>
  <inkml:trace contextRef="#ctx0" brushRef="#br0">187 1 4761,'2'0'287,"0"0"0,-1 0 0,1 0 0,-1 0 0,1 0-1,-1 1 1,1-1 0,-1 0 0,1 1 0,-1 0 0,1-1 0,0 1-287,-2-1 90,0 1-1,1-1 1,-1 0 0,0 1 0,0-1 0,1 0 0,-1 1-1,0-1 1,0 0 0,1 1 0,-1-1 0,0 0-1,0 1 1,0-1 0,0 1 0,0-1 0,0 0-1,1 1 1,-1-1 0,0 1 0,0-1 0,0 1-1,0-1 1,0 0 0,-1 1 0,1-1 0,0 1-90,-1 3 371,-1-1 0,0 1-1,0 0 1,0-1 0,-1 0 0,1 1 0,-3 1-371,-6 10 610,-2 9-156,2 1 0,0 1 0,2 0-1,-4 15-453,-3 11 212,-15 45-12,4 2-1,5 1 1,1 22-200,19-110 9,1-6-1,-1 0-1,2 0 0,-1 0 1,1 0-1,-1 1 0,2-1 1,-1 0-1,1 0 0,0 0 1,0 0-8,-1-5 0,1-1 0,-1 1 1,0-1-1,1 0 1,-1 1-1,0-1 1,1 0-1,-1 0 0,1 1 1,-1-1-1,0 0 1,1 0-1,-1 0 1,1 1-1,-1-1 0,1 0 1,-1 0-1,1 0 1,-1 0-1,0 0 0,1 0 1,-1 0-1,1 0 1,-1 0-1,1 0 1,-1 0-1,1 0 0,-1 0 1,1 0-1,-1-1 1,1 1-1,-1 0 1,0 0-1,1-1 0,-1 1 1,1 0-1,-1 0 1,0-1-1,1 1 1,-1 0-1,18-17 3,-2-5-1,-2-1 1,0-1-1,-1 0 0,4-13-2,38-108 20,-21 52-9,-24 65-16,1 0 1,1 1-1,2 1 1,1 0-1,1 1 1,17-20 4,-31 42-3,1-1 1,0 2-1,0-1 1,1 0-1,-1 1 1,0-1-1,1 1 0,0 0 1,1-1 2,-4 3 0,0 0 0,0-1 1,0 1-1,0 0 0,0 0 1,0 0-1,0 0 0,0 0 0,0 0 1,0 0-1,0 0 0,0 0 0,0 0 1,0 1-1,0-1 0,0 0 1,0 1-1,-1-1 0,1 0 0,0 1 1,0-1-1,0 1 0,0 0 0,-1-1 1,1 1-1,0 0 0,-1-1 1,1 1-1,0 0 0,-1 0 0,1-1 1,-1 1-1,1 0 0,-1 0 1,1 0-1,-1 0 0,0 0 0,0 0 1,1 0-1,-1 0 0,5 17 3,-1 1 1,-1 0-1,0-1 0,-1 1 0,-1 0 1,-2 5-4,2 8 7,3 98-31,-2-32-783,4 0 0,4 3 807,-2-62-1004,-8-37 883,1 0-1,-1 0 0,1 0 1,0 1-1,0-1 1,0 0-1,0-1 0,0 1 1,0 0-1,0 0 0,1 0 1,1 1 121,-3-3-28,1 0 0,-1 0 1,1 1-1,-1-1 0,1 0 1,-1 0-1,1 0 0,0 0 1,-1 0-1,1 0 0,-1 0 1,1 0-1,-1 0 0,1 0 1,-1 0-1,1-1 0,0 1 1,-1 0-1,1 0 0,-1 0 1,1-1-1,-1 1 0,1 0 1,-1-1 27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5.837"/>
    </inkml:context>
    <inkml:brush xml:id="br0">
      <inkml:brushProperty name="width" value="0.05" units="cm"/>
      <inkml:brushProperty name="height" value="0.05" units="cm"/>
      <inkml:brushProperty name="color" value="#E71224"/>
    </inkml:brush>
  </inkml:definitions>
  <inkml:trace contextRef="#ctx0" brushRef="#br0">1 1 5265,'16'33'7288,"-13"-27"-7022,-1 0-1,1 0 0,0-1 1,1 1-1,-1-1 1,1 1-1,2 1-265,112 131 1559,-20-21-1164,52 47 302,161 135-697,284 176 254,-348-305-969,-175-122-572,-56-35-93,-18-8 529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6.254"/>
    </inkml:context>
    <inkml:brush xml:id="br0">
      <inkml:brushProperty name="width" value="0.05" units="cm"/>
      <inkml:brushProperty name="height" value="0.05" units="cm"/>
      <inkml:brushProperty name="color" value="#E71224"/>
    </inkml:brush>
  </inkml:definitions>
  <inkml:trace contextRef="#ctx0" brushRef="#br0">913 36 6689,'-3'-8'2446,"2"6"-2103,1 1 1,-1-1-1,1 0 1,-1 1 0,0-1-1,1 1 1,-1-1-1,0 1 1,0-1 0,0 1-1,0-1 1,-1 1-1,1 0 1,0 0-1,0 0 1,-1-1 0,1 1-1,-2 0-343,-7 16 500,-18 21-349,1-9-101,-1 1 26,2 0 1,-1 5-77,-83 114 115,6 4 1,7 5 0,7 4 0,-45 116-116,43-62-1426,-8 52 1426,87-221 176,11-22-207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6.787"/>
    </inkml:context>
    <inkml:brush xml:id="br0">
      <inkml:brushProperty name="width" value="0.05" units="cm"/>
      <inkml:brushProperty name="height" value="0.05" units="cm"/>
      <inkml:brushProperty name="color" value="#E71224"/>
    </inkml:brush>
  </inkml:definitions>
  <inkml:trace contextRef="#ctx0" brushRef="#br0">75 3 7562,'-1'-3'4865,"1"7"-2411,-17 321-2006,6-142-326,-31 561-1245,39-607-893,4-122 901,2-40 568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7.169"/>
    </inkml:context>
    <inkml:brush xml:id="br0">
      <inkml:brushProperty name="width" value="0.05" units="cm"/>
      <inkml:brushProperty name="height" value="0.05" units="cm"/>
      <inkml:brushProperty name="color" value="#E71224"/>
    </inkml:brush>
  </inkml:definitions>
  <inkml:trace contextRef="#ctx0" brushRef="#br0">244 74 5809,'12'-18'1123,"12"-27"1411,-22 35-1613,-10 14-319,-13 18 10,-6 14-125,2 0-1,1 2 1,2 1 0,-16 40-487,15-25 289,3 2 1,2 0-1,-5 34-289,11-32 327,3 0 0,-1 49-327,9-74 118,1 1-1,2-1 0,1 1 0,1-1 1,7 22-118,-8-44 24,0-1 0,0-1 0,1 1 0,0 0 0,1-1 0,0 0 0,5 7-24,-8-13 4,0 0 1,0 0-1,1-1 1,-1 1-1,1-1 1,0 1 0,0-1-1,0 0 1,0 0-1,0 0 1,0 0-1,0-1 1,1 1-1,-1-1 1,0 0 0,1 0-1,-1 0 1,1-1-1,0 1 1,-1-1-1,1 0 1,-1 1 0,1-2-1,0 1-4,1-1 5,1 0 0,0-1 0,-1 0 0,1 0 0,-1 0 0,0 0 0,1-1 0,-1 0 0,4-3-5,4-4 6,-1 1-1,0-2 0,3-3-5,5-8 9,0-1 0,-2-1-1,0-1 1,-2-1-1,-1 0 1,-1-1 0,-1 0-1,-1-1 1,-2 0-1,-1-1 1,-1 0 0,1-13-9,-4 18 4,-1 0 0,-2 0 0,0 0-1,-2-1 1,0 1 0,-2-1 0,-1 1 0,0 0 0,-2 0 0,-1 0 0,-1 1 0,-1 0 0,-1 0 0,-1 1 0,-6-10-4,11 24-58,0 0 0,-1 1 0,0-1 0,0 1 0,-1 0 0,0 1 0,0 0-1,0 0 1,-1 0 0,0 1 0,0 0 0,-1 1 0,1 0 0,-1 0 0,0 0 0,0 1 0,0 1 0,0 0-1,0 0 1,-1 1 0,1 0 0,-1 0 0,1 1 0,-1 0 0,1 1 0,-1 0 0,-7 2 58,5 1-1056,16-2-459,24-3-507,12-5 1403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7.549"/>
    </inkml:context>
    <inkml:brush xml:id="br0">
      <inkml:brushProperty name="width" value="0.05" units="cm"/>
      <inkml:brushProperty name="height" value="0.05" units="cm"/>
      <inkml:brushProperty name="color" value="#E71224"/>
    </inkml:brush>
  </inkml:definitions>
  <inkml:trace contextRef="#ctx0" brushRef="#br0">363 1 6601,'-2'3'490,"0"1"0,0-1 0,-1 0 0,1 0 0,-1 0 0,0 0 0,0-1 0,0 1 0,0-1 0,-1 1 0,0-1-490,-12 11 706,-9 9-383,0 2-1,2 1 1,0 0-1,2 2 0,1 0 1,1 2-1,2 0 1,-10 23-323,5-1 49,2 1 1,3 1-1,2 1 1,3 1-1,2 0 1,2 0-1,1 31-49,6-62 20,1 0 0,1 0-1,1 0 1,1 0-1,1 0 1,6 19-20,-7-34 17,0 0 1,1 0-1,0-1 1,1 1-1,-1-1 1,2 0-1,-1 0 1,4 4-18,-4-8 16,-1 1 0,0-1 0,1 0 1,0-1-1,0 1 0,0-1 0,1 0 0,-1 0 1,1 0-1,0-1 0,-1 0 0,1 0 0,4 1-16,-3-2 21,-1 0 0,0 0 0,0-1 0,0 0 0,0 0 0,1-1 0,-1 1 0,0-1 0,0 0 0,0-1 0,0 0 0,2-1-21,1-1 21,0 0 0,0-1 1,0 0-1,-1 0 0,0-1 1,0 0-1,3-4-21,7-8 24,-1 0 1,-1-2-1,-1 0 1,0 0-1,9-19-24,-7 7 2,-1 1 0,-2-2 0,-1 0 1,-2-1-1,-1 0 0,-1-1 0,-2 1 0,0-15-2,-4 18 0,-1 1-1,-1 0 1,-2 0 0,-1 0-1,-2 0 1,-1 0 0,-1 0-1,-1 1 1,-1 0 0,-3-1 0,7 20-30,0-1 1,-1 1-1,0 0 1,-1 1-1,0-1 1,0 1-1,-1 0 1,-1 1-1,-5-6 30,9 10-34,-1 0-1,0 1 0,1 0 0,-2 0 0,1 0 0,0 0 1,0 1-1,-1 0 0,1 0 0,-1 0 0,0 1 0,1 0 1,-1 0-1,0 0 0,0 1 0,0 0 0,1 0 0,-7 1 35,-4 2-616,1 0 0,0 2 0,0 0-1,0 0 1,-10 7 616,17-9-401,-6 3-290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8.320"/>
    </inkml:context>
    <inkml:brush xml:id="br0">
      <inkml:brushProperty name="width" value="0.05" units="cm"/>
      <inkml:brushProperty name="height" value="0.05" units="cm"/>
      <inkml:brushProperty name="color" value="#E71224"/>
    </inkml:brush>
  </inkml:definitions>
  <inkml:trace contextRef="#ctx0" brushRef="#br0">126 329 6617,'1'-12'1888,"-3"-15"788,2 26-2573,-1 0 0,1 0 1,-1 1-1,1-1 0,-1 0 1,1 1-1,-1-1 0,1 0 1,-1 1-1,0-1 0,1 0 1,-1 1-1,0-1 0,1 1 1,-1-1-1,0 1 1,0 0-1,1-1 0,-1 1 1,0 0-1,0 0 0,0-1 1,0 1-1,1 0 0,-1 0 1,0 0-1,0 0 0,0 0 1,-1 0-104,0 5 406,2-4-380,-1 3 25,-1 0 0,1 0 0,-1 0 0,0 0 0,0-1 1,-3 5-52,-12 16 105,9-15-60,1 0-1,0 1 1,1 1 0,0-1-1,1 1 1,0 0 0,0 0-1,-1 7-44,2-1 58,1 0-1,0-1 0,1 1 0,0 17-57,2-28 20,0 0 0,1 0 1,-1 0-1,1 0 0,0 1 0,1-1 0,-1 0 0,1-1 0,0 1 0,1 0 1,-1 0-1,1-1 0,0 0 0,1 1 0,0 0-20,-2-5 15,-1 1 1,1 0-1,0-1 1,-1 1-1,1-1 1,0 0-1,0 0 0,0 1 1,0-1-1,0 0 1,0-1-1,0 1 0,0 0 1,1-1-1,-1 1 1,0-1-1,0 1 1,1-1-1,-1 0 0,1 0-15,1-1 19,1 1-1,-1-1 0,0 0 0,-1-1 0,1 1 0,0-1 1,0 1-1,-1-1 0,1 0 0,-1 0 0,1-1-18,6-4 26,-1-1 0,0 0 0,0-1 0,-1 1 0,0-2 0,-1 1 0,3-5-26,-2 1 1,0 0 0,-1 0 0,-1-1 0,0 0 0,-1 0 0,0 0 0,-1-1 0,-1 1 0,0-1 0,-1 0 0,0 0 0,-2 0 0,1 0 0,-2 0 0,0 0 0,-1 0 0,-1 0 0,0 0 0,-1 1 0,-3-10-1,-1 6 0,0-1 1,-1 1 0,-1 1-1,-1-1 1,-1 2 0,-12-15-1,22 30 0,1-1 0,0 1 0,0 0 0,-1-1 0,1 1 0,0-1 0,0 0 0,0 1 0,1-1 0,-1 0 0,0 1 0,1-1 0,-1 0 0,1-1 0,0 2 0,0 0 0,0 0 0,1-1 0,-1 1-1,1 0 1,-1 0 0,1 0 0,-1 0 0,1 0 0,0 0 0,0 0 0,-1 0 0,1 0 0,0 0 0,0 0 0,0 0 0,0 0-1,0 1 1,0-1 0,0 0 0,1 1 0,12-9-1,0 0 0,1 2-1,0 0 1,0 0 0,1 2 0,0 0-1,0 0 1,0 2 0,1 0-1,-1 1 1,10 0 1,-10 1-2,-1 0 0,1 2 0,-1 0 0,1 1-1,-1 0 1,0 1 0,0 1 0,0 1 0,0 0 0,-1 1-1,0 0 1,6 4 2,-13-5-6,0-1 0,0 2 0,-1-1 0,0 1 0,0 0 0,-1 0 0,1 0 0,-1 1 0,-1 0 0,1 0 0,-1 0 1,0 0-1,-1 1 0,0 0 0,0-1 0,0 1 0,-1 0 0,-1 1 0,1-1 0,-1 0 0,-1 0 0,1 4 6,-1 19-13,-2 0 0,-1 0 0,-1 0 0,-2-1 0,-5 15 13,-132 507 35,13-55 14,69-219 45,1 69-94,60-341 4,-5 41-215,5-47 200,-1 1 0,1-1 0,0 0 1,0 0-1,0 1 0,0-1 0,0 0 1,0 0-1,0 0 0,0 1 0,0-1 1,0 0-1,0 0 0,0 1 0,0-1 1,0 0-1,0 0 0,0 1 0,0-1 1,0 0-1,1 0 0,-1 0 0,0 1 1,0-1-1,0 0 0,0 0 1,0 0-1,0 0 0,1 1 0,-1-1 1,0 0-1,0 0 0,0 0 0,0 0 1,1 0-1,-1 1 0,0-1 0,0 0 1,1 0-1,-1 0 0,0 0 11,11-18-802,12-36-2299,1-14 3101,-6 14-667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48.764"/>
    </inkml:context>
    <inkml:brush xml:id="br0">
      <inkml:brushProperty name="width" value="0.05" units="cm"/>
      <inkml:brushProperty name="height" value="0.05" units="cm"/>
      <inkml:brushProperty name="color" value="#E71224"/>
    </inkml:brush>
  </inkml:definitions>
  <inkml:trace contextRef="#ctx0" brushRef="#br0">126 52 6817,'1'12'3558,"-2"-12"1318,-1-5-3848,2 5-1024,0 0-1,0 0 0,0 0 0,0 0 0,0 0 0,0 0 0,-1-1 0,1 1 0,0 0 0,0 0 1,0 0-1,0 0 0,0 0 0,0 0 0,0 0 0,-1 0 0,1 0 0,0-1 0,0 1 0,0 0 1,0 0-1,0 0 0,0 0 0,-1 0 0,1 0 0,0 0 0,0 0 0,0 0 0,0 0 0,0 0 1,-1 0-1,1 0 0,0 0 0,0 0 0,0 0 0,0 0 0,0 0 0,-1 1 0,1-1 0,0 0 1,0 0-1,0 0 0,0 0 0,0 0 0,0 0 0,0 0 0,-1 0 0,1 0 0,0 1 0,0-1 1,0 0-1,0 0 0,0 0 0,0 0 0,0 0 0,0 0 0,0 1 0,0-1 0,0 0 0,0 0 1,0 0-1,0 0 0,0 0 0,0 1 0,0-1 0,0 0 0,0 0 0,0 0-3,-6 18 6,0 0 0,1 0 0,2 0-1,-1 0 1,2 1 0,1-1 0,0 6-6,1-19 2,-1 7 1,1 0 0,0 0 0,1 1 1,0-1-1,1 0 0,0 0 0,1-1 0,1 1 0,0-1 1,0 1-1,1-1 0,0 0 0,4 4-3,-7-12 8,0 0-1,0 0 0,0-1 1,0 1-1,0-1 0,0 1 1,1-1-1,-1 0 0,1 0 1,0 0-1,0 0 1,-1 0-1,1-1 0,0 1 1,2-1-8,-2 0 8,-1-1 1,0 1 0,1-1 0,-1 0-1,0 0 1,1 0 0,-1 0-1,0 0 1,1-1 0,-1 1 0,0-1-1,0 1 1,1-1 0,-1 0 0,0 0-1,0 0 1,1 0-9,2-3 9,0 0 1,0 0-1,0 0 0,0-1 1,-1 0-1,1 0 0,-1 0 1,0 0-1,-1 0 0,1-1 1,-1 0-1,-1 0 0,1 0 1,0 0-10,0-3 5,-1 0 0,0 0 0,0 0-1,0 0 1,-1 0 0,-1 0 0,0 0 0,0 0 0,0-1 0,-1 1 0,-1 0 0,1 0 0,-2 0 0,1 0 0,-1 1 0,0-1 0,-1 1 0,0-1 0,-1 1 0,-2-3-5,0 0-55,0 1 0,-1 1 0,0-1 0,-1 1 0,0 1 0,0 0 1,-1 0-1,0 0 0,0 2 0,-1-1 0,0 1 0,0 1 0,0 0 0,-12-4 55,-44-11-2396,39 10 1493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1.788"/>
    </inkml:context>
    <inkml:brush xml:id="br0">
      <inkml:brushProperty name="width" value="0.05" units="cm"/>
      <inkml:brushProperty name="height" value="0.05" units="cm"/>
      <inkml:brushProperty name="color" value="#E71224"/>
    </inkml:brush>
  </inkml:definitions>
  <inkml:trace contextRef="#ctx0" brushRef="#br0">174 61 4921,'0'-1'289,"-1"0"-1,0 0 1,1 0 0,-1 0 0,1 0-1,-1 0 1,0 0 0,0 0-1,0 0 1,0 1 0,1-1-1,-1 0 1,0 0 0,0 1-1,0-1 1,-1 1 0,1-1 0,0 0-289,-28-7 317,23 6 54,-42-7 2087,-19 0-2458,60 5 1174,7 4-1161,0-1 0,0 1 0,1-1-1,-1 1 1,0 0 0,1-1 0,-1 1 0,1 0-1,-1-1 1,0 1 0,1 0 0,-1 0-1,1-1 1,-1 1 0,1 0 0,-1 0-1,1 0 1,-1 0 0,1 0 0,-1 0 0,1 0-1,-1 0 1,0 0 0,1 0 0,-1 0-1,1 0 1,0 0-13,60-5 55,1 2 0,16 4-55,134 10-647,-107-4-966,-63-3 174,-7 1 583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2.119"/>
    </inkml:context>
    <inkml:brush xml:id="br0">
      <inkml:brushProperty name="width" value="0.05" units="cm"/>
      <inkml:brushProperty name="height" value="0.05" units="cm"/>
      <inkml:brushProperty name="color" value="#E71224"/>
    </inkml:brush>
  </inkml:definitions>
  <inkml:trace contextRef="#ctx0" brushRef="#br0">8 105 4737,'-4'6'2673,"1"-4"-145,5 1-1352,-2-3-471,0 0-217,5 0-240,32-2-64,73-14-80,-43-3-104,13-6-344,3 2-224,-14-7 295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0.665"/>
    </inkml:context>
    <inkml:brush xml:id="br0">
      <inkml:brushProperty name="width" value="0.05" units="cm"/>
      <inkml:brushProperty name="height" value="0.05" units="cm"/>
      <inkml:brushProperty name="color" value="#E71224"/>
    </inkml:brush>
  </inkml:definitions>
  <inkml:trace contextRef="#ctx0" brushRef="#br0">40 20 4401,'0'-4'1010,"0"3"-885,0 1 1,0 0 0,0-1-1,-1 1 1,1-1 0,0 1-1,0-1 1,0 1 0,0-1-1,0 1 1,0 0 0,0-1-1,0 1 1,0-1 0,0 1-1,0-1 1,1 1-1,-1-1 1,0 1 0,0 0-1,0-1 1,0 1 0,1-1-1,-1 1 1,0 0 0,1-1-1,-1 1 1,0 0 0,0-1-1,1 1 1,-1 0-1,1-1 1,-1 1 0,0 0-1,1 0 1,-1 0 0,1-1-1,-1 1 1,0 0 0,1 0-1,-1 0-125,1 14 722,-5 396 726,1-291-1399,-30 412-93,30-500-18,1-11-51,1-13-77,0 1-1,1-1 0,0 1 1,0 0-1,1 1 191,-1-9-20,0 0 1,0 1-1,0-1 0,0 0 1,0 0-1,0 0 0,0 0 1,0 1-1,0-1 0,0 0 0,0 0 1,0 0-1,0 1 0,0-1 1,0 0-1,0 0 0,0 0 1,0 0-1,0 0 0,0 1 0,0-1 1,0 0-1,0 0 0,0 0 1,1 0-1,-1 0 0,0 1 1,0-1-1,0 0 0,0 0 0,0 0 1,0 0-1,1 0 0,-1 0 1,0 0-1,0 0 0,0 1 0,0-1 1,1 0-1,-1 0 0,0 0 1,0 0-1,0 0 0,1 0 20,5-11-476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2.781"/>
    </inkml:context>
    <inkml:brush xml:id="br0">
      <inkml:brushProperty name="width" value="0.05" units="cm"/>
      <inkml:brushProperty name="height" value="0.05" units="cm"/>
      <inkml:brushProperty name="color" value="#E71224"/>
    </inkml:brush>
  </inkml:definitions>
  <inkml:trace contextRef="#ctx0" brushRef="#br0">203 16 6049,'-10'-1'2983,"10"1"-2815,-1 0-1,0 0 1,1 0-1,-1 0 1,0 0-1,1 0 1,-1 0-1,0 0 1,1 0-1,-1-1 1,0 1-1,1 0 1,-1 0-1,1-1 1,-1 1-1,0 0 1,1-1-1,-1 1 1,1 0-1,-1-1 1,1 1 0,-1-1-1,1 1 1,0-1-1,-1 1 1,1-1-1,-1 0 1,1 1-1,0-1 1,-1 0-168,1 1 35,0-1 0,-1 1 1,1 0-1,0-1 1,-1 1-1,1 0 0,-1-1 1,1 1-1,-1 0 1,1 0-1,-1-1 0,1 1 1,-1 0-1,1 0 1,-1 0-1,1 0 0,-1-1 1,1 1-1,-1 0 0,1 0 1,-1 0-1,1 0 1,-1 0-1,1 1 0,-1-1 1,1 0-1,-1 0 1,1 0-1,-1 0 0,1 0 1,-1 1-1,1-1 1,-1 0-1,1 0 0,-1 1 1,1-1-1,0 0 0,-1 1 1,1 0-36,-28 22-67,15-9 71,1 1-1,0 1 0,1-1 1,0 2-1,2-1 0,-7 15-3,6-5 3,2 0-1,0 1 1,2 0-1,1 0 0,1 1 1,1-1-1,2 1 1,0 0-1,2-1 0,1 1 1,2 0-1,0-1 1,2 0-1,1 0 1,1-1-1,1 1-2,-5-17-3,0 1 0,1-1-1,1 0 1,0-1 0,0 1 0,0-1 0,2 0-1,-1-1 1,1 0 0,0 0 0,0 0 0,1-1 0,2 0 3,-6-3-2,1 0 0,1-1 0,-1 0 0,0 0 0,1-1 0,0 0 1,-1 0-1,1 0 0,0-1 0,0 0 0,0 0 0,0-1 1,0 0-1,0 0 0,0-1 0,0 1 0,0-2 0,0 1 1,-1-1-1,1 0 0,2-1 2,-1-1-1,0 0 0,0-1 0,-1 0 0,0 0 0,0 0 0,0-1 0,0 0 0,-1-1 1,0 1-1,0-1 0,-1 0 0,0-1 0,0 1 0,-1-1 0,0 0 0,0 0 0,-1-1 0,1-2 1,4-13-4,-1-1-1,0 0 1,-2 0 0,-1-1-1,0-19 5,-2 16 6,-2-1-1,0 1 0,-2 0 1,-1-1-1,-2 1 0,-4-15-5,6 32 9,-1 1-1,-1 0 1,1 0-1,-2 0 1,1 0-1,-2 1 1,-6-10-9,8 14 5,-1 0 1,1 0-1,-1 1 1,0-1-1,0 2 1,0-1-1,-1 1 1,0-1-1,0 2 1,0-1-1,0 1 1,-6-1-6,4 1 4,-1 1 1,1 1 0,-1-1 0,0 2-1,1-1 1,-1 1 0,0 1 0,0 0 0,1 0-1,-1 1 1,1 0 0,-3 2-5,5-2-8,0 0 1,-1 1-1,1 0 1,0 0-1,0 0 1,1 1-1,-1 1 0,1-1 1,0 1-1,0 0 1,0 0-1,1 0 1,-1 1-1,1 0 1,-2 4 7,6-9-32,0 0 1,1-1 0,-1 1-1,1 0 1,-1-1 0,1 1-1,-1 0 1,1 0 0,0-1-1,-1 1 1,1 0 0,0 0-1,0 0 1,-1 0-1,1-1 1,0 1 0,0 0-1,0 0 1,0 0 0,0 0-1,0 0 1,0-1 0,1 1-1,-1 0 1,0 0 0,0 0-1,1 0 1,-1-1 0,0 1-1,1 0 1,-1 0 31,2 0-150,0 0-1,0 0 1,0 0 0,1-1 0,-1 1-1,0 0 1,0-1 0,0 0-1,1 1 1,-1-1 0,0 0-1,1 0 151,28 1-1217,6 0 543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3.834"/>
    </inkml:context>
    <inkml:brush xml:id="br0">
      <inkml:brushProperty name="width" value="0.05" units="cm"/>
      <inkml:brushProperty name="height" value="0.05" units="cm"/>
      <inkml:brushProperty name="color" value="#E71224"/>
    </inkml:brush>
  </inkml:definitions>
  <inkml:trace contextRef="#ctx0" brushRef="#br0">65 35 5241,'-4'-8'4027,"-7"-12"1312,10 20-5279,1 0 0,0-1 0,0 1 0,-1-1 0,1 1 0,0-1 0,-1 1 0,1 0 0,-1-1 0,1 1 0,0 0 0,-1-1 1,1 1-1,-1 0 0,1 0 0,-1-1 0,1 1 0,-1 0 0,1 0 0,-1 0 0,1 0 0,-1 0 0,0-1 0,1 1 0,-1 0 0,1 0 1,-1 1-1,1-1 0,-1 0 0,1 0 0,-1 0 0,0 0-60,0 1 0,0 1 0,0-1 0,0 0 0,0 0 0,0 1 0,1-1 0,-1 1 0,0-1 0,1 1 0,-1-1 0,1 1 0,-1-1 0,1 1 0,0-1 0,0 1 0,-4 9 1,3-5-1,-4 8 1,1 0 0,0 1 1,0 7-2,3-18 0,1 1 0,-1-1 0,1 1-1,0-1 1,0 1 0,1-1 0,-1 1 0,1-1 0,0 1 0,0-1 0,1 0 0,-1 0 0,1 1 0,0-1 0,2 3 0,-4-7-1,0 0 0,1 1 0,-1-1 0,1 1 0,-1-1 0,1 0-1,-1 0 1,1 1 0,-1-1 0,1 0 0,-1 0 0,1 1 0,-1-1 0,1 0 0,-1 0 0,1 0 0,0 0 0,-1 0 0,1 0 0,-1 0 0,1 0 0,-1 0-1,1 0 1,0 0 0,-1 0 0,1 0 0,-1-1 0,1 1 0,-1 0 0,1 0 0,-1-1 0,1 1 0,-1 0 0,1-1 0,-1 1 0,1 0 0,-1-1 0,0 1-1,1-1 1,-1 1 0,1-1 1,17-19-20,-16 17 20,6-7-10,-1 0 1,-1 0 0,1-1-1,3-9 10,-9 18 2,0 0 1,0 0-1,0-1 0,0 1 0,0 0 1,0-1-1,-1 1 0,1-1 0,-1 1 0,0-1 1,0 1-1,0-1 0,0 1 0,0-1 1,0 1-1,-1-1 0,1 1 0,-1-1 0,0 1 1,1 0-1,-1-1 0,0 1 0,0 0 0,-1 0 1,1-1-1,-1 0-2,0 2-4,1 0 1,0 0-1,0 0 0,-1 1 1,1-1-1,-1 0 1,1 1-1,0-1 0,-1 1 1,1-1-1,-1 1 1,1 0-1,-1 0 0,0-1 1,1 1-1,-1 0 1,1 1-1,-1-1 0,1 0 1,-1 0-1,1 1 0,-1-1 4,-12 1-3393,14-3 2508,0 1 973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4.497"/>
    </inkml:context>
    <inkml:brush xml:id="br0">
      <inkml:brushProperty name="width" value="0.05" units="cm"/>
      <inkml:brushProperty name="height" value="0.05" units="cm"/>
      <inkml:brushProperty name="color" value="#E71224"/>
    </inkml:brush>
  </inkml:definitions>
  <inkml:trace contextRef="#ctx0" brushRef="#br0">265 14 5833,'-7'-1'1279,"0"1"0,-1-1 0,1-1 0,-6-1-1279,8 1 184,0 1 1,0 0-1,-1 0 0,1 0 0,0 1 0,-1 0 0,1 0 1,0 0-1,-4 1-184,3 1 66,-1 0 0,1 0 1,0 1-1,0 0 1,1 0-1,-1 0 0,0 1 1,1 0-1,0 0 0,0 0 1,0 1-1,1 0 0,-1 0 1,1 0-1,0 0 1,-1 3-67,-6 10 18,0 0 1,2 0-1,0 1 1,-4 12-19,8-18 1,1 0-1,0 0 1,1 0 0,0 1-1,1-1 1,1 1 0,0 0-1,1-1 1,0 1 0,2 6-1,-1-12 0,1 0 0,0 0 0,0 0 0,0 0 0,1 0 1,1-1-1,-1 0 0,1 1 0,1-1 0,-1-1 0,1 1 0,0-1 1,0 0-1,1 0 0,0 0 0,0-1 0,1 1 0,-1-1 0,11 4 0,-1 0 0,1 0-1,1-2 1,0 0-1,0-1 1,0-1 0,5 1 0,-5-2-11,-1 1 1,0 0 0,1 1-1,-2 1 1,1 1 0,-1 1 0,9 6 10,-22-13-6,0 0 0,0 1 1,0 0-1,0 0 0,0 0 1,0 0-1,-1 0 0,0 1 1,1-1-1,-1 1 0,0-1 1,-1 1-1,1 0 0,-1 0 1,0 0-1,0 0 0,0 0 1,0 0-1,-1 0 0,1 0 1,-1 0-1,0 0 0,0 0 1,-1 0-1,1 0 1,-1 0-1,0 0 0,0 0 1,0 0-1,-1 0 0,1 0 1,-1-1-1,0 1 0,0 0 6,-5 7-4,0 1 0,0-2 0,-1 1 0,0-1 0,-1 0 0,0-1 0,0 0-1,-1-1 1,0 0 0,-4 2 4,2-3-9,1 0-1,-1-1 1,0 0-1,-1-1 1,0 0-1,-3 0 10,11-3-32,-1-1 0,0 0 0,0 0 0,1 0 0,-1-1 0,0 1 0,0-1 0,0-1 0,0 1 0,0-1 0,0 0 0,0-1 0,1 1 0,-1-1 0,0 0 32,3 0-8,1 1 1,0 0 0,-1-1-1,1 1 1,0-1 0,0 1-1,0-1 1,0 0 0,0 0-1,1 0 1,-1 0 0,0 0-1,1-1 1,0 1 0,-1 0-1,1-1 1,-1-1 7,1-1-14,0 1 0,1 0 0,-1 0 0,1 0 0,-1-1 0,1 1-1,1 0 1,-1 0 0,0 0 0,2-4 14,3-10-37,0 1-1,2 0 1,0 0 0,1 1-1,1-1 38,-4 6-3,39-69 110,39-50-107,-59 94 19,-10 14 18,0-1-1,-1 0 0,-1-1 1,-2 0-1,1-5-36,-8 22 14,-1-1-1,-1 0 0,1 0 0,-1 0 1,0 0-1,-1 0 0,0 0 1,-1-7-14,0 10 5,0 0 0,0 0 1,0 1-1,-1-1 0,1 1 1,-1-1-1,0 1 0,-1-1 1,1 1-1,-1 0 0,0 0 0,0 0 1,0 1-1,0-1 0,-1 0-5,0 1 6,-1 0 0,1 0 0,0 0-1,-1 1 1,1 0 0,-1 0 0,0 0 0,0 0-1,0 1 1,0-1 0,0 1 0,0 0-1,0 1 1,0-1 0,0 1 0,0 0-1,0 1 1,0-1 0,0 1 0,-1 0-6,0 0-58,0 1 0,0-1 0,1 1 1,-1 0-1,0 0 0,1 1 0,0-1 0,0 1 1,0 1-1,0-1 0,0 1 0,1-1 1,-1 1-1,1 1 0,0-1 0,0 1 1,0 1 57,3-6-65,1 1 0,-1-1 0,1 1 1,0-1-1,-1 1 0,1-1 0,0 1 1,0-1-1,0 1 0,-1-1 1,1 1-1,0-1 0,0 1 0,0 0 1,0-1-1,0 1 0,0-1 0,0 1 1,0-1-1,0 1 0,0 0 1,0-1-1,0 1 65,1 0-113,-1-1 1,1 0-1,-1 0 1,1 1-1,-1-1 0,1 0 1,0 0-1,-1 1 1,1-1-1,-1 0 1,1 0-1,-1 0 1,1 0-1,0 0 0,-1 0 1,1 0-1,-1 0 1,1 0-1,0 0 1,-1 0-1,1 0 0,-1 0 1,1-1-1,0 1 113,19-6-1119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4.968"/>
    </inkml:context>
    <inkml:brush xml:id="br0">
      <inkml:brushProperty name="width" value="0.05" units="cm"/>
      <inkml:brushProperty name="height" value="0.05" units="cm"/>
      <inkml:brushProperty name="color" value="#E71224"/>
    </inkml:brush>
  </inkml:definitions>
  <inkml:trace contextRef="#ctx0" brushRef="#br0">174 76 4961,'-7'-15'3253,"4"8"-2674,-1-1 0,1 2 0,-1-1 0,0 0 1,0 1-1,-1-1 0,-4-3-579,8 9 23,1 1-1,0 0 1,0 0-1,-1 0 1,1-1-1,0 1 1,0 0-1,-1 0 1,1 0 0,0 0-1,-1 0 1,1-1-1,0 1 1,-1 0-1,1 0 1,0 0-1,-1 0 1,1 0 0,0 0-1,-1 0 1,1 0-1,0 0 1,-1 0-1,1 1 1,0-1 0,-1 0-1,1 0 1,0 0-1,-1 0 1,1 0-1,0 0 1,0 1-1,-1-1-22,-7 12 374,-1 17-129,9-27-214,-7 33 12,1 1 1,3-1 0,0 1 0,2 0-1,2 5-43,-1-36 9,1 1 1,-1-1-1,1 1 0,0-1 0,1 0 0,-1 1 0,1-1 0,0 0 0,0 0 0,1 0 1,-1 0-1,2 2-9,-1-5 7,-1 1 1,1-1-1,-1 1 1,1-1 0,0 0-1,0 0 1,0 0-1,0-1 1,0 1-1,0-1 1,1 1 0,-1-1-1,0 0 1,1 0-1,-1-1 1,1 1 0,-1-1-1,1 0 1,1 1-8,45-3 27,-39 1-31,-1 0 0,1 1 0,0 1 0,0-1 0,0 2 0,6 1 4,-14-3-2,0 2 0,0-1 0,0 0 0,-1 0 0,1 1 0,0-1 0,-1 1 0,1 0-1,-1 0 1,1 0 0,-1 0 0,0 0 0,0 1 0,0-1 0,0 1 0,-1-1 0,1 1 0,-1 0 0,1-1 0,-1 1 0,0 0 0,0 0 0,0 0 0,0 0 0,-1 1 2,1 1-2,0-1 0,0 1 0,-1 0 0,0-1 1,0 1-1,0-1 0,-1 1 0,0 0 0,0-1 0,0 1 0,0-1 1,0 1-1,-1-1 0,0 1 2,-2 3 0,-1 0 0,1-1 1,-1 1-1,-1-1 0,0 0 0,0 0 0,-2 1 0,-9 7-66,0 0-1,-1-2 1,0 0-1,-1-1 0,-14 6 67,25-13-205,-1 0 0,0 0-1,-1-1 1,1-1 0,-1 1 0,1-2-1,-1 1 1,0-1 0,0-1 0,0 1-1,0-2 1,0 1 0,-4-2 205,-27-8-762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5.318"/>
    </inkml:context>
    <inkml:brush xml:id="br0">
      <inkml:brushProperty name="width" value="0.05" units="cm"/>
      <inkml:brushProperty name="height" value="0.05" units="cm"/>
      <inkml:brushProperty name="color" value="#E71224"/>
    </inkml:brush>
  </inkml:definitions>
  <inkml:trace contextRef="#ctx0" brushRef="#br0">0 117 6361,'0'5'3033,"4"-3"-1201,5 2-367,-9-4-657,0-2-224,28-2-320,59-13-96,-36-1-448,11-3-384,2 1-768,-2-6-313,-2 6 1017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5.965"/>
    </inkml:context>
    <inkml:brush xml:id="br0">
      <inkml:brushProperty name="width" value="0.05" units="cm"/>
      <inkml:brushProperty name="height" value="0.05" units="cm"/>
      <inkml:brushProperty name="color" value="#E71224"/>
    </inkml:brush>
  </inkml:definitions>
  <inkml:trace contextRef="#ctx0" brushRef="#br0">0 236 6233,'6'-7'740,"-1"1"0,0-1-1,0-1 1,-1 1 0,0-1 0,0-1-740,-1 3 78,0 1 1,0-1 0,0 0 0,1 1 0,-1 0-1,1-1 1,1 1 0,-1 1 0,1-1 0,3-2-79,-5 6 87,-1-1 1,1 1 0,-1 1-1,1-1 1,0 0-1,-1 1 1,1-1-1,0 1 1,-1 0 0,1 0-1,0 0 1,0 0-1,-1 1 1,1-1-1,0 1 1,-1-1 0,2 1-88,45 18 614,-44-17-597,22 12 33,1-1 1,0-2-1,1-1 1,16 3-51,33 1 83,0-3 0,35-1-83,161-2 132,-217-7-97,401-2 349,-272-8-53,85-19-331,198-65 469,-72 11-64,-302 68-574,0 3 0,1 5 0,18 4 169,-69 3-479,-1 2 1,0 2-1,1 2 1,-2 2 0,1 2-1,-1 1 1,20 11 478,-25-6-758,14 10 758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8.770"/>
    </inkml:context>
    <inkml:brush xml:id="br0">
      <inkml:brushProperty name="width" value="0.05" units="cm"/>
      <inkml:brushProperty name="height" value="0.05" units="cm"/>
      <inkml:brushProperty name="color" value="#E71224"/>
    </inkml:brush>
  </inkml:definitions>
  <inkml:trace contextRef="#ctx0" brushRef="#br0">81 157 4361,'-2'-1'266,"0"-1"1,1 0 0,-1 1-1,1-1 1,-1 0-1,1 0 1,0 0-1,0 0 1,0 0 0,0-1-1,0 1 1,0 0-1,1 0 1,-1-1-1,1 1 1,-1 0 0,1 0-1,0-1 1,0 1-1,0-1 1,0 0-267,1-11 857,1-1 0,0 1 1,1-3-858,0-4 657,1-4-103,-3 22-256,-1 5-24,-4 50 18,-7 29-260,-3 1 0,-14 38-32,21-83 18,6-30-27,0 0 0,0 0 0,-1 0 1,0 0-1,-1 0 0,0 3 9,21-46 10,-2-2-1,0-3-9,1-1 72,14-27-72,-24 56-2,1 0 1,0 0-1,0 1 0,2 1 0,-1 0 1,1 0-1,3-2 2,-10 10 0,0 1 0,1 0 0,-1-1 0,0 1 1,1 0-1,-1 0 0,1 1 0,0-1 0,-1 1 0,1 0 0,0 0 1,4-1-1,-7 2 0,1 0 1,0 0-1,0 0 1,-1 0-1,1 0 1,0 1-1,-1-1 1,1 1-1,0-1 1,-1 1-1,1-1 1,-1 1-1,1 0 1,0 0-1,-1 0 1,0 0-1,1 0 1,-1 0-1,0 0 1,1 0-1,-1 1 1,0-1 0,0 0-1,0 1 1,0-1-1,0 1 1,-1-1-1,1 1 1,0-1-1,0 3 0,2 5 0,0 1-1,-1 0 0,0 0 1,0 0-1,-1 0 1,-1 1-1,0-1 1,0 0-1,-1 0 1,0 0-1,-1 0 1,0 0-1,-1 3 1,-8 24-45,-2 0 0,-14 30 45,26-66-2,-176 387-772,176-385 760,0-1 1,-1 1-1,1 0 1,-1-1-1,0 1 1,0-1 0,0 1-1,0-1 1,0 0-1,-2 1 14,4-3-1,0 1-1,0-1 1,0 0-1,0 0 1,0 0-1,-1 0 1,1 0-1,0 0 1,0 0-1,0 0 1,0 0-1,0 0 1,-1 0-1,1 0 1,0-1-1,0 1 1,0 0-1,0 0 1,0 0-1,0 0 1,-1 0-1,1 0 1,0 0-1,0 0 1,0 0-1,0 0 1,0 0-1,0-1 1,0 1-1,0 0 1,0 0-1,-1 0 1,1 0-1,0 0 1,0 0-1,0 0 1,0-1-1,0 1 1,0 0-1,0 0 1,0 0-1,0 0 1,0 0-1,0-1 1,0 1-1,0 0 1,0 0-1,0 0 1,0 0-1,0 0 1,0-1 1,3-17-40,-2 14 40,0 1 0,0-1-1,0 1 1,1 0 0,-1 0 0,1 0 0,-1 0-1,1 0 1,0 0 0,1 0 0,-1 0 0,0 1-1,1-1 1,-1 1 0,1 0 0,0-1 0,0 2 0,-1 0 0,0 0 1,0 0-1,0 0 0,1 1 1,-1-1-1,1 1 0,-1-1 1,0 1-1,1 0 0,-1 0 0,1 0 1,-1 0-1,0 0 0,1 1 1,-1-1-1,1 1 0,-1 0 0,0-1 1,0 1-1,1 0 0,-1 0 1,0 0-1,0 1 0,21 10-28,-10-4-101,0 0 0,0-2 0,1 1 1,0-2-1,0 0 0,1 0 0,0-1 0,-1-1 0,1-1 1,5 0 128,40-5-1289,-2-10 525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9.131"/>
    </inkml:context>
    <inkml:brush xml:id="br0">
      <inkml:brushProperty name="width" value="0.05" units="cm"/>
      <inkml:brushProperty name="height" value="0.05" units="cm"/>
      <inkml:brushProperty name="color" value="#E71224"/>
    </inkml:brush>
  </inkml:definitions>
  <inkml:trace contextRef="#ctx0" brushRef="#br0">262 0 6561,'-27'24'951,"1"2"0,1 0 0,2 2 0,0 0 0,-9 17-951,20-26 79,1 1 0,1 1 1,0 0-1,2 0 0,0 0 0,2 1 1,0 0-1,1 1 0,0 8-79,2 0 123,1 1 0,1-1-1,2 1 1,2 7-123,-2-27 39,0-1 1,1 1-1,1-1 0,0 0 1,0 0-1,1 0 1,1 0-1,-1-1 1,2 0-1,0 0 0,0 0 1,0-1-1,3 3-39,-5-9 28,0 1-1,-1-1 0,1 1 1,1-1-1,-1 0 1,0 0-1,1-1 0,-1 0 1,1 1-1,0-2 1,0 1-1,0 0 1,0-1-1,0 0 0,0 0 1,0-1-1,0 1 1,0-1-1,1 0 0,-1 0 1,0-1-1,0 0 1,0 0-1,0 0 0,2-1-27,3-1 50,1-1 0,-1-1 0,1 1 0,-1-2 0,0 0 0,-1 0 0,0 0 0,0-1 0,0-1 0,-1 0 0,2-2-50,5-7 26,0-2 1,-2 0-1,0 0 0,-1-1 0,-1-1 0,-1 0 1,0-1-1,-2 1 0,-1-2 0,-1 1 1,0-1-1,-2 0 0,0 0 0,-2 0 0,0-23-26,-3 37 0,0 0-1,0 0 0,-1 0 0,0 0 0,0 0 0,-1 0 0,-1 0 0,1 1 0,-1 0 0,0 0 0,-1 0 0,0 0 0,-1 0 0,0 1 1,1 1 2,0 0-1,-1 1 0,0 0 1,0 0-1,-1 1 0,1-1 0,-1 1 1,0 1-1,0-1 0,0 1 1,0 0-1,-1 1 0,1 0 1,-1 0-1,0 1 0,-2-1-1,-3 1-12,-1 1-1,1 0 0,-1 0 1,1 1-1,-1 1 1,1 1-1,-1 0 0,1 0 1,0 1-1,1 1 0,-3 1 13,5-2-207,0 1 0,0 1-1,1 0 1,0 0 0,0 0 0,0 1-1,1 1 1,0-1 0,0 1-1,1 1 1,0-1 0,1 1 0,-5 9 207,-2 8-577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59:59.915"/>
    </inkml:context>
    <inkml:brush xml:id="br0">
      <inkml:brushProperty name="width" value="0.05" units="cm"/>
      <inkml:brushProperty name="height" value="0.05" units="cm"/>
      <inkml:brushProperty name="color" value="#E71224"/>
    </inkml:brush>
  </inkml:definitions>
  <inkml:trace contextRef="#ctx0" brushRef="#br0">95 0 4945,'-8'1'595,"0"0"-1,0 1 1,0 0 0,0 1-1,1-1 1,-2 2-595,-18 6 1392,20-9-529,3 1 1459,9-1-714,4 1-2019,-6-1 449,0 0-2,0 0 0,1 0 1,-1 0-1,0 0 1,0 1-1,1-1 0,-1 1 1,0 0-1,-1 0 0,2 1-36,67 60 677,48 58-677,-103-105 22,59 54 25,3-3-1,86 57-46,-78-62-62,-37-18-89,-41-35-107,0-1-1,0-1 1,1 0 0,0 0 0,0-1 0,4 2 258,-9-8-1316,-5-7 1660,-6-6 1792,-5-3-919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0.249"/>
    </inkml:context>
    <inkml:brush xml:id="br0">
      <inkml:brushProperty name="width" value="0.05" units="cm"/>
      <inkml:brushProperty name="height" value="0.05" units="cm"/>
      <inkml:brushProperty name="color" value="#E71224"/>
    </inkml:brush>
  </inkml:definitions>
  <inkml:trace contextRef="#ctx0" brushRef="#br0">456 5 4905,'-1'-1'181,"0"1"0,0-1-1,0 1 1,0-1 0,0 1 0,0 0 0,0-1 0,0 1-1,0 0 1,0 0 0,0 0 0,0 0 0,0 0-1,0 0 1,0 0 0,0 0 0,0 0 0,0 1-1,-1-1 1,1 0 0,0 1 0,0-1 0,1 0 0,-1 1-1,0-1 1,0 1 0,0 0 0,0-1 0,0 1-1,0 0 1,1-1 0,-1 1 0,0 0 0,1 0-1,-1 0-180,-1 4 405,0-1-1,1 1 0,-1 0 0,1 0 0,0-1 0,1 1 0,-1 3-404,-3 20 613,-174 536 1209,178-564-1821,-82 231-59,-46 143-2514,112-317 917,13-29 724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1.245"/>
    </inkml:context>
    <inkml:brush xml:id="br0">
      <inkml:brushProperty name="width" value="0.05" units="cm"/>
      <inkml:brushProperty name="height" value="0.05" units="cm"/>
      <inkml:brushProperty name="color" value="#E71224"/>
    </inkml:brush>
  </inkml:definitions>
  <inkml:trace contextRef="#ctx0" brushRef="#br0">107 101 5793,'-6'3'1590,"6"-3"-1502,-1 0 0,1 1 0,0-1 0,-1 0 0,1 0 0,-1 0 0,1 1 0,0-1 0,-1 0 0,1 0-1,-1 0 1,1 0 0,-1 0 0,1 0 0,-1 0 0,1 0 0,-1 0 0,1 0 0,0 0 0,-1 0 0,1 0 0,-1 0 0,1-1-1,-1 1 1,1 0 0,0 0 0,-1 0 0,1-1 0,0 1 0,-1 0 0,1-1 0,-1 1-88,1 0 24,-1 0-1,1 0 1,-1 0 0,1 0 0,-1 0 0,1 0 0,0 0-1,-1 0 1,1 0 0,-1 0 0,1 0 0,-1 1-1,1-1 1,-1 0 0,1 0 0,0 0 0,-1 1-1,1-1 1,-1 0 0,1 1 0,0-1 0,-1 0-1,1 1 1,0-1 0,0 0 0,-1 1 0,1-1-1,0 1 1,0-1 0,-1 0 0,1 1 0,0-1 0,0 1-1,0-1-23,-10 16 74,1-1 0,1 1-1,0 0 1,1 3-74,2-8 31,-1 4 9,1 0 0,1 0 0,0 0 1,1 1-1,0-1 0,2 1 0,0 0 1,1 13-41,1-1 39,2-1 1,2 0-1,0 0 1,4 9-40,-2-12 24,0-1 0,11 21-24,-15-36 3,1 0 1,0-1-1,0 1 0,1-1 1,0 0-1,1-1 0,-1 1 1,1-1-1,0 0 0,1-1-3,-6-3 1,1-1 0,0 0 0,-1-1 0,1 1 0,0 0 0,0 0 0,0-1 0,-1 1 0,1-1 0,0 0 0,0 1 0,0-1 0,0 0 0,0 0 0,0 0 0,0 0 0,-1 0 0,1-1 0,0 1 0,0-1 0,0 1 0,0-1 0,-1 0 0,1 1 0,0-1 0,0 0 0,-1 0 0,1 0 0,-1-1 0,1 1 0,-1 0 0,1 0 0,-1-1-1,7-6 6,0 0-1,-1-1 1,0 0-1,0 0 0,0-3-5,-6 11 2,20-35 7,-1 0 0,-2-1 0,-1-1 0,0-8-9,48-159 18,-38 112-12,4-15-8,-32 102 33,1 6-28,-1 0 0,1 0 0,0 0 0,-1 0 1,1 1-1,0-1 0,0 0 0,-1 0 0,1 0 0,0 0 1,0 0-1,-1 1 0,1-1 0,0 0 0,0 0 0,-1 0 0,1 1 1,0-1-1,0 0 0,0 0 0,0 1 0,0-1 0,-1 0 1,1 0-1,0 1 0,0-1 0,0 0 0,0 1 0,0-1 0,0 0 1,0 1-1,0-1 0,0 0-3,-16 43 8,2 1 0,2 0 0,2 0 1,2 1-1,2 0 0,2 1 0,2-1 0,2 20-8,2-38-48,0 0 0,4 12 48,-4-30-122,0 0 0,1 0 0,-1 0-1,2-1 1,-1 1 0,2-1 0,-1 0 0,5 7 122,-9-14-73,1 0 1,-1 0-1,1 0 1,0 0-1,0 0 1,-1-1-1,1 1 1,0 0 0,0 0-1,0 0 1,0-1-1,0 1 1,0 0-1,0-1 1,0 1-1,0-1 1,0 1-1,0-1 1,0 0 0,0 1-1,1-1 1,-1 0-1,0 0 1,0 0-1,0 0 1,0 0-1,1 0 1,-1 0-1,0 0 1,0 0-1,0-1 1,0 1 0,1 0 72,17-15-715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0.734"/>
    </inkml:context>
    <inkml:brush xml:id="br0">
      <inkml:brushProperty name="width" value="0.05" units="cm"/>
      <inkml:brushProperty name="height" value="0.05" units="cm"/>
      <inkml:brushProperty name="color" value="#E71224"/>
    </inkml:brush>
  </inkml:definitions>
  <inkml:trace contextRef="#ctx0" brushRef="#br0">0 68 4289,'18'-21'4506,"14"-6"-1975,-13 12-579,-19 14-1837,0 1-80,0 0 1,0 0 0,0 0-1,0 0 1,0-1 0,1 1-1,-1 0 1,0 0 0,0 0-1,0 0 1,0-1 0,0 1-1,0 0 1,0 0 0,1 0-1,-1 0 1,0 0 0,0 0-1,0-1 1,0 1 0,1 0-1,-1 0 1,0 0 0,0 0-1,0 0 1,1 0 0,-1 0-1,0 0 1,0 0 0,0 0-1,0 0 1,1 0 0,-1 0-1,0 0 1,0 0 0,0 0-1,1 0 1,-1 0 0,0 0-1,0 0 1,0 0 0,1 0-1,-1 0 1,0 1 0,0-1-1,0 0 1,0 0 0,0 0-1,1 0 1,-1 0 0,0 0-1,0 1 1,0-1 0,0 0-1,0 0 1,0 0 0,0 0-1,1 1 1,-1-1 0,0 0-1,0 0 1,0 0 0,0 1-1,0-1 1,0 0 0,0 0-1,0 0 1,0 1-36,-4 65 254,-8 180-57,7 226-239,5-432-372,1-1-1,2 1 0,2-1 0,4 14 415,-9-51-111,1 0 0,-1 0-1,1 1 1,-1-1 0,1 0-1,0 0 1,0 0 0,0 0-1,0 0 1,0-1 0,1 1-1,-1 0 1,1 0 111,-2-2-32,0 0 1,1 1-1,-1-1 0,0 0 1,0 0-1,0 0 0,1 0 0,-1 0 1,0 0-1,0 0 0,0 0 1,1 0-1,-1 0 0,0 0 1,0 0-1,1 0 0,-1 0 0,0 0 1,0 0-1,0 0 0,1 0 1,-1 0-1,0-1 0,0 1 0,0 0 1,1 0-1,-1 0 0,0 0 1,0 0-1,0 0 0,1-1 1,-1 1-1,0 0 0,0 0 0,0 0 1,0-1-1,0 1 0,0 0 1,0 0-1,1 0 32,5-22-1216,0-22 477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1.116"/>
    </inkml:context>
    <inkml:brush xml:id="br0">
      <inkml:brushProperty name="width" value="0.05" units="cm"/>
      <inkml:brushProperty name="height" value="0.05" units="cm"/>
      <inkml:brushProperty name="color" value="#E71224"/>
    </inkml:brush>
  </inkml:definitions>
  <inkml:trace contextRef="#ctx0" brushRef="#br0">168 1 5585,'-10'6'7316,"-23"28"-6647,23-23-616,3-3-20,0 1-1,0-1 0,1 1 0,0 1 1,0-1-1,1 1 0,0 0 0,1 0 1,-3 10-33,-5 32 16,3 1 0,2 0 0,2 0 0,3 0 1,2 0-1,2 1 0,4 12-16,-4-53 3,0 1-1,1-1 1,0 1-1,1-1 1,0 0-1,6 10-2,-10-20 1,1-1 0,1 0-1,-1 1 1,0-1 0,0 0 0,1 0-1,-1 0 1,1 0 0,0 0-1,0 0 1,0-1 0,0 1-1,0 0 1,0-1 0,0 0 0,0 1-1,0-1 1,1 0 0,-1 0-1,1 0 1,-1-1 0,0 1-1,1 0 1,-1-1 0,1 0 0,0 0-1,-1 1 1,1-1 0,-1-1-1,1 1 1,-1 0 0,1-1-1,-1 1 1,1-1 0,-1 0 0,1 0-1,-1 0 1,0 0 0,1 0-1,6-4 3,0-1 1,0 0 0,0 0-1,-1-1 1,0 0 0,0-1-1,-1 0 1,0 0 0,3-4-4,7-12 18,-1 0 0,-1-1-1,1-2-17,-5 3 8,0 0 0,-1 0-1,-2 0 1,0-2 0,-2 1 0,0 0-1,-2-1 1,-1 0 0,0-24-8,-3 36 1,-1 0 1,-1 0-1,0 0 1,-1 0 0,0 0-1,-1 0 1,0 1-1,-6-11-1,5 14 0,0 1-1,0 0 1,-1 0-1,-1 0 0,1 1 1,-2 0-1,1 0 0,-1 1 1,0 0-1,0 0 1,-1 1-1,-3-2 1,6 5-6,0 0 0,0 0 1,0 0-1,0 1 0,0 0 0,-1 0 0,1 1 1,-1 0-1,1 0 0,-1 0 0,1 1 0,-1 0 1,0 0-1,1 1 0,-1 0 0,-2 0 6,-1 1-119,1 1 0,-1 0-1,1 1 1,0-1 0,0 2 0,0-1-1,1 1 1,0 1 0,0-1-1,-5 5 120,11-8-156,-1 1-1,1-1 1,0 0-1,-1 1 1,1 0-1,0-1 0,-1 4 157,3-5-68,-1-1 0,1 1 0,0 0 0,-1 0 0,1 0 0,0-1 0,0 1-1,0 0 1,-1 0 0,1 0 0,0 0 0,0 0 0,0-1 0,1 1-1,-1 0 1,0 0 0,0 0 0,0 0 0,1-1 0,-1 1 0,0 0-1,1 0 1,-1-1 0,0 1 0,1 0 0,-1 0 0,1-1 0,-1 1-1,1-1 1,0 1 0,-1 0 0,1-1 0,0 1 0,-1-1 68,21 10-723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1.503"/>
    </inkml:context>
    <inkml:brush xml:id="br0">
      <inkml:brushProperty name="width" value="0.05" units="cm"/>
      <inkml:brushProperty name="height" value="0.05" units="cm"/>
      <inkml:brushProperty name="color" value="#E71224"/>
    </inkml:brush>
  </inkml:definitions>
  <inkml:trace contextRef="#ctx0" brushRef="#br0">205 1 4793,'-1'0'418,"-1"0"-1,1 0 1,0 1-1,0-1 1,0 0-1,0 1 1,-1-1-1,1 1 1,0-1 0,0 1-1,0 0 1,0-1-1,0 1 1,0 0-1,0 0 1,0 0-1,1 0 1,-1 0-418,-18 25-179,0 1 576,2-6-257,1 0 1,1 2-1,1 0 1,1 0 0,1 2-1,1-1 1,-8 25-141,9-4 88,3 0 0,1 0 0,2 0 0,1 1 0,3-1 0,2 1 0,7 39-88,-7-72 45,1 0 0,0 0-1,0 0 1,1 0 0,1-1 0,0 0-1,1 0 1,5 8-45,-9-17 19,0 0 0,0 1 0,1-1 1,-1 0-1,1-1 0,0 1 0,0 0 0,0-1 0,0 1 0,0-1 1,0 0-1,1 0 0,-1 0 0,1-1 0,-1 1 0,1-1 0,0 0 1,-1 0-1,1 0 0,0 0 0,0-1 0,0 0 0,0 1 0,0-1 1,0-1-1,0 1 0,-1-1 0,1 1 0,0-1 0,1-1-19,3 0 30,0-2 0,0 1-1,0-1 1,0-1 0,-1 1 0,0-1-1,0 0 1,0-1 0,-1 0 0,0 0-1,0 0 1,0-1-30,10-13 50,-1 0 1,-1-1-1,7-14-50,-6 8 14,-1-1 0,-2-1 0,0 0-1,-2 0 1,-1-1 0,-2-1-1,4-29-13,-9 43 1,0-1 0,-1 1 0,-1-1 0,-1 0 0,-1 1 0,0-1-1,-1 1 1,-1 0 0,0 0 0,-2 0 0,0 0 0,0 1 0,-2 0-1,-6-12 0,10 23-53,0-1-1,0 0 0,0 1 0,0 0 0,-1 0 1,0 0-1,0 1 0,0-1 0,0 1 0,-1 1 1,0-1-1,0 1 0,0 0 0,0 0 1,0 0-1,-1 1 0,1 0 0,-1 0 0,1 1 1,-1 0-1,0 0 0,0 1 0,1-1 0,-1 1 1,0 1-1,0-1 0,1 1 0,-1 1 0,0-1 1,-4 3 53,5-3-385,0 1 0,0 0-1,0 1 1,0 0 0,0-1 0,1 2 0,-1-1 0,-1 2 385,5-2 1187,11-5-552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2.152"/>
    </inkml:context>
    <inkml:brush xml:id="br0">
      <inkml:brushProperty name="width" value="0.05" units="cm"/>
      <inkml:brushProperty name="height" value="0.05" units="cm"/>
      <inkml:brushProperty name="color" value="#E71224"/>
    </inkml:brush>
  </inkml:definitions>
  <inkml:trace contextRef="#ctx0" brushRef="#br0">307 72 5881,'-36'4'4576,"31"-4"-4391,1 0 1,-1 0 0,0 1 0,1-1 0,-1 1 0,1 0 0,-1 1-1,1-1 1,-3 1-186,-6 7 131,1 0-1,-1 1 0,1 0 0,1 0 1,0 1-1,1 1 0,0 0 0,0 0 1,-3 9-131,-13 15 430,-13 29-430,31-51 88,1 1 1,1-1-1,0 1 1,2 1 0,-1-1-1,0 9-88,4-21 28,1 0 1,0 0-1,-1-1 1,1 1-1,0 0 0,1 0 1,-1 0-1,0 0 1,1 0-1,0 0 0,0-1 1,0 1-1,0 0 1,0 0-1,0-1-28,0 0 18,0-1 0,0 0-1,0 0 1,0 0 0,1 0 0,-1 0 0,0 0-1,0 0 1,1 0 0,-1 0 0,1 0 0,-1-1-1,1 1 1,-1-1 0,1 1 0,-1-1-1,1 1 1,-1-1 0,1 0 0,-1 0 0,1 0-1,0 0 1,-1 0 0,1 0 0,-1 0 0,1-1-1,-1 1 1,2-1-18,6-2 34,-1 1-1,0-2 1,0 1-1,0-1 1,0 0-1,-1-1 1,0 0-1,0 0 1,0-1-1,0 0 1,-1 0-1,5-5-33,4-7 22,-1 0-1,-1 0 1,0-1-1,3-9-21,-4 6 1,-1-1-1,-1 0 1,5-18-1,-12 30 3,0 0 0,0 0 0,-1 0 0,-1 0 0,0 0 0,0 0-1,-1 0 1,-1 0 0,-1-5-3,2 12 4,-1-1-1,0 1 0,-1 0 1,1 0-1,-1 0 1,1 0-1,-1 0 0,-1 0 1,1 0-1,0 0 0,-2 0-3,3 2 11,0 1 0,-1-1 0,1 1 0,-1 0 0,0-1 0,1 1 0,-1 0 0,0 0 0,0 0 0,0 0 0,0 0 0,0 0-1,0 1 1,0-1 0,0 1 0,0-1 0,0 1 0,0 0 0,0 0 0,0 0 0,0 0 0,-3 0-11,5 0 2,0 0 0,1 0-1,-1 0 1,0 0 0,0 0 0,0 0 0,0-1 0,0 1 0,0 0 0,0 0 0,0 0 0,0 0 0,0 0-1,0 0 1,0 0 0,0 0 0,0 0 0,0-1 0,0 1 0,0 0 0,0 0 0,0 0 0,0 0 0,0 0-1,0 0 1,-1 0 0,1 0 0,0 0 0,0 0 0,0-1 0,0 1 0,0 0 0,0 0 0,0 0-1,0 0 1,0 0 0,0 0 0,0 0 0,0 0-2,13-6 27,2 3-22,1 1-1,-1 1 1,1 0-1,0 1 1,7 1-5,-23-1 0,10 1 0,-1 0 1,1 1-1,-1 0 0,0 1 1,0 0-1,0 0 1,0 1-1,0 0 0,-1 1 1,1 0-1,-1 0 0,-1 1 1,1 0-1,-1 0 1,0 0-1,0 1 0,5 8 0,-5-5-1,1 1 0,-2 0-1,0 0 1,0 1 0,-1 0-1,-1 0 1,0 0 0,0 1-1,-1-1 1,-1 1 0,0 0-1,-1 0 1,0 0-1,-1 8 2,-1 18-8,-2 0 0,-2 0 0,-2-1-1,-3 10 9,-86 292 22,26-107-16,59-190-16,-13 42-23,4 1 0,-3 45 33,23-130-24,0 0 0,-1 1 0,1-1-1,0 1 1,0-1 0,-1 1-1,1-1 1,0 1 0,1-1 0,-1 1-1,0-1 1,0 1 0,1-1-1,-1 1 1,1-1 0,-1 0 0,1 1-1,-1-1 1,1 0 0,0 1 24,1-2-44,-1 0 0,0-1 0,0 1 0,0-1 0,-1 1 0,1-1 1,0 1-1,0-1 0,0 0 0,0 1 0,0-1 0,-1 0 0,1 0 0,0 1 0,-1-1 1,1 0-1,0 0 0,-1 0 0,1 0 0,-1 0 0,0 0 0,1 0 0,-1 0 0,1-1 44,40-96-2353,-39 91 2237,25-64-661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2.488"/>
    </inkml:context>
    <inkml:brush xml:id="br0">
      <inkml:brushProperty name="width" value="0.05" units="cm"/>
      <inkml:brushProperty name="height" value="0.05" units="cm"/>
      <inkml:brushProperty name="color" value="#E71224"/>
    </inkml:brush>
  </inkml:definitions>
  <inkml:trace contextRef="#ctx0" brushRef="#br0">95 1 7530,'-4'29'1326,"-1"-1"0,-1 1 1,-2-1-1,-1 0 0,-6 11-1326,2-3 559,1 1 0,-5 30-559,15-55 142,0 0-1,1 0 0,1 0 1,0 0-1,0 0 0,1 0 1,0 0-1,1 0 1,1 0-1,4 11-141,-7-20 18,1-1 1,0 1-1,0-1 1,0 1-1,0-1 0,1 0 1,-1 1-1,1-1 1,-1 0-1,1 0 1,0 0-1,-1 0 0,1 0 1,0-1-1,1 1 1,-1-1-1,0 1 0,0-1 1,1 0-1,-1 1 1,1-1-1,-1 0 1,1-1-1,-1 1 0,1 0 1,-1-1-1,1 0 1,0 1-1,-1-1 0,1 0 1,0 0-1,-1 0 1,1-1-1,0 1 1,-1-1-1,1 0 0,-1 1 1,1-1-1,-1 0 1,1 0-1,-1-1 0,0 1-18,9-5 18,-2 1 0,1-2-1,-1 0 1,0 0-1,0 0 1,-1-1-1,0-1 1,0 1-1,-1-1 1,0 0 0,-1-1-1,0 0 1,4-8-18,1-2 9,-2-1 1,0-1 0,-2 1 0,0-1-1,-1 0 1,1-13-10,-5 24 5,-1 0-1,0 0 1,-1 0 0,0 0-1,-1 0 1,0 0-1,-1 0 1,0 1 0,-1-4-5,2 10-16,0 0 1,-1 1-1,1-1 1,-1 0-1,0 0 0,0 1 1,-1-1-1,1 1 1,-1 0-1,1-1 1,-1 1-1,0 0 1,0 1-1,-1-1 1,1 1-1,0-1 1,-1 1-1,1 0 1,-1 0-1,0 0 1,0 1-1,0-1 0,0 1 1,0 0-1,-2 0 16,-7 0-556,0 0 0,0 1-1,0 1 1,1 0 0,-1 0 0,0 2-1,-5 1 557,-19 5-1069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4.898"/>
    </inkml:context>
    <inkml:brush xml:id="br0">
      <inkml:brushProperty name="width" value="0.05" units="cm"/>
      <inkml:brushProperty name="height" value="0.05" units="cm"/>
      <inkml:brushProperty name="color" value="#E71224"/>
    </inkml:brush>
  </inkml:definitions>
  <inkml:trace contextRef="#ctx0" brushRef="#br0">154 88 6089,'-1'2'451,"0"0"0,-1 1 0,1-1 0,-1 0 0,1 0 0,-1 0 0,0 0 0,0 0 0,0 0 0,0 0-451,0-1 42,0 0 0,0 0 0,0 0 0,-1 0 0,1 0 0,0-1-1,0 1 1,-1-1 0,1 0 0,0 1 0,-1-1 0,1 0 0,0 0 0,-1-1 0,1 1 0,0 0 0,-2-1-42,0 0 25,1 0 1,0 0 0,-1 0-1,1 0 1,0-1 0,0 0-1,0 1 1,0-1 0,0 0-1,0 0 1,0-1 0,1 1-1,-1 0 1,1-1-1,0 0 1,-1 0 0,1 0-26,-5-8 453,0 0 1,1-1 0,-5-12-454,0 1 1445,27 29-794,6 5-644,0-1 1,0-1 0,1-1-1,0-1 1,0-1 0,1-1-1,0-1 1,5-1-8,21 1-40,1-3 0,49-5 40,100-18-2250,-148 15 823,-18 4-235,-17 4 825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5.232"/>
    </inkml:context>
    <inkml:brush xml:id="br0">
      <inkml:brushProperty name="width" value="0.05" units="cm"/>
      <inkml:brushProperty name="height" value="0.05" units="cm"/>
      <inkml:brushProperty name="color" value="#E71224"/>
    </inkml:brush>
  </inkml:definitions>
  <inkml:trace contextRef="#ctx0" brushRef="#br0">43 43 6609,'-25'18'3009,"7"-4"-1617,18-2-471,9-1-289,25-4-456,12-4-72,16-6-72,5-6-48,4-9-224,0-5-272,0-5-1801,5 1 1545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5.917"/>
    </inkml:context>
    <inkml:brush xml:id="br0">
      <inkml:brushProperty name="width" value="0.05" units="cm"/>
      <inkml:brushProperty name="height" value="0.05" units="cm"/>
      <inkml:brushProperty name="color" value="#E71224"/>
    </inkml:brush>
  </inkml:definitions>
  <inkml:trace contextRef="#ctx0" brushRef="#br0">57 54 6001,'2'-11'2948,"-2"10"-2777,0 1 1,0-1-1,0 0 1,1 1 0,-1-1-1,0 0 1,0 0 0,0 1-1,0-1 1,0 0-1,0 1 1,0-1 0,-1 0-1,1 0 1,0 1 0,0-1-1,0 0 1,-1 1-1,1-1 1,0 0 0,-1 1-1,1-1 1,-1 1 0,1-1-1,0 1 1,-1-1-1,1 1 1,-1-1 0,0 1-172,-1-20 1201,3 16-478,2 18-402,1 5-316,-1-1-1,-1 1 0,0 0 1,-2 0-1,0 0 0,-1 0 1,-1 0-1,-2 8-4,-16 81 17,-16 45-17,35-153 0,1 1 0,0-1 0,-1 1 0,1 0 0,0-1 0,0 1 0,0 0 0,-1-1-1,1 1 1,0-1 0,0 1 0,0 0 0,0-1 0,0 1 0,0 0 0,1-1-1,-1 1 1,0 0 0,0-1 0,0 1 0,0-1 0,1 1 0,-1 0 0,0-1 0,1 1-1,-1-1 1,0 1 0,1 0 0,17 0 8,-7-1-6,128-5-43,-100 5-61,-1 2 1,4 2 101,-6-1-782,0-1 1,6-2 781,-39 0-195,1 0-1,-1 0 1,1 0-1,-1 0 1,0-1-1,1 1 1,-1-1-1,0 0 1,0 0-1,1-1 1,-1 1-1,0-1 1,0 1-1,0-1 196,0-10-772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6.330"/>
    </inkml:context>
    <inkml:brush xml:id="br0">
      <inkml:brushProperty name="width" value="0.05" units="cm"/>
      <inkml:brushProperty name="height" value="0.05" units="cm"/>
      <inkml:brushProperty name="color" value="#E71224"/>
    </inkml:brush>
  </inkml:definitions>
  <inkml:trace contextRef="#ctx0" brushRef="#br0">99 0 5609,'-2'3'2290,"2"-3"-2064,-1 1 1,1-1 0,0 0-1,-1 1 1,1-1 0,-1 0-1,1 1 1,0-1 0,-1 0-1,1 0 1,-1 1 0,1-1-1,-1 0 1,1 0 0,-1 0-1,1 0 1,-1 1 0,1-1-1,-1 0 1,1 0 0,-1 0 0,1 0-1,-1 0 1,1 0 0,-1-1-227,0 2 65,1 1 0,-1-1 0,0 0 0,1 0 0,-1 0 1,1 0-1,-1 0 0,1 1 0,0-1 0,-1 0 1,1 0-1,0 1 0,0-1 0,0 0 0,0 0 0,0 1 1,0-1-1,0 0-65,0 2 68,-2 61 505,-3 23-322,-20 84 35,-4 38-224,13 165-500,15-365 237,1-8 117,0 1 0,0-1 1,0 1-1,0-1 0,0 0 0,0 1 0,0-1 0,0 1 0,0-1 0,1 0 0,-1 1 0,1-1 0,-1 0 0,1 1 1,-1-1-1,1 1 84,-1-2-9,0 0 0,0 0 1,0 0-1,0 0 0,0 0 1,0 0-1,0 0 0,0 0 1,0 0-1,1 0 0,-1 0 1,0 0-1,0 1 1,0-1-1,0 0 0,0 0 1,0 0-1,0 0 0,0 0 1,0 0-1,0 0 0,0 0 1,0 0-1,0 0 0,0 0 1,0 0-1,1 0 0,-1 0 1,0 0-1,0 0 0,0 0 1,0 0-1,0 0 1,0 0-1,0 0 0,0 0 1,0 0-1,0 0 0,0 0 1,1 0-1,-1 0 0,0 0 1,0 0-1,0 0 0,0 0 1,0 0-1,0 0 0,0 0 1,0 0-1,0 0 0,0 0 1,0 0-1,0 0 0,0 0 1,1 0-1,-1 0 1,0-1-1,0 1 0,0 0 1,0 0-1,0 0 0,0 0 1,0 0-1,0 0 0,0 0 1,0 0-1,0 0 0,0 0 1,0 0 8,2-9 764,-2 6-607,3-17 268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6.897"/>
    </inkml:context>
    <inkml:brush xml:id="br0">
      <inkml:brushProperty name="width" value="0.05" units="cm"/>
      <inkml:brushProperty name="height" value="0.05" units="cm"/>
      <inkml:brushProperty name="color" value="#E71224"/>
    </inkml:brush>
  </inkml:definitions>
  <inkml:trace contextRef="#ctx0" brushRef="#br0">34 68 6049,'0'0'269,"-1"0"0,0 0 0,1 0-1,-1-1 1,1 1 0,-1 0 0,1 0-1,-1-1 1,1 1 0,-1 0 0,1-1-1,-1 1 1,1 0 0,-1-1 0,1 1-1,-1-1 1,1 1 0,0-1 0,-1 1-1,1-1 1,0 1 0,-1-1 0,1 1-1,0-1 1,0 0 0,-1 1 0,1-1-1,0 0-268,-4-24 1773,6-6-1791,-2 73 31,0-41-24,0-1 10,0 0 20,0 0-15,0 0 9,0 0-9,0 0 0,0 0 0,0 0 1,0 0-1,1-1 0,-1 1 0,0 0 0,0 0 0,0 0 1,0 0-1,0 0 0,0-1 0,0 1 0,0 0 0,0 0 1,0 0-1,0 0 0,0-1 0,0 1 0,0 0 0,0 0 1,-1 0-1,1 0 0,0 0 0,0-1 0,0 1 0,0 0 1,0 0-1,0 0 0,0 0 0,0 0 0,0 0 0,-1-1 1,1 1-1,0 0 0,0 0 0,0 0 0,0 0 0,0 0 1,0 0-1,-1 0 0,1 0 0,0 0 0,0 0 0,0 0 0,0 0 1,0 0-1,-1 0 0,1 0 0,0 0 0,0 0 0,0 0-4,-11 0-457,7 0-526,3 0 1084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1.598"/>
    </inkml:context>
    <inkml:brush xml:id="br0">
      <inkml:brushProperty name="width" value="0.05" units="cm"/>
      <inkml:brushProperty name="height" value="0.05" units="cm"/>
      <inkml:brushProperty name="color" value="#E71224"/>
    </inkml:brush>
  </inkml:definitions>
  <inkml:trace contextRef="#ctx0" brushRef="#br0">14 0 4505,'7'28'4941,"-3"-19"-4760,-2 0 1,0 0-1,0 1 0,0-1 0,-1 1 0,-1 8-181,-16 260 671,-1 62-384,17-280-258,4-1 1,1 1-1,4-1 0,11 39-29,-17-86 1,3 13 11,1-1 1,7 16-13,-11-35-24,-1 1 0,1-1 0,-1 0 0,2 0 0,-1 0 0,0 0 0,1 0 0,0-1 0,0 1 0,0-1 0,1 0 0,-1-1 0,5 4 24,-7-6-34,1 0 0,-1 0 0,1 0 0,-1 0 0,1 0 0,-1 0-1,1-1 1,0 1 0,-1-1 0,1 0 0,0 1 0,-1-1-1,1-1 1,0 1 0,-1 0 0,1-1 0,0 1 0,-1-1 0,1 0-1,-1 0 1,1 0 0,-1 0 0,1 0 0,-1 0 0,0-1-1,1 1 35,2-3-110,0-1-1,0 1 0,-1-1 0,1 0 0,-1 0 0,0 0 1,-1 0-1,1-1 0,-1 0 0,1-2 111,18-42-340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7.999"/>
    </inkml:context>
    <inkml:brush xml:id="br0">
      <inkml:brushProperty name="width" value="0.05" units="cm"/>
      <inkml:brushProperty name="height" value="0.05" units="cm"/>
      <inkml:brushProperty name="color" value="#E71224"/>
    </inkml:brush>
  </inkml:definitions>
  <inkml:trace contextRef="#ctx0" brushRef="#br0">1 39 5105,'0'0'2337,"0"0"-678,0 0-618,0 0-398,0 0-186,3 1 270,1 0-474,0 1-1,0 0 1,0 0 0,0 0-1,0 0 1,0 1-1,-1-1 1,1 1 0,2 3-253,-4-3 34,0 1 0,0 0 1,0-1-1,0 1 1,-1 0-1,1 0 0,-1 0 1,0 0-1,0 0 0,-1 1 1,1-1-1,-1 3-34,1 3 8,0 1-1,-1-1 1,-1 1 0,1-1-1,-2 1 1,1-1 0,-1 0-1,-1 0 1,0 0 0,0 0-1,-1 1-7,-7 8 20,-4 13 127,16-35-137,0-1 1,0 0-1,1 1 1,0-1-1,0 1 0,0 0 1,0-1-1,0 1 1,1 0-1,0 0 1,-1 1-1,1-1 0,1 0-10,1-3 9,167-171-8,-162 167 1,26-25-8,-34 33 6,1-1 1,0 1-1,0 0 0,0 0 0,1 0 1,-1 1-1,0-1 0,1 1 0,-1 0 1,1 0-1,0 0 0,-3 1 0,0 0-1,1 0 1,-1 0-1,0 0 1,0 1 0,0-1-1,0 0 1,0 1 0,1-1-1,-1 1 1,0-1 0,0 1-1,0 0 1,0-1 0,-1 1-1,1 0 1,0-1 0,0 1-1,0 0 1,0 0-1,-1 0 1,1 0 0,0 0-1,-1 0 1,1 0 0,-1 0-1,1 0 1,-1 0 0,0 0-1,1 1 1,-1-1 0,9 39-18,-9-39 18,3 24-1,-2 1 1,0 0 0,-2 0 0,-1-1-1,-4 19 1,-10 42-5,-5 1 5,18-72-4,-11 40-38,-3-1 1,-21 50 41,27-80-11,0 0 1,-2-1 0,0-1-1,-2 0 1,0-1-1,-2 0 1,-9 8 10,-4 1 65,79-37 299,-32 5-365,1 0-1,0 2 0,0 0 1,0 1-1,9 2 2,-14-1-294,0 0 0,0-1 0,0 0 0,0-1 0,0-1 0,0 0 0,0-1 0,0 0 0,0-1 0,0 0 0,9-5 294,19-9-903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8.603"/>
    </inkml:context>
    <inkml:brush xml:id="br0">
      <inkml:brushProperty name="width" value="0.05" units="cm"/>
      <inkml:brushProperty name="height" value="0.05" units="cm"/>
      <inkml:brushProperty name="color" value="#E71224"/>
    </inkml:brush>
  </inkml:definitions>
  <inkml:trace contextRef="#ctx0" brushRef="#br0">67 20 5825,'-2'-5'3894,"-4"-8"-389,1 12-2671,0 9-188,-7 25-538,2 0 1,1 0-1,-1 17-108,7-32 7,1 1 1,0-1 0,2 1-1,0 0 1,1-1 0,1 1-1,1 3-7,5 18 4,1-1 0,12 30-4,-19-63-3,0 0 0,1 0 1,-1 0-1,1-1 0,0 1 1,1-1-1,-1 0 0,1 1 1,2 1 2,-4-5-1,0-1 0,0 1 0,0 0 0,1-1 0,-1 1 0,0-1 0,1 0 0,-1 0 0,1 0 0,-1 0 0,1 0 0,-1 0 0,1-1 0,0 1 0,-1-1 0,1 0 0,0 0 0,-1 0 0,1 0 0,0 0 0,-1-1 0,1 1 0,1-1 1,5-2 2,0-1 0,0 0-1,0 0 1,-1-1 0,0 0-1,0 0 1,0-1 0,-1 0-1,0-1-1,-1 2 1,0 0 0,1 0 0,-1 0 0,1 0 0,0 1 0,0 0 0,0 1 0,0 0 0,1 0 0,-1 0 0,1 1 0,0 0 0,0 1-1,-7 0 0,0 1 0,0 0 0,0 0-1,0 0 1,0 0 0,1 1 0,-1-1 0,0 0 0,0 0-1,0 1 1,0-1 0,0 1 0,0-1 0,0 1-1,0-1 1,0 1 0,0-1 0,-1 1 0,1 0 0,0-1-1,0 1 1,0 0 0,-1 0 0,1 0 0,0 0-1,0 0 1,0 2 1,0 0-1,0 0 0,0-1 0,-1 1 0,1 0 0,-1 0 0,1 0 0,-1 0 0,0 0 0,0 2 0,-2 9-1,0-1-1,0 1 1,-1 0 0,-1 0 1,4-14 0,-19 67-2,-13 27 2,21-67-113,-1-1 0,-1 0-1,0-1 1,-16 19 113,27-41-101,0 0-1,-1 0 1,1 0 0,-1 0-1,0-1 1,0 1 0,0-1-1,0 1 1,0-1-1,-2 1 102,4-3-42,1 0-1,-1 1 0,1-1 0,-1 0 1,1 0-1,-1 0 0,1 0 0,-1 0 1,1 0-1,-1 0 0,1 0 0,-1 0 1,1 0-1,-1 0 0,0 0 0,1 0 0,-1 0 1,1-1-1,-1 1 0,1 0 0,0 0 1,-1-1-1,1 1 0,-1 0 0,1-1 1,-1 1 42,0-1-75,0 0 1,1-1 0,-1 1-1,0 0 1,0-1 0,1 1-1,-1-1 1,1 1 0,-1-1-1,1 1 1,0-1 0,0 1-1,-1-1 1,1 1 74,-1-35-1180,1-16 553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08.935"/>
    </inkml:context>
    <inkml:brush xml:id="br0">
      <inkml:brushProperty name="width" value="0.05" units="cm"/>
      <inkml:brushProperty name="height" value="0.05" units="cm"/>
      <inkml:brushProperty name="color" value="#E71224"/>
    </inkml:brush>
  </inkml:definitions>
  <inkml:trace contextRef="#ctx0" brushRef="#br0">34 144 7090,'-5'2'823,"2"0"-57,0-1-1,-1 0 1,1 0-1,0 0 1,-1-1 0,1 1-1,-2-1-765,5 0 511,0 0-420,0-1 0,0 1 0,-1-1 0,1 1 0,0 0 0,0-1 0,0 1 0,0-1 0,0 1 0,0-1 0,1 1 0,-1 0 0,0-1 0,0 1 0,0-1 0,0 1 0,0 0 0,1-1 0,-1 1 0,0-1 0,0 1 0,1 0 0,-1-1 0,0 1-91,13-8 108,0 0-1,1 2 1,0-1-1,0 2 1,14-5-108,-18 8 15,0 0 0,0 0-1,0 1 1,0 0 0,0 0 0,0 1 0,0 1-1,2 0-13,14 0 11,13 0-826,0-2 1,30-6 813,-53 5-285,0-1 1,-1-1-1,0 0 1,0-1 0,0-1-1,0 0 1,-1-1-1,4-3 285,34-28-890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1.779"/>
    </inkml:context>
    <inkml:brush xml:id="br0">
      <inkml:brushProperty name="width" value="0.05" units="cm"/>
      <inkml:brushProperty name="height" value="0.05" units="cm"/>
      <inkml:brushProperty name="color" value="#E71224"/>
    </inkml:brush>
  </inkml:definitions>
  <inkml:trace contextRef="#ctx0" brushRef="#br0">209 25 4353,'-1'-1'216,"1"1"0,-1 0-1,1 0 1,0 0 0,0 0 0,-1-1 0,1 1 0,0 0 0,-1 0-1,1-1 1,0 1 0,0 0 0,-1 0 0,1-1 0,0 1-1,0 0 1,0-1 0,-1 1 0,1 0 0,0-1 0,0 1-1,0 0 1,0-1 0,0 1 0,0-1 0,0 1 0,0 0-1,0-1 1,0 1 0,0 0 0,0-1-216,0 0 67,0 1 0,0-1 0,0 1 0,0-1-1,0 1 1,0-1 0,0 1 0,0-1 0,-1 1 0,1-1 0,0 1 0,0-1-1,0 1 1,-1-1 0,1 1 0,0-1 0,0 1 0,-1-1 0,1 1 0,0-1-1,-1 1 1,1 0 0,-1-1 0,1 1 0,-1 0 0,1-1 0,0 1 0,-1 0-1,1 0 1,-1 0 0,1-1 0,-1 1 0,1 0 0,-1 0 0,1 0 0,-1 0-1,0 0 1,1 0 0,-1 0-67,-4 1 21,0 0 0,1 0 0,-1 1 0,0-1 0,1 1 0,-1 0-1,1 1 1,0-1 0,-1 1 0,1 0 0,1 0 0,-3 2-21,-35 37 67,32-29-41,0 0-1,1 0 1,0 1 0,1 0 0,1 1 0,0-1 0,1 1 0,0 0 0,1 1-1,1 1-25,1-7 10,-4 10 15,2 0 1,1 0 0,0 0 0,2 1 0,0-1-1,2 14-25,-1-28 4,1-1 0,0 0 0,0 1 0,1-1 0,-1 0 0,1 1 0,0-1 0,1 0 0,-1 0 0,1 0 0,0-1 0,1 2-4,-1-3 1,0 0-1,-1-1 0,1 1 1,0-1-1,1 0 0,-1 0 1,0 0-1,0 0 1,1-1-1,-1 1 0,1-1 1,0 0-1,-1 0 0,1 0 1,0 0-1,0-1 0,-1 1 1,1-1-1,1 0 0,3-1-2,-1 0 1,0 0-1,0 0 1,1-1-1,-1 0 1,0-1-1,0 0 0,-1 0 1,1 0-1,-1-1 1,1 0-1,-1 0 0,0 0 1,-1-1-1,1 0 1,-1 0-1,4-5 2,8-9 2,-1-1-1,-1 0 0,-2 0 1,8-15-2,-12 19 2,0-1 1,-1 0-1,-1-1 1,-1 1-1,-1-1 1,0-2-3,-4 15 3,0-1 1,0 1-1,-1-1 0,1 0 1,-1 1-1,-1-1 0,1 0 1,-1 1-1,0-1 1,-1-2-4,1 5 2,-1 0 1,1 0 0,0 0 0,-1 0 0,0 1 0,1-1-1,-1 1 1,0-1 0,-1 1 0,1-1 0,0 1 0,-1 0-1,1 0 1,-1 0 0,1 1 0,-1-1 0,0 1 0,0-1-1,0 1-2,0-1 3,-1 1 0,0 0 0,1 0 0,-1 0 0,0 0 0,1 1 0,-1-1 0,0 1 0,0 0 0,1 0-1,-1 1 1,0-1 0,0 1 0,1 0 0,-4 0-3,1 2-4,0-1 1,0 1-1,1 0 0,-1 0 0,1 1 0,0-1 1,0 1-1,0 0 0,0 1 4,-9 10-205,1 0 0,1 1 0,0 0 0,1 1 1,-4 9 204,12-20-117,-2 1-116,1 0 0,1 0 0,-1 0 0,1 1 0,0-1-1,1 1 1,-1 2 233,3-10-17,0 0 0,0 0 0,0 1 0,0-1 0,0 0 0,0 0-1,0 1 1,0-1 0,0 0 0,0 1 0,0-1 0,0 0 0,0 0 0,0 1 0,0-1 0,0 0 0,0 1-1,0-1 1,0 0 0,0 0 0,0 1 0,0-1 0,1 0 0,-1 0 0,0 1 0,0-1 0,0 0-1,0 0 1,1 1 0,-1-1 0,0 0 0,0 0 0,0 0 0,1 0 0,-1 1 0,0-1 0,1 0-1,-1 0 1,0 0 0,0 0 0,1 0 0,-1 0 0,0 0 0,0 0 0,1 0 0,-1 0 0,0 0-1,1 0 1,-1 0 0,0 0 0,0 0 0,1 0 0,-1 0 0,0 0 0,1 0 0,-1 0 0,0 0-1,0 0 1,1-1 0,-1 1 0,0 0 0,0 0 0,1 0 0,-1 0 0,0-1 0,0 1 17,17-12-17,4-8-65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2.135"/>
    </inkml:context>
    <inkml:brush xml:id="br0">
      <inkml:brushProperty name="width" value="0.05" units="cm"/>
      <inkml:brushProperty name="height" value="0.05" units="cm"/>
      <inkml:brushProperty name="color" value="#E71224"/>
    </inkml:brush>
  </inkml:definitions>
  <inkml:trace contextRef="#ctx0" brushRef="#br0">489 1 6249,'2'-1'4943,"-4"2"-2849,-12 9-1374,-31 43-151,30-37-447,1 1 0,1 0 0,1 0 0,-4 10-122,-40 77 237,5 2-1,-21 69-236,65-156 2,-38 100-25,5 2 1,6 2-1,-13 90 23,44-198-187,1 0 0,1 0 0,0 0 0,0 0 0,2 9 187,-1-23-39,0-1 1,0 1-1,0-1 0,0 1 1,1-1-1,-1 1 0,0-1 1,0 1-1,0-1 0,0 1 0,0-1 1,1 1-1,-1-1 0,0 1 1,0-1-1,1 0 0,-1 1 1,0-1-1,1 1 0,-1-1 0,1 0 1,-1 1-1,0-1 0,1 0 1,-1 1-1,1-1 0,-1 0 1,1 0-1,0 1 39,-1-1-71,1-1 0,0 1 0,0 0 0,0 0 0,0 0 0,-1-1 0,1 1 0,0 0 0,0-1 0,0 1 0,-1-1 0,1 1 0,0-1 0,-1 1 1,1-1-1,0 1 0,-1-1 71,9-10 67,0 0 1,-1 0 0,0 0 0,-1-1 0,0-1-68,-5 9 157,28-48 639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2.488"/>
    </inkml:context>
    <inkml:brush xml:id="br0">
      <inkml:brushProperty name="width" value="0.05" units="cm"/>
      <inkml:brushProperty name="height" value="0.05" units="cm"/>
      <inkml:brushProperty name="color" value="#E71224"/>
    </inkml:brush>
  </inkml:definitions>
  <inkml:trace contextRef="#ctx0" brushRef="#br0">142 6 5721,'-3'2'320,"0"-1"0,1 0 0,-1-1-1,0 1 1,0 0 0,0-1 0,0 0 0,0 1-1,1-1 1,-1 0 0,0-1 0,0 1 0,0 0 0,0-1-1,0 0 1,0 1 0,1-1 0,-1 0 0,0-1-320,0 1 68,0 0 0,0 0 0,0 0-1,0 1 1,0-1 0,0 1 0,0 0 0,0-1 0,0 1 0,0 1 0,0-1 0,0 0 0,0 1 0,-1 0-68,2 0 35,0 0-1,0 1 0,1-1 1,-1 1-1,0-1 0,0 1 0,1 0 1,-1-1-1,1 1 0,0 0 1,-1 0-1,1 0 0,0 1 1,0-1-1,0 0 0,1 0 0,-1 1-34,-10 41 190,10-36-176,0 1 1,1-1-1,0 0 1,0 0-1,1 0 1,0 1-1,1-1 1,-1 0 0,2 0-1,-1-1 1,1 1-1,0 0 1,1-1-1,1 3-14,-2-4 7,1-1-1,-1 0 1,1 1 0,0-1-1,1-1 1,-1 1-1,1-1 1,0 1-1,0-1 1,1-1-1,-1 1 1,1-1-1,0 0 1,0 0-1,0-1 1,0 0-1,0 0 1,3 1-7,-3-2 12,0-1-1,0 1 1,0-1 0,0-1-1,0 1 1,0-1 0,0 0-1,0 0 1,0 0 0,0-1 0,-1 0-1,1-1 1,0 1 0,-1-1-1,0 0 1,1 0 0,-1 0-1,-1-1 1,1 0 0,0 0-1,-1 0 1,0-1 0,0 1-1,0-1 1,-1 0 0,1 0 0,-1 0-1,2-6-11,-2 7 3,0-1-1,-1 0 1,0-1-1,0 1 1,0 0-1,-1-1 1,1 1-1,-1-1 1,-1 1-1,1-1 1,-1 1-1,0-1 1,0 0-1,0 1 1,-1-1-1,0 1 1,0-1 0,-1 1-1,1-1 1,-1 1-1,0 0 1,-1 0-1,1 0 1,-1 0-1,0 0 1,0 0-1,-1 1 1,1 0-1,-1 0 1,-4-4-3,3 4 6,1 1 0,-1-1 0,0 1 1,-1 1-1,1-1 0,0 1 0,-1 0 1,1 0-1,-1 0 0,0 1 0,0 0 1,1 0-1,-1 1 0,-4-1-6,-8 2-166,0 0-1,0 1 1,0 1 0,1 0 166,-29 5-1688,36-7 1134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2.984"/>
    </inkml:context>
    <inkml:brush xml:id="br0">
      <inkml:brushProperty name="width" value="0.05" units="cm"/>
      <inkml:brushProperty name="height" value="0.05" units="cm"/>
      <inkml:brushProperty name="color" value="#E71224"/>
    </inkml:brush>
  </inkml:definitions>
  <inkml:trace contextRef="#ctx0" brushRef="#br0">409 1 7266,'-7'3'614,"1"1"1,-1-1-1,1 1 1,0 1 0,0-1-1,0 1 1,1 0 0,-1 0-1,1 1 1,-4 5-615,-7 12-273,0 1 0,-3 8 273,1-2 692,-28 44-226,-68 119 274,95-156-675,2 1-1,1 1 0,2 0 1,-3 19-65,8-18 2,2 0-1,2 1 1,1 0-1,2 0 1,2 0 0,3 15-2,-1-28-121,1-1 0,2 0 0,1 0 0,1 0 0,1-1 0,1 0 0,2-1 0,0 0 0,13 20 121,-17-34-201,0-1 1,1 1-1,1-1 0,-1-1 0,2 1 1,-1-2-1,1 1 0,1-1 1,-1-1-1,1 0 0,1 0 0,9 3 201,-11-6-136,0-2-1,1 0 0,-1 0 0,0 0 0,9-1 137,-16-1-16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3.729"/>
    </inkml:context>
    <inkml:brush xml:id="br0">
      <inkml:brushProperty name="width" value="0.05" units="cm"/>
      <inkml:brushProperty name="height" value="0.05" units="cm"/>
      <inkml:brushProperty name="color" value="#E71224"/>
    </inkml:brush>
  </inkml:definitions>
  <inkml:trace contextRef="#ctx0" brushRef="#br0">0 204 6281,'3'-37'3689,"0"18"-2837,1 0 0,1 0-1,3-5-851,-8 23 459,0 1-12,3 73 655,-1-52-1093,-2 0 0,0 0 0,-3 16-9,-5 48 0,4 0-1,4 30 1,3-104-15,3-19-5,2-20-4,17-91-28,-15 62 53,3 0 0,14-36-1,-21 77-4,8-24 1,2 1 1,1 0 0,9-11 2,-26 50 0,0-1 0,0 1 0,0 0 0,0-1 0,0 1 0,0-1 0,1 1 0,-1 0 0,0 0 0,0-1 0,0 1 0,1 0 0,-1-1 0,0 1 0,1 0 0,-1 0 0,0-1 0,0 1 0,1 0 0,-1 0-1,0 0 1,1-1 0,-1 1 0,1 0 0,-1 0 0,0 0 0,1 0 0,-1 0 0,0 0 0,1 0 0,-1 0 0,1 0 0,-1 0 0,0 0 0,1 0 0,-1 0 0,7 14 7,0 35 18,-5-36-17,13 155 47,-6 20-55,-7-162-11,1-8-160,-3-18 168,0 0 0,0 0 0,0 0-1,0 0 1,0 0 0,1 0 0,-1 0 0,0 0-1,0 0 1,0 0 0,0 0 0,0 0-1,1 0 1,-1 0 0,0 0 0,0 0-1,0 0 1,0 0 0,1 0 0,-1 0 0,0 0-1,0 0 1,0 0 0,0 0 0,0 0-1,1-1 1,-1 1 0,0 0 0,0 0-1,0 0 1,0 0 0,0 0 0,0 0 0,0 0-1,0-1 1,1 1 0,-1 0 0,0 0-1,0 0 1,0 0 0,0 0 0,0-1-1,0 1 1,0 0 0,0 0 0,0 0-1,0 0 4,13-33-192,-9 22 177,29-76-16,-15 38 18,1 0 1,3 2-1,5-5 13,-23 46-2,-1 0 1,2 0-1,-1 1 1,1-1-1,0 1 0,2-1 2,-7 5 0,1 0 0,0 0 0,0 0 0,-1 1-1,1-1 1,0 0 0,0 1 0,0-1 0,0 1-1,0-1 1,0 1 0,0-1 0,0 1 0,0 0 0,0-1-1,0 1 1,0 0 0,0 0 0,0 0 0,0 0-1,1 0 1,-1 0 0,0 0 0,0 0 0,0 0 0,0 1-1,0-1 1,0 0 0,0 1 0,0-1 0,0 1-1,0-1 1,0 1 0,0-1 0,0 1 0,0 0 0,-1 0-1,1-1 1,0 1 0,0 0 0,-1 0 0,1 0 0,8 14 0,-1 0 1,-1 0 0,0 1-1,-2 0 1,1 0 0,-2 1-1,2 2 0,3 8-233,-2 0-1,0 0 1,-2 1 0,-1 0 0,-1 0 0,-2 0 0,0 0 0,-2 1 0,-4 22 233,2-35-522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14.332"/>
    </inkml:context>
    <inkml:brush xml:id="br0">
      <inkml:brushProperty name="width" value="0.05" units="cm"/>
      <inkml:brushProperty name="height" value="0.05" units="cm"/>
      <inkml:brushProperty name="color" value="#E71224"/>
    </inkml:brush>
  </inkml:definitions>
  <inkml:trace contextRef="#ctx0" brushRef="#br0">270 57 5857,'-4'-7'1450,"3"2"-913,-1 1 0,-1-1 0,1 1 0,0 0-1,-1 0 1,0 0 0,0 0 0,0 0 0,-1 1-1,1-1 1,-3-1-537,6 5 63,-1 0 0,1 0 1,0 0-1,0 1 0,0-1 0,-1 0 0,1 0 0,0 0 0,0 0 1,0 0-1,0 0 0,-1 0 0,1 0 0,0 0 0,0 1 0,0-1 1,0 0-1,0 0 0,-1 0 0,1 0 0,0 0 0,0 1 0,0-1 1,0 0-1,0 0 0,0 0 0,0 1 0,0-1 0,0 0 0,0 0 1,0 0-1,0 0 0,0 1 0,0-1 0,0 0 0,0 0 1,0 0-1,0 1 0,0-1 0,0 0 0,0 0 0,0 0 0,0 1 1,0-1-64,1 20-167,-1 3 236,-5 28-32,-2 0 0,-2 0 1,-7 19-38,-147 560-230,161-621 96,-8 30-1503,2 1 1,0 8 1636,9-64-233,2-8 109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20.499"/>
    </inkml:context>
    <inkml:brush xml:id="br0">
      <inkml:brushProperty name="width" value="0.05" units="cm"/>
      <inkml:brushProperty name="height" value="0.05" units="cm"/>
      <inkml:brushProperty name="color" value="#E71224"/>
    </inkml:brush>
  </inkml:definitions>
  <inkml:trace contextRef="#ctx0" brushRef="#br0">105 364 3545,'-5'-17'1493,"4"13"-1378,0 0 0,0 0 0,-1 0 0,1 0 0,-1 0 0,-1-2-115,-32-47 515,32 49-416,1-1 0,0 1 0,-1-1 0,2 0 1,-1 1-1,0-2-99,2 5 133,0-1-1,-1 1 1,1 0-1,0 0 1,-1 0 0,1 0-1,-1 0 1,1 0 0,-1 0-1,0 0 1,1 0 0,-1 0-1,0 0 1,0 0 0,0 1-1,0-1 1,0 0 0,0 0-1,1 1 1,-2-1-1,1 1 1,0-1 0,0 1-133,1-1 43,-1 1 0,1 0 0,0 0-1,-1-1 1,1 1 0,0 0 0,-1-1 0,1 1 0,0 0 0,0-1 0,-1 1 0,1 0 0,0-1 0,0 1 0,0-1 0,0 1 0,0 0-1,-1-1 1,1 1 0,0-1 0,0 1 0,0-1 0,0 1-43,0-1 23,0 1 0,0-1 0,0 1 0,0-1 0,0 1 0,0 0 0,0-1 0,0 1 0,0-1 0,-1 1 0,1 0 0,0-1 0,0 1 0,-1-1 0,1 1 0,0 0 0,0-1 0,-1 1 0,1 0 0,0-1 0,-1 1 0,1 0 0,0 0 0,-1-1 0,1 1 0,-1 0 0,1 0 0,0 0 0,-1-1 0,1 1 0,-1 0 0,1 0 0,-1 0 0,1 0 0,0 0 0,-1 0 0,1 0 0,-1 0 0,1 0 0,-1 0 0,1 0 1,-1 0-24,1 0 21,0 1 1,0-1 0,-1 0 0,1 0 0,0 0 0,0 0-1,0 0 1,-1 1 0,1-1 0,0 0 0,0 0-1,0 0 1,0 0 0,0 1 0,-1-1 0,1 0 0,0 0-1,0 1 1,0-1 0,0 0 0,0 0 0,0 0 0,0 1-1,0-1 1,0 0 0,0 0 0,0 1 0,0-1 0,0 0-1,0 0 1,0 1 0,0-1 0,0 0 0,0 0 0,0 0-1,0 1 1,1-1 0,-1 0 0,0 0 0,0 0 0,0 1-1,0-1 1,0 0 0,1 0-22,6 17-15,-4-12 116,3 9-54,18 39 137,5 21-184,-6 1 119,-15-46-37,1-1 1,1 0 0,1 0 0,1-1-1,6 7-82,-17-32 5,1-1 0,-1 1-1,0 0 1,1 0 0,-1-1-1,1 1 1,-1-1 0,1 1 0,0-1-1,0 0 1,0 0 0,0 0-1,0 0 1,0 0 0,0 0 0,0 0-1,1 0-4,0-10-10,20-38 9,-13 26 6,0 0 1,-1-1 0,-1 0 0,1-7-6,18-59-475,5 0-1,3 2 0,22-34 476,-54 113-302,1 0-1,-1 1 0,1-1 1,1 1-1,-1 0 1,1 0-1,0 0 0,0 1 1,0-1-1,1 1 1,0 1 302,11-6-747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1.931"/>
    </inkml:context>
    <inkml:brush xml:id="br0">
      <inkml:brushProperty name="width" value="0.05" units="cm"/>
      <inkml:brushProperty name="height" value="0.05" units="cm"/>
      <inkml:brushProperty name="color" value="#E71224"/>
    </inkml:brush>
  </inkml:definitions>
  <inkml:trace contextRef="#ctx0" brushRef="#br0">25 219 6401,'-14'7'2617,"7"-2"-1729,4-1-200,6-6-288,-3 0-56,0 0-32,21-8-55,25-10-57,59-22-40,-41 15-136,1 2-40,-5-5-224,-5 4-217,-5 3-583,-7-2 616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00:21.165"/>
    </inkml:context>
    <inkml:brush xml:id="br0">
      <inkml:brushProperty name="width" value="0.05" units="cm"/>
      <inkml:brushProperty name="height" value="0.05" units="cm"/>
      <inkml:brushProperty name="color" value="#E71224"/>
    </inkml:brush>
  </inkml:definitions>
  <inkml:trace contextRef="#ctx0" brushRef="#br0">52 0 4777,'-6'3'629,"1"-1"-1,-1 1 1,1-1-1,0 1 1,-1 1-1,1-1 1,1 1 0,-1 0-1,0 0-628,9 0 2804,15 4-2902,-13-5 358,3 0-229,0 1-1,-1 0 1,0 1-1,0 0 1,0 0-1,-1 0 1,0 1-1,3 3-30,-4-3 26,4 4 6,-1 0 0,-1 1 1,0 0-1,0 0 0,-1 1 1,0 0-1,-1 0 0,-1 1 1,0 0-1,3 10-32,2 4 25,25 66 8,-4 3 0,-4 0 0,-1 19-33,-15-52-17,-3 1 0,-3-1 0,-2 1 0,-3 0 0,-6 40 17,-12 25-1071,-6 0 1,-5-1-1,-35 93 1071,28-110-690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9:39:45.867"/>
    </inkml:context>
    <inkml:brush xml:id="br0">
      <inkml:brushProperty name="width" value="0.05" units="cm"/>
      <inkml:brushProperty name="height" value="0.05" units="cm"/>
      <inkml:brushProperty name="color" value="#E71224"/>
    </inkml:brush>
  </inkml:definitions>
  <inkml:trace contextRef="#ctx0" brushRef="#br0">21 113 2793,'-2'-1'355,"0"-1"0,0 0 0,1 1 0,-1-1 0,1 0-1,0 0 1,-1 0 0,1 0 0,0 0 0,0 0 0,0 0 0,1 0 0,-1-1 0,0 1 0,1 0 0,-1 0 0,1-1 0,0 1 0,0 0 0,0-1 0,0 1 0,0 0 0,0-1 0,1 1 0,-1 0-355,1-13 758,-1 15-676,0-2 759,1 0 807,1 10-1719,-1-5 75,0 0 1,-1 1 0,0-1 0,1 1 0,-1-1 0,-1 0-1,1 1 1,0-1 0,-1 1 0,0 0-5,-2 26 8,3-29-2,0-1 6,0 0 12,0 0-9,8-21 84,-7 20-100,0-1 1,1 0 0,-1 0 0,1 1 0,0-1 0,-1 1 0,1 0 0,0-1-1,0 1 1,0 0 0,0 0 0,0 0 0,0 0 0,0 0 0,0 1 0,0-1-1,0 1 1,3-2 1,0 0-1,0 0 0,0 0 1,0 0-1,-1-1 0,0 0 0,1 0 1,0-1-1,36-33 2,-39 36-3,1-1 0,-1 0 0,0 1-1,1 0 1,-1 0 0,1-1 0,-1 2-1,1-1 1,-1 0 0,1 0 0,0 1-1,-1-1 1,1 1 0,0 0 0,0 0-1,-1 0 1,1 0 0,0 1 0,-1-1-1,1 1 1,0-1 0,-1 1 0,1 0-1,-1 0 1,1 0 0,-1 0 0,1 1-1,-1-1 1,0 1 0,1-1 0,-1 1-1,0 0 1,0 0 0,0 0 0,-1 0-1,1 0 1,0 0 0,-1 0 0,0 1 0,1-1-1,-1 1 1,0-1 0,0 1 0,0 1 1,2 3-8,-1 0 0,0 0 0,-1 1 0,0-1 0,0 0 0,-1 1 0,1-1 0,-2 1 0,1-1 0,-1 1 0,0-1 0,0 0 0,-1 1 1,0-1-1,-1 0 0,1 0 0,-1 0 0,-1-1 0,-1 4 8,-7 21-3,10-25-3,0 0 0,0-1 0,-1 1-1,1-1 1,-1 1 0,-3 4 6,-9 12-42,1 1 0,-4 12 42,-22 38-52,22-42 40,17-32 25,1 1 0,0 0 1,0-1-1,-1 1 0,1 0 0,0-1 1,0 1-1,0 0 0,0-1 0,0 1 1,-1-1-1,1 1 0,0 0 0,0-1 1,0 1-1,0-1 0,0 1 0,0 0 1,0-1-1,0 1 0,1-1 0,-1 1 1,0 0-1,0-1 0,0 1 0,0 0 1,0-1-1,1 1 0,-1 0 0,0-1 1,1 1-14,70-38 121,28-15-102,75-55 155,-146 89-513,-2-2 0,0 0 0,-2-2 0,0 0 0,2-6 339,2-11-1312,-14 2 522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2.461"/>
    </inkml:context>
    <inkml:brush xml:id="br0">
      <inkml:brushProperty name="width" value="0.05" units="cm"/>
      <inkml:brushProperty name="height" value="0.05" units="cm"/>
      <inkml:brushProperty name="color" value="#E71224"/>
    </inkml:brush>
  </inkml:definitions>
  <inkml:trace contextRef="#ctx0" brushRef="#br0">9 42 4385,'-1'-2'340,"0"0"0,0 0 0,0 1 1,0-1-1,0 0 0,0 0 0,1-1 0,-1 1 0,1 0 1,0 0-1,-1 0 0,1 0 0,0 0 0,0 0 0,0-1 0,1 0-340,-1-3 1755,3 49-1592,-2 1-1,-3 18-162,2-34 53,-2 31-8,3 0 0,2 0-1,3-1 1,2 0 0,14 46-45,-18-90-4,1 0-1,0-1 1,6 13 4,-10-24-40,1 1-1,-1-1 1,0 1 0,1-1 0,0 1-1,-1-1 1,1 0 0,0 0 0,0 0-1,0 0 1,1 0 0,-1 0-1,0 0 1,1-1 0,-1 1 0,1-1-1,-1 0 1,1 0 0,0 0 0,0 0-1,-1 0 1,2 0 40,-3-1-36,0 0-1,0 0 1,-1 0-1,1 0 1,0 0 0,0 0-1,0-1 1,0 1-1,-1 0 1,1 0 0,0-1-1,0 1 1,-1 0-1,1-1 1,0 1 0,-1-1-1,1 1 1,0-1-1,-1 1 1,1-1 36,11-20-411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2.931"/>
    </inkml:context>
    <inkml:brush xml:id="br0">
      <inkml:brushProperty name="width" value="0.05" units="cm"/>
      <inkml:brushProperty name="height" value="0.05" units="cm"/>
      <inkml:brushProperty name="color" value="#E71224"/>
    </inkml:brush>
  </inkml:definitions>
  <inkml:trace contextRef="#ctx0" brushRef="#br0">306 1 4593,'-11'3'922,"-1"0"0,0 0 0,0-1 0,0-1 0,-12 0-922,15-1 175,-1 0 0,1 1 0,-1 0 0,1 1 0,-1 0 1,1 0-1,0 1 0,0 1 0,0-1 0,-3 3-175,4 0 38,-1 0 0,1 1 0,0 0 0,0 1 0,1-1 0,0 2-1,1-1 1,-1 1 0,2 0 0,-1 0 0,1 0 0,1 1 0,0 0 0,0 0-1,1 0 1,0 0 0,0 4-38,-1 5 14,0 1 0,2-1-1,0 0 1,1 1 0,2-1-1,-1 0 1,2 1 0,1-1-1,1 4-13,-2-14 6,1-1 0,-1 1 1,2-1-1,-1 1 0,1-1 0,1 0 0,-1 0 0,1-1 1,1 1-1,-1-1 0,1 0 0,0-1 0,1 1 0,0-1 1,0 0-1,0-1 0,1 0 0,0 0-6,-1-1 4,-1-1 0,1 0 1,0 0-1,1-1 0,-1 0 0,0 0 0,1 0 0,-1-1 1,1-1-1,-1 1 0,1-1 0,-1 0 0,1-1 1,-1 0-1,1 0 0,-1 0 0,1-1 0,-1 0 1,0-1-1,0 0 0,6-3-4,-2 0 6,0-1 0,-1 0 1,0-1-1,-1 0 0,0 0 0,0-1 1,0 0-1,-1-1 0,-1 0 1,1 0-1,-1-1-6,3-6 5,-1 0 1,0 0 0,-1-1-1,-1 0 1,-1 0 0,3-17-6,-7 27 1,-1 0 1,0 0-1,0 0 1,-1 0 0,0 0-1,0 0 1,-1 0-1,0 0 1,-1 0 0,0 0-1,0 0 1,0 0-1,-1 1 1,0 0 0,-1-1-1,0 1 1,0 0-1,0 0 1,-1 1 0,-2-3-2,1 2 1,-1 0-1,0 1 1,0 0 0,0 0 0,-1 1 0,0 0 0,0 0 0,0 0-1,-1 1 1,1 1 0,-1-1 0,0 1 0,0 1 0,0 0 0,0 0-1,-1 1 1,-3 0-1,0 0-13,0 1-1,-1 0 0,1 1 0,0 1 1,0 0-1,0 1 0,-2 1 14,-1 4-443,29-12-351,10-10 11,4-9 368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3.468"/>
    </inkml:context>
    <inkml:brush xml:id="br0">
      <inkml:brushProperty name="width" value="0.05" units="cm"/>
      <inkml:brushProperty name="height" value="0.05" units="cm"/>
      <inkml:brushProperty name="color" value="#E71224"/>
    </inkml:brush>
  </inkml:definitions>
  <inkml:trace contextRef="#ctx0" brushRef="#br0">142 61 3369,'-13'14'1604,"-1"-1"-1,0-1 1,-1 0 0,0-1 0,-10 6-1604,21-14 40,1 0 1,-1 0 0,1 0 0,0 1-1,0-1 1,0 1 0,1 0 0,-1-1-1,1 2 1,0-1 0,0 0-1,0 0 1,0 0 0,1 1 0,0-1-1,0 1 1,0-1 0,0 5-41,0 11-8,0 0 0,1 0 1,2 15 7,-2-28 18,27 304 92,-19-232-83,-7-60-21,4 31 12,-4-47-16,-1 1-1,1 0 1,0-1-1,0 1 1,0-1-1,1 1 1,-1-1-1,1 1 1,0-1-1,1 2-1,-3-5 0,0 0 1,1 0-1,-1 1 0,0-1 1,1 0-1,-1 1 0,0-1 1,1 0-1,-1 0 0,0 0 1,1 0-1,-1 1 0,0-1 1,1 0-1,-1 0 0,0 0 0,1 0 1,-1 0-1,1 0 0,-1 0 1,0 0-1,1 0 0,-1 0 1,1 0-1,-1 0 0,0 0 1,1 0-1,-1 0 0,1 0 1,-1-1-1,0 1 0,1 0 1,-1 0-1,0 0 0,1 0 1,-1-1-1,12-12 15,-4 0-12,0-1 1,-1 0-1,-1 0 0,0-1 1,0-4-4,21-83-20,-18 68-4,18-80-66,22-78-56,-37 151 125,3 1-1,1 1 1,13-23 21,-23 52 0,0-1-1,1 1 1,0 1 0,0-1 0,1 1-1,3-2 1,-9 9-1,0 0 0,0 0 1,0 0-1,0 0 0,0 1 0,1-1 0,-1 0 0,1 1 0,-1 0 0,1 0 0,-1 0 0,1 0 0,0 0 0,0 0 0,-1 1 0,1-1 1,0 1-1,0 0 0,0 0 0,0 0 0,-1 0 0,1 0 0,0 1 0,0-1 0,0 1 0,-1 0 0,3 0 1,-3 1 0,1 0 0,-1-1 0,1 1 0,-1 1 0,0-1 0,0 0 0,0 0 0,0 1 0,0-1 0,0 1 0,-1 0 0,1-1 0,-1 1 0,0 0 0,0 0 0,0 0 0,0 2 0,3 11-8,0 1-1,0 15 9,0-8 3,38 238 44,23 122-249,-46-293-1304,-13-69 986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5.236"/>
    </inkml:context>
    <inkml:brush xml:id="br0">
      <inkml:brushProperty name="width" value="0.05" units="cm"/>
      <inkml:brushProperty name="height" value="0.05" units="cm"/>
      <inkml:brushProperty name="color" value="#E71224"/>
    </inkml:brush>
  </inkml:definitions>
  <inkml:trace contextRef="#ctx0" brushRef="#br0">250 91 6361,'-2'1'290,"0"0"0,0 0 0,1 0-1,-1-1 1,0 1 0,0-1 0,0 1-1,0-1 1,0 0 0,0 0 0,0 0-1,0 0 1,0 0 0,0 0 0,0 0-1,0-1 1,-1 0-290,1 0 21,0 0-1,1-1 1,-1 1-1,1-1 1,-1 1 0,1-1-1,0 1 1,-1-1-1,1 0 1,0 0 0,0 0-1,0 0 1,1 0-1,-1 0 1,0 0 0,1 0-1,-1-1-20,0-2 70,-1-1 0,0 1-1,-1 0 1,1 0 0,-1 0 0,0 0-1,0 0 1,0 0 0,-4-3-70,6 7 12,0 0 0,0 1 0,0-1 0,0 0 0,0 0 0,0 1 0,0-1 0,0 1 0,0-1 0,0 1 0,-1 0 0,1-1 0,0 1-1,0 0 1,0 0 0,-1 0 0,1-1 0,0 1 0,-1 1-12,0-1 11,0 1-1,0-1 0,1 1 0,-1 0 0,0 0 1,0 0-1,0 0 0,0 0 0,1 0 0,-1 0 1,1 0-1,-1 1 0,1-1 0,-1 1 0,0 0-10,-6 9 30,0-1 0,1 2 0,0-1 0,0 1 0,1 0 0,1 0 0,-3 10-30,-2 11 64,1-1 0,-2 18-64,8-32 16,0 0 0,1 0 0,1-1 0,0 1 0,2 0 0,1 11-16,-2-25 12,1 0 0,-1 1 1,1-1-1,0 0 0,1 1 0,-1-1 0,1 0 0,0 0 0,0 0 0,0-1 1,0 1-1,1 0 0,-1-1 0,1 1 0,0-1 0,0 0 0,0 0 1,1 0-1,-1-1 0,1 1 0,0-1 0,-1 1 0,1-1 0,0 0 0,0-1 1,0 1-1,1-1 0,-1 0 0,3 1-12,23 2 80,0-2 1,23 0-81,-28-2 10,1 1 1,-1 1-1,0 1 1,8 3-11,-31-5 0,1-1 1,-1 1-1,0 0 1,0-1 0,1 1-1,-1 0 1,0 0 0,0 1-1,0-1 1,0 0-1,0 1 1,0-1 0,0 1-1,-2-1 1,1 0 0,-1-1 1,1 1-1,-1 0 0,0 0 1,1 0-1,-1-1 0,0 1 1,0 0-1,1 0 0,-1 0 1,0-1-1,0 1 0,0 0 1,0 0-1,0 0 0,0 0 1,0 0-1,-1-1 0,1 1 1,0 0-1,0 0 0,0 0 1,-1-1-2,-2 5 5,0 0 0,0 0 1,0-1-1,-1 1 0,0-1 1,0 0-1,0 0 0,0 0 1,-2 0-6,-42 33 47,-48 28-47,58-42-163,1 2-1,2 1 0,1 2 1,-10 12 163,32-26-1537,21-31 1065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4.121"/>
    </inkml:context>
    <inkml:brush xml:id="br0">
      <inkml:brushProperty name="width" value="0.05" units="cm"/>
      <inkml:brushProperty name="height" value="0.05" units="cm"/>
      <inkml:brushProperty name="color" value="#E71224"/>
    </inkml:brush>
  </inkml:definitions>
  <inkml:trace contextRef="#ctx0" brushRef="#br0">14 0 4377,'0'0'1772,"-2"6"3442,-5 17-4977,3 129 226,4-137-450,-1-4-10,1 1 0,0-1 0,1 0 0,0 1 0,3 10-3,-3-20 2,-1 0-1,1 0 0,0-1 0,0 1 0,-1 0 0,1 0 0,0 0 0,0-1 0,1 1 1,-1-1-1,0 1 0,1-1 0,-1 1 0,1-1 0,-1 0 0,1 0 0,-1 0 0,1 1 0,0-2 1,0 1-1,-1 0 0,1 0 0,0 0 0,0-1 0,0 1 0,0-1 0,0 0 0,0 1 1,0-1-1,0 0 0,0 0 0,0 0 0,2-1-1,1 0 8,0 0 1,0 0-1,0-1 1,-1 0-1,1 0 0,0 0 1,-1 0-1,1-1 1,-1 0-1,0 1 0,0-2 1,0 1-1,0-1-8,11-10 31,0-1 0,5-8-31,-15 19 2,-1-1 1,-1-1 0,1 1 0,-1 0 0,0-1-1,0 0 1,0 0 0,-1 0 0,0 0 0,0 0-1,0 0 1,-1 0 0,0-4-3,-1 7 1,0 0-1,0 1 0,0-1 1,0 0-1,-1 0 1,0 1-1,1-1 1,-1 1-1,0-1 1,0 1-1,0-1 0,-1 1 1,1 0-1,0-1 1,-1 1-1,0 0 1,1 0-1,-1 0 1,0 0-1,0 0 0,0 1 1,-1-1-1,1 0 1,0 1-1,0 0 1,-1-1-1,1 1 1,-1 0-1,1 0 0,-1 1 1,0-1-1,-2 0 0,-1 0-8,0 0 0,-1 0-1,1 1 1,0 0 0,-1 0 0,1 0-1,-6 2 9,-17 0-378,29-2 353,0 0 0,-1 0 0,1 0-1,0 0 1,-1 0 0,1 0 0,0 0 0,0 0-1,-1 0 1,1 0 0,0 0 0,0 0 0,-1 0-1,1-1 1,0 1 0,0 0 0,-1 0 0,1 0-1,0 0 1,0-1 0,-1 1 0,1 0 0,0 0-1,0 0 1,0-1 0,0 1 0,-1 0 0,1 0-1,0-1 1,0 1 0,0 0 0,0 0 0,0-1-1,0 1 1,0 0 0,0-1 0,0 1-1,0 0 1,0 0 0,0-1 0,0 1 0,0 0-1,0-1 1,0 1 0,0 0 0,0 0 0,0-1-1,0 1 1,0 0 0,0-1 0,1 1 0,-1 0 25,0 0-22,1-19-381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7.180"/>
    </inkml:context>
    <inkml:brush xml:id="br0">
      <inkml:brushProperty name="width" value="0.05" units="cm"/>
      <inkml:brushProperty name="height" value="0.05" units="cm"/>
      <inkml:brushProperty name="color" value="#E71224"/>
    </inkml:brush>
  </inkml:definitions>
  <inkml:trace contextRef="#ctx0" brushRef="#br0">55 33 4425,'-40'6'1792,"39"-6"-1750,0 0 0,1 0 0,-1 0 0,1 0 0,-1 0 0,1 0 0,-1 0 0,1-1 0,-1 1 0,1 0 0,-1 0 0,1 0 0,-1 0 0,1-1 0,-1 1 0,1 0 0,-1-1 0,1 1 0,-1 0 0,1-1 0,0 1 0,-1 0 0,1-1 0,0 1 0,-1-1 0,1 1 0,0-1 0,-1 1 0,1-1 0,0 1 0,0-1 0,0 1 0,0-1 0,-1 1 0,1-1 0,0 0-42,3-18 1184,-2 12-131,-1 7-778,0 0-62,0 0-62,0 0-26,0 0 21,0 0-20,0 0 0,7 4 132,27 14-49,-10-5-93,0 0 0,-1 2 0,-1 0 0,19 17-116,120 110 448,6 5-306,57 27-82,-171-137-120,2-2-1,1-3 0,21 7 61,-52-32-600,-25-7 562,1 0 0,-1 0 0,0 0 0,1 0 0,-1 0 0,1-1 0,-1 1 0,1 0 0,-1 0 0,1 0 0,-1 0 0,0-1 0,1 1 0,-1 0 0,1 0 0,-1-1 0,0 1 1,1 0-1,-1-1 0,0 1 0,1 0 0,-1-1 0,0 1 0,0 0 0,1-1 0,-1 1 0,0-1 0,0 1 0,0-1 0,0 1 0,1 0 0,-1-1 0,0 1 0,0-1 0,0 1 0,0-1 0,0 1 0,0-1 0,0 1 0,0-1 0,0 1 0,-1 0 0,1-1 38,-4-19-644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7.649"/>
    </inkml:context>
    <inkml:brush xml:id="br0">
      <inkml:brushProperty name="width" value="0.05" units="cm"/>
      <inkml:brushProperty name="height" value="0.05" units="cm"/>
      <inkml:brushProperty name="color" value="#E71224"/>
    </inkml:brush>
  </inkml:definitions>
  <inkml:trace contextRef="#ctx0" brushRef="#br0">795 99 4809,'-1'0'136,"0"-1"1,0 1-1,1-1 0,-1 1 0,0-1 1,1 0-1,-1 1 0,0-1 1,1 0-1,-1 1 0,1-1 0,-1 0 1,1 0-1,-1 0 0,1 1 0,0-1 1,-1 0-1,1 0 0,0 0 1,0 0-1,0 0 0,0 0 0,0 1 1,0-2-137,0-1 157,0 0 1,0-1 0,1 1-1,-1 0 1,1-1-1,0 1 1,1-2-158,2-7 497,2 0 1,-1 1 0,5-6-498,-35 67 1269,10-20-1025,-1-1 0,-1 0-1,-1-1 1,-10 10-244,-76 96 166,5 4 0,-18 43-166,-106 228-78,129-229-627,87-165 451,-2-1 0,1 0-1,-2-1 1,-7 9 254,11-18-170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8.362"/>
    </inkml:context>
    <inkml:brush xml:id="br0">
      <inkml:brushProperty name="width" value="0.05" units="cm"/>
      <inkml:brushProperty name="height" value="0.05" units="cm"/>
      <inkml:brushProperty name="color" value="#E71224"/>
    </inkml:brush>
  </inkml:definitions>
  <inkml:trace contextRef="#ctx0" brushRef="#br0">141 180 4089,'-54'-64'1786,"49"59"-1384,0 1 0,0-1 1,-1 1-1,1 0 0,-4-1-402,8 4 57,-1 1 0,1-1 0,0 1-1,0-1 1,0 1 0,0-1 0,0 0-1,0 0 1,0 0 0,0 1 0,0-1 0,0 0-1,0 0 1,0 0 0,1 0 0,-1 0-1,0-1 1,1 1 0,-1 0 0,1 0 0,-1 0-1,1 0 1,-1-1 0,1 1 0,0 0 0,0 0-1,0-1 1,0 1 0,0 0 0,0-1-1,0 1 1,0 0 0,0 0 0,0-1 0,1 1-1,-1 0 1,1 0 0,-1-1 0,1 1-1,-1 0 1,1 0-57,11-42 911,-12 42-743,0 1-150,-1 1 1,1-1-1,-1 0 0,1 1 0,-1-1 0,1 1 1,-1-1-1,1 1 0,0-1 0,-1 1 1,1 0-1,0-1 0,-1 1 0,1-1 1,0 1-1,0 0 0,0-1 0,-1 1 0,1 0 1,0-1-1,0 1 0,0 0 0,0-1 1,0 1-1,0 0-18,0 3 55,-5 17 9,2 0 0,0 1 1,1-1-1,1 1 0,1-1 0,2 10-64,0 13 80,15 418 246,-18-277-294,-16 93-32,6-181-11,2-24-140,3 1-1,3 18 152,6-73-178,-3-19 162,0 1-1,0-1 1,0 0 0,0 0-1,0 1 1,0-1 0,1 0-1,-1 0 1,0 0 0,0 1-1,0-1 1,0 0 0,0 0-1,1 0 1,-1 1 0,0-1-1,0 0 1,0 0-1,0 0 1,1 0 0,-1 0-1,0 1 1,0-1 0,1 0-1,-1 0 1,0 0 0,0 0-1,0 0 1,1 0 0,-1 0-1,0 0 1,0 0-1,1 0 1,-1 0 16,2-1-83,-1-1 0,1 1 0,-1 0 0,1-1 0,-1 0 0,0 1 0,1-1 0,-1 0 0,0 0 0,0 0 0,0 1 0,0-1 0,-1 0 0,1 0 0,-1 0 83,18-45-452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8.845"/>
    </inkml:context>
    <inkml:brush xml:id="br0">
      <inkml:brushProperty name="width" value="0.05" units="cm"/>
      <inkml:brushProperty name="height" value="0.05" units="cm"/>
      <inkml:brushProperty name="color" value="#E71224"/>
    </inkml:brush>
  </inkml:definitions>
  <inkml:trace contextRef="#ctx0" brushRef="#br0">220 1 5353,'-5'0'223,"0"1"1,0-1-1,-1 1 0,1 1 0,0-1 0,0 1 1,0-1-1,1 2 0,-1-1 0,0 0 1,1 1-1,-1 0 0,1 0 0,0 0 0,0 1 1,0-1-1,1 1 0,-1 0 0,1 0 0,0 0 1,0 0-1,-2 4-223,-5 11 53,0-1 1,1 1 0,2 1-1,0-1 1,-1 8-54,-11 40 89,3 1 0,4 1 0,2 0 0,3 1 0,4 0 0,5 68-89,-1-112 27,2 0-1,1-1 1,2 1-1,0-1 1,1-1-1,2 1 0,5 11-26,-9-27 14,-1-1-1,1 1 1,1-1 0,-1 0-1,2-1 1,-1 1-1,1-1 1,0-1-1,7 7-13,-8-9 8,-1-1-1,1 0 0,0 1 1,0-2-1,0 1 0,0-1 1,1 0-1,-1 0 1,1-1-1,-1 0 0,1 0 1,0 0-1,-1-1 0,1 0 1,2-1-8,1 0 6,-1-1 0,0 0 1,1 0-1,-1-1 0,0 0 1,-1-1-1,1 0 0,0-1 0,-1 0 1,0 0-1,0 0 0,-1-1 1,1 0-1,-1-1 0,-1 0 1,7-7-7,3-5 7,-1-2 1,-1 0-1,0 0 1,-2-1-1,8-20-7,-9 16-15,-1 0-1,-1 0 1,-1-1-1,-2 0 1,-1 0-1,2-27 16,-5 33-9,-2-1 0,-1 1-1,0 0 1,-2 0 0,0 0-1,-1 0 1,-1 1-1,-1-1 1,-4-6 9,0 1 18,-2 1-1,0 0 1,-2 0 0,-1 2 0,0 0-1,-8-7-17,16 21-4,0 1-1,-1-1 1,0 2-1,-1-1 1,0 1-1,0 0 1,0 1-1,-1 0 1,0 1-1,0 0 1,0 0-1,-1 1 1,1 0-1,-1 1 0,0 0 1,0 1-1,-1 0 5,-1 4-227,13-2 210,0 0-1,0 0 1,0 0 0,0 0-1,0 0 1,0 0 0,-1 1 0,1-1-1,0 0 1,0 0 0,0 0-1,0 0 1,0 1 0,0-1-1,0 0 1,0 0 0,0 0 0,0 0-1,0 1 1,0-1 0,0 0-1,0 0 1,0 0 0,0 0-1,0 1 1,0-1 0,1 0 0,-1 0-1,0 0 1,0 0 0,0 0-1,0 1 1,0-1 0,0 0 0,0 0-1,0 0 1,1 0 0,-1 0-1,0 0 18,1 2-122,1-1 0,0 1 0,0-1 0,-1 0 1,1 0-1,0 0 0,0 0 0,0 0 0,0 0 0,1 0 122,21 3-463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9.297"/>
    </inkml:context>
    <inkml:brush xml:id="br0">
      <inkml:brushProperty name="width" value="0.05" units="cm"/>
      <inkml:brushProperty name="height" value="0.05" units="cm"/>
      <inkml:brushProperty name="color" value="#E71224"/>
    </inkml:brush>
  </inkml:definitions>
  <inkml:trace contextRef="#ctx0" brushRef="#br0">307 0 5465,'-32'14'1963,"15"-8"-1634,0 1 1,1 0 0,0 1-1,1 1 1,0 1-1,0 0 1,1 1 0,0 0-1,-7 9-329,8-5 73,2 1 0,0 0-1,1 1 1,0 0 0,1 1 0,1 0-1,1 0 1,1 1 0,0 0-1,2 0 1,-3 19-73,0 12 31,3 0 0,2 0-1,2 0 1,3 6-31,-1-25 7,0 0 0,3 1 0,0-2 0,2 1-1,2-1 1,5 14-7,-9-33 8,0-1 0,0 1 0,1-1 0,0-1 0,1 1 0,0-1 0,0 0 0,8 6-8,-9-9 8,0-2 0,0 1 0,1 0 0,-1-1-1,1-1 1,0 1 0,0-1 0,1 0 0,-1 0 0,1-1 0,-1 0 0,1-1 0,5 1-8,-4-1 10,0-1 0,0 0 0,0 0 1,0-1-1,0 0 0,0 0 0,0-1 0,-1-1 0,1 1 0,-1-1 0,6-3-10,-1-1 9,-1 0 0,0 0 0,0-1 0,0-1 1,-1 0-1,-1-1 0,2-1-9,9-12 8,-1-2 0,0 0 0,-2-1 1,-1-1-1,-1-1 0,3-9-8,-6 10 6,-2-1-1,0 0 1,-2-1-1,-1 0 1,-2 0-1,0 0 1,-2-1-6,-2 12 5,-1 1 0,-1-1 0,0 0 1,-2 1-1,0 0 0,0-1 0,-2 1 1,0 0-1,-1 0 0,-1 0 0,0 1 1,-5-7-6,7 15 8,0 0 1,-1 1 0,0 0-1,-1 0 1,1 0 0,-1 1 0,-1 0-1,1 0 1,-1 0 0,0 1-1,0 0 1,-1 0 0,1 1 0,-1 0-1,0 0 1,0 1 0,-1 0-1,-4-1-8,-2 1 13,0 0 0,0 1 0,0 1 0,0 1 0,-1 0 0,1 1-1,0 0 1,0 1 0,0 1 0,-2 1-13,-7 1-52,0 1 0,1 1 1,0 1-1,1 2 0,-1 0 52,18-7-367,6-1 81,10-3-534,20-11-1230,13-7 858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29.928"/>
    </inkml:context>
    <inkml:brush xml:id="br0">
      <inkml:brushProperty name="width" value="0.05" units="cm"/>
      <inkml:brushProperty name="height" value="0.05" units="cm"/>
      <inkml:brushProperty name="color" value="#E71224"/>
    </inkml:brush>
  </inkml:definitions>
  <inkml:trace contextRef="#ctx0" brushRef="#br0">213 50 4449,'-4'-11'1216,"-5"-13"1912,9 24-3046,-1 0 0,1-1 1,-1 1-1,1-1 0,-1 1 0,1 0 1,-1-1-1,1 1 0,-1 0 0,1-1 1,-1 1-1,1 0 0,-1 0 0,1 0 0,-1 0 1,1-1-1,-1 1 0,0 0 0,1 0 1,-1 0-1,1 0 0,-1 0 0,0 0 1,1 0-1,-1 1 0,1-1 0,-1 0 1,1 0-1,-1 0 0,0 1 0,1-1 1,-1 0-1,1 0 0,-1 1 0,1-1 1,0 0-1,-1 1 0,1-1 0,-1 1 1,1-1-83,-27 25 185,25-23-178,-12 14 52,-1 0 1,2 1-1,0 0 1,1 1-1,-2 6-59,1 0 74,1 1 1,1 1-1,-7 26-74,14-40 9,1 0 0,1 0 0,0 0 0,0 1 0,1-1 0,1 1 0,0-1 0,1 1 0,2 9-9,-3-19 3,0 1 0,1-1-1,0 0 1,0 0 0,0 0-1,0-1 1,0 1 0,0 0 0,1 0-1,0-1 1,-1 1 0,1 0-1,0-1 1,0 0 0,0 1 0,1-1-1,-1 0 1,0 0 0,1 0-1,1 0-2,-1-1 6,0 0 0,0 0 0,0 0 0,1 0 0,-1-1 0,0 0 0,0 1 0,1-1 0,-1 0 0,0-1 0,0 1 0,1-1-1,-1 1 1,0-1 0,0 0 0,2-1-6,7-3 23,0 0 0,-1-1 0,1 0 0,-1-1 0,0-1-1,-1 0 1,0 0 0,9-10-23,-8 6 7,0-1 1,-2 0-1,1 0 0,-2-1 0,1 0 0,-2 0 1,0-1-1,-1 0 0,0-1 0,-2 1 1,2-7-8,-4 13 2,0 0 1,0 0-1,-1 0 1,-1 0-1,1-1 1,-2 1-1,1 0 1,-1 0 0,0-1-1,-1 1 1,0 0-1,-1 0 1,0 1-1,0-1 1,-1 0 0,0 1-1,0 0 1,-1 0-1,0 0 1,-3-3-3,5 8-1,1 1 1,0-1-1,-1 1 0,0 0 1,1 0-1,-1 0 1,0 0-1,0 0 1,0 0-1,-1 1 0,1 0 1,0-1-1,0 1 1,-1 0-1,1 1 0,-1-1 1,1 1-1,-1-1 1,1 1-1,-1 0 0,1 0 1,-1 1-1,1-1 1,-1 1-1,1-1 0,0 1 1,-1 0-1,1 0 1,0 1-1,0-1 0,0 1 1,-1 0-1,2 0 1,-1 0-1,0 0 1,0 0 0,-3 3-30,0 0 1,1 0 0,0 1 0,0 0 0,0 0 0,1 0 0,-2 4 29,4-7-94,0 0 0,0 0-1,1 0 1,-1 0 0,1 1 0,0-1 0,0 1-1,0-1 1,0 1 0,1-1 0,0 1-1,-1-1 1,1 1 0,0-1 0,1 1-1,-1 1 95,1-4-60,-1-1-1,1 1 1,-1 0-1,1 0 1,-1 0-1,1-1 1,-1 1-1,1 0 0,0-1 1,0 1-1,-1-1 1,1 1-1,0-1 1,0 1-1,0-1 1,-1 1-1,1-1 0,0 0 1,0 1-1,0-1 1,0 0-1,0 0 1,0 0-1,0 0 1,0 0-1,0 0 0,0 0 61,18-5-401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30.279"/>
    </inkml:context>
    <inkml:brush xml:id="br0">
      <inkml:brushProperty name="width" value="0.05" units="cm"/>
      <inkml:brushProperty name="height" value="0.05" units="cm"/>
      <inkml:brushProperty name="color" value="#E71224"/>
    </inkml:brush>
  </inkml:definitions>
  <inkml:trace contextRef="#ctx0" brushRef="#br0">711 0 5937,'-45'56'4031,"-14"35"-3189,41-56-639,1 1 1,2 0-1,2 1 0,-8 36-203,-15 42 234,-111 259 36,-63 187-220,135-301-25,55-173-219,-10 84 194,28-154-278,0 0 0,1 0 0,1 0 0,1 6 278,-1-23-9,0 0 0,0 0 1,0 0-1,0 1 0,0-1 0,0 0 1,0 0-1,0 0 0,0 1 1,0-1-1,0 0 0,0 0 1,0 0-1,0 1 0,0-1 0,0 0 1,0 0-1,0 0 0,1 0 1,-1 1-1,0-1 0,0 0 1,0 0-1,0 0 0,0 0 0,1 1 1,-1-1-1,0 0 0,0 0 1,0 0-1,0 0 0,1 0 1,-1 0-1,0 0 0,0 0 0,0 0 1,0 0-1,1 0 0,-1 1 1,0-1-1,0 0 0,0 0 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8:30.749"/>
    </inkml:context>
    <inkml:brush xml:id="br0">
      <inkml:brushProperty name="width" value="0.05" units="cm"/>
      <inkml:brushProperty name="height" value="0.05" units="cm"/>
      <inkml:brushProperty name="color" value="#E71224"/>
    </inkml:brush>
  </inkml:definitions>
  <inkml:trace contextRef="#ctx0" brushRef="#br0">137 60 4161,'0'1'208,"-1"-1"-1,1 1 1,0-1 0,-1 0-1,1 1 1,0-1 0,-1 0-1,1 1 1,0-1 0,-1 0-1,1 1 1,-1-1 0,1 0-1,-1 0 1,1 1 0,-1-1-1,1 0 1,-1 0 0,1 0-1,-1 0 1,1 0 0,-1 0-1,1 0 1,-1 0-208,1 0 61,-1 0 0,0 0 0,1 0 0,-1 1 0,0-1 0,1 0 0,-1 0 0,1 0 0,-1 1 0,0-1 0,1 0 0,-1 1 0,1-1 0,-1 0 1,1 1-1,-1-1 0,1 1 0,-1-1 0,1 1 0,-1-1 0,1 1 0,-1-1 0,1 1 0,0-1 0,0 1 0,-1 0 0,1 0-61,-6 11 56,-1-1 1,0 1-1,-1-1 1,-1-1-1,1 1 1,-5 3-57,-9 11 36,18-20-28,1 0 0,0 0 1,0 1-1,0-1 1,0 1-1,1 0 0,0-1 1,0 1-1,1 0 1,0 0-1,0 0 0,0 2-8,0 1 2,0-2 2,1 1-1,0 0 1,0-1-1,1 1 0,0-1 1,0 1-1,1-1 0,0 1 1,0-1-1,1 0 0,0 0 1,0 0-1,1 0 1,0 0-1,0-1 0,0 0 1,1 0-1,0 0 0,0 0 1,0-1-1,6 4-3,-7-5 3,0-1-1,1 0 1,-1 0-1,1 0 0,0 0 1,-1-1-1,1 0 1,1 0-1,-1 0 1,0 0-1,0-1 1,1 0-1,-1 0 0,0-1 1,1 1-1,-1-1 1,1 0-1,-1-1 1,1 1-1,-1-1 1,0 0-1,1 0 1,-1-1-1,0 0 0,0 0 1,0 0-1,0 0 1,0-1-1,-1 0 1,1 0-1,1-2-2,5-4 12,0-1 1,-1 0-1,-1-1 0,1 0 0,-2-1 1,0 0-1,0 0 0,-1-1 1,2-6-13,1-1 23,-2 0 1,0-1 0,-2 0 0,0-1-1,2-19-23,-7 34 3,0 0-1,-1 0 1,1 0-1,-1 1 1,-1-1-1,0 0 1,0 0-1,0 0 1,-1 1-1,0-1 1,0 0-1,0 1 1,-1 0-1,-2-4-2,2 6 1,1 0-1,-1 0 0,-1 0 0,1 0 1,-1 1-1,1-1 0,-1 1 0,0 0 1,0 0-1,0 1 0,-1-1 0,1 1 1,-1 0-1,1 0 0,-1 0 0,0 1 1,0-1-1,1 1 0,-1 0 0,-2 1 0,-4-1-62,-1 0 0,1 1 0,-1 1 0,0 0 0,-5 2 62,-5 0-383,5-4 286,10-8 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9.908"/>
    </inkml:context>
    <inkml:brush xml:id="br0">
      <inkml:brushProperty name="width" value="0.05" units="cm"/>
      <inkml:brushProperty name="height" value="0.05" units="cm"/>
      <inkml:brushProperty name="color" value="#E71224"/>
    </inkml:brush>
  </inkml:definitions>
  <inkml:trace contextRef="#ctx0" brushRef="#br0">9 28 5433,'-9'-27'3755,"21"55"-1971,-9-20-1745,28 77 373,4-2 0,4 0-412,12 6 216,4-3 0,4-2 0,3-2 0,4-4 0,3-2 0,3-4 0,58 43-216,49 28 94,-79-66-267,-3 5 0,53 60 173,-134-125-175,-1 0 1,0 0-1,-2 2 1,0 0 0,-1 1 174,-9-16-93,-1 0 1,-1 0 0,1 0 0,-1 1-1,1-1 1,-1 0 0,0 2 92,-1-5-56,0 1-1,0 0 1,0 0 0,0-1-1,0 1 1,-1 0-1,1 0 1,0-1 0,-1 1-1,1 0 1,-1-1 0,0 1-1,0-1 1,1 1-1,-1-1 1,0 1 0,0-1-1,-1 2 57,-22 17-552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5.883"/>
    </inkml:context>
    <inkml:brush xml:id="br0">
      <inkml:brushProperty name="width" value="0.05" units="cm"/>
      <inkml:brushProperty name="height" value="0.05" units="cm"/>
      <inkml:brushProperty name="color" value="#E71224"/>
    </inkml:brush>
  </inkml:definitions>
  <inkml:trace contextRef="#ctx0" brushRef="#br0">297 104 4081,'2'-11'624,"2"-1"0,0 0 0,0 1 0,1-1 1,0 1-1,2-1-624,-2 4 388,1-5 1687,-7 13-2018,1 0 0,-1 0 0,1-1 1,-1 1-1,1 0 0,-1 0 0,1 0 0,-1 0 0,1 0 0,-1 0 1,1 0-1,-1 0 0,1 0 0,-1 0 0,1 0 0,-1 0 0,1 0 1,-1 0-1,1 0 0,-1 0 0,1 0 0,-1 1 0,1-1 0,-1 0 1,1 0-1,-1 1 0,1-1-57,-20 7 127,1 1 1,0 1-1,1 1 0,-11 6-127,13-4 93,-1 1-1,2 0 0,-1 1 0,2 0 1,0 2-1,1-1 0,-1 4-92,-2 1 74,2-4-11,1 1 0,1 0 0,1 1 0,-4 10-63,12-22 12,0 1 1,0-1 0,1 1-1,-1 0 1,2 0 0,-1 0-1,1 0 1,0 0 0,1 0 0,-1 0-1,1 0 1,1 0 0,-1 0-1,1 0 1,1 1-13,-2-6 3,1 0 0,0-1 0,-1 1-1,1-1 1,0 1 0,-1-1 0,1 0 0,0 1 0,0-1 0,0 0 0,1 1-1,-1-1 1,0 0 0,0 0 0,0 0 0,1 0 0,-1 0 0,1-1 0,-1 1 0,1 0-1,-1-1 1,1 1 0,-1 0 0,1-1 0,-1 0 0,1 1 0,0-1 0,0 0-3,7 0 9,-1 0 1,0 0 0,1 0 0,-1-1-1,3-1-9,-4 1 14,86-18 60,-53 10-42,0 1 0,16 1-32,-52 7 1,0 0 0,0 0 0,-1 0 0,1 0 0,0 1 0,0-1 0,0 1 0,-1 0 0,1 0 0,2 2-1,-4-2 1,0 0 0,0 0 0,0 0 0,0 1 0,0-1 0,-1 1 0,1-1 0,-1 1 0,1 0 0,-1-1 0,0 1 0,1 0 0,-1 0 0,0 0 0,0 0 0,-1 0 0,1 0 0,0 0 0,0 0 0,-1 2-1,2 5 2,-2 1 0,1 0 1,-1 0-1,-1 0 0,1 0 1,-2 0-1,1 0 0,-2 0 1,1-1-1,-1 1 0,-1 0-2,-10 27 3,-2-1-1,-3 4-2,2-5-81,-2 0 0,-1-2 0,-1 0 0,-2-1 0,-16 16 81,23-35-399,16-13 376,0 1-1,-1-1 1,1 0-1,0 0 1,-1 1-1,1-1 1,0 0-1,-1 0 1,1 0-1,-1 0 1,1 0-1,0 1 1,-1-1-1,1 0 1,-1 0-1,1 0 1,0 0-1,-1 0 1,1 0-1,-1 0 1,1 0-1,0 0 1,-1-1-1,1 1 1,0 0-1,-1 0 0,1 0 1,-1 0-1,1 0 1,0-1-1,-1 1 1,1 0-1,0 0 1,-1-1-1,1 1 1,0 0-1,0 0 1,-1-1-1,1 1 1,0-1 23,-3-18-442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0.253"/>
    </inkml:context>
    <inkml:brush xml:id="br0">
      <inkml:brushProperty name="width" value="0.05" units="cm"/>
      <inkml:brushProperty name="height" value="0.05" units="cm"/>
      <inkml:brushProperty name="color" value="#E71224"/>
    </inkml:brush>
  </inkml:definitions>
  <inkml:trace contextRef="#ctx0" brushRef="#br0">1171 0 9426,'-23'39'3353,"6"2"-2913,-5 3-208,-1 1-280,-7 11-64,-14 24-40,-9 12-16,-25 34 56,-9 14 56,-25 30 56,4 18-16,-7 5 72,4-4 8,6-26 8,8-17-32,22-47-360,20-27-280,39-52 344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1.186"/>
    </inkml:context>
    <inkml:brush xml:id="br0">
      <inkml:brushProperty name="width" value="0.05" units="cm"/>
      <inkml:brushProperty name="height" value="0.05" units="cm"/>
      <inkml:brushProperty name="color" value="#E71224"/>
    </inkml:brush>
  </inkml:definitions>
  <inkml:trace contextRef="#ctx0" brushRef="#br0">264 64 4521,'0'2'96,"0"-1"1,0 0-1,0 1 0,0-1 0,0 0 1,0 1-1,0-1 0,1 0 0,-1 1 1,0-1-1,1 0 0,-1 0 1,1 1-1,0-1 0,0 1-96,-1-2-6,0 0-1,1 0 0,-1 0 1,0 0-1,1 0 1,-1 0-1,0 0 0,1 0 1,-1 0-1,0 0 1,1 0-1,-1 0 0,0 0 1,1 0-1,-1 0 1,0 0-1,1 0 1,-1 0-1,0 0 0,1-1 1,-1 1-1,0 0 1,1 0-1,-1 0 0,0-1 1,0 1-1,1 0 1,-1 0-1,0-1 1,0 1-1,0 0 0,1 0 1,-1-1-1,0 1 7,3-4 79,0-1 0,0 1 0,0-1 0,-1 0 1,1 0-1,-1 0 0,0 0-79,2-6 686,-3 8-79,1-1-1,-1 1 1,0-1-1,0 0 1,0 1-1,-1-1 0,1-3-606,-1 7 12,0 0 0,0 0-1,0 0 1,-1-1 0,1 1-1,0 0 1,0 0 0,0 0-1,0 0 1,0 0-1,0 0 1,-1 0 0,1 0-1,0 0 1,0 0 0,0 0-1,0 0 1,0 0 0,0 0-1,-1 1 1,1-1 0,0 0-1,0 0 1,0 0-1,0 0 1,0 0 0,0 0-1,0 0 1,-1 0 0,1 0-1,0 0 1,0 0 0,0 1-1,0-1 1,0 0 0,0 0-1,0 0 1,0 0-1,0 0 1,0 0 0,0 0-1,0 1 1,0-1 0,0 0-1,0 0 1,0 0 0,0 0-1,0 0 1,0 1 0,0-1-1,0 0 1,0 0-12,-12 30 291,1 1 1,-4 24-292,-4 14 177,-41 162 67,-12 122-244,-16 238-629,84-561 427,1-3-646,-2 0 0,-5 18 848,1-21-683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1.622"/>
    </inkml:context>
    <inkml:brush xml:id="br0">
      <inkml:brushProperty name="width" value="0.05" units="cm"/>
      <inkml:brushProperty name="height" value="0.05" units="cm"/>
      <inkml:brushProperty name="color" value="#E71224"/>
    </inkml:brush>
  </inkml:definitions>
  <inkml:trace contextRef="#ctx0" brushRef="#br0">360 0 7946,'-10'32'2049,"2"-11"-1525,2 1 1,1 0 0,-1 11-525,0 16 121,-2 16-147,-2-1-1,-6 14 27,9-49-13,-70 246-7,52-198 204,4 1 0,3 1 0,4 0 0,3 3-184,10-66 92,0 0 0,2 0 0,0 1 1,0-1-1,2 0 0,0 0 0,0 0 0,2-1 0,1 2-92,-5-12 36,1 0 0,1-1 0,-1 1 0,1-1 0,0 0 0,0 0 0,0 0-1,0 0 1,1 0 0,0-1 0,-1 1 0,1-1 0,3 2-36,-3-4 18,0 1-1,0 0 1,0-1 0,0 1-1,0-1 1,0 0 0,0-1 0,0 1-1,0-1 1,1 0 0,-1 0 0,0 0-1,0 0 1,1-1 0,-1 0 0,0 0-1,0 0 1,1 0-18,3-2 10,0 0 1,0-1-1,0 0 1,-1 0-1,0-1 0,0 0 1,0 0-1,0 0 1,-1-1-11,9-9 0,0 0 0,-1-1 1,5-8-1,6-12-110,-2-1 1,-1 0 0,-2-2 0,-2-1 0,-1 0-1,-2-1 1,-2-1 0,5-29 109,-11 34-127,-1 0 0,-1 0-1,-2 0 1,-2 0 0,-2 0 0,-1-1 0,-1 1-1,-3 0 1,0 1 0,-7-14 127,7 31-20,0 0 1,-2 0-1,0 1 1,-1 0-1,-1 1 1,-1 0-1,0 0 1,-9-8 19,12 16 8,-1 0 1,1 0-1,-1 1 0,-1 1 1,0-1-1,0 2 1,0-1-1,-1 1 0,0 1 1,0 0-1,0 0 0,-1 1 1,1 1-1,-7-1-8,4 2 27,0 0 0,0 1 0,0 1-1,0 0 1,0 1 0,1 0 0,-1 1 0,0 1 0,0 0-1,1 1 1,0 0-27,2 0-143,0 1 0,1-1-1,0 2 1,0-1 0,1 1-1,-1 1 1,1 0 0,0 0-1,1 1 1,0 0 0,0 0-1,1 1 1,-3 4 143,-2 12-551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2.069"/>
    </inkml:context>
    <inkml:brush xml:id="br0">
      <inkml:brushProperty name="width" value="0.05" units="cm"/>
      <inkml:brushProperty name="height" value="0.05" units="cm"/>
      <inkml:brushProperty name="color" value="#E71224"/>
    </inkml:brush>
  </inkml:definitions>
  <inkml:trace contextRef="#ctx0" brushRef="#br0">515 67 7554,'-68'67'3756,"-28"37"-3756,14-14-349,51-57 338,3 2 1,0 1-1,3 1 1,1 1-1,1 0 1,-12 33 10,21-38 122,1 1-1,2 0 1,1 1 0,2 0 0,1 1-1,2-1 1,1 1 0,2 21-122,2-42 94,0 1-1,2-1 1,0 0 0,0 0 0,1 0-1,1 0 1,1-1 0,3 9-94,-5-16 48,1 0 0,-1-1 0,1 1 0,1-1 0,-1 0 0,1 0 0,0-1 0,0 1 0,1-1 0,-1 0 0,1-1 0,0 1 0,1-1 0,-1 0 0,1-1 0,-1 1 0,8 1-48,-5-2 34,0 0 1,0-1 0,0 0 0,0-1 0,1 0 0,-1-1 0,0 0 0,1 0 0,-1-1 0,0 0 0,0 0 0,2-1-35,4-2 19,-1-1-1,1 0 1,-1-1 0,0-1-1,-1 0 1,0 0 0,3-3-19,14-13-41,0 0-1,-2-2 1,-1-1 0,-1-1 0,16-23 41,5-8-168,-3-2 0,-3-2 0,-2-2 1,0-8 167,-24 42-68,-1-1-1,-1-1 1,-2 0 0,-1-1 0,-2 0 0,-1 0 0,-1-1-1,-2 0 1,-1-33 68,-3 53-20,-1-1-1,-1 1 1,0-1-1,-1 1 0,-1 0 1,0 0-1,-1 0 0,0 1 1,-1-1-1,-1 1 1,0 1-1,0-1 0,-1 1 1,-6-5 20,7 9 8,0 0 1,-1 1 0,0 0-1,0 0 1,0 1-1,-1 0 1,0 0 0,0 1-1,-1 1 1,0-1-1,1 1 1,-1 1-1,-1 0 1,1 0 0,0 1-1,-1 1 1,1-1-1,-1 2 1,-9 0-9,8 0-5,1 2 0,0 0 0,-1 0 0,1 1 0,0 0 0,0 1 0,0 0 0,1 1 0,0 0 0,0 0 1,-6 6 4,-8 5-506,1 2 0,1 1 1,-17 19 505,16-13-447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2.575"/>
    </inkml:context>
    <inkml:brush xml:id="br0">
      <inkml:brushProperty name="width" value="0.05" units="cm"/>
      <inkml:brushProperty name="height" value="0.05" units="cm"/>
      <inkml:brushProperty name="color" value="#E71224"/>
    </inkml:brush>
  </inkml:definitions>
  <inkml:trace contextRef="#ctx0" brushRef="#br0">486 132 7066,'-5'-10'578,"1"0"0,-1-1 0,2 0 0,-1 0 0,2 0 0,-2-10-578,2 12 19,2 7-13,0 0 0,0 1-1,0-1 1,-1 1 0,1-1 0,0 1 0,-1-1 0,0 1 0,1-1-1,-1 1 1,0-1 0,1 1 0,-1-1 0,0 1 0,0 0 0,0 0-1,0-1 1,0 1 0,-1 0 0,1 0 0,0 0 0,-1 0 0,1 1-1,0-1 1,-1 0 0,1 0 0,-1 1 0,1-1 0,-1 1 0,1-1-1,-1 1 1,1 0 0,-1 0 0,0-1 0,1 1 0,-1 0 0,1 0-1,-1 1 1,0-1 0,1 0 0,-1 1 0,1-1 0,-2 1-6,-6 2 67,0 1 0,1 0 0,-1 1-1,1 0 1,0 0 0,-7 6-67,-13 12 206,2 0-1,0 2 0,1 1 1,1 1-1,2 1 0,-12 21-205,8-9 262,2 2 0,2 0 0,1 2 0,-10 34-262,29-71 30,-6 16 120,0 1 0,-1 16-150,7-35 17,1 1-1,1-1 1,-1 0 0,1 1 0,0-1-1,0 1 1,0-1 0,1 0 0,0 1-1,0-1 1,0 0 0,1 0 0,-1 0-1,1 0 1,1 1-17,-2-5 1,0 1 1,0-1-1,0 1 1,0-1-1,1 0 1,-1 0-1,1 0 1,-1 0-1,1 0 0,-1 0 1,1 0-1,-1 0 1,1 0-1,0-1 1,-1 1-1,1-1 1,0 1-1,0-1 0,0 0 1,-1 0-1,1 0 1,0 0-1,0 0 1,0 0-1,-1 0 1,1 0-1,0-1 0,0 1 1,-1-1-1,1 1 1,0-1-1,-1 0 1,2 0-2,6-3 0,-1 0 1,0-1-1,0 0 1,0 0 0,4-4-1,15-13 5,-1 0 0,-1-2-1,-1-1 1,-2-1 0,0-1 0,-2-1 0,-1-1 0,-1 0 0,-2-1 0,10-24-5,-21 38-6,0 1 1,-1-1-1,0 0 0,-1 0 1,-1-1-1,-1 1 0,-1 0 1,0-1-1,-1-2 6,1 12-4,-1 0 0,-1 0-1,1 0 1,-1 1 0,0-1-1,-1 0 1,0 1 0,0-1 0,0 1-1,-2-2 5,2 4-4,0 1 0,0-1-1,0 1 1,0 0-1,-1-1 1,1 2 0,-1-1-1,0 0 1,0 1-1,0 0 1,0 0 0,0 0-1,-1 0 1,1 0-1,0 1 1,-3 0 4,-1-1-31,0 1 0,0 1 0,0-1 0,1 1 0,-1 1 0,0-1 0,0 2 0,0-1 0,-4 2 31,-7 2-827,1 2 1,0 0 0,-3 2 826,40-18-1031,6-8 435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2.909"/>
    </inkml:context>
    <inkml:brush xml:id="br0">
      <inkml:brushProperty name="width" value="0.05" units="cm"/>
      <inkml:brushProperty name="height" value="0.05" units="cm"/>
      <inkml:brushProperty name="color" value="#E71224"/>
    </inkml:brush>
  </inkml:definitions>
  <inkml:trace contextRef="#ctx0" brushRef="#br0">1244 1 7074,'2'9'342,"-1"0"0,0 0 0,0 0 0,-1 1 0,-1-1 0,1 0 1,-2 0-1,1 1 0,-1-1 0,0 0 0,-1 0 0,-1 1-342,-8 19 162,-1 0-1,-15 24-161,23-44 90,-215 348 204,-20-12 332,-93 143 649,216-295-746,9 5 0,-2 28-529,91-185-21,-8 20-713,26-60 444,1-7 584,5-16 626,14-21-363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3.256"/>
    </inkml:context>
    <inkml:brush xml:id="br0">
      <inkml:brushProperty name="width" value="0.05" units="cm"/>
      <inkml:brushProperty name="height" value="0.05" units="cm"/>
      <inkml:brushProperty name="color" value="#E71224"/>
    </inkml:brush>
  </inkml:definitions>
  <inkml:trace contextRef="#ctx0" brushRef="#br0">431 0 5449,'-6'6'729,"0"-1"0,0 1 0,0-1 0,-1-1 0,0 1 1,-2 0-730,6-3 111,-1-1 1,1 1-1,-1-1 1,0 0-1,0 0 1,1 0-1,-1-1 1,0 1-1,0-1 1,0 0-1,0 0 1,0 0 0,0-1-1,-1 0-111,-1 1-2,1-1 0,-1 1 0,0 0-1,0 0 1,1 0 0,-1 1 0,0 0 0,0 0-1,1 1 1,-1-1 0,1 1 0,0 0 0,-1 1-1,1-1 1,0 1 0,0 0 0,-2 2 2,-9 8 59,-1 1-1,2 0 1,0 1 0,-1 2-59,12-12 18,-15 16 161,1 1 0,1 0 1,0 2-1,-2 7-179,11-17 132,0 1 0,1 0 0,1 1 0,1 0 1,0 0-1,0 0 0,-1 16-132,5-25 22,1 0 1,-1 0-1,1 0 1,0 0-1,1 0 1,0 0-1,0 0 1,0 0-1,1 0 1,0-1-1,0 1 1,1-1-1,-1 1 1,2-1-1,-1 0 0,1 0 1,-1 0-1,2-1 1,-1 1-1,1-1 1,0 0-1,0 0 1,0 0-1,0-1 1,1 0-1,0 0 1,0-1-1,0 1 1,0-1-1,1 0 1,-1-1-1,1 0 1,0 0-1,-1 0 1,1-1-1,0 0 0,0 0 1,0-1-1,0 0 1,0 0-1,5-1-22,-1-1 3,0 0-1,-1-1 0,1-1 1,-1 0-1,0 0 0,0-1 1,0-1-1,0 1 0,-1-1 1,0-1-1,0 0 0,-1 0 1,3-4-3,4-4 1,-1 0 0,-1-1 1,0 0-1,-1-1 1,-1-1-1,7-14-1,-12 20-5,-1 0 1,0 0-1,-1-1 0,0 0 1,-1 0-1,0 0 0,-1 0 1,-1 0-1,0-2 5,-1 8-6,0 0 0,0 0 0,-1-1 0,0 1 0,-1 0 0,1 0 0,-1 1 0,-1-1 0,1 0 0,-1 1 0,0-1 0,-1 1 0,1 0 0,-1 0 0,-1 0 0,1 1 0,-4-4 6,1 3-52,0-1 0,-1 2 1,1-1-1,-1 1 0,-1 0 0,1 1 1,-1 0-1,1 0 0,-1 1 0,0 0 1,0 0-1,-1 1 0,1 1 0,0-1 1,-1 2-1,1-1 0,-1 1 52,-18 1-422,1 1 0,-1 1-1,1 1 1,0 2 0,-6 2 422,-38 10-634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8:57.838"/>
    </inkml:context>
    <inkml:brush xml:id="br0">
      <inkml:brushProperty name="width" value="0.05" units="cm"/>
      <inkml:brushProperty name="height" value="0.05" units="cm"/>
      <inkml:brushProperty name="color" value="#E71224"/>
    </inkml:brush>
  </inkml:definitions>
  <inkml:trace contextRef="#ctx0" brushRef="#br0">144 40 10234,'1'-11'1127,"-2"16"-598,1 28-426,-2 40-39,-9 45-64,9-102 8,-43 245 140,33-208-130,-2 0 1,-3-1 0,-19 39-19,34-86 45,0-6-12,2-12 8,5-24 4,13-47-24,5 2 0,25-63-21,-31 101 5,2 1 0,2 1-1,2 0 1,2 2 0,25-33-5,-37 58 2,1 0 1,0 1 0,0 0-1,2 1 1,-1 0 0,2 2-1,0 0 1,8-4-3,-18 11-2,1 1 0,-1 0 0,1 0 0,0 1 0,0 0 0,0 0 0,0 1-1,0 0 1,1 0 0,0 1 2,-3 0 0,-1 1-1,1 0 0,-1 0 0,0 0 1,1 0-1,-1 1 0,0 0 0,0 0 1,0 1-1,0-1 0,0 1 0,0 0 1,-1 0-1,0 1 0,4 2 1,-2 1-1,0 0 1,-1 0-1,1 1 1,-1 0-1,-1-1 1,0 2-1,0-1 0,0 0 1,-1 1-1,-1 0 1,1-1-1,-1 1 1,-1 0-1,1 6 1,1 20 4,-1 0 0,-2 0 0,-2 4-4,0-5 4,-1 1 0,-2-1 0,-1 1 0,-2-2 0,-1 1 0,-3 1-4,0-14 7,6-18 6,5-14 7,5-19-16,2 0 0,1 0 1,1 1-1,1 0 0,12-22-4,0 5-3,2 1 1,1 2-1,7-6 3,-12 21 2,0 0-1,17-15-1,-30 35-1,2 1 1,-1 0-1,0 1 0,1 0 1,1 0-1,-1 0 1,1 1-1,0 0 1,0 1-1,0 0 0,2 0 1,-8 3 0,-1 0-1,1 1 1,-1-1-1,1 1 1,-1 0-1,1 0 1,-1 0-1,1 0 1,-1 0-1,1 1 1,-1-1-1,1 1 1,-1-1-1,1 1 1,-1 0-1,1 0 1,-1 0-1,0 0 1,0 1-1,0-1 1,1 1-1,-1-1 1,-1 1-1,1 0 1,0-1-1,0 1 1,-1 0-1,1 0 1,-1 1-1,1-1 1,-1 0-1,1 2 1,3 6-2,0 0 0,-1 1-1,-1 0 1,1 0 0,-2 0 0,1 0-1,-2 1 3,5 43 4,-2 0 0,-3 0 0,-3 8-4,0-9 3,3 1 0,1-1-1,7 28-2,-7-74-12,0 1 0,0-1 0,0 1 0,1-1 0,0 0 0,1 1 12,-3-8-25,-1 0 1,1 0-1,-1 0 1,1 0-1,0 0 1,-1 1-1,1-1 1,0-1-1,0 1 0,0 0 1,-1 0-1,1 0 1,0 0-1,0 0 1,1-1-1,-1 1 1,0 0-1,0-1 1,0 1-1,0-1 1,0 0-1,1 1 1,-1-1-1,0 0 1,0 0-1,1 1 1,-1-1-1,0 0 0,0 0 1,1 0-1,-1-1 1,0 1-1,0 0 1,1 0-1,-1-1 1,0 1-1,0-1 1,0 1-1,1-1 1,-1 1-1,0-1 1,0 0-1,0 0 1,0 1-1,0-1 25,4-3-158,-1 0 0,0 0-1,1-1 1,-2 1 0,1-1 0,0 0 158,29-44-562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8:58.478"/>
    </inkml:context>
    <inkml:brush xml:id="br0">
      <inkml:brushProperty name="width" value="0.05" units="cm"/>
      <inkml:brushProperty name="height" value="0.05" units="cm"/>
      <inkml:brushProperty name="color" value="#E71224"/>
    </inkml:brush>
  </inkml:definitions>
  <inkml:trace contextRef="#ctx0" brushRef="#br0">580 95 6017,'-4'7'441,"-11"15"1352,1 1 1,1 1-1794,10-27 104,0 1 1,0-1 0,0 0-1,0 1 1,1-1 0,-1-1-1,1 1 1,0-1-105,1 3 62,-53-63 406,16 20-460,35 41-5,1 0 0,0 1 0,0-1 0,-1 1 0,0-1 0,1 1 0,-1 0 0,0 0 0,0 0 0,0 1 0,0-1 0,-1 1 0,1-1 0,0 1 0,-1 0 0,1 0 0,0 1 0,-1-1 0,1 1 0,-1 0 0,1-1 0,-1 2 0,1-1 0,-2 0-3,-1 2 2,-1 0 0,1 0 0,0 1 0,0-1 0,0 2 0,0-1 0,1 0 0,-1 1 0,1 0 0,0 0 0,0 1 0,-4 4-2,-10 12 8,1 0 1,1 2-1,1 0 0,0 1 1,-4 12-9,-15 35 96,-8 27-96,42-97 1,-21 51 35,3 1 1,0 7-37,15-46 20,1 0 1,0 1 0,1-1 0,0 1 0,1-1 0,1 1-1,0 0 1,1-1 0,1 1 0,2 10-21,-4-24 4,1 1-1,-1 0 1,1-1 0,-1 1 0,1-1-1,-1 1 1,1-1 0,0 1 0,0-1-1,0 1 1,0-1 0,0 0 0,0 1 0,0-1-1,1 0 1,-1 0 0,0 0 0,1 0-1,0 0-3,-1 0 3,0-1 0,1 1 0,-1-1 0,0 0 0,1 0 0,-1 0 0,1 0 0,-1 0 0,0 0 0,1 0 0,-1 0 0,1 0 0,-1-1 0,0 1 0,1 0 0,-1-1 0,0 0 0,1 1-3,5-4 6,-1 0 0,-1 0 1,1 0-1,0 0 1,-1-1-1,0 0 1,0 0-1,3-5-6,11-16 7,0-1-1,-2-1 1,13-27-7,39-97-12,-39 84 4,-21 46 3,8-19 1,2 1 1,1 1 0,3 1-1,22-30 4,-44 67 2,23-24 20,-24 24-21,1 1-1,-1-1 0,1 1 0,-1-1 1,1 1-1,-1-1 0,1 1 0,-1-1 1,1 1-1,-1 0 0,1-1 0,-1 1 0,1 0 1,0 0-1,-1-1 0,1 1 0,0 0 1,-1 0-1,1 0 0,0 0 0,-1 0 1,1 0-1,0 0 0,-1 0 0,1 0 1,0 0-1,-1 0 0,1 0 0,0 0 1,-1 1-1,1-1 0,0 0 0,-1 0 1,1 1-1,-1-1 0,1 0 0,0 1 0,-1-1 1,1 1-1,-1-1 0,1 1 0,-1-1 1,0 1-1,1 0 0,1 3-1,0 1-1,-1 0 1,0 0 0,0 0 0,0-1-1,0 1 1,-1 0 0,1 0-1,-2 1 2,-1 50-13,1-41 14,-10 80 2,-4 2-3,4-25 19,2-1 0,1 47-19,8-114-6,0 11 0,1 0 1,0 0 0,1 1 5,-2-13-30,1-1 0,-1 1 0,1 0 0,-1-1 0,1 1 0,0 0-1,0-1 1,0 1 0,1-1 0,-1 0 0,1 1 0,-1-1 0,1 0 0,0 0 0,0 0 0,0 0 0,0 0 0,0 0 0,1 0 30,-2-1-62,1-1 0,0 0 0,-1 0 1,1 0-1,-1 0 0,1 0 0,0 0 0,-1 0 1,1-1-1,-1 1 0,1 0 0,-1-1 0,1 1 1,-1-1-1,1 0 0,-1 0 0,1 1 0,-1-1 0,0 0 1,1 0-1,-1 0 0,0 0 0,0-1 0,0 1 1,0 0-1,0 0 0,0-1 0,0 1 0,0-1 62,19-33-573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8:58.956"/>
    </inkml:context>
    <inkml:brush xml:id="br0">
      <inkml:brushProperty name="width" value="0.05" units="cm"/>
      <inkml:brushProperty name="height" value="0.05" units="cm"/>
      <inkml:brushProperty name="color" value="#E71224"/>
    </inkml:brush>
  </inkml:definitions>
  <inkml:trace contextRef="#ctx0" brushRef="#br0">347 0 6745,'0'1'155,"-17"12"2720,17-13-2829,-1 1 0,0-1 0,1 0 0,-1 0 0,0 0 0,1 0 0,-1 0 0,0 0 0,1 0 0,-1 0 0,0 0 0,1 0 0,-1 0 0,0 0 0,1 0 1,-1-1-1,0 1 0,1 0 0,-1 0 0,0-1 0,1 1 0,-1 0 0,1-1 0,-1 1 0,1-1 0,-1 1 0,1-1 0,-1 0-46,-9 0-11,9 1 10,-7 1 0,-1 0 1,1 1-1,0 0 1,0 1-1,0 0 1,0 0-1,0 0 1,1 1-1,-4 2 1,5-3-1,-2 2 1,0 1-1,0-1 0,1 1 0,-1 1 1,1-1-1,0 1 0,1 0 1,0 1-1,-2 2 1,-6 11 26,1 1 1,-6 15-27,15-29 8,0 0 0,1 0 1,0 1-1,0-1 0,1 1 0,0-1 1,1 1-1,0 0 0,0 1-8,1-7 1,0 0-1,0 0 1,0 0-1,0 0 1,1 0 0,-1 0-1,1 0 1,0 0 0,0 0-1,0 0 1,0 0-1,1 0 1,-1-1 0,1 1-1,0 0 1,-1-1 0,1 0-1,0 1 1,0-1-1,1 0 1,-1 0 0,0 0-1,1 0 1,0 0-1,-1-1 1,1 1 0,0-1-1,18 8 1,0-2 0,18 4-1,-19-5 11,1 0 1,0 1-1,1 3-11,-15-7-1,-1 0 0,0 0 0,-1 1 0,1 0 0,0 1 0,-1-1 0,0 1 0,0 0 0,-1 0 0,1 0 0,2 5 1,-5-7-1,-1-1-1,0 0 1,0 1-1,0-1 1,0 0 0,-1 1-1,1-1 1,-1 1 0,1 0-1,-1-1 1,0 1-1,0-1 1,0 1 0,0-1-1,-1 1 1,1-1-1,-1 1 1,1-1 0,-1 1-1,0-1 1,0 1-1,0-1 1,0 0 0,-1 0-1,1 1 1,-1-1 1,-3 6-11,-1 0 1,0-1 0,-1 1-1,0-1 1,0-1-1,-2 2 11,-199 158-2084,200-159 1886,1-1-104,1-1-1,0-1 1,-1 1-1,0-1 1,0 0 0,-6 2 302,-10-3-581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6.922"/>
    </inkml:context>
    <inkml:brush xml:id="br0">
      <inkml:brushProperty name="width" value="0.05" units="cm"/>
      <inkml:brushProperty name="height" value="0.05" units="cm"/>
      <inkml:brushProperty name="color" value="#E71224"/>
    </inkml:brush>
  </inkml:definitions>
  <inkml:trace contextRef="#ctx0" brushRef="#br0">277 185 3137,'-3'-34'640,"2"10"634,-1 0-1,-5-16-1273,6 35 260,0 1 0,-1-1 0,1 1 0,-1 0 0,0-1 0,-1 1 0,1 0 0,-1 0 0,1 0-1,-1 1 1,-2-3-260,4 5 48,0 0-1,0 0 0,0 1 1,0-1-1,0 0 0,0 0 1,-1 1-1,1-1 0,0 0 1,0 1-1,-1-1 0,1 1 1,0 0-1,-1-1 0,1 1 1,0 0-1,-1 0 0,1 0 1,-1 0-1,1 0 0,0 0 1,-1 0-1,1 1 0,0-1 0,-1 0 1,1 1-1,0-1 0,-1 1 1,1 0-1,0-1 0,0 1 1,0 0-1,0-1 0,-1 1 1,1 0-1,0 0 0,0 0 1,1 0-1,-2 1-47,-17 20 155,2 1 0,0 1 0,1 1 0,1 0-1,-6 17-154,7-16 58,3-3-3,0 1 0,1 0 0,2 1 0,0 0-1,2 0 1,-3 22-55,6-28 34,2 0 0,0 0 0,0 0 0,2 1 0,1-1 0,0 0 0,1 0 0,1-1 0,5 13-34,-7-24 12,0-1 0,1 0-1,0-1 1,0 1 0,0 0 0,1-1-1,0 0 1,0 0 0,0 0 0,1 0-1,-1 0 1,6 2-12,-6-4 13,0 0 0,0-1 0,0 0 0,0 0 0,1 0 0,-1 0 0,0-1 0,1 1 0,0-1 1,-1 0-1,1-1 0,0 1 0,-1-1 0,1 0 0,0 0 0,0-1 0,4 0-13,0-1 19,0-1-1,0-1 1,0 0 0,0 0 0,0 0 0,-1-1-1,0 0 1,0-1 0,0 0 0,0 0 0,-1-1 0,0 0-1,-1 0 1,0-1 0,3-3-19,13-20 27,-1-1 0,-1-1-1,2-9-26,-19 37 3,20-39 68,7-22-71,-24 53 20,-1-1 0,-1 0 0,0-1 1,-1 1-1,0-1 0,-2 1 0,1-4-20,-2 14 4,0 0 0,0-1 0,0 1 1,-1 0-1,1 0 0,-1 0 0,0 0 0,0 0 0,0 0 0,-1 0 0,0 1 0,1-1 0,-1 0 0,-1 1 0,1-1 0,0 1 1,-1 0-1,0 0 0,1 0 0,-1 0 0,0 0 0,-1 0 0,1 1 0,0 0 0,-1 0 0,0 0 0,1 0 0,-1 0 0,0 1 1,0-1-1,0 1 0,0 0 0,0 0 0,0 1 0,-2-1-4,-5 0 11,0 0-1,0 1 1,0 1 0,-1 0-1,1 0 1,0 1 0,0 0-1,0 1 1,1 1 0,-1-1-1,1 2 1,0-1 0,0 1-1,-1 1-10,-3 3 7,0 0 0,0 1 0,1 1 0,1 0 0,-1 0 0,2 1 0,0 1 0,0 0 0,1 2-7,8-13-26,0 0 0,1 1-1,-1-1 1,1 1 0,-1 0 0,1-1 0,0 1-1,0 0 1,1 0 0,-1 0 0,0 0 0,1-1-1,0 1 1,-1 1 26,2-4-21,-1 1 0,0-1 0,0 0 0,0 1 0,0-1 1,0 1-1,0-1 0,1 1 0,-1-1 0,0 0 0,0 1 0,1-1 0,-1 1 0,0-1 0,1 0 0,-1 1 0,0-1 0,1 0 0,-1 0 0,0 1 0,1-1 0,-1 0 0,1 0 0,-1 1 0,1-1 0,-1 0 0,0 0 0,1 0 0,0 0 21,1 0-66,0 0 1,0 0-1,0 0 0,0 0 0,0 0 0,0-1 0,-1 1 0,1-1 1,0 0-1,0 1 0,2-2 66,34-19-434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8:59.387"/>
    </inkml:context>
    <inkml:brush xml:id="br0">
      <inkml:brushProperty name="width" value="0.05" units="cm"/>
      <inkml:brushProperty name="height" value="0.05" units="cm"/>
      <inkml:brushProperty name="color" value="#E71224"/>
    </inkml:brush>
  </inkml:definitions>
  <inkml:trace contextRef="#ctx0" brushRef="#br0">299 0 6577,'2'1'316,"-1"0"0,1 0-1,-1 0 1,1 0 0,-1 0-1,0 0 1,1 0 0,-1 0-1,0 0 1,0 1 0,0-1-1,0 0 1,0 1-316,-1-1 14,-1 0 1,1-1 0,-1 1-1,1 0 1,-1-1 0,1 1-1,-1-1 1,0 1 0,0-1-1,1 1 1,-1-1 0,0 0-1,0 1 1,1-1 0,-1 0-1,0 0 1,0 1 0,0-1-1,0 0-14,-35 16 22,10 0-9,1 1 0,0 1 1,2 1-1,0 1 0,1 1 0,1 1 0,1 0 0,-15 23-13,29-35 3,0 1-1,0-1 0,1 1 0,0 0 1,1 1-1,0-1 0,1 1 0,0-1 0,1 1 1,0 3-3,2-11 3,0 1 0,0 0 0,0-1 0,0 1 0,1 0 0,0-1 0,0 1 0,0-1 0,0 1 0,1-1 1,0 1-1,0-1 0,0 0 0,0 0 0,1 0 0,-1 0 0,1-1 0,0 1 0,0-1 0,1 1 0,-1-1 0,1 0 0,-1 0 0,1-1 1,0 1-1,0-1 0,1 1-3,15 5 10,-1 0 0,2-1 0,-1-1 0,3 0-10,-1 0-7,-1 0 0,1 2-1,5 3 8,-25-11-1,0 1-1,-1 0 1,1 0-1,-1 0 1,1-1-1,-1 1 0,1 0 1,-1 1-1,0-1 1,0 0-1,1 0 1,-1 1-1,0-1 0,0 0 1,0 1-1,-1-1 1,1 1-1,0-1 0,0 1 1,-1 0-1,1-1 1,-1 1-1,1 0 1,-1-1-1,0 1 0,0 0 1,0-1-1,0 1 1,0 0-1,0 0 1,0-1-1,0 1 0,-1 0 1,1-1-1,-1 1 1,1 0-1,-1-1 1,0 1-1,1-1 0,-1 1 1,0-1-1,-1 2 2,-4 6-2,-1 1 0,0-1 0,-1 0 0,0 0 0,-7 5 2,14-13-1,-12 11-39,0-1 0,-1 0 1,0-1-1,-9 5 40,17-11-84,0-1 1,-1 0-1,1 0 1,-1-1-1,0 1 1,0-2-1,0 1 1,0-1-1,-1 0 0,1 0 1,0-1-1,-1 0 84,5 0-82,0 0 0,0 0-1,0-1 1,1 1 0,-1-1-1,0 1 1,1-1-1,-1 0 1,0-1 82,1 1-42,0 0 0,1 0 0,-1-1 0,1 1 0,0-1 0,-1 1 0,1-1 0,0 0 0,0 0 0,-1-1 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8:59.964"/>
    </inkml:context>
    <inkml:brush xml:id="br0">
      <inkml:brushProperty name="width" value="0.05" units="cm"/>
      <inkml:brushProperty name="height" value="0.05" units="cm"/>
      <inkml:brushProperty name="color" value="#E71224"/>
    </inkml:brush>
  </inkml:definitions>
  <inkml:trace contextRef="#ctx0" brushRef="#br0">268 240 5473,'9'-12'492,"0"0"1,-1 0-1,0-1 0,-1 0 1,-1 0-1,0 0 0,0-2-492,5-10 224,-8 18-205,3-4 9,-1-1 0,0 0 0,-1 0 0,0-1 0,0-6-28,-4 19 6,1-1 1,-1 1-1,0-1 0,0 1 1,0-1-1,0 0 0,0 1 1,1-1-1,-1 1 0,0-1 1,0 1-1,-1-1 0,1 1 0,0-1 1,0 1-1,0-1 0,0 1 1,0-1-1,-1 1 0,1-1 1,0 1-1,0-1 0,-1 1 1,1-1-1,0 1 0,-1-1 1,1 1-1,0 0 0,-1-1 1,1 1-1,-1-1 0,1 1 1,0 0-1,-1 0 0,1-1 1,-1 1-1,1 0 0,-1 0 0,1 0 1,-1-1-1,1 1 0,-1 0 1,0 0-1,1 0 0,-1 0 1,1 0-1,-1 0 0,1 0 1,-1 0-1,1 0 0,-1 0 1,1 1-1,-1-1 0,1 0 1,-1 0-1,1 0 0,-1 1 1,0-1-7,-4 2 74,1 0 1,-1 0 0,0 1-1,0-1 1,-3 4-75,-9 8 107,0 0 1,2 1-1,-1 0 0,2 2 1,-11 14-108,-16 28 61,0 7-61,31-51 10,-16 27 23,2 1-1,-10 27-32,27-52 18,0 0 1,1 0-1,1 0 0,1 1 0,0 0 1,1 0-1,2 0 0,-1 3-18,2-17 8,0-1 0,1 1 0,-1 0 0,1 0 1,0 0-1,0 0 0,0-1 0,1 1 0,0 0 0,0-1 0,0 1 0,0-1 0,0 0 1,4 4-9,-4-6 2,0 0 1,0 0 0,1 0-1,-1 0 1,1 0 0,-1-1 0,1 1-1,0-1 1,-1 1 0,1-1-1,0 0 1,0 0 0,0-1 0,0 1-1,0 0 1,0-1 0,0 0-1,0 0 1,0 0 0,1 0 0,-1 0-1,0 0 1,1-1-3,4-1 8,0 0 0,0-1 0,-1 1 0,1-2 0,-1 1 0,0-1 0,0 0 0,0 0 0,0-1 0,-1 0 0,1 0 0,-1-1 0,4-5-8,7-8 34,-2 0 1,0-1-1,12-21-34,-7 6 12,-1 0 1,-1-2-1,-3 0 1,9-30-13,-16 38 30,-1 1 0,-1-1 1,-1-1-1,-2 1 0,-1-1 1,-2-23-31,0 43 9,-1 0 0,0 1 0,-1-1 0,0 1-1,0 0 1,-1-1-9,3 9 0,-1-1 0,1 1 0,-1-1 0,1 1 0,-1 0 0,1-1 0,-1 1 0,0 0 0,0 0 0,0-1 0,0 1 0,0 0-1,0 0 1,0 0 0,0 0 0,0 0 0,-1 0 0,1 0 0,0 1 0,-1-1 0,1 0 0,0 1 0,-1-1 0,1 1 0,-1-1-1,1 1 1,-1 0 0,1 0 0,-1 0 0,1 0 0,-1 0 0,1 0 0,-1 0 0,1 0 0,-1 0 0,1 1 0,-1-1 0,1 0 0,-1 1-1,0 0 1,-2 1-5,0 0 0,0 0 0,0 1-1,0 0 1,1 0 0,-1 0 0,1 0-1,-1 0 1,1 0 0,0 1-1,1 0 1,-1 0 0,-2 3 5,-4 10-221,1-1-1,-5 16 222,10-24-98,-2 6-335,0 0 0,1 0 1,1 1-1,-2 11 433,-1 11-608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0.423"/>
    </inkml:context>
    <inkml:brush xml:id="br0">
      <inkml:brushProperty name="width" value="0.05" units="cm"/>
      <inkml:brushProperty name="height" value="0.05" units="cm"/>
      <inkml:brushProperty name="color" value="#E71224"/>
    </inkml:brush>
  </inkml:definitions>
  <inkml:trace contextRef="#ctx0" brushRef="#br0">849 2 5745,'-22'8'5096,"19"-7"-5017,0 1-1,0-1 0,0 0 1,0 0-1,-1-1 0,1 1 1,0 0-1,0-1 0,-1 0-78,-15 0 45,1 1-13,-1-1 1,1-2 0,0 1-1,-17-5-32,22 3 10,1 0-1,0 2 1,-1-1-1,1 2 1,-1-1-1,1 2 0,-1 0 1,1 0-1,0 1 1,0 1-1,-1 0 1,1 0-1,1 1 1,-1 1-1,1 0 1,-1 1-1,2 0 1,-1 0-1,-4 5-9,-3 2 3,0 0-1,0 2 1,2 0-1,0 1 1,0 1-1,2 0 1,0 1 0,1 1-1,-9 16-2,6-4 4,2 0-1,1 1 1,1 1-1,2 0 1,1 0-1,0 8-3,-40 288 157,4-20-114,15-171-13,10-53-191,5 1 0,-2 43 161,18-109-579,6-28-280,6-34-578,-5-15 805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0.760"/>
    </inkml:context>
    <inkml:brush xml:id="br0">
      <inkml:brushProperty name="width" value="0.05" units="cm"/>
      <inkml:brushProperty name="height" value="0.05" units="cm"/>
      <inkml:brushProperty name="color" value="#E71224"/>
    </inkml:brush>
  </inkml:definitions>
  <inkml:trace contextRef="#ctx0" brushRef="#br0">40 146 5137,'-23'47'2705,"10"-15"-201,10-7-1824,17-16-288,14-11-176,18-17-184,11-8 9,19-10-122,11-2-111,18-5-360,6-2-272,-8 1 512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1.421"/>
    </inkml:context>
    <inkml:brush xml:id="br0">
      <inkml:brushProperty name="width" value="0.05" units="cm"/>
      <inkml:brushProperty name="height" value="0.05" units="cm"/>
      <inkml:brushProperty name="color" value="#E71224"/>
    </inkml:brush>
  </inkml:definitions>
  <inkml:trace contextRef="#ctx0" brushRef="#br0">268 159 5617,'29'-23'2628,"-16"13"-2131,0 0-1,0-1 1,4-6-497,-14 14 21,0 0-1,-1 1 1,0-1-1,0-1 1,0 1-1,0 0 1,0 0 0,-1-1-1,1 1 1,-1-1-1,0 1 1,0-1-1,-1 1 1,1-1 0,-1 0-1,1 1 1,-1-2-21,0 4 19,0-1-1,0 1 1,0 0 0,0 0 0,0 0-1,-1 0 1,1 0 0,0 0 0,0 0-1,-1 0 1,1 0 0,-1 0 0,1 0 0,-1 0-1,1 0 1,-1 0 0,0 0 0,1 1-1,-1-1 1,0 0 0,0 0 0,0 1-1,0-1 1,1 0 0,-1 1 0,0-1-1,0 1-18,-1-1 33,-1 1-1,1-1 1,0 1-1,0 0 1,0 0-1,0 0 1,0 0-1,0 0 1,0 1-1,0-1 1,0 1-1,0-1 1,-2 2-33,-6 2 122,0 0 0,0 1-1,0 1 1,-8 5-122,-4 7 57,0 0 1,0 1-1,2 2 0,1 0 0,0 1 0,2 1 1,0 0-1,2 1 0,0 1 0,-8 21-57,21-41 1,-6 12-7,1 1 0,1 0 1,-3 11 5,8-25 3,0 0 1,1 0-1,-1 0 1,0 0-1,1 0 0,0 0 1,0 0-1,0 0 1,1 1-1,0-1 1,-1 0-1,1 0 1,0-1-1,1 1 1,-1 0-1,1 0 1,0-1-1,0 1 1,1 1-4,-1-2 5,1-1 0,-1 0 1,1 1-1,-1-1 1,1 0-1,0-1 1,0 1-1,0 0 1,0-1-1,0 0 0,1 1 1,-1-1-1,0 0 1,0-1-1,1 1 1,-1-1-1,4 1-5,8-1 18,1 0 0,-1-1 0,10-2-18,26-1 30,-49 4-31,-1 0 0,1 0 0,-1 0-1,1 1 1,-1-1 0,1 0 0,-1 1 0,1-1 0,-1 0 0,0 1 0,1 0 0,-1-1 0,1 1 0,-1 0 0,0 0 0,0 0 0,1-1 0,-1 1 0,0 1 0,0-1 0,0 0 0,0 0 0,0 1 1,0 0 0,0 1-1,0-1 1,-1 0 0,1 0-1,-1 0 1,0 1 0,0-1-1,0 0 1,0 0 0,0 1-1,0-1 1,0 0 0,-1 0-1,0 2 1,-3 10 2,-1-1-1,-1 0 1,0 0-1,-7 12-1,8-17-1,-4 9-262,-2 0 0,0 0 1,-1-1-1,-1 0 1,0-1-1,-1-1 0,-1 0 1,0-1-1,-1 0 1,0-1-1,-1-1 0,-7 3 263,23-13-82,0-1-1,-1 1 1,1 0-1,-1-1 1,1 1 0,-1-1-1,1 0 1,-1 1-1,1-1 1,-1 0-1,0 0 1,1 0 82,-13-9-524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1.861"/>
    </inkml:context>
    <inkml:brush xml:id="br0">
      <inkml:brushProperty name="width" value="0.05" units="cm"/>
      <inkml:brushProperty name="height" value="0.05" units="cm"/>
      <inkml:brushProperty name="color" value="#E71224"/>
    </inkml:brush>
  </inkml:definitions>
  <inkml:trace contextRef="#ctx0" brushRef="#br0">377 0 5585,'0'1'88,"0"-1"0,0 0-1,1 0 1,-1 0 0,0 0-1,0 0 1,0 1 0,0-1-1,1 0 1,-1 0 0,0 0-1,0 0 1,0 1 0,0-1-1,0 0 1,0 0 0,0 1-1,0-1 1,0 0 0,0 0 0,0 0-1,0 1 1,0-1 0,0 0-1,0 0 1,0 0 0,0 1-1,0-1 1,0 0 0,0 0-1,0 1 1,0-1 0,0 0-1,0 0 1,0 0 0,0 1-1,0-1 1,-1 0 0,1 0-88,-10 10 1351,-20 8-1093,25-16 5,-10 8-220,0 0 1,0 1-1,0 1 1,2 0-1,-4 4-43,-61 71 4,45-48 26,10-12 11,0 1 1,-16 29-42,32-46 40,1 0 1,0 0 0,1 1 0,0 0 0,1 0 0,0 0 0,1 0 0,1 1-1,-2 12-40,4-21 19,0 0 0,0 0-1,0 1 1,1-1 0,-1 0-1,1 1 1,0-1 0,0 0-1,1 0 1,-1 0-1,1 0 1,0 0 0,0 0-1,1 1-18,-2-4 5,1 1-1,-1-1 1,0 1-1,1-1 1,-1 0-1,0 1 0,1-1 1,0 0-1,-1 0 1,1 0-1,0 0 1,-1-1-1,1 1 1,0 0-1,0-1 1,0 1-1,0-1 0,0 1 1,-1-1-1,1 0 1,0 0-1,0 0 1,0 0-1,0 0 1,0-1-1,0 1 0,0 0 1,0-1-1,0 1 1,-1-1-1,2 0-4,3-2 15,1 0-1,-1 0 1,0-1-1,0 1 1,-1-2-1,1 1 1,-1 0-1,0-1 1,4-4-15,20-23 16,-1-1-1,-1-2 1,-2 0 0,5-13-16,-26 41 1,0 0 0,-1 0 1,0-1-1,-1 1 0,1-1 1,-1 0-1,-1 1 0,1-1 1,-1 0-1,-1 0 0,1-5-1,-1 11 0,-1 0 1,1 0-1,0 0 0,-1-1 0,1 1 0,-1 0 0,0 0 0,0 0 0,0 0 1,0 0-1,0 0 0,0 0 0,0 0 0,-1 1 0,1-1 0,-1 0 0,0 0 0,0 1 0,0-1 0,-1 1 0,1 0 1,-1 0-1,1 0 0,-1 0 0,1 0 0,-1 0 0,1 1 0,-1-1 0,0 1 0,0-1 0,1 1 0,-1 0 0,0 1 0,1-1 0,-2 0 0,0 1-16,0-1 0,-1 1 1,1-1-1,0 1 0,0 0 0,0 1 1,0-1-1,1 1 0,-1 0 0,0-1 1,1 2-1,-1-1 0,1 0 0,-1 1 1,1 0-1,0-1 0,0 1 0,1 0 1,-1 1-1,0-1 0,1 0 1,0 1-1,0 0 0,0-1 0,0 1 1,-1 3 15,3-6-20,0-1 0,0 0 0,0 0 1,0 1-1,0-1 0,0 0 1,0 0-1,0 1 0,-1-1 1,1 0-1,0 1 0,0-1 0,0 0 1,0 1-1,1-1 0,-1 0 1,0 0-1,0 1 0,0-1 1,0 0-1,0 1 0,0-1 1,0 0-1,0 0 0,1 1 0,-1-1 1,0 0-1,0 0 0,0 1 1,1-1-1,-1 0 0,0 0 1,0 0-1,0 1 0,1-1 1,-1 0-1,0 0 0,0 0 0,1 0 1,-1 0-1,0 0 0,1 1 1,-1-1-1,0 0 0,0 0 1,1 0-1,-1 0 0,0 0 0,1 0 1,-1 0-1,0 0 0,1 0 1,-1 0-1,0-1 0,0 1 1,1 0 19,9-6-370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2.204"/>
    </inkml:context>
    <inkml:brush xml:id="br0">
      <inkml:brushProperty name="width" value="0.05" units="cm"/>
      <inkml:brushProperty name="height" value="0.05" units="cm"/>
      <inkml:brushProperty name="color" value="#E71224"/>
    </inkml:brush>
  </inkml:definitions>
  <inkml:trace contextRef="#ctx0" brushRef="#br0">316 0 5473,'-11'6'1269,"1"1"0,0 0-1,1 1 1,-1 0-1269,5-2 143,0-1 1,0 0-1,1 1 1,0 0-1,0 0 1,0 0-1,1 1 1,0-1 0,0 1-1,0 0 1,-1 5-144,-47 224-35,29-120-10,20-106 41,-89 378 116,76-335-71,6-24-33,0 0 0,3 0 1,0 0-1,2 1 0,0 5-8,4-29-53,0 1 1,0-1-1,1 0 0,0 0 0,1 4 53,-2-9-30,0 0 0,0-1 0,1 1 0,-1 0 0,0 0 0,1-1 0,-1 1 0,1 0 0,-1-1 0,1 1 0,-1-1 0,1 1 0,-1-1 0,1 1 1,0-1-1,-1 1 0,1-1 0,0 1 0,-1-1 0,1 0 0,0 1 0,-1-1 0,1 0 0,0 0 0,0 1 0,0-1 0,-1 0 0,1 0 0,0 0 0,0 0 0,-1 0 0,1 0 0,0 0 0,0 0 0,0-1 0,-1 1 0,1 0 0,0 0 0,0-1 0,-1 1 0,1 0 0,0-1 0,-1 1 0,1-1 0,0 1 0,-1-1 0,1 1 0,-1-1 0,1 1 0,-1-1 0,1 0 0,0 0 30,24-33-556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2.827"/>
    </inkml:context>
    <inkml:brush xml:id="br0">
      <inkml:brushProperty name="width" value="0.05" units="cm"/>
      <inkml:brushProperty name="height" value="0.05" units="cm"/>
      <inkml:brushProperty name="color" value="#E71224"/>
    </inkml:brush>
  </inkml:definitions>
  <inkml:trace contextRef="#ctx0" brushRef="#br0">90 140 5425,'-8'2'3717,"6"-5"-1942,8-11-1410,-1 4-350,-1-7-53,-4 17 51,0-1 1,0 1-1,1 0 0,-1-1 1,0 1-1,0 0 0,0-1 1,0 1-1,0 0 0,0-1 1,0 1-1,0 0 0,0-1 1,0 1-1,0 0 0,0-1 1,-1 1-1,1 0 0,0-1 0,0 1 1,0 0-1,0-1 0,0 1 1,-1 0-1,1 0 0,0-1 1,0 1-1,-1 0 0,1 0 1,0-1-1,0 1 0,-1 0 1,1 0-1,0 0 0,0-1 1,-1 1-1,1 0 0,0 0 1,-1 0-14,0 0 14,1 1 1,-1-1-1,0 1 1,1-1 0,-1 1-1,1-1 1,-1 1-1,1 0 1,-1-1 0,1 1-1,0 0 1,-1-1-1,1 1 1,0 0 0,-1-1-1,1 1 1,0 0-1,0 0-14,-1 2 34,-5 10 6,-1 0 0,0 0 0,-5 7-40,7-13 9,1 0 0,-1 0 0,2 1 0,-1 0 0,1-1 0,0 1 0,1 0 0,0 0 1,0 1-1,1-1 0,-1 2-9,-3 27 5,1 0 1,1 1 0,3-1 0,1 1 0,1-1-1,7 31-5,-7-58 7,1 0-1,0 0 0,0 0 0,1-1 0,1 0 1,1 4-7,-5-11 1,0-1 0,0 1 0,0 0 0,0-1 0,0 1 0,0-1 0,1 1 0,-1-1 0,0 0 0,1 1 0,-1-1 0,1 0 0,-1 0 0,1 0 0,0 0 0,-1 0 0,1-1 0,0 1 0,-1 0 0,1-1 0,0 1 0,0-1 0,0 0 0,0 0 0,0 0 0,-1 0 0,1 0 0,0 0 0,0 0 0,0 0 0,0-1 0,0 1 0,-1-1 0,1 1 0,0-1 0,0 0 0,1 0-1,2-3 2,0 1 0,1-1 0,-1 0 0,-1-1 0,1 1 0,0-1-1,-1 0 1,2-3-2,30-48 9,-26 39-8,94-165 29,22-71-30,-122 245-1,-1 0 0,1 0-1,1 0 1,0 1 0,0-1 0,0 1 0,1 0 0,0 1 0,0-1 0,5-3 1,-10 9 0,-1 1 0,1 0 0,-1-1-1,1 1 1,-1-1 0,1 1 0,-1 0 0,1-1 0,0 1-1,-1 0 1,1-1 0,-1 1 0,1 0 0,0 0 0,-1 0-1,1 0 1,0 0 0,0 0 0,-1 0 0,1 0 0,0 0 0,-1 0-1,1 0 1,0 0 0,-1 0 0,1 0 0,0 1 0,-1-1-1,1 0 1,0 1 0,0 0 0,0 0 0,-1 0-1,1 0 1,0 0 0,-1 0-1,1 0 1,-1 0 0,1 0-1,-1 1 1,1-1 0,-1 0-1,0 0 1,0 0 0,1 1 0,0 8-1,0 0 1,-1 0-1,0 0 1,-1 0 0,1-8 0,-15 132 65,2-22 17,8-51-93,3 0 1,3-1-1,2 6 11,-3-63-49,1 0 0,-1 0 0,1-1 0,0 1-1,-1 0 1,1 0 0,0 0 0,1-1 0,-1 1 0,0 0 0,1-1 0,-1 1 0,1-1 0,0 1 49,-1-3-30,-1 0 0,1 1 0,-1-1 0,1 1 0,-1-1 0,1 0 1,-1 0-1,1 1 0,-1-1 0,1 0 0,0 0 0,-1 0 0,1 1 0,0-1 1,-1 0-1,1 0 0,-1 0 0,1 0 0,0 0 0,-1 0 0,1-1 1,-1 1-1,1 0 0,0 0 0,0 0 30,0-1-60,1 0 0,0-1 0,0 1 0,-1 0 1,1-1-1,-1 1 0,1 0 0,-1-1 0,0 0 0,1 1 0,-1-1 1,0-1 59,20-40-337,-1-11 124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3.173"/>
    </inkml:context>
    <inkml:brush xml:id="br0">
      <inkml:brushProperty name="width" value="0.05" units="cm"/>
      <inkml:brushProperty name="height" value="0.05" units="cm"/>
      <inkml:brushProperty name="color" value="#E71224"/>
    </inkml:brush>
  </inkml:definitions>
  <inkml:trace contextRef="#ctx0" brushRef="#br0">267 1 5673,'-11'15'1719,"-8"10"-443,1 1 1,1 1 0,-8 19-1277,-8 27 78,4 0 0,2 2 0,4 2 0,3 0 0,3 0 0,4 2 0,0 36-78,12-92 38,0 0 0,2 1-1,0-1 1,2 1 0,0-1 0,2 3-38,-3-18 11,1 0-1,0 1 1,0-2-1,1 1 1,0 0-1,0-1 1,1 1-1,3 3-10,-5-7 2,1 0-1,0 0 0,0 0 1,0-1-1,0 1 0,1-1 0,0 0 1,-1 0-1,1-1 0,0 0 0,0 1 1,0-2-1,1 1 0,-1 0-1,4-1-32,1 1 1,-1-1-1,1-1 0,-1 1 0,1-2 1,-1 1-1,1-1 0,-1-1 0,1 0 1,-1 0-1,0-1 0,0 0 0,7-4 32,-3 1-159,0 0-1,0-2 1,0 1-1,-1-2 0,-1 1 1,1-2-1,-1 0 1,7-8 159,-3-1-227,0 0 0,1-5 227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3.506"/>
    </inkml:context>
    <inkml:brush xml:id="br0">
      <inkml:brushProperty name="width" value="0.05" units="cm"/>
      <inkml:brushProperty name="height" value="0.05" units="cm"/>
      <inkml:brushProperty name="color" value="#E71224"/>
    </inkml:brush>
  </inkml:definitions>
  <inkml:trace contextRef="#ctx0" brushRef="#br0">1 64 7754,'14'15'2992,"14"-10"-2096,13-2-455,19-10-441,13-5-240,14-7-449,3 1-391,-5 4-744,-7-2 1128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7.702"/>
    </inkml:context>
    <inkml:brush xml:id="br0">
      <inkml:brushProperty name="width" value="0.05" units="cm"/>
      <inkml:brushProperty name="height" value="0.05" units="cm"/>
      <inkml:brushProperty name="color" value="#E71224"/>
    </inkml:brush>
  </inkml:definitions>
  <inkml:trace contextRef="#ctx0" brushRef="#br0">364 230 6761,'4'40'2820,"-2"-23"-2307,-1 0 1,2-1-1,0 1 0,2 3-513,-1-48 1490,0 5-1475,-2 9-1,1 2-1,-2-1 0,0 0 0,0 1 0,-1-1 0,-1 0 0,0-1-13,-1-3 10,-1 1-1,0 0 1,-2 0 0,1 0-1,-2 0 1,0 1 0,-4-6-10,8 16 2,-1 1 0,0-1 0,0 1 0,-1-1 0,1 1 0,-1 0 0,0 0 0,0 1 0,-1-1 0,1 1 0,0 0 0,-1 0 0,0 0 0,0 1 0,0-1 0,0 1 0,0 0 0,0 1 0,-1 0 0,1-1 0,-1 1 0,1 1 0,-1-1 0,0 1-2,-1 1 6,0-1 1,-1 1 0,1 1-1,0-1 1,0 1-1,0 1 1,1-1 0,-1 1-1,0 0 1,1 1-1,0 0 1,0-1 0,0 2-1,0-1 1,1 1-1,-2 1-6,-5 6 7,1-1 0,0 2 0,1 0 0,0 0 0,1 0 0,-6 13-7,5-5 33,1 1 0,2 0 1,0 1-1,1-1 1,1 1-1,0 0 1,2 0-1,1 1 1,2-1-1,0 1 1,1-1-1,1 4-33,9 54 232,3 0 0,22 66-232,-19-78 68,-14-59-57,46 218 216,-44-188-194,-1 0 0,-1 0 0,-3 0-1,-3 33-32,-5 4-1072,-7 16 1072,11-83-984,2-18-387,1-21-975,4-8 1141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3.842"/>
    </inkml:context>
    <inkml:brush xml:id="br0">
      <inkml:brushProperty name="width" value="0.05" units="cm"/>
      <inkml:brushProperty name="height" value="0.05" units="cm"/>
      <inkml:brushProperty name="color" value="#E71224"/>
    </inkml:brush>
  </inkml:definitions>
  <inkml:trace contextRef="#ctx0" brushRef="#br0">0 373 5273,'0'1'207,"1"0"0,-1 0 1,0 0-1,1 0 0,-1 0 0,0 0 0,1 0 0,-1-1 0,1 1 0,-1 0 1,1 0-1,0 0 0,-1 0 0,1-1 0,0 1 0,0 0 0,0-1 0,-1 1 1,1 0-1,0-1 0,0 1 0,0-1 0,0 0 0,0 1 0,0-1 0,0 0 1,0 1-1,0-1 0,0 0-207,38 6-177,-26-4 512,11 0-315,0-1 0,0-1 0,0 0 0,0-2 0,0-1-1,0-1 1,0-2 0,-1 0 0,1-1 0,-2-1 0,1-1-1,-1-1 1,9-6-20,-14 6 36,0 0-1,-1-1 0,0 0 1,-1-2-1,0 1 0,-1-2 0,-1 0 1,0-1-1,-1 0 0,0-1 1,-1 0-1,-1-1 0,-1 0 1,0 0-1,-1-1 0,4-15-35,-11 30 1,0-1 1,0 1-1,-1 0 0,1-1 0,-1 1 0,1 0 1,-1-1-1,0 1 0,-1-1 0,1 1 0,0 0 0,-1-1 1,0 1-1,0 0 0,0-1 0,0 1 0,0 0-1,0 2 0,0 0 1,1 0-1,-1 0 0,0 0 0,0 0 0,0 0 0,0 1 1,0-1-1,0 0 0,0 1 0,0-1 0,0 1 1,0-1-1,0 1 0,0-1 0,0 1 0,0-1 0,0 1 1,-1 0-1,-1 0 0,0 0 0,0 0 0,1 0 0,-1 0 0,0 1 0,0-1 0,1 1 0,-1 0 0,0 0 0,1 0 0,-3 1 0,-9 6 22,0 0 0,1 1 1,0 0-1,0 1 0,1 1 0,0 0 0,1 0 0,-8 12-22,-4 6 95,1 1 0,2 1 0,-6 14-95,5-6 64,2 2 1,2 0 0,2 1-1,2 1 1,1 0 0,2 0-1,3 1 1,1 1 0,2-1 0,2 27-65,2-53-18,1-1 0,1 1 1,0-1-1,1 0 0,1 0 1,2 4 17,-5-17-41,1 1 1,0-1-1,0 0 1,0 0 0,1 0-1,-1 0 1,1 0-1,0 0 1,0-1 0,1 1-1,1 0 41,-3-2-60,0 0 0,1-1 0,-1 1 0,1-1 0,-1 0 0,1 0 0,0 0 0,-1 0 0,1-1 0,0 1 1,-1-1-1,1 1 0,0-1 0,0 0 0,0 0 0,0 0 0,-1-1 0,1 1 0,2-1 60,1 0-180,0-1 1,0 0-1,0 0 1,0-1-1,-1 0 1,1 1 0,4-5 179,47-39-710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4.887"/>
    </inkml:context>
    <inkml:brush xml:id="br0">
      <inkml:brushProperty name="width" value="0.05" units="cm"/>
      <inkml:brushProperty name="height" value="0.05" units="cm"/>
      <inkml:brushProperty name="color" value="#E71224"/>
    </inkml:brush>
  </inkml:definitions>
  <inkml:trace contextRef="#ctx0" brushRef="#br0">41 54 5433,'-3'1'527,"-17"8"1172,19-9-1603,0 1 0,0-1 0,1 0 0,-1 1 1,0-1-1,0 0 0,0 0 0,0 0 0,0 1 0,1-1 1,-1 0-1,0 0 0,0 0 0,0-1 0,0 1 1,0 0-1,0 0 0,1 0 0,-2-1-96,43 26 920,-27-14-893,0 1 8,1-2 0,0 0 1,0 0-1,1-2 0,0 0 0,9 3-35,51 12 114,0-4-1,2-3 1,7-3-114,60 13 31,-16-2 6,2-6 1,0-6 0,1-5-1,34-7-37,418-35-4,-208 9 38,73 16-34,-364 12 19,219 1-18,-193-6-39,79-14 38,309-76 33,-67 9 28,-321 69-90,1 4 0,105 4 29,132 31-11,-142-6 41,-81-10-40,448 24 27,-387-30 41,0-8 0,11-9-58,95-25 18,33-3-4,-231 35-19,0 4-1,42 6 6,-14 9-177,65 18 177,-5-2-687,-112-19 464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6.101"/>
    </inkml:context>
    <inkml:brush xml:id="br0">
      <inkml:brushProperty name="width" value="0.05" units="cm"/>
      <inkml:brushProperty name="height" value="0.05" units="cm"/>
      <inkml:brushProperty name="color" value="#E71224"/>
    </inkml:brush>
  </inkml:definitions>
  <inkml:trace contextRef="#ctx0" brushRef="#br0">39 119 4625,'-6'0'1718,"4"0"-1316,0 0 0,0 0 0,-1 0 0,1 0 1,0 0-1,0 1 0,-1-1 0,1 1 0,0-1 0,-1 1-402,2 0 4,0 0-1,1 0 1,-1-1-1,0 1 0,1 0 1,-1 0-1,1 0 0,0 0 1,-1 0-1,1-1 1,-1 1-1,1 0 0,0 0 1,0 0-1,0 0 0,0 0 1,-1 0-1,1 0 1,1 0-1,-1 0 0,0 0 1,0 0-1,0 0 1,0 0-1,1 1-3,-1-2 6,0 1-1,0-1 1,0 1 0,0 0-1,0-1 1,0 1-1,1-1 1,-1 1 0,0-1-1,0 1 1,0-1 0,1 1-1,-1-1 1,0 0 0,1 1-1,-1-1 1,0 1 0,1-1-1,-1 0 1,1 1 0,-1-1-1,0 0 1,1 1 0,-1-1-1,1 0 1,-1 0 0,1 1-1,-1-1 1,1 0-6,51 14 191,-42-10-172,8 2 19,1 0 1,-1-2 0,1 0-1,1 0 1,-1-2 0,0-1-1,1 0 1,-1-1-1,3-1-38,45-9 78,-2-2-1,19-8-77,129-42-11,-85 23-2188,65-9 2199,-107 35-665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26.439"/>
    </inkml:context>
    <inkml:brush xml:id="br0">
      <inkml:brushProperty name="width" value="0.05" units="cm"/>
      <inkml:brushProperty name="height" value="0.05" units="cm"/>
      <inkml:brushProperty name="color" value="#E71224"/>
    </inkml:brush>
  </inkml:definitions>
  <inkml:trace contextRef="#ctx0" brushRef="#br0">81 293 4785,'-9'1'481,"1"-1"0,-1 1 0,1-1-1,-1-1 1,1 0 0,-5-1-481,12 2 42,0 0-1,0-1 1,0 1 0,0 0-1,1 0 1,-1-1 0,0 1 0,0-1-1,1 1 1,-1-1 0,0 1-1,1-1 1,-1 1 0,0-1-1,1 1 1,-1-1 0,1 0-1,-1 1 1,1-1 0,-1 0 0,1 0-1,-1 1 1,1-1 0,0 0-1,0 0 1,-1 0-42,1-1 34,1 0 0,-1 0-1,1 0 1,-1 0 0,1 1 0,-1-1 0,1 0-1,0 0 1,0 0 0,0 1 0,0-1 0,0 0-1,0 1 1,1-1 0,-1 1 0,0 0 0,2-1-34,7-9 113,1 2 0,0 0 0,1 0 0,0 1 0,0 0 0,2 0-113,79-37 250,-54 29-215,1 1 0,0 3 0,41-7-35,127-15-357,-65 13 66,-27 1 147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7.920"/>
    </inkml:context>
    <inkml:brush xml:id="br0">
      <inkml:brushProperty name="width" value="0.05" units="cm"/>
      <inkml:brushProperty name="height" value="0.05" units="cm"/>
      <inkml:brushProperty name="color" value="#E71224"/>
    </inkml:brush>
  </inkml:definitions>
  <inkml:trace contextRef="#ctx0" brushRef="#br0">217 233 5041,'3'-216'3970,"-7"199"-2717,2 18-116,2 12-813,1 55-114,-2 1 0,-5 23-210,-22 150 178,14-129-114,-3 40 11,-48 333 56,62-467-135,0-3-42,0 0 0,0 0 0,-2-1 0,-5 15 46,9-29-22,1 0 0,0-1 0,0 1 0,-1-1 0,1 1 0,0 0-1,-1-1 1,1 1 0,-1-1 0,1 1 0,0-1 0,-1 1 0,1-1 0,-1 0-1,0 1 1,1-1 0,-1 1 0,1-1 0,-1 0 0,1 0 0,-1 1 0,0-1-1,1 0 1,-1 0 0,0 0 0,1 0 0,-1 1 0,0-1 22,-1-1-55,1 1 0,0-1 0,0 0 0,0 1 0,0-1 0,0 0 0,0 1 0,0-1 0,0 0 0,0 0 0,0 0 0,0 0 0,0 0 0,1 0 0,-1 0 0,0-1 55,-24-43-552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8.275"/>
    </inkml:context>
    <inkml:brush xml:id="br0">
      <inkml:brushProperty name="width" value="0.05" units="cm"/>
      <inkml:brushProperty name="height" value="0.05" units="cm"/>
      <inkml:brushProperty name="color" value="#E71224"/>
    </inkml:brush>
  </inkml:definitions>
  <inkml:trace contextRef="#ctx0" brushRef="#br0">23 217 6841,'-21'25'2881,"19"-1"-1713,6 0-87,17-5-537,13-5-184,21-14-240,9-5-64,21-20-40,7-3 0,5-9-120,-1-4-112,-6-7-344,-3-3-169,5 6-679,-3 3 872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8.712"/>
    </inkml:context>
    <inkml:brush xml:id="br0">
      <inkml:brushProperty name="width" value="0.05" units="cm"/>
      <inkml:brushProperty name="height" value="0.05" units="cm"/>
      <inkml:brushProperty name="color" value="#E71224"/>
    </inkml:brush>
  </inkml:definitions>
  <inkml:trace contextRef="#ctx0" brushRef="#br0">386 232 5249,'16'-66'3533,"0"-4"-3056,-16 64-453,1 0-1,-1 0 1,0 0-1,0 0 1,0-1-1,-1 1 1,0 0-1,0 0 1,-1 0-1,0 0-23,2 4 18,-1 1 0,0-1 0,1 1 0,-1-1 0,0 0 0,0 1 1,0 0-1,0-1 0,0 1 0,0 0 0,-1-1 0,1 1 0,0 0 0,-1 0 0,1 0 0,-1 0 0,1 0 0,-1 0 0,1 1 1,-1-1-1,0 0-18,0 1 33,-1-1 1,0 1-1,0-1 1,0 1 0,0 0-1,1 0 1,-1 1 0,0-1-1,0 0 1,0 1-1,1 0 1,-2 0-34,-5 3 81,0-1-1,0 2 1,0-1-1,1 1 1,0 0-1,0 1 1,-4 4-81,-14 15 69,1 0 0,1 2 0,1 0 0,2 2-1,1 0 1,1 2 0,1 0 0,2 1 0,-3 11-69,6-12 18,2 1 0,0 0 1,3 1-1,0 0 0,2 1 0,2-1 1,1 1-1,2 0 0,2 28-18,0-52 15,0 0 0,1 0 0,0 0 0,0 0 0,1 0 0,1 0 0,0-1 0,0 0 0,1 0 1,4 8-16,-7-15 10,0 1 0,0 0 0,1-1 0,-1 1 0,0-1 0,1 0 0,0 1 0,-1-1 0,1-1 0,0 1 0,0 0 0,0-1 0,0 1 1,0-1-1,1 0 0,-1 0 0,0 0 0,0 0 0,1-1 0,-1 0 0,1 1 0,-1-1 0,0 0 0,1 0 0,-1-1 0,1 1 0,-1-1 1,0 0-1,0 0 0,1 0 0,-1 0 0,0 0 0,2-2-10,4-2 22,0 0 0,0-1 0,0 0 0,-1-1 0,0 0 0,0 0 0,0-1 0,-1 0 0,0 0 0,2-6-22,10-12 50,-2-2 0,13-27-50,-10 11 17,-1 0 1,-2-2-1,-2 0 0,0-11-17,-8 28 4,-1-1 1,-2 1-1,-1-1 0,-2 0 0,0 0 0,-2 0 1,-3-11-5,-5-6 18,8 44-17,0-1 0,0 1 0,0-1 0,-1 1 0,0 0 0,1-1 0,-1 1 0,0 0 0,-1 0 0,1 1 0,-1-2-1,2 3-2,1 1-1,0 0 0,0 0 1,-1 0-1,1-1 1,0 1-1,-1 0 1,1 0-1,0 0 1,-1 0-1,1 0 1,0-1-1,0 1 1,-1 0-1,1 0 1,0 0-1,-1 0 1,1 0-1,-1 0 1,1 0-1,0 0 1,-1 0-1,1 0 1,0 0-1,-1 1 1,1-1-1,0 0 1,0 0-1,-1 0 0,1 0 1,0 0-1,-1 1 1,1-1-1,0 0 1,0 0-1,-1 0 1,1 1-1,0-1 1,0 0-1,-1 0 1,1 1-1,0-1 1,0 0-1,0 1 1,0-1-1,0 0 1,-1 1-1,1-1 1,0 0-1,0 1 1,0-1-1,0 0 1,0 1-1,0-1 1,0 0-1,0 1 1,0-1-1,0 0 3,-2 21-517,2-21 479,0 1-1,1-1 1,-1 1-1,0-1 1,0 1-1,0-1 1,1 1-1,-1 0 0,0-1 1,1 1-1,-1-1 1,0 0-1,1 1 1,-1-1-1,1 1 1,-1-1-1,0 0 1,1 1-1,-1-1 1,1 0-1,-1 1 1,1-1-1,0 0 1,-1 0-1,1 1 1,-1-1-1,1 0 0,-1 0 1,1 0-1,0 0 1,-1 0-1,1 0 1,-1 0-1,1 0 1,-1 0-1,1 0 39,16-6-400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9.043"/>
    </inkml:context>
    <inkml:brush xml:id="br0">
      <inkml:brushProperty name="width" value="0.05" units="cm"/>
      <inkml:brushProperty name="height" value="0.05" units="cm"/>
      <inkml:brushProperty name="color" value="#E71224"/>
    </inkml:brush>
  </inkml:definitions>
  <inkml:trace contextRef="#ctx0" brushRef="#br0">521 0 8082,'-4'3'453,"0"0"0,0 0 0,1 1 0,-1-1 0,1 1-1,0 0 1,0 0 0,0 0 0,0 0 0,-1 3-453,-20 48 203,9-17-30,-109 203-300,-1 4 103,110-213 24,-43 93-8,0 18 8,44-103 7,1 1 1,2 0-1,2 1 0,2 0 0,-1 35-7,7-61 5,1 1 0,0-1 0,1 1 0,1-1 0,1 0 0,2 9-5,-4-22-20,0 1-1,0 0 1,0-1-1,1 0 1,-1 1-1,1-1 1,0 0-1,0 0 1,0 0-1,0 0 1,0 0-1,1 0 1,-1-1-1,1 1 1,0-1-1,0 1 1,0-1-1,0 0 1,0 0-1,0-1 1,0 1-1,1-1 1,-1 1-1,1-1 1,-1 0-1,1 0 1,-1-1-1,1 1 1,0-1-1,-1 0 1,2 0 20,3 0-159,0-1 0,0 0 0,0-1 0,0 0 1,0 0-1,0-1 0,-1 1 0,0-2 1,1 1-1,4-4 159,-1 0-374,0 0 0,-1-1 0,0-1 0,-1 1 0,0-1 0,5-6 374,32-50-907,-46 64 901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9.376"/>
    </inkml:context>
    <inkml:brush xml:id="br0">
      <inkml:brushProperty name="width" value="0.05" units="cm"/>
      <inkml:brushProperty name="height" value="0.05" units="cm"/>
      <inkml:brushProperty name="color" value="#E71224"/>
    </inkml:brush>
  </inkml:definitions>
  <inkml:trace contextRef="#ctx0" brushRef="#br0">23 117 6601,'-23'32'2777,"25"-18"-1785,9-7-48,26-7-535,9-17-201,27-6-168,12-4-136,10-1-337,1 3-215,-16 6-720,-11 1-672,-12 5 1311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09.776"/>
    </inkml:context>
    <inkml:brush xml:id="br0">
      <inkml:brushProperty name="width" value="0.05" units="cm"/>
      <inkml:brushProperty name="height" value="0.05" units="cm"/>
      <inkml:brushProperty name="color" value="#E71224"/>
    </inkml:brush>
  </inkml:definitions>
  <inkml:trace contextRef="#ctx0" brushRef="#br0">276 274 6553,'-1'1'145,"1"-1"0,-1 0 1,1 1-1,0-1 0,-1 1 0,1-1 0,-1 0 0,1 1 0,-1-1 0,1 0 0,-1 1 0,1-1 0,-1 0 0,1 0 0,-1 0 0,0 1 0,1-1 0,-1 0 0,1 0 0,-1 0 0,1 0 0,-1 0 0,0 0 0,1 0 0,-1 0 0,1 0 0,-1 0-145,4-17 1154,0 8-1327,6-20 205,-1-1-1,0-11-31,-7 31 7,1 1-1,-2-1 1,1 1-1,-2-1 0,1 1 1,-1-1-1,0 1 1,-1 0-1,-1-2-6,3 8 2,-1 0-1,0 0 0,0 0 0,-1 0 1,1 0-1,-1 0 0,1 0 0,-1 1 1,0-1-1,0 0 0,0 1 0,0 0 1,0-1-1,-1 1 0,1 0 0,-1 0 1,1 0-1,-1 1 0,0-1 0,0 1 1,0-1-1,0 1 0,0 0 0,0 0 0,-2 0-1,1 1-1,0 0-1,0 0 1,0 0-1,0 1 1,0-1-1,0 1 0,1 0 1,-1 0-1,0 1 1,1-1-1,-1 1 1,0 0-1,1 0 0,0 0 1,0 0-1,-1 0 1,1 1-1,0 0 1,1-1-1,-1 1 0,0 1 2,-8 8 6,1 1 0,0 0-1,1 1 1,-4 9-6,-3 7-2,2 0 1,1 2-1,2 0 1,0 0-1,3 1 1,-2 12 1,3-4 6,2 1 0,1 0 0,3 1-1,3 36-5,-1-67 15,0 0 0,1-1-1,0 1 1,1 0-1,0-1 1,1 0 0,2 3-15,-6-12 3,1 0 1,0 0 0,0 0-1,0 0 1,0 0 0,1 0 0,-1 0-1,0 0 1,1-1 0,-1 1-1,1-1 1,0 1 0,-1-1 0,1 1-1,0-1 1,0 0 0,0 0-1,0 0 1,0 0 0,0 0-1,0 0 1,0-1 0,0 1 0,0-1-1,1 1 1,-1-1 0,0 0-1,0 0 1,1 0 0,-1 0 0,0 0-1,0-1 1,0 1 0,1-1-1,-1 1 1,0-1 0,0 0-1,0 0 1,2-1-4,3-2 6,1 0 0,-1-1 0,0 0 1,-1 0-1,1-1 0,-1 0 0,0 0 0,0 0 0,-1-1 0,5-6-6,6-14 29,0 0-1,3-11-28,-17 35 2,33-78 5,-3-2-1,-4-1 1,6-37-7,-14 48 12,-25 132 180,-6 10-160,3 1 0,3 0-1,2 0 1,8 71-32,-3-127-25,0 1-1,1-1 1,0 0 0,1 0 0,4 10 25,-6-21-30,-1 0 1,1 1-1,0-1 0,0 0 1,0-1-1,0 1 0,0 0 1,0-1-1,1 1 1,-1-1-1,1 1 0,0-1 30,-1-1-39,0 0 0,-1 0 0,1-1 1,0 1-1,0 0 0,0-1 0,0 1 0,0-1 0,-1 0 0,1 0 0,0 0 0,0 0 0,0 0 0,0 0 0,0 0 0,0 0 0,0-1 0,0 1 0,0-1 0,0 0 0,-1 1 0,2-2 39,0 1-92,1-1 0,0 0 0,-1 0 0,0-1 1,1 1-1,-1-1 0,0 0 0,0 0 0,0 0 0,1-1 92,31-53-476,-32 52 448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8.067"/>
    </inkml:context>
    <inkml:brush xml:id="br0">
      <inkml:brushProperty name="width" value="0.05" units="cm"/>
      <inkml:brushProperty name="height" value="0.05" units="cm"/>
      <inkml:brushProperty name="color" value="#E71224"/>
    </inkml:brush>
  </inkml:definitions>
  <inkml:trace contextRef="#ctx0" brushRef="#br0">9 280 5833,'-1'-2'180,"0"1"0,0-1 1,0 0-1,0 0 0,0 0 0,1 0 0,-1 0 0,1 0 0,-1 0 0,1 0 0,0 0 0,0 0 1,-1 0-1,1 0 0,1 0 0,-1 0 0,0 0 0,0 0 0,1 0 0,-1 0 0,1 0 0,0 0 1,0 0-1,-1 1 0,1-1 0,0 0 0,0 0 0,1 0-180,4-8 238,0 1 1,0 0-1,1 1 1,0 0-1,0 0-238,1 1 131,-1 0 1,1 1-1,0 0 0,1 0 1,-1 1-1,1 0 0,0 1 1,0 0-1,1 0 0,-1 1 1,8-2-132,17-2 204,-1 2-1,30-2-203,26-3 150,40-13 9,17-4-1048,33 3 889,-128 19-999,-17 3 389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0.104"/>
    </inkml:context>
    <inkml:brush xml:id="br0">
      <inkml:brushProperty name="width" value="0.05" units="cm"/>
      <inkml:brushProperty name="height" value="0.05" units="cm"/>
      <inkml:brushProperty name="color" value="#E71224"/>
    </inkml:brush>
  </inkml:definitions>
  <inkml:trace contextRef="#ctx0" brushRef="#br0">381 1 7178,'-10'14'2968,"-12"23"-1864,-1 9-303,-5 20-433,-2 5-184,0 14-160,-4 7-8,2 18-8,0 14 16,2 7 16,0 7-40,4-7-104,3-11-168,7-20-513,3-22-479,11-34 760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0.790"/>
    </inkml:context>
    <inkml:brush xml:id="br0">
      <inkml:brushProperty name="width" value="0.05" units="cm"/>
      <inkml:brushProperty name="height" value="0.05" units="cm"/>
      <inkml:brushProperty name="color" value="#E71224"/>
    </inkml:brush>
  </inkml:definitions>
  <inkml:trace contextRef="#ctx0" brushRef="#br0">94 302 7074,'0'0'45,"0"0"0,0 0 0,0 0 1,0 0-1,0-1 0,0 1 1,0 0-1,0 0 0,0 0 1,0 0-1,0 0 0,0 0 1,0 0-1,0 0 0,0 0 1,0 0-1,0 0 0,0 0 1,0 0-1,0 0 0,0 0 0,0 0 1,0 0-1,-1-1 0,1 1 1,0 0-1,0 0 0,0 0 1,0 0-1,0 0 0,0 0 1,0 0-1,0 0 0,0 0 1,0 0-1,0 0 0,0 0 1,0 0-1,-1 0 0,1 0 1,0 0-1,0 0 0,0 0 0,0 0 1,0 1-1,0-1 0,0 0 1,0 0-1,0 0 0,0 0 1,0 0-1,0 0 0,0 0 1,0 0-1,0 0 0,-1 0 1,1 0-1,0 0 0,0 0 1,0 0-1,0 0 0,0 0 0,0 0 1,0 1-1,0-1 0,0 0 1,0 0-1,0 0 0,0 0 1,0 0-46,2-10 1175,8-21-1609,-5 15 624,-3 10-196,2-6-22,0-1 1,-1 1-1,-1-1 1,0 0-1,0 0 1,-2 0-1,1-6 28,-1 18 6,-1 0 0,1 0 0,0 0 0,0 0 0,0 0 0,0 1-1,0-1 1,-1 0 0,1 0 0,0 0 0,-1 1 0,1-1 0,-1 0 0,1 0-1,-1 1 1,1-1 0,-1 0-6,0 1 8,1 0 0,0 0-1,-1-1 1,1 1 0,0 0-1,-1 0 1,1 0-1,0 0 1,-1 0 0,1 0-1,-1 0 1,1 0 0,0 0-1,-1 0 1,1 0 0,0 0-1,-1 1 1,1-1 0,0 0-1,-1 0 1,1 0 0,0 0-1,-1 1 1,1-1 0,0 0-1,-1 0 1,1 0-8,-2 3 39,-1-1 0,1 0 0,0 0 0,0 1 0,0-1 0,1 1 0,-1-1 0,0 1 0,1 1-39,-7 14 79,1 0 1,1 0-1,1 1 1,-2 11-80,-10 83 27,12-79-12,-16 134 108,4 63-123,18-212-4,0-19 4,-1 0 0,0 0 0,0 0-1,0 0 1,0 0 0,0 0 0,0 0-1,1 0 1,-1 0 0,0 0 0,0 0 0,0 0-1,0 0 1,0 0 0,0 0 0,1 0-1,-1 0 1,0 0 0,0 0 0,0 0-1,0 0 1,0 0 0,0 0 0,1 0 0,-1 0-1,0 0 1,0-1 0,0 1 0,0 0-1,0 0 1,0 0 0,0 0 0,0 0-1,0 0 1,1 0 0,-1 0 0,0 0-1,0-1 1,0 1 0,0 0 0,0 0 0,0 0-1,0 0 1,0 0 0,0 0 0,0-1-1,0 1 1,0 0 0,0 0 0,0 0-1,0 0 1,0 0 0,0-1 0,0 1 0,12-35-11,-11 32 14,12-39-19,98-289-32,-90 280 60,2 1-1,2 1 0,3 1 1,1 1-1,12-11-11,-36 51-2,3-4 0,1 0-1,0 1 1,6-5 2,-12 13 0,-1 0 1,1 0-1,-1 0 0,1 0 1,-1 0-1,1 1 1,0-1-1,0 1 0,0 0 1,0 0-1,0 0 0,0 0 1,0 1-1,0-1 1,0 1-1,0 0 0,2 0 0,-3 0 1,-1 0 0,1 1 0,0-1-1,0 1 1,0-1 0,0 1 0,0 0-1,-1 0 1,1 0 0,0 0 0,0 0-1,-1 0 1,1 0 0,-1 1 0,1-1-1,-1 0 1,0 1 0,0-1 0,1 1-1,-1 0 1,0-1 0,0 1 0,-1 0-1,1 0 1,0 0-1,2 6 1,-1 0-1,0-1 1,0 1 0,0 0-1,-1 0 1,-1 1-1,2 21 1,-2 0 0,-1 0 1,-2 0-1,-1 0 0,-1-1 0,-4 12-1,-18 57 18,-12 20-18,15-45 16,-9 27 19,26-86-31,6-14-4,1 1 0,0-1 0,0 0 0,0 0 0,0 0 1,0 0-1,0 0 0,-1 0 0,1 0 0,0 0 0,0 0 0,0 0 0,0 0 0,0 0 0,0 0 0,-1 0 1,1 0-1,0 0 0,0 0 0,0 0 0,0 0 0,0 0 0,0 0 0,-1 0 0,1 0 0,0 0 1,0 0-1,0 0 0,0 0 0,0 0 0,0 0 0,-1-1 0,1 1 0,0 0 0,0 0 0,0 0 0,0 0 1,0 0-1,0 0 0,0 0 0,0 0 0,0-1 0,0 1 0,0 0 0,0 0 0,-1 0 0,1 0 0,0 0 0,-2-24 3,5-28-25,3 1 0,1 0 0,4 0 0,1 1 0,2 0 0,3 1 0,2 1 0,2 0 0,1 2 0,3 0 0,28-37 22,-46 73 5,1 1-1,0 0 0,0 0 0,1 1 1,8-7-5,-15 13 2,0 1 1,0-1 0,0 0-1,0 1 1,1 0-1,-1-1 1,0 1 0,1 0-1,-1 0 1,1 1-1,-1-1 1,1 0 0,-1 1-1,1-1 1,0 1 0,-1 0-1,1 0 1,0 0-1,-1 0 1,1 1 0,-1-1-1,1 1 1,0-1-1,-1 1 1,1 0 0,-1 0-1,0 0 1,2 1-3,1 2 4,-1 0-1,1 1 1,-1 0 0,0-1 0,-1 1 0,1 1-1,-1-1 1,0 0 0,0 1 0,0-1 0,-1 1-1,0 0 1,0 0 0,-1 0 0,1 3-4,4 19 8,-2 1 0,1 21-8,-5-47 2,4 106 59,-6 49-61,-1 27 4,4-175-11,-2 0-32,2 0 1,-1 1 0,1-1 0,1 0-1,0 0 1,0 0 0,1 0 0,1 1 38,-3-9-50,0 1 0,0-1 0,0 0 1,0 0-1,0 0 0,0 0 0,1-1 0,-1 1 1,2 1 49,-3-3-31,1 1 0,0-1 0,-1 0 0,1 1 0,0-1 1,-1 0-1,1 0 0,0 0 0,-1 1 0,1-1 0,0 0 1,-1 0-1,1 0 0,0 0 0,0 0 0,-1 0 0,1 0 1,0 0-1,-1-1 0,1 1 0,0 0 0,-1 0 0,1-1 0,0 1 1,-1 0-1,1-1 0,0 1 0,-1 0 0,1-1 0,-1 1 1,1-1-1,-1 1 0,1-1 31,20-21-551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1.357"/>
    </inkml:context>
    <inkml:brush xml:id="br0">
      <inkml:brushProperty name="width" value="0.05" units="cm"/>
      <inkml:brushProperty name="height" value="0.05" units="cm"/>
      <inkml:brushProperty name="color" value="#E71224"/>
    </inkml:brush>
  </inkml:definitions>
  <inkml:trace contextRef="#ctx0" brushRef="#br0">448 147 8170,'-9'32'2885,"2"-2"-1406,4-25-1118,2-10-248,1-3-142,0-1 0,-1 1 0,-1 0 0,1-1 0,-2 1 1,1 0-1,-1 0 0,0 0 0,0 1 0,-1-1 0,0 1 0,-1-1 0,1 1 0,-1 1 0,-1-1 0,1 1 0,-4-3 29,4 4 3,0 1 0,-1 0 0,1 0 1,-1 0-1,1 1 0,-1 0 0,0 0 0,-1 0 0,1 1 0,0 0 0,-1 0 0,1 1 0,-1-1 0,1 2 0,-1-1 1,0 1-1,1 0 0,-1 0 0,0 0 0,1 1 0,-1 0 0,-3 2-3,2-1 0,0 1 1,0 1-1,0 0 1,1 0-1,0 0 1,0 1-1,0 0 1,0 0-1,1 0 1,0 1-1,0 0 0,0 1 1,1-1-1,-1 3 0,-6 7 0,2 0 0,0 1 0,1 1 0,1-1-1,-4 14 1,-2 9 0,2 1-1,2 0 0,2 0 1,2 1-1,1 1 0,3-1 1,1 0-1,2 14 1,-1-55 0,0 3 1,0 0-1,0 0 1,1 1 0,-1-1 0,1 0-1,0 0 1,0 0 0,0 0-1,0 0 1,1 0 0,0 0 0,0 0-1,0 0 1,0-1 0,0 1-1,1-1 1,1 1-1,-3-3-1,0 0 0,1 0 0,-1-1 0,1 1 0,-1-1 1,1 1-1,-1-1 0,1 0 0,-1 1 0,1-1 0,-1 0 0,1 0 0,-1 0 0,1 0 0,-1 0 0,1 0 0,-1-1 1,1 1-1,-1-1 0,1 1 0,-1-1 0,1 1 0,-1-1 0,1 0 0,-1 1 0,0-1 0,0 0 0,1 0 0,-1 0 1,0 0-1,0 0 0,0-1 1,8-6-1,-1 0 0,0 0 0,-1-1 0,1-1 1,-6 7 0,47-62 2,-3-2 0,-2-2 0,-4-2 0,11-31-2,36-88 6,-82 180-3,1 1-1,0-1 1,0 1-1,1 0 0,3-3-2,-9 12 1,-1-1 0,0 1 0,0 0-1,0-1 1,1 1 0,-1 0 0,0-1-1,1 1 1,-1 0 0,0-1-1,1 1 1,-1 0 0,0 0 0,1-1-1,-1 1 1,0 0 0,1 0 0,-1 0-1,1 0 1,-1 0 0,0 0 0,1-1-1,-1 1 1,1 0 0,-1 0 0,0 0-1,1 0 1,-1 0 0,1 0 0,-1 1-1,1-1 1,-1 0 0,0 0-1,1 0 1,-1 0 0,0 0 0,1 1-1,-1-1 1,1 0 0,-1 0 0,0 0-1,1 1 1,-1-1 0,0 0 0,0 1-1,1-1 1,-1 0 0,0 1 0,0-1-1,1 0 1,-1 1 0,0-1 0,0 1-1,0-1 1,0 0 0,0 1-1,1-1 1,-1 1 0,0-1 0,0 0-1,0 1 0,4 26 22,-4 31 37,-2 0 0,-5 10-59,0 18 27,-4 246-129,11-318 54,0-6-31,0 1 0,0-1 0,1 0 0,0 1 0,0-1 0,1 0 0,0 0 0,1 0 0,0 1 79,-3-8-35,0 0 1,0-1 0,1 1-1,-1 0 1,1 0-1,-1 0 1,0 0-1,1-1 1,-1 1-1,1 0 1,0-1-1,-1 1 1,1 0 0,0-1-1,-1 1 1,1-1-1,0 1 1,0-1-1,-1 1 1,1-1-1,0 1 1,0-1-1,0 0 1,0 1 0,-1-1-1,1 0 1,0 0-1,0 0 1,0 0-1,0 0 1,0 0-1,0 0 1,0 0-1,0 0 1,-1 0 0,1 0-1,0-1 1,0 1-1,0 0 1,0-1-1,0 1 1,-1 0-1,1-1 35,3-2-164,0 0-1,0 0 0,0 0 0,-1 0 0,0-1 0,0 1 0,0-1 0,2-3 165,27-43-561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1.773"/>
    </inkml:context>
    <inkml:brush xml:id="br0">
      <inkml:brushProperty name="width" value="0.05" units="cm"/>
      <inkml:brushProperty name="height" value="0.05" units="cm"/>
      <inkml:brushProperty name="color" value="#E71224"/>
    </inkml:brush>
  </inkml:definitions>
  <inkml:trace contextRef="#ctx0" brushRef="#br0">468 0 7162,'-3'7'1167,"-11"23"1349,13-28-2450,1-1 0,-1 0 0,0 0-1,1 0 1,-1 0 0,0 0 0,0 0 0,0 0-1,0 0 1,0 0 0,0-1 0,0 1 0,0 0 0,-1-1-1,1 1 1,0 0 0,0-1 0,0 0 0,-1 1 0,1-1-1,0 0 1,-1 1-66,-13 0-3,-1 0-1,1 1 0,0 1 1,0 1-1,0 0 0,0 1 1,1 1-1,-1 0 0,-12 8 4,0 2-15,0 0-1,1 2 0,1 1 0,-9 11 16,19-17 2,1 1 0,1 0 0,1 1 0,0 1 0,-6 10-2,12-16 8,0 0-1,1 0 1,1 1-1,-1 0 1,2-1-1,-1 1 1,1 0 0,1 1-1,0-1 1,1 4-8,0-12 4,1 1 1,0-1 0,0 1 0,1-1 0,-1 1-1,1-1 1,0 1 0,0-1 0,0 0-1,0 1 1,0-1 0,1 0 0,-1 0 0,1 0-1,0 0 1,0 0 0,2 2-5,2 1-3,0-1 1,1 0 0,0 0-1,0 0 1,0 0-1,0-1 1,1 0 2,2 2 1,-1 0 0,1 1 0,-1 0 0,-1 1 0,1 0 0,-2 0 0,1 0 0,-1 1 0,0 1 0,-1-1 0,0 1 0,4 9-1,-5-9 5,-1 0 0,0 0 0,0 0 0,-1 0 0,-1 0-1,0 1 1,0-1 0,-1 1 0,0 0 0,-1-1 0,0 1 0,-1 0 0,0-1 0,-1 2-5,2-11-9,-1 1 1,1-1-1,-1 1 1,1-1-1,-1 1 1,0-1-1,0 0 1,0 1-1,1-1 1,-1 0-1,0 0 1,-1 0-1,1 0 1,0 0-1,0 0 1,0 0-1,-1 0 1,1 0-1,-1 0 1,1-1-1,0 1 0,-1 0 1,1-1-1,-1 1 1,1-1-1,-1 0 1,1 0-1,-2 1 9,-6-1-377,-1 1 0,1-1-1,-1 0 1,-6-2 377,-15 0-1597,8 4 900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2.222"/>
    </inkml:context>
    <inkml:brush xml:id="br0">
      <inkml:brushProperty name="width" value="0.05" units="cm"/>
      <inkml:brushProperty name="height" value="0.05" units="cm"/>
      <inkml:brushProperty name="color" value="#E71224"/>
    </inkml:brush>
  </inkml:definitions>
  <inkml:trace contextRef="#ctx0" brushRef="#br0">401 1 7682,'0'0'122,"0"1"1,0-1 0,0 0-1,0 0 1,0 1-1,1-1 1,-1 0 0,0 0-1,0 0 1,1 1-1,-1-1 1,0 0 0,0 0-1,1 0 1,-1 0 0,0 1-1,0-1 1,1 0-1,-1 0 1,0 0 0,1 0-1,-1 0 1,0 0 0,0 0-1,1 0 1,-1 0-1,0 0 1,1 0 0,-1 0-1,1 0-122,-2-1 753,-4 0-831,-6 2 50,1 1 0,0 1 0,1-1 0,-1 1 1,0 1-1,-8 4 28,-47 27-38,62-33 36,-21 13 36,1 1 0,0 1 0,1 1 0,1 1-1,-14 16-33,21-19 57,1 0 0,1 0 0,1 1-1,0 1 1,1 0 0,1 0 0,-6 16-57,13-27 4,-1 0 0,1 0 0,0 0 0,1 1 1,-1-1-1,1 0 0,1 1 0,0-1 1,0 0-1,0 1 0,2 5-4,-1-9 0,0 0 1,0 0 0,1-1-1,-1 1 1,1 0-1,0-1 1,1 1-1,-1-1 1,0 1-1,1-1 1,0 0-1,0 0 1,-1 0-1,2-1 1,-1 1-1,0-1 1,1 0-1,-1 0 1,1 0-1,-1 0 1,3 0-1,20 10 5,-4-3 9,-1 0 1,-1 2-1,6 4-14,-21-12 2,0 1 0,0 0 1,0 0-1,0 0 0,-1 0 0,0 1 0,0-1 1,0 1-1,-1 0 0,1 0 0,-1 1 0,0-1 0,-1 1 1,2 3-3,-1 2 2,-1 1 0,0-1 0,-1 0 0,0 1 0,-1-1 0,0 1 1,-1-1-1,0 1 0,0-1 0,-2 0 0,0 2-2,0 0 1,-1 1 1,-1-1-1,0 0 1,0-1-1,-2 1 1,1-1-1,-2 0 0,-7 10-1,12-19-21,1 0 0,-1-1 0,1 1 0,-1 0 0,0-1 0,0 0 0,0 0 0,0 0 0,-3 2 22,5-4-42,-1 1 1,1-1-1,0 0 1,-1 1-1,1-1 1,-1 0-1,1 0 1,-1 0-1,1 0 1,-1 0-1,1 0 1,0 0-1,-1 0 1,1-1-1,-1 1 1,1-1-1,0 1 1,-1-1-1,1 1 1,0-1 0,-1 0-1,1 0 1,0 1-1,-1-2 41,-18-17-427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2.854"/>
    </inkml:context>
    <inkml:brush xml:id="br0">
      <inkml:brushProperty name="width" value="0.05" units="cm"/>
      <inkml:brushProperty name="height" value="0.05" units="cm"/>
      <inkml:brushProperty name="color" value="#E71224"/>
    </inkml:brush>
  </inkml:definitions>
  <inkml:trace contextRef="#ctx0" brushRef="#br0">186 151 6097,'-85'-17'5208,"84"17"-5194,0 0-1,-1 0 1,1 0 0,0 1-1,0-1 1,-1 0 0,1 1-1,0-1 1,0 1 0,0 0-1,0-1 1,0 1 0,0 0-1,0 0 1,0-1 0,0 1-1,0 0 1,0 0 0,1 0-1,-1 0 1,0 0 0,1 0-1,-1 0 1,0 1 0,1-1-1,0 0 1,-1 1-14,-14 38 44,13-33-34,-14 48 5,2 1 0,-7 56-15,18-82 29,0 1 1,2 0-1,1 0 1,2 0-1,1 0 1,3 8-30,-5-32 20,1 0 1,-1 0 0,2 0 0,-1 0 0,1-1 0,0 1 0,0-1 0,1 0 0,0 1 0,0-2 0,0 1-21,-1-3 18,0 0 0,0 0 1,0-1-1,0 0 0,0 1 1,0-1-1,1 0 1,-1 0-1,1-1 0,-1 1 1,1-1-1,0 0 1,0 0-1,-1 0 0,1 0 1,0-1-1,0 1 1,0-1-1,0 0 0,0 0 1,0-1-19,6 0 29,0-1 1,0 0-1,0-1 1,0 0-1,-1-1 0,1 0 1,-1 0-1,0-1 1,0 0-1,-1-1 1,5-3-30,10-9 47,-1-1 1,-1-1-1,9-12-47,-2 1 5,-1-2-1,-2-1 1,-1-1 0,17-37-5,-26 44-26,-2-1 0,-1 0 0,-2-1 0,0 0 0,-2-1 0,3-29 26,-9 49-8,-1 1 0,-1 0 1,0-1-1,0 1 0,-1 0 0,0-1 0,-1 1 0,0 0 1,-2-6 7,3 12-2,-1 0 0,0 0 0,0 0 0,0 1 0,0-1 0,0 1 0,-1-1 0,1 1 0,-1 0 0,0 0 0,0 0 0,-1 0 0,1 0 0,0 1 0,-1-1 0,0 1 0,1 0 0,-1 0 0,0 1 1,0-1-1,0 1 0,0 0 0,0 0 0,-1 0 2,-4 0-4,0 0 1,0 0 0,0 1-1,-1 1 1,1-1 0,0 2-1,0-1 1,0 1 0,0 1-1,0-1 1,1 1 0,-1 1-1,1 0 1,0 0 0,0 1-1,0-1 1,0 2 0,1-1-1,-2 3 4,-5 4-163,0 2 0,0-1 0,1 2 0,1 0 0,1 0 0,0 1 0,1 0-1,-6 15 164,-1 10-918,16-39 819,0 0 0,1 0 0,-1 0-1,1 0 1,0 0 0,0 0 0,-1 0 0,1 1 0,0-1-1,1 0 1,-1 0 0,0 0 0,1 0 0,-1 0 0,1 0 0,0 0-1,-1 0 1,1 1 99,13 6-521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3.308"/>
    </inkml:context>
    <inkml:brush xml:id="br0">
      <inkml:brushProperty name="width" value="0.05" units="cm"/>
      <inkml:brushProperty name="height" value="0.05" units="cm"/>
      <inkml:brushProperty name="color" value="#E71224"/>
    </inkml:brush>
  </inkml:definitions>
  <inkml:trace contextRef="#ctx0" brushRef="#br0">636 13 4921,'-2'18'3037,"1"-17"-2888,1-1 0,0 1-1,0-1 1,0 1 0,0 0 0,0-1-1,-1 1 1,1-1 0,0 1-1,0-1 1,-1 1 0,1-1-1,0 1 1,-1-1 0,1 1 0,-1-1-1,1 1 1,-1-1 0,1 0-1,-1 1 1,1-1 0,-1 0-1,1 1 1,-1-1 0,0 0-149,-27-20 943,19 16-934,1 1 1,-1-1 0,0 2 0,-1-1-1,1 1 1,0 0 0,-1 1 0,1 0-1,-1 1 1,-8 0-10,10 1 12,0 1 0,1 0-1,0 0 1,-1 0 0,1 1 0,0 0 0,0 0 0,0 1-1,0 0 1,1 0 0,0 0 0,-3 3-12,0-1 15,-6 6-4,0 0 1,1 0-1,0 2 0,1-1 0,1 2 0,0 0 0,1 0 0,-4 7-11,1 4 28,0 0 0,1 1 0,2 1 0,1 0 0,0 4-28,-8 43 62,3 2 0,4 0 0,-1 53-62,0 35-3,0 15-8,-22 90 11,27-221-25,4-27-74,0 0 1,-2 1-1,0-1 0,-1-1 0,-2 1 0,-4 7 99,12-29-20,0 1 0,0-1 0,0 0 1,0 0-1,0 0 0,0 0 0,0 1 0,0-1 0,0 0 0,0 0 1,0 0-1,0 0 0,-1 0 0,1 1 0,0-1 0,0 0 0,0 0 1,0 0-1,0 0 0,0 0 0,-1 0 0,1 0 0,0 1 0,0-1 1,0 0-1,0 0 0,-1 0 0,1 0 0,0 0 0,0 0 0,0 0 1,0 0-1,-1 0 0,1 0 0,0 0 0,0 0 0,0 0 0,0 0 1,-1 0-1,1 0 0,0 0 0,0 0 0,0 0 20,-5-9-723,-2-21-306,6 27 913,-8-43-496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3.623"/>
    </inkml:context>
    <inkml:brush xml:id="br0">
      <inkml:brushProperty name="width" value="0.05" units="cm"/>
      <inkml:brushProperty name="height" value="0.05" units="cm"/>
      <inkml:brushProperty name="color" value="#E71224"/>
    </inkml:brush>
  </inkml:definitions>
  <inkml:trace contextRef="#ctx0" brushRef="#br0">1 103 8074,'0'15'3272,"12"-1"-2143,24-14-569,11-4-216,28-10-240,8-5-192,22-6-472,3-5-312,-4-9 495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5.588"/>
    </inkml:context>
    <inkml:brush xml:id="br0">
      <inkml:brushProperty name="width" value="0.05" units="cm"/>
      <inkml:brushProperty name="height" value="0.05" units="cm"/>
      <inkml:brushProperty name="color" value="#E71224"/>
    </inkml:brush>
  </inkml:definitions>
  <inkml:trace contextRef="#ctx0" brushRef="#br0">697 233 7314,'0'0'149,"0"0"0,-1-1 0,1 1 0,0 0 0,0-1 0,0 1 0,-1-1 0,1 1 0,0 0 0,0-1 0,0 1 0,0-1 0,0 1 0,0 0 0,0-1 0,0 1 0,0-1 0,0 1 0,0 0 0,0-1 0,0 1 0,0-1 0,0 1-149,9-16 111,-7 12 181,6-9-184,-1-1 0,0 1 1,-1-2-1,1-7-108,-5 17 10,0 0 0,-1 0 0,0 0 0,0 0 0,-1 0 0,1-1 0,-1 1 0,0 0 0,0 0 0,-1 0 0,0-1 0,0 1 0,0 0 0,0 0 0,-1-1-10,0 3 11,0 1 1,0-1 0,0 0-1,0 1 1,-1-1 0,1 1-1,-1-1 1,1 1 0,-1 0-1,0 0 1,0 1 0,0-1-1,0 0 1,0 1 0,0 0-1,-1 0 1,1 0 0,0 0-1,-1 0 1,0 1-12,-10-3 54,0 2 0,0 0 0,0 0 0,-5 1-54,6 1 18,1 0 1,0 1-1,-1 0 0,1 1 1,0 0-1,0 1 0,0 0 1,1 1-1,0 0 1,-1 1-1,-3 3-18,1 1 9,-1 0-1,1 2 1,1 0-1,0 0 1,0 2 0,2-1-1,-6 9-8,-6 12 4,2 1-1,1 1 0,2 1 1,2 1-1,1 0 1,-5 24-4,19-60 1,-8 27 4,1 1 0,1 1 1,1-1-1,0 13-5,6-35 19,-1 0 0,1-1 0,0 1 0,1 0 0,0 0 0,0-1 0,0 1 0,1-1 0,0 1 0,1-1 0,0 0 0,0 1 0,0-2-1,1 1 1,0 0 0,1-1 0,-1 0 0,1 1 0,0-2 0,2 3-19,2-1 48,1-1-1,0 1 1,8 3-48,-11-6 7,0-1 0,-1 1 0,0 0 1,1 0-1,-2 1 0,1-1 0,0 1 0,-1 1 1,0-1-1,3 6-7,-7-9 1,1 1-1,-2 0 1,1 1 0,0-1 0,-1 0 0,1 0 0,-1 0-1,0 0 1,0 0 0,0 0 0,-1 1 0,1-1-1,-1 0 1,1 0 0,-1 0 0,0 0 0,0 0 0,0 0-1,-1 0 1,1-1 0,-1 1-1,-6 12 5,-1-1 1,0 0-1,-5 5-5,13-17 0,-21 28-9,-1-1-1,-1-1 1,-2-1 0,0-1-1,-30 22 10,49-43-75,-1 0 0,1-1-1,-1 1 1,0-2 0,-4 2 75,9-3-78,0-1 1,0 0 0,0-1 0,-1 1 0,1-1 0,0 1 0,0-1-1,0 0 1,-1 0 0,1 0 0,0-1 0,0 1 0,0-1 0,-1 0 0,1 1-1,0-2 78,1 1-59,-1-1 0,1 1 0,-1-1 0,1 0 0,0 0 0,0 0 0,0 0 0,-1-1 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6.005"/>
    </inkml:context>
    <inkml:brush xml:id="br0">
      <inkml:brushProperty name="width" value="0.05" units="cm"/>
      <inkml:brushProperty name="height" value="0.05" units="cm"/>
      <inkml:brushProperty name="color" value="#E71224"/>
    </inkml:brush>
  </inkml:definitions>
  <inkml:trace contextRef="#ctx0" brushRef="#br0">392 0 7530,'-8'12'811,"-8"13"-72,0-1 1,-2 0-1,0-1 0,-19 16-739,-3 0-75,3 0 0,1 3 0,2 1 0,-6 13 75,28-39 30,1 2 0,0-1-1,1 1 1,1 1-1,1-1 1,1 2 0,0-1-1,2 1 1,0 0-1,0 14-29,4-30 25,1 0-1,0 1 1,0-1-1,0 1 0,1-1 1,0 1-1,1 2-24,-2-7 7,0 0-1,1 0 1,-1 0-1,1 0 1,-1 0-1,0 0 1,1 0-1,0 0 1,-1 0-1,1 0 0,0 0 1,-1-1-1,1 1 1,0 0-1,0 0 1,0-1-1,0 1 1,0-1-1,-1 1 1,1 0-1,0-1 1,0 0-1,0 1 1,1-1-1,-1 0 1,0 1-1,0-1 1,0 0-1,0 0 0,0 0 1,0 0-1,0 0 1,0 0-1,0 0 1,0 0-1,1-1 1,-1 1-1,0 0 1,0-1-1,0 1 1,0 0-1,0-1-6,5-2 21,-1 0-1,1 0 1,-1 0-1,0-1 1,0 0 0,0 0-1,0 0 1,0-1-21,40-44 143,25-38-19,-4-3 0,31-58-124,-90 136-4,3-3-17,-1-1-1,5-14 22,-12 26-2,-1 0 1,1 0-1,-1 0 0,0 0 1,0 0-1,-1 0 0,1 0 1,-1 0-1,0-1 0,0 1 1,0 0-1,-1 0 0,0 0 1,1 0 1,-1 2 7,1 0 0,-1 1 0,1-1 0,-1 1 0,0-1 0,1 1 0,-1 0 0,0-1 0,0 1 0,0 0 0,0 0 1,0-1-1,0 1 0,0 0 0,-1 0 0,1 0 0,0 0 0,-1 0 0,1 1 0,-1-1 0,1 0 0,0 1 0,-1-1 1,0 1-1,1-1 0,-1 1 0,1 0 0,-1-1 0,1 1 0,-1 0 0,0 0 0,1 0 0,-1 1 0,1-1 0,-1 0 1,0 0-1,-1 1-7,-2 1 36,0-1 0,0 1 1,0 0-1,0 0 0,0 1 1,0 0-1,0 0 0,1 0 1,0 0-1,-4 3-36,1 1-86,-1 1 1,1-1-1,1 1 1,0 1-1,-2 2 86,1-1-561,1-14 208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27:59.450"/>
    </inkml:context>
    <inkml:brush xml:id="br0">
      <inkml:brushProperty name="width" value="0.05" units="cm"/>
      <inkml:brushProperty name="height" value="0.05" units="cm"/>
      <inkml:brushProperty name="color" value="#E71224"/>
    </inkml:brush>
  </inkml:definitions>
  <inkml:trace contextRef="#ctx0" brushRef="#br0">423 138 5353,'2'-19'4478,"7"-8"-2736,-6 22-1659,-2 0 0,1-1-1,0 1 1,-1 0 0,0 0-1,0-1 1,0-3-83,-1 8 42,-1 0 0,1 0-1,0 1 1,-1-1 0,1 0 0,-1 0 0,1 0-1,-1 1 1,1-1 0,-1 0 0,1 0 0,-1 1-1,0-1 1,1 0 0,-1 1 0,0-1 0,1 1-1,-1-1 1,0 1 0,0-1 0,0 1 0,0 0-1,0-1-41,-29-11-25,21 9 109,-39-11-3,44 14-68,0-1 0,0 1-1,1 0 1,-1 0-1,0 1 1,1-1 0,-1 1-1,0 0 1,1 0-1,-1 0 1,1 0 0,-1 0-1,1 1 1,0 0-1,-1 0 1,1 0 0,0 0-1,0 0 1,-2 3-13,2-3 7,-17 15 26,0 2-1,1 0 1,1 2 0,-7 9-33,-14 16 19,18-22-13,-4 3 34,-14 20-40,34-39 15,-1 1-1,1-1 0,0 1 1,1-1-1,0 2 0,0-1 1,1 0-1,-1 5-14,3-11 5,1-1 0,-1 1 0,1 0-1,0-1 1,0 1 0,0 0 0,0-1 0,0 1 0,0 0 0,1-1 0,-1 1-1,1-1 1,0 1 0,0 0 0,0-1 0,0 0 0,0 1 0,1-1 0,-1 0-1,1 1 1,0-1 0,-1 0 0,1 0 0,0 0 0,0-1 0,0 1-1,0 0 1,1-1 0,-1 1 0,0-1 0,1 0 0,-1 0 0,0 0 0,1 0-1,0 0 1,-1 0 0,2-1-5,9 3 14,1 0-1,-1-1 1,0-1-1,1 0 1,-1-1-1,12-1-13,20-4 105,25-6-105,-39 5 34,1 2 0,0 0 0,29 2-34,-55 2-1,-1 1 1,1-1-1,-1 1 0,1 0 1,-1 1-1,1-1 0,-1 1 1,0 0-1,4 2 1,-7-3 0,-1 0 1,1 0-1,0 1 1,-1-1-1,1 0 0,-1 0 1,0 1-1,1-1 0,-1 1 1,0 0-1,0-1 1,0 1-1,0 0 0,0-1 1,-1 1-1,1 0 1,0 0-1,-1 0 0,1 0 1,-1 0-1,0 0 1,0 0-1,1 0 0,-1 0 1,-1 0-1,1 0 1,0-1-1,0 1 0,-1 0 0,-1 9 4,-1-1 0,-1 1 0,1-1 0,-2 0 0,1-1-1,-2 1 1,1-1 0,-2 1-4,-18 26-6,-13 13 6,21-28-3,-72 80 13,44-51-523,-17 26 513,61-76-38,1 1 1,-1-1-1,1 1 1,-1-1-1,1 1 1,-1 0-1,1-1 1,-1 1-1,1-1 1,0 1-1,-1 0 1,1-1-1,0 1 1,0 0-1,-1 0 1,1-1-1,0 1 1,0 0-1,0-1 1,0 1-1,0 0 1,0 0-1,0-1 1,0 2 37,2-2-80,-1-1 0,0 1 0,0 0 0,0 0 0,0-1 0,0 1 0,0-1 0,0 1 0,0-1 0,0 1 0,0-1 0,0 0 0,0 1 1,0-1-1,0 0 0,0 0 0,0 1 0,-1-1 0,1-1 80,30-27-550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6.338"/>
    </inkml:context>
    <inkml:brush xml:id="br0">
      <inkml:brushProperty name="width" value="0.05" units="cm"/>
      <inkml:brushProperty name="height" value="0.05" units="cm"/>
      <inkml:brushProperty name="color" value="#E71224"/>
    </inkml:brush>
  </inkml:definitions>
  <inkml:trace contextRef="#ctx0" brushRef="#br0">357 0 7370,'-4'8'884,"1"1"1,1-1-1,-1 1 1,1-1-1,1 3-884,-2 14 308,1-1-1,2 11-307,-2 28 166,-16 119-177,-32 130 11,27-210 33,-4-2-1,-4 0 0,-36 74-32,27-88 36,19-44-139,1 2 0,3 0 1,-2 11 102,19-54-24,0-1 0,0 1-1,-1-1 1,1 0 0,0 1 0,0-1 0,0 1 0,-1-1 0,1 1 0,0-1 0,0 1 0,0-1 0,0 1 0,0-1 0,0 0 0,0 1-1,0-1 1,0 1 0,0-1 0,0 1 0,0-1 0,1 1 0,-1-1 0,0 1 0,0-1 0,0 0 0,1 1 0,-1-1 24,9-11-917,0-17 299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6.826"/>
    </inkml:context>
    <inkml:brush xml:id="br0">
      <inkml:brushProperty name="width" value="0.05" units="cm"/>
      <inkml:brushProperty name="height" value="0.05" units="cm"/>
      <inkml:brushProperty name="color" value="#E71224"/>
    </inkml:brush>
  </inkml:definitions>
  <inkml:trace contextRef="#ctx0" brushRef="#br0">113 90 7290,'0'0'49,"0"0"1,0 0 0,0 0 0,0 0 0,0 1-1,0-1 1,0 0 0,0 0 0,0 0 0,0 0-1,0 0 1,0 0 0,0 0 0,0 0 0,0 0 0,0 0-1,0 0 1,0 0 0,0 0 0,0 1 0,0-1-1,0 0 1,0 0 0,0 0 0,0 0 0,0 0 0,0 0-1,0 0 1,0 0 0,0 0 0,1 0 0,-1 0-1,0 0 1,0 0 0,0 0 0,0 0 0,0 0-1,0 0 1,0 0 0,0 0 0,0 0 0,0 0 0,0 0-1,0 0 1,1 0 0,-1 0 0,0 0 0,0 0-1,0 0 1,0 0 0,0 0 0,0 0 0,0 0-1,0 0 1,0 0 0,0 0 0,0 0 0,0 0 0,0 0-1,0 0 1,0 0 0,1 0 0,-1-1 0,0 1-50,6-6 862,-6 6-852,0 0 0,0 0 0,1 0 0,-1 0 0,0-1 0,0 1 0,1 0 0,-1 0 0,0-1 0,0 1 0,1 0 0,-1 0 0,0-1 0,0 1 0,0 0 0,0-1 1,1 1-1,-1 0 0,0-1 0,0 1 0,0 0 0,0-1 0,0 1 0,0 0 0,0-1 0,0 1 0,0 0 0,0-1 0,0 1 0,0 0 0,0-1 0,0 1 0,0 0 0,-1-1 0,1 1 0,0 0 0,0 0 0,0-1-10,-3 5 43,-7 14-28,-8 11 12,2 2 1,1 0-1,1 1 0,1 4-27,5-11 55,0 2 0,2-1 0,1 1 1,1 0-1,1 0 0,2 0 0,0 1 0,4 19-55,-2-39 19,0-1-1,0 1 0,1-1 1,1 1-1,-1-1 0,1 0 1,0 0-1,3 4-18,-5-9 1,0-1-1,0 1 1,0-1-1,0 1 1,0-1 0,0 1-1,0-1 1,1 0 0,-1 0-1,1 1 1,-1-1 0,1 0-1,-1 0 1,1 0 0,-1-1-1,1 1 1,0 0 0,0-1-1,-1 1 1,1-1 0,0 1-1,0-1 1,0 0 0,-1 0-1,1 0 1,0 0-1,0 0 1,0 0 0,0 0-1,-1-1 1,1 1 0,0 0-1,0-1 1,-1 0 0,1 1-1,0-1 1,1-1-1,4-3-17,1 0-1,-1 0 1,0-1 0,0 0-1,-1 0 1,5-6 17,36-47-89,-33 41 63,81-107-74,18-24 176,15-5-76,-122 148 5,-2 0-1,0 1 1,1 1-1,-1-1 0,1 1 1,0-1-1,0 1 0,1 1 1,-1-1-1,1 1 0,3-1-4,-9 4 1,0 0-1,0 0 0,1-1 0,-1 1 1,0 0-1,0 0 0,1 0 1,-1 0-1,0 0 0,0 1 0,1-1 1,-1 0-1,0 0 0,0 0 0,0 0 1,1 0-1,-1 0 0,0 0 1,0 0-1,1 0 0,-1 1 0,0-1 1,0 0-1,0 0 0,0 0 0,1 0 1,-1 1-1,0-1 0,0 0 1,0 0-1,0 1 0,0-1 0,1 0 1,-1 0-1,0 0 0,0 1 0,0-1 1,0 0-1,0 0 0,0 1 1,0-1-1,0 0 0,0 0 0,0 1 1,0-1-1,0 0 0,0 0 1,0 1-1,0-1 0,-2 19 47,1-10-16,-7 61 278,-13 47-309,-2 14-19,14-76-107,-5 49-1279,15-97 1358,3-13-4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7.172"/>
    </inkml:context>
    <inkml:brush xml:id="br0">
      <inkml:brushProperty name="width" value="0.05" units="cm"/>
      <inkml:brushProperty name="height" value="0.05" units="cm"/>
      <inkml:brushProperty name="color" value="#E71224"/>
    </inkml:brush>
  </inkml:definitions>
  <inkml:trace contextRef="#ctx0" brushRef="#br0">364 0 7762,'-11'25'2144,"-1"0"0,-5 6-2144,-18 38 1010,4 10-451,-2 21-559,6-17-84,-19 67-143,-17 107 227,-9 159-177,68-389 169,-1 10-118,-2 32 126,7-60-21,0 1 1,0-1 0,1 1-1,0-1 1,1 0-1,0 1 1,0-1 0,1 0-1,3 6 21,-5-13-13,0 0-1,-1 0 0,2 0 1,-1 0-1,0 0 0,0-1 1,1 1-1,-1 0 0,1-1 1,-1 1-1,1-1 0,-1 1 1,1-1-1,0 0 0,0 0 1,0 0-1,0 0 1,0 0-1,0 0 0,0 0 1,1 0 13,0-1-18,0 0 0,0 0 0,0 0 0,0 0 0,0-1 1,0 1-1,0-1 0,0 0 0,-1 0 0,1 0 1,0 0-1,0 0 0,-1 0 0,2-2 18,7-4-101,0-1 0,0-1 0,-1 1 0,0-2 0,-1 0-1,6-6 102,19-28-697,-2 0 0,18-35 697,3-21-378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7.507"/>
    </inkml:context>
    <inkml:brush xml:id="br0">
      <inkml:brushProperty name="width" value="0.05" units="cm"/>
      <inkml:brushProperty name="height" value="0.05" units="cm"/>
      <inkml:brushProperty name="color" value="#E71224"/>
    </inkml:brush>
  </inkml:definitions>
  <inkml:trace contextRef="#ctx0" brushRef="#br0">1 83 9146,'23'11'3225,"26"-13"-2841,13-10-448,9-15-664,3-1-409,-6 3 633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7.854"/>
    </inkml:context>
    <inkml:brush xml:id="br0">
      <inkml:brushProperty name="width" value="0.05" units="cm"/>
      <inkml:brushProperty name="height" value="0.05" units="cm"/>
      <inkml:brushProperty name="color" value="#E71224"/>
    </inkml:brush>
  </inkml:definitions>
  <inkml:trace contextRef="#ctx0" brushRef="#br0">151 853 7642,'20'-46'3457,"-15"38"-3333,1-1 0,-1 1 1,1 0-1,1 1 0,-1 0 0,5-3-124,-11 9 4,1 1 0,-1-1 0,1 1 1,-1-1-1,1 1 0,-1-1 0,1 1 0,0-1 0,-1 1 1,1 0-1,0-1 0,0 1 0,-1 0 0,1 0 0,0 0 1,0 0-1,-1-1 0,1 1 0,0 0-4,-1 0 6,1 1 1,-1-1-1,1 0 0,-1 0 1,1 0-1,-1 1 0,0-1 0,1 0 1,-1 1-1,0-1 0,1 0 1,-1 1-1,0-1 0,1 0 0,-1 1 1,0-1-1,0 0 0,1 1 1,-1-1-1,0 1 0,0-1 0,0 1 1,0-1-7,1 4 46,0-1 0,0 1 0,-1-1 0,0 1 0,0 0 1,0-1-1,0 4-46,-9 53 420,-2 0 0,-2-1 0,-8 15-420,-2 11 215,-36 170 112,30-120-328,28-134-2,-2 17-148,-2 0 0,0 0 0,-1-1 1,-7 15 150,6-21-406,1-11-60,-2-23-373,-2-35 377,-1-37 195</inkml:trace>
  <inkml:trace contextRef="#ctx0" brushRef="#br0" timeOffset="1">197 1 7074,'0'51'3000,"-11"0"-1704,3-1-551,6-2-505,0-4-232,9-3-552,4 0-537,6-8 633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8.310"/>
    </inkml:context>
    <inkml:brush xml:id="br0">
      <inkml:brushProperty name="width" value="0.05" units="cm"/>
      <inkml:brushProperty name="height" value="0.05" units="cm"/>
      <inkml:brushProperty name="color" value="#E71224"/>
    </inkml:brush>
  </inkml:definitions>
  <inkml:trace contextRef="#ctx0" brushRef="#br0">275 375 8010,'6'-43'3823,"14"-20"-3513,-8 30-36,6-20-182,-6 21-62,-2-1 1,-1 0-1,-1 0 1,-1-9-31,-7 42 1,0-1 1,0 1 0,0 0 0,0-1-1,1 1 1,-1 0 0,0-1 0,0 1-1,0 0 1,0-1 0,0 1 0,0 0-1,-1-1 1,1 1 0,0 0-1,0-1 1,0 1 0,0 0 0,0 0-1,0-1 1,0 1 0,-1 0 0,1-1-1,0 1 1,0 0 0,0 0 0,-1-1-1,1 1 1,0 0 0,0 0-1,-1 0 1,1-1 0,0 1-2,-10 4 37,-10 15 7,-20 27 5,2 3 0,2 1 0,2 1 0,2 2-1,3 1 1,2 2 0,3 0 0,2 2 0,2 0 0,-7 45-49,23-85 51,0 0 1,1 1-1,1-1 1,1 1 0,1-1-1,0 1 1,3 9-52,-3-24 20,1 1 1,0-1-1,0 0 1,0 0-1,1 0 1,-1 0-1,1 0 1,0 0-1,0 0 1,0 0-1,1-1 1,0 1-1,0-1-20,-2-1 7,1 0 1,0-1-1,0 0 0,0 1 0,1-1 0,-1 0 1,0 0-1,0 0 0,1 0 0,-1 0 0,0-1 0,1 1 1,-1-1-1,1 0 0,-1 1 0,1-1 0,-1 0 1,1 0-1,-1-1 0,1 1 0,-1 0 0,0-1 0,1 0 1,-1 1-8,10-4 12,0-1 1,0 0 0,-1-1-1,0 0 1,0 0-1,0-1 1,-1-1 0,0 1-1,-1-2 1,1 0 0,-2 0-1,1 0 1,-1-1-1,4-7-12,2-4 11,0-1-1,-1 0 0,-2-1 0,0 0 0,-1-1 0,5-23-10,-7 19 7,-2-1-1,-2 0 1,0 0 0,-2-1-1,-1-17-6,-1 24 5,-2 0-1,0 0 0,-2 1 1,0-1-1,-2 1 1,0 0-1,-4-8-4,7 23-1,-1 0-1,0 0 1,0 0-1,0 0 1,-1 0 1,4 6-7,0 0 0,1 0 0,-1 0 1,0 1-1,0-1 0,0 0 0,0 0 0,0 1 0,0-1 1,0 0-1,0 1 0,0-1 0,0 1 0,0-1 0,-1 1 7,1 0-11,1 0 0,-1 0 0,0 0 0,1 0 0,-1 1 1,0-1-1,1 0 0,-1 0 0,1 1 0,-1-1 0,0 0 0,1 1 0,-1-1 0,1 0 0,-1 1 0,1-1 0,-1 1 0,1-1 0,-1 1 0,1-1 0,0 1 0,-1-1 0,1 1 0,0 0 0,-1-1 0,1 1 0,0-1 0,0 1 0,0 0 11,-1 1-54,1-1 0,-1 1-1,1-1 1,0 1 0,0 0 0,0-1 0,0 1 0,0 0-1,0-1 1,0 1 0,0-1 0,1 1 0,-1 0-1,1-1 1,-1 1 0,1-1 0,0 1 0,-1-1-1,1 1 1,0-1 0,0 0 0,0 0 0,0 1 0,0-1-1,0 0 1,0 0 0,1 0 0,0 1 54,1 0-147,0 1 0,0-1-1,1 1 1,-1-1 0,1 0 0,0-1 0,-1 1 0,1-1 0,0 1 0,0-1 0,2 0 147,35 0-554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18.790"/>
    </inkml:context>
    <inkml:brush xml:id="br0">
      <inkml:brushProperty name="width" value="0.05" units="cm"/>
      <inkml:brushProperty name="height" value="0.05" units="cm"/>
      <inkml:brushProperty name="color" value="#E71224"/>
    </inkml:brush>
  </inkml:definitions>
  <inkml:trace contextRef="#ctx0" brushRef="#br0">288 0 7266,'-27'31'3572,"23"-28"-3472,0 1 0,0-1 1,0 0-1,-1 0 0,1-1 1,-1 1-1,0-1 1,0 0-1,0 0 0,0 0-100,0-1 36,0 1 0,0 1 0,0-1 0,1 1 0,0-1 0,-1 1 0,1 1 0,0-1 1,0 1-1,1-1 0,-1 1 0,1 0 0,-1 0 0,1 1 0,1-1 0,-1 1 0,1-1 0,-1 1 0,1 0-36,-5 15 204,0-1 0,2 1 0,0 0-1,0 6-203,0-3 49,-91 392-25,90-385-11,6-30-13,0 0 0,0 0 0,0 0 0,0 0-1,0 0 1,0 0 0,0 0 0,0 0 0,0 0 0,0 0 0,0 0 0,0-1 0,0 1 0,0 0 0,0 0 0,0 0 0,0 0-1,0 0 1,1 0 0,-1 0 0,0 0 0,0 0 0,0 0 0,0 0 0,0 0 0,0 0 0,0 0 0,0 1 0,0-1 0,0 0-1,0 0 1,0 0 0,0 0 0,0 0 0,0 0 0,0 0 0,0 0 0,0 0 0,0 0 0,0 0 0,0 0 0,0 0 0,0 0-1,1 0 1,5-9-5,8-15-5,188-329-115,-183 316 92,10-18-69,4-2 102,-24 43-15,0 0 0,1 1 1,1 1-1,0 0 0,1 0 0,5-4 15,-14 14 1,1-1 0,0 0 0,0 1 0,0 0 1,0 0-1,0 0 0,0 0 0,1 1 0,-1-1 0,1 1 0,-1 0 1,4 0-2,-5 1 12,-1 0 1,1 0 0,-1 0-1,1 0 1,-1 1 0,1-1 0,-1 1-1,1 0 1,-1 0 0,1-1-1,-1 2 1,0-1 0,0 0 0,1 0-1,-1 1 1,0-1 0,0 1-1,0-1 1,0 1 0,-1 0-1,1 0 1,1 2-13,4 7 61,-1 0 0,0 1-1,0 0 1,-1 0 0,-1 0 0,0 1-1,-1 0 1,1 6-61,5 32 121,-1 26-121,-7-71 3,2 67-475,-2 1 1,-4 0 0,-3 0-1,-3-1 1,-17 63 471,22-117-996,2-16 413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38.755"/>
    </inkml:context>
    <inkml:brush xml:id="br0">
      <inkml:brushProperty name="width" value="0.05" units="cm"/>
      <inkml:brushProperty name="height" value="0.05" units="cm"/>
      <inkml:brushProperty name="color" value="#E71224"/>
    </inkml:brush>
  </inkml:definitions>
  <inkml:trace contextRef="#ctx0" brushRef="#br0">477 151 3409,'7'-23'693,"0"0"1,2 0-1,4-5-693,-12 26 50,0-1 0,0 1-1,-1 0 1,1 0 0,0 0 0,-1 0-1,1-1 1,-1 1 0,0 0 0,0-1-1,0 1 1,0 0 0,0-1-1,0 1 1,-1 0 0,1-1-50,0 3 33,0-1 0,-1 1 1,1 0-1,0-1 0,0 1 0,-1 0 0,1-1 1,0 1-1,0 0 0,-1-1 0,1 1 0,0 0 1,-1-1-1,1 1 0,0 0 0,-1 0 1,1 0-1,-1-1 0,1 1 0,0 0 0,-1 0 1,1 0-1,-1 0 0,1 0 0,-1 0 0,1 0-33,-1 0 58,-1 0 1,1 0-1,0 0 0,0 1 0,0-1 0,0 1 0,-1-1 0,1 1 0,0-1 0,0 1 0,0-1 0,0 1 0,-1 0-58,-7 7 229,-1 1-1,1-1 1,0 2-1,1-1 0,0 1 1,1 0-1,0 1 1,0-1-1,-4 12-228,-5 1 376,8-18 120,8-6-460,-1 1 0,1 0 0,0-1 0,-1 1 0,1 0 0,0-1 0,-1 1 0,1-1 1,0 1-1,0-1 0,0 1 0,-1-1 0,1 1 0,0-1 0,0 1 0,0-1 0,0 1 0,0-1 0,0 1 0,0-1 0,0 1 0,0-1 0,0 1 0,0-1-36,7-21 180,-2 9-129,-5 12-46,1-1-1,-1 0 0,1 0 1,0 0-1,0 1 0,0-1 1,0 0-1,0 1 0,0-1 1,0 0-1,0 1 1,1-1-1,-1 1-4,47-44 69,-43 41-60,0 1 0,0-1 0,1 1 0,-1 0-1,1 0 1,0 0 0,0 1 0,0 0 0,0 0 0,1 1 0,0 0-9,8-1 11,0 1 0,-1 1 1,12 0-12,0 1 18,-21-1-18,0 0 1,0 0-1,0 0 1,-1 1-1,1 0 1,0 0-1,0 0 1,-1 0-1,1 1 1,-1 0 0,3 1-1,-5-2 0,0 1 0,-1 0 0,1-1 0,0 1 0,-1 0 0,1 0 1,-1 0-1,0 0 0,1 0 0,-1 0 0,0 0 0,0 0 0,0 0 1,-1 0-1,1 1 0,0-1 0,-1 0 0,0 1 0,1-1 0,-1 0 1,0 1-1,0-1 0,-1 1 0,1 1 0,-2 13 9,-1-1 0,0 1-1,-1-1 1,-1 1 0,0-2 0,-6 12-9,-15 29 55,-7 7-55,27-51 7,-12 21 8,-2-1 0,-18 22-15,31-44-1,-1 0 1,0-1 0,-1 0 0,0-1 0,0 0-1,0 0 1,-1-1 0,-1 0 0,1-1 0,-3 1 0,12-6 0,-1 0 0,1-1 0,0 1 0,-1-1 0,1 1 0,-1-1 0,1 1 0,0-1 0,-1 0 0,1 0 0,-1 0 0,1 0 0,-1 0 0,1 0 0,-1 0 0,1 0 0,-1-1 0,1 1 0,-1 0 0,1-1 0,-1 0 0,1 1-1,0-1 0,0 0 0,0 0 1,1 0-1,-1 0 0,0 0 1,1 0-1,-1 0 0,1 0 0,-1 0 1,1 0-1,-1 0 0,1 0 1,0-1-1,-1 1 0,1 0 1,0 0-1,0 0 0,0-1 0,0 0 1,0-3-1,1 0-1,-1-1 0,1 1 0,0-1 0,1 1 0,-1 0 0,1 0 0,0 0 0,1 0 0,0-2 2,9-13-4,1 0 1,1 2-1,1 0 0,0 0 0,10-7 4,-20 20-1,0 0 1,1 1-1,-1 0 0,1 0 0,0 0 0,0 1 0,0 0 0,0 0 1,1 0-1,-1 1 0,1 0 0,-1 0 0,1 1 0,0 0 1,0 0-1,0 0 0,0 1 0,0 0 0,-1 1 0,6 0 1,-8 0 0,0 0 0,0 1-1,0 0 1,-1-1 0,1 2-1,0-1 1,-1 0 0,1 1-1,-1-1 1,0 1-1,0 0 1,0 0 0,0 0-1,0 1 1,-1-1 0,1 1-1,-1-1 1,0 1 0,0 0-1,0 0 1,-1 0 0,2 3 0,2 9-2,-1 1 0,0-1 0,-1 1 0,-1-1 0,0 4 2,-1 2 7,-1 0-1,-1 0 1,-1 0-1,-1-1 1,-1 1-1,-1-1 1,0 0-1,-2 0 1,-1 0 0,0-1-1,-1 0-6,0-2 9,-1 0 1,0-1-1,-1 0 0,-1-1 1,0 0-1,-2-1 0,0 0 1,0-1-1,-1-1 0,-1 0 1,-16 10-10,21-17-11,1-1 0,-1 0 1,0 0-1,0-1 1,0 0-1,-1-1 0,1-1 1,-1 0-1,0 0 0,1-1 1,-1 0-1,0-1 0,0-1 1,0 0-1,1-1 1,-1 0-1,0 0 0,1-1 1,0-1-1,0 0 0,0 0 1,0-1-1,0-1 1,1 0-1,0 0 0,0-1 1,1 0-1,0-1 0,0 0 1,1 0-1,0-1 1,0 0-1,-4-7 11,-6-12-341,0-2-1,2 0 1,2 0 0,0-1 0,2-1-1,2-1 1,1 1 0,1-1-1,2-1 1,1 1 341,4-12-501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39.121"/>
    </inkml:context>
    <inkml:brush xml:id="br0">
      <inkml:brushProperty name="width" value="0.05" units="cm"/>
      <inkml:brushProperty name="height" value="0.05" units="cm"/>
      <inkml:brushProperty name="color" value="#E71224"/>
    </inkml:brush>
  </inkml:definitions>
  <inkml:trace contextRef="#ctx0" brushRef="#br0">109 1 7562,'-21'28'3088,"1"-9"-2160,-5-3-111,8-10-505,-1 1-176,11-5-96,7-4-120,1-11-416,10-3-353,0-12 489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8T08:39:44.971"/>
    </inkml:context>
    <inkml:brush xml:id="br0">
      <inkml:brushProperty name="width" value="0.05" units="cm"/>
      <inkml:brushProperty name="height" value="0.05" units="cm"/>
      <inkml:brushProperty name="color" value="#E71224"/>
    </inkml:brush>
  </inkml:definitions>
  <inkml:trace contextRef="#ctx0" brushRef="#br0">358 39 3305,'-4'-1'317,"1"1"1,-1-1 0,0 1 0,0 0 0,0 0-1,1 0 1,-1 1 0,0-1 0,0 1-1,1 0 1,-1 0 0,0 0 0,1 1 0,-2 0-318,-26 7 1357,31-9-1334,0 0-1,0-1 1,0 1-1,0 0 1,1 0-1,-1 0 1,0 0-1,0 0 1,0-1-1,0 1 1,0 0 0,1 0-1,-1 0 1,0 0-1,0-1 1,0 1-1,0 0 1,0 0-1,0 0 1,0-1-1,0 1 1,0 0-1,0 0 1,0 0-1,0-1 1,0 1-1,0 0 1,0 0-1,0 0 1,0-1-1,0 1 1,0 0-1,0 0 1,0 0 0,0-1-1,-1 1 1,1 0-1,0 0 1,0 0-1,0 0 1,0-1-1,0 1 1,0 0-1,-1 0 1,1 0-1,0 0 1,0 0-1,0-1 1,-1 1-1,1 0 1,0 0-1,0 0 1,0 0-1,0 0 1,-1 0-1,1 0 1,0 0-1,0 0 1,0 0 0,-1 0-1,1 0 1,0 0-1,0 0 1,-1 0-1,1 0 1,0 0-1,0 0 1,0 0-23,10-12 382,7-3 55,-17 15-419,1 0 0,-1-1 0,1 1 1,-1-1-1,0 1 0,1-1 0,-1 1 0,0-1 1,1 1-1,-1-1 0,0 1 0,1-1 1,-1 1-1,0-1 0,0 1 0,0-1 0,0 0 1,0 1-1,0-1 0,0 1 0,0-1 1,0 1-1,0-1 0,0 0 0,0 1 0,0-1 1,0 1-1,0-1 0,0 1 0,-1-1 1,1 0-1,0 1 0,0-1 0,-1 0-18,-9 20 40,-6 14-33,-19 28-7,-14 23 17,-56 136 0,86-173-10,1 0 1,3 2-1,-7 39-7,19-70 1,1 0 0,1 0-1,0 0 1,1-1 0,1 1 0,1 0 0,0 0 0,1 0 0,1-1-1,1 1 1,6 12-1,-7-19 0,0-1 0,1 0 0,1 0 1,0 0-1,0 0 0,1-1 0,0 0 0,1-1 0,0 1 0,0-1 0,0-1 0,1 0 0,1 0 0,-1-1 0,1 0 0,0 0 1,0-1-1,10 3 0,-11-5-1,0-1 1,1 0-1,0 0 1,-1-1 0,1-1-1,-1 1 1,1-1 0,0-1-1,-1 0 1,1 0 0,-1-1-1,1-1 1,-1 1-1,0-1 1,0-1 0,0 0-1,0 0 1,-1-1 0,5-2 0,9-8-4,-1 0 0,-1-1 0,0-1 1,-1-1-1,-1-1 0,11-16 4,-15 18 1,-1-1 0,-1-1 0,0 0 1,-2 0-1,1-3-1,-6 11 0,0-1 0,-1 1 0,-1-1 1,0 0-1,0 0 0,-1 0 1,-1 0-1,0 0 0,0-12 0,-1 22 1,0 0-1,0 0 1,-1 0-1,1-1 1,0 1-1,-1 0 1,1 0-1,-1 0 1,0 0 0,0 1-1,0-1 1,0 0-1,0 0 1,0 0-1,0 1 1,0-1-1,-1 0 1,1 1-1,-1-1 1,1 1-1,-1-1 0,0 1 0,0 0 0,0 1 0,-1-1 0,1 0 0,0 1 0,0-1 0,0 1 0,0 0 0,-1 0 1,1 0-1,0 0 0,0 0 0,0 0 0,-1 1 0,1-1 0,-2 1 0,-5 2 2,0 0-1,0 1 1,1 0 0,-1 1 0,1-1 0,0 1 0,0 1 0,-3 3-2,-16 17-4,1 2 0,1 0 1,1 2-1,2 1 0,0 1 0,3 0 0,-1 4 4,3-3 8,0 0-1,3 1 1,0 0-1,2 1 1,2 1 0,-5 31-8,13-36-59,2-31 51,0 0-1,0 1 1,0-1 0,0 0-1,0 1 1,0-1 0,0 0 0,0 0-1,0 1 1,0-1 0,0 0-1,0 1 1,0-1 0,1 0-1,-1 0 1,0 1 0,0-1 0,0 0-1,0 0 1,1 1 0,-1-1-1,0 0 1,0 0 0,0 0-1,1 0 1,-1 1 0,0-1-1,0 0 1,1 0 0,-1 0 0,0 0-1,0 0 1,1 1 0,-1-1-1,0 0 1,1 0 0,-1 0-1,0 0 1,0 0 0,1 0 0,-1 0-1,0 0 1,1 0 0,-1 0-1,0 0 1,0 0 0,1-1-1,-1 1 1,0 0 0,0 0 0,1 0-1,-1 0 1,0 0 0,0 0-1,1-1 1,-1 1 0,0 0 8,14-15-393,9-28 93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E2F9-15B5-4BB0-8A66-C70BB047D1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962972-1AFE-4157-A021-760E7F7F1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C46EC-9DAF-4F6B-9AFE-0EDB62D3AC3D}"/>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9D7D301C-4CCC-4823-8D6C-83B3D73D1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6D84B-9D63-47CC-B077-8782A9A81E7E}"/>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6090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3E8-5082-4398-B584-B9AAB7238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2E5ABD-75B4-4366-8687-2D373CC9F6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94D52-CA84-4595-8162-8C2224FF529B}"/>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76D7CC59-AB04-4A97-90B2-831E86F30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D86BE-B1C9-4253-8270-6D6180EA1ED2}"/>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151852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849F0-FE35-4842-AE74-9C0E67197E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5B3E5-B6FD-4A0A-9C1A-2E484550CD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6C072-4F17-4F55-A248-38E5AFDD9A3A}"/>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4636A481-0F7C-4AB8-BFAD-FD7AE8BB6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E2D35-9E5B-4B88-873B-338E95C639B5}"/>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274900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502E-4AF3-4F36-A983-5D97841C6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96D98-E8D6-4BA4-8153-BBC55F1671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D52AA-0069-4B2F-9E2F-BB794BC40E9B}"/>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272B1FCF-2C08-47E5-8A79-978422A8B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24C2C-9E2D-4AF7-BB08-270DA59A71FD}"/>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76598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72B9-4C37-4D4E-979C-508B73AB48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5705DC-62F5-4303-B4A1-80C1B4DBB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BCCF2-9396-4C3D-8BE5-AA00C1C4E8E1}"/>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7BB2F46A-3E39-4A22-96A9-00A9D9232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02069-37D0-483D-895F-5D37FDFE2A9E}"/>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309485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E184-E859-4C7A-A84B-7E333C9C0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D9861-0F53-4C85-B5B5-9B68B7E87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4D222-7894-4758-88FB-747FFE5F0E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BCE953-24CA-4BCD-910A-42836AB591B9}"/>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6" name="Footer Placeholder 5">
            <a:extLst>
              <a:ext uri="{FF2B5EF4-FFF2-40B4-BE49-F238E27FC236}">
                <a16:creationId xmlns:a16="http://schemas.microsoft.com/office/drawing/2014/main" id="{08A937CD-7701-4546-88B6-393ADF987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8C6EF-FB8F-4BA9-BB23-ABA56ABD5696}"/>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29629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2F11-7571-4FF9-9D68-F73834FE72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0A671E-E2C8-4D65-8182-CDD1DAA78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15B36-8342-4F97-AEAD-F4B1467B57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943B63-9A9F-4B6F-A4D8-35F665B9A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E38617-8328-4728-AC3A-3A26FEDC5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24F7E5-AAB9-458B-A2BD-8E016DB2491A}"/>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8" name="Footer Placeholder 7">
            <a:extLst>
              <a:ext uri="{FF2B5EF4-FFF2-40B4-BE49-F238E27FC236}">
                <a16:creationId xmlns:a16="http://schemas.microsoft.com/office/drawing/2014/main" id="{84694335-7AA0-49DD-9C13-6C20AB895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57732-6459-43F0-95E2-895043AE867E}"/>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233170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4E53-EF14-4F4F-B39E-01A3FBBC1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D17D39-8AC7-4C20-86C3-F02EF486948D}"/>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4" name="Footer Placeholder 3">
            <a:extLst>
              <a:ext uri="{FF2B5EF4-FFF2-40B4-BE49-F238E27FC236}">
                <a16:creationId xmlns:a16="http://schemas.microsoft.com/office/drawing/2014/main" id="{1A8ADBB3-DD83-43D5-A4AA-543A53EC25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CAF19E-76CE-4F4B-BE5B-F921AC8836C5}"/>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266536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F7F35-E830-46C9-A629-718D25AEE8EB}"/>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3" name="Footer Placeholder 2">
            <a:extLst>
              <a:ext uri="{FF2B5EF4-FFF2-40B4-BE49-F238E27FC236}">
                <a16:creationId xmlns:a16="http://schemas.microsoft.com/office/drawing/2014/main" id="{91674663-C65A-487A-954C-1876B252C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3471E-7967-4D8C-B87C-1B382418D560}"/>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413435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DB22-D763-4516-8AB9-DE3343F87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7334F-D719-4A05-9B6E-81C58D6C4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D3018-B801-448C-B8CC-95CCE2B13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1937-6C71-4776-9639-11C3903B1C00}"/>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6" name="Footer Placeholder 5">
            <a:extLst>
              <a:ext uri="{FF2B5EF4-FFF2-40B4-BE49-F238E27FC236}">
                <a16:creationId xmlns:a16="http://schemas.microsoft.com/office/drawing/2014/main" id="{1F166B8E-A9B6-466C-B3D7-29DCE79CE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EFB2A-14CB-4CD0-87F9-A380B29EB985}"/>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374941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9FAF-576B-4B02-9B6C-DE4654E96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63D28-3DF0-4D4D-BC0A-972F190DE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E6DD65-7AB1-4B4D-8727-D58B88429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2BE2B-3C23-4E3F-995F-4FC6E2E0F255}"/>
              </a:ext>
            </a:extLst>
          </p:cNvPr>
          <p:cNvSpPr>
            <a:spLocks noGrp="1"/>
          </p:cNvSpPr>
          <p:nvPr>
            <p:ph type="dt" sz="half" idx="10"/>
          </p:nvPr>
        </p:nvSpPr>
        <p:spPr/>
        <p:txBody>
          <a:bodyPr/>
          <a:lstStyle/>
          <a:p>
            <a:fld id="{0F4B9FAB-E024-4E41-8F27-87726FD76FAA}" type="datetimeFigureOut">
              <a:rPr lang="en-US" smtClean="0"/>
              <a:t>6/22/2021</a:t>
            </a:fld>
            <a:endParaRPr lang="en-US"/>
          </a:p>
        </p:txBody>
      </p:sp>
      <p:sp>
        <p:nvSpPr>
          <p:cNvPr id="6" name="Footer Placeholder 5">
            <a:extLst>
              <a:ext uri="{FF2B5EF4-FFF2-40B4-BE49-F238E27FC236}">
                <a16:creationId xmlns:a16="http://schemas.microsoft.com/office/drawing/2014/main" id="{926EAAFC-5D50-4614-BAB3-82C0B2940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93189-B951-4FFB-9750-162E890FBAE5}"/>
              </a:ext>
            </a:extLst>
          </p:cNvPr>
          <p:cNvSpPr>
            <a:spLocks noGrp="1"/>
          </p:cNvSpPr>
          <p:nvPr>
            <p:ph type="sldNum" sz="quarter" idx="12"/>
          </p:nvPr>
        </p:nvSpPr>
        <p:spPr/>
        <p:txBody>
          <a:bodyPr/>
          <a:lstStyle/>
          <a:p>
            <a:fld id="{D4F58051-0C42-4AD9-AC08-7B30D5114B5B}" type="slidenum">
              <a:rPr lang="en-US" smtClean="0"/>
              <a:t>‹#›</a:t>
            </a:fld>
            <a:endParaRPr lang="en-US"/>
          </a:p>
        </p:txBody>
      </p:sp>
    </p:spTree>
    <p:extLst>
      <p:ext uri="{BB962C8B-B14F-4D97-AF65-F5344CB8AC3E}">
        <p14:creationId xmlns:p14="http://schemas.microsoft.com/office/powerpoint/2010/main" val="312456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BEE03-6F3A-445D-9D8C-D5DE50FE9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C76B5-1BFB-4249-9048-0281542FF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B7BB3-0BD4-47AC-A905-473840FC8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B9FAB-E024-4E41-8F27-87726FD76FAA}" type="datetimeFigureOut">
              <a:rPr lang="en-US" smtClean="0"/>
              <a:t>6/22/2021</a:t>
            </a:fld>
            <a:endParaRPr lang="en-US"/>
          </a:p>
        </p:txBody>
      </p:sp>
      <p:sp>
        <p:nvSpPr>
          <p:cNvPr id="5" name="Footer Placeholder 4">
            <a:extLst>
              <a:ext uri="{FF2B5EF4-FFF2-40B4-BE49-F238E27FC236}">
                <a16:creationId xmlns:a16="http://schemas.microsoft.com/office/drawing/2014/main" id="{8A648F31-793F-4214-B564-F3C6FE215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18D23-DFDE-4E26-81E5-E4F14E971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58051-0C42-4AD9-AC08-7B30D5114B5B}" type="slidenum">
              <a:rPr lang="en-US" smtClean="0"/>
              <a:t>‹#›</a:t>
            </a:fld>
            <a:endParaRPr lang="en-US"/>
          </a:p>
        </p:txBody>
      </p:sp>
    </p:spTree>
    <p:extLst>
      <p:ext uri="{BB962C8B-B14F-4D97-AF65-F5344CB8AC3E}">
        <p14:creationId xmlns:p14="http://schemas.microsoft.com/office/powerpoint/2010/main" val="80703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24.png"/><Relationship Id="rId42" Type="http://schemas.openxmlformats.org/officeDocument/2006/relationships/customXml" Target="../ink/ink21.xml"/><Relationship Id="rId47" Type="http://schemas.openxmlformats.org/officeDocument/2006/relationships/image" Target="../media/image37.png"/><Relationship Id="rId63" Type="http://schemas.openxmlformats.org/officeDocument/2006/relationships/image" Target="../media/image45.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58.png"/><Relationship Id="rId16" Type="http://schemas.openxmlformats.org/officeDocument/2006/relationships/customXml" Target="../ink/ink8.xml"/><Relationship Id="rId11" Type="http://schemas.openxmlformats.org/officeDocument/2006/relationships/image" Target="../media/image1910.png"/><Relationship Id="rId32" Type="http://schemas.openxmlformats.org/officeDocument/2006/relationships/customXml" Target="../ink/ink16.xml"/><Relationship Id="rId37" Type="http://schemas.openxmlformats.org/officeDocument/2006/relationships/image" Target="../media/image32.png"/><Relationship Id="rId53" Type="http://schemas.openxmlformats.org/officeDocument/2006/relationships/image" Target="../media/image40.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53.png"/><Relationship Id="rId5" Type="http://schemas.openxmlformats.org/officeDocument/2006/relationships/image" Target="../media/image16.png"/><Relationship Id="rId90" Type="http://schemas.openxmlformats.org/officeDocument/2006/relationships/customXml" Target="../ink/ink45.xml"/><Relationship Id="rId95" Type="http://schemas.openxmlformats.org/officeDocument/2006/relationships/image" Target="../media/image61.png"/><Relationship Id="rId22" Type="http://schemas.openxmlformats.org/officeDocument/2006/relationships/customXml" Target="../ink/ink11.xml"/><Relationship Id="rId27" Type="http://schemas.openxmlformats.org/officeDocument/2006/relationships/image" Target="../media/image27.png"/><Relationship Id="rId43" Type="http://schemas.openxmlformats.org/officeDocument/2006/relationships/image" Target="../media/image35.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48.png"/><Relationship Id="rId80" Type="http://schemas.openxmlformats.org/officeDocument/2006/relationships/customXml" Target="../ink/ink40.xml"/><Relationship Id="rId85" Type="http://schemas.openxmlformats.org/officeDocument/2006/relationships/image" Target="../media/image56.png"/><Relationship Id="rId3" Type="http://schemas.openxmlformats.org/officeDocument/2006/relationships/image" Target="../media/image1510.png"/><Relationship Id="rId12" Type="http://schemas.openxmlformats.org/officeDocument/2006/relationships/customXml" Target="../ink/ink6.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43.png"/><Relationship Id="rId67" Type="http://schemas.openxmlformats.org/officeDocument/2006/relationships/image" Target="../media/image47.png"/><Relationship Id="rId20" Type="http://schemas.openxmlformats.org/officeDocument/2006/relationships/customXml" Target="../ink/ink10.xml"/><Relationship Id="rId41" Type="http://schemas.openxmlformats.org/officeDocument/2006/relationships/image" Target="../media/image34.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51.png"/><Relationship Id="rId83" Type="http://schemas.openxmlformats.org/officeDocument/2006/relationships/image" Target="../media/image55.png"/><Relationship Id="rId88" Type="http://schemas.openxmlformats.org/officeDocument/2006/relationships/customXml" Target="../ink/ink44.xml"/><Relationship Id="rId91" Type="http://schemas.openxmlformats.org/officeDocument/2006/relationships/image" Target="../media/image59.png"/><Relationship Id="rId9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2110.png"/><Relationship Id="rId23" Type="http://schemas.openxmlformats.org/officeDocument/2006/relationships/image" Target="../media/image25.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8.png"/><Relationship Id="rId57" Type="http://schemas.openxmlformats.org/officeDocument/2006/relationships/image" Target="../media/image42.png"/><Relationship Id="rId10" Type="http://schemas.openxmlformats.org/officeDocument/2006/relationships/customXml" Target="../ink/ink5.xml"/><Relationship Id="rId31" Type="http://schemas.openxmlformats.org/officeDocument/2006/relationships/image" Target="../media/image29.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46.png"/><Relationship Id="rId73" Type="http://schemas.openxmlformats.org/officeDocument/2006/relationships/image" Target="../media/image50.png"/><Relationship Id="rId78" Type="http://schemas.openxmlformats.org/officeDocument/2006/relationships/customXml" Target="../ink/ink39.xml"/><Relationship Id="rId81" Type="http://schemas.openxmlformats.org/officeDocument/2006/relationships/image" Target="../media/image54.png"/><Relationship Id="rId86" Type="http://schemas.openxmlformats.org/officeDocument/2006/relationships/customXml" Target="../ink/ink43.xml"/><Relationship Id="rId94" Type="http://schemas.openxmlformats.org/officeDocument/2006/relationships/customXml" Target="../ink/ink47.xml"/><Relationship Id="rId4" Type="http://schemas.openxmlformats.org/officeDocument/2006/relationships/customXml" Target="../ink/ink2.xml"/><Relationship Id="rId9" Type="http://schemas.openxmlformats.org/officeDocument/2006/relationships/image" Target="../media/image18.png"/><Relationship Id="rId13" Type="http://schemas.openxmlformats.org/officeDocument/2006/relationships/image" Target="../media/image20.png"/><Relationship Id="rId18" Type="http://schemas.openxmlformats.org/officeDocument/2006/relationships/customXml" Target="../ink/ink9.xml"/><Relationship Id="rId39" Type="http://schemas.openxmlformats.org/officeDocument/2006/relationships/image" Target="../media/image33.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41.png"/><Relationship Id="rId76" Type="http://schemas.openxmlformats.org/officeDocument/2006/relationships/customXml" Target="../ink/ink38.xml"/><Relationship Id="rId97" Type="http://schemas.openxmlformats.org/officeDocument/2006/relationships/image" Target="../media/image62.png"/><Relationship Id="rId7" Type="http://schemas.openxmlformats.org/officeDocument/2006/relationships/image" Target="../media/image1710.png"/><Relationship Id="rId71" Type="http://schemas.openxmlformats.org/officeDocument/2006/relationships/image" Target="../media/image49.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28.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36.png"/><Relationship Id="rId66" Type="http://schemas.openxmlformats.org/officeDocument/2006/relationships/customXml" Target="../ink/ink33.xml"/><Relationship Id="rId87" Type="http://schemas.openxmlformats.org/officeDocument/2006/relationships/image" Target="../media/image57.png"/><Relationship Id="rId61" Type="http://schemas.openxmlformats.org/officeDocument/2006/relationships/image" Target="../media/image44.png"/><Relationship Id="rId82" Type="http://schemas.openxmlformats.org/officeDocument/2006/relationships/customXml" Target="../ink/ink41.xml"/><Relationship Id="rId19" Type="http://schemas.openxmlformats.org/officeDocument/2006/relationships/image" Target="../media/image23.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31.png"/><Relationship Id="rId56" Type="http://schemas.openxmlformats.org/officeDocument/2006/relationships/customXml" Target="../ink/ink28.xml"/><Relationship Id="rId77" Type="http://schemas.openxmlformats.org/officeDocument/2006/relationships/image" Target="../media/image52.png"/><Relationship Id="rId8" Type="http://schemas.openxmlformats.org/officeDocument/2006/relationships/customXml" Target="../ink/ink4.xml"/><Relationship Id="rId51" Type="http://schemas.openxmlformats.org/officeDocument/2006/relationships/image" Target="../media/image39.png"/><Relationship Id="rId72" Type="http://schemas.openxmlformats.org/officeDocument/2006/relationships/customXml" Target="../ink/ink36.xml"/><Relationship Id="rId93" Type="http://schemas.openxmlformats.org/officeDocument/2006/relationships/image" Target="../media/image60.png"/></Relationships>
</file>

<file path=ppt/slides/_rels/slide16.xml.rels><?xml version="1.0" encoding="UTF-8" standalone="yes"?>
<Relationships xmlns="http://schemas.openxmlformats.org/package/2006/relationships"><Relationship Id="rId117" Type="http://schemas.openxmlformats.org/officeDocument/2006/relationships/image" Target="../media/image120.png"/><Relationship Id="rId21" Type="http://schemas.openxmlformats.org/officeDocument/2006/relationships/image" Target="../media/image72.png"/><Relationship Id="rId42" Type="http://schemas.openxmlformats.org/officeDocument/2006/relationships/customXml" Target="../ink/ink69.xml"/><Relationship Id="rId63" Type="http://schemas.openxmlformats.org/officeDocument/2006/relationships/image" Target="../media/image93.png"/><Relationship Id="rId84" Type="http://schemas.openxmlformats.org/officeDocument/2006/relationships/customXml" Target="../ink/ink90.xml"/><Relationship Id="rId138" Type="http://schemas.openxmlformats.org/officeDocument/2006/relationships/customXml" Target="../ink/ink117.xml"/><Relationship Id="rId107" Type="http://schemas.openxmlformats.org/officeDocument/2006/relationships/image" Target="../media/image115.png"/><Relationship Id="rId11" Type="http://schemas.openxmlformats.org/officeDocument/2006/relationships/image" Target="../media/image67.png"/><Relationship Id="rId32" Type="http://schemas.openxmlformats.org/officeDocument/2006/relationships/customXml" Target="../ink/ink64.xml"/><Relationship Id="rId53" Type="http://schemas.openxmlformats.org/officeDocument/2006/relationships/image" Target="../media/image88.png"/><Relationship Id="rId74" Type="http://schemas.openxmlformats.org/officeDocument/2006/relationships/customXml" Target="../ink/ink85.xml"/><Relationship Id="rId128" Type="http://schemas.openxmlformats.org/officeDocument/2006/relationships/customXml" Target="../ink/ink112.xml"/><Relationship Id="rId149" Type="http://schemas.openxmlformats.org/officeDocument/2006/relationships/image" Target="../media/image136.png"/><Relationship Id="rId5" Type="http://schemas.openxmlformats.org/officeDocument/2006/relationships/image" Target="../media/image64.png"/><Relationship Id="rId95" Type="http://schemas.openxmlformats.org/officeDocument/2006/relationships/image" Target="../media/image109.png"/><Relationship Id="rId22" Type="http://schemas.openxmlformats.org/officeDocument/2006/relationships/customXml" Target="../ink/ink59.xml"/><Relationship Id="rId27" Type="http://schemas.openxmlformats.org/officeDocument/2006/relationships/image" Target="../media/image75.png"/><Relationship Id="rId43" Type="http://schemas.openxmlformats.org/officeDocument/2006/relationships/image" Target="../media/image83.png"/><Relationship Id="rId48" Type="http://schemas.openxmlformats.org/officeDocument/2006/relationships/customXml" Target="../ink/ink72.xml"/><Relationship Id="rId64" Type="http://schemas.openxmlformats.org/officeDocument/2006/relationships/customXml" Target="../ink/ink80.xml"/><Relationship Id="rId69" Type="http://schemas.openxmlformats.org/officeDocument/2006/relationships/image" Target="../media/image96.png"/><Relationship Id="rId113" Type="http://schemas.openxmlformats.org/officeDocument/2006/relationships/image" Target="../media/image118.png"/><Relationship Id="rId118" Type="http://schemas.openxmlformats.org/officeDocument/2006/relationships/customXml" Target="../ink/ink107.xml"/><Relationship Id="rId134" Type="http://schemas.openxmlformats.org/officeDocument/2006/relationships/customXml" Target="../ink/ink115.xml"/><Relationship Id="rId139" Type="http://schemas.openxmlformats.org/officeDocument/2006/relationships/image" Target="../media/image131.png"/><Relationship Id="rId80" Type="http://schemas.openxmlformats.org/officeDocument/2006/relationships/customXml" Target="../ink/ink88.xml"/><Relationship Id="rId85" Type="http://schemas.openxmlformats.org/officeDocument/2006/relationships/image" Target="../media/image104.png"/><Relationship Id="rId150" Type="http://schemas.openxmlformats.org/officeDocument/2006/relationships/customXml" Target="../ink/ink123.xml"/><Relationship Id="rId12" Type="http://schemas.openxmlformats.org/officeDocument/2006/relationships/customXml" Target="../ink/ink54.xml"/><Relationship Id="rId17"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customXml" Target="../ink/ink67.xml"/><Relationship Id="rId59" Type="http://schemas.openxmlformats.org/officeDocument/2006/relationships/image" Target="../media/image91.png"/><Relationship Id="rId103" Type="http://schemas.openxmlformats.org/officeDocument/2006/relationships/image" Target="../media/image113.png"/><Relationship Id="rId108" Type="http://schemas.openxmlformats.org/officeDocument/2006/relationships/customXml" Target="../ink/ink102.xml"/><Relationship Id="rId124" Type="http://schemas.openxmlformats.org/officeDocument/2006/relationships/customXml" Target="../ink/ink110.xml"/><Relationship Id="rId129" Type="http://schemas.openxmlformats.org/officeDocument/2006/relationships/image" Target="../media/image126.png"/><Relationship Id="rId54" Type="http://schemas.openxmlformats.org/officeDocument/2006/relationships/customXml" Target="../ink/ink75.xml"/><Relationship Id="rId70" Type="http://schemas.openxmlformats.org/officeDocument/2006/relationships/customXml" Target="../ink/ink83.xml"/><Relationship Id="rId75" Type="http://schemas.openxmlformats.org/officeDocument/2006/relationships/image" Target="../media/image99.png"/><Relationship Id="rId91" Type="http://schemas.openxmlformats.org/officeDocument/2006/relationships/image" Target="../media/image107.png"/><Relationship Id="rId96" Type="http://schemas.openxmlformats.org/officeDocument/2006/relationships/customXml" Target="../ink/ink96.xml"/><Relationship Id="rId140" Type="http://schemas.openxmlformats.org/officeDocument/2006/relationships/customXml" Target="../ink/ink118.xml"/><Relationship Id="rId145"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customXml" Target="../ink/ink51.xml"/><Relationship Id="rId23" Type="http://schemas.openxmlformats.org/officeDocument/2006/relationships/image" Target="../media/image73.png"/><Relationship Id="rId28" Type="http://schemas.openxmlformats.org/officeDocument/2006/relationships/customXml" Target="../ink/ink62.xml"/><Relationship Id="rId49" Type="http://schemas.openxmlformats.org/officeDocument/2006/relationships/image" Target="../media/image86.png"/><Relationship Id="rId114" Type="http://schemas.openxmlformats.org/officeDocument/2006/relationships/customXml" Target="../ink/ink105.xml"/><Relationship Id="rId119" Type="http://schemas.openxmlformats.org/officeDocument/2006/relationships/image" Target="../media/image121.png"/><Relationship Id="rId44" Type="http://schemas.openxmlformats.org/officeDocument/2006/relationships/customXml" Target="../ink/ink70.xml"/><Relationship Id="rId60" Type="http://schemas.openxmlformats.org/officeDocument/2006/relationships/customXml" Target="../ink/ink78.xml"/><Relationship Id="rId65" Type="http://schemas.openxmlformats.org/officeDocument/2006/relationships/image" Target="../media/image94.png"/><Relationship Id="rId81" Type="http://schemas.openxmlformats.org/officeDocument/2006/relationships/image" Target="../media/image102.png"/><Relationship Id="rId86" Type="http://schemas.openxmlformats.org/officeDocument/2006/relationships/customXml" Target="../ink/ink91.xml"/><Relationship Id="rId130" Type="http://schemas.openxmlformats.org/officeDocument/2006/relationships/customXml" Target="../ink/ink113.xml"/><Relationship Id="rId135" Type="http://schemas.openxmlformats.org/officeDocument/2006/relationships/image" Target="../media/image129.png"/><Relationship Id="rId151" Type="http://schemas.openxmlformats.org/officeDocument/2006/relationships/image" Target="../media/image137.png"/><Relationship Id="rId13" Type="http://schemas.openxmlformats.org/officeDocument/2006/relationships/image" Target="../media/image68.png"/><Relationship Id="rId18" Type="http://schemas.openxmlformats.org/officeDocument/2006/relationships/customXml" Target="../ink/ink57.xml"/><Relationship Id="rId39" Type="http://schemas.openxmlformats.org/officeDocument/2006/relationships/image" Target="../media/image81.png"/><Relationship Id="rId109" Type="http://schemas.openxmlformats.org/officeDocument/2006/relationships/image" Target="../media/image116.png"/><Relationship Id="rId34" Type="http://schemas.openxmlformats.org/officeDocument/2006/relationships/customXml" Target="../ink/ink65.xml"/><Relationship Id="rId50" Type="http://schemas.openxmlformats.org/officeDocument/2006/relationships/customXml" Target="../ink/ink73.xml"/><Relationship Id="rId55" Type="http://schemas.openxmlformats.org/officeDocument/2006/relationships/image" Target="../media/image89.png"/><Relationship Id="rId76" Type="http://schemas.openxmlformats.org/officeDocument/2006/relationships/customXml" Target="../ink/ink86.xml"/><Relationship Id="rId97" Type="http://schemas.openxmlformats.org/officeDocument/2006/relationships/image" Target="../media/image110.png"/><Relationship Id="rId104" Type="http://schemas.openxmlformats.org/officeDocument/2006/relationships/customXml" Target="../ink/ink100.xml"/><Relationship Id="rId120" Type="http://schemas.openxmlformats.org/officeDocument/2006/relationships/customXml" Target="../ink/ink108.xml"/><Relationship Id="rId125" Type="http://schemas.openxmlformats.org/officeDocument/2006/relationships/image" Target="../media/image124.png"/><Relationship Id="rId141" Type="http://schemas.openxmlformats.org/officeDocument/2006/relationships/image" Target="../media/image132.png"/><Relationship Id="rId146" Type="http://schemas.openxmlformats.org/officeDocument/2006/relationships/customXml" Target="../ink/ink121.xml"/><Relationship Id="rId7" Type="http://schemas.openxmlformats.org/officeDocument/2006/relationships/image" Target="../media/image65.png"/><Relationship Id="rId71" Type="http://schemas.openxmlformats.org/officeDocument/2006/relationships/image" Target="../media/image97.png"/><Relationship Id="rId92" Type="http://schemas.openxmlformats.org/officeDocument/2006/relationships/customXml" Target="../ink/ink94.xml"/><Relationship Id="rId2" Type="http://schemas.openxmlformats.org/officeDocument/2006/relationships/customXml" Target="../ink/ink49.xml"/><Relationship Id="rId29" Type="http://schemas.openxmlformats.org/officeDocument/2006/relationships/image" Target="../media/image76.png"/><Relationship Id="rId24" Type="http://schemas.openxmlformats.org/officeDocument/2006/relationships/customXml" Target="../ink/ink60.xml"/><Relationship Id="rId40" Type="http://schemas.openxmlformats.org/officeDocument/2006/relationships/customXml" Target="../ink/ink68.xml"/><Relationship Id="rId45" Type="http://schemas.openxmlformats.org/officeDocument/2006/relationships/image" Target="../media/image84.png"/><Relationship Id="rId66" Type="http://schemas.openxmlformats.org/officeDocument/2006/relationships/customXml" Target="../ink/ink81.xml"/><Relationship Id="rId87" Type="http://schemas.openxmlformats.org/officeDocument/2006/relationships/image" Target="../media/image105.png"/><Relationship Id="rId110" Type="http://schemas.openxmlformats.org/officeDocument/2006/relationships/customXml" Target="../ink/ink103.xml"/><Relationship Id="rId115" Type="http://schemas.openxmlformats.org/officeDocument/2006/relationships/image" Target="../media/image119.png"/><Relationship Id="rId131" Type="http://schemas.openxmlformats.org/officeDocument/2006/relationships/image" Target="../media/image127.png"/><Relationship Id="rId136" Type="http://schemas.openxmlformats.org/officeDocument/2006/relationships/customXml" Target="../ink/ink116.xml"/><Relationship Id="rId61" Type="http://schemas.openxmlformats.org/officeDocument/2006/relationships/image" Target="../media/image92.png"/><Relationship Id="rId82" Type="http://schemas.openxmlformats.org/officeDocument/2006/relationships/customXml" Target="../ink/ink89.xml"/><Relationship Id="rId152" Type="http://schemas.openxmlformats.org/officeDocument/2006/relationships/customXml" Target="../ink/ink124.xml"/><Relationship Id="rId19" Type="http://schemas.openxmlformats.org/officeDocument/2006/relationships/image" Target="../media/image71.png"/><Relationship Id="rId14" Type="http://schemas.openxmlformats.org/officeDocument/2006/relationships/customXml" Target="../ink/ink55.xml"/><Relationship Id="rId30" Type="http://schemas.openxmlformats.org/officeDocument/2006/relationships/customXml" Target="../ink/ink63.xml"/><Relationship Id="rId35" Type="http://schemas.openxmlformats.org/officeDocument/2006/relationships/image" Target="../media/image79.png"/><Relationship Id="rId56" Type="http://schemas.openxmlformats.org/officeDocument/2006/relationships/customXml" Target="../ink/ink76.xml"/><Relationship Id="rId77" Type="http://schemas.openxmlformats.org/officeDocument/2006/relationships/image" Target="../media/image100.png"/><Relationship Id="rId100" Type="http://schemas.openxmlformats.org/officeDocument/2006/relationships/customXml" Target="../ink/ink98.xml"/><Relationship Id="rId105" Type="http://schemas.openxmlformats.org/officeDocument/2006/relationships/image" Target="../media/image114.png"/><Relationship Id="rId126" Type="http://schemas.openxmlformats.org/officeDocument/2006/relationships/customXml" Target="../ink/ink111.xml"/><Relationship Id="rId147" Type="http://schemas.openxmlformats.org/officeDocument/2006/relationships/image" Target="../media/image135.png"/><Relationship Id="rId8" Type="http://schemas.openxmlformats.org/officeDocument/2006/relationships/customXml" Target="../ink/ink52.xml"/><Relationship Id="rId51" Type="http://schemas.openxmlformats.org/officeDocument/2006/relationships/image" Target="../media/image87.png"/><Relationship Id="rId72" Type="http://schemas.openxmlformats.org/officeDocument/2006/relationships/customXml" Target="../ink/ink84.xml"/><Relationship Id="rId93" Type="http://schemas.openxmlformats.org/officeDocument/2006/relationships/image" Target="../media/image108.png"/><Relationship Id="rId98" Type="http://schemas.openxmlformats.org/officeDocument/2006/relationships/customXml" Target="../ink/ink97.xml"/><Relationship Id="rId121" Type="http://schemas.openxmlformats.org/officeDocument/2006/relationships/image" Target="../media/image122.png"/><Relationship Id="rId142" Type="http://schemas.openxmlformats.org/officeDocument/2006/relationships/customXml" Target="../ink/ink119.xml"/><Relationship Id="rId3" Type="http://schemas.openxmlformats.org/officeDocument/2006/relationships/image" Target="../media/image63.png"/><Relationship Id="rId25" Type="http://schemas.openxmlformats.org/officeDocument/2006/relationships/image" Target="../media/image74.png"/><Relationship Id="rId46" Type="http://schemas.openxmlformats.org/officeDocument/2006/relationships/customXml" Target="../ink/ink71.xml"/><Relationship Id="rId67" Type="http://schemas.openxmlformats.org/officeDocument/2006/relationships/image" Target="../media/image95.png"/><Relationship Id="rId116" Type="http://schemas.openxmlformats.org/officeDocument/2006/relationships/customXml" Target="../ink/ink106.xml"/><Relationship Id="rId137" Type="http://schemas.openxmlformats.org/officeDocument/2006/relationships/image" Target="../media/image130.png"/><Relationship Id="rId20" Type="http://schemas.openxmlformats.org/officeDocument/2006/relationships/customXml" Target="../ink/ink58.xml"/><Relationship Id="rId41" Type="http://schemas.openxmlformats.org/officeDocument/2006/relationships/image" Target="../media/image82.png"/><Relationship Id="rId62" Type="http://schemas.openxmlformats.org/officeDocument/2006/relationships/customXml" Target="../ink/ink79.xml"/><Relationship Id="rId83" Type="http://schemas.openxmlformats.org/officeDocument/2006/relationships/image" Target="../media/image103.png"/><Relationship Id="rId88" Type="http://schemas.openxmlformats.org/officeDocument/2006/relationships/customXml" Target="../ink/ink92.xml"/><Relationship Id="rId111" Type="http://schemas.openxmlformats.org/officeDocument/2006/relationships/image" Target="../media/image117.png"/><Relationship Id="rId132" Type="http://schemas.openxmlformats.org/officeDocument/2006/relationships/customXml" Target="../ink/ink114.xml"/><Relationship Id="rId153" Type="http://schemas.openxmlformats.org/officeDocument/2006/relationships/image" Target="../media/image138.png"/><Relationship Id="rId15" Type="http://schemas.openxmlformats.org/officeDocument/2006/relationships/image" Target="../media/image69.png"/><Relationship Id="rId36" Type="http://schemas.openxmlformats.org/officeDocument/2006/relationships/customXml" Target="../ink/ink66.xml"/><Relationship Id="rId57" Type="http://schemas.openxmlformats.org/officeDocument/2006/relationships/image" Target="../media/image90.png"/><Relationship Id="rId106" Type="http://schemas.openxmlformats.org/officeDocument/2006/relationships/customXml" Target="../ink/ink101.xml"/><Relationship Id="rId127" Type="http://schemas.openxmlformats.org/officeDocument/2006/relationships/image" Target="../media/image125.png"/><Relationship Id="rId10" Type="http://schemas.openxmlformats.org/officeDocument/2006/relationships/customXml" Target="../ink/ink53.xml"/><Relationship Id="rId31" Type="http://schemas.openxmlformats.org/officeDocument/2006/relationships/image" Target="../media/image77.png"/><Relationship Id="rId52" Type="http://schemas.openxmlformats.org/officeDocument/2006/relationships/customXml" Target="../ink/ink74.xml"/><Relationship Id="rId73" Type="http://schemas.openxmlformats.org/officeDocument/2006/relationships/image" Target="../media/image98.png"/><Relationship Id="rId78" Type="http://schemas.openxmlformats.org/officeDocument/2006/relationships/customXml" Target="../ink/ink87.xml"/><Relationship Id="rId94" Type="http://schemas.openxmlformats.org/officeDocument/2006/relationships/customXml" Target="../ink/ink95.xml"/><Relationship Id="rId99" Type="http://schemas.openxmlformats.org/officeDocument/2006/relationships/image" Target="../media/image111.png"/><Relationship Id="rId101" Type="http://schemas.openxmlformats.org/officeDocument/2006/relationships/image" Target="../media/image112.png"/><Relationship Id="rId122" Type="http://schemas.openxmlformats.org/officeDocument/2006/relationships/customXml" Target="../ink/ink109.xml"/><Relationship Id="rId143" Type="http://schemas.openxmlformats.org/officeDocument/2006/relationships/image" Target="../media/image133.png"/><Relationship Id="rId148" Type="http://schemas.openxmlformats.org/officeDocument/2006/relationships/customXml" Target="../ink/ink122.xml"/><Relationship Id="rId4" Type="http://schemas.openxmlformats.org/officeDocument/2006/relationships/customXml" Target="../ink/ink50.xml"/><Relationship Id="rId9" Type="http://schemas.openxmlformats.org/officeDocument/2006/relationships/image" Target="../media/image66.png"/><Relationship Id="rId26" Type="http://schemas.openxmlformats.org/officeDocument/2006/relationships/customXml" Target="../ink/ink61.xml"/><Relationship Id="rId47" Type="http://schemas.openxmlformats.org/officeDocument/2006/relationships/image" Target="../media/image85.png"/><Relationship Id="rId68" Type="http://schemas.openxmlformats.org/officeDocument/2006/relationships/customXml" Target="../ink/ink82.xml"/><Relationship Id="rId89" Type="http://schemas.openxmlformats.org/officeDocument/2006/relationships/image" Target="../media/image106.png"/><Relationship Id="rId112" Type="http://schemas.openxmlformats.org/officeDocument/2006/relationships/customXml" Target="../ink/ink104.xml"/><Relationship Id="rId133" Type="http://schemas.openxmlformats.org/officeDocument/2006/relationships/image" Target="../media/image128.png"/><Relationship Id="rId16" Type="http://schemas.openxmlformats.org/officeDocument/2006/relationships/customXml" Target="../ink/ink56.xml"/><Relationship Id="rId37" Type="http://schemas.openxmlformats.org/officeDocument/2006/relationships/image" Target="../media/image80.png"/><Relationship Id="rId58" Type="http://schemas.openxmlformats.org/officeDocument/2006/relationships/customXml" Target="../ink/ink77.xml"/><Relationship Id="rId79" Type="http://schemas.openxmlformats.org/officeDocument/2006/relationships/image" Target="../media/image101.png"/><Relationship Id="rId102" Type="http://schemas.openxmlformats.org/officeDocument/2006/relationships/customXml" Target="../ink/ink99.xml"/><Relationship Id="rId123" Type="http://schemas.openxmlformats.org/officeDocument/2006/relationships/image" Target="../media/image123.png"/><Relationship Id="rId144" Type="http://schemas.openxmlformats.org/officeDocument/2006/relationships/customXml" Target="../ink/ink120.xml"/><Relationship Id="rId90" Type="http://schemas.openxmlformats.org/officeDocument/2006/relationships/customXml" Target="../ink/ink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137.xml"/><Relationship Id="rId21" Type="http://schemas.openxmlformats.org/officeDocument/2006/relationships/image" Target="../media/image148.png"/><Relationship Id="rId42" Type="http://schemas.openxmlformats.org/officeDocument/2006/relationships/customXml" Target="../ink/ink145.xml"/><Relationship Id="rId47" Type="http://schemas.openxmlformats.org/officeDocument/2006/relationships/image" Target="../media/image161.png"/><Relationship Id="rId63" Type="http://schemas.openxmlformats.org/officeDocument/2006/relationships/image" Target="../media/image169.png"/><Relationship Id="rId68" Type="http://schemas.openxmlformats.org/officeDocument/2006/relationships/customXml" Target="../ink/ink158.xml"/><Relationship Id="rId84" Type="http://schemas.openxmlformats.org/officeDocument/2006/relationships/customXml" Target="../ink/ink166.xml"/><Relationship Id="rId89" Type="http://schemas.openxmlformats.org/officeDocument/2006/relationships/image" Target="../media/image182.png"/><Relationship Id="rId16" Type="http://schemas.openxmlformats.org/officeDocument/2006/relationships/customXml" Target="../ink/ink132.xml"/><Relationship Id="rId11" Type="http://schemas.openxmlformats.org/officeDocument/2006/relationships/image" Target="../media/image143.png"/><Relationship Id="rId32" Type="http://schemas.openxmlformats.org/officeDocument/2006/relationships/customXml" Target="../ink/ink140.xml"/><Relationship Id="rId37" Type="http://schemas.openxmlformats.org/officeDocument/2006/relationships/image" Target="../media/image156.png"/><Relationship Id="rId53" Type="http://schemas.openxmlformats.org/officeDocument/2006/relationships/image" Target="../media/image164.png"/><Relationship Id="rId58" Type="http://schemas.openxmlformats.org/officeDocument/2006/relationships/customXml" Target="../ink/ink153.xml"/><Relationship Id="rId74" Type="http://schemas.openxmlformats.org/officeDocument/2006/relationships/customXml" Target="../ink/ink161.xml"/><Relationship Id="rId79" Type="http://schemas.openxmlformats.org/officeDocument/2006/relationships/image" Target="../media/image177.png"/><Relationship Id="rId5" Type="http://schemas.openxmlformats.org/officeDocument/2006/relationships/image" Target="../media/image140.png"/><Relationship Id="rId90" Type="http://schemas.openxmlformats.org/officeDocument/2006/relationships/customXml" Target="../ink/ink169.xml"/><Relationship Id="rId95" Type="http://schemas.openxmlformats.org/officeDocument/2006/relationships/image" Target="../media/image185.png"/><Relationship Id="rId22" Type="http://schemas.openxmlformats.org/officeDocument/2006/relationships/customXml" Target="../ink/ink135.xml"/><Relationship Id="rId27" Type="http://schemas.openxmlformats.org/officeDocument/2006/relationships/image" Target="../media/image151.png"/><Relationship Id="rId43" Type="http://schemas.openxmlformats.org/officeDocument/2006/relationships/image" Target="../media/image159.png"/><Relationship Id="rId48" Type="http://schemas.openxmlformats.org/officeDocument/2006/relationships/customXml" Target="../ink/ink148.xml"/><Relationship Id="rId64" Type="http://schemas.openxmlformats.org/officeDocument/2006/relationships/customXml" Target="../ink/ink156.xml"/><Relationship Id="rId69" Type="http://schemas.openxmlformats.org/officeDocument/2006/relationships/image" Target="../media/image172.png"/><Relationship Id="rId80" Type="http://schemas.openxmlformats.org/officeDocument/2006/relationships/customXml" Target="../ink/ink164.xml"/><Relationship Id="rId85" Type="http://schemas.openxmlformats.org/officeDocument/2006/relationships/image" Target="../media/image180.png"/><Relationship Id="rId12" Type="http://schemas.openxmlformats.org/officeDocument/2006/relationships/customXml" Target="../ink/ink130.xml"/><Relationship Id="rId17" Type="http://schemas.openxmlformats.org/officeDocument/2006/relationships/image" Target="../media/image146.png"/><Relationship Id="rId25" Type="http://schemas.openxmlformats.org/officeDocument/2006/relationships/image" Target="../media/image150.png"/><Relationship Id="rId33" Type="http://schemas.openxmlformats.org/officeDocument/2006/relationships/image" Target="../media/image154.png"/><Relationship Id="rId38" Type="http://schemas.openxmlformats.org/officeDocument/2006/relationships/customXml" Target="../ink/ink143.xml"/><Relationship Id="rId46" Type="http://schemas.openxmlformats.org/officeDocument/2006/relationships/customXml" Target="../ink/ink147.xml"/><Relationship Id="rId59" Type="http://schemas.openxmlformats.org/officeDocument/2006/relationships/image" Target="../media/image167.png"/><Relationship Id="rId67" Type="http://schemas.openxmlformats.org/officeDocument/2006/relationships/image" Target="../media/image171.png"/><Relationship Id="rId20" Type="http://schemas.openxmlformats.org/officeDocument/2006/relationships/customXml" Target="../ink/ink134.xml"/><Relationship Id="rId41" Type="http://schemas.openxmlformats.org/officeDocument/2006/relationships/image" Target="../media/image158.png"/><Relationship Id="rId54" Type="http://schemas.openxmlformats.org/officeDocument/2006/relationships/customXml" Target="../ink/ink151.xml"/><Relationship Id="rId62" Type="http://schemas.openxmlformats.org/officeDocument/2006/relationships/customXml" Target="../ink/ink155.xml"/><Relationship Id="rId70" Type="http://schemas.openxmlformats.org/officeDocument/2006/relationships/customXml" Target="../ink/ink159.xml"/><Relationship Id="rId75" Type="http://schemas.openxmlformats.org/officeDocument/2006/relationships/image" Target="../media/image175.png"/><Relationship Id="rId83" Type="http://schemas.openxmlformats.org/officeDocument/2006/relationships/image" Target="../media/image179.png"/><Relationship Id="rId88" Type="http://schemas.openxmlformats.org/officeDocument/2006/relationships/customXml" Target="../ink/ink168.xml"/><Relationship Id="rId91" Type="http://schemas.openxmlformats.org/officeDocument/2006/relationships/image" Target="../media/image183.png"/><Relationship Id="rId96" Type="http://schemas.openxmlformats.org/officeDocument/2006/relationships/customXml" Target="../ink/ink172.xml"/><Relationship Id="rId1" Type="http://schemas.openxmlformats.org/officeDocument/2006/relationships/slideLayout" Target="../slideLayouts/slideLayout2.xml"/><Relationship Id="rId6" Type="http://schemas.openxmlformats.org/officeDocument/2006/relationships/customXml" Target="../ink/ink127.xml"/><Relationship Id="rId15" Type="http://schemas.openxmlformats.org/officeDocument/2006/relationships/image" Target="../media/image145.png"/><Relationship Id="rId23" Type="http://schemas.openxmlformats.org/officeDocument/2006/relationships/image" Target="../media/image149.png"/><Relationship Id="rId28" Type="http://schemas.openxmlformats.org/officeDocument/2006/relationships/customXml" Target="../ink/ink138.xml"/><Relationship Id="rId36" Type="http://schemas.openxmlformats.org/officeDocument/2006/relationships/customXml" Target="../ink/ink142.xml"/><Relationship Id="rId49" Type="http://schemas.openxmlformats.org/officeDocument/2006/relationships/image" Target="../media/image162.png"/><Relationship Id="rId57" Type="http://schemas.openxmlformats.org/officeDocument/2006/relationships/image" Target="../media/image166.png"/><Relationship Id="rId10" Type="http://schemas.openxmlformats.org/officeDocument/2006/relationships/customXml" Target="../ink/ink129.xml"/><Relationship Id="rId31" Type="http://schemas.openxmlformats.org/officeDocument/2006/relationships/image" Target="../media/image153.png"/><Relationship Id="rId44" Type="http://schemas.openxmlformats.org/officeDocument/2006/relationships/customXml" Target="../ink/ink146.xml"/><Relationship Id="rId52" Type="http://schemas.openxmlformats.org/officeDocument/2006/relationships/customXml" Target="../ink/ink150.xml"/><Relationship Id="rId60" Type="http://schemas.openxmlformats.org/officeDocument/2006/relationships/customXml" Target="../ink/ink154.xml"/><Relationship Id="rId65" Type="http://schemas.openxmlformats.org/officeDocument/2006/relationships/image" Target="../media/image170.png"/><Relationship Id="rId73" Type="http://schemas.openxmlformats.org/officeDocument/2006/relationships/image" Target="../media/image174.png"/><Relationship Id="rId78" Type="http://schemas.openxmlformats.org/officeDocument/2006/relationships/customXml" Target="../ink/ink163.xml"/><Relationship Id="rId81" Type="http://schemas.openxmlformats.org/officeDocument/2006/relationships/image" Target="../media/image178.png"/><Relationship Id="rId86" Type="http://schemas.openxmlformats.org/officeDocument/2006/relationships/customXml" Target="../ink/ink167.xml"/><Relationship Id="rId94" Type="http://schemas.openxmlformats.org/officeDocument/2006/relationships/customXml" Target="../ink/ink171.xml"/><Relationship Id="rId99" Type="http://schemas.openxmlformats.org/officeDocument/2006/relationships/image" Target="../media/image187.png"/><Relationship Id="rId101" Type="http://schemas.openxmlformats.org/officeDocument/2006/relationships/image" Target="../media/image188.png"/><Relationship Id="rId4" Type="http://schemas.openxmlformats.org/officeDocument/2006/relationships/customXml" Target="../ink/ink126.xml"/><Relationship Id="rId9" Type="http://schemas.openxmlformats.org/officeDocument/2006/relationships/image" Target="../media/image142.png"/><Relationship Id="rId13" Type="http://schemas.openxmlformats.org/officeDocument/2006/relationships/image" Target="../media/image144.png"/><Relationship Id="rId18" Type="http://schemas.openxmlformats.org/officeDocument/2006/relationships/customXml" Target="../ink/ink133.xml"/><Relationship Id="rId39" Type="http://schemas.openxmlformats.org/officeDocument/2006/relationships/image" Target="../media/image157.png"/><Relationship Id="rId34" Type="http://schemas.openxmlformats.org/officeDocument/2006/relationships/customXml" Target="../ink/ink141.xml"/><Relationship Id="rId50" Type="http://schemas.openxmlformats.org/officeDocument/2006/relationships/customXml" Target="../ink/ink149.xml"/><Relationship Id="rId55" Type="http://schemas.openxmlformats.org/officeDocument/2006/relationships/image" Target="../media/image165.png"/><Relationship Id="rId76" Type="http://schemas.openxmlformats.org/officeDocument/2006/relationships/customXml" Target="../ink/ink162.xml"/><Relationship Id="rId97" Type="http://schemas.openxmlformats.org/officeDocument/2006/relationships/image" Target="../media/image186.png"/><Relationship Id="rId7" Type="http://schemas.openxmlformats.org/officeDocument/2006/relationships/image" Target="../media/image141.png"/><Relationship Id="rId71" Type="http://schemas.openxmlformats.org/officeDocument/2006/relationships/image" Target="../media/image173.png"/><Relationship Id="rId92" Type="http://schemas.openxmlformats.org/officeDocument/2006/relationships/customXml" Target="../ink/ink170.xml"/><Relationship Id="rId2" Type="http://schemas.openxmlformats.org/officeDocument/2006/relationships/customXml" Target="../ink/ink125.xml"/><Relationship Id="rId29" Type="http://schemas.openxmlformats.org/officeDocument/2006/relationships/image" Target="../media/image152.png"/><Relationship Id="rId24" Type="http://schemas.openxmlformats.org/officeDocument/2006/relationships/customXml" Target="../ink/ink136.xml"/><Relationship Id="rId40" Type="http://schemas.openxmlformats.org/officeDocument/2006/relationships/customXml" Target="../ink/ink144.xml"/><Relationship Id="rId45" Type="http://schemas.openxmlformats.org/officeDocument/2006/relationships/image" Target="../media/image160.png"/><Relationship Id="rId66" Type="http://schemas.openxmlformats.org/officeDocument/2006/relationships/customXml" Target="../ink/ink157.xml"/><Relationship Id="rId87" Type="http://schemas.openxmlformats.org/officeDocument/2006/relationships/image" Target="../media/image181.png"/><Relationship Id="rId61" Type="http://schemas.openxmlformats.org/officeDocument/2006/relationships/image" Target="../media/image168.png"/><Relationship Id="rId82" Type="http://schemas.openxmlformats.org/officeDocument/2006/relationships/customXml" Target="../ink/ink165.xml"/><Relationship Id="rId19" Type="http://schemas.openxmlformats.org/officeDocument/2006/relationships/image" Target="../media/image147.png"/><Relationship Id="rId14" Type="http://schemas.openxmlformats.org/officeDocument/2006/relationships/customXml" Target="../ink/ink131.xml"/><Relationship Id="rId30" Type="http://schemas.openxmlformats.org/officeDocument/2006/relationships/customXml" Target="../ink/ink139.xml"/><Relationship Id="rId35" Type="http://schemas.openxmlformats.org/officeDocument/2006/relationships/image" Target="../media/image155.png"/><Relationship Id="rId56" Type="http://schemas.openxmlformats.org/officeDocument/2006/relationships/customXml" Target="../ink/ink152.xml"/><Relationship Id="rId77" Type="http://schemas.openxmlformats.org/officeDocument/2006/relationships/image" Target="../media/image176.png"/><Relationship Id="rId100" Type="http://schemas.openxmlformats.org/officeDocument/2006/relationships/customXml" Target="../ink/ink174.xml"/><Relationship Id="rId8" Type="http://schemas.openxmlformats.org/officeDocument/2006/relationships/customXml" Target="../ink/ink128.xml"/><Relationship Id="rId51" Type="http://schemas.openxmlformats.org/officeDocument/2006/relationships/image" Target="../media/image163.png"/><Relationship Id="rId72" Type="http://schemas.openxmlformats.org/officeDocument/2006/relationships/customXml" Target="../ink/ink160.xml"/><Relationship Id="rId93" Type="http://schemas.openxmlformats.org/officeDocument/2006/relationships/image" Target="../media/image184.png"/><Relationship Id="rId98" Type="http://schemas.openxmlformats.org/officeDocument/2006/relationships/customXml" Target="../ink/ink173.xml"/><Relationship Id="rId3" Type="http://schemas.openxmlformats.org/officeDocument/2006/relationships/image" Target="../media/image139.png"/></Relationships>
</file>

<file path=ppt/slides/_rels/slide19.xml.rels><?xml version="1.0" encoding="UTF-8" standalone="yes"?>
<Relationships xmlns="http://schemas.openxmlformats.org/package/2006/relationships"><Relationship Id="rId26" Type="http://schemas.openxmlformats.org/officeDocument/2006/relationships/customXml" Target="../ink/ink187.xml"/><Relationship Id="rId21" Type="http://schemas.openxmlformats.org/officeDocument/2006/relationships/image" Target="../media/image198.png"/><Relationship Id="rId42" Type="http://schemas.openxmlformats.org/officeDocument/2006/relationships/customXml" Target="../ink/ink195.xml"/><Relationship Id="rId47" Type="http://schemas.openxmlformats.org/officeDocument/2006/relationships/image" Target="../media/image211.png"/><Relationship Id="rId63" Type="http://schemas.openxmlformats.org/officeDocument/2006/relationships/image" Target="../media/image219.png"/><Relationship Id="rId68" Type="http://schemas.openxmlformats.org/officeDocument/2006/relationships/customXml" Target="../ink/ink208.xml"/><Relationship Id="rId84" Type="http://schemas.openxmlformats.org/officeDocument/2006/relationships/customXml" Target="../ink/ink216.xml"/><Relationship Id="rId89" Type="http://schemas.openxmlformats.org/officeDocument/2006/relationships/image" Target="../media/image232.png"/><Relationship Id="rId112" Type="http://schemas.openxmlformats.org/officeDocument/2006/relationships/customXml" Target="../ink/ink230.xml"/><Relationship Id="rId16" Type="http://schemas.openxmlformats.org/officeDocument/2006/relationships/customXml" Target="../ink/ink182.xml"/><Relationship Id="rId107" Type="http://schemas.openxmlformats.org/officeDocument/2006/relationships/image" Target="../media/image241.png"/><Relationship Id="rId11" Type="http://schemas.openxmlformats.org/officeDocument/2006/relationships/image" Target="../media/image193.png"/><Relationship Id="rId32" Type="http://schemas.openxmlformats.org/officeDocument/2006/relationships/customXml" Target="../ink/ink190.xml"/><Relationship Id="rId37" Type="http://schemas.openxmlformats.org/officeDocument/2006/relationships/image" Target="../media/image206.png"/><Relationship Id="rId53" Type="http://schemas.openxmlformats.org/officeDocument/2006/relationships/image" Target="../media/image214.png"/><Relationship Id="rId58" Type="http://schemas.openxmlformats.org/officeDocument/2006/relationships/customXml" Target="../ink/ink203.xml"/><Relationship Id="rId74" Type="http://schemas.openxmlformats.org/officeDocument/2006/relationships/customXml" Target="../ink/ink211.xml"/><Relationship Id="rId79" Type="http://schemas.openxmlformats.org/officeDocument/2006/relationships/image" Target="../media/image227.png"/><Relationship Id="rId102" Type="http://schemas.openxmlformats.org/officeDocument/2006/relationships/customXml" Target="../ink/ink225.xml"/><Relationship Id="rId5" Type="http://schemas.openxmlformats.org/officeDocument/2006/relationships/image" Target="../media/image190.png"/><Relationship Id="rId90" Type="http://schemas.openxmlformats.org/officeDocument/2006/relationships/customXml" Target="../ink/ink219.xml"/><Relationship Id="rId95" Type="http://schemas.openxmlformats.org/officeDocument/2006/relationships/image" Target="../media/image235.png"/><Relationship Id="rId22" Type="http://schemas.openxmlformats.org/officeDocument/2006/relationships/customXml" Target="../ink/ink185.xml"/><Relationship Id="rId27" Type="http://schemas.openxmlformats.org/officeDocument/2006/relationships/image" Target="../media/image201.png"/><Relationship Id="rId43" Type="http://schemas.openxmlformats.org/officeDocument/2006/relationships/image" Target="../media/image209.png"/><Relationship Id="rId48" Type="http://schemas.openxmlformats.org/officeDocument/2006/relationships/customXml" Target="../ink/ink198.xml"/><Relationship Id="rId64" Type="http://schemas.openxmlformats.org/officeDocument/2006/relationships/customXml" Target="../ink/ink206.xml"/><Relationship Id="rId69" Type="http://schemas.openxmlformats.org/officeDocument/2006/relationships/image" Target="../media/image222.png"/><Relationship Id="rId113" Type="http://schemas.openxmlformats.org/officeDocument/2006/relationships/image" Target="../media/image244.png"/><Relationship Id="rId80" Type="http://schemas.openxmlformats.org/officeDocument/2006/relationships/customXml" Target="../ink/ink214.xml"/><Relationship Id="rId85" Type="http://schemas.openxmlformats.org/officeDocument/2006/relationships/image" Target="../media/image230.png"/><Relationship Id="rId12" Type="http://schemas.openxmlformats.org/officeDocument/2006/relationships/customXml" Target="../ink/ink180.xml"/><Relationship Id="rId17" Type="http://schemas.openxmlformats.org/officeDocument/2006/relationships/image" Target="../media/image196.png"/><Relationship Id="rId33" Type="http://schemas.openxmlformats.org/officeDocument/2006/relationships/image" Target="../media/image204.png"/><Relationship Id="rId38" Type="http://schemas.openxmlformats.org/officeDocument/2006/relationships/customXml" Target="../ink/ink193.xml"/><Relationship Id="rId59" Type="http://schemas.openxmlformats.org/officeDocument/2006/relationships/image" Target="../media/image217.png"/><Relationship Id="rId103" Type="http://schemas.openxmlformats.org/officeDocument/2006/relationships/image" Target="../media/image239.png"/><Relationship Id="rId108" Type="http://schemas.openxmlformats.org/officeDocument/2006/relationships/customXml" Target="../ink/ink228.xml"/><Relationship Id="rId54" Type="http://schemas.openxmlformats.org/officeDocument/2006/relationships/customXml" Target="../ink/ink201.xml"/><Relationship Id="rId70" Type="http://schemas.openxmlformats.org/officeDocument/2006/relationships/customXml" Target="../ink/ink209.xml"/><Relationship Id="rId75" Type="http://schemas.openxmlformats.org/officeDocument/2006/relationships/image" Target="../media/image225.png"/><Relationship Id="rId91" Type="http://schemas.openxmlformats.org/officeDocument/2006/relationships/image" Target="../media/image233.png"/><Relationship Id="rId96" Type="http://schemas.openxmlformats.org/officeDocument/2006/relationships/customXml" Target="../ink/ink222.xml"/><Relationship Id="rId1" Type="http://schemas.openxmlformats.org/officeDocument/2006/relationships/slideLayout" Target="../slideLayouts/slideLayout2.xml"/><Relationship Id="rId6" Type="http://schemas.openxmlformats.org/officeDocument/2006/relationships/customXml" Target="../ink/ink177.xml"/><Relationship Id="rId15" Type="http://schemas.openxmlformats.org/officeDocument/2006/relationships/image" Target="../media/image195.png"/><Relationship Id="rId23" Type="http://schemas.openxmlformats.org/officeDocument/2006/relationships/image" Target="../media/image199.png"/><Relationship Id="rId28" Type="http://schemas.openxmlformats.org/officeDocument/2006/relationships/customXml" Target="../ink/ink188.xml"/><Relationship Id="rId36" Type="http://schemas.openxmlformats.org/officeDocument/2006/relationships/customXml" Target="../ink/ink192.xml"/><Relationship Id="rId49" Type="http://schemas.openxmlformats.org/officeDocument/2006/relationships/image" Target="../media/image212.png"/><Relationship Id="rId57" Type="http://schemas.openxmlformats.org/officeDocument/2006/relationships/image" Target="../media/image216.png"/><Relationship Id="rId106" Type="http://schemas.openxmlformats.org/officeDocument/2006/relationships/customXml" Target="../ink/ink227.xml"/><Relationship Id="rId114" Type="http://schemas.openxmlformats.org/officeDocument/2006/relationships/customXml" Target="../ink/ink231.xml"/><Relationship Id="rId10" Type="http://schemas.openxmlformats.org/officeDocument/2006/relationships/customXml" Target="../ink/ink179.xml"/><Relationship Id="rId31" Type="http://schemas.openxmlformats.org/officeDocument/2006/relationships/image" Target="../media/image203.png"/><Relationship Id="rId44" Type="http://schemas.openxmlformats.org/officeDocument/2006/relationships/customXml" Target="../ink/ink196.xml"/><Relationship Id="rId52" Type="http://schemas.openxmlformats.org/officeDocument/2006/relationships/customXml" Target="../ink/ink200.xml"/><Relationship Id="rId60" Type="http://schemas.openxmlformats.org/officeDocument/2006/relationships/customXml" Target="../ink/ink204.xml"/><Relationship Id="rId65" Type="http://schemas.openxmlformats.org/officeDocument/2006/relationships/image" Target="../media/image220.png"/><Relationship Id="rId73" Type="http://schemas.openxmlformats.org/officeDocument/2006/relationships/image" Target="../media/image224.png"/><Relationship Id="rId78" Type="http://schemas.openxmlformats.org/officeDocument/2006/relationships/customXml" Target="../ink/ink213.xml"/><Relationship Id="rId81" Type="http://schemas.openxmlformats.org/officeDocument/2006/relationships/image" Target="../media/image228.png"/><Relationship Id="rId86" Type="http://schemas.openxmlformats.org/officeDocument/2006/relationships/customXml" Target="../ink/ink217.xml"/><Relationship Id="rId94" Type="http://schemas.openxmlformats.org/officeDocument/2006/relationships/customXml" Target="../ink/ink221.xml"/><Relationship Id="rId99" Type="http://schemas.openxmlformats.org/officeDocument/2006/relationships/image" Target="../media/image237.png"/><Relationship Id="rId101" Type="http://schemas.openxmlformats.org/officeDocument/2006/relationships/image" Target="../media/image238.png"/><Relationship Id="rId4" Type="http://schemas.openxmlformats.org/officeDocument/2006/relationships/customXml" Target="../ink/ink176.xml"/><Relationship Id="rId9" Type="http://schemas.openxmlformats.org/officeDocument/2006/relationships/image" Target="../media/image192.png"/><Relationship Id="rId13" Type="http://schemas.openxmlformats.org/officeDocument/2006/relationships/image" Target="../media/image194.png"/><Relationship Id="rId18" Type="http://schemas.openxmlformats.org/officeDocument/2006/relationships/customXml" Target="../ink/ink183.xml"/><Relationship Id="rId39" Type="http://schemas.openxmlformats.org/officeDocument/2006/relationships/image" Target="../media/image207.png"/><Relationship Id="rId109" Type="http://schemas.openxmlformats.org/officeDocument/2006/relationships/image" Target="../media/image242.png"/><Relationship Id="rId34" Type="http://schemas.openxmlformats.org/officeDocument/2006/relationships/customXml" Target="../ink/ink191.xml"/><Relationship Id="rId50" Type="http://schemas.openxmlformats.org/officeDocument/2006/relationships/customXml" Target="../ink/ink199.xml"/><Relationship Id="rId55" Type="http://schemas.openxmlformats.org/officeDocument/2006/relationships/image" Target="../media/image215.png"/><Relationship Id="rId76" Type="http://schemas.openxmlformats.org/officeDocument/2006/relationships/customXml" Target="../ink/ink212.xml"/><Relationship Id="rId97" Type="http://schemas.openxmlformats.org/officeDocument/2006/relationships/image" Target="../media/image236.png"/><Relationship Id="rId104" Type="http://schemas.openxmlformats.org/officeDocument/2006/relationships/customXml" Target="../ink/ink226.xml"/><Relationship Id="rId7" Type="http://schemas.openxmlformats.org/officeDocument/2006/relationships/image" Target="../media/image191.png"/><Relationship Id="rId71" Type="http://schemas.openxmlformats.org/officeDocument/2006/relationships/image" Target="../media/image223.png"/><Relationship Id="rId92" Type="http://schemas.openxmlformats.org/officeDocument/2006/relationships/customXml" Target="../ink/ink220.xml"/><Relationship Id="rId2" Type="http://schemas.openxmlformats.org/officeDocument/2006/relationships/customXml" Target="../ink/ink175.xml"/><Relationship Id="rId29" Type="http://schemas.openxmlformats.org/officeDocument/2006/relationships/image" Target="../media/image202.png"/><Relationship Id="rId24" Type="http://schemas.openxmlformats.org/officeDocument/2006/relationships/customXml" Target="../ink/ink186.xml"/><Relationship Id="rId40" Type="http://schemas.openxmlformats.org/officeDocument/2006/relationships/customXml" Target="../ink/ink194.xml"/><Relationship Id="rId45" Type="http://schemas.openxmlformats.org/officeDocument/2006/relationships/image" Target="../media/image210.png"/><Relationship Id="rId66" Type="http://schemas.openxmlformats.org/officeDocument/2006/relationships/customXml" Target="../ink/ink207.xml"/><Relationship Id="rId87" Type="http://schemas.openxmlformats.org/officeDocument/2006/relationships/image" Target="../media/image231.png"/><Relationship Id="rId110" Type="http://schemas.openxmlformats.org/officeDocument/2006/relationships/customXml" Target="../ink/ink229.xml"/><Relationship Id="rId115" Type="http://schemas.openxmlformats.org/officeDocument/2006/relationships/image" Target="../media/image245.png"/><Relationship Id="rId61" Type="http://schemas.openxmlformats.org/officeDocument/2006/relationships/image" Target="../media/image218.png"/><Relationship Id="rId82" Type="http://schemas.openxmlformats.org/officeDocument/2006/relationships/customXml" Target="../ink/ink215.xml"/><Relationship Id="rId19" Type="http://schemas.openxmlformats.org/officeDocument/2006/relationships/image" Target="../media/image197.png"/><Relationship Id="rId14" Type="http://schemas.openxmlformats.org/officeDocument/2006/relationships/customXml" Target="../ink/ink181.xml"/><Relationship Id="rId30" Type="http://schemas.openxmlformats.org/officeDocument/2006/relationships/customXml" Target="../ink/ink189.xml"/><Relationship Id="rId35" Type="http://schemas.openxmlformats.org/officeDocument/2006/relationships/image" Target="../media/image205.png"/><Relationship Id="rId56" Type="http://schemas.openxmlformats.org/officeDocument/2006/relationships/customXml" Target="../ink/ink202.xml"/><Relationship Id="rId77" Type="http://schemas.openxmlformats.org/officeDocument/2006/relationships/image" Target="../media/image226.png"/><Relationship Id="rId100" Type="http://schemas.openxmlformats.org/officeDocument/2006/relationships/customXml" Target="../ink/ink224.xml"/><Relationship Id="rId105" Type="http://schemas.openxmlformats.org/officeDocument/2006/relationships/image" Target="../media/image240.png"/><Relationship Id="rId8" Type="http://schemas.openxmlformats.org/officeDocument/2006/relationships/customXml" Target="../ink/ink178.xml"/><Relationship Id="rId51" Type="http://schemas.openxmlformats.org/officeDocument/2006/relationships/image" Target="../media/image213.png"/><Relationship Id="rId72" Type="http://schemas.openxmlformats.org/officeDocument/2006/relationships/customXml" Target="../ink/ink210.xml"/><Relationship Id="rId93" Type="http://schemas.openxmlformats.org/officeDocument/2006/relationships/image" Target="../media/image234.png"/><Relationship Id="rId98" Type="http://schemas.openxmlformats.org/officeDocument/2006/relationships/customXml" Target="../ink/ink223.xml"/><Relationship Id="rId3" Type="http://schemas.openxmlformats.org/officeDocument/2006/relationships/image" Target="../media/image189.png"/><Relationship Id="rId25" Type="http://schemas.openxmlformats.org/officeDocument/2006/relationships/image" Target="../media/image200.png"/><Relationship Id="rId46" Type="http://schemas.openxmlformats.org/officeDocument/2006/relationships/customXml" Target="../ink/ink197.xml"/><Relationship Id="rId67" Type="http://schemas.openxmlformats.org/officeDocument/2006/relationships/image" Target="../media/image221.png"/><Relationship Id="rId20" Type="http://schemas.openxmlformats.org/officeDocument/2006/relationships/customXml" Target="../ink/ink184.xml"/><Relationship Id="rId41" Type="http://schemas.openxmlformats.org/officeDocument/2006/relationships/image" Target="../media/image208.png"/><Relationship Id="rId62" Type="http://schemas.openxmlformats.org/officeDocument/2006/relationships/customXml" Target="../ink/ink205.xml"/><Relationship Id="rId83" Type="http://schemas.openxmlformats.org/officeDocument/2006/relationships/image" Target="../media/image229.png"/><Relationship Id="rId88" Type="http://schemas.openxmlformats.org/officeDocument/2006/relationships/customXml" Target="../ink/ink218.xml"/><Relationship Id="rId111" Type="http://schemas.openxmlformats.org/officeDocument/2006/relationships/image" Target="../media/image2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6" Type="http://schemas.openxmlformats.org/officeDocument/2006/relationships/customXml" Target="../ink/ink244.xml"/><Relationship Id="rId21" Type="http://schemas.openxmlformats.org/officeDocument/2006/relationships/image" Target="../media/image255.png"/><Relationship Id="rId42" Type="http://schemas.openxmlformats.org/officeDocument/2006/relationships/customXml" Target="../ink/ink252.xml"/><Relationship Id="rId47" Type="http://schemas.openxmlformats.org/officeDocument/2006/relationships/image" Target="../media/image268.png"/><Relationship Id="rId63" Type="http://schemas.openxmlformats.org/officeDocument/2006/relationships/image" Target="../media/image276.png"/><Relationship Id="rId68" Type="http://schemas.openxmlformats.org/officeDocument/2006/relationships/customXml" Target="../ink/ink265.xml"/><Relationship Id="rId84" Type="http://schemas.openxmlformats.org/officeDocument/2006/relationships/customXml" Target="../ink/ink273.xml"/><Relationship Id="rId89" Type="http://schemas.openxmlformats.org/officeDocument/2006/relationships/image" Target="../media/image289.png"/><Relationship Id="rId16" Type="http://schemas.openxmlformats.org/officeDocument/2006/relationships/customXml" Target="../ink/ink239.xml"/><Relationship Id="rId11" Type="http://schemas.openxmlformats.org/officeDocument/2006/relationships/image" Target="../media/image250.png"/><Relationship Id="rId32" Type="http://schemas.openxmlformats.org/officeDocument/2006/relationships/customXml" Target="../ink/ink247.xml"/><Relationship Id="rId37" Type="http://schemas.openxmlformats.org/officeDocument/2006/relationships/image" Target="../media/image263.png"/><Relationship Id="rId53" Type="http://schemas.openxmlformats.org/officeDocument/2006/relationships/image" Target="../media/image271.png"/><Relationship Id="rId58" Type="http://schemas.openxmlformats.org/officeDocument/2006/relationships/customXml" Target="../ink/ink260.xml"/><Relationship Id="rId74" Type="http://schemas.openxmlformats.org/officeDocument/2006/relationships/customXml" Target="../ink/ink268.xml"/><Relationship Id="rId79" Type="http://schemas.openxmlformats.org/officeDocument/2006/relationships/image" Target="../media/image284.png"/><Relationship Id="rId5" Type="http://schemas.openxmlformats.org/officeDocument/2006/relationships/image" Target="../media/image247.png"/><Relationship Id="rId90" Type="http://schemas.openxmlformats.org/officeDocument/2006/relationships/customXml" Target="../ink/ink276.xml"/><Relationship Id="rId95" Type="http://schemas.openxmlformats.org/officeDocument/2006/relationships/image" Target="../media/image292.png"/><Relationship Id="rId22" Type="http://schemas.openxmlformats.org/officeDocument/2006/relationships/customXml" Target="../ink/ink242.xml"/><Relationship Id="rId27" Type="http://schemas.openxmlformats.org/officeDocument/2006/relationships/image" Target="../media/image258.png"/><Relationship Id="rId43" Type="http://schemas.openxmlformats.org/officeDocument/2006/relationships/image" Target="../media/image266.png"/><Relationship Id="rId48" Type="http://schemas.openxmlformats.org/officeDocument/2006/relationships/customXml" Target="../ink/ink255.xml"/><Relationship Id="rId64" Type="http://schemas.openxmlformats.org/officeDocument/2006/relationships/customXml" Target="../ink/ink263.xml"/><Relationship Id="rId69" Type="http://schemas.openxmlformats.org/officeDocument/2006/relationships/image" Target="../media/image279.png"/><Relationship Id="rId80" Type="http://schemas.openxmlformats.org/officeDocument/2006/relationships/customXml" Target="../ink/ink271.xml"/><Relationship Id="rId85" Type="http://schemas.openxmlformats.org/officeDocument/2006/relationships/image" Target="../media/image287.png"/><Relationship Id="rId12" Type="http://schemas.openxmlformats.org/officeDocument/2006/relationships/customXml" Target="../ink/ink237.xml"/><Relationship Id="rId17" Type="http://schemas.openxmlformats.org/officeDocument/2006/relationships/image" Target="../media/image253.png"/><Relationship Id="rId25" Type="http://schemas.openxmlformats.org/officeDocument/2006/relationships/image" Target="../media/image257.png"/><Relationship Id="rId33" Type="http://schemas.openxmlformats.org/officeDocument/2006/relationships/image" Target="../media/image261.png"/><Relationship Id="rId38" Type="http://schemas.openxmlformats.org/officeDocument/2006/relationships/customXml" Target="../ink/ink250.xml"/><Relationship Id="rId46" Type="http://schemas.openxmlformats.org/officeDocument/2006/relationships/customXml" Target="../ink/ink254.xml"/><Relationship Id="rId59" Type="http://schemas.openxmlformats.org/officeDocument/2006/relationships/image" Target="../media/image274.png"/><Relationship Id="rId67" Type="http://schemas.openxmlformats.org/officeDocument/2006/relationships/image" Target="../media/image278.png"/><Relationship Id="rId20" Type="http://schemas.openxmlformats.org/officeDocument/2006/relationships/customXml" Target="../ink/ink241.xml"/><Relationship Id="rId41" Type="http://schemas.openxmlformats.org/officeDocument/2006/relationships/image" Target="../media/image265.png"/><Relationship Id="rId54" Type="http://schemas.openxmlformats.org/officeDocument/2006/relationships/customXml" Target="../ink/ink258.xml"/><Relationship Id="rId62" Type="http://schemas.openxmlformats.org/officeDocument/2006/relationships/customXml" Target="../ink/ink262.xml"/><Relationship Id="rId70" Type="http://schemas.openxmlformats.org/officeDocument/2006/relationships/customXml" Target="../ink/ink266.xml"/><Relationship Id="rId75" Type="http://schemas.openxmlformats.org/officeDocument/2006/relationships/image" Target="../media/image282.png"/><Relationship Id="rId83" Type="http://schemas.openxmlformats.org/officeDocument/2006/relationships/image" Target="../media/image286.png"/><Relationship Id="rId88" Type="http://schemas.openxmlformats.org/officeDocument/2006/relationships/customXml" Target="../ink/ink275.xml"/><Relationship Id="rId91" Type="http://schemas.openxmlformats.org/officeDocument/2006/relationships/image" Target="../media/image290.png"/><Relationship Id="rId96" Type="http://schemas.openxmlformats.org/officeDocument/2006/relationships/customXml" Target="../ink/ink279.xml"/><Relationship Id="rId1" Type="http://schemas.openxmlformats.org/officeDocument/2006/relationships/slideLayout" Target="../slideLayouts/slideLayout2.xml"/><Relationship Id="rId6" Type="http://schemas.openxmlformats.org/officeDocument/2006/relationships/customXml" Target="../ink/ink234.xml"/><Relationship Id="rId15" Type="http://schemas.openxmlformats.org/officeDocument/2006/relationships/image" Target="../media/image252.png"/><Relationship Id="rId23" Type="http://schemas.openxmlformats.org/officeDocument/2006/relationships/image" Target="../media/image256.png"/><Relationship Id="rId28" Type="http://schemas.openxmlformats.org/officeDocument/2006/relationships/customXml" Target="../ink/ink245.xml"/><Relationship Id="rId36" Type="http://schemas.openxmlformats.org/officeDocument/2006/relationships/customXml" Target="../ink/ink249.xml"/><Relationship Id="rId49" Type="http://schemas.openxmlformats.org/officeDocument/2006/relationships/image" Target="../media/image269.png"/><Relationship Id="rId57" Type="http://schemas.openxmlformats.org/officeDocument/2006/relationships/image" Target="../media/image273.png"/><Relationship Id="rId10" Type="http://schemas.openxmlformats.org/officeDocument/2006/relationships/customXml" Target="../ink/ink236.xml"/><Relationship Id="rId31" Type="http://schemas.openxmlformats.org/officeDocument/2006/relationships/image" Target="../media/image260.png"/><Relationship Id="rId44" Type="http://schemas.openxmlformats.org/officeDocument/2006/relationships/customXml" Target="../ink/ink253.xml"/><Relationship Id="rId52" Type="http://schemas.openxmlformats.org/officeDocument/2006/relationships/customXml" Target="../ink/ink257.xml"/><Relationship Id="rId60" Type="http://schemas.openxmlformats.org/officeDocument/2006/relationships/customXml" Target="../ink/ink261.xml"/><Relationship Id="rId65" Type="http://schemas.openxmlformats.org/officeDocument/2006/relationships/image" Target="../media/image277.png"/><Relationship Id="rId73" Type="http://schemas.openxmlformats.org/officeDocument/2006/relationships/image" Target="../media/image281.png"/><Relationship Id="rId78" Type="http://schemas.openxmlformats.org/officeDocument/2006/relationships/customXml" Target="../ink/ink270.xml"/><Relationship Id="rId81" Type="http://schemas.openxmlformats.org/officeDocument/2006/relationships/image" Target="../media/image285.png"/><Relationship Id="rId86" Type="http://schemas.openxmlformats.org/officeDocument/2006/relationships/customXml" Target="../ink/ink274.xml"/><Relationship Id="rId94" Type="http://schemas.openxmlformats.org/officeDocument/2006/relationships/customXml" Target="../ink/ink278.xml"/><Relationship Id="rId99" Type="http://schemas.openxmlformats.org/officeDocument/2006/relationships/image" Target="../media/image294.png"/><Relationship Id="rId101" Type="http://schemas.openxmlformats.org/officeDocument/2006/relationships/image" Target="../media/image295.png"/><Relationship Id="rId4" Type="http://schemas.openxmlformats.org/officeDocument/2006/relationships/customXml" Target="../ink/ink233.xml"/><Relationship Id="rId9" Type="http://schemas.openxmlformats.org/officeDocument/2006/relationships/image" Target="../media/image249.png"/><Relationship Id="rId13" Type="http://schemas.openxmlformats.org/officeDocument/2006/relationships/image" Target="../media/image251.png"/><Relationship Id="rId18" Type="http://schemas.openxmlformats.org/officeDocument/2006/relationships/customXml" Target="../ink/ink240.xml"/><Relationship Id="rId39" Type="http://schemas.openxmlformats.org/officeDocument/2006/relationships/image" Target="../media/image264.png"/><Relationship Id="rId34" Type="http://schemas.openxmlformats.org/officeDocument/2006/relationships/customXml" Target="../ink/ink248.xml"/><Relationship Id="rId50" Type="http://schemas.openxmlformats.org/officeDocument/2006/relationships/customXml" Target="../ink/ink256.xml"/><Relationship Id="rId55" Type="http://schemas.openxmlformats.org/officeDocument/2006/relationships/image" Target="../media/image272.png"/><Relationship Id="rId76" Type="http://schemas.openxmlformats.org/officeDocument/2006/relationships/customXml" Target="../ink/ink269.xml"/><Relationship Id="rId97" Type="http://schemas.openxmlformats.org/officeDocument/2006/relationships/image" Target="../media/image293.png"/><Relationship Id="rId7" Type="http://schemas.openxmlformats.org/officeDocument/2006/relationships/image" Target="../media/image248.png"/><Relationship Id="rId71" Type="http://schemas.openxmlformats.org/officeDocument/2006/relationships/image" Target="../media/image280.png"/><Relationship Id="rId92" Type="http://schemas.openxmlformats.org/officeDocument/2006/relationships/customXml" Target="../ink/ink277.xml"/><Relationship Id="rId2" Type="http://schemas.openxmlformats.org/officeDocument/2006/relationships/customXml" Target="../ink/ink232.xml"/><Relationship Id="rId29" Type="http://schemas.openxmlformats.org/officeDocument/2006/relationships/image" Target="../media/image259.png"/><Relationship Id="rId24" Type="http://schemas.openxmlformats.org/officeDocument/2006/relationships/customXml" Target="../ink/ink243.xml"/><Relationship Id="rId40" Type="http://schemas.openxmlformats.org/officeDocument/2006/relationships/customXml" Target="../ink/ink251.xml"/><Relationship Id="rId45" Type="http://schemas.openxmlformats.org/officeDocument/2006/relationships/image" Target="../media/image267.png"/><Relationship Id="rId66" Type="http://schemas.openxmlformats.org/officeDocument/2006/relationships/customXml" Target="../ink/ink264.xml"/><Relationship Id="rId87" Type="http://schemas.openxmlformats.org/officeDocument/2006/relationships/image" Target="../media/image288.png"/><Relationship Id="rId61" Type="http://schemas.openxmlformats.org/officeDocument/2006/relationships/image" Target="../media/image275.png"/><Relationship Id="rId82" Type="http://schemas.openxmlformats.org/officeDocument/2006/relationships/customXml" Target="../ink/ink272.xml"/><Relationship Id="rId19" Type="http://schemas.openxmlformats.org/officeDocument/2006/relationships/image" Target="../media/image254.png"/><Relationship Id="rId14" Type="http://schemas.openxmlformats.org/officeDocument/2006/relationships/customXml" Target="../ink/ink238.xml"/><Relationship Id="rId30" Type="http://schemas.openxmlformats.org/officeDocument/2006/relationships/customXml" Target="../ink/ink246.xml"/><Relationship Id="rId35" Type="http://schemas.openxmlformats.org/officeDocument/2006/relationships/image" Target="../media/image262.png"/><Relationship Id="rId56" Type="http://schemas.openxmlformats.org/officeDocument/2006/relationships/customXml" Target="../ink/ink259.xml"/><Relationship Id="rId77" Type="http://schemas.openxmlformats.org/officeDocument/2006/relationships/image" Target="../media/image283.png"/><Relationship Id="rId100" Type="http://schemas.openxmlformats.org/officeDocument/2006/relationships/customXml" Target="../ink/ink281.xml"/><Relationship Id="rId8" Type="http://schemas.openxmlformats.org/officeDocument/2006/relationships/customXml" Target="../ink/ink235.xml"/><Relationship Id="rId51" Type="http://schemas.openxmlformats.org/officeDocument/2006/relationships/image" Target="../media/image270.png"/><Relationship Id="rId72" Type="http://schemas.openxmlformats.org/officeDocument/2006/relationships/customXml" Target="../ink/ink267.xml"/><Relationship Id="rId93" Type="http://schemas.openxmlformats.org/officeDocument/2006/relationships/image" Target="../media/image291.png"/><Relationship Id="rId98" Type="http://schemas.openxmlformats.org/officeDocument/2006/relationships/customXml" Target="../ink/ink280.xml"/><Relationship Id="rId3" Type="http://schemas.openxmlformats.org/officeDocument/2006/relationships/image" Target="../media/image246.png"/></Relationships>
</file>

<file path=ppt/slides/_rels/slide22.xml.rels><?xml version="1.0" encoding="UTF-8" standalone="yes"?>
<Relationships xmlns="http://schemas.openxmlformats.org/package/2006/relationships"><Relationship Id="rId117" Type="http://schemas.openxmlformats.org/officeDocument/2006/relationships/image" Target="../media/image353.png"/><Relationship Id="rId21" Type="http://schemas.openxmlformats.org/officeDocument/2006/relationships/image" Target="../media/image305.png"/><Relationship Id="rId42" Type="http://schemas.openxmlformats.org/officeDocument/2006/relationships/customXml" Target="../ink/ink302.xml"/><Relationship Id="rId63" Type="http://schemas.openxmlformats.org/officeDocument/2006/relationships/image" Target="../media/image326.png"/><Relationship Id="rId84" Type="http://schemas.openxmlformats.org/officeDocument/2006/relationships/customXml" Target="../ink/ink323.xml"/><Relationship Id="rId138" Type="http://schemas.openxmlformats.org/officeDocument/2006/relationships/customXml" Target="../ink/ink350.xml"/><Relationship Id="rId159" Type="http://schemas.openxmlformats.org/officeDocument/2006/relationships/image" Target="../media/image374.png"/><Relationship Id="rId107" Type="http://schemas.openxmlformats.org/officeDocument/2006/relationships/image" Target="../media/image348.png"/><Relationship Id="rId11" Type="http://schemas.openxmlformats.org/officeDocument/2006/relationships/image" Target="../media/image300.png"/><Relationship Id="rId32" Type="http://schemas.openxmlformats.org/officeDocument/2006/relationships/customXml" Target="../ink/ink297.xml"/><Relationship Id="rId53" Type="http://schemas.openxmlformats.org/officeDocument/2006/relationships/image" Target="../media/image321.png"/><Relationship Id="rId74" Type="http://schemas.openxmlformats.org/officeDocument/2006/relationships/customXml" Target="../ink/ink318.xml"/><Relationship Id="rId128" Type="http://schemas.openxmlformats.org/officeDocument/2006/relationships/customXml" Target="../ink/ink345.xml"/><Relationship Id="rId149" Type="http://schemas.openxmlformats.org/officeDocument/2006/relationships/image" Target="../media/image369.png"/><Relationship Id="rId5" Type="http://schemas.openxmlformats.org/officeDocument/2006/relationships/image" Target="../media/image297.png"/><Relationship Id="rId95" Type="http://schemas.openxmlformats.org/officeDocument/2006/relationships/image" Target="../media/image342.png"/><Relationship Id="rId22" Type="http://schemas.openxmlformats.org/officeDocument/2006/relationships/customXml" Target="../ink/ink292.xml"/><Relationship Id="rId43" Type="http://schemas.openxmlformats.org/officeDocument/2006/relationships/image" Target="../media/image316.png"/><Relationship Id="rId64" Type="http://schemas.openxmlformats.org/officeDocument/2006/relationships/customXml" Target="../ink/ink313.xml"/><Relationship Id="rId118" Type="http://schemas.openxmlformats.org/officeDocument/2006/relationships/customXml" Target="../ink/ink340.xml"/><Relationship Id="rId139" Type="http://schemas.openxmlformats.org/officeDocument/2006/relationships/image" Target="../media/image364.png"/><Relationship Id="rId80" Type="http://schemas.openxmlformats.org/officeDocument/2006/relationships/customXml" Target="../ink/ink321.xml"/><Relationship Id="rId85" Type="http://schemas.openxmlformats.org/officeDocument/2006/relationships/image" Target="../media/image337.png"/><Relationship Id="rId150" Type="http://schemas.openxmlformats.org/officeDocument/2006/relationships/customXml" Target="../ink/ink356.xml"/><Relationship Id="rId155" Type="http://schemas.openxmlformats.org/officeDocument/2006/relationships/image" Target="../media/image372.png"/><Relationship Id="rId12" Type="http://schemas.openxmlformats.org/officeDocument/2006/relationships/customXml" Target="../ink/ink287.xml"/><Relationship Id="rId17" Type="http://schemas.openxmlformats.org/officeDocument/2006/relationships/image" Target="../media/image303.png"/><Relationship Id="rId33" Type="http://schemas.openxmlformats.org/officeDocument/2006/relationships/image" Target="../media/image311.png"/><Relationship Id="rId38" Type="http://schemas.openxmlformats.org/officeDocument/2006/relationships/customXml" Target="../ink/ink300.xml"/><Relationship Id="rId59" Type="http://schemas.openxmlformats.org/officeDocument/2006/relationships/image" Target="../media/image324.png"/><Relationship Id="rId103" Type="http://schemas.openxmlformats.org/officeDocument/2006/relationships/image" Target="../media/image346.png"/><Relationship Id="rId108" Type="http://schemas.openxmlformats.org/officeDocument/2006/relationships/customXml" Target="../ink/ink335.xml"/><Relationship Id="rId124" Type="http://schemas.openxmlformats.org/officeDocument/2006/relationships/customXml" Target="../ink/ink343.xml"/><Relationship Id="rId129" Type="http://schemas.openxmlformats.org/officeDocument/2006/relationships/image" Target="../media/image359.png"/><Relationship Id="rId54" Type="http://schemas.openxmlformats.org/officeDocument/2006/relationships/customXml" Target="../ink/ink308.xml"/><Relationship Id="rId70" Type="http://schemas.openxmlformats.org/officeDocument/2006/relationships/customXml" Target="../ink/ink316.xml"/><Relationship Id="rId75" Type="http://schemas.openxmlformats.org/officeDocument/2006/relationships/image" Target="../media/image332.png"/><Relationship Id="rId91" Type="http://schemas.openxmlformats.org/officeDocument/2006/relationships/image" Target="../media/image340.png"/><Relationship Id="rId96" Type="http://schemas.openxmlformats.org/officeDocument/2006/relationships/customXml" Target="../ink/ink329.xml"/><Relationship Id="rId140" Type="http://schemas.openxmlformats.org/officeDocument/2006/relationships/customXml" Target="../ink/ink351.xml"/><Relationship Id="rId145" Type="http://schemas.openxmlformats.org/officeDocument/2006/relationships/image" Target="../media/image367.png"/><Relationship Id="rId1" Type="http://schemas.openxmlformats.org/officeDocument/2006/relationships/slideLayout" Target="../slideLayouts/slideLayout2.xml"/><Relationship Id="rId6" Type="http://schemas.openxmlformats.org/officeDocument/2006/relationships/customXml" Target="../ink/ink284.xml"/><Relationship Id="rId23" Type="http://schemas.openxmlformats.org/officeDocument/2006/relationships/image" Target="../media/image306.png"/><Relationship Id="rId28" Type="http://schemas.openxmlformats.org/officeDocument/2006/relationships/customXml" Target="../ink/ink295.xml"/><Relationship Id="rId49" Type="http://schemas.openxmlformats.org/officeDocument/2006/relationships/image" Target="../media/image319.png"/><Relationship Id="rId114" Type="http://schemas.openxmlformats.org/officeDocument/2006/relationships/customXml" Target="../ink/ink338.xml"/><Relationship Id="rId119" Type="http://schemas.openxmlformats.org/officeDocument/2006/relationships/image" Target="../media/image354.png"/><Relationship Id="rId44" Type="http://schemas.openxmlformats.org/officeDocument/2006/relationships/customXml" Target="../ink/ink303.xml"/><Relationship Id="rId60" Type="http://schemas.openxmlformats.org/officeDocument/2006/relationships/customXml" Target="../ink/ink311.xml"/><Relationship Id="rId65" Type="http://schemas.openxmlformats.org/officeDocument/2006/relationships/image" Target="../media/image327.png"/><Relationship Id="rId81" Type="http://schemas.openxmlformats.org/officeDocument/2006/relationships/image" Target="../media/image335.png"/><Relationship Id="rId86" Type="http://schemas.openxmlformats.org/officeDocument/2006/relationships/customXml" Target="../ink/ink324.xml"/><Relationship Id="rId130" Type="http://schemas.openxmlformats.org/officeDocument/2006/relationships/customXml" Target="../ink/ink346.xml"/><Relationship Id="rId135" Type="http://schemas.openxmlformats.org/officeDocument/2006/relationships/image" Target="../media/image362.png"/><Relationship Id="rId151" Type="http://schemas.openxmlformats.org/officeDocument/2006/relationships/image" Target="../media/image370.png"/><Relationship Id="rId156" Type="http://schemas.openxmlformats.org/officeDocument/2006/relationships/customXml" Target="../ink/ink359.xml"/><Relationship Id="rId13" Type="http://schemas.openxmlformats.org/officeDocument/2006/relationships/image" Target="../media/image301.png"/><Relationship Id="rId18" Type="http://schemas.openxmlformats.org/officeDocument/2006/relationships/customXml" Target="../ink/ink290.xml"/><Relationship Id="rId39" Type="http://schemas.openxmlformats.org/officeDocument/2006/relationships/image" Target="../media/image314.png"/><Relationship Id="rId109" Type="http://schemas.openxmlformats.org/officeDocument/2006/relationships/image" Target="../media/image349.png"/><Relationship Id="rId34" Type="http://schemas.openxmlformats.org/officeDocument/2006/relationships/customXml" Target="../ink/ink298.xml"/><Relationship Id="rId50" Type="http://schemas.openxmlformats.org/officeDocument/2006/relationships/customXml" Target="../ink/ink306.xml"/><Relationship Id="rId55" Type="http://schemas.openxmlformats.org/officeDocument/2006/relationships/image" Target="../media/image322.png"/><Relationship Id="rId76" Type="http://schemas.openxmlformats.org/officeDocument/2006/relationships/customXml" Target="../ink/ink319.xml"/><Relationship Id="rId97" Type="http://schemas.openxmlformats.org/officeDocument/2006/relationships/image" Target="../media/image343.png"/><Relationship Id="rId104" Type="http://schemas.openxmlformats.org/officeDocument/2006/relationships/customXml" Target="../ink/ink333.xml"/><Relationship Id="rId120" Type="http://schemas.openxmlformats.org/officeDocument/2006/relationships/customXml" Target="../ink/ink341.xml"/><Relationship Id="rId125" Type="http://schemas.openxmlformats.org/officeDocument/2006/relationships/image" Target="../media/image357.png"/><Relationship Id="rId141" Type="http://schemas.openxmlformats.org/officeDocument/2006/relationships/image" Target="../media/image365.png"/><Relationship Id="rId146" Type="http://schemas.openxmlformats.org/officeDocument/2006/relationships/customXml" Target="../ink/ink354.xml"/><Relationship Id="rId7" Type="http://schemas.openxmlformats.org/officeDocument/2006/relationships/image" Target="../media/image298.png"/><Relationship Id="rId71" Type="http://schemas.openxmlformats.org/officeDocument/2006/relationships/image" Target="../media/image330.png"/><Relationship Id="rId92" Type="http://schemas.openxmlformats.org/officeDocument/2006/relationships/customXml" Target="../ink/ink327.xml"/><Relationship Id="rId2" Type="http://schemas.openxmlformats.org/officeDocument/2006/relationships/customXml" Target="../ink/ink282.xml"/><Relationship Id="rId29" Type="http://schemas.openxmlformats.org/officeDocument/2006/relationships/image" Target="../media/image309.png"/><Relationship Id="rId24" Type="http://schemas.openxmlformats.org/officeDocument/2006/relationships/customXml" Target="../ink/ink293.xml"/><Relationship Id="rId40" Type="http://schemas.openxmlformats.org/officeDocument/2006/relationships/customXml" Target="../ink/ink301.xml"/><Relationship Id="rId45" Type="http://schemas.openxmlformats.org/officeDocument/2006/relationships/image" Target="../media/image317.png"/><Relationship Id="rId66" Type="http://schemas.openxmlformats.org/officeDocument/2006/relationships/customXml" Target="../ink/ink314.xml"/><Relationship Id="rId87" Type="http://schemas.openxmlformats.org/officeDocument/2006/relationships/image" Target="../media/image338.png"/><Relationship Id="rId110" Type="http://schemas.openxmlformats.org/officeDocument/2006/relationships/customXml" Target="../ink/ink336.xml"/><Relationship Id="rId115" Type="http://schemas.openxmlformats.org/officeDocument/2006/relationships/image" Target="../media/image352.png"/><Relationship Id="rId131" Type="http://schemas.openxmlformats.org/officeDocument/2006/relationships/image" Target="../media/image360.png"/><Relationship Id="rId136" Type="http://schemas.openxmlformats.org/officeDocument/2006/relationships/customXml" Target="../ink/ink349.xml"/><Relationship Id="rId157" Type="http://schemas.openxmlformats.org/officeDocument/2006/relationships/image" Target="../media/image373.png"/><Relationship Id="rId61" Type="http://schemas.openxmlformats.org/officeDocument/2006/relationships/image" Target="../media/image325.png"/><Relationship Id="rId82" Type="http://schemas.openxmlformats.org/officeDocument/2006/relationships/customXml" Target="../ink/ink322.xml"/><Relationship Id="rId152" Type="http://schemas.openxmlformats.org/officeDocument/2006/relationships/customXml" Target="../ink/ink357.xml"/><Relationship Id="rId19" Type="http://schemas.openxmlformats.org/officeDocument/2006/relationships/image" Target="../media/image304.png"/><Relationship Id="rId14" Type="http://schemas.openxmlformats.org/officeDocument/2006/relationships/customXml" Target="../ink/ink288.xml"/><Relationship Id="rId30" Type="http://schemas.openxmlformats.org/officeDocument/2006/relationships/customXml" Target="../ink/ink296.xml"/><Relationship Id="rId35" Type="http://schemas.openxmlformats.org/officeDocument/2006/relationships/image" Target="../media/image312.png"/><Relationship Id="rId56" Type="http://schemas.openxmlformats.org/officeDocument/2006/relationships/customXml" Target="../ink/ink309.xml"/><Relationship Id="rId77" Type="http://schemas.openxmlformats.org/officeDocument/2006/relationships/image" Target="../media/image333.png"/><Relationship Id="rId100" Type="http://schemas.openxmlformats.org/officeDocument/2006/relationships/customXml" Target="../ink/ink331.xml"/><Relationship Id="rId105" Type="http://schemas.openxmlformats.org/officeDocument/2006/relationships/image" Target="../media/image347.png"/><Relationship Id="rId126" Type="http://schemas.openxmlformats.org/officeDocument/2006/relationships/customXml" Target="../ink/ink344.xml"/><Relationship Id="rId147" Type="http://schemas.openxmlformats.org/officeDocument/2006/relationships/image" Target="../media/image368.png"/><Relationship Id="rId8" Type="http://schemas.openxmlformats.org/officeDocument/2006/relationships/customXml" Target="../ink/ink285.xml"/><Relationship Id="rId51" Type="http://schemas.openxmlformats.org/officeDocument/2006/relationships/image" Target="../media/image320.png"/><Relationship Id="rId72" Type="http://schemas.openxmlformats.org/officeDocument/2006/relationships/customXml" Target="../ink/ink317.xml"/><Relationship Id="rId93" Type="http://schemas.openxmlformats.org/officeDocument/2006/relationships/image" Target="../media/image341.png"/><Relationship Id="rId98" Type="http://schemas.openxmlformats.org/officeDocument/2006/relationships/customXml" Target="../ink/ink330.xml"/><Relationship Id="rId121" Type="http://schemas.openxmlformats.org/officeDocument/2006/relationships/image" Target="../media/image355.png"/><Relationship Id="rId142" Type="http://schemas.openxmlformats.org/officeDocument/2006/relationships/customXml" Target="../ink/ink352.xml"/><Relationship Id="rId3" Type="http://schemas.openxmlformats.org/officeDocument/2006/relationships/image" Target="../media/image296.png"/><Relationship Id="rId25" Type="http://schemas.openxmlformats.org/officeDocument/2006/relationships/image" Target="../media/image307.png"/><Relationship Id="rId46" Type="http://schemas.openxmlformats.org/officeDocument/2006/relationships/customXml" Target="../ink/ink304.xml"/><Relationship Id="rId67" Type="http://schemas.openxmlformats.org/officeDocument/2006/relationships/image" Target="../media/image328.png"/><Relationship Id="rId116" Type="http://schemas.openxmlformats.org/officeDocument/2006/relationships/customXml" Target="../ink/ink339.xml"/><Relationship Id="rId137" Type="http://schemas.openxmlformats.org/officeDocument/2006/relationships/image" Target="../media/image363.png"/><Relationship Id="rId158" Type="http://schemas.openxmlformats.org/officeDocument/2006/relationships/customXml" Target="../ink/ink360.xml"/><Relationship Id="rId20" Type="http://schemas.openxmlformats.org/officeDocument/2006/relationships/customXml" Target="../ink/ink291.xml"/><Relationship Id="rId41" Type="http://schemas.openxmlformats.org/officeDocument/2006/relationships/image" Target="../media/image315.png"/><Relationship Id="rId62" Type="http://schemas.openxmlformats.org/officeDocument/2006/relationships/customXml" Target="../ink/ink312.xml"/><Relationship Id="rId83" Type="http://schemas.openxmlformats.org/officeDocument/2006/relationships/image" Target="../media/image336.png"/><Relationship Id="rId88" Type="http://schemas.openxmlformats.org/officeDocument/2006/relationships/customXml" Target="../ink/ink325.xml"/><Relationship Id="rId111" Type="http://schemas.openxmlformats.org/officeDocument/2006/relationships/image" Target="../media/image350.png"/><Relationship Id="rId132" Type="http://schemas.openxmlformats.org/officeDocument/2006/relationships/customXml" Target="../ink/ink347.xml"/><Relationship Id="rId153" Type="http://schemas.openxmlformats.org/officeDocument/2006/relationships/image" Target="../media/image371.png"/><Relationship Id="rId15" Type="http://schemas.openxmlformats.org/officeDocument/2006/relationships/image" Target="../media/image302.png"/><Relationship Id="rId36" Type="http://schemas.openxmlformats.org/officeDocument/2006/relationships/customXml" Target="../ink/ink299.xml"/><Relationship Id="rId57" Type="http://schemas.openxmlformats.org/officeDocument/2006/relationships/image" Target="../media/image323.png"/><Relationship Id="rId106" Type="http://schemas.openxmlformats.org/officeDocument/2006/relationships/customXml" Target="../ink/ink334.xml"/><Relationship Id="rId127" Type="http://schemas.openxmlformats.org/officeDocument/2006/relationships/image" Target="../media/image358.png"/><Relationship Id="rId10" Type="http://schemas.openxmlformats.org/officeDocument/2006/relationships/customXml" Target="../ink/ink286.xml"/><Relationship Id="rId31" Type="http://schemas.openxmlformats.org/officeDocument/2006/relationships/image" Target="../media/image310.png"/><Relationship Id="rId52" Type="http://schemas.openxmlformats.org/officeDocument/2006/relationships/customXml" Target="../ink/ink307.xml"/><Relationship Id="rId73" Type="http://schemas.openxmlformats.org/officeDocument/2006/relationships/image" Target="../media/image331.png"/><Relationship Id="rId78" Type="http://schemas.openxmlformats.org/officeDocument/2006/relationships/customXml" Target="../ink/ink320.xml"/><Relationship Id="rId94" Type="http://schemas.openxmlformats.org/officeDocument/2006/relationships/customXml" Target="../ink/ink328.xml"/><Relationship Id="rId99" Type="http://schemas.openxmlformats.org/officeDocument/2006/relationships/image" Target="../media/image344.png"/><Relationship Id="rId101" Type="http://schemas.openxmlformats.org/officeDocument/2006/relationships/image" Target="../media/image345.png"/><Relationship Id="rId122" Type="http://schemas.openxmlformats.org/officeDocument/2006/relationships/customXml" Target="../ink/ink342.xml"/><Relationship Id="rId143" Type="http://schemas.openxmlformats.org/officeDocument/2006/relationships/image" Target="../media/image366.png"/><Relationship Id="rId148" Type="http://schemas.openxmlformats.org/officeDocument/2006/relationships/customXml" Target="../ink/ink355.xml"/><Relationship Id="rId4" Type="http://schemas.openxmlformats.org/officeDocument/2006/relationships/customXml" Target="../ink/ink283.xml"/><Relationship Id="rId9" Type="http://schemas.openxmlformats.org/officeDocument/2006/relationships/image" Target="../media/image299.png"/><Relationship Id="rId26" Type="http://schemas.openxmlformats.org/officeDocument/2006/relationships/customXml" Target="../ink/ink294.xml"/><Relationship Id="rId47" Type="http://schemas.openxmlformats.org/officeDocument/2006/relationships/image" Target="../media/image318.png"/><Relationship Id="rId68" Type="http://schemas.openxmlformats.org/officeDocument/2006/relationships/customXml" Target="../ink/ink315.xml"/><Relationship Id="rId89" Type="http://schemas.openxmlformats.org/officeDocument/2006/relationships/image" Target="../media/image339.png"/><Relationship Id="rId112" Type="http://schemas.openxmlformats.org/officeDocument/2006/relationships/customXml" Target="../ink/ink337.xml"/><Relationship Id="rId133" Type="http://schemas.openxmlformats.org/officeDocument/2006/relationships/image" Target="../media/image361.png"/><Relationship Id="rId154" Type="http://schemas.openxmlformats.org/officeDocument/2006/relationships/customXml" Target="../ink/ink358.xml"/><Relationship Id="rId16" Type="http://schemas.openxmlformats.org/officeDocument/2006/relationships/customXml" Target="../ink/ink289.xml"/><Relationship Id="rId37" Type="http://schemas.openxmlformats.org/officeDocument/2006/relationships/image" Target="../media/image313.png"/><Relationship Id="rId58" Type="http://schemas.openxmlformats.org/officeDocument/2006/relationships/customXml" Target="../ink/ink310.xml"/><Relationship Id="rId79" Type="http://schemas.openxmlformats.org/officeDocument/2006/relationships/image" Target="../media/image334.png"/><Relationship Id="rId102" Type="http://schemas.openxmlformats.org/officeDocument/2006/relationships/customXml" Target="../ink/ink332.xml"/><Relationship Id="rId123" Type="http://schemas.openxmlformats.org/officeDocument/2006/relationships/image" Target="../media/image356.png"/><Relationship Id="rId144" Type="http://schemas.openxmlformats.org/officeDocument/2006/relationships/customXml" Target="../ink/ink353.xml"/><Relationship Id="rId90" Type="http://schemas.openxmlformats.org/officeDocument/2006/relationships/customXml" Target="../ink/ink326.xml"/><Relationship Id="rId27" Type="http://schemas.openxmlformats.org/officeDocument/2006/relationships/image" Target="../media/image308.png"/><Relationship Id="rId48" Type="http://schemas.openxmlformats.org/officeDocument/2006/relationships/customXml" Target="../ink/ink305.xml"/><Relationship Id="rId69" Type="http://schemas.openxmlformats.org/officeDocument/2006/relationships/image" Target="../media/image329.png"/><Relationship Id="rId113" Type="http://schemas.openxmlformats.org/officeDocument/2006/relationships/image" Target="../media/image351.png"/><Relationship Id="rId134" Type="http://schemas.openxmlformats.org/officeDocument/2006/relationships/customXml" Target="../ink/ink348.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77.png"/><Relationship Id="rId4" Type="http://schemas.openxmlformats.org/officeDocument/2006/relationships/customXml" Target="../ink/ink361.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F425-7168-47D3-AA4F-EEA776477365}"/>
              </a:ext>
            </a:extLst>
          </p:cNvPr>
          <p:cNvSpPr>
            <a:spLocks noGrp="1"/>
          </p:cNvSpPr>
          <p:nvPr>
            <p:ph type="title"/>
          </p:nvPr>
        </p:nvSpPr>
        <p:spPr/>
        <p:txBody>
          <a:bodyPr/>
          <a:lstStyle/>
          <a:p>
            <a:pPr algn="ctr"/>
            <a:r>
              <a:rPr lang="en-US" dirty="0">
                <a:cs typeface="Calibri Light"/>
              </a:rPr>
              <a:t>What is the difference between the two juices?</a:t>
            </a:r>
          </a:p>
        </p:txBody>
      </p:sp>
      <p:pic>
        <p:nvPicPr>
          <p:cNvPr id="4" name="Picture 4" descr="A picture containing cup, coffee, food, drink&#10;&#10;Description automatically generated">
            <a:extLst>
              <a:ext uri="{FF2B5EF4-FFF2-40B4-BE49-F238E27FC236}">
                <a16:creationId xmlns:a16="http://schemas.microsoft.com/office/drawing/2014/main" id="{54EEFBD6-28CA-467E-9894-CA9762FEF780}"/>
              </a:ext>
            </a:extLst>
          </p:cNvPr>
          <p:cNvPicPr>
            <a:picLocks noChangeAspect="1"/>
          </p:cNvPicPr>
          <p:nvPr/>
        </p:nvPicPr>
        <p:blipFill>
          <a:blip r:embed="rId2"/>
          <a:stretch>
            <a:fillRect/>
          </a:stretch>
        </p:blipFill>
        <p:spPr>
          <a:xfrm>
            <a:off x="3050381" y="1788318"/>
            <a:ext cx="4317206" cy="4341019"/>
          </a:xfrm>
          <a:prstGeom prst="rect">
            <a:avLst/>
          </a:prstGeom>
        </p:spPr>
      </p:pic>
    </p:spTree>
    <p:extLst>
      <p:ext uri="{BB962C8B-B14F-4D97-AF65-F5344CB8AC3E}">
        <p14:creationId xmlns:p14="http://schemas.microsoft.com/office/powerpoint/2010/main" val="737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979FD8-C530-4C00-A957-EB9229FBABB4}"/>
              </a:ext>
            </a:extLst>
          </p:cNvPr>
          <p:cNvSpPr>
            <a:spLocks noGrp="1"/>
          </p:cNvSpPr>
          <p:nvPr>
            <p:ph type="title"/>
          </p:nvPr>
        </p:nvSpPr>
        <p:spPr>
          <a:xfrm>
            <a:off x="621792" y="1161288"/>
            <a:ext cx="3602736" cy="4526280"/>
          </a:xfrm>
        </p:spPr>
        <p:txBody>
          <a:bodyPr>
            <a:normAutofit/>
          </a:bodyPr>
          <a:lstStyle/>
          <a:p>
            <a:r>
              <a:rPr lang="en-US" sz="4000" b="1" dirty="0"/>
              <a:t>Temperature of the solution or solvent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724AFAA-E6BA-4649-8916-BEE1100DB5D1}"/>
              </a:ext>
            </a:extLst>
          </p:cNvPr>
          <p:cNvSpPr>
            <a:spLocks noGrp="1"/>
          </p:cNvSpPr>
          <p:nvPr>
            <p:ph idx="1"/>
          </p:nvPr>
        </p:nvSpPr>
        <p:spPr>
          <a:xfrm>
            <a:off x="4569563" y="928116"/>
            <a:ext cx="3935882" cy="4992624"/>
          </a:xfrm>
        </p:spPr>
        <p:txBody>
          <a:bodyPr anchor="ctr">
            <a:normAutofit fontScale="85000" lnSpcReduction="20000"/>
          </a:bodyPr>
          <a:lstStyle/>
          <a:p>
            <a:pPr algn="just"/>
            <a:r>
              <a:rPr lang="en-US" sz="3600" dirty="0"/>
              <a:t>Generally, the solubility of solids in liquid solvent increases with temperature but the solubility of gases in liquid solvents decreases with temperature. For example, twice as much sugar dissolves in hot water than in a room temperature.</a:t>
            </a:r>
          </a:p>
        </p:txBody>
      </p:sp>
    </p:spTree>
    <p:extLst>
      <p:ext uri="{BB962C8B-B14F-4D97-AF65-F5344CB8AC3E}">
        <p14:creationId xmlns:p14="http://schemas.microsoft.com/office/powerpoint/2010/main" val="243784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879ACD-6FCD-46DC-AC52-8EB13DDBEB4C}"/>
              </a:ext>
            </a:extLst>
          </p:cNvPr>
          <p:cNvSpPr>
            <a:spLocks noGrp="1"/>
          </p:cNvSpPr>
          <p:nvPr>
            <p:ph type="title"/>
          </p:nvPr>
        </p:nvSpPr>
        <p:spPr>
          <a:xfrm>
            <a:off x="621792" y="1161288"/>
            <a:ext cx="3602736" cy="4526280"/>
          </a:xfrm>
        </p:spPr>
        <p:txBody>
          <a:bodyPr>
            <a:normAutofit/>
          </a:bodyPr>
          <a:lstStyle/>
          <a:p>
            <a:r>
              <a:rPr lang="en-US" sz="4000" b="1" dirty="0"/>
              <a:t>Pressure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58B3D1-B2E9-44EF-96A0-B691DAB0AEB9}"/>
              </a:ext>
            </a:extLst>
          </p:cNvPr>
          <p:cNvSpPr>
            <a:spLocks noGrp="1"/>
          </p:cNvSpPr>
          <p:nvPr>
            <p:ph idx="1"/>
          </p:nvPr>
        </p:nvSpPr>
        <p:spPr>
          <a:xfrm>
            <a:off x="2793690" y="928116"/>
            <a:ext cx="5916603" cy="4992624"/>
          </a:xfrm>
        </p:spPr>
        <p:txBody>
          <a:bodyPr anchor="ctr">
            <a:normAutofit fontScale="92500" lnSpcReduction="10000"/>
          </a:bodyPr>
          <a:lstStyle/>
          <a:p>
            <a:pPr algn="just"/>
            <a:r>
              <a:rPr lang="en-US" sz="3200" dirty="0"/>
              <a:t>For solid and liquid solutes, changes in pressure have no effect on the solubility. For gaseous solutes, an increase in pressure increases the solubility and a decrease in pressure decreases the solubility. Carbonated drinks are formed when carbon dioxide is pressurized above the drinks in can. When the pressure is released, the gas quickly comes out of the drink. </a:t>
            </a:r>
          </a:p>
        </p:txBody>
      </p:sp>
    </p:spTree>
    <p:extLst>
      <p:ext uri="{BB962C8B-B14F-4D97-AF65-F5344CB8AC3E}">
        <p14:creationId xmlns:p14="http://schemas.microsoft.com/office/powerpoint/2010/main" val="13237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A261-C9FC-40BD-83C7-A983587DB050}"/>
              </a:ext>
            </a:extLst>
          </p:cNvPr>
          <p:cNvSpPr>
            <a:spLocks noGrp="1"/>
          </p:cNvSpPr>
          <p:nvPr>
            <p:ph type="title"/>
          </p:nvPr>
        </p:nvSpPr>
        <p:spPr/>
        <p:txBody>
          <a:bodyPr/>
          <a:lstStyle/>
          <a:p>
            <a:r>
              <a:rPr lang="en-US" b="1" dirty="0"/>
              <a:t>For the following solutions, which chemical is the solvent? </a:t>
            </a:r>
          </a:p>
        </p:txBody>
      </p:sp>
      <p:sp>
        <p:nvSpPr>
          <p:cNvPr id="3" name="Content Placeholder 2">
            <a:extLst>
              <a:ext uri="{FF2B5EF4-FFF2-40B4-BE49-F238E27FC236}">
                <a16:creationId xmlns:a16="http://schemas.microsoft.com/office/drawing/2014/main" id="{54AF861E-81A1-44E8-8915-4CD3E335ED36}"/>
              </a:ext>
            </a:extLst>
          </p:cNvPr>
          <p:cNvSpPr>
            <a:spLocks noGrp="1"/>
          </p:cNvSpPr>
          <p:nvPr>
            <p:ph idx="1"/>
          </p:nvPr>
        </p:nvSpPr>
        <p:spPr>
          <a:xfrm>
            <a:off x="838200" y="1825625"/>
            <a:ext cx="5143959" cy="4354838"/>
          </a:xfrm>
        </p:spPr>
        <p:txBody>
          <a:bodyPr/>
          <a:lstStyle/>
          <a:p>
            <a:pPr marL="514350" indent="-514350">
              <a:buAutoNum type="alphaLcParenBoth"/>
            </a:pPr>
            <a:r>
              <a:rPr lang="en-US" dirty="0"/>
              <a:t>2 ounces of oil and 2 gallons of gasoline</a:t>
            </a:r>
          </a:p>
          <a:p>
            <a:pPr marL="514350" indent="-514350">
              <a:buAutoNum type="alphaLcParenBoth"/>
            </a:pPr>
            <a:r>
              <a:rPr lang="en-US" dirty="0"/>
              <a:t>Carbon dioxide and water (in carbonated water)</a:t>
            </a:r>
          </a:p>
          <a:p>
            <a:pPr marL="514350" indent="-514350">
              <a:buAutoNum type="alphaLcParenBoth"/>
            </a:pPr>
            <a:r>
              <a:rPr lang="en-US" dirty="0"/>
              <a:t>70 ml of isopropyl alcohol and 30 ml of water (in rubbing alcohol)</a:t>
            </a:r>
          </a:p>
          <a:p>
            <a:pPr marL="514350" indent="-514350">
              <a:buAutoNum type="alphaLcParenBoth"/>
            </a:pPr>
            <a:r>
              <a:rPr lang="en-US" dirty="0"/>
              <a:t>25% Ni and 75% Cu (in coinage nickel) </a:t>
            </a:r>
          </a:p>
        </p:txBody>
      </p:sp>
      <p:sp>
        <p:nvSpPr>
          <p:cNvPr id="4" name="TextBox 3">
            <a:extLst>
              <a:ext uri="{FF2B5EF4-FFF2-40B4-BE49-F238E27FC236}">
                <a16:creationId xmlns:a16="http://schemas.microsoft.com/office/drawing/2014/main" id="{F2FAA7C2-8566-4674-A4DB-EF215A3B6855}"/>
              </a:ext>
            </a:extLst>
          </p:cNvPr>
          <p:cNvSpPr txBox="1"/>
          <p:nvPr/>
        </p:nvSpPr>
        <p:spPr>
          <a:xfrm>
            <a:off x="6488935" y="1838085"/>
            <a:ext cx="4946573" cy="646331"/>
          </a:xfrm>
          <a:prstGeom prst="rect">
            <a:avLst/>
          </a:prstGeom>
          <a:noFill/>
        </p:spPr>
        <p:txBody>
          <a:bodyPr wrap="square" rtlCol="0">
            <a:spAutoFit/>
          </a:bodyPr>
          <a:lstStyle/>
          <a:p>
            <a:r>
              <a:rPr lang="en-US" dirty="0"/>
              <a:t>(a) </a:t>
            </a:r>
            <a:r>
              <a:rPr lang="en-US" b="1" dirty="0"/>
              <a:t>Gasoline</a:t>
            </a:r>
            <a:r>
              <a:rPr lang="en-US" dirty="0"/>
              <a:t> is the solvent; there is more of it present in the solution</a:t>
            </a:r>
          </a:p>
        </p:txBody>
      </p:sp>
      <p:sp>
        <p:nvSpPr>
          <p:cNvPr id="5" name="TextBox 4">
            <a:extLst>
              <a:ext uri="{FF2B5EF4-FFF2-40B4-BE49-F238E27FC236}">
                <a16:creationId xmlns:a16="http://schemas.microsoft.com/office/drawing/2014/main" id="{E01283AE-12AB-4E6D-8FA9-5F2179659FC9}"/>
              </a:ext>
            </a:extLst>
          </p:cNvPr>
          <p:cNvSpPr txBox="1"/>
          <p:nvPr/>
        </p:nvSpPr>
        <p:spPr>
          <a:xfrm>
            <a:off x="6488934" y="2781451"/>
            <a:ext cx="4946573" cy="646331"/>
          </a:xfrm>
          <a:prstGeom prst="rect">
            <a:avLst/>
          </a:prstGeom>
          <a:noFill/>
        </p:spPr>
        <p:txBody>
          <a:bodyPr wrap="square" rtlCol="0">
            <a:spAutoFit/>
          </a:bodyPr>
          <a:lstStyle/>
          <a:p>
            <a:r>
              <a:rPr lang="en-US" dirty="0"/>
              <a:t>(b) </a:t>
            </a:r>
            <a:r>
              <a:rPr lang="en-US" b="1" dirty="0"/>
              <a:t>Water</a:t>
            </a:r>
            <a:r>
              <a:rPr lang="en-US" dirty="0"/>
              <a:t> is the solvent; it is present in the greater amount and its physical state is retained. </a:t>
            </a:r>
          </a:p>
        </p:txBody>
      </p:sp>
      <p:sp>
        <p:nvSpPr>
          <p:cNvPr id="6" name="TextBox 5">
            <a:extLst>
              <a:ext uri="{FF2B5EF4-FFF2-40B4-BE49-F238E27FC236}">
                <a16:creationId xmlns:a16="http://schemas.microsoft.com/office/drawing/2014/main" id="{DE972300-835A-422F-9422-C4483A398994}"/>
              </a:ext>
            </a:extLst>
          </p:cNvPr>
          <p:cNvSpPr txBox="1"/>
          <p:nvPr/>
        </p:nvSpPr>
        <p:spPr>
          <a:xfrm>
            <a:off x="6488933" y="3872214"/>
            <a:ext cx="4946573" cy="646331"/>
          </a:xfrm>
          <a:prstGeom prst="rect">
            <a:avLst/>
          </a:prstGeom>
          <a:noFill/>
        </p:spPr>
        <p:txBody>
          <a:bodyPr wrap="square" rtlCol="0">
            <a:spAutoFit/>
          </a:bodyPr>
          <a:lstStyle/>
          <a:p>
            <a:r>
              <a:rPr lang="en-US" dirty="0"/>
              <a:t>(c) </a:t>
            </a:r>
            <a:r>
              <a:rPr lang="en-US" b="1" dirty="0"/>
              <a:t>Isopropyl alcohol </a:t>
            </a:r>
            <a:r>
              <a:rPr lang="en-US" dirty="0"/>
              <a:t>is the solvent; it is present in the greater amount. </a:t>
            </a:r>
          </a:p>
        </p:txBody>
      </p:sp>
      <p:sp>
        <p:nvSpPr>
          <p:cNvPr id="7" name="TextBox 6">
            <a:extLst>
              <a:ext uri="{FF2B5EF4-FFF2-40B4-BE49-F238E27FC236}">
                <a16:creationId xmlns:a16="http://schemas.microsoft.com/office/drawing/2014/main" id="{2AB62DA4-F807-49BE-950E-1A267EA11815}"/>
              </a:ext>
            </a:extLst>
          </p:cNvPr>
          <p:cNvSpPr txBox="1"/>
          <p:nvPr/>
        </p:nvSpPr>
        <p:spPr>
          <a:xfrm>
            <a:off x="6488934" y="4751727"/>
            <a:ext cx="4946573" cy="646331"/>
          </a:xfrm>
          <a:prstGeom prst="rect">
            <a:avLst/>
          </a:prstGeom>
          <a:noFill/>
        </p:spPr>
        <p:txBody>
          <a:bodyPr wrap="square" rtlCol="0">
            <a:spAutoFit/>
          </a:bodyPr>
          <a:lstStyle/>
          <a:p>
            <a:r>
              <a:rPr lang="en-US" dirty="0"/>
              <a:t>(d) </a:t>
            </a:r>
            <a:r>
              <a:rPr lang="en-US" b="1" dirty="0"/>
              <a:t>Copper</a:t>
            </a:r>
            <a:r>
              <a:rPr lang="en-US" dirty="0"/>
              <a:t> is the solvent in coinage nickel, which is 75% Cu </a:t>
            </a:r>
          </a:p>
        </p:txBody>
      </p:sp>
    </p:spTree>
    <p:extLst>
      <p:ext uri="{BB962C8B-B14F-4D97-AF65-F5344CB8AC3E}">
        <p14:creationId xmlns:p14="http://schemas.microsoft.com/office/powerpoint/2010/main" val="22203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DE22-11FD-45B8-8D8F-4C8DD68900DE}"/>
              </a:ext>
            </a:extLst>
          </p:cNvPr>
          <p:cNvSpPr>
            <a:spLocks noGrp="1"/>
          </p:cNvSpPr>
          <p:nvPr>
            <p:ph type="title"/>
          </p:nvPr>
        </p:nvSpPr>
        <p:spPr/>
        <p:txBody>
          <a:bodyPr/>
          <a:lstStyle/>
          <a:p>
            <a:r>
              <a:rPr lang="en-US" b="1" dirty="0"/>
              <a:t>Science Terms to Remember!</a:t>
            </a:r>
          </a:p>
        </p:txBody>
      </p:sp>
      <p:sp>
        <p:nvSpPr>
          <p:cNvPr id="3" name="Content Placeholder 2">
            <a:extLst>
              <a:ext uri="{FF2B5EF4-FFF2-40B4-BE49-F238E27FC236}">
                <a16:creationId xmlns:a16="http://schemas.microsoft.com/office/drawing/2014/main" id="{F4DB01C0-9146-41C3-871C-A2E06D86C1A0}"/>
              </a:ext>
            </a:extLst>
          </p:cNvPr>
          <p:cNvSpPr>
            <a:spLocks noGrp="1"/>
          </p:cNvSpPr>
          <p:nvPr>
            <p:ph idx="1"/>
          </p:nvPr>
        </p:nvSpPr>
        <p:spPr>
          <a:xfrm>
            <a:off x="838200" y="1440873"/>
            <a:ext cx="10515600" cy="4736090"/>
          </a:xfrm>
        </p:spPr>
        <p:txBody>
          <a:bodyPr>
            <a:normAutofit/>
          </a:bodyPr>
          <a:lstStyle/>
          <a:p>
            <a:pPr algn="just"/>
            <a:r>
              <a:rPr lang="en-US" sz="3200" dirty="0"/>
              <a:t>Two liquids that dissolve in each other are said to be </a:t>
            </a:r>
            <a:r>
              <a:rPr lang="en-US" sz="3200" b="1" dirty="0"/>
              <a:t>miscible</a:t>
            </a:r>
            <a:r>
              <a:rPr lang="en-US" sz="3200" dirty="0"/>
              <a:t>. Example is </a:t>
            </a:r>
            <a:r>
              <a:rPr lang="en-US" sz="3200" u="sng" dirty="0"/>
              <a:t>water and ethanol</a:t>
            </a:r>
            <a:r>
              <a:rPr lang="en-US" sz="3200" dirty="0"/>
              <a:t>.</a:t>
            </a:r>
          </a:p>
          <a:p>
            <a:pPr algn="just"/>
            <a:r>
              <a:rPr lang="en-US" sz="3200" dirty="0"/>
              <a:t>If they do not dissolve in each other when mixed, they are </a:t>
            </a:r>
            <a:r>
              <a:rPr lang="en-US" sz="3200" b="1" dirty="0"/>
              <a:t>immiscible. </a:t>
            </a:r>
            <a:r>
              <a:rPr lang="en-US" sz="3200" dirty="0"/>
              <a:t>Example is </a:t>
            </a:r>
            <a:r>
              <a:rPr lang="en-US" sz="3200" u="sng" dirty="0"/>
              <a:t>oil and water</a:t>
            </a:r>
            <a:r>
              <a:rPr lang="en-US" sz="3200" dirty="0"/>
              <a:t>. </a:t>
            </a:r>
          </a:p>
          <a:p>
            <a:pPr algn="just"/>
            <a:r>
              <a:rPr lang="en-US" sz="3200" dirty="0"/>
              <a:t>When a substance does not appear to dissolve in a solvent, it is said to be </a:t>
            </a:r>
            <a:r>
              <a:rPr lang="en-US" sz="3200" b="1" dirty="0"/>
              <a:t>insoluble</a:t>
            </a:r>
            <a:r>
              <a:rPr lang="en-US" sz="3200" dirty="0"/>
              <a:t>. Put an iron nail in a beaker of water. There is no apparent change. We say that the iron nail is insoluble in water. </a:t>
            </a:r>
          </a:p>
        </p:txBody>
      </p:sp>
    </p:spTree>
    <p:extLst>
      <p:ext uri="{BB962C8B-B14F-4D97-AF65-F5344CB8AC3E}">
        <p14:creationId xmlns:p14="http://schemas.microsoft.com/office/powerpoint/2010/main" val="27586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tion concentration">
            <a:extLst>
              <a:ext uri="{FF2B5EF4-FFF2-40B4-BE49-F238E27FC236}">
                <a16:creationId xmlns:a16="http://schemas.microsoft.com/office/drawing/2014/main" id="{378794A7-6309-45BC-8C78-00C521F62C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3" t="33318" r="3708" b="9066"/>
          <a:stretch/>
        </p:blipFill>
        <p:spPr bwMode="auto">
          <a:xfrm>
            <a:off x="748147" y="1577511"/>
            <a:ext cx="6465454" cy="3383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7A1C70-54A0-4767-A966-939395096D17}"/>
              </a:ext>
            </a:extLst>
          </p:cNvPr>
          <p:cNvSpPr txBox="1"/>
          <p:nvPr/>
        </p:nvSpPr>
        <p:spPr>
          <a:xfrm>
            <a:off x="563418" y="777292"/>
            <a:ext cx="8054109" cy="707886"/>
          </a:xfrm>
          <a:prstGeom prst="rect">
            <a:avLst/>
          </a:prstGeom>
          <a:noFill/>
        </p:spPr>
        <p:txBody>
          <a:bodyPr wrap="square" rtlCol="0">
            <a:spAutoFit/>
          </a:bodyPr>
          <a:lstStyle/>
          <a:p>
            <a:r>
              <a:rPr lang="en-US" sz="4000" dirty="0"/>
              <a:t>How would you describe this picture? </a:t>
            </a:r>
          </a:p>
        </p:txBody>
      </p:sp>
      <p:sp>
        <p:nvSpPr>
          <p:cNvPr id="5" name="TextBox 4">
            <a:extLst>
              <a:ext uri="{FF2B5EF4-FFF2-40B4-BE49-F238E27FC236}">
                <a16:creationId xmlns:a16="http://schemas.microsoft.com/office/drawing/2014/main" id="{52BB083E-7AC6-4022-AD3F-0DC6111FF00D}"/>
              </a:ext>
            </a:extLst>
          </p:cNvPr>
          <p:cNvSpPr txBox="1"/>
          <p:nvPr/>
        </p:nvSpPr>
        <p:spPr>
          <a:xfrm>
            <a:off x="5380182" y="4481847"/>
            <a:ext cx="1431636" cy="523220"/>
          </a:xfrm>
          <a:prstGeom prst="rect">
            <a:avLst/>
          </a:prstGeom>
          <a:noFill/>
        </p:spPr>
        <p:txBody>
          <a:bodyPr wrap="square" rtlCol="0">
            <a:spAutoFit/>
          </a:bodyPr>
          <a:lstStyle/>
          <a:p>
            <a:r>
              <a:rPr lang="en-US" sz="2800" b="1" dirty="0"/>
              <a:t>Dilute </a:t>
            </a:r>
          </a:p>
        </p:txBody>
      </p:sp>
      <p:sp>
        <p:nvSpPr>
          <p:cNvPr id="7" name="TextBox 6">
            <a:extLst>
              <a:ext uri="{FF2B5EF4-FFF2-40B4-BE49-F238E27FC236}">
                <a16:creationId xmlns:a16="http://schemas.microsoft.com/office/drawing/2014/main" id="{2F133EEC-6F71-4914-9BA2-FD564D1AEE8E}"/>
              </a:ext>
            </a:extLst>
          </p:cNvPr>
          <p:cNvSpPr txBox="1"/>
          <p:nvPr/>
        </p:nvSpPr>
        <p:spPr>
          <a:xfrm>
            <a:off x="1219201" y="4530153"/>
            <a:ext cx="2318327" cy="523220"/>
          </a:xfrm>
          <a:prstGeom prst="rect">
            <a:avLst/>
          </a:prstGeom>
          <a:noFill/>
        </p:spPr>
        <p:txBody>
          <a:bodyPr wrap="square" rtlCol="0">
            <a:spAutoFit/>
          </a:bodyPr>
          <a:lstStyle/>
          <a:p>
            <a:r>
              <a:rPr lang="en-US" sz="2800" b="1" dirty="0"/>
              <a:t>Concentrated </a:t>
            </a:r>
          </a:p>
        </p:txBody>
      </p:sp>
      <p:sp>
        <p:nvSpPr>
          <p:cNvPr id="8" name="TextBox 7">
            <a:extLst>
              <a:ext uri="{FF2B5EF4-FFF2-40B4-BE49-F238E27FC236}">
                <a16:creationId xmlns:a16="http://schemas.microsoft.com/office/drawing/2014/main" id="{9BDC93B6-8B49-45A8-B95B-D3972A96CF01}"/>
              </a:ext>
            </a:extLst>
          </p:cNvPr>
          <p:cNvSpPr txBox="1"/>
          <p:nvPr/>
        </p:nvSpPr>
        <p:spPr>
          <a:xfrm>
            <a:off x="150090" y="5280489"/>
            <a:ext cx="7848602" cy="1569660"/>
          </a:xfrm>
          <a:prstGeom prst="rect">
            <a:avLst/>
          </a:prstGeom>
          <a:noFill/>
        </p:spPr>
        <p:txBody>
          <a:bodyPr wrap="square" rtlCol="0">
            <a:spAutoFit/>
          </a:bodyPr>
          <a:lstStyle/>
          <a:p>
            <a:r>
              <a:rPr lang="en-US" sz="3200" dirty="0"/>
              <a:t>Concentrated solutions contain </a:t>
            </a:r>
            <a:r>
              <a:rPr lang="en-US" sz="3200" b="1" i="1" dirty="0"/>
              <a:t>large amount </a:t>
            </a:r>
            <a:r>
              <a:rPr lang="en-US" sz="3200" dirty="0"/>
              <a:t>of solute while dilute has </a:t>
            </a:r>
            <a:r>
              <a:rPr lang="en-US" sz="3200" b="1" i="1" dirty="0"/>
              <a:t>small amount </a:t>
            </a:r>
            <a:r>
              <a:rPr lang="en-US" sz="3200" dirty="0"/>
              <a:t>of solute. </a:t>
            </a:r>
          </a:p>
        </p:txBody>
      </p:sp>
      <p:sp>
        <p:nvSpPr>
          <p:cNvPr id="6" name="TextBox 5">
            <a:extLst>
              <a:ext uri="{FF2B5EF4-FFF2-40B4-BE49-F238E27FC236}">
                <a16:creationId xmlns:a16="http://schemas.microsoft.com/office/drawing/2014/main" id="{D7C3C21B-B183-44B4-9F97-CA97D291990C}"/>
              </a:ext>
            </a:extLst>
          </p:cNvPr>
          <p:cNvSpPr txBox="1"/>
          <p:nvPr/>
        </p:nvSpPr>
        <p:spPr>
          <a:xfrm>
            <a:off x="8465129" y="2145856"/>
            <a:ext cx="3528290" cy="3416320"/>
          </a:xfrm>
          <a:prstGeom prst="rect">
            <a:avLst/>
          </a:prstGeom>
          <a:noFill/>
        </p:spPr>
        <p:txBody>
          <a:bodyPr wrap="square" rtlCol="0">
            <a:spAutoFit/>
          </a:bodyPr>
          <a:lstStyle/>
          <a:p>
            <a:r>
              <a:rPr lang="en-US" sz="3600" b="1" dirty="0"/>
              <a:t>Concentration - </a:t>
            </a:r>
            <a:r>
              <a:rPr lang="en-US" sz="3600" dirty="0"/>
              <a:t>   a ratio comparing the amount of solute to the amount of solution</a:t>
            </a:r>
          </a:p>
        </p:txBody>
      </p:sp>
    </p:spTree>
    <p:extLst>
      <p:ext uri="{BB962C8B-B14F-4D97-AF65-F5344CB8AC3E}">
        <p14:creationId xmlns:p14="http://schemas.microsoft.com/office/powerpoint/2010/main" val="85359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761-C05C-4AF5-A1C8-AE230BC5C55B}"/>
              </a:ext>
            </a:extLst>
          </p:cNvPr>
          <p:cNvSpPr>
            <a:spLocks noGrp="1"/>
          </p:cNvSpPr>
          <p:nvPr>
            <p:ph type="title"/>
          </p:nvPr>
        </p:nvSpPr>
        <p:spPr/>
        <p:txBody>
          <a:bodyPr/>
          <a:lstStyle/>
          <a:p>
            <a:r>
              <a:rPr lang="en-US" b="1" dirty="0"/>
              <a:t>Concentration of solutions </a:t>
            </a:r>
            <a:r>
              <a:rPr lang="en-US" dirty="0"/>
              <a:t>– </a:t>
            </a:r>
            <a:r>
              <a:rPr lang="en-US" sz="3200" dirty="0"/>
              <a:t>there are three types of percentage concentrations used.</a:t>
            </a:r>
            <a:endParaRPr lang="en-US" dirty="0"/>
          </a:p>
        </p:txBody>
      </p:sp>
      <p:sp>
        <p:nvSpPr>
          <p:cNvPr id="3" name="Content Placeholder 2">
            <a:extLst>
              <a:ext uri="{FF2B5EF4-FFF2-40B4-BE49-F238E27FC236}">
                <a16:creationId xmlns:a16="http://schemas.microsoft.com/office/drawing/2014/main" id="{273D4386-512B-4779-9834-41D351689180}"/>
              </a:ext>
            </a:extLst>
          </p:cNvPr>
          <p:cNvSpPr>
            <a:spLocks noGrp="1"/>
          </p:cNvSpPr>
          <p:nvPr>
            <p:ph idx="1"/>
          </p:nvPr>
        </p:nvSpPr>
        <p:spPr/>
        <p:txBody>
          <a:bodyPr/>
          <a:lstStyle/>
          <a:p>
            <a:pPr marL="514350" indent="-514350">
              <a:buAutoNum type="alphaLcPeriod"/>
            </a:pPr>
            <a:r>
              <a:rPr lang="en-US" b="1" dirty="0"/>
              <a:t>Mass/mass percentage (m/m%)</a:t>
            </a:r>
          </a:p>
          <a:p>
            <a:pPr marL="0" indent="0">
              <a:buNone/>
            </a:pPr>
            <a:r>
              <a:rPr lang="en-US" dirty="0"/>
              <a:t>	The mass/mass percentage is calculated as the percentage of the mass of the solute related to the total mass of the solution. </a:t>
            </a:r>
          </a:p>
          <a:p>
            <a:pPr marL="0" indent="0">
              <a:buNone/>
            </a:pPr>
            <a:endParaRPr lang="en-US" dirty="0"/>
          </a:p>
          <a:p>
            <a:pPr marL="0" indent="0">
              <a:buNone/>
            </a:pPr>
            <a:r>
              <a:rPr lang="en-US" dirty="0"/>
              <a:t>Mass/mass percentage =</a:t>
            </a:r>
          </a:p>
          <a:p>
            <a:pPr marL="0" indent="0">
              <a:buNone/>
            </a:pPr>
            <a:endParaRPr lang="en-US" dirty="0"/>
          </a:p>
          <a:p>
            <a:pPr marL="0" indent="0">
              <a:buNone/>
            </a:pPr>
            <a:r>
              <a:rPr lang="en-US" dirty="0"/>
              <a:t>This type of concentration is commonly used in solutions with solid solutes.  </a:t>
            </a:r>
          </a:p>
        </p:txBody>
      </p:sp>
      <p:grpSp>
        <p:nvGrpSpPr>
          <p:cNvPr id="28" name="Group 27">
            <a:extLst>
              <a:ext uri="{FF2B5EF4-FFF2-40B4-BE49-F238E27FC236}">
                <a16:creationId xmlns:a16="http://schemas.microsoft.com/office/drawing/2014/main" id="{CE9A9B5D-0203-4DE6-AE3E-C0AE0AFFA045}"/>
              </a:ext>
            </a:extLst>
          </p:cNvPr>
          <p:cNvGrpSpPr/>
          <p:nvPr/>
        </p:nvGrpSpPr>
        <p:grpSpPr>
          <a:xfrm>
            <a:off x="4763734" y="3178602"/>
            <a:ext cx="4120200" cy="770040"/>
            <a:chOff x="4763734" y="3178602"/>
            <a:chExt cx="4120200" cy="77004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6C04823-41BE-4570-95EE-62E7C867F882}"/>
                    </a:ext>
                  </a:extLst>
                </p14:cNvPr>
                <p14:cNvContentPartPr/>
                <p14:nvPr/>
              </p14:nvContentPartPr>
              <p14:xfrm>
                <a:off x="4847974" y="3394962"/>
                <a:ext cx="38880" cy="82080"/>
              </p14:xfrm>
            </p:contentPart>
          </mc:Choice>
          <mc:Fallback xmlns="">
            <p:pic>
              <p:nvPicPr>
                <p:cNvPr id="9" name="Ink 8">
                  <a:extLst>
                    <a:ext uri="{FF2B5EF4-FFF2-40B4-BE49-F238E27FC236}">
                      <a16:creationId xmlns:a16="http://schemas.microsoft.com/office/drawing/2014/main" id="{66C04823-41BE-4570-95EE-62E7C867F882}"/>
                    </a:ext>
                  </a:extLst>
                </p:cNvPr>
                <p:cNvPicPr/>
                <p:nvPr/>
              </p:nvPicPr>
              <p:blipFill>
                <a:blip r:embed="rId3"/>
                <a:stretch>
                  <a:fillRect/>
                </a:stretch>
              </p:blipFill>
              <p:spPr>
                <a:xfrm>
                  <a:off x="4838974" y="3385962"/>
                  <a:ext cx="56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0F96BB75-92C5-49F2-B8FB-3BB39A3514A8}"/>
                    </a:ext>
                  </a:extLst>
                </p14:cNvPr>
                <p14:cNvContentPartPr/>
                <p14:nvPr/>
              </p14:nvContentPartPr>
              <p14:xfrm>
                <a:off x="4837534" y="3386682"/>
                <a:ext cx="312120" cy="315000"/>
              </p14:xfrm>
            </p:contentPart>
          </mc:Choice>
          <mc:Fallback xmlns="">
            <p:pic>
              <p:nvPicPr>
                <p:cNvPr id="10" name="Ink 9">
                  <a:extLst>
                    <a:ext uri="{FF2B5EF4-FFF2-40B4-BE49-F238E27FC236}">
                      <a16:creationId xmlns:a16="http://schemas.microsoft.com/office/drawing/2014/main" id="{0F96BB75-92C5-49F2-B8FB-3BB39A3514A8}"/>
                    </a:ext>
                  </a:extLst>
                </p:cNvPr>
                <p:cNvPicPr/>
                <p:nvPr/>
              </p:nvPicPr>
              <p:blipFill>
                <a:blip r:embed="rId5"/>
                <a:stretch>
                  <a:fillRect/>
                </a:stretch>
              </p:blipFill>
              <p:spPr>
                <a:xfrm>
                  <a:off x="4828534" y="3377682"/>
                  <a:ext cx="3297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C7EECC6B-8785-48C4-A002-D1BAC795C41E}"/>
                    </a:ext>
                  </a:extLst>
                </p14:cNvPr>
                <p14:cNvContentPartPr/>
                <p14:nvPr/>
              </p14:nvContentPartPr>
              <p14:xfrm>
                <a:off x="5187454" y="3411162"/>
                <a:ext cx="228240" cy="267120"/>
              </p14:xfrm>
            </p:contentPart>
          </mc:Choice>
          <mc:Fallback xmlns="">
            <p:pic>
              <p:nvPicPr>
                <p:cNvPr id="11" name="Ink 10">
                  <a:extLst>
                    <a:ext uri="{FF2B5EF4-FFF2-40B4-BE49-F238E27FC236}">
                      <a16:creationId xmlns:a16="http://schemas.microsoft.com/office/drawing/2014/main" id="{C7EECC6B-8785-48C4-A002-D1BAC795C41E}"/>
                    </a:ext>
                  </a:extLst>
                </p:cNvPr>
                <p:cNvPicPr/>
                <p:nvPr/>
              </p:nvPicPr>
              <p:blipFill>
                <a:blip r:embed="rId7"/>
                <a:stretch>
                  <a:fillRect/>
                </a:stretch>
              </p:blipFill>
              <p:spPr>
                <a:xfrm>
                  <a:off x="5178814" y="3402162"/>
                  <a:ext cx="245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BCA95D0-A2B2-4A52-8642-FFD87F0A49CF}"/>
                    </a:ext>
                  </a:extLst>
                </p14:cNvPr>
                <p14:cNvContentPartPr/>
                <p14:nvPr/>
              </p14:nvContentPartPr>
              <p14:xfrm>
                <a:off x="5460694" y="3408642"/>
                <a:ext cx="138600" cy="295560"/>
              </p14:xfrm>
            </p:contentPart>
          </mc:Choice>
          <mc:Fallback xmlns="">
            <p:pic>
              <p:nvPicPr>
                <p:cNvPr id="12" name="Ink 11">
                  <a:extLst>
                    <a:ext uri="{FF2B5EF4-FFF2-40B4-BE49-F238E27FC236}">
                      <a16:creationId xmlns:a16="http://schemas.microsoft.com/office/drawing/2014/main" id="{0BCA95D0-A2B2-4A52-8642-FFD87F0A49CF}"/>
                    </a:ext>
                  </a:extLst>
                </p:cNvPr>
                <p:cNvPicPr/>
                <p:nvPr/>
              </p:nvPicPr>
              <p:blipFill>
                <a:blip r:embed="rId9"/>
                <a:stretch>
                  <a:fillRect/>
                </a:stretch>
              </p:blipFill>
              <p:spPr>
                <a:xfrm>
                  <a:off x="5451694" y="3399642"/>
                  <a:ext cx="156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99B42B2-BE25-49BE-A530-5B8317783472}"/>
                    </a:ext>
                  </a:extLst>
                </p14:cNvPr>
                <p14:cNvContentPartPr/>
                <p14:nvPr/>
              </p14:nvContentPartPr>
              <p14:xfrm>
                <a:off x="5659414" y="3389922"/>
                <a:ext cx="145440" cy="318600"/>
              </p14:xfrm>
            </p:contentPart>
          </mc:Choice>
          <mc:Fallback xmlns="">
            <p:pic>
              <p:nvPicPr>
                <p:cNvPr id="13" name="Ink 12">
                  <a:extLst>
                    <a:ext uri="{FF2B5EF4-FFF2-40B4-BE49-F238E27FC236}">
                      <a16:creationId xmlns:a16="http://schemas.microsoft.com/office/drawing/2014/main" id="{799B42B2-BE25-49BE-A530-5B8317783472}"/>
                    </a:ext>
                  </a:extLst>
                </p:cNvPr>
                <p:cNvPicPr/>
                <p:nvPr/>
              </p:nvPicPr>
              <p:blipFill>
                <a:blip r:embed="rId11"/>
                <a:stretch>
                  <a:fillRect/>
                </a:stretch>
              </p:blipFill>
              <p:spPr>
                <a:xfrm>
                  <a:off x="5650414" y="3381282"/>
                  <a:ext cx="1630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E64B2B7B-908F-4257-B424-033113662455}"/>
                    </a:ext>
                  </a:extLst>
                </p14:cNvPr>
                <p14:cNvContentPartPr/>
                <p14:nvPr/>
              </p14:nvContentPartPr>
              <p14:xfrm>
                <a:off x="6190774" y="3371922"/>
                <a:ext cx="164160" cy="248760"/>
              </p14:xfrm>
            </p:contentPart>
          </mc:Choice>
          <mc:Fallback xmlns="">
            <p:pic>
              <p:nvPicPr>
                <p:cNvPr id="14" name="Ink 13">
                  <a:extLst>
                    <a:ext uri="{FF2B5EF4-FFF2-40B4-BE49-F238E27FC236}">
                      <a16:creationId xmlns:a16="http://schemas.microsoft.com/office/drawing/2014/main" id="{E64B2B7B-908F-4257-B424-033113662455}"/>
                    </a:ext>
                  </a:extLst>
                </p:cNvPr>
                <p:cNvPicPr/>
                <p:nvPr/>
              </p:nvPicPr>
              <p:blipFill>
                <a:blip r:embed="rId13"/>
                <a:stretch>
                  <a:fillRect/>
                </a:stretch>
              </p:blipFill>
              <p:spPr>
                <a:xfrm>
                  <a:off x="6181774" y="3363282"/>
                  <a:ext cx="181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F345CB86-577F-4CB4-BB22-BE35D880E2D0}"/>
                    </a:ext>
                  </a:extLst>
                </p14:cNvPr>
                <p14:cNvContentPartPr/>
                <p14:nvPr/>
              </p14:nvContentPartPr>
              <p14:xfrm>
                <a:off x="6509374" y="3189042"/>
                <a:ext cx="143280" cy="532440"/>
              </p14:xfrm>
            </p:contentPart>
          </mc:Choice>
          <mc:Fallback xmlns="">
            <p:pic>
              <p:nvPicPr>
                <p:cNvPr id="15" name="Ink 14">
                  <a:extLst>
                    <a:ext uri="{FF2B5EF4-FFF2-40B4-BE49-F238E27FC236}">
                      <a16:creationId xmlns:a16="http://schemas.microsoft.com/office/drawing/2014/main" id="{F345CB86-577F-4CB4-BB22-BE35D880E2D0}"/>
                    </a:ext>
                  </a:extLst>
                </p:cNvPr>
                <p:cNvPicPr/>
                <p:nvPr/>
              </p:nvPicPr>
              <p:blipFill>
                <a:blip r:embed="rId15"/>
                <a:stretch>
                  <a:fillRect/>
                </a:stretch>
              </p:blipFill>
              <p:spPr>
                <a:xfrm>
                  <a:off x="6500734" y="3180042"/>
                  <a:ext cx="1609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C6BBAC1F-F719-4FA5-B2F8-AF705579D79A}"/>
                    </a:ext>
                  </a:extLst>
                </p14:cNvPr>
                <p14:cNvContentPartPr/>
                <p14:nvPr/>
              </p14:nvContentPartPr>
              <p14:xfrm>
                <a:off x="6375094" y="3400722"/>
                <a:ext cx="330840" cy="101160"/>
              </p14:xfrm>
            </p:contentPart>
          </mc:Choice>
          <mc:Fallback xmlns="">
            <p:pic>
              <p:nvPicPr>
                <p:cNvPr id="16" name="Ink 15">
                  <a:extLst>
                    <a:ext uri="{FF2B5EF4-FFF2-40B4-BE49-F238E27FC236}">
                      <a16:creationId xmlns:a16="http://schemas.microsoft.com/office/drawing/2014/main" id="{C6BBAC1F-F719-4FA5-B2F8-AF705579D79A}"/>
                    </a:ext>
                  </a:extLst>
                </p:cNvPr>
                <p:cNvPicPr/>
                <p:nvPr/>
              </p:nvPicPr>
              <p:blipFill>
                <a:blip r:embed="rId17"/>
                <a:stretch>
                  <a:fillRect/>
                </a:stretch>
              </p:blipFill>
              <p:spPr>
                <a:xfrm>
                  <a:off x="6366094" y="3391722"/>
                  <a:ext cx="348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5C7DC7B6-EE1E-45A9-A1B5-A3A39BE66B2E}"/>
                    </a:ext>
                  </a:extLst>
                </p14:cNvPr>
                <p14:cNvContentPartPr/>
                <p14:nvPr/>
              </p14:nvContentPartPr>
              <p14:xfrm>
                <a:off x="6978814" y="3364362"/>
                <a:ext cx="183600" cy="330840"/>
              </p14:xfrm>
            </p:contentPart>
          </mc:Choice>
          <mc:Fallback xmlns="">
            <p:pic>
              <p:nvPicPr>
                <p:cNvPr id="19" name="Ink 18">
                  <a:extLst>
                    <a:ext uri="{FF2B5EF4-FFF2-40B4-BE49-F238E27FC236}">
                      <a16:creationId xmlns:a16="http://schemas.microsoft.com/office/drawing/2014/main" id="{5C7DC7B6-EE1E-45A9-A1B5-A3A39BE66B2E}"/>
                    </a:ext>
                  </a:extLst>
                </p:cNvPr>
                <p:cNvPicPr/>
                <p:nvPr/>
              </p:nvPicPr>
              <p:blipFill>
                <a:blip r:embed="rId19"/>
                <a:stretch>
                  <a:fillRect/>
                </a:stretch>
              </p:blipFill>
              <p:spPr>
                <a:xfrm>
                  <a:off x="6970174" y="3355362"/>
                  <a:ext cx="2012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10DAAC0F-95BD-4928-B1C5-1CB63F5E99C8}"/>
                    </a:ext>
                  </a:extLst>
                </p14:cNvPr>
                <p14:cNvContentPartPr/>
                <p14:nvPr/>
              </p14:nvContentPartPr>
              <p14:xfrm>
                <a:off x="7247014" y="3347442"/>
                <a:ext cx="205920" cy="256320"/>
              </p14:xfrm>
            </p:contentPart>
          </mc:Choice>
          <mc:Fallback xmlns="">
            <p:pic>
              <p:nvPicPr>
                <p:cNvPr id="20" name="Ink 19">
                  <a:extLst>
                    <a:ext uri="{FF2B5EF4-FFF2-40B4-BE49-F238E27FC236}">
                      <a16:creationId xmlns:a16="http://schemas.microsoft.com/office/drawing/2014/main" id="{10DAAC0F-95BD-4928-B1C5-1CB63F5E99C8}"/>
                    </a:ext>
                  </a:extLst>
                </p:cNvPr>
                <p:cNvPicPr/>
                <p:nvPr/>
              </p:nvPicPr>
              <p:blipFill>
                <a:blip r:embed="rId21"/>
                <a:stretch>
                  <a:fillRect/>
                </a:stretch>
              </p:blipFill>
              <p:spPr>
                <a:xfrm>
                  <a:off x="7238374" y="3338442"/>
                  <a:ext cx="2235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CBE5FBCE-0BB5-419F-B30E-59F41A5B5F0E}"/>
                    </a:ext>
                  </a:extLst>
                </p14:cNvPr>
                <p14:cNvContentPartPr/>
                <p14:nvPr/>
              </p14:nvContentPartPr>
              <p14:xfrm>
                <a:off x="7608454" y="3178602"/>
                <a:ext cx="32400" cy="479880"/>
              </p14:xfrm>
            </p:contentPart>
          </mc:Choice>
          <mc:Fallback xmlns="">
            <p:pic>
              <p:nvPicPr>
                <p:cNvPr id="21" name="Ink 20">
                  <a:extLst>
                    <a:ext uri="{FF2B5EF4-FFF2-40B4-BE49-F238E27FC236}">
                      <a16:creationId xmlns:a16="http://schemas.microsoft.com/office/drawing/2014/main" id="{CBE5FBCE-0BB5-419F-B30E-59F41A5B5F0E}"/>
                    </a:ext>
                  </a:extLst>
                </p:cNvPr>
                <p:cNvPicPr/>
                <p:nvPr/>
              </p:nvPicPr>
              <p:blipFill>
                <a:blip r:embed="rId23"/>
                <a:stretch>
                  <a:fillRect/>
                </a:stretch>
              </p:blipFill>
              <p:spPr>
                <a:xfrm>
                  <a:off x="7599454" y="3169602"/>
                  <a:ext cx="500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DAE6AF62-ADDC-4F99-80F8-E04C06E6AA88}"/>
                    </a:ext>
                  </a:extLst>
                </p14:cNvPr>
                <p14:cNvContentPartPr/>
                <p14:nvPr/>
              </p14:nvContentPartPr>
              <p14:xfrm>
                <a:off x="7695214" y="3370122"/>
                <a:ext cx="228600" cy="240480"/>
              </p14:xfrm>
            </p:contentPart>
          </mc:Choice>
          <mc:Fallback xmlns="">
            <p:pic>
              <p:nvPicPr>
                <p:cNvPr id="22" name="Ink 21">
                  <a:extLst>
                    <a:ext uri="{FF2B5EF4-FFF2-40B4-BE49-F238E27FC236}">
                      <a16:creationId xmlns:a16="http://schemas.microsoft.com/office/drawing/2014/main" id="{DAE6AF62-ADDC-4F99-80F8-E04C06E6AA88}"/>
                    </a:ext>
                  </a:extLst>
                </p:cNvPr>
                <p:cNvPicPr/>
                <p:nvPr/>
              </p:nvPicPr>
              <p:blipFill>
                <a:blip r:embed="rId25"/>
                <a:stretch>
                  <a:fillRect/>
                </a:stretch>
              </p:blipFill>
              <p:spPr>
                <a:xfrm>
                  <a:off x="7686574" y="3361122"/>
                  <a:ext cx="2462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BA932B37-4761-41B7-A437-F82D2ED0B365}"/>
                    </a:ext>
                  </a:extLst>
                </p14:cNvPr>
                <p14:cNvContentPartPr/>
                <p14:nvPr/>
              </p14:nvContentPartPr>
              <p14:xfrm>
                <a:off x="8022454" y="3213162"/>
                <a:ext cx="203040" cy="391680"/>
              </p14:xfrm>
            </p:contentPart>
          </mc:Choice>
          <mc:Fallback xmlns="">
            <p:pic>
              <p:nvPicPr>
                <p:cNvPr id="23" name="Ink 22">
                  <a:extLst>
                    <a:ext uri="{FF2B5EF4-FFF2-40B4-BE49-F238E27FC236}">
                      <a16:creationId xmlns:a16="http://schemas.microsoft.com/office/drawing/2014/main" id="{BA932B37-4761-41B7-A437-F82D2ED0B365}"/>
                    </a:ext>
                  </a:extLst>
                </p:cNvPr>
                <p:cNvPicPr/>
                <p:nvPr/>
              </p:nvPicPr>
              <p:blipFill>
                <a:blip r:embed="rId27"/>
                <a:stretch>
                  <a:fillRect/>
                </a:stretch>
              </p:blipFill>
              <p:spPr>
                <a:xfrm>
                  <a:off x="8013454" y="3204162"/>
                  <a:ext cx="2206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55AC42EE-D7DF-4477-8C1B-343C57270F0D}"/>
                    </a:ext>
                  </a:extLst>
                </p14:cNvPr>
                <p14:cNvContentPartPr/>
                <p14:nvPr/>
              </p14:nvContentPartPr>
              <p14:xfrm>
                <a:off x="7931014" y="3301722"/>
                <a:ext cx="271440" cy="106200"/>
              </p14:xfrm>
            </p:contentPart>
          </mc:Choice>
          <mc:Fallback xmlns="">
            <p:pic>
              <p:nvPicPr>
                <p:cNvPr id="24" name="Ink 23">
                  <a:extLst>
                    <a:ext uri="{FF2B5EF4-FFF2-40B4-BE49-F238E27FC236}">
                      <a16:creationId xmlns:a16="http://schemas.microsoft.com/office/drawing/2014/main" id="{55AC42EE-D7DF-4477-8C1B-343C57270F0D}"/>
                    </a:ext>
                  </a:extLst>
                </p:cNvPr>
                <p:cNvPicPr/>
                <p:nvPr/>
              </p:nvPicPr>
              <p:blipFill>
                <a:blip r:embed="rId29"/>
                <a:stretch>
                  <a:fillRect/>
                </a:stretch>
              </p:blipFill>
              <p:spPr>
                <a:xfrm>
                  <a:off x="7922374" y="3292722"/>
                  <a:ext cx="289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FB486D2-6895-47AD-86B6-8290FFA37E8C}"/>
                    </a:ext>
                  </a:extLst>
                </p14:cNvPr>
                <p14:cNvContentPartPr/>
                <p14:nvPr/>
              </p14:nvContentPartPr>
              <p14:xfrm>
                <a:off x="8277334" y="3342042"/>
                <a:ext cx="240120" cy="253800"/>
              </p14:xfrm>
            </p:contentPart>
          </mc:Choice>
          <mc:Fallback xmlns="">
            <p:pic>
              <p:nvPicPr>
                <p:cNvPr id="25" name="Ink 24">
                  <a:extLst>
                    <a:ext uri="{FF2B5EF4-FFF2-40B4-BE49-F238E27FC236}">
                      <a16:creationId xmlns:a16="http://schemas.microsoft.com/office/drawing/2014/main" id="{BFB486D2-6895-47AD-86B6-8290FFA37E8C}"/>
                    </a:ext>
                  </a:extLst>
                </p:cNvPr>
                <p:cNvPicPr/>
                <p:nvPr/>
              </p:nvPicPr>
              <p:blipFill>
                <a:blip r:embed="rId31"/>
                <a:stretch>
                  <a:fillRect/>
                </a:stretch>
              </p:blipFill>
              <p:spPr>
                <a:xfrm>
                  <a:off x="8268694" y="3333042"/>
                  <a:ext cx="2577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0BE78901-EF21-4588-88C1-3EF50E4BCF4B}"/>
                    </a:ext>
                  </a:extLst>
                </p14:cNvPr>
                <p14:cNvContentPartPr/>
                <p14:nvPr/>
              </p14:nvContentPartPr>
              <p14:xfrm>
                <a:off x="4763734" y="3793842"/>
                <a:ext cx="4120200" cy="154800"/>
              </p14:xfrm>
            </p:contentPart>
          </mc:Choice>
          <mc:Fallback xmlns="">
            <p:pic>
              <p:nvPicPr>
                <p:cNvPr id="27" name="Ink 26">
                  <a:extLst>
                    <a:ext uri="{FF2B5EF4-FFF2-40B4-BE49-F238E27FC236}">
                      <a16:creationId xmlns:a16="http://schemas.microsoft.com/office/drawing/2014/main" id="{0BE78901-EF21-4588-88C1-3EF50E4BCF4B}"/>
                    </a:ext>
                  </a:extLst>
                </p:cNvPr>
                <p:cNvPicPr/>
                <p:nvPr/>
              </p:nvPicPr>
              <p:blipFill>
                <a:blip r:embed="rId33"/>
                <a:stretch>
                  <a:fillRect/>
                </a:stretch>
              </p:blipFill>
              <p:spPr>
                <a:xfrm>
                  <a:off x="4754734" y="3785202"/>
                  <a:ext cx="4137840" cy="172440"/>
                </a:xfrm>
                <a:prstGeom prst="rect">
                  <a:avLst/>
                </a:prstGeom>
              </p:spPr>
            </p:pic>
          </mc:Fallback>
        </mc:AlternateContent>
      </p:grpSp>
      <p:grpSp>
        <p:nvGrpSpPr>
          <p:cNvPr id="43" name="Group 42">
            <a:extLst>
              <a:ext uri="{FF2B5EF4-FFF2-40B4-BE49-F238E27FC236}">
                <a16:creationId xmlns:a16="http://schemas.microsoft.com/office/drawing/2014/main" id="{32EF987A-AEE6-4365-9708-8A9175904BDA}"/>
              </a:ext>
            </a:extLst>
          </p:cNvPr>
          <p:cNvGrpSpPr/>
          <p:nvPr/>
        </p:nvGrpSpPr>
        <p:grpSpPr>
          <a:xfrm>
            <a:off x="4476454" y="3985722"/>
            <a:ext cx="3101040" cy="618120"/>
            <a:chOff x="4476454" y="3985722"/>
            <a:chExt cx="3101040" cy="618120"/>
          </a:xfrm>
        </p:grpSpPr>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70016EDA-DD36-4DDA-B7B1-14449CAE1661}"/>
                    </a:ext>
                  </a:extLst>
                </p14:cNvPr>
                <p14:cNvContentPartPr/>
                <p14:nvPr/>
              </p14:nvContentPartPr>
              <p14:xfrm>
                <a:off x="4554934" y="4106682"/>
                <a:ext cx="95400" cy="484200"/>
              </p14:xfrm>
            </p:contentPart>
          </mc:Choice>
          <mc:Fallback xmlns="">
            <p:pic>
              <p:nvPicPr>
                <p:cNvPr id="29" name="Ink 28">
                  <a:extLst>
                    <a:ext uri="{FF2B5EF4-FFF2-40B4-BE49-F238E27FC236}">
                      <a16:creationId xmlns:a16="http://schemas.microsoft.com/office/drawing/2014/main" id="{70016EDA-DD36-4DDA-B7B1-14449CAE1661}"/>
                    </a:ext>
                  </a:extLst>
                </p:cNvPr>
                <p:cNvPicPr/>
                <p:nvPr/>
              </p:nvPicPr>
              <p:blipFill>
                <a:blip r:embed="rId35"/>
                <a:stretch>
                  <a:fillRect/>
                </a:stretch>
              </p:blipFill>
              <p:spPr>
                <a:xfrm>
                  <a:off x="4546294" y="4098042"/>
                  <a:ext cx="1130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C7437336-8245-4F0A-B5EF-B2F3CF54B81F}"/>
                    </a:ext>
                  </a:extLst>
                </p14:cNvPr>
                <p14:cNvContentPartPr/>
                <p14:nvPr/>
              </p14:nvContentPartPr>
              <p14:xfrm>
                <a:off x="4476454" y="3985722"/>
                <a:ext cx="403920" cy="156240"/>
              </p14:xfrm>
            </p:contentPart>
          </mc:Choice>
          <mc:Fallback xmlns="">
            <p:pic>
              <p:nvPicPr>
                <p:cNvPr id="30" name="Ink 29">
                  <a:extLst>
                    <a:ext uri="{FF2B5EF4-FFF2-40B4-BE49-F238E27FC236}">
                      <a16:creationId xmlns:a16="http://schemas.microsoft.com/office/drawing/2014/main" id="{C7437336-8245-4F0A-B5EF-B2F3CF54B81F}"/>
                    </a:ext>
                  </a:extLst>
                </p:cNvPr>
                <p:cNvPicPr/>
                <p:nvPr/>
              </p:nvPicPr>
              <p:blipFill>
                <a:blip r:embed="rId37"/>
                <a:stretch>
                  <a:fillRect/>
                </a:stretch>
              </p:blipFill>
              <p:spPr>
                <a:xfrm>
                  <a:off x="4467814" y="3976722"/>
                  <a:ext cx="421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4874B52F-5735-4391-8668-02F77CD3E0EF}"/>
                    </a:ext>
                  </a:extLst>
                </p14:cNvPr>
                <p14:cNvContentPartPr/>
                <p14:nvPr/>
              </p14:nvContentPartPr>
              <p14:xfrm>
                <a:off x="4756174" y="4239162"/>
                <a:ext cx="161640" cy="325440"/>
              </p14:xfrm>
            </p:contentPart>
          </mc:Choice>
          <mc:Fallback xmlns="">
            <p:pic>
              <p:nvPicPr>
                <p:cNvPr id="31" name="Ink 30">
                  <a:extLst>
                    <a:ext uri="{FF2B5EF4-FFF2-40B4-BE49-F238E27FC236}">
                      <a16:creationId xmlns:a16="http://schemas.microsoft.com/office/drawing/2014/main" id="{4874B52F-5735-4391-8668-02F77CD3E0EF}"/>
                    </a:ext>
                  </a:extLst>
                </p:cNvPr>
                <p:cNvPicPr/>
                <p:nvPr/>
              </p:nvPicPr>
              <p:blipFill>
                <a:blip r:embed="rId39"/>
                <a:stretch>
                  <a:fillRect/>
                </a:stretch>
              </p:blipFill>
              <p:spPr>
                <a:xfrm>
                  <a:off x="4747534" y="4230522"/>
                  <a:ext cx="1792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EB70FCCC-68FD-414B-87FB-3FE01CBF68FC}"/>
                    </a:ext>
                  </a:extLst>
                </p14:cNvPr>
                <p14:cNvContentPartPr/>
                <p14:nvPr/>
              </p14:nvContentPartPr>
              <p14:xfrm>
                <a:off x="5060374" y="4062042"/>
                <a:ext cx="118080" cy="532800"/>
              </p14:xfrm>
            </p:contentPart>
          </mc:Choice>
          <mc:Fallback xmlns="">
            <p:pic>
              <p:nvPicPr>
                <p:cNvPr id="32" name="Ink 31">
                  <a:extLst>
                    <a:ext uri="{FF2B5EF4-FFF2-40B4-BE49-F238E27FC236}">
                      <a16:creationId xmlns:a16="http://schemas.microsoft.com/office/drawing/2014/main" id="{EB70FCCC-68FD-414B-87FB-3FE01CBF68FC}"/>
                    </a:ext>
                  </a:extLst>
                </p:cNvPr>
                <p:cNvPicPr/>
                <p:nvPr/>
              </p:nvPicPr>
              <p:blipFill>
                <a:blip r:embed="rId41"/>
                <a:stretch>
                  <a:fillRect/>
                </a:stretch>
              </p:blipFill>
              <p:spPr>
                <a:xfrm>
                  <a:off x="5051374" y="4053042"/>
                  <a:ext cx="13572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1063AD3D-46E6-4099-AE16-490313A6375F}"/>
                    </a:ext>
                  </a:extLst>
                </p14:cNvPr>
                <p14:cNvContentPartPr/>
                <p14:nvPr/>
              </p14:nvContentPartPr>
              <p14:xfrm>
                <a:off x="5018614" y="4163922"/>
                <a:ext cx="249840" cy="84600"/>
              </p14:xfrm>
            </p:contentPart>
          </mc:Choice>
          <mc:Fallback xmlns="">
            <p:pic>
              <p:nvPicPr>
                <p:cNvPr id="33" name="Ink 32">
                  <a:extLst>
                    <a:ext uri="{FF2B5EF4-FFF2-40B4-BE49-F238E27FC236}">
                      <a16:creationId xmlns:a16="http://schemas.microsoft.com/office/drawing/2014/main" id="{1063AD3D-46E6-4099-AE16-490313A6375F}"/>
                    </a:ext>
                  </a:extLst>
                </p:cNvPr>
                <p:cNvPicPr/>
                <p:nvPr/>
              </p:nvPicPr>
              <p:blipFill>
                <a:blip r:embed="rId43"/>
                <a:stretch>
                  <a:fillRect/>
                </a:stretch>
              </p:blipFill>
              <p:spPr>
                <a:xfrm>
                  <a:off x="5009614" y="4154922"/>
                  <a:ext cx="267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2FA65122-FC58-4DF2-826B-9B6075D239BC}"/>
                    </a:ext>
                  </a:extLst>
                </p14:cNvPr>
                <p14:cNvContentPartPr/>
                <p14:nvPr/>
              </p14:nvContentPartPr>
              <p14:xfrm>
                <a:off x="5278894" y="4224402"/>
                <a:ext cx="203760" cy="266760"/>
              </p14:xfrm>
            </p:contentPart>
          </mc:Choice>
          <mc:Fallback xmlns="">
            <p:pic>
              <p:nvPicPr>
                <p:cNvPr id="34" name="Ink 33">
                  <a:extLst>
                    <a:ext uri="{FF2B5EF4-FFF2-40B4-BE49-F238E27FC236}">
                      <a16:creationId xmlns:a16="http://schemas.microsoft.com/office/drawing/2014/main" id="{2FA65122-FC58-4DF2-826B-9B6075D239BC}"/>
                    </a:ext>
                  </a:extLst>
                </p:cNvPr>
                <p:cNvPicPr/>
                <p:nvPr/>
              </p:nvPicPr>
              <p:blipFill>
                <a:blip r:embed="rId45"/>
                <a:stretch>
                  <a:fillRect/>
                </a:stretch>
              </p:blipFill>
              <p:spPr>
                <a:xfrm>
                  <a:off x="5269894" y="4215402"/>
                  <a:ext cx="2214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73B44003-2683-4A3E-ABA9-18B8121CD30D}"/>
                    </a:ext>
                  </a:extLst>
                </p14:cNvPr>
                <p14:cNvContentPartPr/>
                <p14:nvPr/>
              </p14:nvContentPartPr>
              <p14:xfrm>
                <a:off x="5554654" y="4018482"/>
                <a:ext cx="60480" cy="585360"/>
              </p14:xfrm>
            </p:contentPart>
          </mc:Choice>
          <mc:Fallback xmlns="">
            <p:pic>
              <p:nvPicPr>
                <p:cNvPr id="35" name="Ink 34">
                  <a:extLst>
                    <a:ext uri="{FF2B5EF4-FFF2-40B4-BE49-F238E27FC236}">
                      <a16:creationId xmlns:a16="http://schemas.microsoft.com/office/drawing/2014/main" id="{73B44003-2683-4A3E-ABA9-18B8121CD30D}"/>
                    </a:ext>
                  </a:extLst>
                </p:cNvPr>
                <p:cNvPicPr/>
                <p:nvPr/>
              </p:nvPicPr>
              <p:blipFill>
                <a:blip r:embed="rId47"/>
                <a:stretch>
                  <a:fillRect/>
                </a:stretch>
              </p:blipFill>
              <p:spPr>
                <a:xfrm>
                  <a:off x="5546014" y="4009482"/>
                  <a:ext cx="7812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A8F4614B-1BC8-491E-BDCD-70BDB5CBF821}"/>
                    </a:ext>
                  </a:extLst>
                </p14:cNvPr>
                <p14:cNvContentPartPr/>
                <p14:nvPr/>
              </p14:nvContentPartPr>
              <p14:xfrm>
                <a:off x="5956054" y="4214322"/>
                <a:ext cx="280440" cy="285120"/>
              </p14:xfrm>
            </p:contentPart>
          </mc:Choice>
          <mc:Fallback xmlns="">
            <p:pic>
              <p:nvPicPr>
                <p:cNvPr id="36" name="Ink 35">
                  <a:extLst>
                    <a:ext uri="{FF2B5EF4-FFF2-40B4-BE49-F238E27FC236}">
                      <a16:creationId xmlns:a16="http://schemas.microsoft.com/office/drawing/2014/main" id="{A8F4614B-1BC8-491E-BDCD-70BDB5CBF821}"/>
                    </a:ext>
                  </a:extLst>
                </p:cNvPr>
                <p:cNvPicPr/>
                <p:nvPr/>
              </p:nvPicPr>
              <p:blipFill>
                <a:blip r:embed="rId49"/>
                <a:stretch>
                  <a:fillRect/>
                </a:stretch>
              </p:blipFill>
              <p:spPr>
                <a:xfrm>
                  <a:off x="5947054" y="4205682"/>
                  <a:ext cx="298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0DAA5026-C672-43D6-BF9A-1A48E97F3D92}"/>
                    </a:ext>
                  </a:extLst>
                </p14:cNvPr>
                <p14:cNvContentPartPr/>
                <p14:nvPr/>
              </p14:nvContentPartPr>
              <p14:xfrm>
                <a:off x="6282214" y="4158882"/>
                <a:ext cx="204840" cy="286920"/>
              </p14:xfrm>
            </p:contentPart>
          </mc:Choice>
          <mc:Fallback xmlns="">
            <p:pic>
              <p:nvPicPr>
                <p:cNvPr id="37" name="Ink 36">
                  <a:extLst>
                    <a:ext uri="{FF2B5EF4-FFF2-40B4-BE49-F238E27FC236}">
                      <a16:creationId xmlns:a16="http://schemas.microsoft.com/office/drawing/2014/main" id="{0DAA5026-C672-43D6-BF9A-1A48E97F3D92}"/>
                    </a:ext>
                  </a:extLst>
                </p:cNvPr>
                <p:cNvPicPr/>
                <p:nvPr/>
              </p:nvPicPr>
              <p:blipFill>
                <a:blip r:embed="rId51"/>
                <a:stretch>
                  <a:fillRect/>
                </a:stretch>
              </p:blipFill>
              <p:spPr>
                <a:xfrm>
                  <a:off x="6273574" y="4149882"/>
                  <a:ext cx="2224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7EA11B40-72EC-483D-BE08-119C0F562E1B}"/>
                    </a:ext>
                  </a:extLst>
                </p14:cNvPr>
                <p14:cNvContentPartPr/>
                <p14:nvPr/>
              </p14:nvContentPartPr>
              <p14:xfrm>
                <a:off x="6546094" y="4118562"/>
                <a:ext cx="133920" cy="399240"/>
              </p14:xfrm>
            </p:contentPart>
          </mc:Choice>
          <mc:Fallback xmlns="">
            <p:pic>
              <p:nvPicPr>
                <p:cNvPr id="38" name="Ink 37">
                  <a:extLst>
                    <a:ext uri="{FF2B5EF4-FFF2-40B4-BE49-F238E27FC236}">
                      <a16:creationId xmlns:a16="http://schemas.microsoft.com/office/drawing/2014/main" id="{7EA11B40-72EC-483D-BE08-119C0F562E1B}"/>
                    </a:ext>
                  </a:extLst>
                </p:cNvPr>
                <p:cNvPicPr/>
                <p:nvPr/>
              </p:nvPicPr>
              <p:blipFill>
                <a:blip r:embed="rId53"/>
                <a:stretch>
                  <a:fillRect/>
                </a:stretch>
              </p:blipFill>
              <p:spPr>
                <a:xfrm>
                  <a:off x="6537094" y="4109922"/>
                  <a:ext cx="1515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0677FF4-D60B-410F-99B3-8F30003D6087}"/>
                    </a:ext>
                  </a:extLst>
                </p14:cNvPr>
                <p14:cNvContentPartPr/>
                <p14:nvPr/>
              </p14:nvContentPartPr>
              <p14:xfrm>
                <a:off x="6769294" y="4117842"/>
                <a:ext cx="111240" cy="352440"/>
              </p14:xfrm>
            </p:contentPart>
          </mc:Choice>
          <mc:Fallback xmlns="">
            <p:pic>
              <p:nvPicPr>
                <p:cNvPr id="39" name="Ink 38">
                  <a:extLst>
                    <a:ext uri="{FF2B5EF4-FFF2-40B4-BE49-F238E27FC236}">
                      <a16:creationId xmlns:a16="http://schemas.microsoft.com/office/drawing/2014/main" id="{F0677FF4-D60B-410F-99B3-8F30003D6087}"/>
                    </a:ext>
                  </a:extLst>
                </p:cNvPr>
                <p:cNvPicPr/>
                <p:nvPr/>
              </p:nvPicPr>
              <p:blipFill>
                <a:blip r:embed="rId55"/>
                <a:stretch>
                  <a:fillRect/>
                </a:stretch>
              </p:blipFill>
              <p:spPr>
                <a:xfrm>
                  <a:off x="6760654" y="4109202"/>
                  <a:ext cx="1288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FBFC1B70-FD69-4520-8DA6-8D988543D9CE}"/>
                    </a:ext>
                  </a:extLst>
                </p14:cNvPr>
                <p14:cNvContentPartPr/>
                <p14:nvPr/>
              </p14:nvContentPartPr>
              <p14:xfrm>
                <a:off x="7140094" y="4129362"/>
                <a:ext cx="201960" cy="277920"/>
              </p14:xfrm>
            </p:contentPart>
          </mc:Choice>
          <mc:Fallback xmlns="">
            <p:pic>
              <p:nvPicPr>
                <p:cNvPr id="40" name="Ink 39">
                  <a:extLst>
                    <a:ext uri="{FF2B5EF4-FFF2-40B4-BE49-F238E27FC236}">
                      <a16:creationId xmlns:a16="http://schemas.microsoft.com/office/drawing/2014/main" id="{FBFC1B70-FD69-4520-8DA6-8D988543D9CE}"/>
                    </a:ext>
                  </a:extLst>
                </p:cNvPr>
                <p:cNvPicPr/>
                <p:nvPr/>
              </p:nvPicPr>
              <p:blipFill>
                <a:blip r:embed="rId57"/>
                <a:stretch>
                  <a:fillRect/>
                </a:stretch>
              </p:blipFill>
              <p:spPr>
                <a:xfrm>
                  <a:off x="7131454" y="4120722"/>
                  <a:ext cx="2196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6D6066E7-34CB-4665-965C-258D13A520BB}"/>
                    </a:ext>
                  </a:extLst>
                </p14:cNvPr>
                <p14:cNvContentPartPr/>
                <p14:nvPr/>
              </p14:nvContentPartPr>
              <p14:xfrm>
                <a:off x="7448614" y="4024602"/>
                <a:ext cx="92520" cy="552240"/>
              </p14:xfrm>
            </p:contentPart>
          </mc:Choice>
          <mc:Fallback xmlns="">
            <p:pic>
              <p:nvPicPr>
                <p:cNvPr id="41" name="Ink 40">
                  <a:extLst>
                    <a:ext uri="{FF2B5EF4-FFF2-40B4-BE49-F238E27FC236}">
                      <a16:creationId xmlns:a16="http://schemas.microsoft.com/office/drawing/2014/main" id="{6D6066E7-34CB-4665-965C-258D13A520BB}"/>
                    </a:ext>
                  </a:extLst>
                </p:cNvPr>
                <p:cNvPicPr/>
                <p:nvPr/>
              </p:nvPicPr>
              <p:blipFill>
                <a:blip r:embed="rId59"/>
                <a:stretch>
                  <a:fillRect/>
                </a:stretch>
              </p:blipFill>
              <p:spPr>
                <a:xfrm>
                  <a:off x="7439974" y="4015602"/>
                  <a:ext cx="11016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8A98572E-045D-45FB-84CC-3CDDA9312332}"/>
                    </a:ext>
                  </a:extLst>
                </p14:cNvPr>
                <p14:cNvContentPartPr/>
                <p14:nvPr/>
              </p14:nvContentPartPr>
              <p14:xfrm>
                <a:off x="7348894" y="4182282"/>
                <a:ext cx="228600" cy="79920"/>
              </p14:xfrm>
            </p:contentPart>
          </mc:Choice>
          <mc:Fallback xmlns="">
            <p:pic>
              <p:nvPicPr>
                <p:cNvPr id="42" name="Ink 41">
                  <a:extLst>
                    <a:ext uri="{FF2B5EF4-FFF2-40B4-BE49-F238E27FC236}">
                      <a16:creationId xmlns:a16="http://schemas.microsoft.com/office/drawing/2014/main" id="{8A98572E-045D-45FB-84CC-3CDDA9312332}"/>
                    </a:ext>
                  </a:extLst>
                </p:cNvPr>
                <p:cNvPicPr/>
                <p:nvPr/>
              </p:nvPicPr>
              <p:blipFill>
                <a:blip r:embed="rId61"/>
                <a:stretch>
                  <a:fillRect/>
                </a:stretch>
              </p:blipFill>
              <p:spPr>
                <a:xfrm>
                  <a:off x="7340254" y="4173642"/>
                  <a:ext cx="246240" cy="97560"/>
                </a:xfrm>
                <a:prstGeom prst="rect">
                  <a:avLst/>
                </a:prstGeom>
              </p:spPr>
            </p:pic>
          </mc:Fallback>
        </mc:AlternateContent>
      </p:grpSp>
      <p:grpSp>
        <p:nvGrpSpPr>
          <p:cNvPr id="54" name="Group 53">
            <a:extLst>
              <a:ext uri="{FF2B5EF4-FFF2-40B4-BE49-F238E27FC236}">
                <a16:creationId xmlns:a16="http://schemas.microsoft.com/office/drawing/2014/main" id="{6E42440B-6D17-4613-8D64-D8F9A8DAB45D}"/>
              </a:ext>
            </a:extLst>
          </p:cNvPr>
          <p:cNvGrpSpPr/>
          <p:nvPr/>
        </p:nvGrpSpPr>
        <p:grpSpPr>
          <a:xfrm>
            <a:off x="7821574" y="3995082"/>
            <a:ext cx="1490040" cy="471960"/>
            <a:chOff x="7821574" y="3995082"/>
            <a:chExt cx="1490040" cy="471960"/>
          </a:xfrm>
        </p:grpSpPr>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B9917506-AD1E-4FC7-9843-8A7A71839F94}"/>
                    </a:ext>
                  </a:extLst>
                </p14:cNvPr>
                <p14:cNvContentPartPr/>
                <p14:nvPr/>
              </p14:nvContentPartPr>
              <p14:xfrm>
                <a:off x="7821574" y="4117122"/>
                <a:ext cx="132480" cy="344520"/>
              </p14:xfrm>
            </p:contentPart>
          </mc:Choice>
          <mc:Fallback xmlns="">
            <p:pic>
              <p:nvPicPr>
                <p:cNvPr id="44" name="Ink 43">
                  <a:extLst>
                    <a:ext uri="{FF2B5EF4-FFF2-40B4-BE49-F238E27FC236}">
                      <a16:creationId xmlns:a16="http://schemas.microsoft.com/office/drawing/2014/main" id="{B9917506-AD1E-4FC7-9843-8A7A71839F94}"/>
                    </a:ext>
                  </a:extLst>
                </p:cNvPr>
                <p:cNvPicPr/>
                <p:nvPr/>
              </p:nvPicPr>
              <p:blipFill>
                <a:blip r:embed="rId63"/>
                <a:stretch>
                  <a:fillRect/>
                </a:stretch>
              </p:blipFill>
              <p:spPr>
                <a:xfrm>
                  <a:off x="7812934" y="4108122"/>
                  <a:ext cx="15012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41144D01-113F-49E3-ACAE-6CEDF01DD620}"/>
                    </a:ext>
                  </a:extLst>
                </p14:cNvPr>
                <p14:cNvContentPartPr/>
                <p14:nvPr/>
              </p14:nvContentPartPr>
              <p14:xfrm>
                <a:off x="7976734" y="4203522"/>
                <a:ext cx="190440" cy="228240"/>
              </p14:xfrm>
            </p:contentPart>
          </mc:Choice>
          <mc:Fallback xmlns="">
            <p:pic>
              <p:nvPicPr>
                <p:cNvPr id="45" name="Ink 44">
                  <a:extLst>
                    <a:ext uri="{FF2B5EF4-FFF2-40B4-BE49-F238E27FC236}">
                      <a16:creationId xmlns:a16="http://schemas.microsoft.com/office/drawing/2014/main" id="{41144D01-113F-49E3-ACAE-6CEDF01DD620}"/>
                    </a:ext>
                  </a:extLst>
                </p:cNvPr>
                <p:cNvPicPr/>
                <p:nvPr/>
              </p:nvPicPr>
              <p:blipFill>
                <a:blip r:embed="rId65"/>
                <a:stretch>
                  <a:fillRect/>
                </a:stretch>
              </p:blipFill>
              <p:spPr>
                <a:xfrm>
                  <a:off x="7968094" y="4194522"/>
                  <a:ext cx="2080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B4E0278B-27E0-4E11-89D9-C77550F3ACBC}"/>
                    </a:ext>
                  </a:extLst>
                </p14:cNvPr>
                <p14:cNvContentPartPr/>
                <p14:nvPr/>
              </p14:nvContentPartPr>
              <p14:xfrm>
                <a:off x="8270134" y="4040082"/>
                <a:ext cx="17280" cy="424440"/>
              </p14:xfrm>
            </p:contentPart>
          </mc:Choice>
          <mc:Fallback xmlns="">
            <p:pic>
              <p:nvPicPr>
                <p:cNvPr id="46" name="Ink 45">
                  <a:extLst>
                    <a:ext uri="{FF2B5EF4-FFF2-40B4-BE49-F238E27FC236}">
                      <a16:creationId xmlns:a16="http://schemas.microsoft.com/office/drawing/2014/main" id="{B4E0278B-27E0-4E11-89D9-C77550F3ACBC}"/>
                    </a:ext>
                  </a:extLst>
                </p:cNvPr>
                <p:cNvPicPr/>
                <p:nvPr/>
              </p:nvPicPr>
              <p:blipFill>
                <a:blip r:embed="rId67"/>
                <a:stretch>
                  <a:fillRect/>
                </a:stretch>
              </p:blipFill>
              <p:spPr>
                <a:xfrm>
                  <a:off x="8261494" y="4031442"/>
                  <a:ext cx="349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CDFE578A-5F2A-468A-91FE-FE0208FACAC0}"/>
                    </a:ext>
                  </a:extLst>
                </p14:cNvPr>
                <p14:cNvContentPartPr/>
                <p14:nvPr/>
              </p14:nvContentPartPr>
              <p14:xfrm>
                <a:off x="8382094" y="4199202"/>
                <a:ext cx="161640" cy="243720"/>
              </p14:xfrm>
            </p:contentPart>
          </mc:Choice>
          <mc:Fallback xmlns="">
            <p:pic>
              <p:nvPicPr>
                <p:cNvPr id="47" name="Ink 46">
                  <a:extLst>
                    <a:ext uri="{FF2B5EF4-FFF2-40B4-BE49-F238E27FC236}">
                      <a16:creationId xmlns:a16="http://schemas.microsoft.com/office/drawing/2014/main" id="{CDFE578A-5F2A-468A-91FE-FE0208FACAC0}"/>
                    </a:ext>
                  </a:extLst>
                </p:cNvPr>
                <p:cNvPicPr/>
                <p:nvPr/>
              </p:nvPicPr>
              <p:blipFill>
                <a:blip r:embed="rId69"/>
                <a:stretch>
                  <a:fillRect/>
                </a:stretch>
              </p:blipFill>
              <p:spPr>
                <a:xfrm>
                  <a:off x="8373454" y="4190202"/>
                  <a:ext cx="179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28A47A30-54BF-45A3-8E28-3407FBFFD8B8}"/>
                    </a:ext>
                  </a:extLst>
                </p14:cNvPr>
                <p14:cNvContentPartPr/>
                <p14:nvPr/>
              </p14:nvContentPartPr>
              <p14:xfrm>
                <a:off x="8667574" y="4017402"/>
                <a:ext cx="93600" cy="444600"/>
              </p14:xfrm>
            </p:contentPart>
          </mc:Choice>
          <mc:Fallback xmlns="">
            <p:pic>
              <p:nvPicPr>
                <p:cNvPr id="48" name="Ink 47">
                  <a:extLst>
                    <a:ext uri="{FF2B5EF4-FFF2-40B4-BE49-F238E27FC236}">
                      <a16:creationId xmlns:a16="http://schemas.microsoft.com/office/drawing/2014/main" id="{28A47A30-54BF-45A3-8E28-3407FBFFD8B8}"/>
                    </a:ext>
                  </a:extLst>
                </p:cNvPr>
                <p:cNvPicPr/>
                <p:nvPr/>
              </p:nvPicPr>
              <p:blipFill>
                <a:blip r:embed="rId71"/>
                <a:stretch>
                  <a:fillRect/>
                </a:stretch>
              </p:blipFill>
              <p:spPr>
                <a:xfrm>
                  <a:off x="8658934" y="4008402"/>
                  <a:ext cx="11124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5E3E2570-1CB8-414E-B4E4-3EE9E9BE8216}"/>
                    </a:ext>
                  </a:extLst>
                </p14:cNvPr>
                <p14:cNvContentPartPr/>
                <p14:nvPr/>
              </p14:nvContentPartPr>
              <p14:xfrm>
                <a:off x="8599534" y="4120362"/>
                <a:ext cx="184680" cy="84600"/>
              </p14:xfrm>
            </p:contentPart>
          </mc:Choice>
          <mc:Fallback xmlns="">
            <p:pic>
              <p:nvPicPr>
                <p:cNvPr id="49" name="Ink 48">
                  <a:extLst>
                    <a:ext uri="{FF2B5EF4-FFF2-40B4-BE49-F238E27FC236}">
                      <a16:creationId xmlns:a16="http://schemas.microsoft.com/office/drawing/2014/main" id="{5E3E2570-1CB8-414E-B4E4-3EE9E9BE8216}"/>
                    </a:ext>
                  </a:extLst>
                </p:cNvPr>
                <p:cNvPicPr/>
                <p:nvPr/>
              </p:nvPicPr>
              <p:blipFill>
                <a:blip r:embed="rId73"/>
                <a:stretch>
                  <a:fillRect/>
                </a:stretch>
              </p:blipFill>
              <p:spPr>
                <a:xfrm>
                  <a:off x="8590894" y="4111722"/>
                  <a:ext cx="202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CED2EE34-0110-478C-A97F-E43F276181B2}"/>
                    </a:ext>
                  </a:extLst>
                </p14:cNvPr>
                <p14:cNvContentPartPr/>
                <p14:nvPr/>
              </p14:nvContentPartPr>
              <p14:xfrm>
                <a:off x="8810134" y="4200642"/>
                <a:ext cx="51840" cy="245880"/>
              </p14:xfrm>
            </p:contentPart>
          </mc:Choice>
          <mc:Fallback xmlns="">
            <p:pic>
              <p:nvPicPr>
                <p:cNvPr id="50" name="Ink 49">
                  <a:extLst>
                    <a:ext uri="{FF2B5EF4-FFF2-40B4-BE49-F238E27FC236}">
                      <a16:creationId xmlns:a16="http://schemas.microsoft.com/office/drawing/2014/main" id="{CED2EE34-0110-478C-A97F-E43F276181B2}"/>
                    </a:ext>
                  </a:extLst>
                </p:cNvPr>
                <p:cNvPicPr/>
                <p:nvPr/>
              </p:nvPicPr>
              <p:blipFill>
                <a:blip r:embed="rId75"/>
                <a:stretch>
                  <a:fillRect/>
                </a:stretch>
              </p:blipFill>
              <p:spPr>
                <a:xfrm>
                  <a:off x="8801134" y="4191642"/>
                  <a:ext cx="69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BDEBA3B3-7EAF-4256-A3AD-23BCA8FB4CED}"/>
                    </a:ext>
                  </a:extLst>
                </p14:cNvPr>
                <p14:cNvContentPartPr/>
                <p14:nvPr/>
              </p14:nvContentPartPr>
              <p14:xfrm>
                <a:off x="8886094" y="4201362"/>
                <a:ext cx="160920" cy="198720"/>
              </p14:xfrm>
            </p:contentPart>
          </mc:Choice>
          <mc:Fallback xmlns="">
            <p:pic>
              <p:nvPicPr>
                <p:cNvPr id="51" name="Ink 50">
                  <a:extLst>
                    <a:ext uri="{FF2B5EF4-FFF2-40B4-BE49-F238E27FC236}">
                      <a16:creationId xmlns:a16="http://schemas.microsoft.com/office/drawing/2014/main" id="{BDEBA3B3-7EAF-4256-A3AD-23BCA8FB4CED}"/>
                    </a:ext>
                  </a:extLst>
                </p:cNvPr>
                <p:cNvPicPr/>
                <p:nvPr/>
              </p:nvPicPr>
              <p:blipFill>
                <a:blip r:embed="rId77"/>
                <a:stretch>
                  <a:fillRect/>
                </a:stretch>
              </p:blipFill>
              <p:spPr>
                <a:xfrm>
                  <a:off x="8877094" y="4192722"/>
                  <a:ext cx="178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35FB22DF-D7C2-45D1-8CA1-923973519521}"/>
                    </a:ext>
                  </a:extLst>
                </p14:cNvPr>
                <p14:cNvContentPartPr/>
                <p14:nvPr/>
              </p14:nvContentPartPr>
              <p14:xfrm>
                <a:off x="9090214" y="4143402"/>
                <a:ext cx="221400" cy="323640"/>
              </p14:xfrm>
            </p:contentPart>
          </mc:Choice>
          <mc:Fallback xmlns="">
            <p:pic>
              <p:nvPicPr>
                <p:cNvPr id="52" name="Ink 51">
                  <a:extLst>
                    <a:ext uri="{FF2B5EF4-FFF2-40B4-BE49-F238E27FC236}">
                      <a16:creationId xmlns:a16="http://schemas.microsoft.com/office/drawing/2014/main" id="{35FB22DF-D7C2-45D1-8CA1-923973519521}"/>
                    </a:ext>
                  </a:extLst>
                </p:cNvPr>
                <p:cNvPicPr/>
                <p:nvPr/>
              </p:nvPicPr>
              <p:blipFill>
                <a:blip r:embed="rId79"/>
                <a:stretch>
                  <a:fillRect/>
                </a:stretch>
              </p:blipFill>
              <p:spPr>
                <a:xfrm>
                  <a:off x="9081574" y="4134762"/>
                  <a:ext cx="2390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02892C6B-10E2-4CF2-9920-BA157D5BCFF4}"/>
                    </a:ext>
                  </a:extLst>
                </p14:cNvPr>
                <p14:cNvContentPartPr/>
                <p14:nvPr/>
              </p14:nvContentPartPr>
              <p14:xfrm>
                <a:off x="8861254" y="3995082"/>
                <a:ext cx="75960" cy="112320"/>
              </p14:xfrm>
            </p:contentPart>
          </mc:Choice>
          <mc:Fallback xmlns="">
            <p:pic>
              <p:nvPicPr>
                <p:cNvPr id="53" name="Ink 52">
                  <a:extLst>
                    <a:ext uri="{FF2B5EF4-FFF2-40B4-BE49-F238E27FC236}">
                      <a16:creationId xmlns:a16="http://schemas.microsoft.com/office/drawing/2014/main" id="{02892C6B-10E2-4CF2-9920-BA157D5BCFF4}"/>
                    </a:ext>
                  </a:extLst>
                </p:cNvPr>
                <p:cNvPicPr/>
                <p:nvPr/>
              </p:nvPicPr>
              <p:blipFill>
                <a:blip r:embed="rId81"/>
                <a:stretch>
                  <a:fillRect/>
                </a:stretch>
              </p:blipFill>
              <p:spPr>
                <a:xfrm>
                  <a:off x="8852254" y="3986082"/>
                  <a:ext cx="93600" cy="129960"/>
                </a:xfrm>
                <a:prstGeom prst="rect">
                  <a:avLst/>
                </a:prstGeom>
              </p:spPr>
            </p:pic>
          </mc:Fallback>
        </mc:AlternateContent>
      </p:grpSp>
      <p:grpSp>
        <p:nvGrpSpPr>
          <p:cNvPr id="64" name="Group 63">
            <a:extLst>
              <a:ext uri="{FF2B5EF4-FFF2-40B4-BE49-F238E27FC236}">
                <a16:creationId xmlns:a16="http://schemas.microsoft.com/office/drawing/2014/main" id="{CEC78340-19C7-4C02-9CCB-6EC037F1706B}"/>
              </a:ext>
            </a:extLst>
          </p:cNvPr>
          <p:cNvGrpSpPr/>
          <p:nvPr/>
        </p:nvGrpSpPr>
        <p:grpSpPr>
          <a:xfrm>
            <a:off x="9589174" y="3549042"/>
            <a:ext cx="1172160" cy="623520"/>
            <a:chOff x="9589174" y="3549042"/>
            <a:chExt cx="1172160" cy="623520"/>
          </a:xfrm>
        </p:grpSpPr>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8C394DDF-F692-4FD8-AF44-C9C25DCE83DA}"/>
                    </a:ext>
                  </a:extLst>
                </p14:cNvPr>
                <p14:cNvContentPartPr/>
                <p14:nvPr/>
              </p14:nvContentPartPr>
              <p14:xfrm>
                <a:off x="9593854" y="3730122"/>
                <a:ext cx="363240" cy="260640"/>
              </p14:xfrm>
            </p:contentPart>
          </mc:Choice>
          <mc:Fallback xmlns="">
            <p:pic>
              <p:nvPicPr>
                <p:cNvPr id="55" name="Ink 54">
                  <a:extLst>
                    <a:ext uri="{FF2B5EF4-FFF2-40B4-BE49-F238E27FC236}">
                      <a16:creationId xmlns:a16="http://schemas.microsoft.com/office/drawing/2014/main" id="{8C394DDF-F692-4FD8-AF44-C9C25DCE83DA}"/>
                    </a:ext>
                  </a:extLst>
                </p:cNvPr>
                <p:cNvPicPr/>
                <p:nvPr/>
              </p:nvPicPr>
              <p:blipFill>
                <a:blip r:embed="rId83"/>
                <a:stretch>
                  <a:fillRect/>
                </a:stretch>
              </p:blipFill>
              <p:spPr>
                <a:xfrm>
                  <a:off x="9584854" y="3721482"/>
                  <a:ext cx="3808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1879463F-9000-4973-A441-5D3B3394F7FF}"/>
                    </a:ext>
                  </a:extLst>
                </p14:cNvPr>
                <p14:cNvContentPartPr/>
                <p14:nvPr/>
              </p14:nvContentPartPr>
              <p14:xfrm>
                <a:off x="9589174" y="3694122"/>
                <a:ext cx="293040" cy="478440"/>
              </p14:xfrm>
            </p:contentPart>
          </mc:Choice>
          <mc:Fallback xmlns="">
            <p:pic>
              <p:nvPicPr>
                <p:cNvPr id="56" name="Ink 55">
                  <a:extLst>
                    <a:ext uri="{FF2B5EF4-FFF2-40B4-BE49-F238E27FC236}">
                      <a16:creationId xmlns:a16="http://schemas.microsoft.com/office/drawing/2014/main" id="{1879463F-9000-4973-A441-5D3B3394F7FF}"/>
                    </a:ext>
                  </a:extLst>
                </p:cNvPr>
                <p:cNvPicPr/>
                <p:nvPr/>
              </p:nvPicPr>
              <p:blipFill>
                <a:blip r:embed="rId85"/>
                <a:stretch>
                  <a:fillRect/>
                </a:stretch>
              </p:blipFill>
              <p:spPr>
                <a:xfrm>
                  <a:off x="9580534" y="3685122"/>
                  <a:ext cx="31068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B253E540-65F2-4AFB-A2C7-B9A6300E6510}"/>
                    </a:ext>
                  </a:extLst>
                </p14:cNvPr>
                <p14:cNvContentPartPr/>
                <p14:nvPr/>
              </p14:nvContentPartPr>
              <p14:xfrm>
                <a:off x="10141414" y="3549042"/>
                <a:ext cx="51120" cy="542880"/>
              </p14:xfrm>
            </p:contentPart>
          </mc:Choice>
          <mc:Fallback xmlns="">
            <p:pic>
              <p:nvPicPr>
                <p:cNvPr id="57" name="Ink 56">
                  <a:extLst>
                    <a:ext uri="{FF2B5EF4-FFF2-40B4-BE49-F238E27FC236}">
                      <a16:creationId xmlns:a16="http://schemas.microsoft.com/office/drawing/2014/main" id="{B253E540-65F2-4AFB-A2C7-B9A6300E6510}"/>
                    </a:ext>
                  </a:extLst>
                </p:cNvPr>
                <p:cNvPicPr/>
                <p:nvPr/>
              </p:nvPicPr>
              <p:blipFill>
                <a:blip r:embed="rId87"/>
                <a:stretch>
                  <a:fillRect/>
                </a:stretch>
              </p:blipFill>
              <p:spPr>
                <a:xfrm>
                  <a:off x="10132414" y="3540402"/>
                  <a:ext cx="68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D3EC4E3D-C856-4C14-92BF-7A012F0D4BD9}"/>
                    </a:ext>
                  </a:extLst>
                </p14:cNvPr>
                <p14:cNvContentPartPr/>
                <p14:nvPr/>
              </p14:nvContentPartPr>
              <p14:xfrm>
                <a:off x="10274254" y="3618522"/>
                <a:ext cx="186480" cy="381960"/>
              </p14:xfrm>
            </p:contentPart>
          </mc:Choice>
          <mc:Fallback xmlns="">
            <p:pic>
              <p:nvPicPr>
                <p:cNvPr id="58" name="Ink 57">
                  <a:extLst>
                    <a:ext uri="{FF2B5EF4-FFF2-40B4-BE49-F238E27FC236}">
                      <a16:creationId xmlns:a16="http://schemas.microsoft.com/office/drawing/2014/main" id="{D3EC4E3D-C856-4C14-92BF-7A012F0D4BD9}"/>
                    </a:ext>
                  </a:extLst>
                </p:cNvPr>
                <p:cNvPicPr/>
                <p:nvPr/>
              </p:nvPicPr>
              <p:blipFill>
                <a:blip r:embed="rId89"/>
                <a:stretch>
                  <a:fillRect/>
                </a:stretch>
              </p:blipFill>
              <p:spPr>
                <a:xfrm>
                  <a:off x="10265614" y="3609882"/>
                  <a:ext cx="2041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BB77C972-00A7-4556-9EF6-7F6841EEF68A}"/>
                    </a:ext>
                  </a:extLst>
                </p14:cNvPr>
                <p14:cNvContentPartPr/>
                <p14:nvPr/>
              </p14:nvContentPartPr>
              <p14:xfrm>
                <a:off x="10537774" y="3651282"/>
                <a:ext cx="223560" cy="349560"/>
              </p14:xfrm>
            </p:contentPart>
          </mc:Choice>
          <mc:Fallback xmlns="">
            <p:pic>
              <p:nvPicPr>
                <p:cNvPr id="59" name="Ink 58">
                  <a:extLst>
                    <a:ext uri="{FF2B5EF4-FFF2-40B4-BE49-F238E27FC236}">
                      <a16:creationId xmlns:a16="http://schemas.microsoft.com/office/drawing/2014/main" id="{BB77C972-00A7-4556-9EF6-7F6841EEF68A}"/>
                    </a:ext>
                  </a:extLst>
                </p:cNvPr>
                <p:cNvPicPr/>
                <p:nvPr/>
              </p:nvPicPr>
              <p:blipFill>
                <a:blip r:embed="rId91"/>
                <a:stretch>
                  <a:fillRect/>
                </a:stretch>
              </p:blipFill>
              <p:spPr>
                <a:xfrm>
                  <a:off x="10528774" y="3642282"/>
                  <a:ext cx="241200" cy="367200"/>
                </a:xfrm>
                <a:prstGeom prst="rect">
                  <a:avLst/>
                </a:prstGeom>
              </p:spPr>
            </p:pic>
          </mc:Fallback>
        </mc:AlternateContent>
      </p:grpSp>
      <p:grpSp>
        <p:nvGrpSpPr>
          <p:cNvPr id="63" name="Group 62">
            <a:extLst>
              <a:ext uri="{FF2B5EF4-FFF2-40B4-BE49-F238E27FC236}">
                <a16:creationId xmlns:a16="http://schemas.microsoft.com/office/drawing/2014/main" id="{7C7F7B4D-22DF-4835-9877-6625BF8E3FF7}"/>
              </a:ext>
            </a:extLst>
          </p:cNvPr>
          <p:cNvGrpSpPr/>
          <p:nvPr/>
        </p:nvGrpSpPr>
        <p:grpSpPr>
          <a:xfrm>
            <a:off x="10978414" y="3422322"/>
            <a:ext cx="321840" cy="730440"/>
            <a:chOff x="10978414" y="3422322"/>
            <a:chExt cx="321840" cy="730440"/>
          </a:xfrm>
        </p:grpSpPr>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EC3484FF-BAEF-405B-85B2-CE623E0D7C96}"/>
                    </a:ext>
                  </a:extLst>
                </p14:cNvPr>
                <p14:cNvContentPartPr/>
                <p14:nvPr/>
              </p14:nvContentPartPr>
              <p14:xfrm>
                <a:off x="10978414" y="3505122"/>
                <a:ext cx="109800" cy="169920"/>
              </p14:xfrm>
            </p:contentPart>
          </mc:Choice>
          <mc:Fallback xmlns="">
            <p:pic>
              <p:nvPicPr>
                <p:cNvPr id="60" name="Ink 59">
                  <a:extLst>
                    <a:ext uri="{FF2B5EF4-FFF2-40B4-BE49-F238E27FC236}">
                      <a16:creationId xmlns:a16="http://schemas.microsoft.com/office/drawing/2014/main" id="{EC3484FF-BAEF-405B-85B2-CE623E0D7C96}"/>
                    </a:ext>
                  </a:extLst>
                </p:cNvPr>
                <p:cNvPicPr/>
                <p:nvPr/>
              </p:nvPicPr>
              <p:blipFill>
                <a:blip r:embed="rId93"/>
                <a:stretch>
                  <a:fillRect/>
                </a:stretch>
              </p:blipFill>
              <p:spPr>
                <a:xfrm>
                  <a:off x="10969774" y="3496122"/>
                  <a:ext cx="127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8E1D9082-DB21-4AD0-BB31-DBBD8125E501}"/>
                    </a:ext>
                  </a:extLst>
                </p14:cNvPr>
                <p14:cNvContentPartPr/>
                <p14:nvPr/>
              </p14:nvContentPartPr>
              <p14:xfrm>
                <a:off x="11037814" y="3422322"/>
                <a:ext cx="255960" cy="730440"/>
              </p14:xfrm>
            </p:contentPart>
          </mc:Choice>
          <mc:Fallback xmlns="">
            <p:pic>
              <p:nvPicPr>
                <p:cNvPr id="61" name="Ink 60">
                  <a:extLst>
                    <a:ext uri="{FF2B5EF4-FFF2-40B4-BE49-F238E27FC236}">
                      <a16:creationId xmlns:a16="http://schemas.microsoft.com/office/drawing/2014/main" id="{8E1D9082-DB21-4AD0-BB31-DBBD8125E501}"/>
                    </a:ext>
                  </a:extLst>
                </p:cNvPr>
                <p:cNvPicPr/>
                <p:nvPr/>
              </p:nvPicPr>
              <p:blipFill>
                <a:blip r:embed="rId95"/>
                <a:stretch>
                  <a:fillRect/>
                </a:stretch>
              </p:blipFill>
              <p:spPr>
                <a:xfrm>
                  <a:off x="11028814" y="3413322"/>
                  <a:ext cx="27360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1775CC11-A0FD-40BB-8E8C-DB5F4E35DDA0}"/>
                    </a:ext>
                  </a:extLst>
                </p14:cNvPr>
                <p14:cNvContentPartPr/>
                <p14:nvPr/>
              </p14:nvContentPartPr>
              <p14:xfrm>
                <a:off x="11167774" y="3863682"/>
                <a:ext cx="132480" cy="163800"/>
              </p14:xfrm>
            </p:contentPart>
          </mc:Choice>
          <mc:Fallback xmlns="">
            <p:pic>
              <p:nvPicPr>
                <p:cNvPr id="62" name="Ink 61">
                  <a:extLst>
                    <a:ext uri="{FF2B5EF4-FFF2-40B4-BE49-F238E27FC236}">
                      <a16:creationId xmlns:a16="http://schemas.microsoft.com/office/drawing/2014/main" id="{1775CC11-A0FD-40BB-8E8C-DB5F4E35DDA0}"/>
                    </a:ext>
                  </a:extLst>
                </p:cNvPr>
                <p:cNvPicPr/>
                <p:nvPr/>
              </p:nvPicPr>
              <p:blipFill>
                <a:blip r:embed="rId97"/>
                <a:stretch>
                  <a:fillRect/>
                </a:stretch>
              </p:blipFill>
              <p:spPr>
                <a:xfrm>
                  <a:off x="11159134" y="3854682"/>
                  <a:ext cx="150120" cy="181440"/>
                </a:xfrm>
                <a:prstGeom prst="rect">
                  <a:avLst/>
                </a:prstGeom>
              </p:spPr>
            </p:pic>
          </mc:Fallback>
        </mc:AlternateContent>
      </p:grpSp>
    </p:spTree>
    <p:extLst>
      <p:ext uri="{BB962C8B-B14F-4D97-AF65-F5344CB8AC3E}">
        <p14:creationId xmlns:p14="http://schemas.microsoft.com/office/powerpoint/2010/main" val="256827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9DA6-CB2D-49F2-BCD5-6101856AEE3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294E50A-EC7F-4443-8A22-F372E2813D36}"/>
              </a:ext>
            </a:extLst>
          </p:cNvPr>
          <p:cNvSpPr>
            <a:spLocks noGrp="1"/>
          </p:cNvSpPr>
          <p:nvPr>
            <p:ph idx="1"/>
          </p:nvPr>
        </p:nvSpPr>
        <p:spPr>
          <a:xfrm>
            <a:off x="838200" y="1294544"/>
            <a:ext cx="10515600" cy="4882419"/>
          </a:xfrm>
        </p:spPr>
        <p:txBody>
          <a:bodyPr/>
          <a:lstStyle/>
          <a:p>
            <a:r>
              <a:rPr lang="en-US" dirty="0"/>
              <a:t>What is the mass/mass percentage of glucose in a solution made by dissolving 3.6 g of glucose in 140.2 g of water?</a:t>
            </a:r>
          </a:p>
          <a:p>
            <a:pPr marL="0" indent="0">
              <a:buNone/>
            </a:pPr>
            <a:endParaRPr lang="en-US" dirty="0"/>
          </a:p>
          <a:p>
            <a:pPr marL="0" indent="0">
              <a:buNone/>
            </a:pPr>
            <a:r>
              <a:rPr lang="en-US" dirty="0"/>
              <a:t>Solution: </a:t>
            </a:r>
          </a:p>
          <a:p>
            <a:pPr marL="0" indent="0">
              <a:buNone/>
            </a:pPr>
            <a:r>
              <a:rPr lang="en-US" dirty="0"/>
              <a:t>Mass of glucose = 3.6 g</a:t>
            </a:r>
          </a:p>
          <a:p>
            <a:pPr marL="0" indent="0">
              <a:buNone/>
            </a:pPr>
            <a:r>
              <a:rPr lang="en-US" dirty="0"/>
              <a:t>Total mass of solution = 3.6 g + 140.2 g = 148.8 g</a:t>
            </a:r>
          </a:p>
          <a:p>
            <a:pPr marL="0" indent="0">
              <a:buNone/>
            </a:pPr>
            <a:endParaRPr lang="en-US" dirty="0"/>
          </a:p>
          <a:p>
            <a:pPr marL="0" indent="0">
              <a:buNone/>
            </a:pPr>
            <a:r>
              <a:rPr lang="en-US" dirty="0"/>
              <a:t>Mass/mass percentage = </a:t>
            </a:r>
          </a:p>
        </p:txBody>
      </p:sp>
      <p:grpSp>
        <p:nvGrpSpPr>
          <p:cNvPr id="101" name="Group 100">
            <a:extLst>
              <a:ext uri="{FF2B5EF4-FFF2-40B4-BE49-F238E27FC236}">
                <a16:creationId xmlns:a16="http://schemas.microsoft.com/office/drawing/2014/main" id="{5EBC3699-5F32-47CB-B13C-EA3CBA2680F9}"/>
              </a:ext>
            </a:extLst>
          </p:cNvPr>
          <p:cNvGrpSpPr/>
          <p:nvPr/>
        </p:nvGrpSpPr>
        <p:grpSpPr>
          <a:xfrm>
            <a:off x="3819094" y="4328442"/>
            <a:ext cx="7837200" cy="2436120"/>
            <a:chOff x="3819094" y="4328442"/>
            <a:chExt cx="7837200" cy="2436120"/>
          </a:xfrm>
        </p:grpSpPr>
        <mc:AlternateContent xmlns:mc="http://schemas.openxmlformats.org/markup-compatibility/2006" xmlns:p14="http://schemas.microsoft.com/office/powerpoint/2010/main">
          <mc:Choice Requires="p14">
            <p:contentPart p14:bwMode="auto" r:id="rId2">
              <p14:nvContentPartPr>
                <p14:cNvPr id="45" name="Ink 44">
                  <a:extLst>
                    <a:ext uri="{FF2B5EF4-FFF2-40B4-BE49-F238E27FC236}">
                      <a16:creationId xmlns:a16="http://schemas.microsoft.com/office/drawing/2014/main" id="{260E78E7-9293-48CA-9EFB-23FA047C3624}"/>
                    </a:ext>
                  </a:extLst>
                </p14:cNvPr>
                <p14:cNvContentPartPr/>
                <p14:nvPr/>
              </p14:nvContentPartPr>
              <p14:xfrm>
                <a:off x="9727054" y="4611762"/>
                <a:ext cx="470880" cy="579600"/>
              </p14:xfrm>
            </p:contentPart>
          </mc:Choice>
          <mc:Fallback xmlns="">
            <p:pic>
              <p:nvPicPr>
                <p:cNvPr id="45" name="Ink 44">
                  <a:extLst>
                    <a:ext uri="{FF2B5EF4-FFF2-40B4-BE49-F238E27FC236}">
                      <a16:creationId xmlns:a16="http://schemas.microsoft.com/office/drawing/2014/main" id="{260E78E7-9293-48CA-9EFB-23FA047C3624}"/>
                    </a:ext>
                  </a:extLst>
                </p:cNvPr>
                <p:cNvPicPr/>
                <p:nvPr/>
              </p:nvPicPr>
              <p:blipFill>
                <a:blip r:embed="rId3"/>
                <a:stretch>
                  <a:fillRect/>
                </a:stretch>
              </p:blipFill>
              <p:spPr>
                <a:xfrm>
                  <a:off x="9718054" y="4603122"/>
                  <a:ext cx="488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6" name="Ink 45">
                  <a:extLst>
                    <a:ext uri="{FF2B5EF4-FFF2-40B4-BE49-F238E27FC236}">
                      <a16:creationId xmlns:a16="http://schemas.microsoft.com/office/drawing/2014/main" id="{C0F922D5-D0D9-4FED-A150-C7D4E1BA6E36}"/>
                    </a:ext>
                  </a:extLst>
                </p14:cNvPr>
                <p14:cNvContentPartPr/>
                <p14:nvPr/>
              </p14:nvContentPartPr>
              <p14:xfrm>
                <a:off x="9719494" y="4652442"/>
                <a:ext cx="421920" cy="685080"/>
              </p14:xfrm>
            </p:contentPart>
          </mc:Choice>
          <mc:Fallback xmlns="">
            <p:pic>
              <p:nvPicPr>
                <p:cNvPr id="46" name="Ink 45">
                  <a:extLst>
                    <a:ext uri="{FF2B5EF4-FFF2-40B4-BE49-F238E27FC236}">
                      <a16:creationId xmlns:a16="http://schemas.microsoft.com/office/drawing/2014/main" id="{C0F922D5-D0D9-4FED-A150-C7D4E1BA6E36}"/>
                    </a:ext>
                  </a:extLst>
                </p:cNvPr>
                <p:cNvPicPr/>
                <p:nvPr/>
              </p:nvPicPr>
              <p:blipFill>
                <a:blip r:embed="rId5"/>
                <a:stretch>
                  <a:fillRect/>
                </a:stretch>
              </p:blipFill>
              <p:spPr>
                <a:xfrm>
                  <a:off x="9710494" y="4643442"/>
                  <a:ext cx="43956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9AAEACE9-1556-453E-AB97-1C2640D36B0F}"/>
                    </a:ext>
                  </a:extLst>
                </p14:cNvPr>
                <p14:cNvContentPartPr/>
                <p14:nvPr/>
              </p14:nvContentPartPr>
              <p14:xfrm>
                <a:off x="10426174" y="4618602"/>
                <a:ext cx="112680" cy="546120"/>
              </p14:xfrm>
            </p:contentPart>
          </mc:Choice>
          <mc:Fallback xmlns="">
            <p:pic>
              <p:nvPicPr>
                <p:cNvPr id="48" name="Ink 47">
                  <a:extLst>
                    <a:ext uri="{FF2B5EF4-FFF2-40B4-BE49-F238E27FC236}">
                      <a16:creationId xmlns:a16="http://schemas.microsoft.com/office/drawing/2014/main" id="{9AAEACE9-1556-453E-AB97-1C2640D36B0F}"/>
                    </a:ext>
                  </a:extLst>
                </p:cNvPr>
                <p:cNvPicPr/>
                <p:nvPr/>
              </p:nvPicPr>
              <p:blipFill>
                <a:blip r:embed="rId7"/>
                <a:stretch>
                  <a:fillRect/>
                </a:stretch>
              </p:blipFill>
              <p:spPr>
                <a:xfrm>
                  <a:off x="10417174" y="4609602"/>
                  <a:ext cx="1303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837B68A0-066E-448F-9A63-CA518D489339}"/>
                    </a:ext>
                  </a:extLst>
                </p14:cNvPr>
                <p14:cNvContentPartPr/>
                <p14:nvPr/>
              </p14:nvContentPartPr>
              <p14:xfrm>
                <a:off x="10560814" y="4680522"/>
                <a:ext cx="211320" cy="473760"/>
              </p14:xfrm>
            </p:contentPart>
          </mc:Choice>
          <mc:Fallback xmlns="">
            <p:pic>
              <p:nvPicPr>
                <p:cNvPr id="49" name="Ink 48">
                  <a:extLst>
                    <a:ext uri="{FF2B5EF4-FFF2-40B4-BE49-F238E27FC236}">
                      <a16:creationId xmlns:a16="http://schemas.microsoft.com/office/drawing/2014/main" id="{837B68A0-066E-448F-9A63-CA518D489339}"/>
                    </a:ext>
                  </a:extLst>
                </p:cNvPr>
                <p:cNvPicPr/>
                <p:nvPr/>
              </p:nvPicPr>
              <p:blipFill>
                <a:blip r:embed="rId9"/>
                <a:stretch>
                  <a:fillRect/>
                </a:stretch>
              </p:blipFill>
              <p:spPr>
                <a:xfrm>
                  <a:off x="10551814" y="4671522"/>
                  <a:ext cx="2289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4FD0AAFE-CEAA-40A4-95CB-0BA40E7E8288}"/>
                    </a:ext>
                  </a:extLst>
                </p14:cNvPr>
                <p14:cNvContentPartPr/>
                <p14:nvPr/>
              </p14:nvContentPartPr>
              <p14:xfrm>
                <a:off x="10826854" y="4664682"/>
                <a:ext cx="305280" cy="432720"/>
              </p14:xfrm>
            </p:contentPart>
          </mc:Choice>
          <mc:Fallback xmlns="">
            <p:pic>
              <p:nvPicPr>
                <p:cNvPr id="50" name="Ink 49">
                  <a:extLst>
                    <a:ext uri="{FF2B5EF4-FFF2-40B4-BE49-F238E27FC236}">
                      <a16:creationId xmlns:a16="http://schemas.microsoft.com/office/drawing/2014/main" id="{4FD0AAFE-CEAA-40A4-95CB-0BA40E7E8288}"/>
                    </a:ext>
                  </a:extLst>
                </p:cNvPr>
                <p:cNvPicPr/>
                <p:nvPr/>
              </p:nvPicPr>
              <p:blipFill>
                <a:blip r:embed="rId11"/>
                <a:stretch>
                  <a:fillRect/>
                </a:stretch>
              </p:blipFill>
              <p:spPr>
                <a:xfrm>
                  <a:off x="10818214" y="4656042"/>
                  <a:ext cx="32292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a:extLst>
                    <a:ext uri="{FF2B5EF4-FFF2-40B4-BE49-F238E27FC236}">
                      <a16:creationId xmlns:a16="http://schemas.microsoft.com/office/drawing/2014/main" id="{4ACB282F-CA2B-402A-80A8-9F0186F95FD7}"/>
                    </a:ext>
                  </a:extLst>
                </p14:cNvPr>
                <p14:cNvContentPartPr/>
                <p14:nvPr/>
              </p14:nvContentPartPr>
              <p14:xfrm>
                <a:off x="11289454" y="4434642"/>
                <a:ext cx="175320" cy="246600"/>
              </p14:xfrm>
            </p:contentPart>
          </mc:Choice>
          <mc:Fallback xmlns="">
            <p:pic>
              <p:nvPicPr>
                <p:cNvPr id="51" name="Ink 50">
                  <a:extLst>
                    <a:ext uri="{FF2B5EF4-FFF2-40B4-BE49-F238E27FC236}">
                      <a16:creationId xmlns:a16="http://schemas.microsoft.com/office/drawing/2014/main" id="{4ACB282F-CA2B-402A-80A8-9F0186F95FD7}"/>
                    </a:ext>
                  </a:extLst>
                </p:cNvPr>
                <p:cNvPicPr/>
                <p:nvPr/>
              </p:nvPicPr>
              <p:blipFill>
                <a:blip r:embed="rId13"/>
                <a:stretch>
                  <a:fillRect/>
                </a:stretch>
              </p:blipFill>
              <p:spPr>
                <a:xfrm>
                  <a:off x="11280814" y="4425642"/>
                  <a:ext cx="192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8A6563BA-FA4A-4CC1-8B8F-58995FB9D269}"/>
                    </a:ext>
                  </a:extLst>
                </p14:cNvPr>
                <p14:cNvContentPartPr/>
                <p14:nvPr/>
              </p14:nvContentPartPr>
              <p14:xfrm>
                <a:off x="11206654" y="4389642"/>
                <a:ext cx="449640" cy="774720"/>
              </p14:xfrm>
            </p:contentPart>
          </mc:Choice>
          <mc:Fallback xmlns="">
            <p:pic>
              <p:nvPicPr>
                <p:cNvPr id="52" name="Ink 51">
                  <a:extLst>
                    <a:ext uri="{FF2B5EF4-FFF2-40B4-BE49-F238E27FC236}">
                      <a16:creationId xmlns:a16="http://schemas.microsoft.com/office/drawing/2014/main" id="{8A6563BA-FA4A-4CC1-8B8F-58995FB9D269}"/>
                    </a:ext>
                  </a:extLst>
                </p:cNvPr>
                <p:cNvPicPr/>
                <p:nvPr/>
              </p:nvPicPr>
              <p:blipFill>
                <a:blip r:embed="rId15"/>
                <a:stretch>
                  <a:fillRect/>
                </a:stretch>
              </p:blipFill>
              <p:spPr>
                <a:xfrm>
                  <a:off x="11198014" y="4381002"/>
                  <a:ext cx="46728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Ink 52">
                  <a:extLst>
                    <a:ext uri="{FF2B5EF4-FFF2-40B4-BE49-F238E27FC236}">
                      <a16:creationId xmlns:a16="http://schemas.microsoft.com/office/drawing/2014/main" id="{67EAADEC-2A75-4DBB-9FB3-4DE95BE0CB1F}"/>
                    </a:ext>
                  </a:extLst>
                </p14:cNvPr>
                <p14:cNvContentPartPr/>
                <p14:nvPr/>
              </p14:nvContentPartPr>
              <p14:xfrm>
                <a:off x="11383414" y="4959882"/>
                <a:ext cx="162000" cy="214200"/>
              </p14:xfrm>
            </p:contentPart>
          </mc:Choice>
          <mc:Fallback xmlns="">
            <p:pic>
              <p:nvPicPr>
                <p:cNvPr id="53" name="Ink 52">
                  <a:extLst>
                    <a:ext uri="{FF2B5EF4-FFF2-40B4-BE49-F238E27FC236}">
                      <a16:creationId xmlns:a16="http://schemas.microsoft.com/office/drawing/2014/main" id="{67EAADEC-2A75-4DBB-9FB3-4DE95BE0CB1F}"/>
                    </a:ext>
                  </a:extLst>
                </p:cNvPr>
                <p:cNvPicPr/>
                <p:nvPr/>
              </p:nvPicPr>
              <p:blipFill>
                <a:blip r:embed="rId17"/>
                <a:stretch>
                  <a:fillRect/>
                </a:stretch>
              </p:blipFill>
              <p:spPr>
                <a:xfrm>
                  <a:off x="11374414" y="4950882"/>
                  <a:ext cx="179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6BCB3511-84B9-4062-82D0-097F039F27FA}"/>
                    </a:ext>
                  </a:extLst>
                </p14:cNvPr>
                <p14:cNvContentPartPr/>
                <p14:nvPr/>
              </p14:nvContentPartPr>
              <p14:xfrm>
                <a:off x="4837894" y="4481442"/>
                <a:ext cx="409320" cy="284400"/>
              </p14:xfrm>
            </p:contentPart>
          </mc:Choice>
          <mc:Fallback xmlns="">
            <p:pic>
              <p:nvPicPr>
                <p:cNvPr id="4" name="Ink 3">
                  <a:extLst>
                    <a:ext uri="{FF2B5EF4-FFF2-40B4-BE49-F238E27FC236}">
                      <a16:creationId xmlns:a16="http://schemas.microsoft.com/office/drawing/2014/main" id="{6BCB3511-84B9-4062-82D0-097F039F27FA}"/>
                    </a:ext>
                  </a:extLst>
                </p:cNvPr>
                <p:cNvPicPr/>
                <p:nvPr/>
              </p:nvPicPr>
              <p:blipFill>
                <a:blip r:embed="rId19"/>
                <a:stretch>
                  <a:fillRect/>
                </a:stretch>
              </p:blipFill>
              <p:spPr>
                <a:xfrm>
                  <a:off x="4829254" y="4472442"/>
                  <a:ext cx="426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56BD7B0E-78DD-49C6-A7BA-9B2FDE0AD515}"/>
                    </a:ext>
                  </a:extLst>
                </p14:cNvPr>
                <p14:cNvContentPartPr/>
                <p14:nvPr/>
              </p14:nvContentPartPr>
              <p14:xfrm>
                <a:off x="5350174" y="4485042"/>
                <a:ext cx="208800" cy="266040"/>
              </p14:xfrm>
            </p:contentPart>
          </mc:Choice>
          <mc:Fallback xmlns="">
            <p:pic>
              <p:nvPicPr>
                <p:cNvPr id="5" name="Ink 4">
                  <a:extLst>
                    <a:ext uri="{FF2B5EF4-FFF2-40B4-BE49-F238E27FC236}">
                      <a16:creationId xmlns:a16="http://schemas.microsoft.com/office/drawing/2014/main" id="{56BD7B0E-78DD-49C6-A7BA-9B2FDE0AD515}"/>
                    </a:ext>
                  </a:extLst>
                </p:cNvPr>
                <p:cNvPicPr/>
                <p:nvPr/>
              </p:nvPicPr>
              <p:blipFill>
                <a:blip r:embed="rId21"/>
                <a:stretch>
                  <a:fillRect/>
                </a:stretch>
              </p:blipFill>
              <p:spPr>
                <a:xfrm>
                  <a:off x="5341534" y="4476042"/>
                  <a:ext cx="226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Ink 5">
                  <a:extLst>
                    <a:ext uri="{FF2B5EF4-FFF2-40B4-BE49-F238E27FC236}">
                      <a16:creationId xmlns:a16="http://schemas.microsoft.com/office/drawing/2014/main" id="{708594A8-D332-4353-B091-DA3C473A4091}"/>
                    </a:ext>
                  </a:extLst>
                </p14:cNvPr>
                <p14:cNvContentPartPr/>
                <p14:nvPr/>
              </p14:nvContentPartPr>
              <p14:xfrm>
                <a:off x="5611174" y="4490442"/>
                <a:ext cx="126720" cy="281520"/>
              </p14:xfrm>
            </p:contentPart>
          </mc:Choice>
          <mc:Fallback xmlns="">
            <p:pic>
              <p:nvPicPr>
                <p:cNvPr id="6" name="Ink 5">
                  <a:extLst>
                    <a:ext uri="{FF2B5EF4-FFF2-40B4-BE49-F238E27FC236}">
                      <a16:creationId xmlns:a16="http://schemas.microsoft.com/office/drawing/2014/main" id="{708594A8-D332-4353-B091-DA3C473A4091}"/>
                    </a:ext>
                  </a:extLst>
                </p:cNvPr>
                <p:cNvPicPr/>
                <p:nvPr/>
              </p:nvPicPr>
              <p:blipFill>
                <a:blip r:embed="rId23"/>
                <a:stretch>
                  <a:fillRect/>
                </a:stretch>
              </p:blipFill>
              <p:spPr>
                <a:xfrm>
                  <a:off x="5602174" y="4481442"/>
                  <a:ext cx="1443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 6">
                  <a:extLst>
                    <a:ext uri="{FF2B5EF4-FFF2-40B4-BE49-F238E27FC236}">
                      <a16:creationId xmlns:a16="http://schemas.microsoft.com/office/drawing/2014/main" id="{D5640C1F-2001-4E69-ABE4-28B709A9D2CD}"/>
                    </a:ext>
                  </a:extLst>
                </p14:cNvPr>
                <p14:cNvContentPartPr/>
                <p14:nvPr/>
              </p14:nvContentPartPr>
              <p14:xfrm>
                <a:off x="5812774" y="4487922"/>
                <a:ext cx="114480" cy="269280"/>
              </p14:xfrm>
            </p:contentPart>
          </mc:Choice>
          <mc:Fallback xmlns="">
            <p:pic>
              <p:nvPicPr>
                <p:cNvPr id="7" name="Ink 6">
                  <a:extLst>
                    <a:ext uri="{FF2B5EF4-FFF2-40B4-BE49-F238E27FC236}">
                      <a16:creationId xmlns:a16="http://schemas.microsoft.com/office/drawing/2014/main" id="{D5640C1F-2001-4E69-ABE4-28B709A9D2CD}"/>
                    </a:ext>
                  </a:extLst>
                </p:cNvPr>
                <p:cNvPicPr/>
                <p:nvPr/>
              </p:nvPicPr>
              <p:blipFill>
                <a:blip r:embed="rId25"/>
                <a:stretch>
                  <a:fillRect/>
                </a:stretch>
              </p:blipFill>
              <p:spPr>
                <a:xfrm>
                  <a:off x="5804134" y="4478922"/>
                  <a:ext cx="132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86AA2E8C-6C06-413E-8FB0-1C25F28929F0}"/>
                    </a:ext>
                  </a:extLst>
                </p14:cNvPr>
                <p14:cNvContentPartPr/>
                <p14:nvPr/>
              </p14:nvContentPartPr>
              <p14:xfrm>
                <a:off x="6118054" y="4459842"/>
                <a:ext cx="142560" cy="250200"/>
              </p14:xfrm>
            </p:contentPart>
          </mc:Choice>
          <mc:Fallback xmlns="">
            <p:pic>
              <p:nvPicPr>
                <p:cNvPr id="8" name="Ink 7">
                  <a:extLst>
                    <a:ext uri="{FF2B5EF4-FFF2-40B4-BE49-F238E27FC236}">
                      <a16:creationId xmlns:a16="http://schemas.microsoft.com/office/drawing/2014/main" id="{86AA2E8C-6C06-413E-8FB0-1C25F28929F0}"/>
                    </a:ext>
                  </a:extLst>
                </p:cNvPr>
                <p:cNvPicPr/>
                <p:nvPr/>
              </p:nvPicPr>
              <p:blipFill>
                <a:blip r:embed="rId27"/>
                <a:stretch>
                  <a:fillRect/>
                </a:stretch>
              </p:blipFill>
              <p:spPr>
                <a:xfrm>
                  <a:off x="6109054" y="4451202"/>
                  <a:ext cx="1602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574411B1-4FE2-4B2D-90E6-4414923627B4}"/>
                    </a:ext>
                  </a:extLst>
                </p14:cNvPr>
                <p14:cNvContentPartPr/>
                <p14:nvPr/>
              </p14:nvContentPartPr>
              <p14:xfrm>
                <a:off x="6305614" y="4328442"/>
                <a:ext cx="305640" cy="563760"/>
              </p14:xfrm>
            </p:contentPart>
          </mc:Choice>
          <mc:Fallback xmlns="">
            <p:pic>
              <p:nvPicPr>
                <p:cNvPr id="9" name="Ink 8">
                  <a:extLst>
                    <a:ext uri="{FF2B5EF4-FFF2-40B4-BE49-F238E27FC236}">
                      <a16:creationId xmlns:a16="http://schemas.microsoft.com/office/drawing/2014/main" id="{574411B1-4FE2-4B2D-90E6-4414923627B4}"/>
                    </a:ext>
                  </a:extLst>
                </p:cNvPr>
                <p:cNvPicPr/>
                <p:nvPr/>
              </p:nvPicPr>
              <p:blipFill>
                <a:blip r:embed="rId29"/>
                <a:stretch>
                  <a:fillRect/>
                </a:stretch>
              </p:blipFill>
              <p:spPr>
                <a:xfrm>
                  <a:off x="6296974" y="4319442"/>
                  <a:ext cx="32328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Ink 9">
                  <a:extLst>
                    <a:ext uri="{FF2B5EF4-FFF2-40B4-BE49-F238E27FC236}">
                      <a16:creationId xmlns:a16="http://schemas.microsoft.com/office/drawing/2014/main" id="{0A5779B6-2B73-465F-AA67-D3F26248A6B7}"/>
                    </a:ext>
                  </a:extLst>
                </p14:cNvPr>
                <p14:cNvContentPartPr/>
                <p14:nvPr/>
              </p14:nvContentPartPr>
              <p14:xfrm>
                <a:off x="6253774" y="4557402"/>
                <a:ext cx="226080" cy="93600"/>
              </p14:xfrm>
            </p:contentPart>
          </mc:Choice>
          <mc:Fallback xmlns="">
            <p:pic>
              <p:nvPicPr>
                <p:cNvPr id="10" name="Ink 9">
                  <a:extLst>
                    <a:ext uri="{FF2B5EF4-FFF2-40B4-BE49-F238E27FC236}">
                      <a16:creationId xmlns:a16="http://schemas.microsoft.com/office/drawing/2014/main" id="{0A5779B6-2B73-465F-AA67-D3F26248A6B7}"/>
                    </a:ext>
                  </a:extLst>
                </p:cNvPr>
                <p:cNvPicPr/>
                <p:nvPr/>
              </p:nvPicPr>
              <p:blipFill>
                <a:blip r:embed="rId31"/>
                <a:stretch>
                  <a:fillRect/>
                </a:stretch>
              </p:blipFill>
              <p:spPr>
                <a:xfrm>
                  <a:off x="6245134" y="4548402"/>
                  <a:ext cx="243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BACB654C-2372-4A38-A02F-388BA9B2991B}"/>
                    </a:ext>
                  </a:extLst>
                </p14:cNvPr>
                <p14:cNvContentPartPr/>
                <p14:nvPr/>
              </p14:nvContentPartPr>
              <p14:xfrm>
                <a:off x="6727894" y="4493322"/>
                <a:ext cx="136800" cy="292320"/>
              </p14:xfrm>
            </p:contentPart>
          </mc:Choice>
          <mc:Fallback xmlns="">
            <p:pic>
              <p:nvPicPr>
                <p:cNvPr id="11" name="Ink 10">
                  <a:extLst>
                    <a:ext uri="{FF2B5EF4-FFF2-40B4-BE49-F238E27FC236}">
                      <a16:creationId xmlns:a16="http://schemas.microsoft.com/office/drawing/2014/main" id="{BACB654C-2372-4A38-A02F-388BA9B2991B}"/>
                    </a:ext>
                  </a:extLst>
                </p:cNvPr>
                <p:cNvPicPr/>
                <p:nvPr/>
              </p:nvPicPr>
              <p:blipFill>
                <a:blip r:embed="rId33"/>
                <a:stretch>
                  <a:fillRect/>
                </a:stretch>
              </p:blipFill>
              <p:spPr>
                <a:xfrm>
                  <a:off x="6718894" y="4484322"/>
                  <a:ext cx="1544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D3704B3B-07CD-4555-895A-224F50FEE5FA}"/>
                    </a:ext>
                  </a:extLst>
                </p14:cNvPr>
                <p14:cNvContentPartPr/>
                <p14:nvPr/>
              </p14:nvContentPartPr>
              <p14:xfrm>
                <a:off x="6860734" y="4543362"/>
                <a:ext cx="136800" cy="201960"/>
              </p14:xfrm>
            </p:contentPart>
          </mc:Choice>
          <mc:Fallback xmlns="">
            <p:pic>
              <p:nvPicPr>
                <p:cNvPr id="12" name="Ink 11">
                  <a:extLst>
                    <a:ext uri="{FF2B5EF4-FFF2-40B4-BE49-F238E27FC236}">
                      <a16:creationId xmlns:a16="http://schemas.microsoft.com/office/drawing/2014/main" id="{D3704B3B-07CD-4555-895A-224F50FEE5FA}"/>
                    </a:ext>
                  </a:extLst>
                </p:cNvPr>
                <p:cNvPicPr/>
                <p:nvPr/>
              </p:nvPicPr>
              <p:blipFill>
                <a:blip r:embed="rId35"/>
                <a:stretch>
                  <a:fillRect/>
                </a:stretch>
              </p:blipFill>
              <p:spPr>
                <a:xfrm>
                  <a:off x="6852094" y="4534362"/>
                  <a:ext cx="1544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Ink 12">
                  <a:extLst>
                    <a:ext uri="{FF2B5EF4-FFF2-40B4-BE49-F238E27FC236}">
                      <a16:creationId xmlns:a16="http://schemas.microsoft.com/office/drawing/2014/main" id="{DA463270-F1B4-4FDC-8DD0-DFAE86A5E8A6}"/>
                    </a:ext>
                  </a:extLst>
                </p14:cNvPr>
                <p14:cNvContentPartPr/>
                <p14:nvPr/>
              </p14:nvContentPartPr>
              <p14:xfrm>
                <a:off x="7009054" y="4396842"/>
                <a:ext cx="114120" cy="415800"/>
              </p14:xfrm>
            </p:contentPart>
          </mc:Choice>
          <mc:Fallback xmlns="">
            <p:pic>
              <p:nvPicPr>
                <p:cNvPr id="13" name="Ink 12">
                  <a:extLst>
                    <a:ext uri="{FF2B5EF4-FFF2-40B4-BE49-F238E27FC236}">
                      <a16:creationId xmlns:a16="http://schemas.microsoft.com/office/drawing/2014/main" id="{DA463270-F1B4-4FDC-8DD0-DFAE86A5E8A6}"/>
                    </a:ext>
                  </a:extLst>
                </p:cNvPr>
                <p:cNvPicPr/>
                <p:nvPr/>
              </p:nvPicPr>
              <p:blipFill>
                <a:blip r:embed="rId37"/>
                <a:stretch>
                  <a:fillRect/>
                </a:stretch>
              </p:blipFill>
              <p:spPr>
                <a:xfrm>
                  <a:off x="7000054" y="4387842"/>
                  <a:ext cx="1317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9E4DE1E0-D032-454A-8C71-A203870A8394}"/>
                    </a:ext>
                  </a:extLst>
                </p14:cNvPr>
                <p14:cNvContentPartPr/>
                <p14:nvPr/>
              </p14:nvContentPartPr>
              <p14:xfrm>
                <a:off x="7173214" y="4555602"/>
                <a:ext cx="205920" cy="232560"/>
              </p14:xfrm>
            </p:contentPart>
          </mc:Choice>
          <mc:Fallback xmlns="">
            <p:pic>
              <p:nvPicPr>
                <p:cNvPr id="14" name="Ink 13">
                  <a:extLst>
                    <a:ext uri="{FF2B5EF4-FFF2-40B4-BE49-F238E27FC236}">
                      <a16:creationId xmlns:a16="http://schemas.microsoft.com/office/drawing/2014/main" id="{9E4DE1E0-D032-454A-8C71-A203870A8394}"/>
                    </a:ext>
                  </a:extLst>
                </p:cNvPr>
                <p:cNvPicPr/>
                <p:nvPr/>
              </p:nvPicPr>
              <p:blipFill>
                <a:blip r:embed="rId39"/>
                <a:stretch>
                  <a:fillRect/>
                </a:stretch>
              </p:blipFill>
              <p:spPr>
                <a:xfrm>
                  <a:off x="7164574" y="4546962"/>
                  <a:ext cx="223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Ink 14">
                  <a:extLst>
                    <a:ext uri="{FF2B5EF4-FFF2-40B4-BE49-F238E27FC236}">
                      <a16:creationId xmlns:a16="http://schemas.microsoft.com/office/drawing/2014/main" id="{9097FBD3-73E7-487C-9C84-3D91EF993580}"/>
                    </a:ext>
                  </a:extLst>
                </p14:cNvPr>
                <p14:cNvContentPartPr/>
                <p14:nvPr/>
              </p14:nvContentPartPr>
              <p14:xfrm>
                <a:off x="7467334" y="4391442"/>
                <a:ext cx="150480" cy="387000"/>
              </p14:xfrm>
            </p:contentPart>
          </mc:Choice>
          <mc:Fallback xmlns="">
            <p:pic>
              <p:nvPicPr>
                <p:cNvPr id="15" name="Ink 14">
                  <a:extLst>
                    <a:ext uri="{FF2B5EF4-FFF2-40B4-BE49-F238E27FC236}">
                      <a16:creationId xmlns:a16="http://schemas.microsoft.com/office/drawing/2014/main" id="{9097FBD3-73E7-487C-9C84-3D91EF993580}"/>
                    </a:ext>
                  </a:extLst>
                </p:cNvPr>
                <p:cNvPicPr/>
                <p:nvPr/>
              </p:nvPicPr>
              <p:blipFill>
                <a:blip r:embed="rId41"/>
                <a:stretch>
                  <a:fillRect/>
                </a:stretch>
              </p:blipFill>
              <p:spPr>
                <a:xfrm>
                  <a:off x="7458334" y="4382802"/>
                  <a:ext cx="1681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 name="Ink 15">
                  <a:extLst>
                    <a:ext uri="{FF2B5EF4-FFF2-40B4-BE49-F238E27FC236}">
                      <a16:creationId xmlns:a16="http://schemas.microsoft.com/office/drawing/2014/main" id="{20FF2063-2B4F-495D-AE05-530D0151EFBE}"/>
                    </a:ext>
                  </a:extLst>
                </p14:cNvPr>
                <p14:cNvContentPartPr/>
                <p14:nvPr/>
              </p14:nvContentPartPr>
              <p14:xfrm>
                <a:off x="7398574" y="4506282"/>
                <a:ext cx="200520" cy="31680"/>
              </p14:xfrm>
            </p:contentPart>
          </mc:Choice>
          <mc:Fallback xmlns="">
            <p:pic>
              <p:nvPicPr>
                <p:cNvPr id="16" name="Ink 15">
                  <a:extLst>
                    <a:ext uri="{FF2B5EF4-FFF2-40B4-BE49-F238E27FC236}">
                      <a16:creationId xmlns:a16="http://schemas.microsoft.com/office/drawing/2014/main" id="{20FF2063-2B4F-495D-AE05-530D0151EFBE}"/>
                    </a:ext>
                  </a:extLst>
                </p:cNvPr>
                <p:cNvPicPr/>
                <p:nvPr/>
              </p:nvPicPr>
              <p:blipFill>
                <a:blip r:embed="rId43"/>
                <a:stretch>
                  <a:fillRect/>
                </a:stretch>
              </p:blipFill>
              <p:spPr>
                <a:xfrm>
                  <a:off x="7389934" y="4497642"/>
                  <a:ext cx="218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Ink 16">
                  <a:extLst>
                    <a:ext uri="{FF2B5EF4-FFF2-40B4-BE49-F238E27FC236}">
                      <a16:creationId xmlns:a16="http://schemas.microsoft.com/office/drawing/2014/main" id="{430D6A26-F88C-41DE-A470-ACF7296C506A}"/>
                    </a:ext>
                  </a:extLst>
                </p14:cNvPr>
                <p14:cNvContentPartPr/>
                <p14:nvPr/>
              </p14:nvContentPartPr>
              <p14:xfrm>
                <a:off x="7659574" y="4455882"/>
                <a:ext cx="228240" cy="333360"/>
              </p14:xfrm>
            </p:contentPart>
          </mc:Choice>
          <mc:Fallback xmlns="">
            <p:pic>
              <p:nvPicPr>
                <p:cNvPr id="17" name="Ink 16">
                  <a:extLst>
                    <a:ext uri="{FF2B5EF4-FFF2-40B4-BE49-F238E27FC236}">
                      <a16:creationId xmlns:a16="http://schemas.microsoft.com/office/drawing/2014/main" id="{430D6A26-F88C-41DE-A470-ACF7296C506A}"/>
                    </a:ext>
                  </a:extLst>
                </p:cNvPr>
                <p:cNvPicPr/>
                <p:nvPr/>
              </p:nvPicPr>
              <p:blipFill>
                <a:blip r:embed="rId45"/>
                <a:stretch>
                  <a:fillRect/>
                </a:stretch>
              </p:blipFill>
              <p:spPr>
                <a:xfrm>
                  <a:off x="7650574" y="4447242"/>
                  <a:ext cx="245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Ink 17">
                  <a:extLst>
                    <a:ext uri="{FF2B5EF4-FFF2-40B4-BE49-F238E27FC236}">
                      <a16:creationId xmlns:a16="http://schemas.microsoft.com/office/drawing/2014/main" id="{4FCA41CE-2B1D-4F86-9E97-0A539CE63FE0}"/>
                    </a:ext>
                  </a:extLst>
                </p14:cNvPr>
                <p14:cNvContentPartPr/>
                <p14:nvPr/>
              </p14:nvContentPartPr>
              <p14:xfrm>
                <a:off x="4905934" y="4946202"/>
                <a:ext cx="2926800" cy="118440"/>
              </p14:xfrm>
            </p:contentPart>
          </mc:Choice>
          <mc:Fallback xmlns="">
            <p:pic>
              <p:nvPicPr>
                <p:cNvPr id="18" name="Ink 17">
                  <a:extLst>
                    <a:ext uri="{FF2B5EF4-FFF2-40B4-BE49-F238E27FC236}">
                      <a16:creationId xmlns:a16="http://schemas.microsoft.com/office/drawing/2014/main" id="{4FCA41CE-2B1D-4F86-9E97-0A539CE63FE0}"/>
                    </a:ext>
                  </a:extLst>
                </p:cNvPr>
                <p:cNvPicPr/>
                <p:nvPr/>
              </p:nvPicPr>
              <p:blipFill>
                <a:blip r:embed="rId47"/>
                <a:stretch>
                  <a:fillRect/>
                </a:stretch>
              </p:blipFill>
              <p:spPr>
                <a:xfrm>
                  <a:off x="4896934" y="4937202"/>
                  <a:ext cx="2944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Ink 54">
                  <a:extLst>
                    <a:ext uri="{FF2B5EF4-FFF2-40B4-BE49-F238E27FC236}">
                      <a16:creationId xmlns:a16="http://schemas.microsoft.com/office/drawing/2014/main" id="{24DA139B-CA64-41C7-80B7-25E430869CFE}"/>
                    </a:ext>
                  </a:extLst>
                </p14:cNvPr>
                <p14:cNvContentPartPr/>
                <p14:nvPr/>
              </p14:nvContentPartPr>
              <p14:xfrm>
                <a:off x="3819094" y="5943762"/>
                <a:ext cx="397080" cy="74160"/>
              </p14:xfrm>
            </p:contentPart>
          </mc:Choice>
          <mc:Fallback xmlns="">
            <p:pic>
              <p:nvPicPr>
                <p:cNvPr id="55" name="Ink 54">
                  <a:extLst>
                    <a:ext uri="{FF2B5EF4-FFF2-40B4-BE49-F238E27FC236}">
                      <a16:creationId xmlns:a16="http://schemas.microsoft.com/office/drawing/2014/main" id="{24DA139B-CA64-41C7-80B7-25E430869CFE}"/>
                    </a:ext>
                  </a:extLst>
                </p:cNvPr>
                <p:cNvPicPr/>
                <p:nvPr/>
              </p:nvPicPr>
              <p:blipFill>
                <a:blip r:embed="rId49"/>
                <a:stretch>
                  <a:fillRect/>
                </a:stretch>
              </p:blipFill>
              <p:spPr>
                <a:xfrm>
                  <a:off x="3810094" y="5934762"/>
                  <a:ext cx="414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Ink 55">
                  <a:extLst>
                    <a:ext uri="{FF2B5EF4-FFF2-40B4-BE49-F238E27FC236}">
                      <a16:creationId xmlns:a16="http://schemas.microsoft.com/office/drawing/2014/main" id="{B979E6B6-349C-4DC1-8EA7-DE76BC13521B}"/>
                    </a:ext>
                  </a:extLst>
                </p14:cNvPr>
                <p14:cNvContentPartPr/>
                <p14:nvPr/>
              </p14:nvContentPartPr>
              <p14:xfrm>
                <a:off x="3904774" y="6107562"/>
                <a:ext cx="309240" cy="106200"/>
              </p14:xfrm>
            </p:contentPart>
          </mc:Choice>
          <mc:Fallback xmlns="">
            <p:pic>
              <p:nvPicPr>
                <p:cNvPr id="56" name="Ink 55">
                  <a:extLst>
                    <a:ext uri="{FF2B5EF4-FFF2-40B4-BE49-F238E27FC236}">
                      <a16:creationId xmlns:a16="http://schemas.microsoft.com/office/drawing/2014/main" id="{B979E6B6-349C-4DC1-8EA7-DE76BC13521B}"/>
                    </a:ext>
                  </a:extLst>
                </p:cNvPr>
                <p:cNvPicPr/>
                <p:nvPr/>
              </p:nvPicPr>
              <p:blipFill>
                <a:blip r:embed="rId51"/>
                <a:stretch>
                  <a:fillRect/>
                </a:stretch>
              </p:blipFill>
              <p:spPr>
                <a:xfrm>
                  <a:off x="3895774" y="6098922"/>
                  <a:ext cx="326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 name="Ink 19">
                  <a:extLst>
                    <a:ext uri="{FF2B5EF4-FFF2-40B4-BE49-F238E27FC236}">
                      <a16:creationId xmlns:a16="http://schemas.microsoft.com/office/drawing/2014/main" id="{7AD644D9-BEB4-4161-B8D3-8AC01F43C055}"/>
                    </a:ext>
                  </a:extLst>
                </p14:cNvPr>
                <p14:cNvContentPartPr/>
                <p14:nvPr/>
              </p14:nvContentPartPr>
              <p14:xfrm>
                <a:off x="4716934" y="5177682"/>
                <a:ext cx="79560" cy="490320"/>
              </p14:xfrm>
            </p:contentPart>
          </mc:Choice>
          <mc:Fallback xmlns="">
            <p:pic>
              <p:nvPicPr>
                <p:cNvPr id="20" name="Ink 19">
                  <a:extLst>
                    <a:ext uri="{FF2B5EF4-FFF2-40B4-BE49-F238E27FC236}">
                      <a16:creationId xmlns:a16="http://schemas.microsoft.com/office/drawing/2014/main" id="{7AD644D9-BEB4-4161-B8D3-8AC01F43C055}"/>
                    </a:ext>
                  </a:extLst>
                </p:cNvPr>
                <p:cNvPicPr/>
                <p:nvPr/>
              </p:nvPicPr>
              <p:blipFill>
                <a:blip r:embed="rId53"/>
                <a:stretch>
                  <a:fillRect/>
                </a:stretch>
              </p:blipFill>
              <p:spPr>
                <a:xfrm>
                  <a:off x="4707934" y="5168682"/>
                  <a:ext cx="9720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Ink 20">
                  <a:extLst>
                    <a:ext uri="{FF2B5EF4-FFF2-40B4-BE49-F238E27FC236}">
                      <a16:creationId xmlns:a16="http://schemas.microsoft.com/office/drawing/2014/main" id="{2443E572-45A5-42D5-B881-94821798B469}"/>
                    </a:ext>
                  </a:extLst>
                </p14:cNvPr>
                <p14:cNvContentPartPr/>
                <p14:nvPr/>
              </p14:nvContentPartPr>
              <p14:xfrm>
                <a:off x="4635934" y="5164362"/>
                <a:ext cx="326160" cy="116280"/>
              </p14:xfrm>
            </p:contentPart>
          </mc:Choice>
          <mc:Fallback xmlns="">
            <p:pic>
              <p:nvPicPr>
                <p:cNvPr id="21" name="Ink 20">
                  <a:extLst>
                    <a:ext uri="{FF2B5EF4-FFF2-40B4-BE49-F238E27FC236}">
                      <a16:creationId xmlns:a16="http://schemas.microsoft.com/office/drawing/2014/main" id="{2443E572-45A5-42D5-B881-94821798B469}"/>
                    </a:ext>
                  </a:extLst>
                </p:cNvPr>
                <p:cNvPicPr/>
                <p:nvPr/>
              </p:nvPicPr>
              <p:blipFill>
                <a:blip r:embed="rId55"/>
                <a:stretch>
                  <a:fillRect/>
                </a:stretch>
              </p:blipFill>
              <p:spPr>
                <a:xfrm>
                  <a:off x="4626934" y="5155722"/>
                  <a:ext cx="343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Ink 21">
                  <a:extLst>
                    <a:ext uri="{FF2B5EF4-FFF2-40B4-BE49-F238E27FC236}">
                      <a16:creationId xmlns:a16="http://schemas.microsoft.com/office/drawing/2014/main" id="{3372B2DF-CD2D-472E-B690-7F3BBAC4D0E5}"/>
                    </a:ext>
                  </a:extLst>
                </p14:cNvPr>
                <p14:cNvContentPartPr/>
                <p14:nvPr/>
              </p14:nvContentPartPr>
              <p14:xfrm>
                <a:off x="5014294" y="5331042"/>
                <a:ext cx="151200" cy="307440"/>
              </p14:xfrm>
            </p:contentPart>
          </mc:Choice>
          <mc:Fallback xmlns="">
            <p:pic>
              <p:nvPicPr>
                <p:cNvPr id="22" name="Ink 21">
                  <a:extLst>
                    <a:ext uri="{FF2B5EF4-FFF2-40B4-BE49-F238E27FC236}">
                      <a16:creationId xmlns:a16="http://schemas.microsoft.com/office/drawing/2014/main" id="{3372B2DF-CD2D-472E-B690-7F3BBAC4D0E5}"/>
                    </a:ext>
                  </a:extLst>
                </p:cNvPr>
                <p:cNvPicPr/>
                <p:nvPr/>
              </p:nvPicPr>
              <p:blipFill>
                <a:blip r:embed="rId57"/>
                <a:stretch>
                  <a:fillRect/>
                </a:stretch>
              </p:blipFill>
              <p:spPr>
                <a:xfrm>
                  <a:off x="5005654" y="5322042"/>
                  <a:ext cx="168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Ink 22">
                  <a:extLst>
                    <a:ext uri="{FF2B5EF4-FFF2-40B4-BE49-F238E27FC236}">
                      <a16:creationId xmlns:a16="http://schemas.microsoft.com/office/drawing/2014/main" id="{45330B78-8FAA-4BAD-98CD-870C3D204BD7}"/>
                    </a:ext>
                  </a:extLst>
                </p14:cNvPr>
                <p14:cNvContentPartPr/>
                <p14:nvPr/>
              </p14:nvContentPartPr>
              <p14:xfrm>
                <a:off x="5274934" y="5146722"/>
                <a:ext cx="187920" cy="502920"/>
              </p14:xfrm>
            </p:contentPart>
          </mc:Choice>
          <mc:Fallback xmlns="">
            <p:pic>
              <p:nvPicPr>
                <p:cNvPr id="23" name="Ink 22">
                  <a:extLst>
                    <a:ext uri="{FF2B5EF4-FFF2-40B4-BE49-F238E27FC236}">
                      <a16:creationId xmlns:a16="http://schemas.microsoft.com/office/drawing/2014/main" id="{45330B78-8FAA-4BAD-98CD-870C3D204BD7}"/>
                    </a:ext>
                  </a:extLst>
                </p:cNvPr>
                <p:cNvPicPr/>
                <p:nvPr/>
              </p:nvPicPr>
              <p:blipFill>
                <a:blip r:embed="rId59"/>
                <a:stretch>
                  <a:fillRect/>
                </a:stretch>
              </p:blipFill>
              <p:spPr>
                <a:xfrm>
                  <a:off x="5266294" y="5137722"/>
                  <a:ext cx="2055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Ink 23">
                  <a:extLst>
                    <a:ext uri="{FF2B5EF4-FFF2-40B4-BE49-F238E27FC236}">
                      <a16:creationId xmlns:a16="http://schemas.microsoft.com/office/drawing/2014/main" id="{7DA0F410-F6D7-486D-B4BB-76EC86219840}"/>
                    </a:ext>
                  </a:extLst>
                </p14:cNvPr>
                <p14:cNvContentPartPr/>
                <p14:nvPr/>
              </p14:nvContentPartPr>
              <p14:xfrm>
                <a:off x="5205454" y="5332842"/>
                <a:ext cx="234360" cy="61560"/>
              </p14:xfrm>
            </p:contentPart>
          </mc:Choice>
          <mc:Fallback xmlns="">
            <p:pic>
              <p:nvPicPr>
                <p:cNvPr id="24" name="Ink 23">
                  <a:extLst>
                    <a:ext uri="{FF2B5EF4-FFF2-40B4-BE49-F238E27FC236}">
                      <a16:creationId xmlns:a16="http://schemas.microsoft.com/office/drawing/2014/main" id="{7DA0F410-F6D7-486D-B4BB-76EC86219840}"/>
                    </a:ext>
                  </a:extLst>
                </p:cNvPr>
                <p:cNvPicPr/>
                <p:nvPr/>
              </p:nvPicPr>
              <p:blipFill>
                <a:blip r:embed="rId61"/>
                <a:stretch>
                  <a:fillRect/>
                </a:stretch>
              </p:blipFill>
              <p:spPr>
                <a:xfrm>
                  <a:off x="5196454" y="5323842"/>
                  <a:ext cx="252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Ink 24">
                  <a:extLst>
                    <a:ext uri="{FF2B5EF4-FFF2-40B4-BE49-F238E27FC236}">
                      <a16:creationId xmlns:a16="http://schemas.microsoft.com/office/drawing/2014/main" id="{7B3F81D6-A84D-4B55-BAF4-A705B59165F5}"/>
                    </a:ext>
                  </a:extLst>
                </p14:cNvPr>
                <p14:cNvContentPartPr/>
                <p14:nvPr/>
              </p14:nvContentPartPr>
              <p14:xfrm>
                <a:off x="5452054" y="5363802"/>
                <a:ext cx="186480" cy="262080"/>
              </p14:xfrm>
            </p:contentPart>
          </mc:Choice>
          <mc:Fallback xmlns="">
            <p:pic>
              <p:nvPicPr>
                <p:cNvPr id="25" name="Ink 24">
                  <a:extLst>
                    <a:ext uri="{FF2B5EF4-FFF2-40B4-BE49-F238E27FC236}">
                      <a16:creationId xmlns:a16="http://schemas.microsoft.com/office/drawing/2014/main" id="{7B3F81D6-A84D-4B55-BAF4-A705B59165F5}"/>
                    </a:ext>
                  </a:extLst>
                </p:cNvPr>
                <p:cNvPicPr/>
                <p:nvPr/>
              </p:nvPicPr>
              <p:blipFill>
                <a:blip r:embed="rId63"/>
                <a:stretch>
                  <a:fillRect/>
                </a:stretch>
              </p:blipFill>
              <p:spPr>
                <a:xfrm>
                  <a:off x="5443414" y="5355162"/>
                  <a:ext cx="2041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Ink 25">
                  <a:extLst>
                    <a:ext uri="{FF2B5EF4-FFF2-40B4-BE49-F238E27FC236}">
                      <a16:creationId xmlns:a16="http://schemas.microsoft.com/office/drawing/2014/main" id="{8D05FEEF-E2F4-4854-A513-90EE966CBDE0}"/>
                    </a:ext>
                  </a:extLst>
                </p14:cNvPr>
                <p14:cNvContentPartPr/>
                <p14:nvPr/>
              </p14:nvContentPartPr>
              <p14:xfrm>
                <a:off x="5696494" y="5166882"/>
                <a:ext cx="137520" cy="499680"/>
              </p14:xfrm>
            </p:contentPart>
          </mc:Choice>
          <mc:Fallback xmlns="">
            <p:pic>
              <p:nvPicPr>
                <p:cNvPr id="26" name="Ink 25">
                  <a:extLst>
                    <a:ext uri="{FF2B5EF4-FFF2-40B4-BE49-F238E27FC236}">
                      <a16:creationId xmlns:a16="http://schemas.microsoft.com/office/drawing/2014/main" id="{8D05FEEF-E2F4-4854-A513-90EE966CBDE0}"/>
                    </a:ext>
                  </a:extLst>
                </p:cNvPr>
                <p:cNvPicPr/>
                <p:nvPr/>
              </p:nvPicPr>
              <p:blipFill>
                <a:blip r:embed="rId65"/>
                <a:stretch>
                  <a:fillRect/>
                </a:stretch>
              </p:blipFill>
              <p:spPr>
                <a:xfrm>
                  <a:off x="5687494" y="5158242"/>
                  <a:ext cx="15516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Ink 26">
                  <a:extLst>
                    <a:ext uri="{FF2B5EF4-FFF2-40B4-BE49-F238E27FC236}">
                      <a16:creationId xmlns:a16="http://schemas.microsoft.com/office/drawing/2014/main" id="{158CF612-4DC9-45A4-B5F1-E8488BF3F98A}"/>
                    </a:ext>
                  </a:extLst>
                </p14:cNvPr>
                <p14:cNvContentPartPr/>
                <p14:nvPr/>
              </p14:nvContentPartPr>
              <p14:xfrm>
                <a:off x="5986654" y="5356962"/>
                <a:ext cx="279000" cy="292320"/>
              </p14:xfrm>
            </p:contentPart>
          </mc:Choice>
          <mc:Fallback xmlns="">
            <p:pic>
              <p:nvPicPr>
                <p:cNvPr id="27" name="Ink 26">
                  <a:extLst>
                    <a:ext uri="{FF2B5EF4-FFF2-40B4-BE49-F238E27FC236}">
                      <a16:creationId xmlns:a16="http://schemas.microsoft.com/office/drawing/2014/main" id="{158CF612-4DC9-45A4-B5F1-E8488BF3F98A}"/>
                    </a:ext>
                  </a:extLst>
                </p:cNvPr>
                <p:cNvPicPr/>
                <p:nvPr/>
              </p:nvPicPr>
              <p:blipFill>
                <a:blip r:embed="rId67"/>
                <a:stretch>
                  <a:fillRect/>
                </a:stretch>
              </p:blipFill>
              <p:spPr>
                <a:xfrm>
                  <a:off x="5977654" y="5347962"/>
                  <a:ext cx="2966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Ink 27">
                  <a:extLst>
                    <a:ext uri="{FF2B5EF4-FFF2-40B4-BE49-F238E27FC236}">
                      <a16:creationId xmlns:a16="http://schemas.microsoft.com/office/drawing/2014/main" id="{941A4B0C-81E7-42B5-9E48-749B7A14C472}"/>
                    </a:ext>
                  </a:extLst>
                </p14:cNvPr>
                <p14:cNvContentPartPr/>
                <p14:nvPr/>
              </p14:nvContentPartPr>
              <p14:xfrm>
                <a:off x="6354934" y="5335722"/>
                <a:ext cx="208080" cy="271080"/>
              </p14:xfrm>
            </p:contentPart>
          </mc:Choice>
          <mc:Fallback xmlns="">
            <p:pic>
              <p:nvPicPr>
                <p:cNvPr id="28" name="Ink 27">
                  <a:extLst>
                    <a:ext uri="{FF2B5EF4-FFF2-40B4-BE49-F238E27FC236}">
                      <a16:creationId xmlns:a16="http://schemas.microsoft.com/office/drawing/2014/main" id="{941A4B0C-81E7-42B5-9E48-749B7A14C472}"/>
                    </a:ext>
                  </a:extLst>
                </p:cNvPr>
                <p:cNvPicPr/>
                <p:nvPr/>
              </p:nvPicPr>
              <p:blipFill>
                <a:blip r:embed="rId69"/>
                <a:stretch>
                  <a:fillRect/>
                </a:stretch>
              </p:blipFill>
              <p:spPr>
                <a:xfrm>
                  <a:off x="6346294" y="5326722"/>
                  <a:ext cx="2257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Ink 28">
                  <a:extLst>
                    <a:ext uri="{FF2B5EF4-FFF2-40B4-BE49-F238E27FC236}">
                      <a16:creationId xmlns:a16="http://schemas.microsoft.com/office/drawing/2014/main" id="{F85DD90D-B2CF-46CC-B22A-DCB24D9A7AE0}"/>
                    </a:ext>
                  </a:extLst>
                </p14:cNvPr>
                <p14:cNvContentPartPr/>
                <p14:nvPr/>
              </p14:nvContentPartPr>
              <p14:xfrm>
                <a:off x="6624574" y="5313762"/>
                <a:ext cx="168840" cy="295920"/>
              </p14:xfrm>
            </p:contentPart>
          </mc:Choice>
          <mc:Fallback xmlns="">
            <p:pic>
              <p:nvPicPr>
                <p:cNvPr id="29" name="Ink 28">
                  <a:extLst>
                    <a:ext uri="{FF2B5EF4-FFF2-40B4-BE49-F238E27FC236}">
                      <a16:creationId xmlns:a16="http://schemas.microsoft.com/office/drawing/2014/main" id="{F85DD90D-B2CF-46CC-B22A-DCB24D9A7AE0}"/>
                    </a:ext>
                  </a:extLst>
                </p:cNvPr>
                <p:cNvPicPr/>
                <p:nvPr/>
              </p:nvPicPr>
              <p:blipFill>
                <a:blip r:embed="rId71"/>
                <a:stretch>
                  <a:fillRect/>
                </a:stretch>
              </p:blipFill>
              <p:spPr>
                <a:xfrm>
                  <a:off x="6615574" y="5304762"/>
                  <a:ext cx="1864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Ink 29">
                  <a:extLst>
                    <a:ext uri="{FF2B5EF4-FFF2-40B4-BE49-F238E27FC236}">
                      <a16:creationId xmlns:a16="http://schemas.microsoft.com/office/drawing/2014/main" id="{61DB3B25-F00F-492D-B3BF-919F258CE296}"/>
                    </a:ext>
                  </a:extLst>
                </p14:cNvPr>
                <p14:cNvContentPartPr/>
                <p14:nvPr/>
              </p14:nvContentPartPr>
              <p14:xfrm>
                <a:off x="6819694" y="5333922"/>
                <a:ext cx="147240" cy="329040"/>
              </p14:xfrm>
            </p:contentPart>
          </mc:Choice>
          <mc:Fallback xmlns="">
            <p:pic>
              <p:nvPicPr>
                <p:cNvPr id="30" name="Ink 29">
                  <a:extLst>
                    <a:ext uri="{FF2B5EF4-FFF2-40B4-BE49-F238E27FC236}">
                      <a16:creationId xmlns:a16="http://schemas.microsoft.com/office/drawing/2014/main" id="{61DB3B25-F00F-492D-B3BF-919F258CE296}"/>
                    </a:ext>
                  </a:extLst>
                </p:cNvPr>
                <p:cNvPicPr/>
                <p:nvPr/>
              </p:nvPicPr>
              <p:blipFill>
                <a:blip r:embed="rId73"/>
                <a:stretch>
                  <a:fillRect/>
                </a:stretch>
              </p:blipFill>
              <p:spPr>
                <a:xfrm>
                  <a:off x="6811054" y="5325282"/>
                  <a:ext cx="1648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Ink 30">
                  <a:extLst>
                    <a:ext uri="{FF2B5EF4-FFF2-40B4-BE49-F238E27FC236}">
                      <a16:creationId xmlns:a16="http://schemas.microsoft.com/office/drawing/2014/main" id="{B85A81FD-9BEC-475E-BF86-4D4D28C5148E}"/>
                    </a:ext>
                  </a:extLst>
                </p14:cNvPr>
                <p14:cNvContentPartPr/>
                <p14:nvPr/>
              </p14:nvContentPartPr>
              <p14:xfrm>
                <a:off x="7149454" y="5317002"/>
                <a:ext cx="203040" cy="273240"/>
              </p14:xfrm>
            </p:contentPart>
          </mc:Choice>
          <mc:Fallback xmlns="">
            <p:pic>
              <p:nvPicPr>
                <p:cNvPr id="31" name="Ink 30">
                  <a:extLst>
                    <a:ext uri="{FF2B5EF4-FFF2-40B4-BE49-F238E27FC236}">
                      <a16:creationId xmlns:a16="http://schemas.microsoft.com/office/drawing/2014/main" id="{B85A81FD-9BEC-475E-BF86-4D4D28C5148E}"/>
                    </a:ext>
                  </a:extLst>
                </p:cNvPr>
                <p:cNvPicPr/>
                <p:nvPr/>
              </p:nvPicPr>
              <p:blipFill>
                <a:blip r:embed="rId75"/>
                <a:stretch>
                  <a:fillRect/>
                </a:stretch>
              </p:blipFill>
              <p:spPr>
                <a:xfrm>
                  <a:off x="7140454" y="5308002"/>
                  <a:ext cx="220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Ink 31">
                  <a:extLst>
                    <a:ext uri="{FF2B5EF4-FFF2-40B4-BE49-F238E27FC236}">
                      <a16:creationId xmlns:a16="http://schemas.microsoft.com/office/drawing/2014/main" id="{F444C010-184B-4C28-B449-D10A5C712919}"/>
                    </a:ext>
                  </a:extLst>
                </p14:cNvPr>
                <p14:cNvContentPartPr/>
                <p14:nvPr/>
              </p14:nvContentPartPr>
              <p14:xfrm>
                <a:off x="7414054" y="5150322"/>
                <a:ext cx="229320" cy="551880"/>
              </p14:xfrm>
            </p:contentPart>
          </mc:Choice>
          <mc:Fallback xmlns="">
            <p:pic>
              <p:nvPicPr>
                <p:cNvPr id="32" name="Ink 31">
                  <a:extLst>
                    <a:ext uri="{FF2B5EF4-FFF2-40B4-BE49-F238E27FC236}">
                      <a16:creationId xmlns:a16="http://schemas.microsoft.com/office/drawing/2014/main" id="{F444C010-184B-4C28-B449-D10A5C712919}"/>
                    </a:ext>
                  </a:extLst>
                </p:cNvPr>
                <p:cNvPicPr/>
                <p:nvPr/>
              </p:nvPicPr>
              <p:blipFill>
                <a:blip r:embed="rId77"/>
                <a:stretch>
                  <a:fillRect/>
                </a:stretch>
              </p:blipFill>
              <p:spPr>
                <a:xfrm>
                  <a:off x="7405054" y="5141682"/>
                  <a:ext cx="24696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Ink 32">
                  <a:extLst>
                    <a:ext uri="{FF2B5EF4-FFF2-40B4-BE49-F238E27FC236}">
                      <a16:creationId xmlns:a16="http://schemas.microsoft.com/office/drawing/2014/main" id="{7C19278D-5832-42B7-BB28-E35D6E3518FD}"/>
                    </a:ext>
                  </a:extLst>
                </p14:cNvPr>
                <p14:cNvContentPartPr/>
                <p14:nvPr/>
              </p14:nvContentPartPr>
              <p14:xfrm>
                <a:off x="7378774" y="5340402"/>
                <a:ext cx="205560" cy="47520"/>
              </p14:xfrm>
            </p:contentPart>
          </mc:Choice>
          <mc:Fallback xmlns="">
            <p:pic>
              <p:nvPicPr>
                <p:cNvPr id="33" name="Ink 32">
                  <a:extLst>
                    <a:ext uri="{FF2B5EF4-FFF2-40B4-BE49-F238E27FC236}">
                      <a16:creationId xmlns:a16="http://schemas.microsoft.com/office/drawing/2014/main" id="{7C19278D-5832-42B7-BB28-E35D6E3518FD}"/>
                    </a:ext>
                  </a:extLst>
                </p:cNvPr>
                <p:cNvPicPr/>
                <p:nvPr/>
              </p:nvPicPr>
              <p:blipFill>
                <a:blip r:embed="rId79"/>
                <a:stretch>
                  <a:fillRect/>
                </a:stretch>
              </p:blipFill>
              <p:spPr>
                <a:xfrm>
                  <a:off x="7370134" y="5331762"/>
                  <a:ext cx="223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Ink 34">
                  <a:extLst>
                    <a:ext uri="{FF2B5EF4-FFF2-40B4-BE49-F238E27FC236}">
                      <a16:creationId xmlns:a16="http://schemas.microsoft.com/office/drawing/2014/main" id="{D7C5CD0E-2F1F-4D43-8457-C1F68BCD0AA7}"/>
                    </a:ext>
                  </a:extLst>
                </p14:cNvPr>
                <p14:cNvContentPartPr/>
                <p14:nvPr/>
              </p14:nvContentPartPr>
              <p14:xfrm>
                <a:off x="7677214" y="5229882"/>
                <a:ext cx="269640" cy="425880"/>
              </p14:xfrm>
            </p:contentPart>
          </mc:Choice>
          <mc:Fallback xmlns="">
            <p:pic>
              <p:nvPicPr>
                <p:cNvPr id="35" name="Ink 34">
                  <a:extLst>
                    <a:ext uri="{FF2B5EF4-FFF2-40B4-BE49-F238E27FC236}">
                      <a16:creationId xmlns:a16="http://schemas.microsoft.com/office/drawing/2014/main" id="{D7C5CD0E-2F1F-4D43-8457-C1F68BCD0AA7}"/>
                    </a:ext>
                  </a:extLst>
                </p:cNvPr>
                <p:cNvPicPr/>
                <p:nvPr/>
              </p:nvPicPr>
              <p:blipFill>
                <a:blip r:embed="rId81"/>
                <a:stretch>
                  <a:fillRect/>
                </a:stretch>
              </p:blipFill>
              <p:spPr>
                <a:xfrm>
                  <a:off x="7668574" y="5220882"/>
                  <a:ext cx="2872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Ink 35">
                  <a:extLst>
                    <a:ext uri="{FF2B5EF4-FFF2-40B4-BE49-F238E27FC236}">
                      <a16:creationId xmlns:a16="http://schemas.microsoft.com/office/drawing/2014/main" id="{E919FE0A-256D-402B-80E4-AA52118DD07D}"/>
                    </a:ext>
                  </a:extLst>
                </p14:cNvPr>
                <p14:cNvContentPartPr/>
                <p14:nvPr/>
              </p14:nvContentPartPr>
              <p14:xfrm>
                <a:off x="7902574" y="5330322"/>
                <a:ext cx="149760" cy="238680"/>
              </p14:xfrm>
            </p:contentPart>
          </mc:Choice>
          <mc:Fallback xmlns="">
            <p:pic>
              <p:nvPicPr>
                <p:cNvPr id="36" name="Ink 35">
                  <a:extLst>
                    <a:ext uri="{FF2B5EF4-FFF2-40B4-BE49-F238E27FC236}">
                      <a16:creationId xmlns:a16="http://schemas.microsoft.com/office/drawing/2014/main" id="{E919FE0A-256D-402B-80E4-AA52118DD07D}"/>
                    </a:ext>
                  </a:extLst>
                </p:cNvPr>
                <p:cNvPicPr/>
                <p:nvPr/>
              </p:nvPicPr>
              <p:blipFill>
                <a:blip r:embed="rId83"/>
                <a:stretch>
                  <a:fillRect/>
                </a:stretch>
              </p:blipFill>
              <p:spPr>
                <a:xfrm>
                  <a:off x="7893934" y="5321322"/>
                  <a:ext cx="1674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Ink 36">
                  <a:extLst>
                    <a:ext uri="{FF2B5EF4-FFF2-40B4-BE49-F238E27FC236}">
                      <a16:creationId xmlns:a16="http://schemas.microsoft.com/office/drawing/2014/main" id="{D4849761-4F62-4A4E-A030-4E04A57377F4}"/>
                    </a:ext>
                  </a:extLst>
                </p14:cNvPr>
                <p14:cNvContentPartPr/>
                <p14:nvPr/>
              </p14:nvContentPartPr>
              <p14:xfrm>
                <a:off x="8104534" y="5052402"/>
                <a:ext cx="128880" cy="523800"/>
              </p14:xfrm>
            </p:contentPart>
          </mc:Choice>
          <mc:Fallback xmlns="">
            <p:pic>
              <p:nvPicPr>
                <p:cNvPr id="37" name="Ink 36">
                  <a:extLst>
                    <a:ext uri="{FF2B5EF4-FFF2-40B4-BE49-F238E27FC236}">
                      <a16:creationId xmlns:a16="http://schemas.microsoft.com/office/drawing/2014/main" id="{D4849761-4F62-4A4E-A030-4E04A57377F4}"/>
                    </a:ext>
                  </a:extLst>
                </p:cNvPr>
                <p:cNvPicPr/>
                <p:nvPr/>
              </p:nvPicPr>
              <p:blipFill>
                <a:blip r:embed="rId85"/>
                <a:stretch>
                  <a:fillRect/>
                </a:stretch>
              </p:blipFill>
              <p:spPr>
                <a:xfrm>
                  <a:off x="8095534" y="5043402"/>
                  <a:ext cx="1465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 name="Ink 37">
                  <a:extLst>
                    <a:ext uri="{FF2B5EF4-FFF2-40B4-BE49-F238E27FC236}">
                      <a16:creationId xmlns:a16="http://schemas.microsoft.com/office/drawing/2014/main" id="{B46BC6C9-25A3-47F5-835C-61E4DA584617}"/>
                    </a:ext>
                  </a:extLst>
                </p14:cNvPr>
                <p14:cNvContentPartPr/>
                <p14:nvPr/>
              </p14:nvContentPartPr>
              <p14:xfrm>
                <a:off x="8260054" y="5306922"/>
                <a:ext cx="218880" cy="219960"/>
              </p14:xfrm>
            </p:contentPart>
          </mc:Choice>
          <mc:Fallback xmlns="">
            <p:pic>
              <p:nvPicPr>
                <p:cNvPr id="38" name="Ink 37">
                  <a:extLst>
                    <a:ext uri="{FF2B5EF4-FFF2-40B4-BE49-F238E27FC236}">
                      <a16:creationId xmlns:a16="http://schemas.microsoft.com/office/drawing/2014/main" id="{B46BC6C9-25A3-47F5-835C-61E4DA584617}"/>
                    </a:ext>
                  </a:extLst>
                </p:cNvPr>
                <p:cNvPicPr/>
                <p:nvPr/>
              </p:nvPicPr>
              <p:blipFill>
                <a:blip r:embed="rId87"/>
                <a:stretch>
                  <a:fillRect/>
                </a:stretch>
              </p:blipFill>
              <p:spPr>
                <a:xfrm>
                  <a:off x="8251054" y="5297922"/>
                  <a:ext cx="236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9" name="Ink 38">
                  <a:extLst>
                    <a:ext uri="{FF2B5EF4-FFF2-40B4-BE49-F238E27FC236}">
                      <a16:creationId xmlns:a16="http://schemas.microsoft.com/office/drawing/2014/main" id="{D6B2FCD0-F312-4A8B-908A-451C9E138D21}"/>
                    </a:ext>
                  </a:extLst>
                </p14:cNvPr>
                <p14:cNvContentPartPr/>
                <p14:nvPr/>
              </p14:nvContentPartPr>
              <p14:xfrm>
                <a:off x="8515294" y="5026842"/>
                <a:ext cx="131040" cy="540000"/>
              </p14:xfrm>
            </p:contentPart>
          </mc:Choice>
          <mc:Fallback xmlns="">
            <p:pic>
              <p:nvPicPr>
                <p:cNvPr id="39" name="Ink 38">
                  <a:extLst>
                    <a:ext uri="{FF2B5EF4-FFF2-40B4-BE49-F238E27FC236}">
                      <a16:creationId xmlns:a16="http://schemas.microsoft.com/office/drawing/2014/main" id="{D6B2FCD0-F312-4A8B-908A-451C9E138D21}"/>
                    </a:ext>
                  </a:extLst>
                </p:cNvPr>
                <p:cNvPicPr/>
                <p:nvPr/>
              </p:nvPicPr>
              <p:blipFill>
                <a:blip r:embed="rId89"/>
                <a:stretch>
                  <a:fillRect/>
                </a:stretch>
              </p:blipFill>
              <p:spPr>
                <a:xfrm>
                  <a:off x="8506654" y="5017842"/>
                  <a:ext cx="14868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0" name="Ink 39">
                  <a:extLst>
                    <a:ext uri="{FF2B5EF4-FFF2-40B4-BE49-F238E27FC236}">
                      <a16:creationId xmlns:a16="http://schemas.microsoft.com/office/drawing/2014/main" id="{0193DA31-1280-476B-88D7-E5570A6CEB06}"/>
                    </a:ext>
                  </a:extLst>
                </p14:cNvPr>
                <p14:cNvContentPartPr/>
                <p14:nvPr/>
              </p14:nvContentPartPr>
              <p14:xfrm>
                <a:off x="8459854" y="5230242"/>
                <a:ext cx="125280" cy="34200"/>
              </p14:xfrm>
            </p:contentPart>
          </mc:Choice>
          <mc:Fallback xmlns="">
            <p:pic>
              <p:nvPicPr>
                <p:cNvPr id="40" name="Ink 39">
                  <a:extLst>
                    <a:ext uri="{FF2B5EF4-FFF2-40B4-BE49-F238E27FC236}">
                      <a16:creationId xmlns:a16="http://schemas.microsoft.com/office/drawing/2014/main" id="{0193DA31-1280-476B-88D7-E5570A6CEB06}"/>
                    </a:ext>
                  </a:extLst>
                </p:cNvPr>
                <p:cNvPicPr/>
                <p:nvPr/>
              </p:nvPicPr>
              <p:blipFill>
                <a:blip r:embed="rId91"/>
                <a:stretch>
                  <a:fillRect/>
                </a:stretch>
              </p:blipFill>
              <p:spPr>
                <a:xfrm>
                  <a:off x="8451214" y="5221242"/>
                  <a:ext cx="142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1" name="Ink 40">
                  <a:extLst>
                    <a:ext uri="{FF2B5EF4-FFF2-40B4-BE49-F238E27FC236}">
                      <a16:creationId xmlns:a16="http://schemas.microsoft.com/office/drawing/2014/main" id="{14006925-3960-4948-8B44-14B21D39BBDE}"/>
                    </a:ext>
                  </a:extLst>
                </p14:cNvPr>
                <p14:cNvContentPartPr/>
                <p14:nvPr/>
              </p14:nvContentPartPr>
              <p14:xfrm>
                <a:off x="8714374" y="4969242"/>
                <a:ext cx="86760" cy="585360"/>
              </p14:xfrm>
            </p:contentPart>
          </mc:Choice>
          <mc:Fallback xmlns="">
            <p:pic>
              <p:nvPicPr>
                <p:cNvPr id="41" name="Ink 40">
                  <a:extLst>
                    <a:ext uri="{FF2B5EF4-FFF2-40B4-BE49-F238E27FC236}">
                      <a16:creationId xmlns:a16="http://schemas.microsoft.com/office/drawing/2014/main" id="{14006925-3960-4948-8B44-14B21D39BBDE}"/>
                    </a:ext>
                  </a:extLst>
                </p:cNvPr>
                <p:cNvPicPr/>
                <p:nvPr/>
              </p:nvPicPr>
              <p:blipFill>
                <a:blip r:embed="rId93"/>
                <a:stretch>
                  <a:fillRect/>
                </a:stretch>
              </p:blipFill>
              <p:spPr>
                <a:xfrm>
                  <a:off x="8705374" y="4960602"/>
                  <a:ext cx="1044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2" name="Ink 41">
                  <a:extLst>
                    <a:ext uri="{FF2B5EF4-FFF2-40B4-BE49-F238E27FC236}">
                      <a16:creationId xmlns:a16="http://schemas.microsoft.com/office/drawing/2014/main" id="{27A50F2F-7563-4DDE-8FC5-16103552078C}"/>
                    </a:ext>
                  </a:extLst>
                </p14:cNvPr>
                <p14:cNvContentPartPr/>
                <p14:nvPr/>
              </p14:nvContentPartPr>
              <p14:xfrm>
                <a:off x="8872414" y="5191722"/>
                <a:ext cx="136080" cy="318960"/>
              </p14:xfrm>
            </p:contentPart>
          </mc:Choice>
          <mc:Fallback xmlns="">
            <p:pic>
              <p:nvPicPr>
                <p:cNvPr id="42" name="Ink 41">
                  <a:extLst>
                    <a:ext uri="{FF2B5EF4-FFF2-40B4-BE49-F238E27FC236}">
                      <a16:creationId xmlns:a16="http://schemas.microsoft.com/office/drawing/2014/main" id="{27A50F2F-7563-4DDE-8FC5-16103552078C}"/>
                    </a:ext>
                  </a:extLst>
                </p:cNvPr>
                <p:cNvPicPr/>
                <p:nvPr/>
              </p:nvPicPr>
              <p:blipFill>
                <a:blip r:embed="rId95"/>
                <a:stretch>
                  <a:fillRect/>
                </a:stretch>
              </p:blipFill>
              <p:spPr>
                <a:xfrm>
                  <a:off x="8863774" y="5182722"/>
                  <a:ext cx="153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3" name="Ink 42">
                  <a:extLst>
                    <a:ext uri="{FF2B5EF4-FFF2-40B4-BE49-F238E27FC236}">
                      <a16:creationId xmlns:a16="http://schemas.microsoft.com/office/drawing/2014/main" id="{0C34A18F-4750-42A4-98A2-300781A32FC7}"/>
                    </a:ext>
                  </a:extLst>
                </p14:cNvPr>
                <p14:cNvContentPartPr/>
                <p14:nvPr/>
              </p14:nvContentPartPr>
              <p14:xfrm>
                <a:off x="9124774" y="5193162"/>
                <a:ext cx="202320" cy="306360"/>
              </p14:xfrm>
            </p:contentPart>
          </mc:Choice>
          <mc:Fallback xmlns="">
            <p:pic>
              <p:nvPicPr>
                <p:cNvPr id="43" name="Ink 42">
                  <a:extLst>
                    <a:ext uri="{FF2B5EF4-FFF2-40B4-BE49-F238E27FC236}">
                      <a16:creationId xmlns:a16="http://schemas.microsoft.com/office/drawing/2014/main" id="{0C34A18F-4750-42A4-98A2-300781A32FC7}"/>
                    </a:ext>
                  </a:extLst>
                </p:cNvPr>
                <p:cNvPicPr/>
                <p:nvPr/>
              </p:nvPicPr>
              <p:blipFill>
                <a:blip r:embed="rId97"/>
                <a:stretch>
                  <a:fillRect/>
                </a:stretch>
              </p:blipFill>
              <p:spPr>
                <a:xfrm>
                  <a:off x="9116134" y="5184162"/>
                  <a:ext cx="219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39A0812A-E1D6-4654-9772-2BF6C1636E92}"/>
                    </a:ext>
                  </a:extLst>
                </p14:cNvPr>
                <p14:cNvContentPartPr/>
                <p14:nvPr/>
              </p14:nvContentPartPr>
              <p14:xfrm>
                <a:off x="4379614" y="5793282"/>
                <a:ext cx="258480" cy="340920"/>
              </p14:xfrm>
            </p:contentPart>
          </mc:Choice>
          <mc:Fallback xmlns="">
            <p:pic>
              <p:nvPicPr>
                <p:cNvPr id="63" name="Ink 62">
                  <a:extLst>
                    <a:ext uri="{FF2B5EF4-FFF2-40B4-BE49-F238E27FC236}">
                      <a16:creationId xmlns:a16="http://schemas.microsoft.com/office/drawing/2014/main" id="{39A0812A-E1D6-4654-9772-2BF6C1636E92}"/>
                    </a:ext>
                  </a:extLst>
                </p:cNvPr>
                <p:cNvPicPr/>
                <p:nvPr/>
              </p:nvPicPr>
              <p:blipFill>
                <a:blip r:embed="rId99"/>
                <a:stretch>
                  <a:fillRect/>
                </a:stretch>
              </p:blipFill>
              <p:spPr>
                <a:xfrm>
                  <a:off x="4370614" y="5784642"/>
                  <a:ext cx="2761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7FB7EAC2-6BD5-4747-B436-B1B70D580F65}"/>
                    </a:ext>
                  </a:extLst>
                </p14:cNvPr>
                <p14:cNvContentPartPr/>
                <p14:nvPr/>
              </p14:nvContentPartPr>
              <p14:xfrm>
                <a:off x="4777414" y="5957082"/>
                <a:ext cx="39240" cy="28440"/>
              </p14:xfrm>
            </p:contentPart>
          </mc:Choice>
          <mc:Fallback xmlns="">
            <p:pic>
              <p:nvPicPr>
                <p:cNvPr id="64" name="Ink 63">
                  <a:extLst>
                    <a:ext uri="{FF2B5EF4-FFF2-40B4-BE49-F238E27FC236}">
                      <a16:creationId xmlns:a16="http://schemas.microsoft.com/office/drawing/2014/main" id="{7FB7EAC2-6BD5-4747-B436-B1B70D580F65}"/>
                    </a:ext>
                  </a:extLst>
                </p:cNvPr>
                <p:cNvPicPr/>
                <p:nvPr/>
              </p:nvPicPr>
              <p:blipFill>
                <a:blip r:embed="rId101"/>
                <a:stretch>
                  <a:fillRect/>
                </a:stretch>
              </p:blipFill>
              <p:spPr>
                <a:xfrm>
                  <a:off x="4768774" y="5948442"/>
                  <a:ext cx="56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3AA5BF22-FBCE-49FF-9365-8590523AD417}"/>
                    </a:ext>
                  </a:extLst>
                </p14:cNvPr>
                <p14:cNvContentPartPr/>
                <p14:nvPr/>
              </p14:nvContentPartPr>
              <p14:xfrm>
                <a:off x="4915294" y="5741082"/>
                <a:ext cx="224280" cy="424080"/>
              </p14:xfrm>
            </p:contentPart>
          </mc:Choice>
          <mc:Fallback xmlns="">
            <p:pic>
              <p:nvPicPr>
                <p:cNvPr id="69" name="Ink 68">
                  <a:extLst>
                    <a:ext uri="{FF2B5EF4-FFF2-40B4-BE49-F238E27FC236}">
                      <a16:creationId xmlns:a16="http://schemas.microsoft.com/office/drawing/2014/main" id="{3AA5BF22-FBCE-49FF-9365-8590523AD417}"/>
                    </a:ext>
                  </a:extLst>
                </p:cNvPr>
                <p:cNvPicPr/>
                <p:nvPr/>
              </p:nvPicPr>
              <p:blipFill>
                <a:blip r:embed="rId103"/>
                <a:stretch>
                  <a:fillRect/>
                </a:stretch>
              </p:blipFill>
              <p:spPr>
                <a:xfrm>
                  <a:off x="4906294" y="5732082"/>
                  <a:ext cx="2419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5CDC1605-3C00-4554-96B0-C1B267D49E0B}"/>
                    </a:ext>
                  </a:extLst>
                </p14:cNvPr>
                <p14:cNvContentPartPr/>
                <p14:nvPr/>
              </p14:nvContentPartPr>
              <p14:xfrm>
                <a:off x="4230574" y="6205842"/>
                <a:ext cx="1177560" cy="83880"/>
              </p14:xfrm>
            </p:contentPart>
          </mc:Choice>
          <mc:Fallback xmlns="">
            <p:pic>
              <p:nvPicPr>
                <p:cNvPr id="71" name="Ink 70">
                  <a:extLst>
                    <a:ext uri="{FF2B5EF4-FFF2-40B4-BE49-F238E27FC236}">
                      <a16:creationId xmlns:a16="http://schemas.microsoft.com/office/drawing/2014/main" id="{5CDC1605-3C00-4554-96B0-C1B267D49E0B}"/>
                    </a:ext>
                  </a:extLst>
                </p:cNvPr>
                <p:cNvPicPr/>
                <p:nvPr/>
              </p:nvPicPr>
              <p:blipFill>
                <a:blip r:embed="rId105"/>
                <a:stretch>
                  <a:fillRect/>
                </a:stretch>
              </p:blipFill>
              <p:spPr>
                <a:xfrm>
                  <a:off x="4221574" y="6196842"/>
                  <a:ext cx="1195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B97DCCBD-9BE3-460B-A859-C98F9B49D7F8}"/>
                    </a:ext>
                  </a:extLst>
                </p14:cNvPr>
                <p14:cNvContentPartPr/>
                <p14:nvPr/>
              </p14:nvContentPartPr>
              <p14:xfrm>
                <a:off x="4473574" y="6291882"/>
                <a:ext cx="47880" cy="472680"/>
              </p14:xfrm>
            </p:contentPart>
          </mc:Choice>
          <mc:Fallback xmlns="">
            <p:pic>
              <p:nvPicPr>
                <p:cNvPr id="72" name="Ink 71">
                  <a:extLst>
                    <a:ext uri="{FF2B5EF4-FFF2-40B4-BE49-F238E27FC236}">
                      <a16:creationId xmlns:a16="http://schemas.microsoft.com/office/drawing/2014/main" id="{B97DCCBD-9BE3-460B-A859-C98F9B49D7F8}"/>
                    </a:ext>
                  </a:extLst>
                </p:cNvPr>
                <p:cNvPicPr/>
                <p:nvPr/>
              </p:nvPicPr>
              <p:blipFill>
                <a:blip r:embed="rId107"/>
                <a:stretch>
                  <a:fillRect/>
                </a:stretch>
              </p:blipFill>
              <p:spPr>
                <a:xfrm>
                  <a:off x="4464574" y="6283242"/>
                  <a:ext cx="6552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D63CED85-F33F-4001-8F11-CEDF33FD9F27}"/>
                    </a:ext>
                  </a:extLst>
                </p14:cNvPr>
                <p14:cNvContentPartPr/>
                <p14:nvPr/>
              </p14:nvContentPartPr>
              <p14:xfrm>
                <a:off x="4638814" y="6274962"/>
                <a:ext cx="222120" cy="287280"/>
              </p14:xfrm>
            </p:contentPart>
          </mc:Choice>
          <mc:Fallback xmlns="">
            <p:pic>
              <p:nvPicPr>
                <p:cNvPr id="73" name="Ink 72">
                  <a:extLst>
                    <a:ext uri="{FF2B5EF4-FFF2-40B4-BE49-F238E27FC236}">
                      <a16:creationId xmlns:a16="http://schemas.microsoft.com/office/drawing/2014/main" id="{D63CED85-F33F-4001-8F11-CEDF33FD9F27}"/>
                    </a:ext>
                  </a:extLst>
                </p:cNvPr>
                <p:cNvPicPr/>
                <p:nvPr/>
              </p:nvPicPr>
              <p:blipFill>
                <a:blip r:embed="rId109"/>
                <a:stretch>
                  <a:fillRect/>
                </a:stretch>
              </p:blipFill>
              <p:spPr>
                <a:xfrm>
                  <a:off x="4629814" y="6266322"/>
                  <a:ext cx="2397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660B4C96-4AA9-4A22-97AB-B88A5FABE744}"/>
                    </a:ext>
                  </a:extLst>
                </p14:cNvPr>
                <p14:cNvContentPartPr/>
                <p14:nvPr/>
              </p14:nvContentPartPr>
              <p14:xfrm>
                <a:off x="4791094" y="6274602"/>
                <a:ext cx="45360" cy="472320"/>
              </p14:xfrm>
            </p:contentPart>
          </mc:Choice>
          <mc:Fallback xmlns="">
            <p:pic>
              <p:nvPicPr>
                <p:cNvPr id="74" name="Ink 73">
                  <a:extLst>
                    <a:ext uri="{FF2B5EF4-FFF2-40B4-BE49-F238E27FC236}">
                      <a16:creationId xmlns:a16="http://schemas.microsoft.com/office/drawing/2014/main" id="{660B4C96-4AA9-4A22-97AB-B88A5FABE744}"/>
                    </a:ext>
                  </a:extLst>
                </p:cNvPr>
                <p:cNvPicPr/>
                <p:nvPr/>
              </p:nvPicPr>
              <p:blipFill>
                <a:blip r:embed="rId111"/>
                <a:stretch>
                  <a:fillRect/>
                </a:stretch>
              </p:blipFill>
              <p:spPr>
                <a:xfrm>
                  <a:off x="4782094" y="6265602"/>
                  <a:ext cx="6300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Ink 74">
                  <a:extLst>
                    <a:ext uri="{FF2B5EF4-FFF2-40B4-BE49-F238E27FC236}">
                      <a16:creationId xmlns:a16="http://schemas.microsoft.com/office/drawing/2014/main" id="{7BD685AF-2C93-4824-A8E8-B2018958DD54}"/>
                    </a:ext>
                  </a:extLst>
                </p14:cNvPr>
                <p14:cNvContentPartPr/>
                <p14:nvPr/>
              </p14:nvContentPartPr>
              <p14:xfrm>
                <a:off x="4984414" y="6339402"/>
                <a:ext cx="174600" cy="365400"/>
              </p14:xfrm>
            </p:contentPart>
          </mc:Choice>
          <mc:Fallback xmlns="">
            <p:pic>
              <p:nvPicPr>
                <p:cNvPr id="75" name="Ink 74">
                  <a:extLst>
                    <a:ext uri="{FF2B5EF4-FFF2-40B4-BE49-F238E27FC236}">
                      <a16:creationId xmlns:a16="http://schemas.microsoft.com/office/drawing/2014/main" id="{7BD685AF-2C93-4824-A8E8-B2018958DD54}"/>
                    </a:ext>
                  </a:extLst>
                </p:cNvPr>
                <p:cNvPicPr/>
                <p:nvPr/>
              </p:nvPicPr>
              <p:blipFill>
                <a:blip r:embed="rId113"/>
                <a:stretch>
                  <a:fillRect/>
                </a:stretch>
              </p:blipFill>
              <p:spPr>
                <a:xfrm>
                  <a:off x="4975414" y="6330762"/>
                  <a:ext cx="1922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E58426FB-278C-494C-94B6-08CEAA3EF221}"/>
                    </a:ext>
                  </a:extLst>
                </p14:cNvPr>
                <p14:cNvContentPartPr/>
                <p14:nvPr/>
              </p14:nvContentPartPr>
              <p14:xfrm>
                <a:off x="5228854" y="6642522"/>
                <a:ext cx="12600" cy="22680"/>
              </p14:xfrm>
            </p:contentPart>
          </mc:Choice>
          <mc:Fallback xmlns="">
            <p:pic>
              <p:nvPicPr>
                <p:cNvPr id="76" name="Ink 75">
                  <a:extLst>
                    <a:ext uri="{FF2B5EF4-FFF2-40B4-BE49-F238E27FC236}">
                      <a16:creationId xmlns:a16="http://schemas.microsoft.com/office/drawing/2014/main" id="{E58426FB-278C-494C-94B6-08CEAA3EF221}"/>
                    </a:ext>
                  </a:extLst>
                </p:cNvPr>
                <p:cNvPicPr/>
                <p:nvPr/>
              </p:nvPicPr>
              <p:blipFill>
                <a:blip r:embed="rId115"/>
                <a:stretch>
                  <a:fillRect/>
                </a:stretch>
              </p:blipFill>
              <p:spPr>
                <a:xfrm>
                  <a:off x="5220214" y="6633882"/>
                  <a:ext cx="30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DF587245-29A8-4906-A16D-5998F5F8675C}"/>
                    </a:ext>
                  </a:extLst>
                </p14:cNvPr>
                <p14:cNvContentPartPr/>
                <p14:nvPr/>
              </p14:nvContentPartPr>
              <p14:xfrm>
                <a:off x="5379334" y="6331122"/>
                <a:ext cx="164520" cy="343800"/>
              </p14:xfrm>
            </p:contentPart>
          </mc:Choice>
          <mc:Fallback xmlns="">
            <p:pic>
              <p:nvPicPr>
                <p:cNvPr id="78" name="Ink 77">
                  <a:extLst>
                    <a:ext uri="{FF2B5EF4-FFF2-40B4-BE49-F238E27FC236}">
                      <a16:creationId xmlns:a16="http://schemas.microsoft.com/office/drawing/2014/main" id="{DF587245-29A8-4906-A16D-5998F5F8675C}"/>
                    </a:ext>
                  </a:extLst>
                </p:cNvPr>
                <p:cNvPicPr/>
                <p:nvPr/>
              </p:nvPicPr>
              <p:blipFill>
                <a:blip r:embed="rId117"/>
                <a:stretch>
                  <a:fillRect/>
                </a:stretch>
              </p:blipFill>
              <p:spPr>
                <a:xfrm>
                  <a:off x="5370694" y="6322482"/>
                  <a:ext cx="1821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39260E18-9599-4865-916A-03E93E9423B7}"/>
                    </a:ext>
                  </a:extLst>
                </p14:cNvPr>
                <p14:cNvContentPartPr/>
                <p14:nvPr/>
              </p14:nvContentPartPr>
              <p14:xfrm>
                <a:off x="5804134" y="5981922"/>
                <a:ext cx="312120" cy="312120"/>
              </p14:xfrm>
            </p:contentPart>
          </mc:Choice>
          <mc:Fallback xmlns="">
            <p:pic>
              <p:nvPicPr>
                <p:cNvPr id="80" name="Ink 79">
                  <a:extLst>
                    <a:ext uri="{FF2B5EF4-FFF2-40B4-BE49-F238E27FC236}">
                      <a16:creationId xmlns:a16="http://schemas.microsoft.com/office/drawing/2014/main" id="{39260E18-9599-4865-916A-03E93E9423B7}"/>
                    </a:ext>
                  </a:extLst>
                </p:cNvPr>
                <p:cNvPicPr/>
                <p:nvPr/>
              </p:nvPicPr>
              <p:blipFill>
                <a:blip r:embed="rId119"/>
                <a:stretch>
                  <a:fillRect/>
                </a:stretch>
              </p:blipFill>
              <p:spPr>
                <a:xfrm>
                  <a:off x="5795494" y="5973282"/>
                  <a:ext cx="3297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101B763E-78CA-41A7-AEEE-1302041C9833}"/>
                    </a:ext>
                  </a:extLst>
                </p14:cNvPr>
                <p14:cNvContentPartPr/>
                <p14:nvPr/>
              </p14:nvContentPartPr>
              <p14:xfrm>
                <a:off x="5810614" y="5962122"/>
                <a:ext cx="252000" cy="447120"/>
              </p14:xfrm>
            </p:contentPart>
          </mc:Choice>
          <mc:Fallback xmlns="">
            <p:pic>
              <p:nvPicPr>
                <p:cNvPr id="81" name="Ink 80">
                  <a:extLst>
                    <a:ext uri="{FF2B5EF4-FFF2-40B4-BE49-F238E27FC236}">
                      <a16:creationId xmlns:a16="http://schemas.microsoft.com/office/drawing/2014/main" id="{101B763E-78CA-41A7-AEEE-1302041C9833}"/>
                    </a:ext>
                  </a:extLst>
                </p:cNvPr>
                <p:cNvPicPr/>
                <p:nvPr/>
              </p:nvPicPr>
              <p:blipFill>
                <a:blip r:embed="rId121"/>
                <a:stretch>
                  <a:fillRect/>
                </a:stretch>
              </p:blipFill>
              <p:spPr>
                <a:xfrm>
                  <a:off x="5801614" y="5953482"/>
                  <a:ext cx="2696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7FA91C69-52D3-40E1-B026-498674211714}"/>
                    </a:ext>
                  </a:extLst>
                </p14:cNvPr>
                <p14:cNvContentPartPr/>
                <p14:nvPr/>
              </p14:nvContentPartPr>
              <p14:xfrm>
                <a:off x="6375094" y="5943762"/>
                <a:ext cx="71280" cy="506160"/>
              </p14:xfrm>
            </p:contentPart>
          </mc:Choice>
          <mc:Fallback xmlns="">
            <p:pic>
              <p:nvPicPr>
                <p:cNvPr id="83" name="Ink 82">
                  <a:extLst>
                    <a:ext uri="{FF2B5EF4-FFF2-40B4-BE49-F238E27FC236}">
                      <a16:creationId xmlns:a16="http://schemas.microsoft.com/office/drawing/2014/main" id="{7FA91C69-52D3-40E1-B026-498674211714}"/>
                    </a:ext>
                  </a:extLst>
                </p:cNvPr>
                <p:cNvPicPr/>
                <p:nvPr/>
              </p:nvPicPr>
              <p:blipFill>
                <a:blip r:embed="rId123"/>
                <a:stretch>
                  <a:fillRect/>
                </a:stretch>
              </p:blipFill>
              <p:spPr>
                <a:xfrm>
                  <a:off x="6366094" y="5934762"/>
                  <a:ext cx="8892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F7A9F226-5151-4447-A5BB-69FDCC3E4CB4}"/>
                    </a:ext>
                  </a:extLst>
                </p14:cNvPr>
                <p14:cNvContentPartPr/>
                <p14:nvPr/>
              </p14:nvContentPartPr>
              <p14:xfrm>
                <a:off x="6557974" y="6002802"/>
                <a:ext cx="130680" cy="291960"/>
              </p14:xfrm>
            </p:contentPart>
          </mc:Choice>
          <mc:Fallback xmlns="">
            <p:pic>
              <p:nvPicPr>
                <p:cNvPr id="84" name="Ink 83">
                  <a:extLst>
                    <a:ext uri="{FF2B5EF4-FFF2-40B4-BE49-F238E27FC236}">
                      <a16:creationId xmlns:a16="http://schemas.microsoft.com/office/drawing/2014/main" id="{F7A9F226-5151-4447-A5BB-69FDCC3E4CB4}"/>
                    </a:ext>
                  </a:extLst>
                </p:cNvPr>
                <p:cNvPicPr/>
                <p:nvPr/>
              </p:nvPicPr>
              <p:blipFill>
                <a:blip r:embed="rId125"/>
                <a:stretch>
                  <a:fillRect/>
                </a:stretch>
              </p:blipFill>
              <p:spPr>
                <a:xfrm>
                  <a:off x="6549334" y="5994162"/>
                  <a:ext cx="1483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2FE1943E-A9D9-47F7-928D-01240DAE21B6}"/>
                    </a:ext>
                  </a:extLst>
                </p14:cNvPr>
                <p14:cNvContentPartPr/>
                <p14:nvPr/>
              </p14:nvContentPartPr>
              <p14:xfrm>
                <a:off x="6785854" y="6002442"/>
                <a:ext cx="170280" cy="276840"/>
              </p14:xfrm>
            </p:contentPart>
          </mc:Choice>
          <mc:Fallback xmlns="">
            <p:pic>
              <p:nvPicPr>
                <p:cNvPr id="85" name="Ink 84">
                  <a:extLst>
                    <a:ext uri="{FF2B5EF4-FFF2-40B4-BE49-F238E27FC236}">
                      <a16:creationId xmlns:a16="http://schemas.microsoft.com/office/drawing/2014/main" id="{2FE1943E-A9D9-47F7-928D-01240DAE21B6}"/>
                    </a:ext>
                  </a:extLst>
                </p:cNvPr>
                <p:cNvPicPr/>
                <p:nvPr/>
              </p:nvPicPr>
              <p:blipFill>
                <a:blip r:embed="rId127"/>
                <a:stretch>
                  <a:fillRect/>
                </a:stretch>
              </p:blipFill>
              <p:spPr>
                <a:xfrm>
                  <a:off x="6777214" y="5993802"/>
                  <a:ext cx="187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3DA4E4E6-64E8-48C0-985E-382F14015AB0}"/>
                    </a:ext>
                  </a:extLst>
                </p14:cNvPr>
                <p14:cNvContentPartPr/>
                <p14:nvPr/>
              </p14:nvContentPartPr>
              <p14:xfrm>
                <a:off x="7102294" y="5867442"/>
                <a:ext cx="113040" cy="217440"/>
              </p14:xfrm>
            </p:contentPart>
          </mc:Choice>
          <mc:Fallback xmlns="">
            <p:pic>
              <p:nvPicPr>
                <p:cNvPr id="86" name="Ink 85">
                  <a:extLst>
                    <a:ext uri="{FF2B5EF4-FFF2-40B4-BE49-F238E27FC236}">
                      <a16:creationId xmlns:a16="http://schemas.microsoft.com/office/drawing/2014/main" id="{3DA4E4E6-64E8-48C0-985E-382F14015AB0}"/>
                    </a:ext>
                  </a:extLst>
                </p:cNvPr>
                <p:cNvPicPr/>
                <p:nvPr/>
              </p:nvPicPr>
              <p:blipFill>
                <a:blip r:embed="rId129"/>
                <a:stretch>
                  <a:fillRect/>
                </a:stretch>
              </p:blipFill>
              <p:spPr>
                <a:xfrm>
                  <a:off x="7093294" y="5858802"/>
                  <a:ext cx="130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0315DEA9-908D-447F-AA6D-91B8BCB7B38F}"/>
                    </a:ext>
                  </a:extLst>
                </p14:cNvPr>
                <p14:cNvContentPartPr/>
                <p14:nvPr/>
              </p14:nvContentPartPr>
              <p14:xfrm>
                <a:off x="7191214" y="5830722"/>
                <a:ext cx="244800" cy="707760"/>
              </p14:xfrm>
            </p:contentPart>
          </mc:Choice>
          <mc:Fallback xmlns="">
            <p:pic>
              <p:nvPicPr>
                <p:cNvPr id="87" name="Ink 86">
                  <a:extLst>
                    <a:ext uri="{FF2B5EF4-FFF2-40B4-BE49-F238E27FC236}">
                      <a16:creationId xmlns:a16="http://schemas.microsoft.com/office/drawing/2014/main" id="{0315DEA9-908D-447F-AA6D-91B8BCB7B38F}"/>
                    </a:ext>
                  </a:extLst>
                </p:cNvPr>
                <p:cNvPicPr/>
                <p:nvPr/>
              </p:nvPicPr>
              <p:blipFill>
                <a:blip r:embed="rId131"/>
                <a:stretch>
                  <a:fillRect/>
                </a:stretch>
              </p:blipFill>
              <p:spPr>
                <a:xfrm>
                  <a:off x="7182214" y="5822082"/>
                  <a:ext cx="26244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535B4379-8A6E-4721-9C8F-C339C9E83162}"/>
                    </a:ext>
                  </a:extLst>
                </p14:cNvPr>
                <p14:cNvContentPartPr/>
                <p14:nvPr/>
              </p14:nvContentPartPr>
              <p14:xfrm>
                <a:off x="7405054" y="6228522"/>
                <a:ext cx="120240" cy="200880"/>
              </p14:xfrm>
            </p:contentPart>
          </mc:Choice>
          <mc:Fallback xmlns="">
            <p:pic>
              <p:nvPicPr>
                <p:cNvPr id="88" name="Ink 87">
                  <a:extLst>
                    <a:ext uri="{FF2B5EF4-FFF2-40B4-BE49-F238E27FC236}">
                      <a16:creationId xmlns:a16="http://schemas.microsoft.com/office/drawing/2014/main" id="{535B4379-8A6E-4721-9C8F-C339C9E83162}"/>
                    </a:ext>
                  </a:extLst>
                </p:cNvPr>
                <p:cNvPicPr/>
                <p:nvPr/>
              </p:nvPicPr>
              <p:blipFill>
                <a:blip r:embed="rId133"/>
                <a:stretch>
                  <a:fillRect/>
                </a:stretch>
              </p:blipFill>
              <p:spPr>
                <a:xfrm>
                  <a:off x="7396054" y="6219522"/>
                  <a:ext cx="137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A3998CA1-C9F2-4E56-B9F0-2EB3F2026493}"/>
                    </a:ext>
                  </a:extLst>
                </p14:cNvPr>
                <p14:cNvContentPartPr/>
                <p14:nvPr/>
              </p14:nvContentPartPr>
              <p14:xfrm>
                <a:off x="8222614" y="5950242"/>
                <a:ext cx="377640" cy="132840"/>
              </p14:xfrm>
            </p:contentPart>
          </mc:Choice>
          <mc:Fallback xmlns="">
            <p:pic>
              <p:nvPicPr>
                <p:cNvPr id="90" name="Ink 89">
                  <a:extLst>
                    <a:ext uri="{FF2B5EF4-FFF2-40B4-BE49-F238E27FC236}">
                      <a16:creationId xmlns:a16="http://schemas.microsoft.com/office/drawing/2014/main" id="{A3998CA1-C9F2-4E56-B9F0-2EB3F2026493}"/>
                    </a:ext>
                  </a:extLst>
                </p:cNvPr>
                <p:cNvPicPr/>
                <p:nvPr/>
              </p:nvPicPr>
              <p:blipFill>
                <a:blip r:embed="rId135"/>
                <a:stretch>
                  <a:fillRect/>
                </a:stretch>
              </p:blipFill>
              <p:spPr>
                <a:xfrm>
                  <a:off x="8213974" y="5941242"/>
                  <a:ext cx="39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435670D1-CCF2-48C2-ACF1-EBDB03D4DC7A}"/>
                    </a:ext>
                  </a:extLst>
                </p14:cNvPr>
                <p14:cNvContentPartPr/>
                <p14:nvPr/>
              </p14:nvContentPartPr>
              <p14:xfrm>
                <a:off x="8187694" y="6085242"/>
                <a:ext cx="336960" cy="171360"/>
              </p14:xfrm>
            </p:contentPart>
          </mc:Choice>
          <mc:Fallback xmlns="">
            <p:pic>
              <p:nvPicPr>
                <p:cNvPr id="91" name="Ink 90">
                  <a:extLst>
                    <a:ext uri="{FF2B5EF4-FFF2-40B4-BE49-F238E27FC236}">
                      <a16:creationId xmlns:a16="http://schemas.microsoft.com/office/drawing/2014/main" id="{435670D1-CCF2-48C2-ACF1-EBDB03D4DC7A}"/>
                    </a:ext>
                  </a:extLst>
                </p:cNvPr>
                <p:cNvPicPr/>
                <p:nvPr/>
              </p:nvPicPr>
              <p:blipFill>
                <a:blip r:embed="rId137"/>
                <a:stretch>
                  <a:fillRect/>
                </a:stretch>
              </p:blipFill>
              <p:spPr>
                <a:xfrm>
                  <a:off x="8178694" y="6076602"/>
                  <a:ext cx="354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CB01AFFD-0626-4366-8121-813438AB7F68}"/>
                    </a:ext>
                  </a:extLst>
                </p14:cNvPr>
                <p14:cNvContentPartPr/>
                <p14:nvPr/>
              </p14:nvContentPartPr>
              <p14:xfrm>
                <a:off x="8784214" y="5882202"/>
                <a:ext cx="252720" cy="437760"/>
              </p14:xfrm>
            </p:contentPart>
          </mc:Choice>
          <mc:Fallback xmlns="">
            <p:pic>
              <p:nvPicPr>
                <p:cNvPr id="92" name="Ink 91">
                  <a:extLst>
                    <a:ext uri="{FF2B5EF4-FFF2-40B4-BE49-F238E27FC236}">
                      <a16:creationId xmlns:a16="http://schemas.microsoft.com/office/drawing/2014/main" id="{CB01AFFD-0626-4366-8121-813438AB7F68}"/>
                    </a:ext>
                  </a:extLst>
                </p:cNvPr>
                <p:cNvPicPr/>
                <p:nvPr/>
              </p:nvPicPr>
              <p:blipFill>
                <a:blip r:embed="rId139"/>
                <a:stretch>
                  <a:fillRect/>
                </a:stretch>
              </p:blipFill>
              <p:spPr>
                <a:xfrm>
                  <a:off x="8775574" y="5873562"/>
                  <a:ext cx="2703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CA534CA4-794E-470C-BDCC-EDE04D9B09F6}"/>
                    </a:ext>
                  </a:extLst>
                </p14:cNvPr>
                <p14:cNvContentPartPr/>
                <p14:nvPr/>
              </p14:nvContentPartPr>
              <p14:xfrm>
                <a:off x="9180574" y="6201522"/>
                <a:ext cx="27720" cy="36000"/>
              </p14:xfrm>
            </p:contentPart>
          </mc:Choice>
          <mc:Fallback xmlns="">
            <p:pic>
              <p:nvPicPr>
                <p:cNvPr id="93" name="Ink 92">
                  <a:extLst>
                    <a:ext uri="{FF2B5EF4-FFF2-40B4-BE49-F238E27FC236}">
                      <a16:creationId xmlns:a16="http://schemas.microsoft.com/office/drawing/2014/main" id="{CA534CA4-794E-470C-BDCC-EDE04D9B09F6}"/>
                    </a:ext>
                  </a:extLst>
                </p:cNvPr>
                <p:cNvPicPr/>
                <p:nvPr/>
              </p:nvPicPr>
              <p:blipFill>
                <a:blip r:embed="rId141"/>
                <a:stretch>
                  <a:fillRect/>
                </a:stretch>
              </p:blipFill>
              <p:spPr>
                <a:xfrm>
                  <a:off x="9171574" y="6192522"/>
                  <a:ext cx="45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F4CD194C-7131-4D78-A33D-7CC8D35485B6}"/>
                    </a:ext>
                  </a:extLst>
                </p14:cNvPr>
                <p14:cNvContentPartPr/>
                <p14:nvPr/>
              </p14:nvContentPartPr>
              <p14:xfrm>
                <a:off x="9413854" y="5922162"/>
                <a:ext cx="203760" cy="398520"/>
              </p14:xfrm>
            </p:contentPart>
          </mc:Choice>
          <mc:Fallback xmlns="">
            <p:pic>
              <p:nvPicPr>
                <p:cNvPr id="94" name="Ink 93">
                  <a:extLst>
                    <a:ext uri="{FF2B5EF4-FFF2-40B4-BE49-F238E27FC236}">
                      <a16:creationId xmlns:a16="http://schemas.microsoft.com/office/drawing/2014/main" id="{F4CD194C-7131-4D78-A33D-7CC8D35485B6}"/>
                    </a:ext>
                  </a:extLst>
                </p:cNvPr>
                <p:cNvPicPr/>
                <p:nvPr/>
              </p:nvPicPr>
              <p:blipFill>
                <a:blip r:embed="rId143"/>
                <a:stretch>
                  <a:fillRect/>
                </a:stretch>
              </p:blipFill>
              <p:spPr>
                <a:xfrm>
                  <a:off x="9405214" y="5913162"/>
                  <a:ext cx="2214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6BD0E525-CB38-4FFD-8184-3AC0CB7B8D05}"/>
                    </a:ext>
                  </a:extLst>
                </p14:cNvPr>
                <p14:cNvContentPartPr/>
                <p14:nvPr/>
              </p14:nvContentPartPr>
              <p14:xfrm>
                <a:off x="9413494" y="5854482"/>
                <a:ext cx="236880" cy="125280"/>
              </p14:xfrm>
            </p:contentPart>
          </mc:Choice>
          <mc:Fallback xmlns="">
            <p:pic>
              <p:nvPicPr>
                <p:cNvPr id="95" name="Ink 94">
                  <a:extLst>
                    <a:ext uri="{FF2B5EF4-FFF2-40B4-BE49-F238E27FC236}">
                      <a16:creationId xmlns:a16="http://schemas.microsoft.com/office/drawing/2014/main" id="{6BD0E525-CB38-4FFD-8184-3AC0CB7B8D05}"/>
                    </a:ext>
                  </a:extLst>
                </p:cNvPr>
                <p:cNvPicPr/>
                <p:nvPr/>
              </p:nvPicPr>
              <p:blipFill>
                <a:blip r:embed="rId145"/>
                <a:stretch>
                  <a:fillRect/>
                </a:stretch>
              </p:blipFill>
              <p:spPr>
                <a:xfrm>
                  <a:off x="9404494" y="5845482"/>
                  <a:ext cx="25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D8DF4AD3-3401-41CD-84C5-2517A577C3A6}"/>
                    </a:ext>
                  </a:extLst>
                </p14:cNvPr>
                <p14:cNvContentPartPr/>
                <p14:nvPr/>
              </p14:nvContentPartPr>
              <p14:xfrm>
                <a:off x="9777454" y="5922162"/>
                <a:ext cx="218880" cy="293760"/>
              </p14:xfrm>
            </p:contentPart>
          </mc:Choice>
          <mc:Fallback xmlns="">
            <p:pic>
              <p:nvPicPr>
                <p:cNvPr id="96" name="Ink 95">
                  <a:extLst>
                    <a:ext uri="{FF2B5EF4-FFF2-40B4-BE49-F238E27FC236}">
                      <a16:creationId xmlns:a16="http://schemas.microsoft.com/office/drawing/2014/main" id="{D8DF4AD3-3401-41CD-84C5-2517A577C3A6}"/>
                    </a:ext>
                  </a:extLst>
                </p:cNvPr>
                <p:cNvPicPr/>
                <p:nvPr/>
              </p:nvPicPr>
              <p:blipFill>
                <a:blip r:embed="rId147"/>
                <a:stretch>
                  <a:fillRect/>
                </a:stretch>
              </p:blipFill>
              <p:spPr>
                <a:xfrm>
                  <a:off x="9768454" y="5913162"/>
                  <a:ext cx="236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31662291-1729-4ACD-87F9-127A8D63EBCA}"/>
                    </a:ext>
                  </a:extLst>
                </p14:cNvPr>
                <p14:cNvContentPartPr/>
                <p14:nvPr/>
              </p14:nvContentPartPr>
              <p14:xfrm>
                <a:off x="10231054" y="5719122"/>
                <a:ext cx="157680" cy="211320"/>
              </p14:xfrm>
            </p:contentPart>
          </mc:Choice>
          <mc:Fallback xmlns="">
            <p:pic>
              <p:nvPicPr>
                <p:cNvPr id="98" name="Ink 97">
                  <a:extLst>
                    <a:ext uri="{FF2B5EF4-FFF2-40B4-BE49-F238E27FC236}">
                      <a16:creationId xmlns:a16="http://schemas.microsoft.com/office/drawing/2014/main" id="{31662291-1729-4ACD-87F9-127A8D63EBCA}"/>
                    </a:ext>
                  </a:extLst>
                </p:cNvPr>
                <p:cNvPicPr/>
                <p:nvPr/>
              </p:nvPicPr>
              <p:blipFill>
                <a:blip r:embed="rId149"/>
                <a:stretch>
                  <a:fillRect/>
                </a:stretch>
              </p:blipFill>
              <p:spPr>
                <a:xfrm>
                  <a:off x="10222054" y="5710122"/>
                  <a:ext cx="175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65DFBC78-4E66-4519-89E5-9AE35F7DC665}"/>
                    </a:ext>
                  </a:extLst>
                </p14:cNvPr>
                <p14:cNvContentPartPr/>
                <p14:nvPr/>
              </p14:nvContentPartPr>
              <p14:xfrm>
                <a:off x="10217014" y="5742882"/>
                <a:ext cx="400320" cy="702720"/>
              </p14:xfrm>
            </p:contentPart>
          </mc:Choice>
          <mc:Fallback xmlns="">
            <p:pic>
              <p:nvPicPr>
                <p:cNvPr id="99" name="Ink 98">
                  <a:extLst>
                    <a:ext uri="{FF2B5EF4-FFF2-40B4-BE49-F238E27FC236}">
                      <a16:creationId xmlns:a16="http://schemas.microsoft.com/office/drawing/2014/main" id="{65DFBC78-4E66-4519-89E5-9AE35F7DC665}"/>
                    </a:ext>
                  </a:extLst>
                </p:cNvPr>
                <p:cNvPicPr/>
                <p:nvPr/>
              </p:nvPicPr>
              <p:blipFill>
                <a:blip r:embed="rId151"/>
                <a:stretch>
                  <a:fillRect/>
                </a:stretch>
              </p:blipFill>
              <p:spPr>
                <a:xfrm>
                  <a:off x="10208014" y="5733882"/>
                  <a:ext cx="41796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785EB16A-89FC-4494-B898-175B54AB1FEF}"/>
                    </a:ext>
                  </a:extLst>
                </p14:cNvPr>
                <p14:cNvContentPartPr/>
                <p14:nvPr/>
              </p14:nvContentPartPr>
              <p14:xfrm>
                <a:off x="10476214" y="6154722"/>
                <a:ext cx="83160" cy="121680"/>
              </p14:xfrm>
            </p:contentPart>
          </mc:Choice>
          <mc:Fallback xmlns="">
            <p:pic>
              <p:nvPicPr>
                <p:cNvPr id="100" name="Ink 99">
                  <a:extLst>
                    <a:ext uri="{FF2B5EF4-FFF2-40B4-BE49-F238E27FC236}">
                      <a16:creationId xmlns:a16="http://schemas.microsoft.com/office/drawing/2014/main" id="{785EB16A-89FC-4494-B898-175B54AB1FEF}"/>
                    </a:ext>
                  </a:extLst>
                </p:cNvPr>
                <p:cNvPicPr/>
                <p:nvPr/>
              </p:nvPicPr>
              <p:blipFill>
                <a:blip r:embed="rId153"/>
                <a:stretch>
                  <a:fillRect/>
                </a:stretch>
              </p:blipFill>
              <p:spPr>
                <a:xfrm>
                  <a:off x="10467214" y="6146082"/>
                  <a:ext cx="100800" cy="139320"/>
                </a:xfrm>
                <a:prstGeom prst="rect">
                  <a:avLst/>
                </a:prstGeom>
              </p:spPr>
            </p:pic>
          </mc:Fallback>
        </mc:AlternateContent>
      </p:grpSp>
    </p:spTree>
    <p:extLst>
      <p:ext uri="{BB962C8B-B14F-4D97-AF65-F5344CB8AC3E}">
        <p14:creationId xmlns:p14="http://schemas.microsoft.com/office/powerpoint/2010/main" val="244842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004DE0-93BD-42D6-BA07-DBE73BECA10B}"/>
              </a:ext>
            </a:extLst>
          </p:cNvPr>
          <p:cNvSpPr>
            <a:spLocks noGrp="1"/>
          </p:cNvSpPr>
          <p:nvPr>
            <p:ph idx="1"/>
          </p:nvPr>
        </p:nvSpPr>
        <p:spPr>
          <a:xfrm>
            <a:off x="1004455" y="791152"/>
            <a:ext cx="7132781" cy="1564121"/>
          </a:xfrm>
        </p:spPr>
        <p:txBody>
          <a:bodyPr/>
          <a:lstStyle/>
          <a:p>
            <a:pPr>
              <a:buFont typeface="Monotype Sorts" pitchFamily="2" charset="2"/>
              <a:buNone/>
            </a:pPr>
            <a:r>
              <a:rPr lang="en-US" altLang="en-US" sz="2800" dirty="0"/>
              <a:t>Another example:</a:t>
            </a:r>
          </a:p>
          <a:p>
            <a:pPr>
              <a:buFont typeface="Monotype Sorts" pitchFamily="2" charset="2"/>
              <a:buNone/>
            </a:pPr>
            <a:r>
              <a:rPr lang="en-US" altLang="en-US" sz="2400" dirty="0"/>
              <a:t>Find the percent by mass in which 41.0 g of NaCl is</a:t>
            </a:r>
          </a:p>
          <a:p>
            <a:pPr>
              <a:buFont typeface="Monotype Sorts" pitchFamily="2" charset="2"/>
              <a:buNone/>
            </a:pPr>
            <a:r>
              <a:rPr lang="en-US" altLang="en-US" sz="2400" dirty="0"/>
              <a:t> dissolved in 331 grams of water.</a:t>
            </a:r>
          </a:p>
          <a:p>
            <a:pPr>
              <a:buFont typeface="Monotype Sorts" pitchFamily="2" charset="2"/>
              <a:buNone/>
            </a:pPr>
            <a:endParaRPr lang="en-US" altLang="en-US" sz="2400" dirty="0"/>
          </a:p>
        </p:txBody>
      </p:sp>
      <p:sp>
        <p:nvSpPr>
          <p:cNvPr id="5" name="TextBox 4">
            <a:extLst>
              <a:ext uri="{FF2B5EF4-FFF2-40B4-BE49-F238E27FC236}">
                <a16:creationId xmlns:a16="http://schemas.microsoft.com/office/drawing/2014/main" id="{12C6EAFA-8822-4580-8DB8-E93BBFB83011}"/>
              </a:ext>
            </a:extLst>
          </p:cNvPr>
          <p:cNvSpPr txBox="1"/>
          <p:nvPr/>
        </p:nvSpPr>
        <p:spPr>
          <a:xfrm>
            <a:off x="1152235" y="3013364"/>
            <a:ext cx="5165437" cy="2308324"/>
          </a:xfrm>
          <a:prstGeom prst="rect">
            <a:avLst/>
          </a:prstGeom>
          <a:noFill/>
        </p:spPr>
        <p:txBody>
          <a:bodyPr wrap="square">
            <a:spAutoFit/>
          </a:bodyPr>
          <a:lstStyle/>
          <a:p>
            <a:pPr>
              <a:defRPr/>
            </a:pPr>
            <a:r>
              <a:rPr lang="en-US" sz="3600" u="sng" dirty="0">
                <a:solidFill>
                  <a:srgbClr val="FF6600"/>
                </a:solidFill>
                <a:latin typeface="+mn-lt"/>
                <a:cs typeface="Arial" charset="0"/>
              </a:rPr>
              <a:t> 41 g  </a:t>
            </a:r>
            <a:r>
              <a:rPr lang="en-US" sz="3600" dirty="0">
                <a:solidFill>
                  <a:srgbClr val="FF6600"/>
                </a:solidFill>
                <a:latin typeface="+mn-lt"/>
                <a:cs typeface="Arial" charset="0"/>
              </a:rPr>
              <a:t>  x 100  =   11.0%   </a:t>
            </a:r>
            <a:r>
              <a:rPr lang="en-US" sz="3600" u="sng" dirty="0">
                <a:solidFill>
                  <a:srgbClr val="FF6600"/>
                </a:solidFill>
                <a:latin typeface="+mn-lt"/>
                <a:cs typeface="Arial" charset="0"/>
              </a:rPr>
              <a:t> </a:t>
            </a:r>
          </a:p>
          <a:p>
            <a:pPr>
              <a:defRPr/>
            </a:pPr>
            <a:r>
              <a:rPr lang="en-US" sz="3600" dirty="0">
                <a:solidFill>
                  <a:srgbClr val="FF6600"/>
                </a:solidFill>
                <a:latin typeface="+mn-lt"/>
                <a:cs typeface="Arial" charset="0"/>
              </a:rPr>
              <a:t>372 g</a:t>
            </a:r>
          </a:p>
          <a:p>
            <a:pPr>
              <a:defRPr/>
            </a:pPr>
            <a:endParaRPr lang="en-US" sz="3600" dirty="0">
              <a:latin typeface="+mn-lt"/>
              <a:cs typeface="Arial" charset="0"/>
            </a:endParaRPr>
          </a:p>
          <a:p>
            <a:pPr algn="ctr">
              <a:defRPr/>
            </a:pPr>
            <a:r>
              <a:rPr lang="en-US" sz="3600" dirty="0">
                <a:latin typeface="+mn-lt"/>
                <a:cs typeface="Arial" charset="0"/>
              </a:rPr>
              <a:t>    </a:t>
            </a:r>
          </a:p>
        </p:txBody>
      </p:sp>
    </p:spTree>
    <p:extLst>
      <p:ext uri="{BB962C8B-B14F-4D97-AF65-F5344CB8AC3E}">
        <p14:creationId xmlns:p14="http://schemas.microsoft.com/office/powerpoint/2010/main" val="39513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F1D2-A0A5-4F50-9112-3BB0DB26C08B}"/>
              </a:ext>
            </a:extLst>
          </p:cNvPr>
          <p:cNvSpPr>
            <a:spLocks noGrp="1"/>
          </p:cNvSpPr>
          <p:nvPr>
            <p:ph type="title"/>
          </p:nvPr>
        </p:nvSpPr>
        <p:spPr/>
        <p:txBody>
          <a:bodyPr>
            <a:normAutofit fontScale="90000"/>
          </a:bodyPr>
          <a:lstStyle/>
          <a:p>
            <a:r>
              <a:rPr lang="en-US" dirty="0"/>
              <a:t>b. </a:t>
            </a:r>
            <a:r>
              <a:rPr lang="en-US" b="1" dirty="0"/>
              <a:t>Volume/volume percentage </a:t>
            </a:r>
            <a:r>
              <a:rPr lang="en-US" dirty="0"/>
              <a:t>(v/v%) – </a:t>
            </a:r>
            <a:r>
              <a:rPr lang="en-US" sz="3100" dirty="0"/>
              <a:t>the volume/volume percentage is calculated as the percentage of the volume of the solute related to the total volume of the solution.</a:t>
            </a:r>
            <a:endParaRPr lang="en-US" dirty="0"/>
          </a:p>
        </p:txBody>
      </p:sp>
      <p:sp>
        <p:nvSpPr>
          <p:cNvPr id="3" name="Content Placeholder 2">
            <a:extLst>
              <a:ext uri="{FF2B5EF4-FFF2-40B4-BE49-F238E27FC236}">
                <a16:creationId xmlns:a16="http://schemas.microsoft.com/office/drawing/2014/main" id="{1C1BE6E3-7FFB-453D-BBDE-5C93679DE6EF}"/>
              </a:ext>
            </a:extLst>
          </p:cNvPr>
          <p:cNvSpPr>
            <a:spLocks noGrp="1"/>
          </p:cNvSpPr>
          <p:nvPr>
            <p:ph idx="1"/>
          </p:nvPr>
        </p:nvSpPr>
        <p:spPr/>
        <p:txBody>
          <a:bodyPr/>
          <a:lstStyle/>
          <a:p>
            <a:pPr marL="0" indent="0">
              <a:buNone/>
            </a:pPr>
            <a:endParaRPr lang="en-US" dirty="0"/>
          </a:p>
          <a:p>
            <a:pPr marL="0" indent="0">
              <a:buNone/>
            </a:pPr>
            <a:r>
              <a:rPr lang="en-US" dirty="0"/>
              <a:t>Volume/volume percentage =</a:t>
            </a:r>
          </a:p>
          <a:p>
            <a:pPr marL="0" indent="0">
              <a:buNone/>
            </a:pPr>
            <a:endParaRPr lang="en-US" dirty="0"/>
          </a:p>
          <a:p>
            <a:pPr marL="0" indent="0">
              <a:buNone/>
            </a:pPr>
            <a:r>
              <a:rPr lang="en-US" dirty="0"/>
              <a:t>This type of concentration is commonly used in solutions with liquid solutes especially wines.</a:t>
            </a:r>
          </a:p>
          <a:p>
            <a:pPr marL="0" indent="0">
              <a:buNone/>
            </a:pPr>
            <a:r>
              <a:rPr lang="en-US" dirty="0"/>
              <a:t> </a:t>
            </a:r>
          </a:p>
        </p:txBody>
      </p:sp>
      <p:grpSp>
        <p:nvGrpSpPr>
          <p:cNvPr id="23" name="Group 22">
            <a:extLst>
              <a:ext uri="{FF2B5EF4-FFF2-40B4-BE49-F238E27FC236}">
                <a16:creationId xmlns:a16="http://schemas.microsoft.com/office/drawing/2014/main" id="{BF5B1C1C-94CC-429A-AD71-3EDA625D3CDE}"/>
              </a:ext>
            </a:extLst>
          </p:cNvPr>
          <p:cNvGrpSpPr/>
          <p:nvPr/>
        </p:nvGrpSpPr>
        <p:grpSpPr>
          <a:xfrm>
            <a:off x="5308054" y="1870722"/>
            <a:ext cx="3442320" cy="671040"/>
            <a:chOff x="5308054" y="1870722"/>
            <a:chExt cx="3442320" cy="67104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555C751-B2B9-4B98-B932-371743D1E1B8}"/>
                    </a:ext>
                  </a:extLst>
                </p14:cNvPr>
                <p14:cNvContentPartPr/>
                <p14:nvPr/>
              </p14:nvContentPartPr>
              <p14:xfrm>
                <a:off x="5308054" y="2021562"/>
                <a:ext cx="190440" cy="277920"/>
              </p14:xfrm>
            </p:contentPart>
          </mc:Choice>
          <mc:Fallback xmlns="">
            <p:pic>
              <p:nvPicPr>
                <p:cNvPr id="4" name="Ink 3">
                  <a:extLst>
                    <a:ext uri="{FF2B5EF4-FFF2-40B4-BE49-F238E27FC236}">
                      <a16:creationId xmlns:a16="http://schemas.microsoft.com/office/drawing/2014/main" id="{0555C751-B2B9-4B98-B932-371743D1E1B8}"/>
                    </a:ext>
                  </a:extLst>
                </p:cNvPr>
                <p:cNvPicPr/>
                <p:nvPr/>
              </p:nvPicPr>
              <p:blipFill>
                <a:blip r:embed="rId3"/>
                <a:stretch>
                  <a:fillRect/>
                </a:stretch>
              </p:blipFill>
              <p:spPr>
                <a:xfrm>
                  <a:off x="5299414" y="2012562"/>
                  <a:ext cx="208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73249B0-B7C6-44C0-88A9-422B66D2B61C}"/>
                    </a:ext>
                  </a:extLst>
                </p14:cNvPr>
                <p14:cNvContentPartPr/>
                <p14:nvPr/>
              </p14:nvContentPartPr>
              <p14:xfrm>
                <a:off x="5518654" y="2047842"/>
                <a:ext cx="185040" cy="243000"/>
              </p14:xfrm>
            </p:contentPart>
          </mc:Choice>
          <mc:Fallback xmlns="">
            <p:pic>
              <p:nvPicPr>
                <p:cNvPr id="5" name="Ink 4">
                  <a:extLst>
                    <a:ext uri="{FF2B5EF4-FFF2-40B4-BE49-F238E27FC236}">
                      <a16:creationId xmlns:a16="http://schemas.microsoft.com/office/drawing/2014/main" id="{E73249B0-B7C6-44C0-88A9-422B66D2B61C}"/>
                    </a:ext>
                  </a:extLst>
                </p:cNvPr>
                <p:cNvPicPr/>
                <p:nvPr/>
              </p:nvPicPr>
              <p:blipFill>
                <a:blip r:embed="rId5"/>
                <a:stretch>
                  <a:fillRect/>
                </a:stretch>
              </p:blipFill>
              <p:spPr>
                <a:xfrm>
                  <a:off x="5510014" y="2039202"/>
                  <a:ext cx="202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BB25FC-9A61-4A20-83BA-FE54BB8CF4CB}"/>
                    </a:ext>
                  </a:extLst>
                </p14:cNvPr>
                <p14:cNvContentPartPr/>
                <p14:nvPr/>
              </p14:nvContentPartPr>
              <p14:xfrm>
                <a:off x="5775694" y="1870722"/>
                <a:ext cx="39960" cy="447480"/>
              </p14:xfrm>
            </p:contentPart>
          </mc:Choice>
          <mc:Fallback xmlns="">
            <p:pic>
              <p:nvPicPr>
                <p:cNvPr id="6" name="Ink 5">
                  <a:extLst>
                    <a:ext uri="{FF2B5EF4-FFF2-40B4-BE49-F238E27FC236}">
                      <a16:creationId xmlns:a16="http://schemas.microsoft.com/office/drawing/2014/main" id="{FABB25FC-9A61-4A20-83BA-FE54BB8CF4CB}"/>
                    </a:ext>
                  </a:extLst>
                </p:cNvPr>
                <p:cNvPicPr/>
                <p:nvPr/>
              </p:nvPicPr>
              <p:blipFill>
                <a:blip r:embed="rId7"/>
                <a:stretch>
                  <a:fillRect/>
                </a:stretch>
              </p:blipFill>
              <p:spPr>
                <a:xfrm>
                  <a:off x="5766694" y="1862082"/>
                  <a:ext cx="5760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610579D-4BAC-49E7-846C-3CD635BB8AB4}"/>
                    </a:ext>
                  </a:extLst>
                </p14:cNvPr>
                <p14:cNvContentPartPr/>
                <p14:nvPr/>
              </p14:nvContentPartPr>
              <p14:xfrm>
                <a:off x="5922214" y="2054682"/>
                <a:ext cx="121320" cy="233280"/>
              </p14:xfrm>
            </p:contentPart>
          </mc:Choice>
          <mc:Fallback xmlns="">
            <p:pic>
              <p:nvPicPr>
                <p:cNvPr id="7" name="Ink 6">
                  <a:extLst>
                    <a:ext uri="{FF2B5EF4-FFF2-40B4-BE49-F238E27FC236}">
                      <a16:creationId xmlns:a16="http://schemas.microsoft.com/office/drawing/2014/main" id="{8610579D-4BAC-49E7-846C-3CD635BB8AB4}"/>
                    </a:ext>
                  </a:extLst>
                </p:cNvPr>
                <p:cNvPicPr/>
                <p:nvPr/>
              </p:nvPicPr>
              <p:blipFill>
                <a:blip r:embed="rId9"/>
                <a:stretch>
                  <a:fillRect/>
                </a:stretch>
              </p:blipFill>
              <p:spPr>
                <a:xfrm>
                  <a:off x="5913574" y="2046042"/>
                  <a:ext cx="138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FE26B495-9107-470E-921A-17737A902F01}"/>
                    </a:ext>
                  </a:extLst>
                </p14:cNvPr>
                <p14:cNvContentPartPr/>
                <p14:nvPr/>
              </p14:nvContentPartPr>
              <p14:xfrm>
                <a:off x="6138934" y="2024082"/>
                <a:ext cx="210960" cy="334080"/>
              </p14:xfrm>
            </p:contentPart>
          </mc:Choice>
          <mc:Fallback xmlns="">
            <p:pic>
              <p:nvPicPr>
                <p:cNvPr id="8" name="Ink 7">
                  <a:extLst>
                    <a:ext uri="{FF2B5EF4-FFF2-40B4-BE49-F238E27FC236}">
                      <a16:creationId xmlns:a16="http://schemas.microsoft.com/office/drawing/2014/main" id="{FE26B495-9107-470E-921A-17737A902F01}"/>
                    </a:ext>
                  </a:extLst>
                </p:cNvPr>
                <p:cNvPicPr/>
                <p:nvPr/>
              </p:nvPicPr>
              <p:blipFill>
                <a:blip r:embed="rId11"/>
                <a:stretch>
                  <a:fillRect/>
                </a:stretch>
              </p:blipFill>
              <p:spPr>
                <a:xfrm>
                  <a:off x="6129934" y="2015442"/>
                  <a:ext cx="228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7A70C50-4125-410C-9C25-CFBD6A8CAFF7}"/>
                    </a:ext>
                  </a:extLst>
                </p14:cNvPr>
                <p14:cNvContentPartPr/>
                <p14:nvPr/>
              </p14:nvContentPartPr>
              <p14:xfrm>
                <a:off x="6471214" y="2037402"/>
                <a:ext cx="145440" cy="294840"/>
              </p14:xfrm>
            </p:contentPart>
          </mc:Choice>
          <mc:Fallback xmlns="">
            <p:pic>
              <p:nvPicPr>
                <p:cNvPr id="9" name="Ink 8">
                  <a:extLst>
                    <a:ext uri="{FF2B5EF4-FFF2-40B4-BE49-F238E27FC236}">
                      <a16:creationId xmlns:a16="http://schemas.microsoft.com/office/drawing/2014/main" id="{E7A70C50-4125-410C-9C25-CFBD6A8CAFF7}"/>
                    </a:ext>
                  </a:extLst>
                </p:cNvPr>
                <p:cNvPicPr/>
                <p:nvPr/>
              </p:nvPicPr>
              <p:blipFill>
                <a:blip r:embed="rId13"/>
                <a:stretch>
                  <a:fillRect/>
                </a:stretch>
              </p:blipFill>
              <p:spPr>
                <a:xfrm>
                  <a:off x="6462214" y="2028762"/>
                  <a:ext cx="163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0A8B3CCF-F82F-47F7-BEBD-7542B83D1229}"/>
                    </a:ext>
                  </a:extLst>
                </p14:cNvPr>
                <p14:cNvContentPartPr/>
                <p14:nvPr/>
              </p14:nvContentPartPr>
              <p14:xfrm>
                <a:off x="6906094" y="2031642"/>
                <a:ext cx="162720" cy="257400"/>
              </p14:xfrm>
            </p:contentPart>
          </mc:Choice>
          <mc:Fallback xmlns="">
            <p:pic>
              <p:nvPicPr>
                <p:cNvPr id="10" name="Ink 9">
                  <a:extLst>
                    <a:ext uri="{FF2B5EF4-FFF2-40B4-BE49-F238E27FC236}">
                      <a16:creationId xmlns:a16="http://schemas.microsoft.com/office/drawing/2014/main" id="{0A8B3CCF-F82F-47F7-BEBD-7542B83D1229}"/>
                    </a:ext>
                  </a:extLst>
                </p:cNvPr>
                <p:cNvPicPr/>
                <p:nvPr/>
              </p:nvPicPr>
              <p:blipFill>
                <a:blip r:embed="rId15"/>
                <a:stretch>
                  <a:fillRect/>
                </a:stretch>
              </p:blipFill>
              <p:spPr>
                <a:xfrm>
                  <a:off x="6897454" y="2022642"/>
                  <a:ext cx="180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F9E586E-A4B9-411C-B8D6-3029F962ED39}"/>
                    </a:ext>
                  </a:extLst>
                </p14:cNvPr>
                <p14:cNvContentPartPr/>
                <p14:nvPr/>
              </p14:nvContentPartPr>
              <p14:xfrm>
                <a:off x="7149814" y="1894842"/>
                <a:ext cx="166680" cy="590760"/>
              </p14:xfrm>
            </p:contentPart>
          </mc:Choice>
          <mc:Fallback xmlns="">
            <p:pic>
              <p:nvPicPr>
                <p:cNvPr id="11" name="Ink 10">
                  <a:extLst>
                    <a:ext uri="{FF2B5EF4-FFF2-40B4-BE49-F238E27FC236}">
                      <a16:creationId xmlns:a16="http://schemas.microsoft.com/office/drawing/2014/main" id="{BF9E586E-A4B9-411C-B8D6-3029F962ED39}"/>
                    </a:ext>
                  </a:extLst>
                </p:cNvPr>
                <p:cNvPicPr/>
                <p:nvPr/>
              </p:nvPicPr>
              <p:blipFill>
                <a:blip r:embed="rId17"/>
                <a:stretch>
                  <a:fillRect/>
                </a:stretch>
              </p:blipFill>
              <p:spPr>
                <a:xfrm>
                  <a:off x="7141174" y="1885842"/>
                  <a:ext cx="18432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4F93D947-C188-43E6-AC56-A17750C4A057}"/>
                    </a:ext>
                  </a:extLst>
                </p14:cNvPr>
                <p14:cNvContentPartPr/>
                <p14:nvPr/>
              </p14:nvContentPartPr>
              <p14:xfrm>
                <a:off x="7099414" y="2103642"/>
                <a:ext cx="205560" cy="68760"/>
              </p14:xfrm>
            </p:contentPart>
          </mc:Choice>
          <mc:Fallback xmlns="">
            <p:pic>
              <p:nvPicPr>
                <p:cNvPr id="12" name="Ink 11">
                  <a:extLst>
                    <a:ext uri="{FF2B5EF4-FFF2-40B4-BE49-F238E27FC236}">
                      <a16:creationId xmlns:a16="http://schemas.microsoft.com/office/drawing/2014/main" id="{4F93D947-C188-43E6-AC56-A17750C4A057}"/>
                    </a:ext>
                  </a:extLst>
                </p:cNvPr>
                <p:cNvPicPr/>
                <p:nvPr/>
              </p:nvPicPr>
              <p:blipFill>
                <a:blip r:embed="rId19"/>
                <a:stretch>
                  <a:fillRect/>
                </a:stretch>
              </p:blipFill>
              <p:spPr>
                <a:xfrm>
                  <a:off x="7090774" y="2094642"/>
                  <a:ext cx="223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C6285372-2AAB-453C-92A1-ACEC6FE288B1}"/>
                    </a:ext>
                  </a:extLst>
                </p14:cNvPr>
                <p14:cNvContentPartPr/>
                <p14:nvPr/>
              </p14:nvContentPartPr>
              <p14:xfrm>
                <a:off x="7494694" y="2031642"/>
                <a:ext cx="154440" cy="291960"/>
              </p14:xfrm>
            </p:contentPart>
          </mc:Choice>
          <mc:Fallback xmlns="">
            <p:pic>
              <p:nvPicPr>
                <p:cNvPr id="13" name="Ink 12">
                  <a:extLst>
                    <a:ext uri="{FF2B5EF4-FFF2-40B4-BE49-F238E27FC236}">
                      <a16:creationId xmlns:a16="http://schemas.microsoft.com/office/drawing/2014/main" id="{C6285372-2AAB-453C-92A1-ACEC6FE288B1}"/>
                    </a:ext>
                  </a:extLst>
                </p:cNvPr>
                <p:cNvPicPr/>
                <p:nvPr/>
              </p:nvPicPr>
              <p:blipFill>
                <a:blip r:embed="rId21"/>
                <a:stretch>
                  <a:fillRect/>
                </a:stretch>
              </p:blipFill>
              <p:spPr>
                <a:xfrm>
                  <a:off x="7485694" y="2023002"/>
                  <a:ext cx="1720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86D0B113-A832-48B4-875A-EDF7605731C0}"/>
                    </a:ext>
                  </a:extLst>
                </p14:cNvPr>
                <p14:cNvContentPartPr/>
                <p14:nvPr/>
              </p14:nvContentPartPr>
              <p14:xfrm>
                <a:off x="7666774" y="2040282"/>
                <a:ext cx="134640" cy="237240"/>
              </p14:xfrm>
            </p:contentPart>
          </mc:Choice>
          <mc:Fallback xmlns="">
            <p:pic>
              <p:nvPicPr>
                <p:cNvPr id="14" name="Ink 13">
                  <a:extLst>
                    <a:ext uri="{FF2B5EF4-FFF2-40B4-BE49-F238E27FC236}">
                      <a16:creationId xmlns:a16="http://schemas.microsoft.com/office/drawing/2014/main" id="{86D0B113-A832-48B4-875A-EDF7605731C0}"/>
                    </a:ext>
                  </a:extLst>
                </p:cNvPr>
                <p:cNvPicPr/>
                <p:nvPr/>
              </p:nvPicPr>
              <p:blipFill>
                <a:blip r:embed="rId23"/>
                <a:stretch>
                  <a:fillRect/>
                </a:stretch>
              </p:blipFill>
              <p:spPr>
                <a:xfrm>
                  <a:off x="7658134" y="2031642"/>
                  <a:ext cx="152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6EBB275-0C51-46E0-B0EB-63AE9222BA35}"/>
                    </a:ext>
                  </a:extLst>
                </p14:cNvPr>
                <p14:cNvContentPartPr/>
                <p14:nvPr/>
              </p14:nvContentPartPr>
              <p14:xfrm>
                <a:off x="7860094" y="1900602"/>
                <a:ext cx="46440" cy="481320"/>
              </p14:xfrm>
            </p:contentPart>
          </mc:Choice>
          <mc:Fallback xmlns="">
            <p:pic>
              <p:nvPicPr>
                <p:cNvPr id="15" name="Ink 14">
                  <a:extLst>
                    <a:ext uri="{FF2B5EF4-FFF2-40B4-BE49-F238E27FC236}">
                      <a16:creationId xmlns:a16="http://schemas.microsoft.com/office/drawing/2014/main" id="{E6EBB275-0C51-46E0-B0EB-63AE9222BA35}"/>
                    </a:ext>
                  </a:extLst>
                </p:cNvPr>
                <p:cNvPicPr/>
                <p:nvPr/>
              </p:nvPicPr>
              <p:blipFill>
                <a:blip r:embed="rId25"/>
                <a:stretch>
                  <a:fillRect/>
                </a:stretch>
              </p:blipFill>
              <p:spPr>
                <a:xfrm>
                  <a:off x="7851094" y="1891602"/>
                  <a:ext cx="6408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28FC4938-DB2D-4B2E-BDE5-38FACA74A7EA}"/>
                    </a:ext>
                  </a:extLst>
                </p14:cNvPr>
                <p14:cNvContentPartPr/>
                <p14:nvPr/>
              </p14:nvContentPartPr>
              <p14:xfrm>
                <a:off x="7953694" y="2077722"/>
                <a:ext cx="140040" cy="222120"/>
              </p14:xfrm>
            </p:contentPart>
          </mc:Choice>
          <mc:Fallback xmlns="">
            <p:pic>
              <p:nvPicPr>
                <p:cNvPr id="16" name="Ink 15">
                  <a:extLst>
                    <a:ext uri="{FF2B5EF4-FFF2-40B4-BE49-F238E27FC236}">
                      <a16:creationId xmlns:a16="http://schemas.microsoft.com/office/drawing/2014/main" id="{28FC4938-DB2D-4B2E-BDE5-38FACA74A7EA}"/>
                    </a:ext>
                  </a:extLst>
                </p:cNvPr>
                <p:cNvPicPr/>
                <p:nvPr/>
              </p:nvPicPr>
              <p:blipFill>
                <a:blip r:embed="rId27"/>
                <a:stretch>
                  <a:fillRect/>
                </a:stretch>
              </p:blipFill>
              <p:spPr>
                <a:xfrm>
                  <a:off x="7944694" y="2068722"/>
                  <a:ext cx="157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B7A9126B-2C8E-470A-83B7-65E825EB470C}"/>
                    </a:ext>
                  </a:extLst>
                </p14:cNvPr>
                <p14:cNvContentPartPr/>
                <p14:nvPr/>
              </p14:nvContentPartPr>
              <p14:xfrm>
                <a:off x="8181574" y="1914642"/>
                <a:ext cx="112320" cy="396000"/>
              </p14:xfrm>
            </p:contentPart>
          </mc:Choice>
          <mc:Fallback xmlns="">
            <p:pic>
              <p:nvPicPr>
                <p:cNvPr id="17" name="Ink 16">
                  <a:extLst>
                    <a:ext uri="{FF2B5EF4-FFF2-40B4-BE49-F238E27FC236}">
                      <a16:creationId xmlns:a16="http://schemas.microsoft.com/office/drawing/2014/main" id="{B7A9126B-2C8E-470A-83B7-65E825EB470C}"/>
                    </a:ext>
                  </a:extLst>
                </p:cNvPr>
                <p:cNvPicPr/>
                <p:nvPr/>
              </p:nvPicPr>
              <p:blipFill>
                <a:blip r:embed="rId29"/>
                <a:stretch>
                  <a:fillRect/>
                </a:stretch>
              </p:blipFill>
              <p:spPr>
                <a:xfrm>
                  <a:off x="8172574" y="1906002"/>
                  <a:ext cx="1299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47D0620C-48AE-4D51-85AC-CD77DA1CD871}"/>
                    </a:ext>
                  </a:extLst>
                </p14:cNvPr>
                <p14:cNvContentPartPr/>
                <p14:nvPr/>
              </p14:nvContentPartPr>
              <p14:xfrm>
                <a:off x="8109214" y="2017962"/>
                <a:ext cx="164880" cy="38520"/>
              </p14:xfrm>
            </p:contentPart>
          </mc:Choice>
          <mc:Fallback xmlns="">
            <p:pic>
              <p:nvPicPr>
                <p:cNvPr id="18" name="Ink 17">
                  <a:extLst>
                    <a:ext uri="{FF2B5EF4-FFF2-40B4-BE49-F238E27FC236}">
                      <a16:creationId xmlns:a16="http://schemas.microsoft.com/office/drawing/2014/main" id="{47D0620C-48AE-4D51-85AC-CD77DA1CD871}"/>
                    </a:ext>
                  </a:extLst>
                </p:cNvPr>
                <p:cNvPicPr/>
                <p:nvPr/>
              </p:nvPicPr>
              <p:blipFill>
                <a:blip r:embed="rId31"/>
                <a:stretch>
                  <a:fillRect/>
                </a:stretch>
              </p:blipFill>
              <p:spPr>
                <a:xfrm>
                  <a:off x="8100214" y="2009322"/>
                  <a:ext cx="182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65BC3C9F-9790-4E99-A88E-7C3E47EDA328}"/>
                    </a:ext>
                  </a:extLst>
                </p14:cNvPr>
                <p14:cNvContentPartPr/>
                <p14:nvPr/>
              </p14:nvContentPartPr>
              <p14:xfrm>
                <a:off x="8338534" y="2009682"/>
                <a:ext cx="195120" cy="304920"/>
              </p14:xfrm>
            </p:contentPart>
          </mc:Choice>
          <mc:Fallback xmlns="">
            <p:pic>
              <p:nvPicPr>
                <p:cNvPr id="19" name="Ink 18">
                  <a:extLst>
                    <a:ext uri="{FF2B5EF4-FFF2-40B4-BE49-F238E27FC236}">
                      <a16:creationId xmlns:a16="http://schemas.microsoft.com/office/drawing/2014/main" id="{65BC3C9F-9790-4E99-A88E-7C3E47EDA328}"/>
                    </a:ext>
                  </a:extLst>
                </p:cNvPr>
                <p:cNvPicPr/>
                <p:nvPr/>
              </p:nvPicPr>
              <p:blipFill>
                <a:blip r:embed="rId33"/>
                <a:stretch>
                  <a:fillRect/>
                </a:stretch>
              </p:blipFill>
              <p:spPr>
                <a:xfrm>
                  <a:off x="8329894" y="2001042"/>
                  <a:ext cx="2127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8C6BA041-E3C5-46B0-9DF8-79D2CB6E9882}"/>
                    </a:ext>
                  </a:extLst>
                </p14:cNvPr>
                <p14:cNvContentPartPr/>
                <p14:nvPr/>
              </p14:nvContentPartPr>
              <p14:xfrm>
                <a:off x="5396614" y="2448522"/>
                <a:ext cx="3353760" cy="93240"/>
              </p14:xfrm>
            </p:contentPart>
          </mc:Choice>
          <mc:Fallback xmlns="">
            <p:pic>
              <p:nvPicPr>
                <p:cNvPr id="22" name="Ink 21">
                  <a:extLst>
                    <a:ext uri="{FF2B5EF4-FFF2-40B4-BE49-F238E27FC236}">
                      <a16:creationId xmlns:a16="http://schemas.microsoft.com/office/drawing/2014/main" id="{8C6BA041-E3C5-46B0-9DF8-79D2CB6E9882}"/>
                    </a:ext>
                  </a:extLst>
                </p:cNvPr>
                <p:cNvPicPr/>
                <p:nvPr/>
              </p:nvPicPr>
              <p:blipFill>
                <a:blip r:embed="rId35"/>
                <a:stretch>
                  <a:fillRect/>
                </a:stretch>
              </p:blipFill>
              <p:spPr>
                <a:xfrm>
                  <a:off x="5387974" y="2439522"/>
                  <a:ext cx="3371400" cy="110880"/>
                </a:xfrm>
                <a:prstGeom prst="rect">
                  <a:avLst/>
                </a:prstGeom>
              </p:spPr>
            </p:pic>
          </mc:Fallback>
        </mc:AlternateContent>
      </p:grpSp>
      <p:grpSp>
        <p:nvGrpSpPr>
          <p:cNvPr id="55" name="Group 54">
            <a:extLst>
              <a:ext uri="{FF2B5EF4-FFF2-40B4-BE49-F238E27FC236}">
                <a16:creationId xmlns:a16="http://schemas.microsoft.com/office/drawing/2014/main" id="{7CEDF868-1BC7-429A-91E2-A2CA476207E1}"/>
              </a:ext>
            </a:extLst>
          </p:cNvPr>
          <p:cNvGrpSpPr/>
          <p:nvPr/>
        </p:nvGrpSpPr>
        <p:grpSpPr>
          <a:xfrm>
            <a:off x="5116534" y="2587482"/>
            <a:ext cx="4466880" cy="702360"/>
            <a:chOff x="5116534" y="2587482"/>
            <a:chExt cx="4466880" cy="70236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31563334-80E5-4694-AFCF-340E75DCC2C9}"/>
                    </a:ext>
                  </a:extLst>
                </p14:cNvPr>
                <p14:cNvContentPartPr/>
                <p14:nvPr/>
              </p14:nvContentPartPr>
              <p14:xfrm>
                <a:off x="5211934" y="2656962"/>
                <a:ext cx="43560" cy="430560"/>
              </p14:xfrm>
            </p:contentPart>
          </mc:Choice>
          <mc:Fallback xmlns="">
            <p:pic>
              <p:nvPicPr>
                <p:cNvPr id="24" name="Ink 23">
                  <a:extLst>
                    <a:ext uri="{FF2B5EF4-FFF2-40B4-BE49-F238E27FC236}">
                      <a16:creationId xmlns:a16="http://schemas.microsoft.com/office/drawing/2014/main" id="{31563334-80E5-4694-AFCF-340E75DCC2C9}"/>
                    </a:ext>
                  </a:extLst>
                </p:cNvPr>
                <p:cNvPicPr/>
                <p:nvPr/>
              </p:nvPicPr>
              <p:blipFill>
                <a:blip r:embed="rId37"/>
                <a:stretch>
                  <a:fillRect/>
                </a:stretch>
              </p:blipFill>
              <p:spPr>
                <a:xfrm>
                  <a:off x="5203294" y="2647962"/>
                  <a:ext cx="612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FF9A8D1-E600-4909-AD18-CD37239726B7}"/>
                    </a:ext>
                  </a:extLst>
                </p14:cNvPr>
                <p14:cNvContentPartPr/>
                <p14:nvPr/>
              </p14:nvContentPartPr>
              <p14:xfrm>
                <a:off x="5116534" y="2655162"/>
                <a:ext cx="304200" cy="71280"/>
              </p14:xfrm>
            </p:contentPart>
          </mc:Choice>
          <mc:Fallback xmlns="">
            <p:pic>
              <p:nvPicPr>
                <p:cNvPr id="25" name="Ink 24">
                  <a:extLst>
                    <a:ext uri="{FF2B5EF4-FFF2-40B4-BE49-F238E27FC236}">
                      <a16:creationId xmlns:a16="http://schemas.microsoft.com/office/drawing/2014/main" id="{4FF9A8D1-E600-4909-AD18-CD37239726B7}"/>
                    </a:ext>
                  </a:extLst>
                </p:cNvPr>
                <p:cNvPicPr/>
                <p:nvPr/>
              </p:nvPicPr>
              <p:blipFill>
                <a:blip r:embed="rId39"/>
                <a:stretch>
                  <a:fillRect/>
                </a:stretch>
              </p:blipFill>
              <p:spPr>
                <a:xfrm>
                  <a:off x="5107894" y="2646162"/>
                  <a:ext cx="321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3F41841-60BA-4384-83AD-B43AB0499115}"/>
                    </a:ext>
                  </a:extLst>
                </p14:cNvPr>
                <p14:cNvContentPartPr/>
                <p14:nvPr/>
              </p14:nvContentPartPr>
              <p14:xfrm>
                <a:off x="5375374" y="2848482"/>
                <a:ext cx="137520" cy="277200"/>
              </p14:xfrm>
            </p:contentPart>
          </mc:Choice>
          <mc:Fallback xmlns="">
            <p:pic>
              <p:nvPicPr>
                <p:cNvPr id="27" name="Ink 26">
                  <a:extLst>
                    <a:ext uri="{FF2B5EF4-FFF2-40B4-BE49-F238E27FC236}">
                      <a16:creationId xmlns:a16="http://schemas.microsoft.com/office/drawing/2014/main" id="{33F41841-60BA-4384-83AD-B43AB0499115}"/>
                    </a:ext>
                  </a:extLst>
                </p:cNvPr>
                <p:cNvPicPr/>
                <p:nvPr/>
              </p:nvPicPr>
              <p:blipFill>
                <a:blip r:embed="rId41"/>
                <a:stretch>
                  <a:fillRect/>
                </a:stretch>
              </p:blipFill>
              <p:spPr>
                <a:xfrm>
                  <a:off x="5366374" y="2839482"/>
                  <a:ext cx="1551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52949531-57BE-4571-87DE-B3418D318A1E}"/>
                    </a:ext>
                  </a:extLst>
                </p14:cNvPr>
                <p14:cNvContentPartPr/>
                <p14:nvPr/>
              </p14:nvContentPartPr>
              <p14:xfrm>
                <a:off x="5626294" y="2714922"/>
                <a:ext cx="115920" cy="411480"/>
              </p14:xfrm>
            </p:contentPart>
          </mc:Choice>
          <mc:Fallback xmlns="">
            <p:pic>
              <p:nvPicPr>
                <p:cNvPr id="28" name="Ink 27">
                  <a:extLst>
                    <a:ext uri="{FF2B5EF4-FFF2-40B4-BE49-F238E27FC236}">
                      <a16:creationId xmlns:a16="http://schemas.microsoft.com/office/drawing/2014/main" id="{52949531-57BE-4571-87DE-B3418D318A1E}"/>
                    </a:ext>
                  </a:extLst>
                </p:cNvPr>
                <p:cNvPicPr/>
                <p:nvPr/>
              </p:nvPicPr>
              <p:blipFill>
                <a:blip r:embed="rId43"/>
                <a:stretch>
                  <a:fillRect/>
                </a:stretch>
              </p:blipFill>
              <p:spPr>
                <a:xfrm>
                  <a:off x="5617654" y="2705922"/>
                  <a:ext cx="1335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6BFA139A-9805-4462-9297-88AEB48692D5}"/>
                    </a:ext>
                  </a:extLst>
                </p14:cNvPr>
                <p14:cNvContentPartPr/>
                <p14:nvPr/>
              </p14:nvContentPartPr>
              <p14:xfrm>
                <a:off x="5529454" y="2859642"/>
                <a:ext cx="212760" cy="39240"/>
              </p14:xfrm>
            </p:contentPart>
          </mc:Choice>
          <mc:Fallback xmlns="">
            <p:pic>
              <p:nvPicPr>
                <p:cNvPr id="29" name="Ink 28">
                  <a:extLst>
                    <a:ext uri="{FF2B5EF4-FFF2-40B4-BE49-F238E27FC236}">
                      <a16:creationId xmlns:a16="http://schemas.microsoft.com/office/drawing/2014/main" id="{6BFA139A-9805-4462-9297-88AEB48692D5}"/>
                    </a:ext>
                  </a:extLst>
                </p:cNvPr>
                <p:cNvPicPr/>
                <p:nvPr/>
              </p:nvPicPr>
              <p:blipFill>
                <a:blip r:embed="rId45"/>
                <a:stretch>
                  <a:fillRect/>
                </a:stretch>
              </p:blipFill>
              <p:spPr>
                <a:xfrm>
                  <a:off x="5520454" y="2851002"/>
                  <a:ext cx="230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AC6FB04-F9B1-42F1-8CA5-64695EFBF203}"/>
                    </a:ext>
                  </a:extLst>
                </p14:cNvPr>
                <p14:cNvContentPartPr/>
                <p14:nvPr/>
              </p14:nvContentPartPr>
              <p14:xfrm>
                <a:off x="5832214" y="2853162"/>
                <a:ext cx="177840" cy="270720"/>
              </p14:xfrm>
            </p:contentPart>
          </mc:Choice>
          <mc:Fallback xmlns="">
            <p:pic>
              <p:nvPicPr>
                <p:cNvPr id="30" name="Ink 29">
                  <a:extLst>
                    <a:ext uri="{FF2B5EF4-FFF2-40B4-BE49-F238E27FC236}">
                      <a16:creationId xmlns:a16="http://schemas.microsoft.com/office/drawing/2014/main" id="{2AC6FB04-F9B1-42F1-8CA5-64695EFBF203}"/>
                    </a:ext>
                  </a:extLst>
                </p:cNvPr>
                <p:cNvPicPr/>
                <p:nvPr/>
              </p:nvPicPr>
              <p:blipFill>
                <a:blip r:embed="rId47"/>
                <a:stretch>
                  <a:fillRect/>
                </a:stretch>
              </p:blipFill>
              <p:spPr>
                <a:xfrm>
                  <a:off x="5823214" y="2844522"/>
                  <a:ext cx="1954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79F12760-2CA4-423B-822C-5C979A1E25F8}"/>
                    </a:ext>
                  </a:extLst>
                </p14:cNvPr>
                <p14:cNvContentPartPr/>
                <p14:nvPr/>
              </p14:nvContentPartPr>
              <p14:xfrm>
                <a:off x="6076654" y="2644722"/>
                <a:ext cx="88920" cy="501120"/>
              </p14:xfrm>
            </p:contentPart>
          </mc:Choice>
          <mc:Fallback xmlns="">
            <p:pic>
              <p:nvPicPr>
                <p:cNvPr id="31" name="Ink 30">
                  <a:extLst>
                    <a:ext uri="{FF2B5EF4-FFF2-40B4-BE49-F238E27FC236}">
                      <a16:creationId xmlns:a16="http://schemas.microsoft.com/office/drawing/2014/main" id="{79F12760-2CA4-423B-822C-5C979A1E25F8}"/>
                    </a:ext>
                  </a:extLst>
                </p:cNvPr>
                <p:cNvPicPr/>
                <p:nvPr/>
              </p:nvPicPr>
              <p:blipFill>
                <a:blip r:embed="rId49"/>
                <a:stretch>
                  <a:fillRect/>
                </a:stretch>
              </p:blipFill>
              <p:spPr>
                <a:xfrm>
                  <a:off x="6067654" y="2636082"/>
                  <a:ext cx="10656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3D37B483-9EE1-4B01-AAA0-BC6B731AC4DF}"/>
                    </a:ext>
                  </a:extLst>
                </p14:cNvPr>
                <p14:cNvContentPartPr/>
                <p14:nvPr/>
              </p14:nvContentPartPr>
              <p14:xfrm>
                <a:off x="6347374" y="2794842"/>
                <a:ext cx="195840" cy="278640"/>
              </p14:xfrm>
            </p:contentPart>
          </mc:Choice>
          <mc:Fallback xmlns="">
            <p:pic>
              <p:nvPicPr>
                <p:cNvPr id="32" name="Ink 31">
                  <a:extLst>
                    <a:ext uri="{FF2B5EF4-FFF2-40B4-BE49-F238E27FC236}">
                      <a16:creationId xmlns:a16="http://schemas.microsoft.com/office/drawing/2014/main" id="{3D37B483-9EE1-4B01-AAA0-BC6B731AC4DF}"/>
                    </a:ext>
                  </a:extLst>
                </p:cNvPr>
                <p:cNvPicPr/>
                <p:nvPr/>
              </p:nvPicPr>
              <p:blipFill>
                <a:blip r:embed="rId51"/>
                <a:stretch>
                  <a:fillRect/>
                </a:stretch>
              </p:blipFill>
              <p:spPr>
                <a:xfrm>
                  <a:off x="6338374" y="2785842"/>
                  <a:ext cx="213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E6B9CC03-425B-411B-8174-D23E0FC79B59}"/>
                    </a:ext>
                  </a:extLst>
                </p14:cNvPr>
                <p14:cNvContentPartPr/>
                <p14:nvPr/>
              </p14:nvContentPartPr>
              <p14:xfrm>
                <a:off x="6559414" y="2844162"/>
                <a:ext cx="157680" cy="223560"/>
              </p14:xfrm>
            </p:contentPart>
          </mc:Choice>
          <mc:Fallback xmlns="">
            <p:pic>
              <p:nvPicPr>
                <p:cNvPr id="33" name="Ink 32">
                  <a:extLst>
                    <a:ext uri="{FF2B5EF4-FFF2-40B4-BE49-F238E27FC236}">
                      <a16:creationId xmlns:a16="http://schemas.microsoft.com/office/drawing/2014/main" id="{E6B9CC03-425B-411B-8174-D23E0FC79B59}"/>
                    </a:ext>
                  </a:extLst>
                </p:cNvPr>
                <p:cNvPicPr/>
                <p:nvPr/>
              </p:nvPicPr>
              <p:blipFill>
                <a:blip r:embed="rId53"/>
                <a:stretch>
                  <a:fillRect/>
                </a:stretch>
              </p:blipFill>
              <p:spPr>
                <a:xfrm>
                  <a:off x="6550414" y="2835522"/>
                  <a:ext cx="175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3827070E-B43B-4456-9A8D-EFC4F3B5A3F0}"/>
                    </a:ext>
                  </a:extLst>
                </p14:cNvPr>
                <p14:cNvContentPartPr/>
                <p14:nvPr/>
              </p14:nvContentPartPr>
              <p14:xfrm>
                <a:off x="6769294" y="2671002"/>
                <a:ext cx="49680" cy="408960"/>
              </p14:xfrm>
            </p:contentPart>
          </mc:Choice>
          <mc:Fallback xmlns="">
            <p:pic>
              <p:nvPicPr>
                <p:cNvPr id="34" name="Ink 33">
                  <a:extLst>
                    <a:ext uri="{FF2B5EF4-FFF2-40B4-BE49-F238E27FC236}">
                      <a16:creationId xmlns:a16="http://schemas.microsoft.com/office/drawing/2014/main" id="{3827070E-B43B-4456-9A8D-EFC4F3B5A3F0}"/>
                    </a:ext>
                  </a:extLst>
                </p:cNvPr>
                <p:cNvPicPr/>
                <p:nvPr/>
              </p:nvPicPr>
              <p:blipFill>
                <a:blip r:embed="rId55"/>
                <a:stretch>
                  <a:fillRect/>
                </a:stretch>
              </p:blipFill>
              <p:spPr>
                <a:xfrm>
                  <a:off x="6760294" y="2662362"/>
                  <a:ext cx="673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C2A8AC9D-B0EC-4D1A-ABB6-A2151A7581DF}"/>
                    </a:ext>
                  </a:extLst>
                </p14:cNvPr>
                <p14:cNvContentPartPr/>
                <p14:nvPr/>
              </p14:nvContentPartPr>
              <p14:xfrm>
                <a:off x="6865414" y="2851362"/>
                <a:ext cx="207720" cy="211320"/>
              </p14:xfrm>
            </p:contentPart>
          </mc:Choice>
          <mc:Fallback xmlns="">
            <p:pic>
              <p:nvPicPr>
                <p:cNvPr id="35" name="Ink 34">
                  <a:extLst>
                    <a:ext uri="{FF2B5EF4-FFF2-40B4-BE49-F238E27FC236}">
                      <a16:creationId xmlns:a16="http://schemas.microsoft.com/office/drawing/2014/main" id="{C2A8AC9D-B0EC-4D1A-ABB6-A2151A7581DF}"/>
                    </a:ext>
                  </a:extLst>
                </p:cNvPr>
                <p:cNvPicPr/>
                <p:nvPr/>
              </p:nvPicPr>
              <p:blipFill>
                <a:blip r:embed="rId57"/>
                <a:stretch>
                  <a:fillRect/>
                </a:stretch>
              </p:blipFill>
              <p:spPr>
                <a:xfrm>
                  <a:off x="6856774" y="2842722"/>
                  <a:ext cx="225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97CDF6CE-364E-4815-9E04-364538F1879A}"/>
                    </a:ext>
                  </a:extLst>
                </p14:cNvPr>
                <p14:cNvContentPartPr/>
                <p14:nvPr/>
              </p14:nvContentPartPr>
              <p14:xfrm>
                <a:off x="7138294" y="2854962"/>
                <a:ext cx="206640" cy="232200"/>
              </p14:xfrm>
            </p:contentPart>
          </mc:Choice>
          <mc:Fallback xmlns="">
            <p:pic>
              <p:nvPicPr>
                <p:cNvPr id="36" name="Ink 35">
                  <a:extLst>
                    <a:ext uri="{FF2B5EF4-FFF2-40B4-BE49-F238E27FC236}">
                      <a16:creationId xmlns:a16="http://schemas.microsoft.com/office/drawing/2014/main" id="{97CDF6CE-364E-4815-9E04-364538F1879A}"/>
                    </a:ext>
                  </a:extLst>
                </p:cNvPr>
                <p:cNvPicPr/>
                <p:nvPr/>
              </p:nvPicPr>
              <p:blipFill>
                <a:blip r:embed="rId59"/>
                <a:stretch>
                  <a:fillRect/>
                </a:stretch>
              </p:blipFill>
              <p:spPr>
                <a:xfrm>
                  <a:off x="7129654" y="2846322"/>
                  <a:ext cx="224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A3C4637B-407A-45CA-9714-F1A35952E0BB}"/>
                    </a:ext>
                  </a:extLst>
                </p14:cNvPr>
                <p14:cNvContentPartPr/>
                <p14:nvPr/>
              </p14:nvContentPartPr>
              <p14:xfrm>
                <a:off x="7413334" y="2854962"/>
                <a:ext cx="207000" cy="280440"/>
              </p14:xfrm>
            </p:contentPart>
          </mc:Choice>
          <mc:Fallback xmlns="">
            <p:pic>
              <p:nvPicPr>
                <p:cNvPr id="37" name="Ink 36">
                  <a:extLst>
                    <a:ext uri="{FF2B5EF4-FFF2-40B4-BE49-F238E27FC236}">
                      <a16:creationId xmlns:a16="http://schemas.microsoft.com/office/drawing/2014/main" id="{A3C4637B-407A-45CA-9714-F1A35952E0BB}"/>
                    </a:ext>
                  </a:extLst>
                </p:cNvPr>
                <p:cNvPicPr/>
                <p:nvPr/>
              </p:nvPicPr>
              <p:blipFill>
                <a:blip r:embed="rId61"/>
                <a:stretch>
                  <a:fillRect/>
                </a:stretch>
              </p:blipFill>
              <p:spPr>
                <a:xfrm>
                  <a:off x="7404334" y="2845962"/>
                  <a:ext cx="2246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9FEEC5B5-5CD6-4118-BD78-BE3D852C233E}"/>
                    </a:ext>
                  </a:extLst>
                </p14:cNvPr>
                <p14:cNvContentPartPr/>
                <p14:nvPr/>
              </p14:nvContentPartPr>
              <p14:xfrm>
                <a:off x="7833454" y="2849562"/>
                <a:ext cx="142920" cy="239400"/>
              </p14:xfrm>
            </p:contentPart>
          </mc:Choice>
          <mc:Fallback xmlns="">
            <p:pic>
              <p:nvPicPr>
                <p:cNvPr id="38" name="Ink 37">
                  <a:extLst>
                    <a:ext uri="{FF2B5EF4-FFF2-40B4-BE49-F238E27FC236}">
                      <a16:creationId xmlns:a16="http://schemas.microsoft.com/office/drawing/2014/main" id="{9FEEC5B5-5CD6-4118-BD78-BE3D852C233E}"/>
                    </a:ext>
                  </a:extLst>
                </p:cNvPr>
                <p:cNvPicPr/>
                <p:nvPr/>
              </p:nvPicPr>
              <p:blipFill>
                <a:blip r:embed="rId63"/>
                <a:stretch>
                  <a:fillRect/>
                </a:stretch>
              </p:blipFill>
              <p:spPr>
                <a:xfrm>
                  <a:off x="7824814" y="2840922"/>
                  <a:ext cx="160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44659388-4258-4359-B691-2022538D79B4}"/>
                    </a:ext>
                  </a:extLst>
                </p14:cNvPr>
                <p14:cNvContentPartPr/>
                <p14:nvPr/>
              </p14:nvContentPartPr>
              <p14:xfrm>
                <a:off x="8014894" y="2665962"/>
                <a:ext cx="199440" cy="623880"/>
              </p14:xfrm>
            </p:contentPart>
          </mc:Choice>
          <mc:Fallback xmlns="">
            <p:pic>
              <p:nvPicPr>
                <p:cNvPr id="39" name="Ink 38">
                  <a:extLst>
                    <a:ext uri="{FF2B5EF4-FFF2-40B4-BE49-F238E27FC236}">
                      <a16:creationId xmlns:a16="http://schemas.microsoft.com/office/drawing/2014/main" id="{44659388-4258-4359-B691-2022538D79B4}"/>
                    </a:ext>
                  </a:extLst>
                </p:cNvPr>
                <p:cNvPicPr/>
                <p:nvPr/>
              </p:nvPicPr>
              <p:blipFill>
                <a:blip r:embed="rId65"/>
                <a:stretch>
                  <a:fillRect/>
                </a:stretch>
              </p:blipFill>
              <p:spPr>
                <a:xfrm>
                  <a:off x="8005894" y="2656962"/>
                  <a:ext cx="21708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C97B2226-DAA3-464A-A199-036D9375DDB8}"/>
                    </a:ext>
                  </a:extLst>
                </p14:cNvPr>
                <p14:cNvContentPartPr/>
                <p14:nvPr/>
              </p14:nvContentPartPr>
              <p14:xfrm>
                <a:off x="7969534" y="2886642"/>
                <a:ext cx="207000" cy="58320"/>
              </p14:xfrm>
            </p:contentPart>
          </mc:Choice>
          <mc:Fallback xmlns="">
            <p:pic>
              <p:nvPicPr>
                <p:cNvPr id="40" name="Ink 39">
                  <a:extLst>
                    <a:ext uri="{FF2B5EF4-FFF2-40B4-BE49-F238E27FC236}">
                      <a16:creationId xmlns:a16="http://schemas.microsoft.com/office/drawing/2014/main" id="{C97B2226-DAA3-464A-A199-036D9375DDB8}"/>
                    </a:ext>
                  </a:extLst>
                </p:cNvPr>
                <p:cNvPicPr/>
                <p:nvPr/>
              </p:nvPicPr>
              <p:blipFill>
                <a:blip r:embed="rId67"/>
                <a:stretch>
                  <a:fillRect/>
                </a:stretch>
              </p:blipFill>
              <p:spPr>
                <a:xfrm>
                  <a:off x="7960534" y="2877642"/>
                  <a:ext cx="224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02389F7E-DA77-4F8C-98FE-A9F84B079C08}"/>
                    </a:ext>
                  </a:extLst>
                </p14:cNvPr>
                <p14:cNvContentPartPr/>
                <p14:nvPr/>
              </p14:nvContentPartPr>
              <p14:xfrm>
                <a:off x="8321254" y="2816082"/>
                <a:ext cx="156960" cy="286200"/>
              </p14:xfrm>
            </p:contentPart>
          </mc:Choice>
          <mc:Fallback xmlns="">
            <p:pic>
              <p:nvPicPr>
                <p:cNvPr id="41" name="Ink 40">
                  <a:extLst>
                    <a:ext uri="{FF2B5EF4-FFF2-40B4-BE49-F238E27FC236}">
                      <a16:creationId xmlns:a16="http://schemas.microsoft.com/office/drawing/2014/main" id="{02389F7E-DA77-4F8C-98FE-A9F84B079C08}"/>
                    </a:ext>
                  </a:extLst>
                </p:cNvPr>
                <p:cNvPicPr/>
                <p:nvPr/>
              </p:nvPicPr>
              <p:blipFill>
                <a:blip r:embed="rId69"/>
                <a:stretch>
                  <a:fillRect/>
                </a:stretch>
              </p:blipFill>
              <p:spPr>
                <a:xfrm>
                  <a:off x="8312614" y="2807442"/>
                  <a:ext cx="1746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9D962A7C-28D9-49CA-A1E4-6C7B300C662E}"/>
                    </a:ext>
                  </a:extLst>
                </p14:cNvPr>
                <p14:cNvContentPartPr/>
                <p14:nvPr/>
              </p14:nvContentPartPr>
              <p14:xfrm>
                <a:off x="8504854" y="2817882"/>
                <a:ext cx="116640" cy="201240"/>
              </p14:xfrm>
            </p:contentPart>
          </mc:Choice>
          <mc:Fallback xmlns="">
            <p:pic>
              <p:nvPicPr>
                <p:cNvPr id="42" name="Ink 41">
                  <a:extLst>
                    <a:ext uri="{FF2B5EF4-FFF2-40B4-BE49-F238E27FC236}">
                      <a16:creationId xmlns:a16="http://schemas.microsoft.com/office/drawing/2014/main" id="{9D962A7C-28D9-49CA-A1E4-6C7B300C662E}"/>
                    </a:ext>
                  </a:extLst>
                </p:cNvPr>
                <p:cNvPicPr/>
                <p:nvPr/>
              </p:nvPicPr>
              <p:blipFill>
                <a:blip r:embed="rId71"/>
                <a:stretch>
                  <a:fillRect/>
                </a:stretch>
              </p:blipFill>
              <p:spPr>
                <a:xfrm>
                  <a:off x="8496214" y="2808882"/>
                  <a:ext cx="134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D22A213B-0851-4E37-B253-69E9E221874F}"/>
                    </a:ext>
                  </a:extLst>
                </p14:cNvPr>
                <p14:cNvContentPartPr/>
                <p14:nvPr/>
              </p14:nvContentPartPr>
              <p14:xfrm>
                <a:off x="8671894" y="2638242"/>
                <a:ext cx="44280" cy="459720"/>
              </p14:xfrm>
            </p:contentPart>
          </mc:Choice>
          <mc:Fallback xmlns="">
            <p:pic>
              <p:nvPicPr>
                <p:cNvPr id="43" name="Ink 42">
                  <a:extLst>
                    <a:ext uri="{FF2B5EF4-FFF2-40B4-BE49-F238E27FC236}">
                      <a16:creationId xmlns:a16="http://schemas.microsoft.com/office/drawing/2014/main" id="{D22A213B-0851-4E37-B253-69E9E221874F}"/>
                    </a:ext>
                  </a:extLst>
                </p:cNvPr>
                <p:cNvPicPr/>
                <p:nvPr/>
              </p:nvPicPr>
              <p:blipFill>
                <a:blip r:embed="rId73"/>
                <a:stretch>
                  <a:fillRect/>
                </a:stretch>
              </p:blipFill>
              <p:spPr>
                <a:xfrm>
                  <a:off x="8663254" y="2629602"/>
                  <a:ext cx="619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FF664493-9B6F-4AB3-A372-568003E84CD6}"/>
                    </a:ext>
                  </a:extLst>
                </p14:cNvPr>
                <p14:cNvContentPartPr/>
                <p14:nvPr/>
              </p14:nvContentPartPr>
              <p14:xfrm>
                <a:off x="8771254" y="2817162"/>
                <a:ext cx="130680" cy="232200"/>
              </p14:xfrm>
            </p:contentPart>
          </mc:Choice>
          <mc:Fallback xmlns="">
            <p:pic>
              <p:nvPicPr>
                <p:cNvPr id="44" name="Ink 43">
                  <a:extLst>
                    <a:ext uri="{FF2B5EF4-FFF2-40B4-BE49-F238E27FC236}">
                      <a16:creationId xmlns:a16="http://schemas.microsoft.com/office/drawing/2014/main" id="{FF664493-9B6F-4AB3-A372-568003E84CD6}"/>
                    </a:ext>
                  </a:extLst>
                </p:cNvPr>
                <p:cNvPicPr/>
                <p:nvPr/>
              </p:nvPicPr>
              <p:blipFill>
                <a:blip r:embed="rId75"/>
                <a:stretch>
                  <a:fillRect/>
                </a:stretch>
              </p:blipFill>
              <p:spPr>
                <a:xfrm>
                  <a:off x="8762614" y="2808522"/>
                  <a:ext cx="148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Ink 44">
                  <a:extLst>
                    <a:ext uri="{FF2B5EF4-FFF2-40B4-BE49-F238E27FC236}">
                      <a16:creationId xmlns:a16="http://schemas.microsoft.com/office/drawing/2014/main" id="{1BB94D7D-1D14-45F2-A73E-CC56DD39E9D6}"/>
                    </a:ext>
                  </a:extLst>
                </p14:cNvPr>
                <p14:cNvContentPartPr/>
                <p14:nvPr/>
              </p14:nvContentPartPr>
              <p14:xfrm>
                <a:off x="8975014" y="2650482"/>
                <a:ext cx="73440" cy="405000"/>
              </p14:xfrm>
            </p:contentPart>
          </mc:Choice>
          <mc:Fallback xmlns="">
            <p:pic>
              <p:nvPicPr>
                <p:cNvPr id="45" name="Ink 44">
                  <a:extLst>
                    <a:ext uri="{FF2B5EF4-FFF2-40B4-BE49-F238E27FC236}">
                      <a16:creationId xmlns:a16="http://schemas.microsoft.com/office/drawing/2014/main" id="{1BB94D7D-1D14-45F2-A73E-CC56DD39E9D6}"/>
                    </a:ext>
                  </a:extLst>
                </p:cNvPr>
                <p:cNvPicPr/>
                <p:nvPr/>
              </p:nvPicPr>
              <p:blipFill>
                <a:blip r:embed="rId77"/>
                <a:stretch>
                  <a:fillRect/>
                </a:stretch>
              </p:blipFill>
              <p:spPr>
                <a:xfrm>
                  <a:off x="8966014" y="2641842"/>
                  <a:ext cx="910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0BF0E014-C116-4E22-8976-6224B8895353}"/>
                    </a:ext>
                  </a:extLst>
                </p14:cNvPr>
                <p14:cNvContentPartPr/>
                <p14:nvPr/>
              </p14:nvContentPartPr>
              <p14:xfrm>
                <a:off x="8966734" y="2765322"/>
                <a:ext cx="110160" cy="30240"/>
              </p14:xfrm>
            </p:contentPart>
          </mc:Choice>
          <mc:Fallback xmlns="">
            <p:pic>
              <p:nvPicPr>
                <p:cNvPr id="46" name="Ink 45">
                  <a:extLst>
                    <a:ext uri="{FF2B5EF4-FFF2-40B4-BE49-F238E27FC236}">
                      <a16:creationId xmlns:a16="http://schemas.microsoft.com/office/drawing/2014/main" id="{0BF0E014-C116-4E22-8976-6224B8895353}"/>
                    </a:ext>
                  </a:extLst>
                </p:cNvPr>
                <p:cNvPicPr/>
                <p:nvPr/>
              </p:nvPicPr>
              <p:blipFill>
                <a:blip r:embed="rId79"/>
                <a:stretch>
                  <a:fillRect/>
                </a:stretch>
              </p:blipFill>
              <p:spPr>
                <a:xfrm>
                  <a:off x="8958094" y="2756682"/>
                  <a:ext cx="127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F8B651DE-923D-4A08-8C80-8B3A9927C621}"/>
                    </a:ext>
                  </a:extLst>
                </p14:cNvPr>
                <p14:cNvContentPartPr/>
                <p14:nvPr/>
              </p14:nvContentPartPr>
              <p14:xfrm>
                <a:off x="9116854" y="2800602"/>
                <a:ext cx="17280" cy="245160"/>
              </p14:xfrm>
            </p:contentPart>
          </mc:Choice>
          <mc:Fallback xmlns="">
            <p:pic>
              <p:nvPicPr>
                <p:cNvPr id="47" name="Ink 46">
                  <a:extLst>
                    <a:ext uri="{FF2B5EF4-FFF2-40B4-BE49-F238E27FC236}">
                      <a16:creationId xmlns:a16="http://schemas.microsoft.com/office/drawing/2014/main" id="{F8B651DE-923D-4A08-8C80-8B3A9927C621}"/>
                    </a:ext>
                  </a:extLst>
                </p:cNvPr>
                <p:cNvPicPr/>
                <p:nvPr/>
              </p:nvPicPr>
              <p:blipFill>
                <a:blip r:embed="rId81"/>
                <a:stretch>
                  <a:fillRect/>
                </a:stretch>
              </p:blipFill>
              <p:spPr>
                <a:xfrm>
                  <a:off x="9107854" y="2791962"/>
                  <a:ext cx="3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F78EBC03-C712-41A7-B127-EB24F3D956F1}"/>
                    </a:ext>
                  </a:extLst>
                </p14:cNvPr>
                <p14:cNvContentPartPr/>
                <p14:nvPr/>
              </p14:nvContentPartPr>
              <p14:xfrm>
                <a:off x="9169054" y="2587482"/>
                <a:ext cx="37440" cy="71640"/>
              </p14:xfrm>
            </p:contentPart>
          </mc:Choice>
          <mc:Fallback xmlns="">
            <p:pic>
              <p:nvPicPr>
                <p:cNvPr id="48" name="Ink 47">
                  <a:extLst>
                    <a:ext uri="{FF2B5EF4-FFF2-40B4-BE49-F238E27FC236}">
                      <a16:creationId xmlns:a16="http://schemas.microsoft.com/office/drawing/2014/main" id="{F78EBC03-C712-41A7-B127-EB24F3D956F1}"/>
                    </a:ext>
                  </a:extLst>
                </p:cNvPr>
                <p:cNvPicPr/>
                <p:nvPr/>
              </p:nvPicPr>
              <p:blipFill>
                <a:blip r:embed="rId83"/>
                <a:stretch>
                  <a:fillRect/>
                </a:stretch>
              </p:blipFill>
              <p:spPr>
                <a:xfrm>
                  <a:off x="9160414" y="2578842"/>
                  <a:ext cx="55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D5C2CCB3-71D8-4496-89CD-0CC60A725EE9}"/>
                    </a:ext>
                  </a:extLst>
                </p14:cNvPr>
                <p14:cNvContentPartPr/>
                <p14:nvPr/>
              </p14:nvContentPartPr>
              <p14:xfrm>
                <a:off x="9224854" y="2833722"/>
                <a:ext cx="136800" cy="234360"/>
              </p14:xfrm>
            </p:contentPart>
          </mc:Choice>
          <mc:Fallback xmlns="">
            <p:pic>
              <p:nvPicPr>
                <p:cNvPr id="49" name="Ink 48">
                  <a:extLst>
                    <a:ext uri="{FF2B5EF4-FFF2-40B4-BE49-F238E27FC236}">
                      <a16:creationId xmlns:a16="http://schemas.microsoft.com/office/drawing/2014/main" id="{D5C2CCB3-71D8-4496-89CD-0CC60A725EE9}"/>
                    </a:ext>
                  </a:extLst>
                </p:cNvPr>
                <p:cNvPicPr/>
                <p:nvPr/>
              </p:nvPicPr>
              <p:blipFill>
                <a:blip r:embed="rId85"/>
                <a:stretch>
                  <a:fillRect/>
                </a:stretch>
              </p:blipFill>
              <p:spPr>
                <a:xfrm>
                  <a:off x="9216214" y="2824722"/>
                  <a:ext cx="154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BF34C69A-6C29-4056-BC9F-0DC617694CC9}"/>
                    </a:ext>
                  </a:extLst>
                </p14:cNvPr>
                <p14:cNvContentPartPr/>
                <p14:nvPr/>
              </p14:nvContentPartPr>
              <p14:xfrm>
                <a:off x="9402694" y="2821482"/>
                <a:ext cx="180720" cy="284040"/>
              </p14:xfrm>
            </p:contentPart>
          </mc:Choice>
          <mc:Fallback xmlns="">
            <p:pic>
              <p:nvPicPr>
                <p:cNvPr id="50" name="Ink 49">
                  <a:extLst>
                    <a:ext uri="{FF2B5EF4-FFF2-40B4-BE49-F238E27FC236}">
                      <a16:creationId xmlns:a16="http://schemas.microsoft.com/office/drawing/2014/main" id="{BF34C69A-6C29-4056-BC9F-0DC617694CC9}"/>
                    </a:ext>
                  </a:extLst>
                </p:cNvPr>
                <p:cNvPicPr/>
                <p:nvPr/>
              </p:nvPicPr>
              <p:blipFill>
                <a:blip r:embed="rId87"/>
                <a:stretch>
                  <a:fillRect/>
                </a:stretch>
              </p:blipFill>
              <p:spPr>
                <a:xfrm>
                  <a:off x="9393694" y="2812842"/>
                  <a:ext cx="198360" cy="301680"/>
                </a:xfrm>
                <a:prstGeom prst="rect">
                  <a:avLst/>
                </a:prstGeom>
              </p:spPr>
            </p:pic>
          </mc:Fallback>
        </mc:AlternateContent>
      </p:grpSp>
      <p:grpSp>
        <p:nvGrpSpPr>
          <p:cNvPr id="61" name="Group 60">
            <a:extLst>
              <a:ext uri="{FF2B5EF4-FFF2-40B4-BE49-F238E27FC236}">
                <a16:creationId xmlns:a16="http://schemas.microsoft.com/office/drawing/2014/main" id="{BAA342C4-7B97-41B6-A9FD-CB1D23BD6585}"/>
              </a:ext>
            </a:extLst>
          </p:cNvPr>
          <p:cNvGrpSpPr/>
          <p:nvPr/>
        </p:nvGrpSpPr>
        <p:grpSpPr>
          <a:xfrm>
            <a:off x="9889054" y="2014362"/>
            <a:ext cx="1482480" cy="826560"/>
            <a:chOff x="9889054" y="2014362"/>
            <a:chExt cx="1482480" cy="826560"/>
          </a:xfrm>
        </p:grpSpPr>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E7D15744-75B1-4CDF-A539-3FE37EC18006}"/>
                    </a:ext>
                  </a:extLst>
                </p14:cNvPr>
                <p14:cNvContentPartPr/>
                <p14:nvPr/>
              </p14:nvContentPartPr>
              <p14:xfrm>
                <a:off x="9889054" y="2271762"/>
                <a:ext cx="339120" cy="466560"/>
              </p14:xfrm>
            </p:contentPart>
          </mc:Choice>
          <mc:Fallback xmlns="">
            <p:pic>
              <p:nvPicPr>
                <p:cNvPr id="51" name="Ink 50">
                  <a:extLst>
                    <a:ext uri="{FF2B5EF4-FFF2-40B4-BE49-F238E27FC236}">
                      <a16:creationId xmlns:a16="http://schemas.microsoft.com/office/drawing/2014/main" id="{E7D15744-75B1-4CDF-A539-3FE37EC18006}"/>
                    </a:ext>
                  </a:extLst>
                </p:cNvPr>
                <p:cNvPicPr/>
                <p:nvPr/>
              </p:nvPicPr>
              <p:blipFill>
                <a:blip r:embed="rId89"/>
                <a:stretch>
                  <a:fillRect/>
                </a:stretch>
              </p:blipFill>
              <p:spPr>
                <a:xfrm>
                  <a:off x="9880414" y="2263122"/>
                  <a:ext cx="3567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F215FDE5-6DDF-4B85-A55E-C5CFCA81EBEA}"/>
                    </a:ext>
                  </a:extLst>
                </p14:cNvPr>
                <p14:cNvContentPartPr/>
                <p14:nvPr/>
              </p14:nvContentPartPr>
              <p14:xfrm>
                <a:off x="9935494" y="2233242"/>
                <a:ext cx="228600" cy="542520"/>
              </p14:xfrm>
            </p:contentPart>
          </mc:Choice>
          <mc:Fallback xmlns="">
            <p:pic>
              <p:nvPicPr>
                <p:cNvPr id="52" name="Ink 51">
                  <a:extLst>
                    <a:ext uri="{FF2B5EF4-FFF2-40B4-BE49-F238E27FC236}">
                      <a16:creationId xmlns:a16="http://schemas.microsoft.com/office/drawing/2014/main" id="{F215FDE5-6DDF-4B85-A55E-C5CFCA81EBEA}"/>
                    </a:ext>
                  </a:extLst>
                </p:cNvPr>
                <p:cNvPicPr/>
                <p:nvPr/>
              </p:nvPicPr>
              <p:blipFill>
                <a:blip r:embed="rId91"/>
                <a:stretch>
                  <a:fillRect/>
                </a:stretch>
              </p:blipFill>
              <p:spPr>
                <a:xfrm>
                  <a:off x="9926854" y="2224602"/>
                  <a:ext cx="2462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8C3682D4-D934-43D4-8563-7FCB61D86A04}"/>
                    </a:ext>
                  </a:extLst>
                </p14:cNvPr>
                <p14:cNvContentPartPr/>
                <p14:nvPr/>
              </p14:nvContentPartPr>
              <p14:xfrm>
                <a:off x="10339774" y="2269602"/>
                <a:ext cx="33120" cy="571320"/>
              </p14:xfrm>
            </p:contentPart>
          </mc:Choice>
          <mc:Fallback xmlns="">
            <p:pic>
              <p:nvPicPr>
                <p:cNvPr id="56" name="Ink 55">
                  <a:extLst>
                    <a:ext uri="{FF2B5EF4-FFF2-40B4-BE49-F238E27FC236}">
                      <a16:creationId xmlns:a16="http://schemas.microsoft.com/office/drawing/2014/main" id="{8C3682D4-D934-43D4-8563-7FCB61D86A04}"/>
                    </a:ext>
                  </a:extLst>
                </p:cNvPr>
                <p:cNvPicPr/>
                <p:nvPr/>
              </p:nvPicPr>
              <p:blipFill>
                <a:blip r:embed="rId93"/>
                <a:stretch>
                  <a:fillRect/>
                </a:stretch>
              </p:blipFill>
              <p:spPr>
                <a:xfrm>
                  <a:off x="10330774" y="2260962"/>
                  <a:ext cx="5076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5AF8547E-01BF-4D48-849B-E16C7B27AD0E}"/>
                    </a:ext>
                  </a:extLst>
                </p14:cNvPr>
                <p14:cNvContentPartPr/>
                <p14:nvPr/>
              </p14:nvContentPartPr>
              <p14:xfrm>
                <a:off x="10469734" y="2337282"/>
                <a:ext cx="195120" cy="370800"/>
              </p14:xfrm>
            </p:contentPart>
          </mc:Choice>
          <mc:Fallback xmlns="">
            <p:pic>
              <p:nvPicPr>
                <p:cNvPr id="57" name="Ink 56">
                  <a:extLst>
                    <a:ext uri="{FF2B5EF4-FFF2-40B4-BE49-F238E27FC236}">
                      <a16:creationId xmlns:a16="http://schemas.microsoft.com/office/drawing/2014/main" id="{5AF8547E-01BF-4D48-849B-E16C7B27AD0E}"/>
                    </a:ext>
                  </a:extLst>
                </p:cNvPr>
                <p:cNvPicPr/>
                <p:nvPr/>
              </p:nvPicPr>
              <p:blipFill>
                <a:blip r:embed="rId95"/>
                <a:stretch>
                  <a:fillRect/>
                </a:stretch>
              </p:blipFill>
              <p:spPr>
                <a:xfrm>
                  <a:off x="10460734" y="2328282"/>
                  <a:ext cx="2127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828F8504-254D-4654-8D8A-D0EF48DA4AE7}"/>
                    </a:ext>
                  </a:extLst>
                </p14:cNvPr>
                <p14:cNvContentPartPr/>
                <p14:nvPr/>
              </p14:nvContentPartPr>
              <p14:xfrm>
                <a:off x="10678174" y="2300562"/>
                <a:ext cx="189720" cy="353880"/>
              </p14:xfrm>
            </p:contentPart>
          </mc:Choice>
          <mc:Fallback xmlns="">
            <p:pic>
              <p:nvPicPr>
                <p:cNvPr id="58" name="Ink 57">
                  <a:extLst>
                    <a:ext uri="{FF2B5EF4-FFF2-40B4-BE49-F238E27FC236}">
                      <a16:creationId xmlns:a16="http://schemas.microsoft.com/office/drawing/2014/main" id="{828F8504-254D-4654-8D8A-D0EF48DA4AE7}"/>
                    </a:ext>
                  </a:extLst>
                </p:cNvPr>
                <p:cNvPicPr/>
                <p:nvPr/>
              </p:nvPicPr>
              <p:blipFill>
                <a:blip r:embed="rId97"/>
                <a:stretch>
                  <a:fillRect/>
                </a:stretch>
              </p:blipFill>
              <p:spPr>
                <a:xfrm>
                  <a:off x="10669534" y="2291922"/>
                  <a:ext cx="2073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5EDE9BF0-CA91-4B54-B0C4-0ABE12E1F087}"/>
                    </a:ext>
                  </a:extLst>
                </p14:cNvPr>
                <p14:cNvContentPartPr/>
                <p14:nvPr/>
              </p14:nvContentPartPr>
              <p14:xfrm>
                <a:off x="10974094" y="2014362"/>
                <a:ext cx="324000" cy="797760"/>
              </p14:xfrm>
            </p:contentPart>
          </mc:Choice>
          <mc:Fallback xmlns="">
            <p:pic>
              <p:nvPicPr>
                <p:cNvPr id="59" name="Ink 58">
                  <a:extLst>
                    <a:ext uri="{FF2B5EF4-FFF2-40B4-BE49-F238E27FC236}">
                      <a16:creationId xmlns:a16="http://schemas.microsoft.com/office/drawing/2014/main" id="{5EDE9BF0-CA91-4B54-B0C4-0ABE12E1F087}"/>
                    </a:ext>
                  </a:extLst>
                </p:cNvPr>
                <p:cNvPicPr/>
                <p:nvPr/>
              </p:nvPicPr>
              <p:blipFill>
                <a:blip r:embed="rId99"/>
                <a:stretch>
                  <a:fillRect/>
                </a:stretch>
              </p:blipFill>
              <p:spPr>
                <a:xfrm>
                  <a:off x="10965094" y="2005722"/>
                  <a:ext cx="3416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C29B387C-F725-43FB-9696-8522B4501ABB}"/>
                    </a:ext>
                  </a:extLst>
                </p14:cNvPr>
                <p14:cNvContentPartPr/>
                <p14:nvPr/>
              </p14:nvContentPartPr>
              <p14:xfrm>
                <a:off x="11203414" y="2451762"/>
                <a:ext cx="168120" cy="238680"/>
              </p14:xfrm>
            </p:contentPart>
          </mc:Choice>
          <mc:Fallback xmlns="">
            <p:pic>
              <p:nvPicPr>
                <p:cNvPr id="60" name="Ink 59">
                  <a:extLst>
                    <a:ext uri="{FF2B5EF4-FFF2-40B4-BE49-F238E27FC236}">
                      <a16:creationId xmlns:a16="http://schemas.microsoft.com/office/drawing/2014/main" id="{C29B387C-F725-43FB-9696-8522B4501ABB}"/>
                    </a:ext>
                  </a:extLst>
                </p:cNvPr>
                <p:cNvPicPr/>
                <p:nvPr/>
              </p:nvPicPr>
              <p:blipFill>
                <a:blip r:embed="rId101"/>
                <a:stretch>
                  <a:fillRect/>
                </a:stretch>
              </p:blipFill>
              <p:spPr>
                <a:xfrm>
                  <a:off x="11194774" y="2442762"/>
                  <a:ext cx="185760" cy="256320"/>
                </a:xfrm>
                <a:prstGeom prst="rect">
                  <a:avLst/>
                </a:prstGeom>
              </p:spPr>
            </p:pic>
          </mc:Fallback>
        </mc:AlternateContent>
      </p:grpSp>
    </p:spTree>
    <p:extLst>
      <p:ext uri="{BB962C8B-B14F-4D97-AF65-F5344CB8AC3E}">
        <p14:creationId xmlns:p14="http://schemas.microsoft.com/office/powerpoint/2010/main" val="33335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C21-0009-4B16-988A-90BFACD44608}"/>
              </a:ext>
            </a:extLst>
          </p:cNvPr>
          <p:cNvSpPr>
            <a:spLocks noGrp="1"/>
          </p:cNvSpPr>
          <p:nvPr>
            <p:ph type="title"/>
          </p:nvPr>
        </p:nvSpPr>
        <p:spPr/>
        <p:txBody>
          <a:bodyPr/>
          <a:lstStyle/>
          <a:p>
            <a:r>
              <a:rPr lang="en-US" dirty="0"/>
              <a:t>Example: How would you prepare 400 ml of a 50% (v/v) of rubbing ethanol?</a:t>
            </a:r>
          </a:p>
        </p:txBody>
      </p:sp>
      <p:sp>
        <p:nvSpPr>
          <p:cNvPr id="3" name="Content Placeholder 2">
            <a:extLst>
              <a:ext uri="{FF2B5EF4-FFF2-40B4-BE49-F238E27FC236}">
                <a16:creationId xmlns:a16="http://schemas.microsoft.com/office/drawing/2014/main" id="{95857B34-A652-47ED-B8D1-71CF2A07C6B1}"/>
              </a:ext>
            </a:extLst>
          </p:cNvPr>
          <p:cNvSpPr>
            <a:spLocks noGrp="1"/>
          </p:cNvSpPr>
          <p:nvPr>
            <p:ph idx="1"/>
          </p:nvPr>
        </p:nvSpPr>
        <p:spPr>
          <a:xfrm>
            <a:off x="838200" y="1825625"/>
            <a:ext cx="10515600" cy="4667250"/>
          </a:xfrm>
        </p:spPr>
        <p:txBody>
          <a:bodyPr>
            <a:normAutofit/>
          </a:bodyPr>
          <a:lstStyle/>
          <a:p>
            <a:pPr marL="0" indent="0">
              <a:buNone/>
            </a:pPr>
            <a:r>
              <a:rPr lang="en-US" dirty="0"/>
              <a:t>Solution: </a:t>
            </a:r>
          </a:p>
          <a:p>
            <a:pPr marL="0" indent="0">
              <a:buNone/>
            </a:pPr>
            <a:r>
              <a:rPr lang="en-US" dirty="0"/>
              <a:t>Total volume of solution = 400 ml</a:t>
            </a:r>
          </a:p>
          <a:p>
            <a:pPr marL="0" indent="0">
              <a:buNone/>
            </a:pPr>
            <a:r>
              <a:rPr lang="en-US" dirty="0"/>
              <a:t>Volume of rubbing ethanol = Volume/volume percentage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Dissolve 200 ml of rubbing ethanol in enough water to make a total of 400 ml of solution.</a:t>
            </a:r>
          </a:p>
        </p:txBody>
      </p:sp>
      <p:grpSp>
        <p:nvGrpSpPr>
          <p:cNvPr id="35" name="Group 34">
            <a:extLst>
              <a:ext uri="{FF2B5EF4-FFF2-40B4-BE49-F238E27FC236}">
                <a16:creationId xmlns:a16="http://schemas.microsoft.com/office/drawing/2014/main" id="{BB7960A9-2BF4-489E-A3F3-5F3247844CAD}"/>
              </a:ext>
            </a:extLst>
          </p:cNvPr>
          <p:cNvGrpSpPr/>
          <p:nvPr/>
        </p:nvGrpSpPr>
        <p:grpSpPr>
          <a:xfrm>
            <a:off x="9134854" y="2411442"/>
            <a:ext cx="2615760" cy="1081440"/>
            <a:chOff x="9134854" y="2411442"/>
            <a:chExt cx="2615760" cy="108144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6EB599-DBEA-4818-B5AB-84B29EA8BAE8}"/>
                    </a:ext>
                  </a:extLst>
                </p14:cNvPr>
                <p14:cNvContentPartPr/>
                <p14:nvPr/>
              </p14:nvContentPartPr>
              <p14:xfrm>
                <a:off x="9181654" y="2924802"/>
                <a:ext cx="295200" cy="356760"/>
              </p14:xfrm>
            </p:contentPart>
          </mc:Choice>
          <mc:Fallback xmlns="">
            <p:pic>
              <p:nvPicPr>
                <p:cNvPr id="4" name="Ink 3">
                  <a:extLst>
                    <a:ext uri="{FF2B5EF4-FFF2-40B4-BE49-F238E27FC236}">
                      <a16:creationId xmlns:a16="http://schemas.microsoft.com/office/drawing/2014/main" id="{906EB599-DBEA-4818-B5AB-84B29EA8BAE8}"/>
                    </a:ext>
                  </a:extLst>
                </p:cNvPr>
                <p:cNvPicPr/>
                <p:nvPr/>
              </p:nvPicPr>
              <p:blipFill>
                <a:blip r:embed="rId3"/>
                <a:stretch>
                  <a:fillRect/>
                </a:stretch>
              </p:blipFill>
              <p:spPr>
                <a:xfrm>
                  <a:off x="9173014" y="2916162"/>
                  <a:ext cx="3128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28934E1-A889-4DBC-85D9-268122E2C672}"/>
                    </a:ext>
                  </a:extLst>
                </p14:cNvPr>
                <p14:cNvContentPartPr/>
                <p14:nvPr/>
              </p14:nvContentPartPr>
              <p14:xfrm>
                <a:off x="9134854" y="2890962"/>
                <a:ext cx="261360" cy="537480"/>
              </p14:xfrm>
            </p:contentPart>
          </mc:Choice>
          <mc:Fallback xmlns="">
            <p:pic>
              <p:nvPicPr>
                <p:cNvPr id="5" name="Ink 4">
                  <a:extLst>
                    <a:ext uri="{FF2B5EF4-FFF2-40B4-BE49-F238E27FC236}">
                      <a16:creationId xmlns:a16="http://schemas.microsoft.com/office/drawing/2014/main" id="{328934E1-A889-4DBC-85D9-268122E2C672}"/>
                    </a:ext>
                  </a:extLst>
                </p:cNvPr>
                <p:cNvPicPr/>
                <p:nvPr/>
              </p:nvPicPr>
              <p:blipFill>
                <a:blip r:embed="rId5"/>
                <a:stretch>
                  <a:fillRect/>
                </a:stretch>
              </p:blipFill>
              <p:spPr>
                <a:xfrm>
                  <a:off x="9125854" y="2882322"/>
                  <a:ext cx="27900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6472E7B-1AF6-4FBD-8F0F-48649A7C8824}"/>
                    </a:ext>
                  </a:extLst>
                </p14:cNvPr>
                <p14:cNvContentPartPr/>
                <p14:nvPr/>
              </p14:nvContentPartPr>
              <p14:xfrm>
                <a:off x="9553174" y="2536002"/>
                <a:ext cx="53280" cy="256680"/>
              </p14:xfrm>
            </p:contentPart>
          </mc:Choice>
          <mc:Fallback xmlns="">
            <p:pic>
              <p:nvPicPr>
                <p:cNvPr id="7" name="Ink 6">
                  <a:extLst>
                    <a:ext uri="{FF2B5EF4-FFF2-40B4-BE49-F238E27FC236}">
                      <a16:creationId xmlns:a16="http://schemas.microsoft.com/office/drawing/2014/main" id="{D6472E7B-1AF6-4FBD-8F0F-48649A7C8824}"/>
                    </a:ext>
                  </a:extLst>
                </p:cNvPr>
                <p:cNvPicPr/>
                <p:nvPr/>
              </p:nvPicPr>
              <p:blipFill>
                <a:blip r:embed="rId7"/>
                <a:stretch>
                  <a:fillRect/>
                </a:stretch>
              </p:blipFill>
              <p:spPr>
                <a:xfrm>
                  <a:off x="9544174" y="2527002"/>
                  <a:ext cx="70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112C461-67C9-4F87-8AF0-BD05D14795BC}"/>
                    </a:ext>
                  </a:extLst>
                </p14:cNvPr>
                <p14:cNvContentPartPr/>
                <p14:nvPr/>
              </p14:nvContentPartPr>
              <p14:xfrm>
                <a:off x="9453454" y="2500002"/>
                <a:ext cx="296280" cy="108720"/>
              </p14:xfrm>
            </p:contentPart>
          </mc:Choice>
          <mc:Fallback xmlns="">
            <p:pic>
              <p:nvPicPr>
                <p:cNvPr id="8" name="Ink 7">
                  <a:extLst>
                    <a:ext uri="{FF2B5EF4-FFF2-40B4-BE49-F238E27FC236}">
                      <a16:creationId xmlns:a16="http://schemas.microsoft.com/office/drawing/2014/main" id="{8112C461-67C9-4F87-8AF0-BD05D14795BC}"/>
                    </a:ext>
                  </a:extLst>
                </p:cNvPr>
                <p:cNvPicPr/>
                <p:nvPr/>
              </p:nvPicPr>
              <p:blipFill>
                <a:blip r:embed="rId9"/>
                <a:stretch>
                  <a:fillRect/>
                </a:stretch>
              </p:blipFill>
              <p:spPr>
                <a:xfrm>
                  <a:off x="9444814" y="2491362"/>
                  <a:ext cx="313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2552B19-D561-4B63-8D9E-FF67C9E6CC9A}"/>
                    </a:ext>
                  </a:extLst>
                </p14:cNvPr>
                <p14:cNvContentPartPr/>
                <p14:nvPr/>
              </p14:nvContentPartPr>
              <p14:xfrm>
                <a:off x="9690334" y="2604762"/>
                <a:ext cx="137160" cy="153000"/>
              </p14:xfrm>
            </p:contentPart>
          </mc:Choice>
          <mc:Fallback xmlns="">
            <p:pic>
              <p:nvPicPr>
                <p:cNvPr id="9" name="Ink 8">
                  <a:extLst>
                    <a:ext uri="{FF2B5EF4-FFF2-40B4-BE49-F238E27FC236}">
                      <a16:creationId xmlns:a16="http://schemas.microsoft.com/office/drawing/2014/main" id="{E2552B19-D561-4B63-8D9E-FF67C9E6CC9A}"/>
                    </a:ext>
                  </a:extLst>
                </p:cNvPr>
                <p:cNvPicPr/>
                <p:nvPr/>
              </p:nvPicPr>
              <p:blipFill>
                <a:blip r:embed="rId11"/>
                <a:stretch>
                  <a:fillRect/>
                </a:stretch>
              </p:blipFill>
              <p:spPr>
                <a:xfrm>
                  <a:off x="9681334" y="2596122"/>
                  <a:ext cx="154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5A45479-3315-4401-BF39-ABC027BD5A93}"/>
                    </a:ext>
                  </a:extLst>
                </p14:cNvPr>
                <p14:cNvContentPartPr/>
                <p14:nvPr/>
              </p14:nvContentPartPr>
              <p14:xfrm>
                <a:off x="9890134" y="2493162"/>
                <a:ext cx="113400" cy="282240"/>
              </p14:xfrm>
            </p:contentPart>
          </mc:Choice>
          <mc:Fallback xmlns="">
            <p:pic>
              <p:nvPicPr>
                <p:cNvPr id="10" name="Ink 9">
                  <a:extLst>
                    <a:ext uri="{FF2B5EF4-FFF2-40B4-BE49-F238E27FC236}">
                      <a16:creationId xmlns:a16="http://schemas.microsoft.com/office/drawing/2014/main" id="{35A45479-3315-4401-BF39-ABC027BD5A93}"/>
                    </a:ext>
                  </a:extLst>
                </p:cNvPr>
                <p:cNvPicPr/>
                <p:nvPr/>
              </p:nvPicPr>
              <p:blipFill>
                <a:blip r:embed="rId13"/>
                <a:stretch>
                  <a:fillRect/>
                </a:stretch>
              </p:blipFill>
              <p:spPr>
                <a:xfrm>
                  <a:off x="9881134" y="2484162"/>
                  <a:ext cx="131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901FC30-3253-42D2-81C5-1741C74F0311}"/>
                    </a:ext>
                  </a:extLst>
                </p14:cNvPr>
                <p14:cNvContentPartPr/>
                <p14:nvPr/>
              </p14:nvContentPartPr>
              <p14:xfrm>
                <a:off x="9830374" y="2572722"/>
                <a:ext cx="184680" cy="57600"/>
              </p14:xfrm>
            </p:contentPart>
          </mc:Choice>
          <mc:Fallback xmlns="">
            <p:pic>
              <p:nvPicPr>
                <p:cNvPr id="11" name="Ink 10">
                  <a:extLst>
                    <a:ext uri="{FF2B5EF4-FFF2-40B4-BE49-F238E27FC236}">
                      <a16:creationId xmlns:a16="http://schemas.microsoft.com/office/drawing/2014/main" id="{F901FC30-3253-42D2-81C5-1741C74F0311}"/>
                    </a:ext>
                  </a:extLst>
                </p:cNvPr>
                <p:cNvPicPr/>
                <p:nvPr/>
              </p:nvPicPr>
              <p:blipFill>
                <a:blip r:embed="rId15"/>
                <a:stretch>
                  <a:fillRect/>
                </a:stretch>
              </p:blipFill>
              <p:spPr>
                <a:xfrm>
                  <a:off x="9821734" y="2564082"/>
                  <a:ext cx="202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AC9D5E1-3D06-46C7-BFDE-706AA6B98C14}"/>
                    </a:ext>
                  </a:extLst>
                </p14:cNvPr>
                <p14:cNvContentPartPr/>
                <p14:nvPr/>
              </p14:nvContentPartPr>
              <p14:xfrm>
                <a:off x="9998494" y="2571642"/>
                <a:ext cx="151200" cy="213120"/>
              </p14:xfrm>
            </p:contentPart>
          </mc:Choice>
          <mc:Fallback xmlns="">
            <p:pic>
              <p:nvPicPr>
                <p:cNvPr id="12" name="Ink 11">
                  <a:extLst>
                    <a:ext uri="{FF2B5EF4-FFF2-40B4-BE49-F238E27FC236}">
                      <a16:creationId xmlns:a16="http://schemas.microsoft.com/office/drawing/2014/main" id="{0AC9D5E1-3D06-46C7-BFDE-706AA6B98C14}"/>
                    </a:ext>
                  </a:extLst>
                </p:cNvPr>
                <p:cNvPicPr/>
                <p:nvPr/>
              </p:nvPicPr>
              <p:blipFill>
                <a:blip r:embed="rId17"/>
                <a:stretch>
                  <a:fillRect/>
                </a:stretch>
              </p:blipFill>
              <p:spPr>
                <a:xfrm>
                  <a:off x="9989494" y="2562642"/>
                  <a:ext cx="168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83AC085-2B23-4820-A057-0702EB4CF224}"/>
                    </a:ext>
                  </a:extLst>
                </p14:cNvPr>
                <p14:cNvContentPartPr/>
                <p14:nvPr/>
              </p14:nvContentPartPr>
              <p14:xfrm>
                <a:off x="10198294" y="2443842"/>
                <a:ext cx="17640" cy="328680"/>
              </p14:xfrm>
            </p:contentPart>
          </mc:Choice>
          <mc:Fallback xmlns="">
            <p:pic>
              <p:nvPicPr>
                <p:cNvPr id="13" name="Ink 12">
                  <a:extLst>
                    <a:ext uri="{FF2B5EF4-FFF2-40B4-BE49-F238E27FC236}">
                      <a16:creationId xmlns:a16="http://schemas.microsoft.com/office/drawing/2014/main" id="{683AC085-2B23-4820-A057-0702EB4CF224}"/>
                    </a:ext>
                  </a:extLst>
                </p:cNvPr>
                <p:cNvPicPr/>
                <p:nvPr/>
              </p:nvPicPr>
              <p:blipFill>
                <a:blip r:embed="rId19"/>
                <a:stretch>
                  <a:fillRect/>
                </a:stretch>
              </p:blipFill>
              <p:spPr>
                <a:xfrm>
                  <a:off x="10189654" y="2435202"/>
                  <a:ext cx="352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9F3BA33-7F5A-4B56-A45B-24A7F4EFC338}"/>
                    </a:ext>
                  </a:extLst>
                </p14:cNvPr>
                <p14:cNvContentPartPr/>
                <p14:nvPr/>
              </p14:nvContentPartPr>
              <p14:xfrm>
                <a:off x="10337614" y="2552562"/>
                <a:ext cx="138240" cy="239040"/>
              </p14:xfrm>
            </p:contentPart>
          </mc:Choice>
          <mc:Fallback xmlns="">
            <p:pic>
              <p:nvPicPr>
                <p:cNvPr id="14" name="Ink 13">
                  <a:extLst>
                    <a:ext uri="{FF2B5EF4-FFF2-40B4-BE49-F238E27FC236}">
                      <a16:creationId xmlns:a16="http://schemas.microsoft.com/office/drawing/2014/main" id="{89F3BA33-7F5A-4B56-A45B-24A7F4EFC338}"/>
                    </a:ext>
                  </a:extLst>
                </p:cNvPr>
                <p:cNvPicPr/>
                <p:nvPr/>
              </p:nvPicPr>
              <p:blipFill>
                <a:blip r:embed="rId21"/>
                <a:stretch>
                  <a:fillRect/>
                </a:stretch>
              </p:blipFill>
              <p:spPr>
                <a:xfrm>
                  <a:off x="10328614" y="2543562"/>
                  <a:ext cx="155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7C1EE85-65BD-4FD9-A2FB-8AD6750D8A47}"/>
                    </a:ext>
                  </a:extLst>
                </p14:cNvPr>
                <p14:cNvContentPartPr/>
                <p14:nvPr/>
              </p14:nvContentPartPr>
              <p14:xfrm>
                <a:off x="10514014" y="2581002"/>
                <a:ext cx="94320" cy="179280"/>
              </p14:xfrm>
            </p:contentPart>
          </mc:Choice>
          <mc:Fallback xmlns="">
            <p:pic>
              <p:nvPicPr>
                <p:cNvPr id="15" name="Ink 14">
                  <a:extLst>
                    <a:ext uri="{FF2B5EF4-FFF2-40B4-BE49-F238E27FC236}">
                      <a16:creationId xmlns:a16="http://schemas.microsoft.com/office/drawing/2014/main" id="{97C1EE85-65BD-4FD9-A2FB-8AD6750D8A47}"/>
                    </a:ext>
                  </a:extLst>
                </p:cNvPr>
                <p:cNvPicPr/>
                <p:nvPr/>
              </p:nvPicPr>
              <p:blipFill>
                <a:blip r:embed="rId23"/>
                <a:stretch>
                  <a:fillRect/>
                </a:stretch>
              </p:blipFill>
              <p:spPr>
                <a:xfrm>
                  <a:off x="10505374" y="2572002"/>
                  <a:ext cx="111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6AEE9F7-A51A-4C50-A9C8-1FC7AF728969}"/>
                    </a:ext>
                  </a:extLst>
                </p14:cNvPr>
                <p14:cNvContentPartPr/>
                <p14:nvPr/>
              </p14:nvContentPartPr>
              <p14:xfrm>
                <a:off x="10628494" y="2435562"/>
                <a:ext cx="40680" cy="383400"/>
              </p14:xfrm>
            </p:contentPart>
          </mc:Choice>
          <mc:Fallback xmlns="">
            <p:pic>
              <p:nvPicPr>
                <p:cNvPr id="16" name="Ink 15">
                  <a:extLst>
                    <a:ext uri="{FF2B5EF4-FFF2-40B4-BE49-F238E27FC236}">
                      <a16:creationId xmlns:a16="http://schemas.microsoft.com/office/drawing/2014/main" id="{16AEE9F7-A51A-4C50-A9C8-1FC7AF728969}"/>
                    </a:ext>
                  </a:extLst>
                </p:cNvPr>
                <p:cNvPicPr/>
                <p:nvPr/>
              </p:nvPicPr>
              <p:blipFill>
                <a:blip r:embed="rId25"/>
                <a:stretch>
                  <a:fillRect/>
                </a:stretch>
              </p:blipFill>
              <p:spPr>
                <a:xfrm>
                  <a:off x="10619854" y="2426922"/>
                  <a:ext cx="583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AB94DEE1-16E9-4A5F-B0F6-C69E898C312A}"/>
                    </a:ext>
                  </a:extLst>
                </p14:cNvPr>
                <p14:cNvContentPartPr/>
                <p14:nvPr/>
              </p14:nvContentPartPr>
              <p14:xfrm>
                <a:off x="10707694" y="2587842"/>
                <a:ext cx="105120" cy="231840"/>
              </p14:xfrm>
            </p:contentPart>
          </mc:Choice>
          <mc:Fallback xmlns="">
            <p:pic>
              <p:nvPicPr>
                <p:cNvPr id="17" name="Ink 16">
                  <a:extLst>
                    <a:ext uri="{FF2B5EF4-FFF2-40B4-BE49-F238E27FC236}">
                      <a16:creationId xmlns:a16="http://schemas.microsoft.com/office/drawing/2014/main" id="{AB94DEE1-16E9-4A5F-B0F6-C69E898C312A}"/>
                    </a:ext>
                  </a:extLst>
                </p:cNvPr>
                <p:cNvPicPr/>
                <p:nvPr/>
              </p:nvPicPr>
              <p:blipFill>
                <a:blip r:embed="rId27"/>
                <a:stretch>
                  <a:fillRect/>
                </a:stretch>
              </p:blipFill>
              <p:spPr>
                <a:xfrm>
                  <a:off x="10698694" y="2579202"/>
                  <a:ext cx="122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B5C933DC-0416-4716-97BF-31E9EE8B8F93}"/>
                    </a:ext>
                  </a:extLst>
                </p14:cNvPr>
                <p14:cNvContentPartPr/>
                <p14:nvPr/>
              </p14:nvContentPartPr>
              <p14:xfrm>
                <a:off x="10861774" y="2590002"/>
                <a:ext cx="161640" cy="216000"/>
              </p14:xfrm>
            </p:contentPart>
          </mc:Choice>
          <mc:Fallback xmlns="">
            <p:pic>
              <p:nvPicPr>
                <p:cNvPr id="18" name="Ink 17">
                  <a:extLst>
                    <a:ext uri="{FF2B5EF4-FFF2-40B4-BE49-F238E27FC236}">
                      <a16:creationId xmlns:a16="http://schemas.microsoft.com/office/drawing/2014/main" id="{B5C933DC-0416-4716-97BF-31E9EE8B8F93}"/>
                    </a:ext>
                  </a:extLst>
                </p:cNvPr>
                <p:cNvPicPr/>
                <p:nvPr/>
              </p:nvPicPr>
              <p:blipFill>
                <a:blip r:embed="rId29"/>
                <a:stretch>
                  <a:fillRect/>
                </a:stretch>
              </p:blipFill>
              <p:spPr>
                <a:xfrm>
                  <a:off x="10852774" y="2581362"/>
                  <a:ext cx="179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74ACD513-2703-4EC2-8477-F63DCEE219F2}"/>
                    </a:ext>
                  </a:extLst>
                </p14:cNvPr>
                <p14:cNvContentPartPr/>
                <p14:nvPr/>
              </p14:nvContentPartPr>
              <p14:xfrm>
                <a:off x="11025574" y="2593242"/>
                <a:ext cx="229320" cy="259560"/>
              </p14:xfrm>
            </p:contentPart>
          </mc:Choice>
          <mc:Fallback xmlns="">
            <p:pic>
              <p:nvPicPr>
                <p:cNvPr id="19" name="Ink 18">
                  <a:extLst>
                    <a:ext uri="{FF2B5EF4-FFF2-40B4-BE49-F238E27FC236}">
                      <a16:creationId xmlns:a16="http://schemas.microsoft.com/office/drawing/2014/main" id="{74ACD513-2703-4EC2-8477-F63DCEE219F2}"/>
                    </a:ext>
                  </a:extLst>
                </p:cNvPr>
                <p:cNvPicPr/>
                <p:nvPr/>
              </p:nvPicPr>
              <p:blipFill>
                <a:blip r:embed="rId31"/>
                <a:stretch>
                  <a:fillRect/>
                </a:stretch>
              </p:blipFill>
              <p:spPr>
                <a:xfrm>
                  <a:off x="11016934" y="2584242"/>
                  <a:ext cx="2469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0E513B6-51FA-4E20-A8D2-91947D4FE234}"/>
                    </a:ext>
                  </a:extLst>
                </p14:cNvPr>
                <p14:cNvContentPartPr/>
                <p14:nvPr/>
              </p14:nvContentPartPr>
              <p14:xfrm>
                <a:off x="11332294" y="2564082"/>
                <a:ext cx="116280" cy="215280"/>
              </p14:xfrm>
            </p:contentPart>
          </mc:Choice>
          <mc:Fallback xmlns="">
            <p:pic>
              <p:nvPicPr>
                <p:cNvPr id="20" name="Ink 19">
                  <a:extLst>
                    <a:ext uri="{FF2B5EF4-FFF2-40B4-BE49-F238E27FC236}">
                      <a16:creationId xmlns:a16="http://schemas.microsoft.com/office/drawing/2014/main" id="{20E513B6-51FA-4E20-A8D2-91947D4FE234}"/>
                    </a:ext>
                  </a:extLst>
                </p:cNvPr>
                <p:cNvPicPr/>
                <p:nvPr/>
              </p:nvPicPr>
              <p:blipFill>
                <a:blip r:embed="rId33"/>
                <a:stretch>
                  <a:fillRect/>
                </a:stretch>
              </p:blipFill>
              <p:spPr>
                <a:xfrm>
                  <a:off x="11323654" y="2555442"/>
                  <a:ext cx="133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F58C5C60-E250-4A3D-AC90-E5D3E4A826D7}"/>
                    </a:ext>
                  </a:extLst>
                </p14:cNvPr>
                <p14:cNvContentPartPr/>
                <p14:nvPr/>
              </p14:nvContentPartPr>
              <p14:xfrm>
                <a:off x="11511574" y="2411442"/>
                <a:ext cx="69840" cy="504000"/>
              </p14:xfrm>
            </p:contentPart>
          </mc:Choice>
          <mc:Fallback xmlns="">
            <p:pic>
              <p:nvPicPr>
                <p:cNvPr id="21" name="Ink 20">
                  <a:extLst>
                    <a:ext uri="{FF2B5EF4-FFF2-40B4-BE49-F238E27FC236}">
                      <a16:creationId xmlns:a16="http://schemas.microsoft.com/office/drawing/2014/main" id="{F58C5C60-E250-4A3D-AC90-E5D3E4A826D7}"/>
                    </a:ext>
                  </a:extLst>
                </p:cNvPr>
                <p:cNvPicPr/>
                <p:nvPr/>
              </p:nvPicPr>
              <p:blipFill>
                <a:blip r:embed="rId35"/>
                <a:stretch>
                  <a:fillRect/>
                </a:stretch>
              </p:blipFill>
              <p:spPr>
                <a:xfrm>
                  <a:off x="11502934" y="2402442"/>
                  <a:ext cx="8748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4739D48B-088C-4A8C-9EB7-6CD39EF47728}"/>
                    </a:ext>
                  </a:extLst>
                </p14:cNvPr>
                <p14:cNvContentPartPr/>
                <p14:nvPr/>
              </p14:nvContentPartPr>
              <p14:xfrm>
                <a:off x="11442094" y="2561202"/>
                <a:ext cx="131760" cy="34920"/>
              </p14:xfrm>
            </p:contentPart>
          </mc:Choice>
          <mc:Fallback xmlns="">
            <p:pic>
              <p:nvPicPr>
                <p:cNvPr id="22" name="Ink 21">
                  <a:extLst>
                    <a:ext uri="{FF2B5EF4-FFF2-40B4-BE49-F238E27FC236}">
                      <a16:creationId xmlns:a16="http://schemas.microsoft.com/office/drawing/2014/main" id="{4739D48B-088C-4A8C-9EB7-6CD39EF47728}"/>
                    </a:ext>
                  </a:extLst>
                </p:cNvPr>
                <p:cNvPicPr/>
                <p:nvPr/>
              </p:nvPicPr>
              <p:blipFill>
                <a:blip r:embed="rId37"/>
                <a:stretch>
                  <a:fillRect/>
                </a:stretch>
              </p:blipFill>
              <p:spPr>
                <a:xfrm>
                  <a:off x="11433094" y="2552562"/>
                  <a:ext cx="149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2738039-7675-451F-B228-C28B518D3255}"/>
                    </a:ext>
                  </a:extLst>
                </p14:cNvPr>
                <p14:cNvContentPartPr/>
                <p14:nvPr/>
              </p14:nvContentPartPr>
              <p14:xfrm>
                <a:off x="9949174" y="2990322"/>
                <a:ext cx="190800" cy="224280"/>
              </p14:xfrm>
            </p:contentPart>
          </mc:Choice>
          <mc:Fallback xmlns="">
            <p:pic>
              <p:nvPicPr>
                <p:cNvPr id="23" name="Ink 22">
                  <a:extLst>
                    <a:ext uri="{FF2B5EF4-FFF2-40B4-BE49-F238E27FC236}">
                      <a16:creationId xmlns:a16="http://schemas.microsoft.com/office/drawing/2014/main" id="{D2738039-7675-451F-B228-C28B518D3255}"/>
                    </a:ext>
                  </a:extLst>
                </p:cNvPr>
                <p:cNvPicPr/>
                <p:nvPr/>
              </p:nvPicPr>
              <p:blipFill>
                <a:blip r:embed="rId39"/>
                <a:stretch>
                  <a:fillRect/>
                </a:stretch>
              </p:blipFill>
              <p:spPr>
                <a:xfrm>
                  <a:off x="9940534" y="2981322"/>
                  <a:ext cx="2084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07B8DEC2-6C87-4BAE-9AC1-AC1279114F3A}"/>
                    </a:ext>
                  </a:extLst>
                </p14:cNvPr>
                <p14:cNvContentPartPr/>
                <p14:nvPr/>
              </p14:nvContentPartPr>
              <p14:xfrm>
                <a:off x="10191094" y="3028842"/>
                <a:ext cx="111240" cy="159120"/>
              </p14:xfrm>
            </p:contentPart>
          </mc:Choice>
          <mc:Fallback xmlns="">
            <p:pic>
              <p:nvPicPr>
                <p:cNvPr id="24" name="Ink 23">
                  <a:extLst>
                    <a:ext uri="{FF2B5EF4-FFF2-40B4-BE49-F238E27FC236}">
                      <a16:creationId xmlns:a16="http://schemas.microsoft.com/office/drawing/2014/main" id="{07B8DEC2-6C87-4BAE-9AC1-AC1279114F3A}"/>
                    </a:ext>
                  </a:extLst>
                </p:cNvPr>
                <p:cNvPicPr/>
                <p:nvPr/>
              </p:nvPicPr>
              <p:blipFill>
                <a:blip r:embed="rId41"/>
                <a:stretch>
                  <a:fillRect/>
                </a:stretch>
              </p:blipFill>
              <p:spPr>
                <a:xfrm>
                  <a:off x="10182454" y="3019842"/>
                  <a:ext cx="128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EDB51DBE-7E60-466B-84C7-60D1691F5330}"/>
                    </a:ext>
                  </a:extLst>
                </p14:cNvPr>
                <p14:cNvContentPartPr/>
                <p14:nvPr/>
              </p14:nvContentPartPr>
              <p14:xfrm>
                <a:off x="10379014" y="2904282"/>
                <a:ext cx="32760" cy="270000"/>
              </p14:xfrm>
            </p:contentPart>
          </mc:Choice>
          <mc:Fallback xmlns="">
            <p:pic>
              <p:nvPicPr>
                <p:cNvPr id="25" name="Ink 24">
                  <a:extLst>
                    <a:ext uri="{FF2B5EF4-FFF2-40B4-BE49-F238E27FC236}">
                      <a16:creationId xmlns:a16="http://schemas.microsoft.com/office/drawing/2014/main" id="{EDB51DBE-7E60-466B-84C7-60D1691F5330}"/>
                    </a:ext>
                  </a:extLst>
                </p:cNvPr>
                <p:cNvPicPr/>
                <p:nvPr/>
              </p:nvPicPr>
              <p:blipFill>
                <a:blip r:embed="rId43"/>
                <a:stretch>
                  <a:fillRect/>
                </a:stretch>
              </p:blipFill>
              <p:spPr>
                <a:xfrm>
                  <a:off x="10370014" y="2895642"/>
                  <a:ext cx="50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E1D817B5-BE7A-4095-AD28-36204B321A99}"/>
                    </a:ext>
                  </a:extLst>
                </p14:cNvPr>
                <p14:cNvContentPartPr/>
                <p14:nvPr/>
              </p14:nvContentPartPr>
              <p14:xfrm>
                <a:off x="10469374" y="3026322"/>
                <a:ext cx="144000" cy="191520"/>
              </p14:xfrm>
            </p:contentPart>
          </mc:Choice>
          <mc:Fallback xmlns="">
            <p:pic>
              <p:nvPicPr>
                <p:cNvPr id="26" name="Ink 25">
                  <a:extLst>
                    <a:ext uri="{FF2B5EF4-FFF2-40B4-BE49-F238E27FC236}">
                      <a16:creationId xmlns:a16="http://schemas.microsoft.com/office/drawing/2014/main" id="{E1D817B5-BE7A-4095-AD28-36204B321A99}"/>
                    </a:ext>
                  </a:extLst>
                </p:cNvPr>
                <p:cNvPicPr/>
                <p:nvPr/>
              </p:nvPicPr>
              <p:blipFill>
                <a:blip r:embed="rId45"/>
                <a:stretch>
                  <a:fillRect/>
                </a:stretch>
              </p:blipFill>
              <p:spPr>
                <a:xfrm>
                  <a:off x="10460734" y="3017322"/>
                  <a:ext cx="161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09EDDCDC-903C-4029-8254-5DDC8909C769}"/>
                    </a:ext>
                  </a:extLst>
                </p14:cNvPr>
                <p14:cNvContentPartPr/>
                <p14:nvPr/>
              </p14:nvContentPartPr>
              <p14:xfrm>
                <a:off x="10689694" y="2941362"/>
                <a:ext cx="62640" cy="282600"/>
              </p14:xfrm>
            </p:contentPart>
          </mc:Choice>
          <mc:Fallback xmlns="">
            <p:pic>
              <p:nvPicPr>
                <p:cNvPr id="27" name="Ink 26">
                  <a:extLst>
                    <a:ext uri="{FF2B5EF4-FFF2-40B4-BE49-F238E27FC236}">
                      <a16:creationId xmlns:a16="http://schemas.microsoft.com/office/drawing/2014/main" id="{09EDDCDC-903C-4029-8254-5DDC8909C769}"/>
                    </a:ext>
                  </a:extLst>
                </p:cNvPr>
                <p:cNvPicPr/>
                <p:nvPr/>
              </p:nvPicPr>
              <p:blipFill>
                <a:blip r:embed="rId47"/>
                <a:stretch>
                  <a:fillRect/>
                </a:stretch>
              </p:blipFill>
              <p:spPr>
                <a:xfrm>
                  <a:off x="10680694" y="2932722"/>
                  <a:ext cx="8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60319602-5DA1-4700-A30B-402AA2716ABE}"/>
                    </a:ext>
                  </a:extLst>
                </p14:cNvPr>
                <p14:cNvContentPartPr/>
                <p14:nvPr/>
              </p14:nvContentPartPr>
              <p14:xfrm>
                <a:off x="10618774" y="3035682"/>
                <a:ext cx="121680" cy="35280"/>
              </p14:xfrm>
            </p:contentPart>
          </mc:Choice>
          <mc:Fallback xmlns="">
            <p:pic>
              <p:nvPicPr>
                <p:cNvPr id="28" name="Ink 27">
                  <a:extLst>
                    <a:ext uri="{FF2B5EF4-FFF2-40B4-BE49-F238E27FC236}">
                      <a16:creationId xmlns:a16="http://schemas.microsoft.com/office/drawing/2014/main" id="{60319602-5DA1-4700-A30B-402AA2716ABE}"/>
                    </a:ext>
                  </a:extLst>
                </p:cNvPr>
                <p:cNvPicPr/>
                <p:nvPr/>
              </p:nvPicPr>
              <p:blipFill>
                <a:blip r:embed="rId49"/>
                <a:stretch>
                  <a:fillRect/>
                </a:stretch>
              </p:blipFill>
              <p:spPr>
                <a:xfrm>
                  <a:off x="10609774" y="3027042"/>
                  <a:ext cx="139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DE67AC49-FC8A-43EE-9155-D8372A12AB5A}"/>
                    </a:ext>
                  </a:extLst>
                </p14:cNvPr>
                <p14:cNvContentPartPr/>
                <p14:nvPr/>
              </p14:nvContentPartPr>
              <p14:xfrm>
                <a:off x="10796614" y="2926242"/>
                <a:ext cx="52560" cy="276840"/>
              </p14:xfrm>
            </p:contentPart>
          </mc:Choice>
          <mc:Fallback xmlns="">
            <p:pic>
              <p:nvPicPr>
                <p:cNvPr id="29" name="Ink 28">
                  <a:extLst>
                    <a:ext uri="{FF2B5EF4-FFF2-40B4-BE49-F238E27FC236}">
                      <a16:creationId xmlns:a16="http://schemas.microsoft.com/office/drawing/2014/main" id="{DE67AC49-FC8A-43EE-9155-D8372A12AB5A}"/>
                    </a:ext>
                  </a:extLst>
                </p:cNvPr>
                <p:cNvPicPr/>
                <p:nvPr/>
              </p:nvPicPr>
              <p:blipFill>
                <a:blip r:embed="rId51"/>
                <a:stretch>
                  <a:fillRect/>
                </a:stretch>
              </p:blipFill>
              <p:spPr>
                <a:xfrm>
                  <a:off x="10787974" y="2917242"/>
                  <a:ext cx="70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EE649F6F-C85E-4A70-AA68-4AB9E31F310A}"/>
                    </a:ext>
                  </a:extLst>
                </p14:cNvPr>
                <p14:cNvContentPartPr/>
                <p14:nvPr/>
              </p14:nvContentPartPr>
              <p14:xfrm>
                <a:off x="9970414" y="2978442"/>
                <a:ext cx="47880" cy="79920"/>
              </p14:xfrm>
            </p:contentPart>
          </mc:Choice>
          <mc:Fallback xmlns="">
            <p:pic>
              <p:nvPicPr>
                <p:cNvPr id="30" name="Ink 29">
                  <a:extLst>
                    <a:ext uri="{FF2B5EF4-FFF2-40B4-BE49-F238E27FC236}">
                      <a16:creationId xmlns:a16="http://schemas.microsoft.com/office/drawing/2014/main" id="{EE649F6F-C85E-4A70-AA68-4AB9E31F310A}"/>
                    </a:ext>
                  </a:extLst>
                </p:cNvPr>
                <p:cNvPicPr/>
                <p:nvPr/>
              </p:nvPicPr>
              <p:blipFill>
                <a:blip r:embed="rId53"/>
                <a:stretch>
                  <a:fillRect/>
                </a:stretch>
              </p:blipFill>
              <p:spPr>
                <a:xfrm>
                  <a:off x="9961414" y="2969802"/>
                  <a:ext cx="65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A3CCF763-8277-4431-9BF1-31C286C65B24}"/>
                    </a:ext>
                  </a:extLst>
                </p14:cNvPr>
                <p14:cNvContentPartPr/>
                <p14:nvPr/>
              </p14:nvContentPartPr>
              <p14:xfrm>
                <a:off x="10898134" y="3071682"/>
                <a:ext cx="118800" cy="186120"/>
              </p14:xfrm>
            </p:contentPart>
          </mc:Choice>
          <mc:Fallback xmlns="">
            <p:pic>
              <p:nvPicPr>
                <p:cNvPr id="31" name="Ink 30">
                  <a:extLst>
                    <a:ext uri="{FF2B5EF4-FFF2-40B4-BE49-F238E27FC236}">
                      <a16:creationId xmlns:a16="http://schemas.microsoft.com/office/drawing/2014/main" id="{A3CCF763-8277-4431-9BF1-31C286C65B24}"/>
                    </a:ext>
                  </a:extLst>
                </p:cNvPr>
                <p:cNvPicPr/>
                <p:nvPr/>
              </p:nvPicPr>
              <p:blipFill>
                <a:blip r:embed="rId55"/>
                <a:stretch>
                  <a:fillRect/>
                </a:stretch>
              </p:blipFill>
              <p:spPr>
                <a:xfrm>
                  <a:off x="10889494" y="3062682"/>
                  <a:ext cx="136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A3C13851-843F-499A-AEEF-4120D936016C}"/>
                    </a:ext>
                  </a:extLst>
                </p14:cNvPr>
                <p14:cNvContentPartPr/>
                <p14:nvPr/>
              </p14:nvContentPartPr>
              <p14:xfrm>
                <a:off x="11098654" y="3057642"/>
                <a:ext cx="132840" cy="213840"/>
              </p14:xfrm>
            </p:contentPart>
          </mc:Choice>
          <mc:Fallback xmlns="">
            <p:pic>
              <p:nvPicPr>
                <p:cNvPr id="32" name="Ink 31">
                  <a:extLst>
                    <a:ext uri="{FF2B5EF4-FFF2-40B4-BE49-F238E27FC236}">
                      <a16:creationId xmlns:a16="http://schemas.microsoft.com/office/drawing/2014/main" id="{A3C13851-843F-499A-AEEF-4120D936016C}"/>
                    </a:ext>
                  </a:extLst>
                </p:cNvPr>
                <p:cNvPicPr/>
                <p:nvPr/>
              </p:nvPicPr>
              <p:blipFill>
                <a:blip r:embed="rId57"/>
                <a:stretch>
                  <a:fillRect/>
                </a:stretch>
              </p:blipFill>
              <p:spPr>
                <a:xfrm>
                  <a:off x="11089654" y="3048642"/>
                  <a:ext cx="150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4522E9DA-97C7-49F0-B373-74A758C1A62A}"/>
                    </a:ext>
                  </a:extLst>
                </p14:cNvPr>
                <p14:cNvContentPartPr/>
                <p14:nvPr/>
              </p14:nvContentPartPr>
              <p14:xfrm>
                <a:off x="9479374" y="3341322"/>
                <a:ext cx="2271240" cy="151560"/>
              </p14:xfrm>
            </p:contentPart>
          </mc:Choice>
          <mc:Fallback xmlns="">
            <p:pic>
              <p:nvPicPr>
                <p:cNvPr id="34" name="Ink 33">
                  <a:extLst>
                    <a:ext uri="{FF2B5EF4-FFF2-40B4-BE49-F238E27FC236}">
                      <a16:creationId xmlns:a16="http://schemas.microsoft.com/office/drawing/2014/main" id="{4522E9DA-97C7-49F0-B373-74A758C1A62A}"/>
                    </a:ext>
                  </a:extLst>
                </p:cNvPr>
                <p:cNvPicPr/>
                <p:nvPr/>
              </p:nvPicPr>
              <p:blipFill>
                <a:blip r:embed="rId59"/>
                <a:stretch>
                  <a:fillRect/>
                </a:stretch>
              </p:blipFill>
              <p:spPr>
                <a:xfrm>
                  <a:off x="9470374" y="3332322"/>
                  <a:ext cx="2288880" cy="169200"/>
                </a:xfrm>
                <a:prstGeom prst="rect">
                  <a:avLst/>
                </a:prstGeom>
              </p:spPr>
            </p:pic>
          </mc:Fallback>
        </mc:AlternateContent>
      </p:grpSp>
      <p:grpSp>
        <p:nvGrpSpPr>
          <p:cNvPr id="41" name="Group 40">
            <a:extLst>
              <a:ext uri="{FF2B5EF4-FFF2-40B4-BE49-F238E27FC236}">
                <a16:creationId xmlns:a16="http://schemas.microsoft.com/office/drawing/2014/main" id="{C3430A42-7302-45CC-9020-658F91100485}"/>
              </a:ext>
            </a:extLst>
          </p:cNvPr>
          <p:cNvGrpSpPr/>
          <p:nvPr/>
        </p:nvGrpSpPr>
        <p:grpSpPr>
          <a:xfrm>
            <a:off x="9826054" y="3493962"/>
            <a:ext cx="1144440" cy="474480"/>
            <a:chOff x="9826054" y="3493962"/>
            <a:chExt cx="1144440" cy="474480"/>
          </a:xfrm>
        </p:grpSpPr>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6D00992D-50FD-46B8-A22A-23EEA1B958BB}"/>
                    </a:ext>
                  </a:extLst>
                </p14:cNvPr>
                <p14:cNvContentPartPr/>
                <p14:nvPr/>
              </p14:nvContentPartPr>
              <p14:xfrm>
                <a:off x="9826054" y="3607722"/>
                <a:ext cx="47880" cy="347400"/>
              </p14:xfrm>
            </p:contentPart>
          </mc:Choice>
          <mc:Fallback xmlns="">
            <p:pic>
              <p:nvPicPr>
                <p:cNvPr id="36" name="Ink 35">
                  <a:extLst>
                    <a:ext uri="{FF2B5EF4-FFF2-40B4-BE49-F238E27FC236}">
                      <a16:creationId xmlns:a16="http://schemas.microsoft.com/office/drawing/2014/main" id="{6D00992D-50FD-46B8-A22A-23EEA1B958BB}"/>
                    </a:ext>
                  </a:extLst>
                </p:cNvPr>
                <p:cNvPicPr/>
                <p:nvPr/>
              </p:nvPicPr>
              <p:blipFill>
                <a:blip r:embed="rId61"/>
                <a:stretch>
                  <a:fillRect/>
                </a:stretch>
              </p:blipFill>
              <p:spPr>
                <a:xfrm>
                  <a:off x="9817414" y="3598722"/>
                  <a:ext cx="655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2F4FAEA0-BCB7-448A-AD9D-D3D167DE0AC0}"/>
                    </a:ext>
                  </a:extLst>
                </p14:cNvPr>
                <p14:cNvContentPartPr/>
                <p14:nvPr/>
              </p14:nvContentPartPr>
              <p14:xfrm>
                <a:off x="10029094" y="3591522"/>
                <a:ext cx="139680" cy="257760"/>
              </p14:xfrm>
            </p:contentPart>
          </mc:Choice>
          <mc:Fallback xmlns="">
            <p:pic>
              <p:nvPicPr>
                <p:cNvPr id="37" name="Ink 36">
                  <a:extLst>
                    <a:ext uri="{FF2B5EF4-FFF2-40B4-BE49-F238E27FC236}">
                      <a16:creationId xmlns:a16="http://schemas.microsoft.com/office/drawing/2014/main" id="{2F4FAEA0-BCB7-448A-AD9D-D3D167DE0AC0}"/>
                    </a:ext>
                  </a:extLst>
                </p:cNvPr>
                <p:cNvPicPr/>
                <p:nvPr/>
              </p:nvPicPr>
              <p:blipFill>
                <a:blip r:embed="rId63"/>
                <a:stretch>
                  <a:fillRect/>
                </a:stretch>
              </p:blipFill>
              <p:spPr>
                <a:xfrm>
                  <a:off x="10020454" y="3582522"/>
                  <a:ext cx="157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BB367107-0F24-428E-B129-935EB26FE260}"/>
                    </a:ext>
                  </a:extLst>
                </p14:cNvPr>
                <p14:cNvContentPartPr/>
                <p14:nvPr/>
              </p14:nvContentPartPr>
              <p14:xfrm>
                <a:off x="10237534" y="3618162"/>
                <a:ext cx="170640" cy="221040"/>
              </p14:xfrm>
            </p:contentPart>
          </mc:Choice>
          <mc:Fallback xmlns="">
            <p:pic>
              <p:nvPicPr>
                <p:cNvPr id="38" name="Ink 37">
                  <a:extLst>
                    <a:ext uri="{FF2B5EF4-FFF2-40B4-BE49-F238E27FC236}">
                      <a16:creationId xmlns:a16="http://schemas.microsoft.com/office/drawing/2014/main" id="{BB367107-0F24-428E-B129-935EB26FE260}"/>
                    </a:ext>
                  </a:extLst>
                </p:cNvPr>
                <p:cNvPicPr/>
                <p:nvPr/>
              </p:nvPicPr>
              <p:blipFill>
                <a:blip r:embed="rId65"/>
                <a:stretch>
                  <a:fillRect/>
                </a:stretch>
              </p:blipFill>
              <p:spPr>
                <a:xfrm>
                  <a:off x="10228534" y="3609162"/>
                  <a:ext cx="1882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A6C07CBB-E82E-4117-B2BB-7043FCE5F269}"/>
                    </a:ext>
                  </a:extLst>
                </p14:cNvPr>
                <p14:cNvContentPartPr/>
                <p14:nvPr/>
              </p14:nvContentPartPr>
              <p14:xfrm>
                <a:off x="10607974" y="3493962"/>
                <a:ext cx="205200" cy="474480"/>
              </p14:xfrm>
            </p:contentPart>
          </mc:Choice>
          <mc:Fallback xmlns="">
            <p:pic>
              <p:nvPicPr>
                <p:cNvPr id="39" name="Ink 38">
                  <a:extLst>
                    <a:ext uri="{FF2B5EF4-FFF2-40B4-BE49-F238E27FC236}">
                      <a16:creationId xmlns:a16="http://schemas.microsoft.com/office/drawing/2014/main" id="{A6C07CBB-E82E-4117-B2BB-7043FCE5F269}"/>
                    </a:ext>
                  </a:extLst>
                </p:cNvPr>
                <p:cNvPicPr/>
                <p:nvPr/>
              </p:nvPicPr>
              <p:blipFill>
                <a:blip r:embed="rId67"/>
                <a:stretch>
                  <a:fillRect/>
                </a:stretch>
              </p:blipFill>
              <p:spPr>
                <a:xfrm>
                  <a:off x="10598974" y="3484962"/>
                  <a:ext cx="22284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B5FCC273-B98B-4E9F-8F2A-14EB19EE9D33}"/>
                    </a:ext>
                  </a:extLst>
                </p14:cNvPr>
                <p14:cNvContentPartPr/>
                <p14:nvPr/>
              </p14:nvContentPartPr>
              <p14:xfrm>
                <a:off x="10861774" y="3716082"/>
                <a:ext cx="108720" cy="178200"/>
              </p14:xfrm>
            </p:contentPart>
          </mc:Choice>
          <mc:Fallback xmlns="">
            <p:pic>
              <p:nvPicPr>
                <p:cNvPr id="40" name="Ink 39">
                  <a:extLst>
                    <a:ext uri="{FF2B5EF4-FFF2-40B4-BE49-F238E27FC236}">
                      <a16:creationId xmlns:a16="http://schemas.microsoft.com/office/drawing/2014/main" id="{B5FCC273-B98B-4E9F-8F2A-14EB19EE9D33}"/>
                    </a:ext>
                  </a:extLst>
                </p:cNvPr>
                <p:cNvPicPr/>
                <p:nvPr/>
              </p:nvPicPr>
              <p:blipFill>
                <a:blip r:embed="rId69"/>
                <a:stretch>
                  <a:fillRect/>
                </a:stretch>
              </p:blipFill>
              <p:spPr>
                <a:xfrm>
                  <a:off x="10852774" y="3707442"/>
                  <a:ext cx="126360" cy="195840"/>
                </a:xfrm>
                <a:prstGeom prst="rect">
                  <a:avLst/>
                </a:prstGeom>
              </p:spPr>
            </p:pic>
          </mc:Fallback>
        </mc:AlternateContent>
      </p:grpSp>
      <p:grpSp>
        <p:nvGrpSpPr>
          <p:cNvPr id="67" name="Group 66">
            <a:extLst>
              <a:ext uri="{FF2B5EF4-FFF2-40B4-BE49-F238E27FC236}">
                <a16:creationId xmlns:a16="http://schemas.microsoft.com/office/drawing/2014/main" id="{4EEC2CEE-5C9B-4043-90B3-FD4538B94067}"/>
              </a:ext>
            </a:extLst>
          </p:cNvPr>
          <p:cNvGrpSpPr/>
          <p:nvPr/>
        </p:nvGrpSpPr>
        <p:grpSpPr>
          <a:xfrm>
            <a:off x="3098374" y="3472722"/>
            <a:ext cx="2998800" cy="1249200"/>
            <a:chOff x="3098374" y="3472722"/>
            <a:chExt cx="2998800" cy="1249200"/>
          </a:xfrm>
        </p:grpSpPr>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33E323A2-300D-4FCD-A3E0-130D6467698D}"/>
                    </a:ext>
                  </a:extLst>
                </p14:cNvPr>
                <p14:cNvContentPartPr/>
                <p14:nvPr/>
              </p14:nvContentPartPr>
              <p14:xfrm>
                <a:off x="3098374" y="3896442"/>
                <a:ext cx="378360" cy="124200"/>
              </p14:xfrm>
            </p:contentPart>
          </mc:Choice>
          <mc:Fallback xmlns="">
            <p:pic>
              <p:nvPicPr>
                <p:cNvPr id="42" name="Ink 41">
                  <a:extLst>
                    <a:ext uri="{FF2B5EF4-FFF2-40B4-BE49-F238E27FC236}">
                      <a16:creationId xmlns:a16="http://schemas.microsoft.com/office/drawing/2014/main" id="{33E323A2-300D-4FCD-A3E0-130D6467698D}"/>
                    </a:ext>
                  </a:extLst>
                </p:cNvPr>
                <p:cNvPicPr/>
                <p:nvPr/>
              </p:nvPicPr>
              <p:blipFill>
                <a:blip r:embed="rId71"/>
                <a:stretch>
                  <a:fillRect/>
                </a:stretch>
              </p:blipFill>
              <p:spPr>
                <a:xfrm>
                  <a:off x="3089374" y="3887802"/>
                  <a:ext cx="396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27BF298C-F541-4D1D-9178-FDF76A3E5B84}"/>
                    </a:ext>
                  </a:extLst>
                </p14:cNvPr>
                <p14:cNvContentPartPr/>
                <p14:nvPr/>
              </p14:nvContentPartPr>
              <p14:xfrm>
                <a:off x="3167854" y="4001922"/>
                <a:ext cx="323640" cy="186480"/>
              </p14:xfrm>
            </p:contentPart>
          </mc:Choice>
          <mc:Fallback xmlns="">
            <p:pic>
              <p:nvPicPr>
                <p:cNvPr id="43" name="Ink 42">
                  <a:extLst>
                    <a:ext uri="{FF2B5EF4-FFF2-40B4-BE49-F238E27FC236}">
                      <a16:creationId xmlns:a16="http://schemas.microsoft.com/office/drawing/2014/main" id="{27BF298C-F541-4D1D-9178-FDF76A3E5B84}"/>
                    </a:ext>
                  </a:extLst>
                </p:cNvPr>
                <p:cNvPicPr/>
                <p:nvPr/>
              </p:nvPicPr>
              <p:blipFill>
                <a:blip r:embed="rId73"/>
                <a:stretch>
                  <a:fillRect/>
                </a:stretch>
              </p:blipFill>
              <p:spPr>
                <a:xfrm>
                  <a:off x="3158854" y="3993282"/>
                  <a:ext cx="341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04886501-5AC1-4244-BC41-416C5E3D5C7B}"/>
                    </a:ext>
                  </a:extLst>
                </p14:cNvPr>
                <p14:cNvContentPartPr/>
                <p14:nvPr/>
              </p14:nvContentPartPr>
              <p14:xfrm>
                <a:off x="3710014" y="3820842"/>
                <a:ext cx="297720" cy="537840"/>
              </p14:xfrm>
            </p:contentPart>
          </mc:Choice>
          <mc:Fallback xmlns="">
            <p:pic>
              <p:nvPicPr>
                <p:cNvPr id="44" name="Ink 43">
                  <a:extLst>
                    <a:ext uri="{FF2B5EF4-FFF2-40B4-BE49-F238E27FC236}">
                      <a16:creationId xmlns:a16="http://schemas.microsoft.com/office/drawing/2014/main" id="{04886501-5AC1-4244-BC41-416C5E3D5C7B}"/>
                    </a:ext>
                  </a:extLst>
                </p:cNvPr>
                <p:cNvPicPr/>
                <p:nvPr/>
              </p:nvPicPr>
              <p:blipFill>
                <a:blip r:embed="rId75"/>
                <a:stretch>
                  <a:fillRect/>
                </a:stretch>
              </p:blipFill>
              <p:spPr>
                <a:xfrm>
                  <a:off x="3701014" y="3811842"/>
                  <a:ext cx="3153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Ink 44">
                  <a:extLst>
                    <a:ext uri="{FF2B5EF4-FFF2-40B4-BE49-F238E27FC236}">
                      <a16:creationId xmlns:a16="http://schemas.microsoft.com/office/drawing/2014/main" id="{B599E741-D012-47D0-A45E-D251FD271A95}"/>
                    </a:ext>
                  </a:extLst>
                </p14:cNvPr>
                <p14:cNvContentPartPr/>
                <p14:nvPr/>
              </p14:nvContentPartPr>
              <p14:xfrm>
                <a:off x="3800734" y="3787722"/>
                <a:ext cx="383400" cy="165240"/>
              </p14:xfrm>
            </p:contentPart>
          </mc:Choice>
          <mc:Fallback xmlns="">
            <p:pic>
              <p:nvPicPr>
                <p:cNvPr id="45" name="Ink 44">
                  <a:extLst>
                    <a:ext uri="{FF2B5EF4-FFF2-40B4-BE49-F238E27FC236}">
                      <a16:creationId xmlns:a16="http://schemas.microsoft.com/office/drawing/2014/main" id="{B599E741-D012-47D0-A45E-D251FD271A95}"/>
                    </a:ext>
                  </a:extLst>
                </p:cNvPr>
                <p:cNvPicPr/>
                <p:nvPr/>
              </p:nvPicPr>
              <p:blipFill>
                <a:blip r:embed="rId77"/>
                <a:stretch>
                  <a:fillRect/>
                </a:stretch>
              </p:blipFill>
              <p:spPr>
                <a:xfrm>
                  <a:off x="3791734" y="3778722"/>
                  <a:ext cx="401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D477EE15-8ECB-4E03-9332-4CA0D5A859BD}"/>
                    </a:ext>
                  </a:extLst>
                </p14:cNvPr>
                <p14:cNvContentPartPr/>
                <p14:nvPr/>
              </p14:nvContentPartPr>
              <p14:xfrm>
                <a:off x="4170814" y="3853602"/>
                <a:ext cx="201600" cy="370440"/>
              </p14:xfrm>
            </p:contentPart>
          </mc:Choice>
          <mc:Fallback xmlns="">
            <p:pic>
              <p:nvPicPr>
                <p:cNvPr id="46" name="Ink 45">
                  <a:extLst>
                    <a:ext uri="{FF2B5EF4-FFF2-40B4-BE49-F238E27FC236}">
                      <a16:creationId xmlns:a16="http://schemas.microsoft.com/office/drawing/2014/main" id="{D477EE15-8ECB-4E03-9332-4CA0D5A859BD}"/>
                    </a:ext>
                  </a:extLst>
                </p:cNvPr>
                <p:cNvPicPr/>
                <p:nvPr/>
              </p:nvPicPr>
              <p:blipFill>
                <a:blip r:embed="rId79"/>
                <a:stretch>
                  <a:fillRect/>
                </a:stretch>
              </p:blipFill>
              <p:spPr>
                <a:xfrm>
                  <a:off x="4162174" y="3844602"/>
                  <a:ext cx="21924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BAEEE3ED-78B1-490F-8063-5BA5B9C0737C}"/>
                    </a:ext>
                  </a:extLst>
                </p14:cNvPr>
                <p14:cNvContentPartPr/>
                <p14:nvPr/>
              </p14:nvContentPartPr>
              <p14:xfrm>
                <a:off x="4739974" y="3844242"/>
                <a:ext cx="148320" cy="431640"/>
              </p14:xfrm>
            </p:contentPart>
          </mc:Choice>
          <mc:Fallback xmlns="">
            <p:pic>
              <p:nvPicPr>
                <p:cNvPr id="48" name="Ink 47">
                  <a:extLst>
                    <a:ext uri="{FF2B5EF4-FFF2-40B4-BE49-F238E27FC236}">
                      <a16:creationId xmlns:a16="http://schemas.microsoft.com/office/drawing/2014/main" id="{BAEEE3ED-78B1-490F-8063-5BA5B9C0737C}"/>
                    </a:ext>
                  </a:extLst>
                </p:cNvPr>
                <p:cNvPicPr/>
                <p:nvPr/>
              </p:nvPicPr>
              <p:blipFill>
                <a:blip r:embed="rId81"/>
                <a:stretch>
                  <a:fillRect/>
                </a:stretch>
              </p:blipFill>
              <p:spPr>
                <a:xfrm>
                  <a:off x="4731334" y="3835602"/>
                  <a:ext cx="16596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EEF161CA-A61F-4B37-8D5E-7C1943ECAC91}"/>
                    </a:ext>
                  </a:extLst>
                </p14:cNvPr>
                <p14:cNvContentPartPr/>
                <p14:nvPr/>
              </p14:nvContentPartPr>
              <p14:xfrm>
                <a:off x="4656454" y="3834162"/>
                <a:ext cx="301680" cy="594000"/>
              </p14:xfrm>
            </p:contentPart>
          </mc:Choice>
          <mc:Fallback xmlns="">
            <p:pic>
              <p:nvPicPr>
                <p:cNvPr id="49" name="Ink 48">
                  <a:extLst>
                    <a:ext uri="{FF2B5EF4-FFF2-40B4-BE49-F238E27FC236}">
                      <a16:creationId xmlns:a16="http://schemas.microsoft.com/office/drawing/2014/main" id="{EEF161CA-A61F-4B37-8D5E-7C1943ECAC91}"/>
                    </a:ext>
                  </a:extLst>
                </p:cNvPr>
                <p:cNvPicPr/>
                <p:nvPr/>
              </p:nvPicPr>
              <p:blipFill>
                <a:blip r:embed="rId83"/>
                <a:stretch>
                  <a:fillRect/>
                </a:stretch>
              </p:blipFill>
              <p:spPr>
                <a:xfrm>
                  <a:off x="4647454" y="3825522"/>
                  <a:ext cx="3193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02ED625F-BF8E-45CE-B61A-9DA6E21B7396}"/>
                    </a:ext>
                  </a:extLst>
                </p14:cNvPr>
                <p14:cNvContentPartPr/>
                <p14:nvPr/>
              </p14:nvContentPartPr>
              <p14:xfrm>
                <a:off x="5153974" y="3501882"/>
                <a:ext cx="237240" cy="264960"/>
              </p14:xfrm>
            </p:contentPart>
          </mc:Choice>
          <mc:Fallback xmlns="">
            <p:pic>
              <p:nvPicPr>
                <p:cNvPr id="56" name="Ink 55">
                  <a:extLst>
                    <a:ext uri="{FF2B5EF4-FFF2-40B4-BE49-F238E27FC236}">
                      <a16:creationId xmlns:a16="http://schemas.microsoft.com/office/drawing/2014/main" id="{02ED625F-BF8E-45CE-B61A-9DA6E21B7396}"/>
                    </a:ext>
                  </a:extLst>
                </p:cNvPr>
                <p:cNvPicPr/>
                <p:nvPr/>
              </p:nvPicPr>
              <p:blipFill>
                <a:blip r:embed="rId85"/>
                <a:stretch>
                  <a:fillRect/>
                </a:stretch>
              </p:blipFill>
              <p:spPr>
                <a:xfrm>
                  <a:off x="5144974" y="3493242"/>
                  <a:ext cx="2548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D868445B-F492-4075-B045-F0865FED6427}"/>
                    </a:ext>
                  </a:extLst>
                </p14:cNvPr>
                <p14:cNvContentPartPr/>
                <p14:nvPr/>
              </p14:nvContentPartPr>
              <p14:xfrm>
                <a:off x="5248654" y="3472722"/>
                <a:ext cx="128160" cy="552600"/>
              </p14:xfrm>
            </p:contentPart>
          </mc:Choice>
          <mc:Fallback xmlns="">
            <p:pic>
              <p:nvPicPr>
                <p:cNvPr id="57" name="Ink 56">
                  <a:extLst>
                    <a:ext uri="{FF2B5EF4-FFF2-40B4-BE49-F238E27FC236}">
                      <a16:creationId xmlns:a16="http://schemas.microsoft.com/office/drawing/2014/main" id="{D868445B-F492-4075-B045-F0865FED6427}"/>
                    </a:ext>
                  </a:extLst>
                </p:cNvPr>
                <p:cNvPicPr/>
                <p:nvPr/>
              </p:nvPicPr>
              <p:blipFill>
                <a:blip r:embed="rId87"/>
                <a:stretch>
                  <a:fillRect/>
                </a:stretch>
              </p:blipFill>
              <p:spPr>
                <a:xfrm>
                  <a:off x="5240014" y="3463722"/>
                  <a:ext cx="14580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EEEB7C72-C543-4471-A179-9D54F247A975}"/>
                    </a:ext>
                  </a:extLst>
                </p14:cNvPr>
                <p14:cNvContentPartPr/>
                <p14:nvPr/>
              </p14:nvContentPartPr>
              <p14:xfrm>
                <a:off x="5477614" y="3556962"/>
                <a:ext cx="202680" cy="313200"/>
              </p14:xfrm>
            </p:contentPart>
          </mc:Choice>
          <mc:Fallback xmlns="">
            <p:pic>
              <p:nvPicPr>
                <p:cNvPr id="58" name="Ink 57">
                  <a:extLst>
                    <a:ext uri="{FF2B5EF4-FFF2-40B4-BE49-F238E27FC236}">
                      <a16:creationId xmlns:a16="http://schemas.microsoft.com/office/drawing/2014/main" id="{EEEB7C72-C543-4471-A179-9D54F247A975}"/>
                    </a:ext>
                  </a:extLst>
                </p:cNvPr>
                <p:cNvPicPr/>
                <p:nvPr/>
              </p:nvPicPr>
              <p:blipFill>
                <a:blip r:embed="rId89"/>
                <a:stretch>
                  <a:fillRect/>
                </a:stretch>
              </p:blipFill>
              <p:spPr>
                <a:xfrm>
                  <a:off x="5468614" y="3547962"/>
                  <a:ext cx="2203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2152DE14-3F64-4C0A-9E1D-12508D81C224}"/>
                    </a:ext>
                  </a:extLst>
                </p14:cNvPr>
                <p14:cNvContentPartPr/>
                <p14:nvPr/>
              </p14:nvContentPartPr>
              <p14:xfrm>
                <a:off x="5755534" y="3500082"/>
                <a:ext cx="186840" cy="366480"/>
              </p14:xfrm>
            </p:contentPart>
          </mc:Choice>
          <mc:Fallback xmlns="">
            <p:pic>
              <p:nvPicPr>
                <p:cNvPr id="59" name="Ink 58">
                  <a:extLst>
                    <a:ext uri="{FF2B5EF4-FFF2-40B4-BE49-F238E27FC236}">
                      <a16:creationId xmlns:a16="http://schemas.microsoft.com/office/drawing/2014/main" id="{2152DE14-3F64-4C0A-9E1D-12508D81C224}"/>
                    </a:ext>
                  </a:extLst>
                </p:cNvPr>
                <p:cNvPicPr/>
                <p:nvPr/>
              </p:nvPicPr>
              <p:blipFill>
                <a:blip r:embed="rId91"/>
                <a:stretch>
                  <a:fillRect/>
                </a:stretch>
              </p:blipFill>
              <p:spPr>
                <a:xfrm>
                  <a:off x="5746894" y="3491082"/>
                  <a:ext cx="2044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C88D498A-5660-4FB9-B6BB-960A34930BE2}"/>
                    </a:ext>
                  </a:extLst>
                </p14:cNvPr>
                <p14:cNvContentPartPr/>
                <p14:nvPr/>
              </p14:nvContentPartPr>
              <p14:xfrm>
                <a:off x="5001334" y="4010202"/>
                <a:ext cx="1095840" cy="90360"/>
              </p14:xfrm>
            </p:contentPart>
          </mc:Choice>
          <mc:Fallback xmlns="">
            <p:pic>
              <p:nvPicPr>
                <p:cNvPr id="61" name="Ink 60">
                  <a:extLst>
                    <a:ext uri="{FF2B5EF4-FFF2-40B4-BE49-F238E27FC236}">
                      <a16:creationId xmlns:a16="http://schemas.microsoft.com/office/drawing/2014/main" id="{C88D498A-5660-4FB9-B6BB-960A34930BE2}"/>
                    </a:ext>
                  </a:extLst>
                </p:cNvPr>
                <p:cNvPicPr/>
                <p:nvPr/>
              </p:nvPicPr>
              <p:blipFill>
                <a:blip r:embed="rId93"/>
                <a:stretch>
                  <a:fillRect/>
                </a:stretch>
              </p:blipFill>
              <p:spPr>
                <a:xfrm>
                  <a:off x="4992334" y="4001562"/>
                  <a:ext cx="1113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91EE1B3E-8DA1-40BF-AE65-451C07681D96}"/>
                    </a:ext>
                  </a:extLst>
                </p14:cNvPr>
                <p14:cNvContentPartPr/>
                <p14:nvPr/>
              </p14:nvContentPartPr>
              <p14:xfrm>
                <a:off x="5202574" y="4170402"/>
                <a:ext cx="82800" cy="551520"/>
              </p14:xfrm>
            </p:contentPart>
          </mc:Choice>
          <mc:Fallback xmlns="">
            <p:pic>
              <p:nvPicPr>
                <p:cNvPr id="62" name="Ink 61">
                  <a:extLst>
                    <a:ext uri="{FF2B5EF4-FFF2-40B4-BE49-F238E27FC236}">
                      <a16:creationId xmlns:a16="http://schemas.microsoft.com/office/drawing/2014/main" id="{91EE1B3E-8DA1-40BF-AE65-451C07681D96}"/>
                    </a:ext>
                  </a:extLst>
                </p:cNvPr>
                <p:cNvPicPr/>
                <p:nvPr/>
              </p:nvPicPr>
              <p:blipFill>
                <a:blip r:embed="rId95"/>
                <a:stretch>
                  <a:fillRect/>
                </a:stretch>
              </p:blipFill>
              <p:spPr>
                <a:xfrm>
                  <a:off x="5193934" y="4161402"/>
                  <a:ext cx="1004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80A4BF32-D0F4-4375-9F8A-13EABC435A39}"/>
                    </a:ext>
                  </a:extLst>
                </p14:cNvPr>
                <p14:cNvContentPartPr/>
                <p14:nvPr/>
              </p14:nvContentPartPr>
              <p14:xfrm>
                <a:off x="5438734" y="4239882"/>
                <a:ext cx="235800" cy="345960"/>
              </p14:xfrm>
            </p:contentPart>
          </mc:Choice>
          <mc:Fallback xmlns="">
            <p:pic>
              <p:nvPicPr>
                <p:cNvPr id="63" name="Ink 62">
                  <a:extLst>
                    <a:ext uri="{FF2B5EF4-FFF2-40B4-BE49-F238E27FC236}">
                      <a16:creationId xmlns:a16="http://schemas.microsoft.com/office/drawing/2014/main" id="{80A4BF32-D0F4-4375-9F8A-13EABC435A39}"/>
                    </a:ext>
                  </a:extLst>
                </p:cNvPr>
                <p:cNvPicPr/>
                <p:nvPr/>
              </p:nvPicPr>
              <p:blipFill>
                <a:blip r:embed="rId97"/>
                <a:stretch>
                  <a:fillRect/>
                </a:stretch>
              </p:blipFill>
              <p:spPr>
                <a:xfrm>
                  <a:off x="5430094" y="4230882"/>
                  <a:ext cx="2534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7A8AAC19-F8A0-4C1B-9EC5-097D2B9F40AE}"/>
                    </a:ext>
                  </a:extLst>
                </p14:cNvPr>
                <p14:cNvContentPartPr/>
                <p14:nvPr/>
              </p14:nvContentPartPr>
              <p14:xfrm>
                <a:off x="5747974" y="4194882"/>
                <a:ext cx="173520" cy="317160"/>
              </p14:xfrm>
            </p:contentPart>
          </mc:Choice>
          <mc:Fallback xmlns="">
            <p:pic>
              <p:nvPicPr>
                <p:cNvPr id="64" name="Ink 63">
                  <a:extLst>
                    <a:ext uri="{FF2B5EF4-FFF2-40B4-BE49-F238E27FC236}">
                      <a16:creationId xmlns:a16="http://schemas.microsoft.com/office/drawing/2014/main" id="{7A8AAC19-F8A0-4C1B-9EC5-097D2B9F40AE}"/>
                    </a:ext>
                  </a:extLst>
                </p:cNvPr>
                <p:cNvPicPr/>
                <p:nvPr/>
              </p:nvPicPr>
              <p:blipFill>
                <a:blip r:embed="rId99"/>
                <a:stretch>
                  <a:fillRect/>
                </a:stretch>
              </p:blipFill>
              <p:spPr>
                <a:xfrm>
                  <a:off x="5738974" y="4185882"/>
                  <a:ext cx="1911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71EA8E71-0942-403D-BE5B-D3188E6ADF65}"/>
                    </a:ext>
                  </a:extLst>
                </p14:cNvPr>
                <p14:cNvContentPartPr/>
                <p14:nvPr/>
              </p14:nvContentPartPr>
              <p14:xfrm>
                <a:off x="5773174" y="4172202"/>
                <a:ext cx="322560" cy="393840"/>
              </p14:xfrm>
            </p:contentPart>
          </mc:Choice>
          <mc:Fallback xmlns="">
            <p:pic>
              <p:nvPicPr>
                <p:cNvPr id="66" name="Ink 65">
                  <a:extLst>
                    <a:ext uri="{FF2B5EF4-FFF2-40B4-BE49-F238E27FC236}">
                      <a16:creationId xmlns:a16="http://schemas.microsoft.com/office/drawing/2014/main" id="{71EA8E71-0942-403D-BE5B-D3188E6ADF65}"/>
                    </a:ext>
                  </a:extLst>
                </p:cNvPr>
                <p:cNvPicPr/>
                <p:nvPr/>
              </p:nvPicPr>
              <p:blipFill>
                <a:blip r:embed="rId101"/>
                <a:stretch>
                  <a:fillRect/>
                </a:stretch>
              </p:blipFill>
              <p:spPr>
                <a:xfrm>
                  <a:off x="5764174" y="4163562"/>
                  <a:ext cx="340200" cy="411480"/>
                </a:xfrm>
                <a:prstGeom prst="rect">
                  <a:avLst/>
                </a:prstGeom>
              </p:spPr>
            </p:pic>
          </mc:Fallback>
        </mc:AlternateContent>
      </p:grpSp>
      <p:grpSp>
        <p:nvGrpSpPr>
          <p:cNvPr id="76" name="Group 75">
            <a:extLst>
              <a:ext uri="{FF2B5EF4-FFF2-40B4-BE49-F238E27FC236}">
                <a16:creationId xmlns:a16="http://schemas.microsoft.com/office/drawing/2014/main" id="{F3C3D4EC-775D-4E0E-A564-56F01D910EDA}"/>
              </a:ext>
            </a:extLst>
          </p:cNvPr>
          <p:cNvGrpSpPr/>
          <p:nvPr/>
        </p:nvGrpSpPr>
        <p:grpSpPr>
          <a:xfrm>
            <a:off x="3643054" y="5032962"/>
            <a:ext cx="434520" cy="264600"/>
            <a:chOff x="3643054" y="5032962"/>
            <a:chExt cx="434520" cy="264600"/>
          </a:xfrm>
        </p:grpSpPr>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EEFF84FC-DEB9-44E6-8C7C-D4E0BA169FAB}"/>
                    </a:ext>
                  </a:extLst>
                </p14:cNvPr>
                <p14:cNvContentPartPr/>
                <p14:nvPr/>
              </p14:nvContentPartPr>
              <p14:xfrm>
                <a:off x="3649534" y="5032962"/>
                <a:ext cx="428040" cy="64080"/>
              </p14:xfrm>
            </p:contentPart>
          </mc:Choice>
          <mc:Fallback xmlns="">
            <p:pic>
              <p:nvPicPr>
                <p:cNvPr id="68" name="Ink 67">
                  <a:extLst>
                    <a:ext uri="{FF2B5EF4-FFF2-40B4-BE49-F238E27FC236}">
                      <a16:creationId xmlns:a16="http://schemas.microsoft.com/office/drawing/2014/main" id="{EEFF84FC-DEB9-44E6-8C7C-D4E0BA169FAB}"/>
                    </a:ext>
                  </a:extLst>
                </p:cNvPr>
                <p:cNvPicPr/>
                <p:nvPr/>
              </p:nvPicPr>
              <p:blipFill>
                <a:blip r:embed="rId103"/>
                <a:stretch>
                  <a:fillRect/>
                </a:stretch>
              </p:blipFill>
              <p:spPr>
                <a:xfrm>
                  <a:off x="3640894" y="5024322"/>
                  <a:ext cx="445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EF7A3B98-1FB1-4B37-8E80-7D32E31CF95E}"/>
                    </a:ext>
                  </a:extLst>
                </p14:cNvPr>
                <p14:cNvContentPartPr/>
                <p14:nvPr/>
              </p14:nvContentPartPr>
              <p14:xfrm>
                <a:off x="3643054" y="5190642"/>
                <a:ext cx="412200" cy="106920"/>
              </p14:xfrm>
            </p:contentPart>
          </mc:Choice>
          <mc:Fallback xmlns="">
            <p:pic>
              <p:nvPicPr>
                <p:cNvPr id="69" name="Ink 68">
                  <a:extLst>
                    <a:ext uri="{FF2B5EF4-FFF2-40B4-BE49-F238E27FC236}">
                      <a16:creationId xmlns:a16="http://schemas.microsoft.com/office/drawing/2014/main" id="{EF7A3B98-1FB1-4B37-8E80-7D32E31CF95E}"/>
                    </a:ext>
                  </a:extLst>
                </p:cNvPr>
                <p:cNvPicPr/>
                <p:nvPr/>
              </p:nvPicPr>
              <p:blipFill>
                <a:blip r:embed="rId105"/>
                <a:stretch>
                  <a:fillRect/>
                </a:stretch>
              </p:blipFill>
              <p:spPr>
                <a:xfrm>
                  <a:off x="3634054" y="5181642"/>
                  <a:ext cx="429840" cy="124560"/>
                </a:xfrm>
                <a:prstGeom prst="rect">
                  <a:avLst/>
                </a:prstGeom>
              </p:spPr>
            </p:pic>
          </mc:Fallback>
        </mc:AlternateContent>
      </p:grpSp>
      <p:grpSp>
        <p:nvGrpSpPr>
          <p:cNvPr id="75" name="Group 74">
            <a:extLst>
              <a:ext uri="{FF2B5EF4-FFF2-40B4-BE49-F238E27FC236}">
                <a16:creationId xmlns:a16="http://schemas.microsoft.com/office/drawing/2014/main" id="{6CE5F29D-1CDC-4871-B906-A274DBED62D1}"/>
              </a:ext>
            </a:extLst>
          </p:cNvPr>
          <p:cNvGrpSpPr/>
          <p:nvPr/>
        </p:nvGrpSpPr>
        <p:grpSpPr>
          <a:xfrm>
            <a:off x="4419574" y="4822722"/>
            <a:ext cx="1622520" cy="641880"/>
            <a:chOff x="4419574" y="4822722"/>
            <a:chExt cx="1622520" cy="641880"/>
          </a:xfrm>
        </p:grpSpPr>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35CCBF34-2282-4C23-92C2-AA98E81804C6}"/>
                    </a:ext>
                  </a:extLst>
                </p14:cNvPr>
                <p14:cNvContentPartPr/>
                <p14:nvPr/>
              </p14:nvContentPartPr>
              <p14:xfrm>
                <a:off x="4419574" y="4917762"/>
                <a:ext cx="383760" cy="489600"/>
              </p14:xfrm>
            </p:contentPart>
          </mc:Choice>
          <mc:Fallback xmlns="">
            <p:pic>
              <p:nvPicPr>
                <p:cNvPr id="70" name="Ink 69">
                  <a:extLst>
                    <a:ext uri="{FF2B5EF4-FFF2-40B4-BE49-F238E27FC236}">
                      <a16:creationId xmlns:a16="http://schemas.microsoft.com/office/drawing/2014/main" id="{35CCBF34-2282-4C23-92C2-AA98E81804C6}"/>
                    </a:ext>
                  </a:extLst>
                </p:cNvPr>
                <p:cNvPicPr/>
                <p:nvPr/>
              </p:nvPicPr>
              <p:blipFill>
                <a:blip r:embed="rId107"/>
                <a:stretch>
                  <a:fillRect/>
                </a:stretch>
              </p:blipFill>
              <p:spPr>
                <a:xfrm>
                  <a:off x="4410574" y="4909122"/>
                  <a:ext cx="40140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68FEA67E-7104-4DE1-90E5-5FB4F712B1F5}"/>
                    </a:ext>
                  </a:extLst>
                </p14:cNvPr>
                <p14:cNvContentPartPr/>
                <p14:nvPr/>
              </p14:nvContentPartPr>
              <p14:xfrm>
                <a:off x="4846534" y="4952682"/>
                <a:ext cx="191880" cy="430920"/>
              </p14:xfrm>
            </p:contentPart>
          </mc:Choice>
          <mc:Fallback xmlns="">
            <p:pic>
              <p:nvPicPr>
                <p:cNvPr id="71" name="Ink 70">
                  <a:extLst>
                    <a:ext uri="{FF2B5EF4-FFF2-40B4-BE49-F238E27FC236}">
                      <a16:creationId xmlns:a16="http://schemas.microsoft.com/office/drawing/2014/main" id="{68FEA67E-7104-4DE1-90E5-5FB4F712B1F5}"/>
                    </a:ext>
                  </a:extLst>
                </p:cNvPr>
                <p:cNvPicPr/>
                <p:nvPr/>
              </p:nvPicPr>
              <p:blipFill>
                <a:blip r:embed="rId109"/>
                <a:stretch>
                  <a:fillRect/>
                </a:stretch>
              </p:blipFill>
              <p:spPr>
                <a:xfrm>
                  <a:off x="4837534" y="4944042"/>
                  <a:ext cx="20952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0396AE36-7B86-4DE4-9A1E-D04B1B7519E6}"/>
                    </a:ext>
                  </a:extLst>
                </p14:cNvPr>
                <p14:cNvContentPartPr/>
                <p14:nvPr/>
              </p14:nvContentPartPr>
              <p14:xfrm>
                <a:off x="5105374" y="4968882"/>
                <a:ext cx="234360" cy="383040"/>
              </p14:xfrm>
            </p:contentPart>
          </mc:Choice>
          <mc:Fallback xmlns="">
            <p:pic>
              <p:nvPicPr>
                <p:cNvPr id="72" name="Ink 71">
                  <a:extLst>
                    <a:ext uri="{FF2B5EF4-FFF2-40B4-BE49-F238E27FC236}">
                      <a16:creationId xmlns:a16="http://schemas.microsoft.com/office/drawing/2014/main" id="{0396AE36-7B86-4DE4-9A1E-D04B1B7519E6}"/>
                    </a:ext>
                  </a:extLst>
                </p:cNvPr>
                <p:cNvPicPr/>
                <p:nvPr/>
              </p:nvPicPr>
              <p:blipFill>
                <a:blip r:embed="rId111"/>
                <a:stretch>
                  <a:fillRect/>
                </a:stretch>
              </p:blipFill>
              <p:spPr>
                <a:xfrm>
                  <a:off x="5096734" y="4959882"/>
                  <a:ext cx="2520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B4ADC498-C0B1-4077-A09E-222CD33CB854}"/>
                    </a:ext>
                  </a:extLst>
                </p14:cNvPr>
                <p14:cNvContentPartPr/>
                <p14:nvPr/>
              </p14:nvContentPartPr>
              <p14:xfrm>
                <a:off x="5546734" y="5028642"/>
                <a:ext cx="336960" cy="376560"/>
              </p14:xfrm>
            </p:contentPart>
          </mc:Choice>
          <mc:Fallback xmlns="">
            <p:pic>
              <p:nvPicPr>
                <p:cNvPr id="73" name="Ink 72">
                  <a:extLst>
                    <a:ext uri="{FF2B5EF4-FFF2-40B4-BE49-F238E27FC236}">
                      <a16:creationId xmlns:a16="http://schemas.microsoft.com/office/drawing/2014/main" id="{B4ADC498-C0B1-4077-A09E-222CD33CB854}"/>
                    </a:ext>
                  </a:extLst>
                </p:cNvPr>
                <p:cNvPicPr/>
                <p:nvPr/>
              </p:nvPicPr>
              <p:blipFill>
                <a:blip r:embed="rId113"/>
                <a:stretch>
                  <a:fillRect/>
                </a:stretch>
              </p:blipFill>
              <p:spPr>
                <a:xfrm>
                  <a:off x="5537734" y="5019642"/>
                  <a:ext cx="3546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7C1A6A10-C9AF-4C3E-AC3D-700278C2B239}"/>
                    </a:ext>
                  </a:extLst>
                </p14:cNvPr>
                <p14:cNvContentPartPr/>
                <p14:nvPr/>
              </p14:nvContentPartPr>
              <p14:xfrm>
                <a:off x="6025174" y="4822722"/>
                <a:ext cx="16920" cy="641880"/>
              </p14:xfrm>
            </p:contentPart>
          </mc:Choice>
          <mc:Fallback xmlns="">
            <p:pic>
              <p:nvPicPr>
                <p:cNvPr id="74" name="Ink 73">
                  <a:extLst>
                    <a:ext uri="{FF2B5EF4-FFF2-40B4-BE49-F238E27FC236}">
                      <a16:creationId xmlns:a16="http://schemas.microsoft.com/office/drawing/2014/main" id="{7C1A6A10-C9AF-4C3E-AC3D-700278C2B239}"/>
                    </a:ext>
                  </a:extLst>
                </p:cNvPr>
                <p:cNvPicPr/>
                <p:nvPr/>
              </p:nvPicPr>
              <p:blipFill>
                <a:blip r:embed="rId115"/>
                <a:stretch>
                  <a:fillRect/>
                </a:stretch>
              </p:blipFill>
              <p:spPr>
                <a:xfrm>
                  <a:off x="6016174" y="4814082"/>
                  <a:ext cx="34560" cy="659520"/>
                </a:xfrm>
                <a:prstGeom prst="rect">
                  <a:avLst/>
                </a:prstGeom>
              </p:spPr>
            </p:pic>
          </mc:Fallback>
        </mc:AlternateContent>
      </p:grpSp>
    </p:spTree>
    <p:extLst>
      <p:ext uri="{BB962C8B-B14F-4D97-AF65-F5344CB8AC3E}">
        <p14:creationId xmlns:p14="http://schemas.microsoft.com/office/powerpoint/2010/main" val="187100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89E050-E8AC-4E48-9963-334F2E776565}"/>
              </a:ext>
            </a:extLst>
          </p:cNvPr>
          <p:cNvSpPr>
            <a:spLocks noGrp="1"/>
          </p:cNvSpPr>
          <p:nvPr>
            <p:ph type="ctrTitle"/>
          </p:nvPr>
        </p:nvSpPr>
        <p:spPr>
          <a:xfrm>
            <a:off x="616893" y="1238250"/>
            <a:ext cx="7003107" cy="4381500"/>
          </a:xfrm>
        </p:spPr>
        <p:txBody>
          <a:bodyPr anchor="ctr">
            <a:normAutofit/>
          </a:bodyPr>
          <a:lstStyle/>
          <a:p>
            <a:pPr algn="l"/>
            <a:r>
              <a:rPr lang="en-US" sz="7200" dirty="0">
                <a:latin typeface="Aharoni" panose="02010803020104030203" pitchFamily="2" charset="-79"/>
                <a:cs typeface="Aharoni" panose="02010803020104030203" pitchFamily="2" charset="-79"/>
              </a:rPr>
              <a:t>Solubility</a:t>
            </a:r>
          </a:p>
        </p:txBody>
      </p:sp>
      <p:sp>
        <p:nvSpPr>
          <p:cNvPr id="3" name="Subtitle 2">
            <a:extLst>
              <a:ext uri="{FF2B5EF4-FFF2-40B4-BE49-F238E27FC236}">
                <a16:creationId xmlns:a16="http://schemas.microsoft.com/office/drawing/2014/main" id="{512210F8-B2F2-4473-ACE1-52DA2E3C4DD9}"/>
              </a:ext>
            </a:extLst>
          </p:cNvPr>
          <p:cNvSpPr>
            <a:spLocks noGrp="1"/>
          </p:cNvSpPr>
          <p:nvPr>
            <p:ph type="subTitle" idx="1"/>
          </p:nvPr>
        </p:nvSpPr>
        <p:spPr>
          <a:xfrm>
            <a:off x="5568594" y="934948"/>
            <a:ext cx="3801438" cy="4684802"/>
          </a:xfrm>
        </p:spPr>
        <p:txBody>
          <a:bodyPr anchor="ctr">
            <a:normAutofit fontScale="85000" lnSpcReduction="10000"/>
          </a:bodyPr>
          <a:lstStyle/>
          <a:p>
            <a:pPr algn="just"/>
            <a:r>
              <a:rPr lang="en-US" sz="3200" dirty="0">
                <a:latin typeface="Abadi Extra Light" panose="020B0604020202020204" pitchFamily="34" charset="0"/>
                <a:cs typeface="Aldhabi" panose="01000000000000000000" pitchFamily="2" charset="-78"/>
              </a:rPr>
              <a:t>A solvent can only dissolve a certain amount of solute. Solubility gives us a measure of how much a solute can dissolve in a solvent.</a:t>
            </a:r>
          </a:p>
          <a:p>
            <a:pPr algn="just"/>
            <a:endParaRPr lang="en-US" sz="3200" dirty="0">
              <a:latin typeface="Abadi Extra Light" panose="020B0604020202020204" pitchFamily="34" charset="0"/>
              <a:cs typeface="Aldhabi" panose="01000000000000000000" pitchFamily="2" charset="-78"/>
            </a:endParaRPr>
          </a:p>
          <a:p>
            <a:pPr algn="just"/>
            <a:r>
              <a:rPr lang="en-US" sz="3200" dirty="0">
                <a:latin typeface="Abadi Extra Light" panose="020B0604020202020204" pitchFamily="34" charset="0"/>
                <a:cs typeface="Aldhabi" panose="01000000000000000000" pitchFamily="2" charset="-78"/>
              </a:rPr>
              <a:t>Solubility is the maximum amount of solute in grams that will dissolve in 100 g of solvent at a given temperature and pressure.</a:t>
            </a:r>
          </a:p>
        </p:txBody>
      </p:sp>
      <p:sp>
        <p:nvSpPr>
          <p:cNvPr id="14"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9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5DE8CD-1E96-46CD-AA11-4144461055B0}"/>
              </a:ext>
            </a:extLst>
          </p:cNvPr>
          <p:cNvSpPr>
            <a:spLocks noGrp="1"/>
          </p:cNvSpPr>
          <p:nvPr>
            <p:ph idx="1"/>
          </p:nvPr>
        </p:nvSpPr>
        <p:spPr>
          <a:xfrm>
            <a:off x="838200" y="578716"/>
            <a:ext cx="4694382" cy="2321502"/>
          </a:xfrm>
        </p:spPr>
        <p:txBody>
          <a:bodyPr>
            <a:normAutofit fontScale="92500" lnSpcReduction="20000"/>
          </a:bodyPr>
          <a:lstStyle/>
          <a:p>
            <a:pPr>
              <a:buFont typeface="Monotype Sorts" pitchFamily="2" charset="2"/>
              <a:buNone/>
            </a:pPr>
            <a:r>
              <a:rPr lang="en-US" altLang="en-US" sz="3200" dirty="0"/>
              <a:t>Let’s look another example:</a:t>
            </a:r>
          </a:p>
          <a:p>
            <a:pPr>
              <a:buFont typeface="Monotype Sorts" pitchFamily="2" charset="2"/>
              <a:buNone/>
            </a:pPr>
            <a:r>
              <a:rPr lang="en-US" altLang="en-US" sz="2800" dirty="0"/>
              <a:t>What is the percent by volume concentration of a</a:t>
            </a:r>
          </a:p>
          <a:p>
            <a:pPr>
              <a:buFont typeface="Monotype Sorts" pitchFamily="2" charset="2"/>
              <a:buNone/>
            </a:pPr>
            <a:r>
              <a:rPr lang="en-US" altLang="en-US" sz="2800" dirty="0"/>
              <a:t>solution in which 75.0 ml of ethanol is diluted to a</a:t>
            </a:r>
          </a:p>
          <a:p>
            <a:pPr>
              <a:buFont typeface="Monotype Sorts" pitchFamily="2" charset="2"/>
              <a:buNone/>
            </a:pPr>
            <a:r>
              <a:rPr lang="en-US" altLang="en-US" sz="2800" dirty="0"/>
              <a:t>volume of 250.0 ml?</a:t>
            </a:r>
          </a:p>
          <a:p>
            <a:endParaRPr lang="en-US" dirty="0"/>
          </a:p>
        </p:txBody>
      </p:sp>
      <p:sp>
        <p:nvSpPr>
          <p:cNvPr id="4" name="TextBox 3">
            <a:extLst>
              <a:ext uri="{FF2B5EF4-FFF2-40B4-BE49-F238E27FC236}">
                <a16:creationId xmlns:a16="http://schemas.microsoft.com/office/drawing/2014/main" id="{E2B49457-524E-49AE-BF18-E419F5F2D824}"/>
              </a:ext>
            </a:extLst>
          </p:cNvPr>
          <p:cNvSpPr txBox="1"/>
          <p:nvPr/>
        </p:nvSpPr>
        <p:spPr>
          <a:xfrm>
            <a:off x="1025237" y="3429000"/>
            <a:ext cx="4581236" cy="1077218"/>
          </a:xfrm>
          <a:prstGeom prst="rect">
            <a:avLst/>
          </a:prstGeom>
          <a:noFill/>
        </p:spPr>
        <p:txBody>
          <a:bodyPr wrap="square">
            <a:spAutoFit/>
          </a:bodyPr>
          <a:lstStyle/>
          <a:p>
            <a:pPr>
              <a:defRPr/>
            </a:pPr>
            <a:r>
              <a:rPr lang="en-US" sz="3200" u="sng" dirty="0">
                <a:solidFill>
                  <a:srgbClr val="FF6600"/>
                </a:solidFill>
                <a:latin typeface="+mn-lt"/>
                <a:cs typeface="Arial" charset="0"/>
              </a:rPr>
              <a:t>75.0 ml </a:t>
            </a:r>
            <a:r>
              <a:rPr lang="en-US" sz="3200" dirty="0">
                <a:solidFill>
                  <a:srgbClr val="FF6600"/>
                </a:solidFill>
                <a:latin typeface="+mn-lt"/>
                <a:cs typeface="Arial" charset="0"/>
              </a:rPr>
              <a:t>   x 100    =   30.0%   </a:t>
            </a:r>
            <a:r>
              <a:rPr lang="en-US" sz="3200" u="sng" dirty="0">
                <a:solidFill>
                  <a:srgbClr val="FF6600"/>
                </a:solidFill>
                <a:latin typeface="+mn-lt"/>
                <a:cs typeface="Arial" charset="0"/>
              </a:rPr>
              <a:t> </a:t>
            </a:r>
          </a:p>
          <a:p>
            <a:pPr>
              <a:defRPr/>
            </a:pPr>
            <a:r>
              <a:rPr lang="en-US" sz="3200" dirty="0">
                <a:solidFill>
                  <a:srgbClr val="FF6600"/>
                </a:solidFill>
                <a:latin typeface="+mn-lt"/>
                <a:cs typeface="Arial" charset="0"/>
              </a:rPr>
              <a:t>250.0 ml</a:t>
            </a:r>
          </a:p>
        </p:txBody>
      </p:sp>
      <p:sp>
        <p:nvSpPr>
          <p:cNvPr id="5" name="Content Placeholder 2">
            <a:extLst>
              <a:ext uri="{FF2B5EF4-FFF2-40B4-BE49-F238E27FC236}">
                <a16:creationId xmlns:a16="http://schemas.microsoft.com/office/drawing/2014/main" id="{75EE0963-0664-4559-A8E6-D36721DED3E7}"/>
              </a:ext>
            </a:extLst>
          </p:cNvPr>
          <p:cNvSpPr txBox="1">
            <a:spLocks/>
          </p:cNvSpPr>
          <p:nvPr/>
        </p:nvSpPr>
        <p:spPr>
          <a:xfrm>
            <a:off x="6096000" y="578716"/>
            <a:ext cx="5781963" cy="2076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Monotype Sorts" pitchFamily="2" charset="2"/>
              <a:buNone/>
            </a:pPr>
            <a:r>
              <a:rPr lang="en-US" altLang="en-US" dirty="0"/>
              <a:t>Let’s practice more:</a:t>
            </a:r>
          </a:p>
          <a:p>
            <a:pPr algn="just">
              <a:buFont typeface="Monotype Sorts" pitchFamily="2" charset="2"/>
              <a:buNone/>
            </a:pPr>
            <a:r>
              <a:rPr lang="en-US" altLang="en-US" sz="2400" dirty="0"/>
              <a:t>What volume of acetic acid is present in a bottle containing 350.0 ml of a solution which measures 5.00% concentration?</a:t>
            </a:r>
          </a:p>
          <a:p>
            <a:pPr algn="just">
              <a:buFont typeface="Monotype Sorts" pitchFamily="2" charset="2"/>
              <a:buNone/>
            </a:pPr>
            <a:endParaRPr lang="en-US" altLang="en-US" sz="2400" dirty="0"/>
          </a:p>
        </p:txBody>
      </p:sp>
      <p:sp>
        <p:nvSpPr>
          <p:cNvPr id="6" name="TextBox 5">
            <a:extLst>
              <a:ext uri="{FF2B5EF4-FFF2-40B4-BE49-F238E27FC236}">
                <a16:creationId xmlns:a16="http://schemas.microsoft.com/office/drawing/2014/main" id="{43AFDAE7-CD64-4CF2-AB27-8367307C15A9}"/>
              </a:ext>
            </a:extLst>
          </p:cNvPr>
          <p:cNvSpPr txBox="1"/>
          <p:nvPr/>
        </p:nvSpPr>
        <p:spPr>
          <a:xfrm>
            <a:off x="7571510" y="3224430"/>
            <a:ext cx="3962400" cy="2246769"/>
          </a:xfrm>
          <a:prstGeom prst="rect">
            <a:avLst/>
          </a:prstGeom>
          <a:noFill/>
        </p:spPr>
        <p:txBody>
          <a:bodyPr>
            <a:spAutoFit/>
          </a:bodyPr>
          <a:lstStyle/>
          <a:p>
            <a:pPr>
              <a:defRPr/>
            </a:pPr>
            <a:r>
              <a:rPr lang="en-US" sz="2800" u="sng" dirty="0">
                <a:solidFill>
                  <a:srgbClr val="FF6600"/>
                </a:solidFill>
                <a:latin typeface="+mn-lt"/>
                <a:cs typeface="Arial" charset="0"/>
              </a:rPr>
              <a:t>     x      </a:t>
            </a:r>
            <a:r>
              <a:rPr lang="en-US" sz="2800" dirty="0">
                <a:solidFill>
                  <a:srgbClr val="FF6600"/>
                </a:solidFill>
                <a:latin typeface="+mn-lt"/>
                <a:cs typeface="Arial" charset="0"/>
              </a:rPr>
              <a:t>    =   0.05   </a:t>
            </a:r>
            <a:r>
              <a:rPr lang="en-US" sz="2800" u="sng" dirty="0">
                <a:solidFill>
                  <a:srgbClr val="FF6600"/>
                </a:solidFill>
                <a:latin typeface="+mn-lt"/>
                <a:cs typeface="Arial" charset="0"/>
              </a:rPr>
              <a:t> </a:t>
            </a:r>
          </a:p>
          <a:p>
            <a:pPr>
              <a:defRPr/>
            </a:pPr>
            <a:r>
              <a:rPr lang="en-US" sz="2800" dirty="0">
                <a:solidFill>
                  <a:srgbClr val="FF6600"/>
                </a:solidFill>
                <a:latin typeface="+mn-lt"/>
                <a:cs typeface="Arial" charset="0"/>
              </a:rPr>
              <a:t>350.0 ml</a:t>
            </a:r>
          </a:p>
          <a:p>
            <a:pPr>
              <a:defRPr/>
            </a:pPr>
            <a:endParaRPr lang="en-US" sz="2800" dirty="0">
              <a:solidFill>
                <a:srgbClr val="FF6600"/>
              </a:solidFill>
              <a:latin typeface="+mn-lt"/>
              <a:cs typeface="Arial" charset="0"/>
            </a:endParaRPr>
          </a:p>
          <a:p>
            <a:pPr algn="ctr">
              <a:defRPr/>
            </a:pPr>
            <a:r>
              <a:rPr lang="en-US" sz="2800" dirty="0">
                <a:solidFill>
                  <a:srgbClr val="FF6600"/>
                </a:solidFill>
                <a:latin typeface="+mn-lt"/>
                <a:cs typeface="Arial" charset="0"/>
              </a:rPr>
              <a:t>    </a:t>
            </a:r>
          </a:p>
          <a:p>
            <a:pPr algn="ctr">
              <a:defRPr/>
            </a:pPr>
            <a:r>
              <a:rPr lang="en-US" sz="2800" dirty="0">
                <a:solidFill>
                  <a:srgbClr val="FF6600"/>
                </a:solidFill>
                <a:latin typeface="+mn-lt"/>
                <a:cs typeface="Arial" charset="0"/>
              </a:rPr>
              <a:t>x = 17.5 ml</a:t>
            </a:r>
          </a:p>
        </p:txBody>
      </p:sp>
    </p:spTree>
    <p:extLst>
      <p:ext uri="{BB962C8B-B14F-4D97-AF65-F5344CB8AC3E}">
        <p14:creationId xmlns:p14="http://schemas.microsoft.com/office/powerpoint/2010/main" val="20352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AE60-3796-434E-875E-BEAF61D46F36}"/>
              </a:ext>
            </a:extLst>
          </p:cNvPr>
          <p:cNvSpPr>
            <a:spLocks noGrp="1"/>
          </p:cNvSpPr>
          <p:nvPr>
            <p:ph type="title"/>
          </p:nvPr>
        </p:nvSpPr>
        <p:spPr/>
        <p:txBody>
          <a:bodyPr>
            <a:normAutofit fontScale="90000"/>
          </a:bodyPr>
          <a:lstStyle/>
          <a:p>
            <a:r>
              <a:rPr lang="en-US" dirty="0"/>
              <a:t>c. </a:t>
            </a:r>
            <a:r>
              <a:rPr lang="en-US" b="1" dirty="0"/>
              <a:t>Mass/volume percentage </a:t>
            </a:r>
            <a:r>
              <a:rPr lang="en-US" dirty="0"/>
              <a:t>(m/v%) – </a:t>
            </a:r>
            <a:r>
              <a:rPr lang="en-US" sz="3600" dirty="0"/>
              <a:t>the mass/volume percentage is calculated as the percentage of the mass of the solute related to the total volume of the solution.</a:t>
            </a:r>
            <a:endParaRPr lang="en-US" dirty="0"/>
          </a:p>
        </p:txBody>
      </p:sp>
      <p:sp>
        <p:nvSpPr>
          <p:cNvPr id="3" name="Content Placeholder 2">
            <a:extLst>
              <a:ext uri="{FF2B5EF4-FFF2-40B4-BE49-F238E27FC236}">
                <a16:creationId xmlns:a16="http://schemas.microsoft.com/office/drawing/2014/main" id="{93229C2E-8EAB-408D-BE33-2F27043C5619}"/>
              </a:ext>
            </a:extLst>
          </p:cNvPr>
          <p:cNvSpPr>
            <a:spLocks noGrp="1"/>
          </p:cNvSpPr>
          <p:nvPr>
            <p:ph idx="1"/>
          </p:nvPr>
        </p:nvSpPr>
        <p:spPr/>
        <p:txBody>
          <a:bodyPr/>
          <a:lstStyle/>
          <a:p>
            <a:pPr marL="0" indent="0">
              <a:buNone/>
            </a:pPr>
            <a:endParaRPr lang="en-US" dirty="0"/>
          </a:p>
          <a:p>
            <a:pPr marL="0" indent="0">
              <a:buNone/>
            </a:pPr>
            <a:r>
              <a:rPr lang="en-US" dirty="0"/>
              <a:t>Mass/volume percentage =</a:t>
            </a:r>
          </a:p>
          <a:p>
            <a:pPr marL="0" indent="0">
              <a:buNone/>
            </a:pPr>
            <a:endParaRPr lang="en-US" dirty="0"/>
          </a:p>
          <a:p>
            <a:pPr marL="0" indent="0">
              <a:buNone/>
            </a:pPr>
            <a:endParaRPr lang="en-US" dirty="0"/>
          </a:p>
          <a:p>
            <a:pPr marL="0" indent="0">
              <a:buNone/>
            </a:pPr>
            <a:r>
              <a:rPr lang="en-US" dirty="0"/>
              <a:t>This type of concentration is commonly used with solid solutes. </a:t>
            </a:r>
          </a:p>
        </p:txBody>
      </p:sp>
      <p:grpSp>
        <p:nvGrpSpPr>
          <p:cNvPr id="19" name="Group 18">
            <a:extLst>
              <a:ext uri="{FF2B5EF4-FFF2-40B4-BE49-F238E27FC236}">
                <a16:creationId xmlns:a16="http://schemas.microsoft.com/office/drawing/2014/main" id="{6CF51875-DC42-45E1-91CE-1DBFC902789B}"/>
              </a:ext>
            </a:extLst>
          </p:cNvPr>
          <p:cNvGrpSpPr/>
          <p:nvPr/>
        </p:nvGrpSpPr>
        <p:grpSpPr>
          <a:xfrm>
            <a:off x="5033374" y="1897002"/>
            <a:ext cx="2928960" cy="741600"/>
            <a:chOff x="5033374" y="1897002"/>
            <a:chExt cx="2928960" cy="7416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62423F7-F56E-479D-9FDF-A9F12215603A}"/>
                    </a:ext>
                  </a:extLst>
                </p14:cNvPr>
                <p14:cNvContentPartPr/>
                <p14:nvPr/>
              </p14:nvContentPartPr>
              <p14:xfrm>
                <a:off x="5147134" y="2023002"/>
                <a:ext cx="281160" cy="455400"/>
              </p14:xfrm>
            </p:contentPart>
          </mc:Choice>
          <mc:Fallback xmlns="">
            <p:pic>
              <p:nvPicPr>
                <p:cNvPr id="4" name="Ink 3">
                  <a:extLst>
                    <a:ext uri="{FF2B5EF4-FFF2-40B4-BE49-F238E27FC236}">
                      <a16:creationId xmlns:a16="http://schemas.microsoft.com/office/drawing/2014/main" id="{F62423F7-F56E-479D-9FDF-A9F12215603A}"/>
                    </a:ext>
                  </a:extLst>
                </p:cNvPr>
                <p:cNvPicPr/>
                <p:nvPr/>
              </p:nvPicPr>
              <p:blipFill>
                <a:blip r:embed="rId3"/>
                <a:stretch>
                  <a:fillRect/>
                </a:stretch>
              </p:blipFill>
              <p:spPr>
                <a:xfrm>
                  <a:off x="5138494" y="2014002"/>
                  <a:ext cx="2988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E91F024-A2C6-4A84-B186-9A9ED487227A}"/>
                    </a:ext>
                  </a:extLst>
                </p14:cNvPr>
                <p14:cNvContentPartPr/>
                <p14:nvPr/>
              </p14:nvContentPartPr>
              <p14:xfrm>
                <a:off x="5483014" y="2071962"/>
                <a:ext cx="155160" cy="357840"/>
              </p14:xfrm>
            </p:contentPart>
          </mc:Choice>
          <mc:Fallback xmlns="">
            <p:pic>
              <p:nvPicPr>
                <p:cNvPr id="5" name="Ink 4">
                  <a:extLst>
                    <a:ext uri="{FF2B5EF4-FFF2-40B4-BE49-F238E27FC236}">
                      <a16:creationId xmlns:a16="http://schemas.microsoft.com/office/drawing/2014/main" id="{7E91F024-A2C6-4A84-B186-9A9ED487227A}"/>
                    </a:ext>
                  </a:extLst>
                </p:cNvPr>
                <p:cNvPicPr/>
                <p:nvPr/>
              </p:nvPicPr>
              <p:blipFill>
                <a:blip r:embed="rId5"/>
                <a:stretch>
                  <a:fillRect/>
                </a:stretch>
              </p:blipFill>
              <p:spPr>
                <a:xfrm>
                  <a:off x="5474374" y="2062962"/>
                  <a:ext cx="1728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3C59488-9863-4EEA-A629-75A94D0C9354}"/>
                    </a:ext>
                  </a:extLst>
                </p14:cNvPr>
                <p14:cNvContentPartPr/>
                <p14:nvPr/>
              </p14:nvContentPartPr>
              <p14:xfrm>
                <a:off x="5675614" y="2158722"/>
                <a:ext cx="99000" cy="358200"/>
              </p14:xfrm>
            </p:contentPart>
          </mc:Choice>
          <mc:Fallback xmlns="">
            <p:pic>
              <p:nvPicPr>
                <p:cNvPr id="6" name="Ink 5">
                  <a:extLst>
                    <a:ext uri="{FF2B5EF4-FFF2-40B4-BE49-F238E27FC236}">
                      <a16:creationId xmlns:a16="http://schemas.microsoft.com/office/drawing/2014/main" id="{23C59488-9863-4EEA-A629-75A94D0C9354}"/>
                    </a:ext>
                  </a:extLst>
                </p:cNvPr>
                <p:cNvPicPr/>
                <p:nvPr/>
              </p:nvPicPr>
              <p:blipFill>
                <a:blip r:embed="rId7"/>
                <a:stretch>
                  <a:fillRect/>
                </a:stretch>
              </p:blipFill>
              <p:spPr>
                <a:xfrm>
                  <a:off x="5666614" y="2150082"/>
                  <a:ext cx="1166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6493430-BC8F-46F5-BDD9-C04D263D4FE8}"/>
                    </a:ext>
                  </a:extLst>
                </p14:cNvPr>
                <p14:cNvContentPartPr/>
                <p14:nvPr/>
              </p14:nvContentPartPr>
              <p14:xfrm>
                <a:off x="5810614" y="2141082"/>
                <a:ext cx="119520" cy="333360"/>
              </p14:xfrm>
            </p:contentPart>
          </mc:Choice>
          <mc:Fallback xmlns="">
            <p:pic>
              <p:nvPicPr>
                <p:cNvPr id="7" name="Ink 6">
                  <a:extLst>
                    <a:ext uri="{FF2B5EF4-FFF2-40B4-BE49-F238E27FC236}">
                      <a16:creationId xmlns:a16="http://schemas.microsoft.com/office/drawing/2014/main" id="{26493430-BC8F-46F5-BDD9-C04D263D4FE8}"/>
                    </a:ext>
                  </a:extLst>
                </p:cNvPr>
                <p:cNvPicPr/>
                <p:nvPr/>
              </p:nvPicPr>
              <p:blipFill>
                <a:blip r:embed="rId9"/>
                <a:stretch>
                  <a:fillRect/>
                </a:stretch>
              </p:blipFill>
              <p:spPr>
                <a:xfrm>
                  <a:off x="5801974" y="2132442"/>
                  <a:ext cx="1371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B1F34B48-58D1-4122-BE59-A09D1B36808F}"/>
                    </a:ext>
                  </a:extLst>
                </p14:cNvPr>
                <p14:cNvContentPartPr/>
                <p14:nvPr/>
              </p14:nvContentPartPr>
              <p14:xfrm>
                <a:off x="6161254" y="2094642"/>
                <a:ext cx="131400" cy="221400"/>
              </p14:xfrm>
            </p:contentPart>
          </mc:Choice>
          <mc:Fallback xmlns="">
            <p:pic>
              <p:nvPicPr>
                <p:cNvPr id="8" name="Ink 7">
                  <a:extLst>
                    <a:ext uri="{FF2B5EF4-FFF2-40B4-BE49-F238E27FC236}">
                      <a16:creationId xmlns:a16="http://schemas.microsoft.com/office/drawing/2014/main" id="{B1F34B48-58D1-4122-BE59-A09D1B36808F}"/>
                    </a:ext>
                  </a:extLst>
                </p:cNvPr>
                <p:cNvPicPr/>
                <p:nvPr/>
              </p:nvPicPr>
              <p:blipFill>
                <a:blip r:embed="rId11"/>
                <a:stretch>
                  <a:fillRect/>
                </a:stretch>
              </p:blipFill>
              <p:spPr>
                <a:xfrm>
                  <a:off x="6152614" y="2085642"/>
                  <a:ext cx="149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E5F3B13-38A5-477B-BE70-6F1D5F02A9FE}"/>
                    </a:ext>
                  </a:extLst>
                </p14:cNvPr>
                <p14:cNvContentPartPr/>
                <p14:nvPr/>
              </p14:nvContentPartPr>
              <p14:xfrm>
                <a:off x="6387334" y="1919682"/>
                <a:ext cx="172080" cy="553680"/>
              </p14:xfrm>
            </p:contentPart>
          </mc:Choice>
          <mc:Fallback xmlns="">
            <p:pic>
              <p:nvPicPr>
                <p:cNvPr id="9" name="Ink 8">
                  <a:extLst>
                    <a:ext uri="{FF2B5EF4-FFF2-40B4-BE49-F238E27FC236}">
                      <a16:creationId xmlns:a16="http://schemas.microsoft.com/office/drawing/2014/main" id="{8E5F3B13-38A5-477B-BE70-6F1D5F02A9FE}"/>
                    </a:ext>
                  </a:extLst>
                </p:cNvPr>
                <p:cNvPicPr/>
                <p:nvPr/>
              </p:nvPicPr>
              <p:blipFill>
                <a:blip r:embed="rId13"/>
                <a:stretch>
                  <a:fillRect/>
                </a:stretch>
              </p:blipFill>
              <p:spPr>
                <a:xfrm>
                  <a:off x="6378334" y="1910682"/>
                  <a:ext cx="1897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2DF253CE-2E7D-48E0-8050-D9AF15AF72AA}"/>
                    </a:ext>
                  </a:extLst>
                </p14:cNvPr>
                <p14:cNvContentPartPr/>
                <p14:nvPr/>
              </p14:nvContentPartPr>
              <p14:xfrm>
                <a:off x="6357814" y="2131002"/>
                <a:ext cx="154800" cy="56520"/>
              </p14:xfrm>
            </p:contentPart>
          </mc:Choice>
          <mc:Fallback xmlns="">
            <p:pic>
              <p:nvPicPr>
                <p:cNvPr id="10" name="Ink 9">
                  <a:extLst>
                    <a:ext uri="{FF2B5EF4-FFF2-40B4-BE49-F238E27FC236}">
                      <a16:creationId xmlns:a16="http://schemas.microsoft.com/office/drawing/2014/main" id="{2DF253CE-2E7D-48E0-8050-D9AF15AF72AA}"/>
                    </a:ext>
                  </a:extLst>
                </p:cNvPr>
                <p:cNvPicPr/>
                <p:nvPr/>
              </p:nvPicPr>
              <p:blipFill>
                <a:blip r:embed="rId15"/>
                <a:stretch>
                  <a:fillRect/>
                </a:stretch>
              </p:blipFill>
              <p:spPr>
                <a:xfrm>
                  <a:off x="6349174" y="2122002"/>
                  <a:ext cx="172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FD32836-C220-404E-AFC0-0F10DC2F2E89}"/>
                    </a:ext>
                  </a:extLst>
                </p14:cNvPr>
                <p14:cNvContentPartPr/>
                <p14:nvPr/>
              </p14:nvContentPartPr>
              <p14:xfrm>
                <a:off x="6703414" y="2012202"/>
                <a:ext cx="149400" cy="273600"/>
              </p14:xfrm>
            </p:contentPart>
          </mc:Choice>
          <mc:Fallback xmlns="">
            <p:pic>
              <p:nvPicPr>
                <p:cNvPr id="11" name="Ink 10">
                  <a:extLst>
                    <a:ext uri="{FF2B5EF4-FFF2-40B4-BE49-F238E27FC236}">
                      <a16:creationId xmlns:a16="http://schemas.microsoft.com/office/drawing/2014/main" id="{0FD32836-C220-404E-AFC0-0F10DC2F2E89}"/>
                    </a:ext>
                  </a:extLst>
                </p:cNvPr>
                <p:cNvPicPr/>
                <p:nvPr/>
              </p:nvPicPr>
              <p:blipFill>
                <a:blip r:embed="rId17"/>
                <a:stretch>
                  <a:fillRect/>
                </a:stretch>
              </p:blipFill>
              <p:spPr>
                <a:xfrm>
                  <a:off x="6694774" y="2003562"/>
                  <a:ext cx="167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6CBF9B3-55DB-462F-B879-95D0188C3339}"/>
                    </a:ext>
                  </a:extLst>
                </p14:cNvPr>
                <p14:cNvContentPartPr/>
                <p14:nvPr/>
              </p14:nvContentPartPr>
              <p14:xfrm>
                <a:off x="6852454" y="2044962"/>
                <a:ext cx="93240" cy="211680"/>
              </p14:xfrm>
            </p:contentPart>
          </mc:Choice>
          <mc:Fallback xmlns="">
            <p:pic>
              <p:nvPicPr>
                <p:cNvPr id="12" name="Ink 11">
                  <a:extLst>
                    <a:ext uri="{FF2B5EF4-FFF2-40B4-BE49-F238E27FC236}">
                      <a16:creationId xmlns:a16="http://schemas.microsoft.com/office/drawing/2014/main" id="{B6CBF9B3-55DB-462F-B879-95D0188C3339}"/>
                    </a:ext>
                  </a:extLst>
                </p:cNvPr>
                <p:cNvPicPr/>
                <p:nvPr/>
              </p:nvPicPr>
              <p:blipFill>
                <a:blip r:embed="rId19"/>
                <a:stretch>
                  <a:fillRect/>
                </a:stretch>
              </p:blipFill>
              <p:spPr>
                <a:xfrm>
                  <a:off x="6843814" y="2036322"/>
                  <a:ext cx="110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B69CC983-FE2A-449F-A9D6-3886C0D165FD}"/>
                    </a:ext>
                  </a:extLst>
                </p14:cNvPr>
                <p14:cNvContentPartPr/>
                <p14:nvPr/>
              </p14:nvContentPartPr>
              <p14:xfrm>
                <a:off x="6965134" y="1897002"/>
                <a:ext cx="110520" cy="379080"/>
              </p14:xfrm>
            </p:contentPart>
          </mc:Choice>
          <mc:Fallback xmlns="">
            <p:pic>
              <p:nvPicPr>
                <p:cNvPr id="13" name="Ink 12">
                  <a:extLst>
                    <a:ext uri="{FF2B5EF4-FFF2-40B4-BE49-F238E27FC236}">
                      <a16:creationId xmlns:a16="http://schemas.microsoft.com/office/drawing/2014/main" id="{B69CC983-FE2A-449F-A9D6-3886C0D165FD}"/>
                    </a:ext>
                  </a:extLst>
                </p:cNvPr>
                <p:cNvPicPr/>
                <p:nvPr/>
              </p:nvPicPr>
              <p:blipFill>
                <a:blip r:embed="rId21"/>
                <a:stretch>
                  <a:fillRect/>
                </a:stretch>
              </p:blipFill>
              <p:spPr>
                <a:xfrm>
                  <a:off x="6956134" y="1888002"/>
                  <a:ext cx="1281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BA89FC4-4062-4446-BB0C-B191C2D2C5A9}"/>
                    </a:ext>
                  </a:extLst>
                </p14:cNvPr>
                <p14:cNvContentPartPr/>
                <p14:nvPr/>
              </p14:nvContentPartPr>
              <p14:xfrm>
                <a:off x="7093294" y="2059722"/>
                <a:ext cx="142920" cy="183600"/>
              </p14:xfrm>
            </p:contentPart>
          </mc:Choice>
          <mc:Fallback xmlns="">
            <p:pic>
              <p:nvPicPr>
                <p:cNvPr id="14" name="Ink 13">
                  <a:extLst>
                    <a:ext uri="{FF2B5EF4-FFF2-40B4-BE49-F238E27FC236}">
                      <a16:creationId xmlns:a16="http://schemas.microsoft.com/office/drawing/2014/main" id="{7BA89FC4-4062-4446-BB0C-B191C2D2C5A9}"/>
                    </a:ext>
                  </a:extLst>
                </p:cNvPr>
                <p:cNvPicPr/>
                <p:nvPr/>
              </p:nvPicPr>
              <p:blipFill>
                <a:blip r:embed="rId23"/>
                <a:stretch>
                  <a:fillRect/>
                </a:stretch>
              </p:blipFill>
              <p:spPr>
                <a:xfrm>
                  <a:off x="7084654" y="2051082"/>
                  <a:ext cx="160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CDEDDFE-A471-4551-81C1-9C569229CC6D}"/>
                    </a:ext>
                  </a:extLst>
                </p14:cNvPr>
                <p14:cNvContentPartPr/>
                <p14:nvPr/>
              </p14:nvContentPartPr>
              <p14:xfrm>
                <a:off x="7313254" y="1919322"/>
                <a:ext cx="86400" cy="334800"/>
              </p14:xfrm>
            </p:contentPart>
          </mc:Choice>
          <mc:Fallback xmlns="">
            <p:pic>
              <p:nvPicPr>
                <p:cNvPr id="15" name="Ink 14">
                  <a:extLst>
                    <a:ext uri="{FF2B5EF4-FFF2-40B4-BE49-F238E27FC236}">
                      <a16:creationId xmlns:a16="http://schemas.microsoft.com/office/drawing/2014/main" id="{ECDEDDFE-A471-4551-81C1-9C569229CC6D}"/>
                    </a:ext>
                  </a:extLst>
                </p:cNvPr>
                <p:cNvPicPr/>
                <p:nvPr/>
              </p:nvPicPr>
              <p:blipFill>
                <a:blip r:embed="rId25"/>
                <a:stretch>
                  <a:fillRect/>
                </a:stretch>
              </p:blipFill>
              <p:spPr>
                <a:xfrm>
                  <a:off x="7304614" y="1910322"/>
                  <a:ext cx="1040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9758D258-6853-45AF-90E5-C5583199FE03}"/>
                    </a:ext>
                  </a:extLst>
                </p14:cNvPr>
                <p14:cNvContentPartPr/>
                <p14:nvPr/>
              </p14:nvContentPartPr>
              <p14:xfrm>
                <a:off x="7242334" y="2034522"/>
                <a:ext cx="136800" cy="24120"/>
              </p14:xfrm>
            </p:contentPart>
          </mc:Choice>
          <mc:Fallback xmlns="">
            <p:pic>
              <p:nvPicPr>
                <p:cNvPr id="16" name="Ink 15">
                  <a:extLst>
                    <a:ext uri="{FF2B5EF4-FFF2-40B4-BE49-F238E27FC236}">
                      <a16:creationId xmlns:a16="http://schemas.microsoft.com/office/drawing/2014/main" id="{9758D258-6853-45AF-90E5-C5583199FE03}"/>
                    </a:ext>
                  </a:extLst>
                </p:cNvPr>
                <p:cNvPicPr/>
                <p:nvPr/>
              </p:nvPicPr>
              <p:blipFill>
                <a:blip r:embed="rId27"/>
                <a:stretch>
                  <a:fillRect/>
                </a:stretch>
              </p:blipFill>
              <p:spPr>
                <a:xfrm>
                  <a:off x="7233694" y="2025882"/>
                  <a:ext cx="154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9692E7DC-008E-4E15-8A8A-165657761A5C}"/>
                    </a:ext>
                  </a:extLst>
                </p14:cNvPr>
                <p14:cNvContentPartPr/>
                <p14:nvPr/>
              </p14:nvContentPartPr>
              <p14:xfrm>
                <a:off x="7452934" y="2022642"/>
                <a:ext cx="169920" cy="252360"/>
              </p14:xfrm>
            </p:contentPart>
          </mc:Choice>
          <mc:Fallback xmlns="">
            <p:pic>
              <p:nvPicPr>
                <p:cNvPr id="17" name="Ink 16">
                  <a:extLst>
                    <a:ext uri="{FF2B5EF4-FFF2-40B4-BE49-F238E27FC236}">
                      <a16:creationId xmlns:a16="http://schemas.microsoft.com/office/drawing/2014/main" id="{9692E7DC-008E-4E15-8A8A-165657761A5C}"/>
                    </a:ext>
                  </a:extLst>
                </p:cNvPr>
                <p:cNvPicPr/>
                <p:nvPr/>
              </p:nvPicPr>
              <p:blipFill>
                <a:blip r:embed="rId29"/>
                <a:stretch>
                  <a:fillRect/>
                </a:stretch>
              </p:blipFill>
              <p:spPr>
                <a:xfrm>
                  <a:off x="7444294" y="2013642"/>
                  <a:ext cx="187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7A33FEE4-E954-499C-9A7B-DCEC8E4E1761}"/>
                    </a:ext>
                  </a:extLst>
                </p14:cNvPr>
                <p14:cNvContentPartPr/>
                <p14:nvPr/>
              </p14:nvContentPartPr>
              <p14:xfrm>
                <a:off x="5033374" y="2528082"/>
                <a:ext cx="2928960" cy="110520"/>
              </p14:xfrm>
            </p:contentPart>
          </mc:Choice>
          <mc:Fallback xmlns="">
            <p:pic>
              <p:nvPicPr>
                <p:cNvPr id="18" name="Ink 17">
                  <a:extLst>
                    <a:ext uri="{FF2B5EF4-FFF2-40B4-BE49-F238E27FC236}">
                      <a16:creationId xmlns:a16="http://schemas.microsoft.com/office/drawing/2014/main" id="{7A33FEE4-E954-499C-9A7B-DCEC8E4E1761}"/>
                    </a:ext>
                  </a:extLst>
                </p:cNvPr>
                <p:cNvPicPr/>
                <p:nvPr/>
              </p:nvPicPr>
              <p:blipFill>
                <a:blip r:embed="rId31"/>
                <a:stretch>
                  <a:fillRect/>
                </a:stretch>
              </p:blipFill>
              <p:spPr>
                <a:xfrm>
                  <a:off x="5024374" y="2519442"/>
                  <a:ext cx="2946600" cy="128160"/>
                </a:xfrm>
                <a:prstGeom prst="rect">
                  <a:avLst/>
                </a:prstGeom>
              </p:spPr>
            </p:pic>
          </mc:Fallback>
        </mc:AlternateContent>
      </p:grpSp>
      <p:grpSp>
        <p:nvGrpSpPr>
          <p:cNvPr id="59" name="Group 58">
            <a:extLst>
              <a:ext uri="{FF2B5EF4-FFF2-40B4-BE49-F238E27FC236}">
                <a16:creationId xmlns:a16="http://schemas.microsoft.com/office/drawing/2014/main" id="{090415FB-2B8C-4BB8-A509-03573DE3BF37}"/>
              </a:ext>
            </a:extLst>
          </p:cNvPr>
          <p:cNvGrpSpPr/>
          <p:nvPr/>
        </p:nvGrpSpPr>
        <p:grpSpPr>
          <a:xfrm>
            <a:off x="4684894" y="2642202"/>
            <a:ext cx="3134520" cy="1008000"/>
            <a:chOff x="4684894" y="2642202"/>
            <a:chExt cx="3134520" cy="1008000"/>
          </a:xfrm>
        </p:grpSpPr>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A4088BEB-F75E-4851-BA6E-E142DE74078A}"/>
                    </a:ext>
                  </a:extLst>
                </p14:cNvPr>
                <p14:cNvContentPartPr/>
                <p14:nvPr/>
              </p14:nvContentPartPr>
              <p14:xfrm>
                <a:off x="4818814" y="2845602"/>
                <a:ext cx="48240" cy="365760"/>
              </p14:xfrm>
            </p:contentPart>
          </mc:Choice>
          <mc:Fallback xmlns="">
            <p:pic>
              <p:nvPicPr>
                <p:cNvPr id="20" name="Ink 19">
                  <a:extLst>
                    <a:ext uri="{FF2B5EF4-FFF2-40B4-BE49-F238E27FC236}">
                      <a16:creationId xmlns:a16="http://schemas.microsoft.com/office/drawing/2014/main" id="{A4088BEB-F75E-4851-BA6E-E142DE74078A}"/>
                    </a:ext>
                  </a:extLst>
                </p:cNvPr>
                <p:cNvPicPr/>
                <p:nvPr/>
              </p:nvPicPr>
              <p:blipFill>
                <a:blip r:embed="rId33"/>
                <a:stretch>
                  <a:fillRect/>
                </a:stretch>
              </p:blipFill>
              <p:spPr>
                <a:xfrm>
                  <a:off x="4810174" y="2836602"/>
                  <a:ext cx="658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C452253E-19C8-43E4-8939-F4A08A1EA57F}"/>
                    </a:ext>
                  </a:extLst>
                </p14:cNvPr>
                <p14:cNvContentPartPr/>
                <p14:nvPr/>
              </p14:nvContentPartPr>
              <p14:xfrm>
                <a:off x="4684894" y="2871162"/>
                <a:ext cx="284760" cy="87840"/>
              </p14:xfrm>
            </p:contentPart>
          </mc:Choice>
          <mc:Fallback xmlns="">
            <p:pic>
              <p:nvPicPr>
                <p:cNvPr id="21" name="Ink 20">
                  <a:extLst>
                    <a:ext uri="{FF2B5EF4-FFF2-40B4-BE49-F238E27FC236}">
                      <a16:creationId xmlns:a16="http://schemas.microsoft.com/office/drawing/2014/main" id="{C452253E-19C8-43E4-8939-F4A08A1EA57F}"/>
                    </a:ext>
                  </a:extLst>
                </p:cNvPr>
                <p:cNvPicPr/>
                <p:nvPr/>
              </p:nvPicPr>
              <p:blipFill>
                <a:blip r:embed="rId35"/>
                <a:stretch>
                  <a:fillRect/>
                </a:stretch>
              </p:blipFill>
              <p:spPr>
                <a:xfrm>
                  <a:off x="4676254" y="2862522"/>
                  <a:ext cx="302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CAD89D1B-AA95-4E09-8E5D-2DF51E757434}"/>
                    </a:ext>
                  </a:extLst>
                </p14:cNvPr>
                <p14:cNvContentPartPr/>
                <p14:nvPr/>
              </p14:nvContentPartPr>
              <p14:xfrm>
                <a:off x="5011054" y="2978082"/>
                <a:ext cx="159840" cy="205920"/>
              </p14:xfrm>
            </p:contentPart>
          </mc:Choice>
          <mc:Fallback xmlns="">
            <p:pic>
              <p:nvPicPr>
                <p:cNvPr id="22" name="Ink 21">
                  <a:extLst>
                    <a:ext uri="{FF2B5EF4-FFF2-40B4-BE49-F238E27FC236}">
                      <a16:creationId xmlns:a16="http://schemas.microsoft.com/office/drawing/2014/main" id="{CAD89D1B-AA95-4E09-8E5D-2DF51E757434}"/>
                    </a:ext>
                  </a:extLst>
                </p:cNvPr>
                <p:cNvPicPr/>
                <p:nvPr/>
              </p:nvPicPr>
              <p:blipFill>
                <a:blip r:embed="rId37"/>
                <a:stretch>
                  <a:fillRect/>
                </a:stretch>
              </p:blipFill>
              <p:spPr>
                <a:xfrm>
                  <a:off x="5002414" y="2969442"/>
                  <a:ext cx="177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68F624A-6450-4244-8FA2-7F5F36AA4650}"/>
                    </a:ext>
                  </a:extLst>
                </p14:cNvPr>
                <p14:cNvContentPartPr/>
                <p14:nvPr/>
              </p14:nvContentPartPr>
              <p14:xfrm>
                <a:off x="5262694" y="2827962"/>
                <a:ext cx="140040" cy="310320"/>
              </p14:xfrm>
            </p:contentPart>
          </mc:Choice>
          <mc:Fallback xmlns="">
            <p:pic>
              <p:nvPicPr>
                <p:cNvPr id="23" name="Ink 22">
                  <a:extLst>
                    <a:ext uri="{FF2B5EF4-FFF2-40B4-BE49-F238E27FC236}">
                      <a16:creationId xmlns:a16="http://schemas.microsoft.com/office/drawing/2014/main" id="{D68F624A-6450-4244-8FA2-7F5F36AA4650}"/>
                    </a:ext>
                  </a:extLst>
                </p:cNvPr>
                <p:cNvPicPr/>
                <p:nvPr/>
              </p:nvPicPr>
              <p:blipFill>
                <a:blip r:embed="rId39"/>
                <a:stretch>
                  <a:fillRect/>
                </a:stretch>
              </p:blipFill>
              <p:spPr>
                <a:xfrm>
                  <a:off x="5254054" y="2818962"/>
                  <a:ext cx="1576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188BD2BF-64C4-4D0A-B81E-98E3B2194A98}"/>
                    </a:ext>
                  </a:extLst>
                </p14:cNvPr>
                <p14:cNvContentPartPr/>
                <p14:nvPr/>
              </p14:nvContentPartPr>
              <p14:xfrm>
                <a:off x="5186374" y="2926602"/>
                <a:ext cx="199800" cy="78120"/>
              </p14:xfrm>
            </p:contentPart>
          </mc:Choice>
          <mc:Fallback xmlns="">
            <p:pic>
              <p:nvPicPr>
                <p:cNvPr id="24" name="Ink 23">
                  <a:extLst>
                    <a:ext uri="{FF2B5EF4-FFF2-40B4-BE49-F238E27FC236}">
                      <a16:creationId xmlns:a16="http://schemas.microsoft.com/office/drawing/2014/main" id="{188BD2BF-64C4-4D0A-B81E-98E3B2194A98}"/>
                    </a:ext>
                  </a:extLst>
                </p:cNvPr>
                <p:cNvPicPr/>
                <p:nvPr/>
              </p:nvPicPr>
              <p:blipFill>
                <a:blip r:embed="rId41"/>
                <a:stretch>
                  <a:fillRect/>
                </a:stretch>
              </p:blipFill>
              <p:spPr>
                <a:xfrm>
                  <a:off x="5177374" y="2917962"/>
                  <a:ext cx="217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652C75B0-80C0-4172-9819-7AC9C2C33239}"/>
                    </a:ext>
                  </a:extLst>
                </p14:cNvPr>
                <p14:cNvContentPartPr/>
                <p14:nvPr/>
              </p14:nvContentPartPr>
              <p14:xfrm>
                <a:off x="5453494" y="2907162"/>
                <a:ext cx="214920" cy="212040"/>
              </p14:xfrm>
            </p:contentPart>
          </mc:Choice>
          <mc:Fallback xmlns="">
            <p:pic>
              <p:nvPicPr>
                <p:cNvPr id="25" name="Ink 24">
                  <a:extLst>
                    <a:ext uri="{FF2B5EF4-FFF2-40B4-BE49-F238E27FC236}">
                      <a16:creationId xmlns:a16="http://schemas.microsoft.com/office/drawing/2014/main" id="{652C75B0-80C0-4172-9819-7AC9C2C33239}"/>
                    </a:ext>
                  </a:extLst>
                </p:cNvPr>
                <p:cNvPicPr/>
                <p:nvPr/>
              </p:nvPicPr>
              <p:blipFill>
                <a:blip r:embed="rId43"/>
                <a:stretch>
                  <a:fillRect/>
                </a:stretch>
              </p:blipFill>
              <p:spPr>
                <a:xfrm>
                  <a:off x="5444494" y="2898162"/>
                  <a:ext cx="232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63594D1E-177F-4FCC-9F5E-9CA9ADE4FEBA}"/>
                    </a:ext>
                  </a:extLst>
                </p14:cNvPr>
                <p14:cNvContentPartPr/>
                <p14:nvPr/>
              </p14:nvContentPartPr>
              <p14:xfrm>
                <a:off x="5726374" y="2752002"/>
                <a:ext cx="51840" cy="430200"/>
              </p14:xfrm>
            </p:contentPart>
          </mc:Choice>
          <mc:Fallback xmlns="">
            <p:pic>
              <p:nvPicPr>
                <p:cNvPr id="26" name="Ink 25">
                  <a:extLst>
                    <a:ext uri="{FF2B5EF4-FFF2-40B4-BE49-F238E27FC236}">
                      <a16:creationId xmlns:a16="http://schemas.microsoft.com/office/drawing/2014/main" id="{63594D1E-177F-4FCC-9F5E-9CA9ADE4FEBA}"/>
                    </a:ext>
                  </a:extLst>
                </p:cNvPr>
                <p:cNvPicPr/>
                <p:nvPr/>
              </p:nvPicPr>
              <p:blipFill>
                <a:blip r:embed="rId45"/>
                <a:stretch>
                  <a:fillRect/>
                </a:stretch>
              </p:blipFill>
              <p:spPr>
                <a:xfrm>
                  <a:off x="5717734" y="2743362"/>
                  <a:ext cx="69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B8101E77-B082-4A35-B8EC-C5C2D4577C30}"/>
                    </a:ext>
                  </a:extLst>
                </p14:cNvPr>
                <p14:cNvContentPartPr/>
                <p14:nvPr/>
              </p14:nvContentPartPr>
              <p14:xfrm>
                <a:off x="6037774" y="2843082"/>
                <a:ext cx="208800" cy="307440"/>
              </p14:xfrm>
            </p:contentPart>
          </mc:Choice>
          <mc:Fallback xmlns="">
            <p:pic>
              <p:nvPicPr>
                <p:cNvPr id="27" name="Ink 26">
                  <a:extLst>
                    <a:ext uri="{FF2B5EF4-FFF2-40B4-BE49-F238E27FC236}">
                      <a16:creationId xmlns:a16="http://schemas.microsoft.com/office/drawing/2014/main" id="{B8101E77-B082-4A35-B8EC-C5C2D4577C30}"/>
                    </a:ext>
                  </a:extLst>
                </p:cNvPr>
                <p:cNvPicPr/>
                <p:nvPr/>
              </p:nvPicPr>
              <p:blipFill>
                <a:blip r:embed="rId47"/>
                <a:stretch>
                  <a:fillRect/>
                </a:stretch>
              </p:blipFill>
              <p:spPr>
                <a:xfrm>
                  <a:off x="6028774" y="2834442"/>
                  <a:ext cx="2264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3B8A23B4-EB63-4A6E-A2BD-1853951CB544}"/>
                    </a:ext>
                  </a:extLst>
                </p14:cNvPr>
                <p14:cNvContentPartPr/>
                <p14:nvPr/>
              </p14:nvContentPartPr>
              <p14:xfrm>
                <a:off x="6250534" y="2875482"/>
                <a:ext cx="123840" cy="233280"/>
              </p14:xfrm>
            </p:contentPart>
          </mc:Choice>
          <mc:Fallback xmlns="">
            <p:pic>
              <p:nvPicPr>
                <p:cNvPr id="28" name="Ink 27">
                  <a:extLst>
                    <a:ext uri="{FF2B5EF4-FFF2-40B4-BE49-F238E27FC236}">
                      <a16:creationId xmlns:a16="http://schemas.microsoft.com/office/drawing/2014/main" id="{3B8A23B4-EB63-4A6E-A2BD-1853951CB544}"/>
                    </a:ext>
                  </a:extLst>
                </p:cNvPr>
                <p:cNvPicPr/>
                <p:nvPr/>
              </p:nvPicPr>
              <p:blipFill>
                <a:blip r:embed="rId49"/>
                <a:stretch>
                  <a:fillRect/>
                </a:stretch>
              </p:blipFill>
              <p:spPr>
                <a:xfrm>
                  <a:off x="6241534" y="2866842"/>
                  <a:ext cx="141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7C459D1D-8D98-4572-A8B5-3F5B690B1960}"/>
                    </a:ext>
                  </a:extLst>
                </p14:cNvPr>
                <p14:cNvContentPartPr/>
                <p14:nvPr/>
              </p14:nvContentPartPr>
              <p14:xfrm>
                <a:off x="6423334" y="2695842"/>
                <a:ext cx="99360" cy="455400"/>
              </p14:xfrm>
            </p:contentPart>
          </mc:Choice>
          <mc:Fallback xmlns="">
            <p:pic>
              <p:nvPicPr>
                <p:cNvPr id="29" name="Ink 28">
                  <a:extLst>
                    <a:ext uri="{FF2B5EF4-FFF2-40B4-BE49-F238E27FC236}">
                      <a16:creationId xmlns:a16="http://schemas.microsoft.com/office/drawing/2014/main" id="{7C459D1D-8D98-4572-A8B5-3F5B690B1960}"/>
                    </a:ext>
                  </a:extLst>
                </p:cNvPr>
                <p:cNvPicPr/>
                <p:nvPr/>
              </p:nvPicPr>
              <p:blipFill>
                <a:blip r:embed="rId51"/>
                <a:stretch>
                  <a:fillRect/>
                </a:stretch>
              </p:blipFill>
              <p:spPr>
                <a:xfrm>
                  <a:off x="6414694" y="2687202"/>
                  <a:ext cx="1170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09ADB752-F477-4364-A645-867294889031}"/>
                    </a:ext>
                  </a:extLst>
                </p14:cNvPr>
                <p14:cNvContentPartPr/>
                <p14:nvPr/>
              </p14:nvContentPartPr>
              <p14:xfrm>
                <a:off x="6552574" y="2829402"/>
                <a:ext cx="159480" cy="264240"/>
              </p14:xfrm>
            </p:contentPart>
          </mc:Choice>
          <mc:Fallback xmlns="">
            <p:pic>
              <p:nvPicPr>
                <p:cNvPr id="30" name="Ink 29">
                  <a:extLst>
                    <a:ext uri="{FF2B5EF4-FFF2-40B4-BE49-F238E27FC236}">
                      <a16:creationId xmlns:a16="http://schemas.microsoft.com/office/drawing/2014/main" id="{09ADB752-F477-4364-A645-867294889031}"/>
                    </a:ext>
                  </a:extLst>
                </p:cNvPr>
                <p:cNvPicPr/>
                <p:nvPr/>
              </p:nvPicPr>
              <p:blipFill>
                <a:blip r:embed="rId53"/>
                <a:stretch>
                  <a:fillRect/>
                </a:stretch>
              </p:blipFill>
              <p:spPr>
                <a:xfrm>
                  <a:off x="6543574" y="2820762"/>
                  <a:ext cx="177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9A8F4EEB-038B-41F1-A5BE-7013EE97179C}"/>
                    </a:ext>
                  </a:extLst>
                </p14:cNvPr>
                <p14:cNvContentPartPr/>
                <p14:nvPr/>
              </p14:nvContentPartPr>
              <p14:xfrm>
                <a:off x="6763174" y="2841282"/>
                <a:ext cx="220680" cy="293040"/>
              </p14:xfrm>
            </p:contentPart>
          </mc:Choice>
          <mc:Fallback xmlns="">
            <p:pic>
              <p:nvPicPr>
                <p:cNvPr id="31" name="Ink 30">
                  <a:extLst>
                    <a:ext uri="{FF2B5EF4-FFF2-40B4-BE49-F238E27FC236}">
                      <a16:creationId xmlns:a16="http://schemas.microsoft.com/office/drawing/2014/main" id="{9A8F4EEB-038B-41F1-A5BE-7013EE97179C}"/>
                    </a:ext>
                  </a:extLst>
                </p:cNvPr>
                <p:cNvPicPr/>
                <p:nvPr/>
              </p:nvPicPr>
              <p:blipFill>
                <a:blip r:embed="rId55"/>
                <a:stretch>
                  <a:fillRect/>
                </a:stretch>
              </p:blipFill>
              <p:spPr>
                <a:xfrm>
                  <a:off x="6754174" y="2832642"/>
                  <a:ext cx="2383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404FDD83-9F6C-46FD-9D6A-04E46B84466E}"/>
                    </a:ext>
                  </a:extLst>
                </p14:cNvPr>
                <p14:cNvContentPartPr/>
                <p14:nvPr/>
              </p14:nvContentPartPr>
              <p14:xfrm>
                <a:off x="7067014" y="2838402"/>
                <a:ext cx="132120" cy="262800"/>
              </p14:xfrm>
            </p:contentPart>
          </mc:Choice>
          <mc:Fallback xmlns="">
            <p:pic>
              <p:nvPicPr>
                <p:cNvPr id="32" name="Ink 31">
                  <a:extLst>
                    <a:ext uri="{FF2B5EF4-FFF2-40B4-BE49-F238E27FC236}">
                      <a16:creationId xmlns:a16="http://schemas.microsoft.com/office/drawing/2014/main" id="{404FDD83-9F6C-46FD-9D6A-04E46B84466E}"/>
                    </a:ext>
                  </a:extLst>
                </p:cNvPr>
                <p:cNvPicPr/>
                <p:nvPr/>
              </p:nvPicPr>
              <p:blipFill>
                <a:blip r:embed="rId57"/>
                <a:stretch>
                  <a:fillRect/>
                </a:stretch>
              </p:blipFill>
              <p:spPr>
                <a:xfrm>
                  <a:off x="7058014" y="2829402"/>
                  <a:ext cx="1497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2111A455-B92F-4417-93CC-5BFDB373E449}"/>
                    </a:ext>
                  </a:extLst>
                </p14:cNvPr>
                <p14:cNvContentPartPr/>
                <p14:nvPr/>
              </p14:nvContentPartPr>
              <p14:xfrm>
                <a:off x="7419454" y="2752362"/>
                <a:ext cx="184680" cy="275400"/>
              </p14:xfrm>
            </p:contentPart>
          </mc:Choice>
          <mc:Fallback xmlns="">
            <p:pic>
              <p:nvPicPr>
                <p:cNvPr id="33" name="Ink 32">
                  <a:extLst>
                    <a:ext uri="{FF2B5EF4-FFF2-40B4-BE49-F238E27FC236}">
                      <a16:creationId xmlns:a16="http://schemas.microsoft.com/office/drawing/2014/main" id="{2111A455-B92F-4417-93CC-5BFDB373E449}"/>
                    </a:ext>
                  </a:extLst>
                </p:cNvPr>
                <p:cNvPicPr/>
                <p:nvPr/>
              </p:nvPicPr>
              <p:blipFill>
                <a:blip r:embed="rId59"/>
                <a:stretch>
                  <a:fillRect/>
                </a:stretch>
              </p:blipFill>
              <p:spPr>
                <a:xfrm>
                  <a:off x="7410454" y="2743722"/>
                  <a:ext cx="202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EA8EB01E-7E56-4C7C-B0FC-A9493D99CD69}"/>
                    </a:ext>
                  </a:extLst>
                </p14:cNvPr>
                <p14:cNvContentPartPr/>
                <p14:nvPr/>
              </p14:nvContentPartPr>
              <p14:xfrm>
                <a:off x="7621414" y="2642202"/>
                <a:ext cx="198000" cy="528120"/>
              </p14:xfrm>
            </p:contentPart>
          </mc:Choice>
          <mc:Fallback xmlns="">
            <p:pic>
              <p:nvPicPr>
                <p:cNvPr id="34" name="Ink 33">
                  <a:extLst>
                    <a:ext uri="{FF2B5EF4-FFF2-40B4-BE49-F238E27FC236}">
                      <a16:creationId xmlns:a16="http://schemas.microsoft.com/office/drawing/2014/main" id="{EA8EB01E-7E56-4C7C-B0FC-A9493D99CD69}"/>
                    </a:ext>
                  </a:extLst>
                </p:cNvPr>
                <p:cNvPicPr/>
                <p:nvPr/>
              </p:nvPicPr>
              <p:blipFill>
                <a:blip r:embed="rId61"/>
                <a:stretch>
                  <a:fillRect/>
                </a:stretch>
              </p:blipFill>
              <p:spPr>
                <a:xfrm>
                  <a:off x="7612414" y="2633562"/>
                  <a:ext cx="2156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EC4B84C7-51A1-4BE8-99A3-35F8EA98B3DE}"/>
                    </a:ext>
                  </a:extLst>
                </p14:cNvPr>
                <p14:cNvContentPartPr/>
                <p14:nvPr/>
              </p14:nvContentPartPr>
              <p14:xfrm>
                <a:off x="7649854" y="2870082"/>
                <a:ext cx="144000" cy="33480"/>
              </p14:xfrm>
            </p:contentPart>
          </mc:Choice>
          <mc:Fallback xmlns="">
            <p:pic>
              <p:nvPicPr>
                <p:cNvPr id="35" name="Ink 34">
                  <a:extLst>
                    <a:ext uri="{FF2B5EF4-FFF2-40B4-BE49-F238E27FC236}">
                      <a16:creationId xmlns:a16="http://schemas.microsoft.com/office/drawing/2014/main" id="{EC4B84C7-51A1-4BE8-99A3-35F8EA98B3DE}"/>
                    </a:ext>
                  </a:extLst>
                </p:cNvPr>
                <p:cNvPicPr/>
                <p:nvPr/>
              </p:nvPicPr>
              <p:blipFill>
                <a:blip r:embed="rId63"/>
                <a:stretch>
                  <a:fillRect/>
                </a:stretch>
              </p:blipFill>
              <p:spPr>
                <a:xfrm>
                  <a:off x="7641214" y="2861082"/>
                  <a:ext cx="161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A844CC61-39A5-4826-8BC1-C3DC669FC0BF}"/>
                    </a:ext>
                  </a:extLst>
                </p14:cNvPr>
                <p14:cNvContentPartPr/>
                <p14:nvPr/>
              </p14:nvContentPartPr>
              <p14:xfrm>
                <a:off x="7639774" y="2889162"/>
                <a:ext cx="145080" cy="16920"/>
              </p14:xfrm>
            </p:contentPart>
          </mc:Choice>
          <mc:Fallback xmlns="">
            <p:pic>
              <p:nvPicPr>
                <p:cNvPr id="37" name="Ink 36">
                  <a:extLst>
                    <a:ext uri="{FF2B5EF4-FFF2-40B4-BE49-F238E27FC236}">
                      <a16:creationId xmlns:a16="http://schemas.microsoft.com/office/drawing/2014/main" id="{A844CC61-39A5-4826-8BC1-C3DC669FC0BF}"/>
                    </a:ext>
                  </a:extLst>
                </p:cNvPr>
                <p:cNvPicPr/>
                <p:nvPr/>
              </p:nvPicPr>
              <p:blipFill>
                <a:blip r:embed="rId65"/>
                <a:stretch>
                  <a:fillRect/>
                </a:stretch>
              </p:blipFill>
              <p:spPr>
                <a:xfrm>
                  <a:off x="7631134" y="2880162"/>
                  <a:ext cx="162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276332FE-9861-4BFC-9848-7706030EE326}"/>
                    </a:ext>
                  </a:extLst>
                </p14:cNvPr>
                <p14:cNvContentPartPr/>
                <p14:nvPr/>
              </p14:nvContentPartPr>
              <p14:xfrm>
                <a:off x="5535214" y="3305682"/>
                <a:ext cx="140400" cy="268560"/>
              </p14:xfrm>
            </p:contentPart>
          </mc:Choice>
          <mc:Fallback xmlns="">
            <p:pic>
              <p:nvPicPr>
                <p:cNvPr id="39" name="Ink 38">
                  <a:extLst>
                    <a:ext uri="{FF2B5EF4-FFF2-40B4-BE49-F238E27FC236}">
                      <a16:creationId xmlns:a16="http://schemas.microsoft.com/office/drawing/2014/main" id="{276332FE-9861-4BFC-9848-7706030EE326}"/>
                    </a:ext>
                  </a:extLst>
                </p:cNvPr>
                <p:cNvPicPr/>
                <p:nvPr/>
              </p:nvPicPr>
              <p:blipFill>
                <a:blip r:embed="rId67"/>
                <a:stretch>
                  <a:fillRect/>
                </a:stretch>
              </p:blipFill>
              <p:spPr>
                <a:xfrm>
                  <a:off x="5526214" y="3296682"/>
                  <a:ext cx="158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2DC56271-E033-4530-89B5-16BA0F0E168A}"/>
                    </a:ext>
                  </a:extLst>
                </p14:cNvPr>
                <p14:cNvContentPartPr/>
                <p14:nvPr/>
              </p14:nvContentPartPr>
              <p14:xfrm>
                <a:off x="5735014" y="3396042"/>
                <a:ext cx="177120" cy="196200"/>
              </p14:xfrm>
            </p:contentPart>
          </mc:Choice>
          <mc:Fallback xmlns="">
            <p:pic>
              <p:nvPicPr>
                <p:cNvPr id="40" name="Ink 39">
                  <a:extLst>
                    <a:ext uri="{FF2B5EF4-FFF2-40B4-BE49-F238E27FC236}">
                      <a16:creationId xmlns:a16="http://schemas.microsoft.com/office/drawing/2014/main" id="{2DC56271-E033-4530-89B5-16BA0F0E168A}"/>
                    </a:ext>
                  </a:extLst>
                </p:cNvPr>
                <p:cNvPicPr/>
                <p:nvPr/>
              </p:nvPicPr>
              <p:blipFill>
                <a:blip r:embed="rId69"/>
                <a:stretch>
                  <a:fillRect/>
                </a:stretch>
              </p:blipFill>
              <p:spPr>
                <a:xfrm>
                  <a:off x="5726014" y="3387402"/>
                  <a:ext cx="194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7E0CC9FB-D07C-4D7D-BC5F-F6F26B6F9712}"/>
                    </a:ext>
                  </a:extLst>
                </p14:cNvPr>
                <p14:cNvContentPartPr/>
                <p14:nvPr/>
              </p14:nvContentPartPr>
              <p14:xfrm>
                <a:off x="5988814" y="3202722"/>
                <a:ext cx="39960" cy="422640"/>
              </p14:xfrm>
            </p:contentPart>
          </mc:Choice>
          <mc:Fallback xmlns="">
            <p:pic>
              <p:nvPicPr>
                <p:cNvPr id="41" name="Ink 40">
                  <a:extLst>
                    <a:ext uri="{FF2B5EF4-FFF2-40B4-BE49-F238E27FC236}">
                      <a16:creationId xmlns:a16="http://schemas.microsoft.com/office/drawing/2014/main" id="{7E0CC9FB-D07C-4D7D-BC5F-F6F26B6F9712}"/>
                    </a:ext>
                  </a:extLst>
                </p:cNvPr>
                <p:cNvPicPr/>
                <p:nvPr/>
              </p:nvPicPr>
              <p:blipFill>
                <a:blip r:embed="rId71"/>
                <a:stretch>
                  <a:fillRect/>
                </a:stretch>
              </p:blipFill>
              <p:spPr>
                <a:xfrm>
                  <a:off x="5979814" y="3193722"/>
                  <a:ext cx="576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CCABDC48-A3EB-4589-83C9-6AFCEF33CCA8}"/>
                    </a:ext>
                  </a:extLst>
                </p14:cNvPr>
                <p14:cNvContentPartPr/>
                <p14:nvPr/>
              </p14:nvContentPartPr>
              <p14:xfrm>
                <a:off x="6138214" y="3405042"/>
                <a:ext cx="157320" cy="214200"/>
              </p14:xfrm>
            </p:contentPart>
          </mc:Choice>
          <mc:Fallback xmlns="">
            <p:pic>
              <p:nvPicPr>
                <p:cNvPr id="42" name="Ink 41">
                  <a:extLst>
                    <a:ext uri="{FF2B5EF4-FFF2-40B4-BE49-F238E27FC236}">
                      <a16:creationId xmlns:a16="http://schemas.microsoft.com/office/drawing/2014/main" id="{CCABDC48-A3EB-4589-83C9-6AFCEF33CCA8}"/>
                    </a:ext>
                  </a:extLst>
                </p:cNvPr>
                <p:cNvPicPr/>
                <p:nvPr/>
              </p:nvPicPr>
              <p:blipFill>
                <a:blip r:embed="rId73"/>
                <a:stretch>
                  <a:fillRect/>
                </a:stretch>
              </p:blipFill>
              <p:spPr>
                <a:xfrm>
                  <a:off x="6129214" y="3396042"/>
                  <a:ext cx="174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9D7D6C73-9243-4E5C-B682-702773EBD8FF}"/>
                    </a:ext>
                  </a:extLst>
                </p14:cNvPr>
                <p14:cNvContentPartPr/>
                <p14:nvPr/>
              </p14:nvContentPartPr>
              <p14:xfrm>
                <a:off x="6361054" y="3205242"/>
                <a:ext cx="113400" cy="373320"/>
              </p14:xfrm>
            </p:contentPart>
          </mc:Choice>
          <mc:Fallback xmlns="">
            <p:pic>
              <p:nvPicPr>
                <p:cNvPr id="43" name="Ink 42">
                  <a:extLst>
                    <a:ext uri="{FF2B5EF4-FFF2-40B4-BE49-F238E27FC236}">
                      <a16:creationId xmlns:a16="http://schemas.microsoft.com/office/drawing/2014/main" id="{9D7D6C73-9243-4E5C-B682-702773EBD8FF}"/>
                    </a:ext>
                  </a:extLst>
                </p:cNvPr>
                <p:cNvPicPr/>
                <p:nvPr/>
              </p:nvPicPr>
              <p:blipFill>
                <a:blip r:embed="rId75"/>
                <a:stretch>
                  <a:fillRect/>
                </a:stretch>
              </p:blipFill>
              <p:spPr>
                <a:xfrm>
                  <a:off x="6352054" y="3196242"/>
                  <a:ext cx="1310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AF7725B6-A894-466A-ACA3-B1FAF7AC9E96}"/>
                    </a:ext>
                  </a:extLst>
                </p14:cNvPr>
                <p14:cNvContentPartPr/>
                <p14:nvPr/>
              </p14:nvContentPartPr>
              <p14:xfrm>
                <a:off x="6329014" y="3325482"/>
                <a:ext cx="193680" cy="91080"/>
              </p14:xfrm>
            </p:contentPart>
          </mc:Choice>
          <mc:Fallback xmlns="">
            <p:pic>
              <p:nvPicPr>
                <p:cNvPr id="44" name="Ink 43">
                  <a:extLst>
                    <a:ext uri="{FF2B5EF4-FFF2-40B4-BE49-F238E27FC236}">
                      <a16:creationId xmlns:a16="http://schemas.microsoft.com/office/drawing/2014/main" id="{AF7725B6-A894-466A-ACA3-B1FAF7AC9E96}"/>
                    </a:ext>
                  </a:extLst>
                </p:cNvPr>
                <p:cNvPicPr/>
                <p:nvPr/>
              </p:nvPicPr>
              <p:blipFill>
                <a:blip r:embed="rId77"/>
                <a:stretch>
                  <a:fillRect/>
                </a:stretch>
              </p:blipFill>
              <p:spPr>
                <a:xfrm>
                  <a:off x="6320374" y="3316482"/>
                  <a:ext cx="211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6E36EF05-AEE1-4257-A239-FDEED7A6AD1A}"/>
                    </a:ext>
                  </a:extLst>
                </p14:cNvPr>
                <p14:cNvContentPartPr/>
                <p14:nvPr/>
              </p14:nvContentPartPr>
              <p14:xfrm>
                <a:off x="6592894" y="3404322"/>
                <a:ext cx="9000" cy="195120"/>
              </p14:xfrm>
            </p:contentPart>
          </mc:Choice>
          <mc:Fallback xmlns="">
            <p:pic>
              <p:nvPicPr>
                <p:cNvPr id="45" name="Ink 44">
                  <a:extLst>
                    <a:ext uri="{FF2B5EF4-FFF2-40B4-BE49-F238E27FC236}">
                      <a16:creationId xmlns:a16="http://schemas.microsoft.com/office/drawing/2014/main" id="{6E36EF05-AEE1-4257-A239-FDEED7A6AD1A}"/>
                    </a:ext>
                  </a:extLst>
                </p:cNvPr>
                <p:cNvPicPr/>
                <p:nvPr/>
              </p:nvPicPr>
              <p:blipFill>
                <a:blip r:embed="rId79"/>
                <a:stretch>
                  <a:fillRect/>
                </a:stretch>
              </p:blipFill>
              <p:spPr>
                <a:xfrm>
                  <a:off x="6583894" y="3395682"/>
                  <a:ext cx="26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02244984-EFFA-45C2-8896-43ADC098264E}"/>
                    </a:ext>
                  </a:extLst>
                </p14:cNvPr>
                <p14:cNvContentPartPr/>
                <p14:nvPr/>
              </p14:nvContentPartPr>
              <p14:xfrm>
                <a:off x="6601534" y="3253842"/>
                <a:ext cx="38160" cy="41760"/>
              </p14:xfrm>
            </p:contentPart>
          </mc:Choice>
          <mc:Fallback xmlns="">
            <p:pic>
              <p:nvPicPr>
                <p:cNvPr id="46" name="Ink 45">
                  <a:extLst>
                    <a:ext uri="{FF2B5EF4-FFF2-40B4-BE49-F238E27FC236}">
                      <a16:creationId xmlns:a16="http://schemas.microsoft.com/office/drawing/2014/main" id="{02244984-EFFA-45C2-8896-43ADC098264E}"/>
                    </a:ext>
                  </a:extLst>
                </p:cNvPr>
                <p:cNvPicPr/>
                <p:nvPr/>
              </p:nvPicPr>
              <p:blipFill>
                <a:blip r:embed="rId81"/>
                <a:stretch>
                  <a:fillRect/>
                </a:stretch>
              </p:blipFill>
              <p:spPr>
                <a:xfrm>
                  <a:off x="6592534" y="3245202"/>
                  <a:ext cx="55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0F75A4C5-806D-41C3-B84A-1BF49306E35B}"/>
                    </a:ext>
                  </a:extLst>
                </p14:cNvPr>
                <p14:cNvContentPartPr/>
                <p14:nvPr/>
              </p14:nvContentPartPr>
              <p14:xfrm>
                <a:off x="6713134" y="3357882"/>
                <a:ext cx="129240" cy="238680"/>
              </p14:xfrm>
            </p:contentPart>
          </mc:Choice>
          <mc:Fallback xmlns="">
            <p:pic>
              <p:nvPicPr>
                <p:cNvPr id="47" name="Ink 46">
                  <a:extLst>
                    <a:ext uri="{FF2B5EF4-FFF2-40B4-BE49-F238E27FC236}">
                      <a16:creationId xmlns:a16="http://schemas.microsoft.com/office/drawing/2014/main" id="{0F75A4C5-806D-41C3-B84A-1BF49306E35B}"/>
                    </a:ext>
                  </a:extLst>
                </p:cNvPr>
                <p:cNvPicPr/>
                <p:nvPr/>
              </p:nvPicPr>
              <p:blipFill>
                <a:blip r:embed="rId83"/>
                <a:stretch>
                  <a:fillRect/>
                </a:stretch>
              </p:blipFill>
              <p:spPr>
                <a:xfrm>
                  <a:off x="6704494" y="3349242"/>
                  <a:ext cx="146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71FE490E-797E-4402-8E1B-C4581D9896D7}"/>
                    </a:ext>
                  </a:extLst>
                </p14:cNvPr>
                <p14:cNvContentPartPr/>
                <p14:nvPr/>
              </p14:nvContentPartPr>
              <p14:xfrm>
                <a:off x="6899614" y="3358602"/>
                <a:ext cx="158760" cy="291600"/>
              </p14:xfrm>
            </p:contentPart>
          </mc:Choice>
          <mc:Fallback xmlns="">
            <p:pic>
              <p:nvPicPr>
                <p:cNvPr id="48" name="Ink 47">
                  <a:extLst>
                    <a:ext uri="{FF2B5EF4-FFF2-40B4-BE49-F238E27FC236}">
                      <a16:creationId xmlns:a16="http://schemas.microsoft.com/office/drawing/2014/main" id="{71FE490E-797E-4402-8E1B-C4581D9896D7}"/>
                    </a:ext>
                  </a:extLst>
                </p:cNvPr>
                <p:cNvPicPr/>
                <p:nvPr/>
              </p:nvPicPr>
              <p:blipFill>
                <a:blip r:embed="rId85"/>
                <a:stretch>
                  <a:fillRect/>
                </a:stretch>
              </p:blipFill>
              <p:spPr>
                <a:xfrm>
                  <a:off x="6890974" y="3349602"/>
                  <a:ext cx="176400" cy="309240"/>
                </a:xfrm>
                <a:prstGeom prst="rect">
                  <a:avLst/>
                </a:prstGeom>
              </p:spPr>
            </p:pic>
          </mc:Fallback>
        </mc:AlternateContent>
      </p:grpSp>
      <p:grpSp>
        <p:nvGrpSpPr>
          <p:cNvPr id="58" name="Group 57">
            <a:extLst>
              <a:ext uri="{FF2B5EF4-FFF2-40B4-BE49-F238E27FC236}">
                <a16:creationId xmlns:a16="http://schemas.microsoft.com/office/drawing/2014/main" id="{3D17B56F-D0AB-4BAD-8449-D37542D69C60}"/>
              </a:ext>
            </a:extLst>
          </p:cNvPr>
          <p:cNvGrpSpPr/>
          <p:nvPr/>
        </p:nvGrpSpPr>
        <p:grpSpPr>
          <a:xfrm>
            <a:off x="8093374" y="2136762"/>
            <a:ext cx="1659960" cy="823680"/>
            <a:chOff x="8093374" y="2136762"/>
            <a:chExt cx="1659960" cy="823680"/>
          </a:xfrm>
        </p:grpSpPr>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DABB3A44-606F-47D3-827C-C1BBD3B4925F}"/>
                    </a:ext>
                  </a:extLst>
                </p14:cNvPr>
                <p14:cNvContentPartPr/>
                <p14:nvPr/>
              </p14:nvContentPartPr>
              <p14:xfrm>
                <a:off x="8093374" y="2368962"/>
                <a:ext cx="437040" cy="591480"/>
              </p14:xfrm>
            </p:contentPart>
          </mc:Choice>
          <mc:Fallback xmlns="">
            <p:pic>
              <p:nvPicPr>
                <p:cNvPr id="49" name="Ink 48">
                  <a:extLst>
                    <a:ext uri="{FF2B5EF4-FFF2-40B4-BE49-F238E27FC236}">
                      <a16:creationId xmlns:a16="http://schemas.microsoft.com/office/drawing/2014/main" id="{DABB3A44-606F-47D3-827C-C1BBD3B4925F}"/>
                    </a:ext>
                  </a:extLst>
                </p:cNvPr>
                <p:cNvPicPr/>
                <p:nvPr/>
              </p:nvPicPr>
              <p:blipFill>
                <a:blip r:embed="rId87"/>
                <a:stretch>
                  <a:fillRect/>
                </a:stretch>
              </p:blipFill>
              <p:spPr>
                <a:xfrm>
                  <a:off x="8084734" y="2359962"/>
                  <a:ext cx="45468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EA279075-B0F9-4C3C-9376-D53F2D1016C8}"/>
                    </a:ext>
                  </a:extLst>
                </p14:cNvPr>
                <p14:cNvContentPartPr/>
                <p14:nvPr/>
              </p14:nvContentPartPr>
              <p14:xfrm>
                <a:off x="8164654" y="2363562"/>
                <a:ext cx="231120" cy="590760"/>
              </p14:xfrm>
            </p:contentPart>
          </mc:Choice>
          <mc:Fallback xmlns="">
            <p:pic>
              <p:nvPicPr>
                <p:cNvPr id="50" name="Ink 49">
                  <a:extLst>
                    <a:ext uri="{FF2B5EF4-FFF2-40B4-BE49-F238E27FC236}">
                      <a16:creationId xmlns:a16="http://schemas.microsoft.com/office/drawing/2014/main" id="{EA279075-B0F9-4C3C-9376-D53F2D1016C8}"/>
                    </a:ext>
                  </a:extLst>
                </p:cNvPr>
                <p:cNvPicPr/>
                <p:nvPr/>
              </p:nvPicPr>
              <p:blipFill>
                <a:blip r:embed="rId89"/>
                <a:stretch>
                  <a:fillRect/>
                </a:stretch>
              </p:blipFill>
              <p:spPr>
                <a:xfrm>
                  <a:off x="8155654" y="2354922"/>
                  <a:ext cx="2487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CC722F7B-68AC-43BB-A3D9-5A4388CEABEE}"/>
                    </a:ext>
                  </a:extLst>
                </p14:cNvPr>
                <p14:cNvContentPartPr/>
                <p14:nvPr/>
              </p14:nvContentPartPr>
              <p14:xfrm>
                <a:off x="8750014" y="2290482"/>
                <a:ext cx="42120" cy="585360"/>
              </p14:xfrm>
            </p:contentPart>
          </mc:Choice>
          <mc:Fallback xmlns="">
            <p:pic>
              <p:nvPicPr>
                <p:cNvPr id="51" name="Ink 50">
                  <a:extLst>
                    <a:ext uri="{FF2B5EF4-FFF2-40B4-BE49-F238E27FC236}">
                      <a16:creationId xmlns:a16="http://schemas.microsoft.com/office/drawing/2014/main" id="{CC722F7B-68AC-43BB-A3D9-5A4388CEABEE}"/>
                    </a:ext>
                  </a:extLst>
                </p:cNvPr>
                <p:cNvPicPr/>
                <p:nvPr/>
              </p:nvPicPr>
              <p:blipFill>
                <a:blip r:embed="rId91"/>
                <a:stretch>
                  <a:fillRect/>
                </a:stretch>
              </p:blipFill>
              <p:spPr>
                <a:xfrm>
                  <a:off x="8741014" y="2281482"/>
                  <a:ext cx="5976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A40206BB-0A68-4603-B1D3-C1E8728048A2}"/>
                    </a:ext>
                  </a:extLst>
                </p14:cNvPr>
                <p14:cNvContentPartPr/>
                <p14:nvPr/>
              </p14:nvContentPartPr>
              <p14:xfrm>
                <a:off x="8842174" y="2371122"/>
                <a:ext cx="195120" cy="470160"/>
              </p14:xfrm>
            </p:contentPart>
          </mc:Choice>
          <mc:Fallback xmlns="">
            <p:pic>
              <p:nvPicPr>
                <p:cNvPr id="52" name="Ink 51">
                  <a:extLst>
                    <a:ext uri="{FF2B5EF4-FFF2-40B4-BE49-F238E27FC236}">
                      <a16:creationId xmlns:a16="http://schemas.microsoft.com/office/drawing/2014/main" id="{A40206BB-0A68-4603-B1D3-C1E8728048A2}"/>
                    </a:ext>
                  </a:extLst>
                </p:cNvPr>
                <p:cNvPicPr/>
                <p:nvPr/>
              </p:nvPicPr>
              <p:blipFill>
                <a:blip r:embed="rId93"/>
                <a:stretch>
                  <a:fillRect/>
                </a:stretch>
              </p:blipFill>
              <p:spPr>
                <a:xfrm>
                  <a:off x="8833174" y="2362482"/>
                  <a:ext cx="21276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AF1E4FB3-85F5-44C6-9362-DA1F2B964258}"/>
                    </a:ext>
                  </a:extLst>
                </p14:cNvPr>
                <p14:cNvContentPartPr/>
                <p14:nvPr/>
              </p14:nvContentPartPr>
              <p14:xfrm>
                <a:off x="9082654" y="2379762"/>
                <a:ext cx="189360" cy="419400"/>
              </p14:xfrm>
            </p:contentPart>
          </mc:Choice>
          <mc:Fallback xmlns="">
            <p:pic>
              <p:nvPicPr>
                <p:cNvPr id="53" name="Ink 52">
                  <a:extLst>
                    <a:ext uri="{FF2B5EF4-FFF2-40B4-BE49-F238E27FC236}">
                      <a16:creationId xmlns:a16="http://schemas.microsoft.com/office/drawing/2014/main" id="{AF1E4FB3-85F5-44C6-9362-DA1F2B964258}"/>
                    </a:ext>
                  </a:extLst>
                </p:cNvPr>
                <p:cNvPicPr/>
                <p:nvPr/>
              </p:nvPicPr>
              <p:blipFill>
                <a:blip r:embed="rId95"/>
                <a:stretch>
                  <a:fillRect/>
                </a:stretch>
              </p:blipFill>
              <p:spPr>
                <a:xfrm>
                  <a:off x="9074014" y="2370762"/>
                  <a:ext cx="20700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77C4FB0C-64AE-43C4-8FE9-EF5C4D8AC8C1}"/>
                    </a:ext>
                  </a:extLst>
                </p14:cNvPr>
                <p14:cNvContentPartPr/>
                <p14:nvPr/>
              </p14:nvContentPartPr>
              <p14:xfrm>
                <a:off x="9394054" y="2217402"/>
                <a:ext cx="169200" cy="201600"/>
              </p14:xfrm>
            </p:contentPart>
          </mc:Choice>
          <mc:Fallback xmlns="">
            <p:pic>
              <p:nvPicPr>
                <p:cNvPr id="54" name="Ink 53">
                  <a:extLst>
                    <a:ext uri="{FF2B5EF4-FFF2-40B4-BE49-F238E27FC236}">
                      <a16:creationId xmlns:a16="http://schemas.microsoft.com/office/drawing/2014/main" id="{77C4FB0C-64AE-43C4-8FE9-EF5C4D8AC8C1}"/>
                    </a:ext>
                  </a:extLst>
                </p:cNvPr>
                <p:cNvPicPr/>
                <p:nvPr/>
              </p:nvPicPr>
              <p:blipFill>
                <a:blip r:embed="rId97"/>
                <a:stretch>
                  <a:fillRect/>
                </a:stretch>
              </p:blipFill>
              <p:spPr>
                <a:xfrm>
                  <a:off x="9385414" y="2208402"/>
                  <a:ext cx="186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21EB8B2A-6707-4AFF-95DC-AB6C89D1D8FE}"/>
                    </a:ext>
                  </a:extLst>
                </p14:cNvPr>
                <p14:cNvContentPartPr/>
                <p14:nvPr/>
              </p14:nvContentPartPr>
              <p14:xfrm>
                <a:off x="9394414" y="2136762"/>
                <a:ext cx="358920" cy="725040"/>
              </p14:xfrm>
            </p:contentPart>
          </mc:Choice>
          <mc:Fallback xmlns="">
            <p:pic>
              <p:nvPicPr>
                <p:cNvPr id="55" name="Ink 54">
                  <a:extLst>
                    <a:ext uri="{FF2B5EF4-FFF2-40B4-BE49-F238E27FC236}">
                      <a16:creationId xmlns:a16="http://schemas.microsoft.com/office/drawing/2014/main" id="{21EB8B2A-6707-4AFF-95DC-AB6C89D1D8FE}"/>
                    </a:ext>
                  </a:extLst>
                </p:cNvPr>
                <p:cNvPicPr/>
                <p:nvPr/>
              </p:nvPicPr>
              <p:blipFill>
                <a:blip r:embed="rId99"/>
                <a:stretch>
                  <a:fillRect/>
                </a:stretch>
              </p:blipFill>
              <p:spPr>
                <a:xfrm>
                  <a:off x="9385774" y="2127762"/>
                  <a:ext cx="37656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E4ECEAC2-3EAB-4D1A-A5E2-C7C1780C0509}"/>
                    </a:ext>
                  </a:extLst>
                </p14:cNvPr>
                <p14:cNvContentPartPr/>
                <p14:nvPr/>
              </p14:nvContentPartPr>
              <p14:xfrm>
                <a:off x="9593134" y="2607282"/>
                <a:ext cx="129240" cy="212760"/>
              </p14:xfrm>
            </p:contentPart>
          </mc:Choice>
          <mc:Fallback xmlns="">
            <p:pic>
              <p:nvPicPr>
                <p:cNvPr id="56" name="Ink 55">
                  <a:extLst>
                    <a:ext uri="{FF2B5EF4-FFF2-40B4-BE49-F238E27FC236}">
                      <a16:creationId xmlns:a16="http://schemas.microsoft.com/office/drawing/2014/main" id="{E4ECEAC2-3EAB-4D1A-A5E2-C7C1780C0509}"/>
                    </a:ext>
                  </a:extLst>
                </p:cNvPr>
                <p:cNvPicPr/>
                <p:nvPr/>
              </p:nvPicPr>
              <p:blipFill>
                <a:blip r:embed="rId101"/>
                <a:stretch>
                  <a:fillRect/>
                </a:stretch>
              </p:blipFill>
              <p:spPr>
                <a:xfrm>
                  <a:off x="9584134" y="2598282"/>
                  <a:ext cx="146880" cy="230400"/>
                </a:xfrm>
                <a:prstGeom prst="rect">
                  <a:avLst/>
                </a:prstGeom>
              </p:spPr>
            </p:pic>
          </mc:Fallback>
        </mc:AlternateContent>
      </p:grpSp>
    </p:spTree>
    <p:extLst>
      <p:ext uri="{BB962C8B-B14F-4D97-AF65-F5344CB8AC3E}">
        <p14:creationId xmlns:p14="http://schemas.microsoft.com/office/powerpoint/2010/main" val="207876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05AB-058A-4318-9FB0-A9FC093D5A35}"/>
              </a:ext>
            </a:extLst>
          </p:cNvPr>
          <p:cNvSpPr>
            <a:spLocks noGrp="1"/>
          </p:cNvSpPr>
          <p:nvPr>
            <p:ph type="title"/>
          </p:nvPr>
        </p:nvSpPr>
        <p:spPr/>
        <p:txBody>
          <a:bodyPr>
            <a:noAutofit/>
          </a:bodyPr>
          <a:lstStyle/>
          <a:p>
            <a:r>
              <a:rPr lang="en-US" sz="3600" dirty="0"/>
              <a:t>Example: 20 ml of a solution of sucrose contains 850 mg of sucrose. What is the weight/volume percentage concentration of this solution in g/ml%?</a:t>
            </a:r>
          </a:p>
        </p:txBody>
      </p:sp>
      <p:sp>
        <p:nvSpPr>
          <p:cNvPr id="3" name="Content Placeholder 2">
            <a:extLst>
              <a:ext uri="{FF2B5EF4-FFF2-40B4-BE49-F238E27FC236}">
                <a16:creationId xmlns:a16="http://schemas.microsoft.com/office/drawing/2014/main" id="{CF9C8723-E250-41F6-BD9B-993D78065D74}"/>
              </a:ext>
            </a:extLst>
          </p:cNvPr>
          <p:cNvSpPr>
            <a:spLocks noGrp="1"/>
          </p:cNvSpPr>
          <p:nvPr>
            <p:ph idx="1"/>
          </p:nvPr>
        </p:nvSpPr>
        <p:spPr/>
        <p:txBody>
          <a:bodyPr/>
          <a:lstStyle/>
          <a:p>
            <a:pPr marL="0" indent="0">
              <a:buNone/>
            </a:pPr>
            <a:r>
              <a:rPr lang="en-US" dirty="0"/>
              <a:t>Solution: </a:t>
            </a:r>
          </a:p>
          <a:p>
            <a:pPr marL="0" indent="0">
              <a:buNone/>
            </a:pPr>
            <a:r>
              <a:rPr lang="en-US" dirty="0"/>
              <a:t>Mass of sucrose = 850 g </a:t>
            </a:r>
          </a:p>
          <a:p>
            <a:pPr marL="0" indent="0">
              <a:buNone/>
            </a:pPr>
            <a:r>
              <a:rPr lang="en-US" dirty="0"/>
              <a:t>			= 0.85 g</a:t>
            </a:r>
          </a:p>
          <a:p>
            <a:pPr marL="0" indent="0">
              <a:buNone/>
            </a:pPr>
            <a:r>
              <a:rPr lang="en-US" dirty="0"/>
              <a:t>Total volume of solution = 20 ml</a:t>
            </a:r>
          </a:p>
          <a:p>
            <a:pPr marL="0" indent="0">
              <a:buNone/>
            </a:pPr>
            <a:endParaRPr lang="en-US" dirty="0"/>
          </a:p>
          <a:p>
            <a:pPr marL="0" indent="0">
              <a:buNone/>
            </a:pPr>
            <a:r>
              <a:rPr lang="en-US" dirty="0"/>
              <a:t>Mass/volume percentage = </a:t>
            </a:r>
          </a:p>
        </p:txBody>
      </p:sp>
      <p:grpSp>
        <p:nvGrpSpPr>
          <p:cNvPr id="95" name="Group 94">
            <a:extLst>
              <a:ext uri="{FF2B5EF4-FFF2-40B4-BE49-F238E27FC236}">
                <a16:creationId xmlns:a16="http://schemas.microsoft.com/office/drawing/2014/main" id="{F11AC3C4-4ABF-42B0-AE82-0498A82C6409}"/>
              </a:ext>
            </a:extLst>
          </p:cNvPr>
          <p:cNvGrpSpPr/>
          <p:nvPr/>
        </p:nvGrpSpPr>
        <p:grpSpPr>
          <a:xfrm>
            <a:off x="4680574" y="3818322"/>
            <a:ext cx="6063120" cy="2929320"/>
            <a:chOff x="4680574" y="3818322"/>
            <a:chExt cx="6063120" cy="29293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8A06C1B-CAEB-4614-B1D3-CA9DBA691BDA}"/>
                    </a:ext>
                  </a:extLst>
                </p14:cNvPr>
                <p14:cNvContentPartPr/>
                <p14:nvPr/>
              </p14:nvContentPartPr>
              <p14:xfrm>
                <a:off x="5202214" y="3996162"/>
                <a:ext cx="247680" cy="433080"/>
              </p14:xfrm>
            </p:contentPart>
          </mc:Choice>
          <mc:Fallback xmlns="">
            <p:pic>
              <p:nvPicPr>
                <p:cNvPr id="4" name="Ink 3">
                  <a:extLst>
                    <a:ext uri="{FF2B5EF4-FFF2-40B4-BE49-F238E27FC236}">
                      <a16:creationId xmlns:a16="http://schemas.microsoft.com/office/drawing/2014/main" id="{E8A06C1B-CAEB-4614-B1D3-CA9DBA691BDA}"/>
                    </a:ext>
                  </a:extLst>
                </p:cNvPr>
                <p:cNvPicPr/>
                <p:nvPr/>
              </p:nvPicPr>
              <p:blipFill>
                <a:blip r:embed="rId3"/>
                <a:stretch>
                  <a:fillRect/>
                </a:stretch>
              </p:blipFill>
              <p:spPr>
                <a:xfrm>
                  <a:off x="5193574" y="3987162"/>
                  <a:ext cx="2653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33F65E3-F793-4FC4-BA15-16E3476DBB63}"/>
                    </a:ext>
                  </a:extLst>
                </p14:cNvPr>
                <p14:cNvContentPartPr/>
                <p14:nvPr/>
              </p14:nvContentPartPr>
              <p14:xfrm>
                <a:off x="5470414" y="4143402"/>
                <a:ext cx="195840" cy="273240"/>
              </p14:xfrm>
            </p:contentPart>
          </mc:Choice>
          <mc:Fallback xmlns="">
            <p:pic>
              <p:nvPicPr>
                <p:cNvPr id="5" name="Ink 4">
                  <a:extLst>
                    <a:ext uri="{FF2B5EF4-FFF2-40B4-BE49-F238E27FC236}">
                      <a16:creationId xmlns:a16="http://schemas.microsoft.com/office/drawing/2014/main" id="{C33F65E3-F793-4FC4-BA15-16E3476DBB63}"/>
                    </a:ext>
                  </a:extLst>
                </p:cNvPr>
                <p:cNvPicPr/>
                <p:nvPr/>
              </p:nvPicPr>
              <p:blipFill>
                <a:blip r:embed="rId5"/>
                <a:stretch>
                  <a:fillRect/>
                </a:stretch>
              </p:blipFill>
              <p:spPr>
                <a:xfrm>
                  <a:off x="5461414" y="4134762"/>
                  <a:ext cx="2134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E9F3D6A-DA07-4315-8BF3-44307922CE0C}"/>
                    </a:ext>
                  </a:extLst>
                </p14:cNvPr>
                <p14:cNvContentPartPr/>
                <p14:nvPr/>
              </p14:nvContentPartPr>
              <p14:xfrm>
                <a:off x="5719534" y="4109922"/>
                <a:ext cx="109080" cy="339480"/>
              </p14:xfrm>
            </p:contentPart>
          </mc:Choice>
          <mc:Fallback xmlns="">
            <p:pic>
              <p:nvPicPr>
                <p:cNvPr id="6" name="Ink 5">
                  <a:extLst>
                    <a:ext uri="{FF2B5EF4-FFF2-40B4-BE49-F238E27FC236}">
                      <a16:creationId xmlns:a16="http://schemas.microsoft.com/office/drawing/2014/main" id="{BE9F3D6A-DA07-4315-8BF3-44307922CE0C}"/>
                    </a:ext>
                  </a:extLst>
                </p:cNvPr>
                <p:cNvPicPr/>
                <p:nvPr/>
              </p:nvPicPr>
              <p:blipFill>
                <a:blip r:embed="rId7"/>
                <a:stretch>
                  <a:fillRect/>
                </a:stretch>
              </p:blipFill>
              <p:spPr>
                <a:xfrm>
                  <a:off x="5710894" y="4100922"/>
                  <a:ext cx="1267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5E1CC39-DAA4-4DF1-A9CD-653EF3919EC3}"/>
                    </a:ext>
                  </a:extLst>
                </p14:cNvPr>
                <p14:cNvContentPartPr/>
                <p14:nvPr/>
              </p14:nvContentPartPr>
              <p14:xfrm>
                <a:off x="5918614" y="4146642"/>
                <a:ext cx="101160" cy="332640"/>
              </p14:xfrm>
            </p:contentPart>
          </mc:Choice>
          <mc:Fallback xmlns="">
            <p:pic>
              <p:nvPicPr>
                <p:cNvPr id="7" name="Ink 6">
                  <a:extLst>
                    <a:ext uri="{FF2B5EF4-FFF2-40B4-BE49-F238E27FC236}">
                      <a16:creationId xmlns:a16="http://schemas.microsoft.com/office/drawing/2014/main" id="{35E1CC39-DAA4-4DF1-A9CD-653EF3919EC3}"/>
                    </a:ext>
                  </a:extLst>
                </p:cNvPr>
                <p:cNvPicPr/>
                <p:nvPr/>
              </p:nvPicPr>
              <p:blipFill>
                <a:blip r:embed="rId9"/>
                <a:stretch>
                  <a:fillRect/>
                </a:stretch>
              </p:blipFill>
              <p:spPr>
                <a:xfrm>
                  <a:off x="5909614" y="4138002"/>
                  <a:ext cx="1188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7D30CDEA-C3DA-4B1F-A7A3-A53B2906EF3F}"/>
                    </a:ext>
                  </a:extLst>
                </p14:cNvPr>
                <p14:cNvContentPartPr/>
                <p14:nvPr/>
              </p14:nvContentPartPr>
              <p14:xfrm>
                <a:off x="6251254" y="4049082"/>
                <a:ext cx="102960" cy="296640"/>
              </p14:xfrm>
            </p:contentPart>
          </mc:Choice>
          <mc:Fallback xmlns="">
            <p:pic>
              <p:nvPicPr>
                <p:cNvPr id="8" name="Ink 7">
                  <a:extLst>
                    <a:ext uri="{FF2B5EF4-FFF2-40B4-BE49-F238E27FC236}">
                      <a16:creationId xmlns:a16="http://schemas.microsoft.com/office/drawing/2014/main" id="{7D30CDEA-C3DA-4B1F-A7A3-A53B2906EF3F}"/>
                    </a:ext>
                  </a:extLst>
                </p:cNvPr>
                <p:cNvPicPr/>
                <p:nvPr/>
              </p:nvPicPr>
              <p:blipFill>
                <a:blip r:embed="rId11"/>
                <a:stretch>
                  <a:fillRect/>
                </a:stretch>
              </p:blipFill>
              <p:spPr>
                <a:xfrm>
                  <a:off x="6242614" y="4040442"/>
                  <a:ext cx="120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5F5E7A7-2F21-4147-8D94-8355F098BC60}"/>
                    </a:ext>
                  </a:extLst>
                </p14:cNvPr>
                <p14:cNvContentPartPr/>
                <p14:nvPr/>
              </p14:nvContentPartPr>
              <p14:xfrm>
                <a:off x="6485974" y="3900402"/>
                <a:ext cx="111600" cy="586440"/>
              </p14:xfrm>
            </p:contentPart>
          </mc:Choice>
          <mc:Fallback xmlns="">
            <p:pic>
              <p:nvPicPr>
                <p:cNvPr id="9" name="Ink 8">
                  <a:extLst>
                    <a:ext uri="{FF2B5EF4-FFF2-40B4-BE49-F238E27FC236}">
                      <a16:creationId xmlns:a16="http://schemas.microsoft.com/office/drawing/2014/main" id="{E5F5E7A7-2F21-4147-8D94-8355F098BC60}"/>
                    </a:ext>
                  </a:extLst>
                </p:cNvPr>
                <p:cNvPicPr/>
                <p:nvPr/>
              </p:nvPicPr>
              <p:blipFill>
                <a:blip r:embed="rId13"/>
                <a:stretch>
                  <a:fillRect/>
                </a:stretch>
              </p:blipFill>
              <p:spPr>
                <a:xfrm>
                  <a:off x="6476974" y="3891402"/>
                  <a:ext cx="12924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543BD1B8-436E-4341-99F1-3BA1E53C641B}"/>
                    </a:ext>
                  </a:extLst>
                </p14:cNvPr>
                <p14:cNvContentPartPr/>
                <p14:nvPr/>
              </p14:nvContentPartPr>
              <p14:xfrm>
                <a:off x="6409654" y="4122522"/>
                <a:ext cx="204480" cy="80640"/>
              </p14:xfrm>
            </p:contentPart>
          </mc:Choice>
          <mc:Fallback xmlns="">
            <p:pic>
              <p:nvPicPr>
                <p:cNvPr id="10" name="Ink 9">
                  <a:extLst>
                    <a:ext uri="{FF2B5EF4-FFF2-40B4-BE49-F238E27FC236}">
                      <a16:creationId xmlns:a16="http://schemas.microsoft.com/office/drawing/2014/main" id="{543BD1B8-436E-4341-99F1-3BA1E53C641B}"/>
                    </a:ext>
                  </a:extLst>
                </p:cNvPr>
                <p:cNvPicPr/>
                <p:nvPr/>
              </p:nvPicPr>
              <p:blipFill>
                <a:blip r:embed="rId15"/>
                <a:stretch>
                  <a:fillRect/>
                </a:stretch>
              </p:blipFill>
              <p:spPr>
                <a:xfrm>
                  <a:off x="6400654" y="4113522"/>
                  <a:ext cx="222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6352233-96A0-4F58-892B-6D1C2C764303}"/>
                    </a:ext>
                  </a:extLst>
                </p14:cNvPr>
                <p14:cNvContentPartPr/>
                <p14:nvPr/>
              </p14:nvContentPartPr>
              <p14:xfrm>
                <a:off x="6787654" y="4046202"/>
                <a:ext cx="106200" cy="333360"/>
              </p14:xfrm>
            </p:contentPart>
          </mc:Choice>
          <mc:Fallback xmlns="">
            <p:pic>
              <p:nvPicPr>
                <p:cNvPr id="11" name="Ink 10">
                  <a:extLst>
                    <a:ext uri="{FF2B5EF4-FFF2-40B4-BE49-F238E27FC236}">
                      <a16:creationId xmlns:a16="http://schemas.microsoft.com/office/drawing/2014/main" id="{E6352233-96A0-4F58-892B-6D1C2C764303}"/>
                    </a:ext>
                  </a:extLst>
                </p:cNvPr>
                <p:cNvPicPr/>
                <p:nvPr/>
              </p:nvPicPr>
              <p:blipFill>
                <a:blip r:embed="rId17"/>
                <a:stretch>
                  <a:fillRect/>
                </a:stretch>
              </p:blipFill>
              <p:spPr>
                <a:xfrm>
                  <a:off x="6778654" y="4037562"/>
                  <a:ext cx="1238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D2895E5-A109-45DC-BE83-D8412DC04679}"/>
                    </a:ext>
                  </a:extLst>
                </p14:cNvPr>
                <p14:cNvContentPartPr/>
                <p14:nvPr/>
              </p14:nvContentPartPr>
              <p14:xfrm>
                <a:off x="6897454" y="4095522"/>
                <a:ext cx="155160" cy="230400"/>
              </p14:xfrm>
            </p:contentPart>
          </mc:Choice>
          <mc:Fallback xmlns="">
            <p:pic>
              <p:nvPicPr>
                <p:cNvPr id="12" name="Ink 11">
                  <a:extLst>
                    <a:ext uri="{FF2B5EF4-FFF2-40B4-BE49-F238E27FC236}">
                      <a16:creationId xmlns:a16="http://schemas.microsoft.com/office/drawing/2014/main" id="{BD2895E5-A109-45DC-BE83-D8412DC04679}"/>
                    </a:ext>
                  </a:extLst>
                </p:cNvPr>
                <p:cNvPicPr/>
                <p:nvPr/>
              </p:nvPicPr>
              <p:blipFill>
                <a:blip r:embed="rId19"/>
                <a:stretch>
                  <a:fillRect/>
                </a:stretch>
              </p:blipFill>
              <p:spPr>
                <a:xfrm>
                  <a:off x="6888814" y="4086882"/>
                  <a:ext cx="172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610E7BE-45B0-4368-9CC0-27BF5666A17D}"/>
                    </a:ext>
                  </a:extLst>
                </p14:cNvPr>
                <p14:cNvContentPartPr/>
                <p14:nvPr/>
              </p14:nvContentPartPr>
              <p14:xfrm>
                <a:off x="7106254" y="3857562"/>
                <a:ext cx="24120" cy="507600"/>
              </p14:xfrm>
            </p:contentPart>
          </mc:Choice>
          <mc:Fallback xmlns="">
            <p:pic>
              <p:nvPicPr>
                <p:cNvPr id="16" name="Ink 15">
                  <a:extLst>
                    <a:ext uri="{FF2B5EF4-FFF2-40B4-BE49-F238E27FC236}">
                      <a16:creationId xmlns:a16="http://schemas.microsoft.com/office/drawing/2014/main" id="{3610E7BE-45B0-4368-9CC0-27BF5666A17D}"/>
                    </a:ext>
                  </a:extLst>
                </p:cNvPr>
                <p:cNvPicPr/>
                <p:nvPr/>
              </p:nvPicPr>
              <p:blipFill>
                <a:blip r:embed="rId21"/>
                <a:stretch>
                  <a:fillRect/>
                </a:stretch>
              </p:blipFill>
              <p:spPr>
                <a:xfrm>
                  <a:off x="7097614" y="3848922"/>
                  <a:ext cx="4176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5648972-34EB-4962-A723-D7F6EE001614}"/>
                    </a:ext>
                  </a:extLst>
                </p14:cNvPr>
                <p14:cNvContentPartPr/>
                <p14:nvPr/>
              </p14:nvContentPartPr>
              <p14:xfrm>
                <a:off x="7189774" y="4097322"/>
                <a:ext cx="127440" cy="229320"/>
              </p14:xfrm>
            </p:contentPart>
          </mc:Choice>
          <mc:Fallback xmlns="">
            <p:pic>
              <p:nvPicPr>
                <p:cNvPr id="17" name="Ink 16">
                  <a:extLst>
                    <a:ext uri="{FF2B5EF4-FFF2-40B4-BE49-F238E27FC236}">
                      <a16:creationId xmlns:a16="http://schemas.microsoft.com/office/drawing/2014/main" id="{B5648972-34EB-4962-A723-D7F6EE001614}"/>
                    </a:ext>
                  </a:extLst>
                </p:cNvPr>
                <p:cNvPicPr/>
                <p:nvPr/>
              </p:nvPicPr>
              <p:blipFill>
                <a:blip r:embed="rId23"/>
                <a:stretch>
                  <a:fillRect/>
                </a:stretch>
              </p:blipFill>
              <p:spPr>
                <a:xfrm>
                  <a:off x="7181134" y="4088322"/>
                  <a:ext cx="145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EFD8564-7E53-4CE8-9D17-57B721783C42}"/>
                    </a:ext>
                  </a:extLst>
                </p14:cNvPr>
                <p14:cNvContentPartPr/>
                <p14:nvPr/>
              </p14:nvContentPartPr>
              <p14:xfrm>
                <a:off x="7429894" y="3818322"/>
                <a:ext cx="79920" cy="497160"/>
              </p14:xfrm>
            </p:contentPart>
          </mc:Choice>
          <mc:Fallback xmlns="">
            <p:pic>
              <p:nvPicPr>
                <p:cNvPr id="18" name="Ink 17">
                  <a:extLst>
                    <a:ext uri="{FF2B5EF4-FFF2-40B4-BE49-F238E27FC236}">
                      <a16:creationId xmlns:a16="http://schemas.microsoft.com/office/drawing/2014/main" id="{FEFD8564-7E53-4CE8-9D17-57B721783C42}"/>
                    </a:ext>
                  </a:extLst>
                </p:cNvPr>
                <p:cNvPicPr/>
                <p:nvPr/>
              </p:nvPicPr>
              <p:blipFill>
                <a:blip r:embed="rId25"/>
                <a:stretch>
                  <a:fillRect/>
                </a:stretch>
              </p:blipFill>
              <p:spPr>
                <a:xfrm>
                  <a:off x="7421254" y="3809322"/>
                  <a:ext cx="9756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A7E0FDC-B868-45DD-B9D7-ED094C044B89}"/>
                    </a:ext>
                  </a:extLst>
                </p14:cNvPr>
                <p14:cNvContentPartPr/>
                <p14:nvPr/>
              </p14:nvContentPartPr>
              <p14:xfrm>
                <a:off x="7351414" y="4007682"/>
                <a:ext cx="207720" cy="61560"/>
              </p14:xfrm>
            </p:contentPart>
          </mc:Choice>
          <mc:Fallback xmlns="">
            <p:pic>
              <p:nvPicPr>
                <p:cNvPr id="19" name="Ink 18">
                  <a:extLst>
                    <a:ext uri="{FF2B5EF4-FFF2-40B4-BE49-F238E27FC236}">
                      <a16:creationId xmlns:a16="http://schemas.microsoft.com/office/drawing/2014/main" id="{7A7E0FDC-B868-45DD-B9D7-ED094C044B89}"/>
                    </a:ext>
                  </a:extLst>
                </p:cNvPr>
                <p:cNvPicPr/>
                <p:nvPr/>
              </p:nvPicPr>
              <p:blipFill>
                <a:blip r:embed="rId27"/>
                <a:stretch>
                  <a:fillRect/>
                </a:stretch>
              </p:blipFill>
              <p:spPr>
                <a:xfrm>
                  <a:off x="7342774" y="3998682"/>
                  <a:ext cx="225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18324C1B-8944-4D7D-B9F4-B7C09E648035}"/>
                    </a:ext>
                  </a:extLst>
                </p14:cNvPr>
                <p14:cNvContentPartPr/>
                <p14:nvPr/>
              </p14:nvContentPartPr>
              <p14:xfrm>
                <a:off x="7587574" y="4059522"/>
                <a:ext cx="157320" cy="256320"/>
              </p14:xfrm>
            </p:contentPart>
          </mc:Choice>
          <mc:Fallback xmlns="">
            <p:pic>
              <p:nvPicPr>
                <p:cNvPr id="20" name="Ink 19">
                  <a:extLst>
                    <a:ext uri="{FF2B5EF4-FFF2-40B4-BE49-F238E27FC236}">
                      <a16:creationId xmlns:a16="http://schemas.microsoft.com/office/drawing/2014/main" id="{18324C1B-8944-4D7D-B9F4-B7C09E648035}"/>
                    </a:ext>
                  </a:extLst>
                </p:cNvPr>
                <p:cNvPicPr/>
                <p:nvPr/>
              </p:nvPicPr>
              <p:blipFill>
                <a:blip r:embed="rId29"/>
                <a:stretch>
                  <a:fillRect/>
                </a:stretch>
              </p:blipFill>
              <p:spPr>
                <a:xfrm>
                  <a:off x="7578574" y="4050522"/>
                  <a:ext cx="1749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9B127F5-A4C4-4AFF-B574-96FB0ABC6992}"/>
                    </a:ext>
                  </a:extLst>
                </p14:cNvPr>
                <p14:cNvContentPartPr/>
                <p14:nvPr/>
              </p14:nvContentPartPr>
              <p14:xfrm>
                <a:off x="4947334" y="4560642"/>
                <a:ext cx="3318120" cy="196920"/>
              </p14:xfrm>
            </p:contentPart>
          </mc:Choice>
          <mc:Fallback xmlns="">
            <p:pic>
              <p:nvPicPr>
                <p:cNvPr id="22" name="Ink 21">
                  <a:extLst>
                    <a:ext uri="{FF2B5EF4-FFF2-40B4-BE49-F238E27FC236}">
                      <a16:creationId xmlns:a16="http://schemas.microsoft.com/office/drawing/2014/main" id="{89B127F5-A4C4-4AFF-B574-96FB0ABC6992}"/>
                    </a:ext>
                  </a:extLst>
                </p:cNvPr>
                <p:cNvPicPr/>
                <p:nvPr/>
              </p:nvPicPr>
              <p:blipFill>
                <a:blip r:embed="rId31"/>
                <a:stretch>
                  <a:fillRect/>
                </a:stretch>
              </p:blipFill>
              <p:spPr>
                <a:xfrm>
                  <a:off x="4938694" y="4551642"/>
                  <a:ext cx="3335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19428FC8-9767-4EE0-B896-069665FA0BB5}"/>
                    </a:ext>
                  </a:extLst>
                </p14:cNvPr>
                <p14:cNvContentPartPr/>
                <p14:nvPr/>
              </p14:nvContentPartPr>
              <p14:xfrm>
                <a:off x="4884694" y="4904082"/>
                <a:ext cx="24840" cy="383760"/>
              </p14:xfrm>
            </p:contentPart>
          </mc:Choice>
          <mc:Fallback xmlns="">
            <p:pic>
              <p:nvPicPr>
                <p:cNvPr id="24" name="Ink 23">
                  <a:extLst>
                    <a:ext uri="{FF2B5EF4-FFF2-40B4-BE49-F238E27FC236}">
                      <a16:creationId xmlns:a16="http://schemas.microsoft.com/office/drawing/2014/main" id="{19428FC8-9767-4EE0-B896-069665FA0BB5}"/>
                    </a:ext>
                  </a:extLst>
                </p:cNvPr>
                <p:cNvPicPr/>
                <p:nvPr/>
              </p:nvPicPr>
              <p:blipFill>
                <a:blip r:embed="rId33"/>
                <a:stretch>
                  <a:fillRect/>
                </a:stretch>
              </p:blipFill>
              <p:spPr>
                <a:xfrm>
                  <a:off x="4876054" y="4895082"/>
                  <a:ext cx="424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F8186DF-2032-46E7-9862-74323D844199}"/>
                    </a:ext>
                  </a:extLst>
                </p14:cNvPr>
                <p14:cNvContentPartPr/>
                <p14:nvPr/>
              </p14:nvContentPartPr>
              <p14:xfrm>
                <a:off x="4796134" y="4841802"/>
                <a:ext cx="303840" cy="161640"/>
              </p14:xfrm>
            </p:contentPart>
          </mc:Choice>
          <mc:Fallback xmlns="">
            <p:pic>
              <p:nvPicPr>
                <p:cNvPr id="25" name="Ink 24">
                  <a:extLst>
                    <a:ext uri="{FF2B5EF4-FFF2-40B4-BE49-F238E27FC236}">
                      <a16:creationId xmlns:a16="http://schemas.microsoft.com/office/drawing/2014/main" id="{BF8186DF-2032-46E7-9862-74323D844199}"/>
                    </a:ext>
                  </a:extLst>
                </p:cNvPr>
                <p:cNvPicPr/>
                <p:nvPr/>
              </p:nvPicPr>
              <p:blipFill>
                <a:blip r:embed="rId35"/>
                <a:stretch>
                  <a:fillRect/>
                </a:stretch>
              </p:blipFill>
              <p:spPr>
                <a:xfrm>
                  <a:off x="4787134" y="4832802"/>
                  <a:ext cx="321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EE13328C-0D5A-410C-A034-194A682164E6}"/>
                    </a:ext>
                  </a:extLst>
                </p14:cNvPr>
                <p14:cNvContentPartPr/>
                <p14:nvPr/>
              </p14:nvContentPartPr>
              <p14:xfrm>
                <a:off x="5060734" y="5024682"/>
                <a:ext cx="117360" cy="258120"/>
              </p14:xfrm>
            </p:contentPart>
          </mc:Choice>
          <mc:Fallback xmlns="">
            <p:pic>
              <p:nvPicPr>
                <p:cNvPr id="26" name="Ink 25">
                  <a:extLst>
                    <a:ext uri="{FF2B5EF4-FFF2-40B4-BE49-F238E27FC236}">
                      <a16:creationId xmlns:a16="http://schemas.microsoft.com/office/drawing/2014/main" id="{EE13328C-0D5A-410C-A034-194A682164E6}"/>
                    </a:ext>
                  </a:extLst>
                </p:cNvPr>
                <p:cNvPicPr/>
                <p:nvPr/>
              </p:nvPicPr>
              <p:blipFill>
                <a:blip r:embed="rId37"/>
                <a:stretch>
                  <a:fillRect/>
                </a:stretch>
              </p:blipFill>
              <p:spPr>
                <a:xfrm>
                  <a:off x="5052094" y="5015682"/>
                  <a:ext cx="135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634E1E6A-3D99-496E-B4D2-630D0F125A1F}"/>
                    </a:ext>
                  </a:extLst>
                </p14:cNvPr>
                <p14:cNvContentPartPr/>
                <p14:nvPr/>
              </p14:nvContentPartPr>
              <p14:xfrm>
                <a:off x="5261614" y="4837482"/>
                <a:ext cx="169920" cy="424080"/>
              </p14:xfrm>
            </p:contentPart>
          </mc:Choice>
          <mc:Fallback xmlns="">
            <p:pic>
              <p:nvPicPr>
                <p:cNvPr id="27" name="Ink 26">
                  <a:extLst>
                    <a:ext uri="{FF2B5EF4-FFF2-40B4-BE49-F238E27FC236}">
                      <a16:creationId xmlns:a16="http://schemas.microsoft.com/office/drawing/2014/main" id="{634E1E6A-3D99-496E-B4D2-630D0F125A1F}"/>
                    </a:ext>
                  </a:extLst>
                </p:cNvPr>
                <p:cNvPicPr/>
                <p:nvPr/>
              </p:nvPicPr>
              <p:blipFill>
                <a:blip r:embed="rId39"/>
                <a:stretch>
                  <a:fillRect/>
                </a:stretch>
              </p:blipFill>
              <p:spPr>
                <a:xfrm>
                  <a:off x="5252974" y="4828482"/>
                  <a:ext cx="1875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B5B7D11D-8D3D-46C3-96B0-3FC91A7B9E14}"/>
                    </a:ext>
                  </a:extLst>
                </p14:cNvPr>
                <p14:cNvContentPartPr/>
                <p14:nvPr/>
              </p14:nvContentPartPr>
              <p14:xfrm>
                <a:off x="5213734" y="4943322"/>
                <a:ext cx="247320" cy="111960"/>
              </p14:xfrm>
            </p:contentPart>
          </mc:Choice>
          <mc:Fallback xmlns="">
            <p:pic>
              <p:nvPicPr>
                <p:cNvPr id="28" name="Ink 27">
                  <a:extLst>
                    <a:ext uri="{FF2B5EF4-FFF2-40B4-BE49-F238E27FC236}">
                      <a16:creationId xmlns:a16="http://schemas.microsoft.com/office/drawing/2014/main" id="{B5B7D11D-8D3D-46C3-96B0-3FC91A7B9E14}"/>
                    </a:ext>
                  </a:extLst>
                </p:cNvPr>
                <p:cNvPicPr/>
                <p:nvPr/>
              </p:nvPicPr>
              <p:blipFill>
                <a:blip r:embed="rId41"/>
                <a:stretch>
                  <a:fillRect/>
                </a:stretch>
              </p:blipFill>
              <p:spPr>
                <a:xfrm>
                  <a:off x="5204734" y="4934322"/>
                  <a:ext cx="264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8EF48BE8-2C30-4B3E-9EBF-831F78FADAF6}"/>
                    </a:ext>
                  </a:extLst>
                </p14:cNvPr>
                <p14:cNvContentPartPr/>
                <p14:nvPr/>
              </p14:nvContentPartPr>
              <p14:xfrm>
                <a:off x="5513254" y="4858722"/>
                <a:ext cx="235800" cy="461520"/>
              </p14:xfrm>
            </p:contentPart>
          </mc:Choice>
          <mc:Fallback xmlns="">
            <p:pic>
              <p:nvPicPr>
                <p:cNvPr id="29" name="Ink 28">
                  <a:extLst>
                    <a:ext uri="{FF2B5EF4-FFF2-40B4-BE49-F238E27FC236}">
                      <a16:creationId xmlns:a16="http://schemas.microsoft.com/office/drawing/2014/main" id="{8EF48BE8-2C30-4B3E-9EBF-831F78FADAF6}"/>
                    </a:ext>
                  </a:extLst>
                </p:cNvPr>
                <p:cNvPicPr/>
                <p:nvPr/>
              </p:nvPicPr>
              <p:blipFill>
                <a:blip r:embed="rId43"/>
                <a:stretch>
                  <a:fillRect/>
                </a:stretch>
              </p:blipFill>
              <p:spPr>
                <a:xfrm>
                  <a:off x="5504254" y="4850082"/>
                  <a:ext cx="2534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60434BC-CF1E-48C9-BF72-78671AA73121}"/>
                    </a:ext>
                  </a:extLst>
                </p14:cNvPr>
                <p14:cNvContentPartPr/>
                <p14:nvPr/>
              </p14:nvContentPartPr>
              <p14:xfrm>
                <a:off x="5971894" y="4981482"/>
                <a:ext cx="137520" cy="264240"/>
              </p14:xfrm>
            </p:contentPart>
          </mc:Choice>
          <mc:Fallback xmlns="">
            <p:pic>
              <p:nvPicPr>
                <p:cNvPr id="30" name="Ink 29">
                  <a:extLst>
                    <a:ext uri="{FF2B5EF4-FFF2-40B4-BE49-F238E27FC236}">
                      <a16:creationId xmlns:a16="http://schemas.microsoft.com/office/drawing/2014/main" id="{760434BC-CF1E-48C9-BF72-78671AA73121}"/>
                    </a:ext>
                  </a:extLst>
                </p:cNvPr>
                <p:cNvPicPr/>
                <p:nvPr/>
              </p:nvPicPr>
              <p:blipFill>
                <a:blip r:embed="rId45"/>
                <a:stretch>
                  <a:fillRect/>
                </a:stretch>
              </p:blipFill>
              <p:spPr>
                <a:xfrm>
                  <a:off x="5963254" y="4972482"/>
                  <a:ext cx="1551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C76A817B-CF02-4C3C-919F-7864FF3EC197}"/>
                    </a:ext>
                  </a:extLst>
                </p14:cNvPr>
                <p14:cNvContentPartPr/>
                <p14:nvPr/>
              </p14:nvContentPartPr>
              <p14:xfrm>
                <a:off x="6144334" y="5010282"/>
                <a:ext cx="126720" cy="232200"/>
              </p14:xfrm>
            </p:contentPart>
          </mc:Choice>
          <mc:Fallback xmlns="">
            <p:pic>
              <p:nvPicPr>
                <p:cNvPr id="31" name="Ink 30">
                  <a:extLst>
                    <a:ext uri="{FF2B5EF4-FFF2-40B4-BE49-F238E27FC236}">
                      <a16:creationId xmlns:a16="http://schemas.microsoft.com/office/drawing/2014/main" id="{C76A817B-CF02-4C3C-919F-7864FF3EC197}"/>
                    </a:ext>
                  </a:extLst>
                </p:cNvPr>
                <p:cNvPicPr/>
                <p:nvPr/>
              </p:nvPicPr>
              <p:blipFill>
                <a:blip r:embed="rId47"/>
                <a:stretch>
                  <a:fillRect/>
                </a:stretch>
              </p:blipFill>
              <p:spPr>
                <a:xfrm>
                  <a:off x="6135334" y="5001282"/>
                  <a:ext cx="144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6EB72E73-6F67-4C18-86C2-7F375E3A9E00}"/>
                    </a:ext>
                  </a:extLst>
                </p14:cNvPr>
                <p14:cNvContentPartPr/>
                <p14:nvPr/>
              </p14:nvContentPartPr>
              <p14:xfrm>
                <a:off x="6346654" y="4812282"/>
                <a:ext cx="16560" cy="421560"/>
              </p14:xfrm>
            </p:contentPart>
          </mc:Choice>
          <mc:Fallback xmlns="">
            <p:pic>
              <p:nvPicPr>
                <p:cNvPr id="32" name="Ink 31">
                  <a:extLst>
                    <a:ext uri="{FF2B5EF4-FFF2-40B4-BE49-F238E27FC236}">
                      <a16:creationId xmlns:a16="http://schemas.microsoft.com/office/drawing/2014/main" id="{6EB72E73-6F67-4C18-86C2-7F375E3A9E00}"/>
                    </a:ext>
                  </a:extLst>
                </p:cNvPr>
                <p:cNvPicPr/>
                <p:nvPr/>
              </p:nvPicPr>
              <p:blipFill>
                <a:blip r:embed="rId49"/>
                <a:stretch>
                  <a:fillRect/>
                </a:stretch>
              </p:blipFill>
              <p:spPr>
                <a:xfrm>
                  <a:off x="6337654" y="4803642"/>
                  <a:ext cx="3420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65FA136E-CF42-42E2-9373-AA7164DD06B8}"/>
                    </a:ext>
                  </a:extLst>
                </p14:cNvPr>
                <p14:cNvContentPartPr/>
                <p14:nvPr/>
              </p14:nvContentPartPr>
              <p14:xfrm>
                <a:off x="6434494" y="4995882"/>
                <a:ext cx="117000" cy="249840"/>
              </p14:xfrm>
            </p:contentPart>
          </mc:Choice>
          <mc:Fallback xmlns="">
            <p:pic>
              <p:nvPicPr>
                <p:cNvPr id="33" name="Ink 32">
                  <a:extLst>
                    <a:ext uri="{FF2B5EF4-FFF2-40B4-BE49-F238E27FC236}">
                      <a16:creationId xmlns:a16="http://schemas.microsoft.com/office/drawing/2014/main" id="{65FA136E-CF42-42E2-9373-AA7164DD06B8}"/>
                    </a:ext>
                  </a:extLst>
                </p:cNvPr>
                <p:cNvPicPr/>
                <p:nvPr/>
              </p:nvPicPr>
              <p:blipFill>
                <a:blip r:embed="rId51"/>
                <a:stretch>
                  <a:fillRect/>
                </a:stretch>
              </p:blipFill>
              <p:spPr>
                <a:xfrm>
                  <a:off x="6425494" y="4987242"/>
                  <a:ext cx="1346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5A77DABF-4B3B-4DAA-940E-2B069E76F1F6}"/>
                    </a:ext>
                  </a:extLst>
                </p14:cNvPr>
                <p14:cNvContentPartPr/>
                <p14:nvPr/>
              </p14:nvContentPartPr>
              <p14:xfrm>
                <a:off x="6592174" y="4982562"/>
                <a:ext cx="200160" cy="283320"/>
              </p14:xfrm>
            </p:contentPart>
          </mc:Choice>
          <mc:Fallback xmlns="">
            <p:pic>
              <p:nvPicPr>
                <p:cNvPr id="34" name="Ink 33">
                  <a:extLst>
                    <a:ext uri="{FF2B5EF4-FFF2-40B4-BE49-F238E27FC236}">
                      <a16:creationId xmlns:a16="http://schemas.microsoft.com/office/drawing/2014/main" id="{5A77DABF-4B3B-4DAA-940E-2B069E76F1F6}"/>
                    </a:ext>
                  </a:extLst>
                </p:cNvPr>
                <p:cNvPicPr/>
                <p:nvPr/>
              </p:nvPicPr>
              <p:blipFill>
                <a:blip r:embed="rId53"/>
                <a:stretch>
                  <a:fillRect/>
                </a:stretch>
              </p:blipFill>
              <p:spPr>
                <a:xfrm>
                  <a:off x="6583534" y="4973922"/>
                  <a:ext cx="2178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62E488B9-F411-48C5-AFE5-6A9E2C6456E6}"/>
                    </a:ext>
                  </a:extLst>
                </p14:cNvPr>
                <p14:cNvContentPartPr/>
                <p14:nvPr/>
              </p14:nvContentPartPr>
              <p14:xfrm>
                <a:off x="6851374" y="4950882"/>
                <a:ext cx="124920" cy="271800"/>
              </p14:xfrm>
            </p:contentPart>
          </mc:Choice>
          <mc:Fallback xmlns="">
            <p:pic>
              <p:nvPicPr>
                <p:cNvPr id="35" name="Ink 34">
                  <a:extLst>
                    <a:ext uri="{FF2B5EF4-FFF2-40B4-BE49-F238E27FC236}">
                      <a16:creationId xmlns:a16="http://schemas.microsoft.com/office/drawing/2014/main" id="{62E488B9-F411-48C5-AFE5-6A9E2C6456E6}"/>
                    </a:ext>
                  </a:extLst>
                </p:cNvPr>
                <p:cNvPicPr/>
                <p:nvPr/>
              </p:nvPicPr>
              <p:blipFill>
                <a:blip r:embed="rId55"/>
                <a:stretch>
                  <a:fillRect/>
                </a:stretch>
              </p:blipFill>
              <p:spPr>
                <a:xfrm>
                  <a:off x="6842734" y="4942242"/>
                  <a:ext cx="142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389FADBF-A86D-412B-98C2-B72691B1437F}"/>
                    </a:ext>
                  </a:extLst>
                </p14:cNvPr>
                <p14:cNvContentPartPr/>
                <p14:nvPr/>
              </p14:nvContentPartPr>
              <p14:xfrm>
                <a:off x="7165294" y="4933242"/>
                <a:ext cx="142920" cy="249840"/>
              </p14:xfrm>
            </p:contentPart>
          </mc:Choice>
          <mc:Fallback xmlns="">
            <p:pic>
              <p:nvPicPr>
                <p:cNvPr id="37" name="Ink 36">
                  <a:extLst>
                    <a:ext uri="{FF2B5EF4-FFF2-40B4-BE49-F238E27FC236}">
                      <a16:creationId xmlns:a16="http://schemas.microsoft.com/office/drawing/2014/main" id="{389FADBF-A86D-412B-98C2-B72691B1437F}"/>
                    </a:ext>
                  </a:extLst>
                </p:cNvPr>
                <p:cNvPicPr/>
                <p:nvPr/>
              </p:nvPicPr>
              <p:blipFill>
                <a:blip r:embed="rId57"/>
                <a:stretch>
                  <a:fillRect/>
                </a:stretch>
              </p:blipFill>
              <p:spPr>
                <a:xfrm>
                  <a:off x="7156294" y="4924242"/>
                  <a:ext cx="160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E17A9B25-0AE0-44DC-B717-7777EA72120E}"/>
                    </a:ext>
                  </a:extLst>
                </p14:cNvPr>
                <p14:cNvContentPartPr/>
                <p14:nvPr/>
              </p14:nvContentPartPr>
              <p14:xfrm>
                <a:off x="7356454" y="4778442"/>
                <a:ext cx="198000" cy="638640"/>
              </p14:xfrm>
            </p:contentPart>
          </mc:Choice>
          <mc:Fallback xmlns="">
            <p:pic>
              <p:nvPicPr>
                <p:cNvPr id="38" name="Ink 37">
                  <a:extLst>
                    <a:ext uri="{FF2B5EF4-FFF2-40B4-BE49-F238E27FC236}">
                      <a16:creationId xmlns:a16="http://schemas.microsoft.com/office/drawing/2014/main" id="{E17A9B25-0AE0-44DC-B717-7777EA72120E}"/>
                    </a:ext>
                  </a:extLst>
                </p:cNvPr>
                <p:cNvPicPr/>
                <p:nvPr/>
              </p:nvPicPr>
              <p:blipFill>
                <a:blip r:embed="rId59"/>
                <a:stretch>
                  <a:fillRect/>
                </a:stretch>
              </p:blipFill>
              <p:spPr>
                <a:xfrm>
                  <a:off x="7347814" y="4769802"/>
                  <a:ext cx="21564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A1C7077E-33CC-42AE-A4DF-EA26C978B691}"/>
                    </a:ext>
                  </a:extLst>
                </p14:cNvPr>
                <p14:cNvContentPartPr/>
                <p14:nvPr/>
              </p14:nvContentPartPr>
              <p14:xfrm>
                <a:off x="7312534" y="4983282"/>
                <a:ext cx="199800" cy="76320"/>
              </p14:xfrm>
            </p:contentPart>
          </mc:Choice>
          <mc:Fallback xmlns="">
            <p:pic>
              <p:nvPicPr>
                <p:cNvPr id="39" name="Ink 38">
                  <a:extLst>
                    <a:ext uri="{FF2B5EF4-FFF2-40B4-BE49-F238E27FC236}">
                      <a16:creationId xmlns:a16="http://schemas.microsoft.com/office/drawing/2014/main" id="{A1C7077E-33CC-42AE-A4DF-EA26C978B691}"/>
                    </a:ext>
                  </a:extLst>
                </p:cNvPr>
                <p:cNvPicPr/>
                <p:nvPr/>
              </p:nvPicPr>
              <p:blipFill>
                <a:blip r:embed="rId61"/>
                <a:stretch>
                  <a:fillRect/>
                </a:stretch>
              </p:blipFill>
              <p:spPr>
                <a:xfrm>
                  <a:off x="7303894" y="4974642"/>
                  <a:ext cx="217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B98E9A9A-7372-459D-87B7-E076B999CC09}"/>
                    </a:ext>
                  </a:extLst>
                </p14:cNvPr>
                <p14:cNvContentPartPr/>
                <p14:nvPr/>
              </p14:nvContentPartPr>
              <p14:xfrm>
                <a:off x="7663174" y="4868082"/>
                <a:ext cx="111240" cy="279360"/>
              </p14:xfrm>
            </p:contentPart>
          </mc:Choice>
          <mc:Fallback xmlns="">
            <p:pic>
              <p:nvPicPr>
                <p:cNvPr id="40" name="Ink 39">
                  <a:extLst>
                    <a:ext uri="{FF2B5EF4-FFF2-40B4-BE49-F238E27FC236}">
                      <a16:creationId xmlns:a16="http://schemas.microsoft.com/office/drawing/2014/main" id="{B98E9A9A-7372-459D-87B7-E076B999CC09}"/>
                    </a:ext>
                  </a:extLst>
                </p:cNvPr>
                <p:cNvPicPr/>
                <p:nvPr/>
              </p:nvPicPr>
              <p:blipFill>
                <a:blip r:embed="rId63"/>
                <a:stretch>
                  <a:fillRect/>
                </a:stretch>
              </p:blipFill>
              <p:spPr>
                <a:xfrm>
                  <a:off x="7654534" y="4859082"/>
                  <a:ext cx="128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33BE7FA0-635F-4651-9879-50FDB9D143A5}"/>
                    </a:ext>
                  </a:extLst>
                </p14:cNvPr>
                <p14:cNvContentPartPr/>
                <p14:nvPr/>
              </p14:nvContentPartPr>
              <p14:xfrm>
                <a:off x="7820494" y="4922082"/>
                <a:ext cx="104040" cy="210600"/>
              </p14:xfrm>
            </p:contentPart>
          </mc:Choice>
          <mc:Fallback xmlns="">
            <p:pic>
              <p:nvPicPr>
                <p:cNvPr id="41" name="Ink 40">
                  <a:extLst>
                    <a:ext uri="{FF2B5EF4-FFF2-40B4-BE49-F238E27FC236}">
                      <a16:creationId xmlns:a16="http://schemas.microsoft.com/office/drawing/2014/main" id="{33BE7FA0-635F-4651-9879-50FDB9D143A5}"/>
                    </a:ext>
                  </a:extLst>
                </p:cNvPr>
                <p:cNvPicPr/>
                <p:nvPr/>
              </p:nvPicPr>
              <p:blipFill>
                <a:blip r:embed="rId65"/>
                <a:stretch>
                  <a:fillRect/>
                </a:stretch>
              </p:blipFill>
              <p:spPr>
                <a:xfrm>
                  <a:off x="7811494" y="4913082"/>
                  <a:ext cx="121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7E22538F-B319-4EE2-A04E-C2F18DDF72EE}"/>
                    </a:ext>
                  </a:extLst>
                </p14:cNvPr>
                <p14:cNvContentPartPr/>
                <p14:nvPr/>
              </p14:nvContentPartPr>
              <p14:xfrm>
                <a:off x="7961254" y="4741722"/>
                <a:ext cx="66600" cy="447480"/>
              </p14:xfrm>
            </p:contentPart>
          </mc:Choice>
          <mc:Fallback xmlns="">
            <p:pic>
              <p:nvPicPr>
                <p:cNvPr id="42" name="Ink 41">
                  <a:extLst>
                    <a:ext uri="{FF2B5EF4-FFF2-40B4-BE49-F238E27FC236}">
                      <a16:creationId xmlns:a16="http://schemas.microsoft.com/office/drawing/2014/main" id="{7E22538F-B319-4EE2-A04E-C2F18DDF72EE}"/>
                    </a:ext>
                  </a:extLst>
                </p:cNvPr>
                <p:cNvPicPr/>
                <p:nvPr/>
              </p:nvPicPr>
              <p:blipFill>
                <a:blip r:embed="rId67"/>
                <a:stretch>
                  <a:fillRect/>
                </a:stretch>
              </p:blipFill>
              <p:spPr>
                <a:xfrm>
                  <a:off x="7952254" y="4732722"/>
                  <a:ext cx="842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14C71F07-E3E9-42E9-9704-8E775B370761}"/>
                    </a:ext>
                  </a:extLst>
                </p14:cNvPr>
                <p14:cNvContentPartPr/>
                <p14:nvPr/>
              </p14:nvContentPartPr>
              <p14:xfrm>
                <a:off x="8070694" y="4917402"/>
                <a:ext cx="133200" cy="208440"/>
              </p14:xfrm>
            </p:contentPart>
          </mc:Choice>
          <mc:Fallback xmlns="">
            <p:pic>
              <p:nvPicPr>
                <p:cNvPr id="43" name="Ink 42">
                  <a:extLst>
                    <a:ext uri="{FF2B5EF4-FFF2-40B4-BE49-F238E27FC236}">
                      <a16:creationId xmlns:a16="http://schemas.microsoft.com/office/drawing/2014/main" id="{14C71F07-E3E9-42E9-9704-8E775B370761}"/>
                    </a:ext>
                  </a:extLst>
                </p:cNvPr>
                <p:cNvPicPr/>
                <p:nvPr/>
              </p:nvPicPr>
              <p:blipFill>
                <a:blip r:embed="rId69"/>
                <a:stretch>
                  <a:fillRect/>
                </a:stretch>
              </p:blipFill>
              <p:spPr>
                <a:xfrm>
                  <a:off x="8061694" y="4908402"/>
                  <a:ext cx="150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D3D80CB5-4080-48B6-B26F-52C9322BA596}"/>
                    </a:ext>
                  </a:extLst>
                </p14:cNvPr>
                <p14:cNvContentPartPr/>
                <p14:nvPr/>
              </p14:nvContentPartPr>
              <p14:xfrm>
                <a:off x="8253574" y="4773042"/>
                <a:ext cx="70200" cy="391680"/>
              </p14:xfrm>
            </p:contentPart>
          </mc:Choice>
          <mc:Fallback xmlns="">
            <p:pic>
              <p:nvPicPr>
                <p:cNvPr id="44" name="Ink 43">
                  <a:extLst>
                    <a:ext uri="{FF2B5EF4-FFF2-40B4-BE49-F238E27FC236}">
                      <a16:creationId xmlns:a16="http://schemas.microsoft.com/office/drawing/2014/main" id="{D3D80CB5-4080-48B6-B26F-52C9322BA596}"/>
                    </a:ext>
                  </a:extLst>
                </p:cNvPr>
                <p:cNvPicPr/>
                <p:nvPr/>
              </p:nvPicPr>
              <p:blipFill>
                <a:blip r:embed="rId71"/>
                <a:stretch>
                  <a:fillRect/>
                </a:stretch>
              </p:blipFill>
              <p:spPr>
                <a:xfrm>
                  <a:off x="8244574" y="4764042"/>
                  <a:ext cx="878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43C2DB3D-E773-4DC3-9F7D-B28D95A34F03}"/>
                    </a:ext>
                  </a:extLst>
                </p14:cNvPr>
                <p14:cNvContentPartPr/>
                <p14:nvPr/>
              </p14:nvContentPartPr>
              <p14:xfrm>
                <a:off x="8233414" y="4903002"/>
                <a:ext cx="132840" cy="54720"/>
              </p14:xfrm>
            </p:contentPart>
          </mc:Choice>
          <mc:Fallback xmlns="">
            <p:pic>
              <p:nvPicPr>
                <p:cNvPr id="45" name="Ink 44">
                  <a:extLst>
                    <a:ext uri="{FF2B5EF4-FFF2-40B4-BE49-F238E27FC236}">
                      <a16:creationId xmlns:a16="http://schemas.microsoft.com/office/drawing/2014/main" id="{43C2DB3D-E773-4DC3-9F7D-B28D95A34F03}"/>
                    </a:ext>
                  </a:extLst>
                </p:cNvPr>
                <p:cNvPicPr/>
                <p:nvPr/>
              </p:nvPicPr>
              <p:blipFill>
                <a:blip r:embed="rId73"/>
                <a:stretch>
                  <a:fillRect/>
                </a:stretch>
              </p:blipFill>
              <p:spPr>
                <a:xfrm>
                  <a:off x="8224774" y="4894362"/>
                  <a:ext cx="15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85F8B974-E984-41C5-AC6C-3B3B082C169E}"/>
                    </a:ext>
                  </a:extLst>
                </p14:cNvPr>
                <p14:cNvContentPartPr/>
                <p14:nvPr/>
              </p14:nvContentPartPr>
              <p14:xfrm>
                <a:off x="8393254" y="4751082"/>
                <a:ext cx="28800" cy="401040"/>
              </p14:xfrm>
            </p:contentPart>
          </mc:Choice>
          <mc:Fallback xmlns="">
            <p:pic>
              <p:nvPicPr>
                <p:cNvPr id="46" name="Ink 45">
                  <a:extLst>
                    <a:ext uri="{FF2B5EF4-FFF2-40B4-BE49-F238E27FC236}">
                      <a16:creationId xmlns:a16="http://schemas.microsoft.com/office/drawing/2014/main" id="{85F8B974-E984-41C5-AC6C-3B3B082C169E}"/>
                    </a:ext>
                  </a:extLst>
                </p:cNvPr>
                <p:cNvPicPr/>
                <p:nvPr/>
              </p:nvPicPr>
              <p:blipFill>
                <a:blip r:embed="rId75"/>
                <a:stretch>
                  <a:fillRect/>
                </a:stretch>
              </p:blipFill>
              <p:spPr>
                <a:xfrm>
                  <a:off x="8384254" y="4742442"/>
                  <a:ext cx="464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7A19E750-F0E3-41B5-81FA-9BC1B6230E8E}"/>
                    </a:ext>
                  </a:extLst>
                </p14:cNvPr>
                <p14:cNvContentPartPr/>
                <p14:nvPr/>
              </p14:nvContentPartPr>
              <p14:xfrm>
                <a:off x="8512054" y="4918482"/>
                <a:ext cx="82080" cy="214200"/>
              </p14:xfrm>
            </p:contentPart>
          </mc:Choice>
          <mc:Fallback xmlns="">
            <p:pic>
              <p:nvPicPr>
                <p:cNvPr id="47" name="Ink 46">
                  <a:extLst>
                    <a:ext uri="{FF2B5EF4-FFF2-40B4-BE49-F238E27FC236}">
                      <a16:creationId xmlns:a16="http://schemas.microsoft.com/office/drawing/2014/main" id="{7A19E750-F0E3-41B5-81FA-9BC1B6230E8E}"/>
                    </a:ext>
                  </a:extLst>
                </p:cNvPr>
                <p:cNvPicPr/>
                <p:nvPr/>
              </p:nvPicPr>
              <p:blipFill>
                <a:blip r:embed="rId77"/>
                <a:stretch>
                  <a:fillRect/>
                </a:stretch>
              </p:blipFill>
              <p:spPr>
                <a:xfrm>
                  <a:off x="8503414" y="4909842"/>
                  <a:ext cx="99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7AE3E081-6D3B-4FC8-AA4B-8E6B86F0EB6E}"/>
                    </a:ext>
                  </a:extLst>
                </p14:cNvPr>
                <p14:cNvContentPartPr/>
                <p14:nvPr/>
              </p14:nvContentPartPr>
              <p14:xfrm>
                <a:off x="8655334" y="4895802"/>
                <a:ext cx="163440" cy="294120"/>
              </p14:xfrm>
            </p:contentPart>
          </mc:Choice>
          <mc:Fallback xmlns="">
            <p:pic>
              <p:nvPicPr>
                <p:cNvPr id="48" name="Ink 47">
                  <a:extLst>
                    <a:ext uri="{FF2B5EF4-FFF2-40B4-BE49-F238E27FC236}">
                      <a16:creationId xmlns:a16="http://schemas.microsoft.com/office/drawing/2014/main" id="{7AE3E081-6D3B-4FC8-AA4B-8E6B86F0EB6E}"/>
                    </a:ext>
                  </a:extLst>
                </p:cNvPr>
                <p:cNvPicPr/>
                <p:nvPr/>
              </p:nvPicPr>
              <p:blipFill>
                <a:blip r:embed="rId79"/>
                <a:stretch>
                  <a:fillRect/>
                </a:stretch>
              </p:blipFill>
              <p:spPr>
                <a:xfrm>
                  <a:off x="8646334" y="4887162"/>
                  <a:ext cx="1810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0D1714C9-C9C5-4302-9594-CCD9D6465B33}"/>
                    </a:ext>
                  </a:extLst>
                </p14:cNvPr>
                <p14:cNvContentPartPr/>
                <p14:nvPr/>
              </p14:nvContentPartPr>
              <p14:xfrm>
                <a:off x="8909494" y="4252482"/>
                <a:ext cx="595080" cy="543600"/>
              </p14:xfrm>
            </p:contentPart>
          </mc:Choice>
          <mc:Fallback xmlns="">
            <p:pic>
              <p:nvPicPr>
                <p:cNvPr id="49" name="Ink 48">
                  <a:extLst>
                    <a:ext uri="{FF2B5EF4-FFF2-40B4-BE49-F238E27FC236}">
                      <a16:creationId xmlns:a16="http://schemas.microsoft.com/office/drawing/2014/main" id="{0D1714C9-C9C5-4302-9594-CCD9D6465B33}"/>
                    </a:ext>
                  </a:extLst>
                </p:cNvPr>
                <p:cNvPicPr/>
                <p:nvPr/>
              </p:nvPicPr>
              <p:blipFill>
                <a:blip r:embed="rId81"/>
                <a:stretch>
                  <a:fillRect/>
                </a:stretch>
              </p:blipFill>
              <p:spPr>
                <a:xfrm>
                  <a:off x="8900854" y="4243842"/>
                  <a:ext cx="61272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DD708853-2EAD-419B-B152-4CAAF8186519}"/>
                    </a:ext>
                  </a:extLst>
                </p14:cNvPr>
                <p14:cNvContentPartPr/>
                <p14:nvPr/>
              </p14:nvContentPartPr>
              <p14:xfrm>
                <a:off x="9017134" y="4243482"/>
                <a:ext cx="328680" cy="578160"/>
              </p14:xfrm>
            </p:contentPart>
          </mc:Choice>
          <mc:Fallback xmlns="">
            <p:pic>
              <p:nvPicPr>
                <p:cNvPr id="50" name="Ink 49">
                  <a:extLst>
                    <a:ext uri="{FF2B5EF4-FFF2-40B4-BE49-F238E27FC236}">
                      <a16:creationId xmlns:a16="http://schemas.microsoft.com/office/drawing/2014/main" id="{DD708853-2EAD-419B-B152-4CAAF8186519}"/>
                    </a:ext>
                  </a:extLst>
                </p:cNvPr>
                <p:cNvPicPr/>
                <p:nvPr/>
              </p:nvPicPr>
              <p:blipFill>
                <a:blip r:embed="rId83"/>
                <a:stretch>
                  <a:fillRect/>
                </a:stretch>
              </p:blipFill>
              <p:spPr>
                <a:xfrm>
                  <a:off x="9008494" y="4234842"/>
                  <a:ext cx="34632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D515F2A6-4E19-4570-B403-7834D2AEECCC}"/>
                    </a:ext>
                  </a:extLst>
                </p14:cNvPr>
                <p14:cNvContentPartPr/>
                <p14:nvPr/>
              </p14:nvContentPartPr>
              <p14:xfrm>
                <a:off x="9670174" y="4252842"/>
                <a:ext cx="27000" cy="507240"/>
              </p14:xfrm>
            </p:contentPart>
          </mc:Choice>
          <mc:Fallback xmlns="">
            <p:pic>
              <p:nvPicPr>
                <p:cNvPr id="51" name="Ink 50">
                  <a:extLst>
                    <a:ext uri="{FF2B5EF4-FFF2-40B4-BE49-F238E27FC236}">
                      <a16:creationId xmlns:a16="http://schemas.microsoft.com/office/drawing/2014/main" id="{D515F2A6-4E19-4570-B403-7834D2AEECCC}"/>
                    </a:ext>
                  </a:extLst>
                </p:cNvPr>
                <p:cNvPicPr/>
                <p:nvPr/>
              </p:nvPicPr>
              <p:blipFill>
                <a:blip r:embed="rId85"/>
                <a:stretch>
                  <a:fillRect/>
                </a:stretch>
              </p:blipFill>
              <p:spPr>
                <a:xfrm>
                  <a:off x="9661534" y="4243842"/>
                  <a:ext cx="446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11D1F540-2928-4395-9BA1-8013890997C4}"/>
                    </a:ext>
                  </a:extLst>
                </p14:cNvPr>
                <p14:cNvContentPartPr/>
                <p14:nvPr/>
              </p14:nvContentPartPr>
              <p14:xfrm>
                <a:off x="9824254" y="4247802"/>
                <a:ext cx="158760" cy="388080"/>
              </p14:xfrm>
            </p:contentPart>
          </mc:Choice>
          <mc:Fallback xmlns="">
            <p:pic>
              <p:nvPicPr>
                <p:cNvPr id="52" name="Ink 51">
                  <a:extLst>
                    <a:ext uri="{FF2B5EF4-FFF2-40B4-BE49-F238E27FC236}">
                      <a16:creationId xmlns:a16="http://schemas.microsoft.com/office/drawing/2014/main" id="{11D1F540-2928-4395-9BA1-8013890997C4}"/>
                    </a:ext>
                  </a:extLst>
                </p:cNvPr>
                <p:cNvPicPr/>
                <p:nvPr/>
              </p:nvPicPr>
              <p:blipFill>
                <a:blip r:embed="rId87"/>
                <a:stretch>
                  <a:fillRect/>
                </a:stretch>
              </p:blipFill>
              <p:spPr>
                <a:xfrm>
                  <a:off x="9815614" y="4239162"/>
                  <a:ext cx="17640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0AC3BFB0-0FE6-42E3-85BD-75BD6E3CE669}"/>
                    </a:ext>
                  </a:extLst>
                </p14:cNvPr>
                <p14:cNvContentPartPr/>
                <p14:nvPr/>
              </p14:nvContentPartPr>
              <p14:xfrm>
                <a:off x="10058254" y="4235202"/>
                <a:ext cx="183240" cy="390240"/>
              </p14:xfrm>
            </p:contentPart>
          </mc:Choice>
          <mc:Fallback xmlns="">
            <p:pic>
              <p:nvPicPr>
                <p:cNvPr id="53" name="Ink 52">
                  <a:extLst>
                    <a:ext uri="{FF2B5EF4-FFF2-40B4-BE49-F238E27FC236}">
                      <a16:creationId xmlns:a16="http://schemas.microsoft.com/office/drawing/2014/main" id="{0AC3BFB0-0FE6-42E3-85BD-75BD6E3CE669}"/>
                    </a:ext>
                  </a:extLst>
                </p:cNvPr>
                <p:cNvPicPr/>
                <p:nvPr/>
              </p:nvPicPr>
              <p:blipFill>
                <a:blip r:embed="rId89"/>
                <a:stretch>
                  <a:fillRect/>
                </a:stretch>
              </p:blipFill>
              <p:spPr>
                <a:xfrm>
                  <a:off x="10049614" y="4226562"/>
                  <a:ext cx="2008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D01554BB-E4B4-4514-AACC-2759E86C3811}"/>
                    </a:ext>
                  </a:extLst>
                </p14:cNvPr>
                <p14:cNvContentPartPr/>
                <p14:nvPr/>
              </p14:nvContentPartPr>
              <p14:xfrm>
                <a:off x="10422214" y="4034322"/>
                <a:ext cx="228960" cy="771480"/>
              </p14:xfrm>
            </p:contentPart>
          </mc:Choice>
          <mc:Fallback xmlns="">
            <p:pic>
              <p:nvPicPr>
                <p:cNvPr id="54" name="Ink 53">
                  <a:extLst>
                    <a:ext uri="{FF2B5EF4-FFF2-40B4-BE49-F238E27FC236}">
                      <a16:creationId xmlns:a16="http://schemas.microsoft.com/office/drawing/2014/main" id="{D01554BB-E4B4-4514-AACC-2759E86C3811}"/>
                    </a:ext>
                  </a:extLst>
                </p:cNvPr>
                <p:cNvPicPr/>
                <p:nvPr/>
              </p:nvPicPr>
              <p:blipFill>
                <a:blip r:embed="rId91"/>
                <a:stretch>
                  <a:fillRect/>
                </a:stretch>
              </p:blipFill>
              <p:spPr>
                <a:xfrm>
                  <a:off x="10413214" y="4025322"/>
                  <a:ext cx="24660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C271C0A8-AA3E-4179-B858-25849B4B738E}"/>
                    </a:ext>
                  </a:extLst>
                </p14:cNvPr>
                <p14:cNvContentPartPr/>
                <p14:nvPr/>
              </p14:nvContentPartPr>
              <p14:xfrm>
                <a:off x="10641094" y="4513842"/>
                <a:ext cx="102600" cy="151920"/>
              </p14:xfrm>
            </p:contentPart>
          </mc:Choice>
          <mc:Fallback xmlns="">
            <p:pic>
              <p:nvPicPr>
                <p:cNvPr id="55" name="Ink 54">
                  <a:extLst>
                    <a:ext uri="{FF2B5EF4-FFF2-40B4-BE49-F238E27FC236}">
                      <a16:creationId xmlns:a16="http://schemas.microsoft.com/office/drawing/2014/main" id="{C271C0A8-AA3E-4179-B858-25849B4B738E}"/>
                    </a:ext>
                  </a:extLst>
                </p:cNvPr>
                <p:cNvPicPr/>
                <p:nvPr/>
              </p:nvPicPr>
              <p:blipFill>
                <a:blip r:embed="rId93"/>
                <a:stretch>
                  <a:fillRect/>
                </a:stretch>
              </p:blipFill>
              <p:spPr>
                <a:xfrm>
                  <a:off x="10632094" y="4505202"/>
                  <a:ext cx="120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95CB495D-F1B2-42DA-AC81-2C0FC3E2F7F0}"/>
                    </a:ext>
                  </a:extLst>
                </p14:cNvPr>
                <p14:cNvContentPartPr/>
                <p14:nvPr/>
              </p14:nvContentPartPr>
              <p14:xfrm>
                <a:off x="4680574" y="5713362"/>
                <a:ext cx="219240" cy="22320"/>
              </p14:xfrm>
            </p:contentPart>
          </mc:Choice>
          <mc:Fallback xmlns="">
            <p:pic>
              <p:nvPicPr>
                <p:cNvPr id="57" name="Ink 56">
                  <a:extLst>
                    <a:ext uri="{FF2B5EF4-FFF2-40B4-BE49-F238E27FC236}">
                      <a16:creationId xmlns:a16="http://schemas.microsoft.com/office/drawing/2014/main" id="{95CB495D-F1B2-42DA-AC81-2C0FC3E2F7F0}"/>
                    </a:ext>
                  </a:extLst>
                </p:cNvPr>
                <p:cNvPicPr/>
                <p:nvPr/>
              </p:nvPicPr>
              <p:blipFill>
                <a:blip r:embed="rId95"/>
                <a:stretch>
                  <a:fillRect/>
                </a:stretch>
              </p:blipFill>
              <p:spPr>
                <a:xfrm>
                  <a:off x="4671934" y="5704362"/>
                  <a:ext cx="236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A42DE951-E3F3-43EA-B520-F61FFAFDFD25}"/>
                    </a:ext>
                  </a:extLst>
                </p14:cNvPr>
                <p14:cNvContentPartPr/>
                <p14:nvPr/>
              </p14:nvContentPartPr>
              <p14:xfrm>
                <a:off x="4701454" y="5839002"/>
                <a:ext cx="163800" cy="41760"/>
              </p14:xfrm>
            </p:contentPart>
          </mc:Choice>
          <mc:Fallback xmlns="">
            <p:pic>
              <p:nvPicPr>
                <p:cNvPr id="58" name="Ink 57">
                  <a:extLst>
                    <a:ext uri="{FF2B5EF4-FFF2-40B4-BE49-F238E27FC236}">
                      <a16:creationId xmlns:a16="http://schemas.microsoft.com/office/drawing/2014/main" id="{A42DE951-E3F3-43EA-B520-F61FFAFDFD25}"/>
                    </a:ext>
                  </a:extLst>
                </p:cNvPr>
                <p:cNvPicPr/>
                <p:nvPr/>
              </p:nvPicPr>
              <p:blipFill>
                <a:blip r:embed="rId97"/>
                <a:stretch>
                  <a:fillRect/>
                </a:stretch>
              </p:blipFill>
              <p:spPr>
                <a:xfrm>
                  <a:off x="4692814" y="5830362"/>
                  <a:ext cx="181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9F473637-BDD9-40C1-8D18-A61892A607E0}"/>
                    </a:ext>
                  </a:extLst>
                </p14:cNvPr>
                <p14:cNvContentPartPr/>
                <p14:nvPr/>
              </p14:nvContentPartPr>
              <p14:xfrm>
                <a:off x="5252974" y="5443362"/>
                <a:ext cx="156600" cy="275760"/>
              </p14:xfrm>
            </p:contentPart>
          </mc:Choice>
          <mc:Fallback xmlns="">
            <p:pic>
              <p:nvPicPr>
                <p:cNvPr id="59" name="Ink 58">
                  <a:extLst>
                    <a:ext uri="{FF2B5EF4-FFF2-40B4-BE49-F238E27FC236}">
                      <a16:creationId xmlns:a16="http://schemas.microsoft.com/office/drawing/2014/main" id="{9F473637-BDD9-40C1-8D18-A61892A607E0}"/>
                    </a:ext>
                  </a:extLst>
                </p:cNvPr>
                <p:cNvPicPr/>
                <p:nvPr/>
              </p:nvPicPr>
              <p:blipFill>
                <a:blip r:embed="rId99"/>
                <a:stretch>
                  <a:fillRect/>
                </a:stretch>
              </p:blipFill>
              <p:spPr>
                <a:xfrm>
                  <a:off x="5243974" y="5434362"/>
                  <a:ext cx="1742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EAC179FF-7D4B-42EF-8225-E97B2268C5BA}"/>
                    </a:ext>
                  </a:extLst>
                </p14:cNvPr>
                <p14:cNvContentPartPr/>
                <p14:nvPr/>
              </p14:nvContentPartPr>
              <p14:xfrm>
                <a:off x="5528014" y="5568642"/>
                <a:ext cx="37080" cy="66240"/>
              </p14:xfrm>
            </p:contentPart>
          </mc:Choice>
          <mc:Fallback xmlns="">
            <p:pic>
              <p:nvPicPr>
                <p:cNvPr id="60" name="Ink 59">
                  <a:extLst>
                    <a:ext uri="{FF2B5EF4-FFF2-40B4-BE49-F238E27FC236}">
                      <a16:creationId xmlns:a16="http://schemas.microsoft.com/office/drawing/2014/main" id="{EAC179FF-7D4B-42EF-8225-E97B2268C5BA}"/>
                    </a:ext>
                  </a:extLst>
                </p:cNvPr>
                <p:cNvPicPr/>
                <p:nvPr/>
              </p:nvPicPr>
              <p:blipFill>
                <a:blip r:embed="rId101"/>
                <a:stretch>
                  <a:fillRect/>
                </a:stretch>
              </p:blipFill>
              <p:spPr>
                <a:xfrm>
                  <a:off x="5519014" y="5559642"/>
                  <a:ext cx="54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F282E00D-2FEC-4BA8-B2AA-2FCF22005260}"/>
                    </a:ext>
                  </a:extLst>
                </p14:cNvPr>
                <p14:cNvContentPartPr/>
                <p14:nvPr/>
              </p14:nvContentPartPr>
              <p14:xfrm>
                <a:off x="5728894" y="5396922"/>
                <a:ext cx="147960" cy="308520"/>
              </p14:xfrm>
            </p:contentPart>
          </mc:Choice>
          <mc:Fallback xmlns="">
            <p:pic>
              <p:nvPicPr>
                <p:cNvPr id="61" name="Ink 60">
                  <a:extLst>
                    <a:ext uri="{FF2B5EF4-FFF2-40B4-BE49-F238E27FC236}">
                      <a16:creationId xmlns:a16="http://schemas.microsoft.com/office/drawing/2014/main" id="{F282E00D-2FEC-4BA8-B2AA-2FCF22005260}"/>
                    </a:ext>
                  </a:extLst>
                </p:cNvPr>
                <p:cNvPicPr/>
                <p:nvPr/>
              </p:nvPicPr>
              <p:blipFill>
                <a:blip r:embed="rId103"/>
                <a:stretch>
                  <a:fillRect/>
                </a:stretch>
              </p:blipFill>
              <p:spPr>
                <a:xfrm>
                  <a:off x="5720254" y="5388282"/>
                  <a:ext cx="1656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70A4557C-A96C-4B5A-93F7-8E53A3EB13A3}"/>
                    </a:ext>
                  </a:extLst>
                </p14:cNvPr>
                <p14:cNvContentPartPr/>
                <p14:nvPr/>
              </p14:nvContentPartPr>
              <p14:xfrm>
                <a:off x="5976574" y="5440122"/>
                <a:ext cx="128160" cy="242640"/>
              </p14:xfrm>
            </p:contentPart>
          </mc:Choice>
          <mc:Fallback xmlns="">
            <p:pic>
              <p:nvPicPr>
                <p:cNvPr id="62" name="Ink 61">
                  <a:extLst>
                    <a:ext uri="{FF2B5EF4-FFF2-40B4-BE49-F238E27FC236}">
                      <a16:creationId xmlns:a16="http://schemas.microsoft.com/office/drawing/2014/main" id="{70A4557C-A96C-4B5A-93F7-8E53A3EB13A3}"/>
                    </a:ext>
                  </a:extLst>
                </p:cNvPr>
                <p:cNvPicPr/>
                <p:nvPr/>
              </p:nvPicPr>
              <p:blipFill>
                <a:blip r:embed="rId105"/>
                <a:stretch>
                  <a:fillRect/>
                </a:stretch>
              </p:blipFill>
              <p:spPr>
                <a:xfrm>
                  <a:off x="5967574" y="5431122"/>
                  <a:ext cx="145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397B941D-7F62-44FE-AB5D-1EB4FFBAF260}"/>
                    </a:ext>
                  </a:extLst>
                </p14:cNvPr>
                <p14:cNvContentPartPr/>
                <p14:nvPr/>
              </p14:nvContentPartPr>
              <p14:xfrm>
                <a:off x="6026254" y="5428602"/>
                <a:ext cx="154080" cy="46440"/>
              </p14:xfrm>
            </p:contentPart>
          </mc:Choice>
          <mc:Fallback xmlns="">
            <p:pic>
              <p:nvPicPr>
                <p:cNvPr id="63" name="Ink 62">
                  <a:extLst>
                    <a:ext uri="{FF2B5EF4-FFF2-40B4-BE49-F238E27FC236}">
                      <a16:creationId xmlns:a16="http://schemas.microsoft.com/office/drawing/2014/main" id="{397B941D-7F62-44FE-AB5D-1EB4FFBAF260}"/>
                    </a:ext>
                  </a:extLst>
                </p:cNvPr>
                <p:cNvPicPr/>
                <p:nvPr/>
              </p:nvPicPr>
              <p:blipFill>
                <a:blip r:embed="rId107"/>
                <a:stretch>
                  <a:fillRect/>
                </a:stretch>
              </p:blipFill>
              <p:spPr>
                <a:xfrm>
                  <a:off x="6017254" y="5419602"/>
                  <a:ext cx="171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CE573754-521A-45BB-981F-7F690299EF46}"/>
                    </a:ext>
                  </a:extLst>
                </p14:cNvPr>
                <p14:cNvContentPartPr/>
                <p14:nvPr/>
              </p14:nvContentPartPr>
              <p14:xfrm>
                <a:off x="5173054" y="5723802"/>
                <a:ext cx="1289160" cy="88920"/>
              </p14:xfrm>
            </p:contentPart>
          </mc:Choice>
          <mc:Fallback xmlns="">
            <p:pic>
              <p:nvPicPr>
                <p:cNvPr id="64" name="Ink 63">
                  <a:extLst>
                    <a:ext uri="{FF2B5EF4-FFF2-40B4-BE49-F238E27FC236}">
                      <a16:creationId xmlns:a16="http://schemas.microsoft.com/office/drawing/2014/main" id="{CE573754-521A-45BB-981F-7F690299EF46}"/>
                    </a:ext>
                  </a:extLst>
                </p:cNvPr>
                <p:cNvPicPr/>
                <p:nvPr/>
              </p:nvPicPr>
              <p:blipFill>
                <a:blip r:embed="rId109"/>
                <a:stretch>
                  <a:fillRect/>
                </a:stretch>
              </p:blipFill>
              <p:spPr>
                <a:xfrm>
                  <a:off x="5164054" y="5714802"/>
                  <a:ext cx="130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586D7064-8807-4B80-B10D-55F8C2217AB3}"/>
                    </a:ext>
                  </a:extLst>
                </p14:cNvPr>
                <p14:cNvContentPartPr/>
                <p14:nvPr/>
              </p14:nvContentPartPr>
              <p14:xfrm>
                <a:off x="5477614" y="5890482"/>
                <a:ext cx="147240" cy="291960"/>
              </p14:xfrm>
            </p:contentPart>
          </mc:Choice>
          <mc:Fallback xmlns="">
            <p:pic>
              <p:nvPicPr>
                <p:cNvPr id="66" name="Ink 65">
                  <a:extLst>
                    <a:ext uri="{FF2B5EF4-FFF2-40B4-BE49-F238E27FC236}">
                      <a16:creationId xmlns:a16="http://schemas.microsoft.com/office/drawing/2014/main" id="{586D7064-8807-4B80-B10D-55F8C2217AB3}"/>
                    </a:ext>
                  </a:extLst>
                </p:cNvPr>
                <p:cNvPicPr/>
                <p:nvPr/>
              </p:nvPicPr>
              <p:blipFill>
                <a:blip r:embed="rId111"/>
                <a:stretch>
                  <a:fillRect/>
                </a:stretch>
              </p:blipFill>
              <p:spPr>
                <a:xfrm>
                  <a:off x="5468974" y="5881842"/>
                  <a:ext cx="1648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E70661B6-0461-401D-9391-5DDEFC629DCB}"/>
                    </a:ext>
                  </a:extLst>
                </p14:cNvPr>
                <p14:cNvContentPartPr/>
                <p14:nvPr/>
              </p14:nvContentPartPr>
              <p14:xfrm>
                <a:off x="5761654" y="5918922"/>
                <a:ext cx="165960" cy="271440"/>
              </p14:xfrm>
            </p:contentPart>
          </mc:Choice>
          <mc:Fallback xmlns="">
            <p:pic>
              <p:nvPicPr>
                <p:cNvPr id="67" name="Ink 66">
                  <a:extLst>
                    <a:ext uri="{FF2B5EF4-FFF2-40B4-BE49-F238E27FC236}">
                      <a16:creationId xmlns:a16="http://schemas.microsoft.com/office/drawing/2014/main" id="{E70661B6-0461-401D-9391-5DDEFC629DCB}"/>
                    </a:ext>
                  </a:extLst>
                </p:cNvPr>
                <p:cNvPicPr/>
                <p:nvPr/>
              </p:nvPicPr>
              <p:blipFill>
                <a:blip r:embed="rId113"/>
                <a:stretch>
                  <a:fillRect/>
                </a:stretch>
              </p:blipFill>
              <p:spPr>
                <a:xfrm>
                  <a:off x="5752654" y="5909922"/>
                  <a:ext cx="1836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47E62912-7627-46B8-A251-97481D92E1B5}"/>
                    </a:ext>
                  </a:extLst>
                </p14:cNvPr>
                <p14:cNvContentPartPr/>
                <p14:nvPr/>
              </p14:nvContentPartPr>
              <p14:xfrm>
                <a:off x="6530614" y="5574042"/>
                <a:ext cx="280440" cy="240840"/>
              </p14:xfrm>
            </p:contentPart>
          </mc:Choice>
          <mc:Fallback xmlns="">
            <p:pic>
              <p:nvPicPr>
                <p:cNvPr id="68" name="Ink 67">
                  <a:extLst>
                    <a:ext uri="{FF2B5EF4-FFF2-40B4-BE49-F238E27FC236}">
                      <a16:creationId xmlns:a16="http://schemas.microsoft.com/office/drawing/2014/main" id="{47E62912-7627-46B8-A251-97481D92E1B5}"/>
                    </a:ext>
                  </a:extLst>
                </p:cNvPr>
                <p:cNvPicPr/>
                <p:nvPr/>
              </p:nvPicPr>
              <p:blipFill>
                <a:blip r:embed="rId115"/>
                <a:stretch>
                  <a:fillRect/>
                </a:stretch>
              </p:blipFill>
              <p:spPr>
                <a:xfrm>
                  <a:off x="6521974" y="5565042"/>
                  <a:ext cx="298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692AFEDA-189A-4EDE-B568-7A4FA77502B5}"/>
                    </a:ext>
                  </a:extLst>
                </p14:cNvPr>
                <p14:cNvContentPartPr/>
                <p14:nvPr/>
              </p14:nvContentPartPr>
              <p14:xfrm>
                <a:off x="6569494" y="5534082"/>
                <a:ext cx="164160" cy="480600"/>
              </p14:xfrm>
            </p:contentPart>
          </mc:Choice>
          <mc:Fallback xmlns="">
            <p:pic>
              <p:nvPicPr>
                <p:cNvPr id="69" name="Ink 68">
                  <a:extLst>
                    <a:ext uri="{FF2B5EF4-FFF2-40B4-BE49-F238E27FC236}">
                      <a16:creationId xmlns:a16="http://schemas.microsoft.com/office/drawing/2014/main" id="{692AFEDA-189A-4EDE-B568-7A4FA77502B5}"/>
                    </a:ext>
                  </a:extLst>
                </p:cNvPr>
                <p:cNvPicPr/>
                <p:nvPr/>
              </p:nvPicPr>
              <p:blipFill>
                <a:blip r:embed="rId117"/>
                <a:stretch>
                  <a:fillRect/>
                </a:stretch>
              </p:blipFill>
              <p:spPr>
                <a:xfrm>
                  <a:off x="6560854" y="5525442"/>
                  <a:ext cx="1818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0FD16F35-A019-4DAA-9057-A50FDFEE9538}"/>
                    </a:ext>
                  </a:extLst>
                </p14:cNvPr>
                <p14:cNvContentPartPr/>
                <p14:nvPr/>
              </p14:nvContentPartPr>
              <p14:xfrm>
                <a:off x="6967654" y="5533722"/>
                <a:ext cx="39240" cy="370800"/>
              </p14:xfrm>
            </p:contentPart>
          </mc:Choice>
          <mc:Fallback xmlns="">
            <p:pic>
              <p:nvPicPr>
                <p:cNvPr id="70" name="Ink 69">
                  <a:extLst>
                    <a:ext uri="{FF2B5EF4-FFF2-40B4-BE49-F238E27FC236}">
                      <a16:creationId xmlns:a16="http://schemas.microsoft.com/office/drawing/2014/main" id="{0FD16F35-A019-4DAA-9057-A50FDFEE9538}"/>
                    </a:ext>
                  </a:extLst>
                </p:cNvPr>
                <p:cNvPicPr/>
                <p:nvPr/>
              </p:nvPicPr>
              <p:blipFill>
                <a:blip r:embed="rId119"/>
                <a:stretch>
                  <a:fillRect/>
                </a:stretch>
              </p:blipFill>
              <p:spPr>
                <a:xfrm>
                  <a:off x="6958654" y="5525082"/>
                  <a:ext cx="5688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Ink 70">
                  <a:extLst>
                    <a:ext uri="{FF2B5EF4-FFF2-40B4-BE49-F238E27FC236}">
                      <a16:creationId xmlns:a16="http://schemas.microsoft.com/office/drawing/2014/main" id="{437A530A-0F9B-4657-8840-EC95C15F132C}"/>
                    </a:ext>
                  </a:extLst>
                </p14:cNvPr>
                <p14:cNvContentPartPr/>
                <p14:nvPr/>
              </p14:nvContentPartPr>
              <p14:xfrm>
                <a:off x="7131094" y="5555322"/>
                <a:ext cx="128880" cy="264600"/>
              </p14:xfrm>
            </p:contentPart>
          </mc:Choice>
          <mc:Fallback xmlns="">
            <p:pic>
              <p:nvPicPr>
                <p:cNvPr id="71" name="Ink 70">
                  <a:extLst>
                    <a:ext uri="{FF2B5EF4-FFF2-40B4-BE49-F238E27FC236}">
                      <a16:creationId xmlns:a16="http://schemas.microsoft.com/office/drawing/2014/main" id="{437A530A-0F9B-4657-8840-EC95C15F132C}"/>
                    </a:ext>
                  </a:extLst>
                </p:cNvPr>
                <p:cNvPicPr/>
                <p:nvPr/>
              </p:nvPicPr>
              <p:blipFill>
                <a:blip r:embed="rId121"/>
                <a:stretch>
                  <a:fillRect/>
                </a:stretch>
              </p:blipFill>
              <p:spPr>
                <a:xfrm>
                  <a:off x="7122094" y="5546682"/>
                  <a:ext cx="146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05669E33-6320-403F-8696-DA1A111A9E38}"/>
                    </a:ext>
                  </a:extLst>
                </p14:cNvPr>
                <p14:cNvContentPartPr/>
                <p14:nvPr/>
              </p14:nvContentPartPr>
              <p14:xfrm>
                <a:off x="7321894" y="5546322"/>
                <a:ext cx="147960" cy="303480"/>
              </p14:xfrm>
            </p:contentPart>
          </mc:Choice>
          <mc:Fallback xmlns="">
            <p:pic>
              <p:nvPicPr>
                <p:cNvPr id="72" name="Ink 71">
                  <a:extLst>
                    <a:ext uri="{FF2B5EF4-FFF2-40B4-BE49-F238E27FC236}">
                      <a16:creationId xmlns:a16="http://schemas.microsoft.com/office/drawing/2014/main" id="{05669E33-6320-403F-8696-DA1A111A9E38}"/>
                    </a:ext>
                  </a:extLst>
                </p:cNvPr>
                <p:cNvPicPr/>
                <p:nvPr/>
              </p:nvPicPr>
              <p:blipFill>
                <a:blip r:embed="rId123"/>
                <a:stretch>
                  <a:fillRect/>
                </a:stretch>
              </p:blipFill>
              <p:spPr>
                <a:xfrm>
                  <a:off x="7312894" y="5537682"/>
                  <a:ext cx="1656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Ink 72">
                  <a:extLst>
                    <a:ext uri="{FF2B5EF4-FFF2-40B4-BE49-F238E27FC236}">
                      <a16:creationId xmlns:a16="http://schemas.microsoft.com/office/drawing/2014/main" id="{C60853CC-57DF-4AF9-A112-FD995E9BA2EA}"/>
                    </a:ext>
                  </a:extLst>
                </p14:cNvPr>
                <p14:cNvContentPartPr/>
                <p14:nvPr/>
              </p14:nvContentPartPr>
              <p14:xfrm>
                <a:off x="7609894" y="5379642"/>
                <a:ext cx="196200" cy="513720"/>
              </p14:xfrm>
            </p:contentPart>
          </mc:Choice>
          <mc:Fallback xmlns="">
            <p:pic>
              <p:nvPicPr>
                <p:cNvPr id="73" name="Ink 72">
                  <a:extLst>
                    <a:ext uri="{FF2B5EF4-FFF2-40B4-BE49-F238E27FC236}">
                      <a16:creationId xmlns:a16="http://schemas.microsoft.com/office/drawing/2014/main" id="{C60853CC-57DF-4AF9-A112-FD995E9BA2EA}"/>
                    </a:ext>
                  </a:extLst>
                </p:cNvPr>
                <p:cNvPicPr/>
                <p:nvPr/>
              </p:nvPicPr>
              <p:blipFill>
                <a:blip r:embed="rId125"/>
                <a:stretch>
                  <a:fillRect/>
                </a:stretch>
              </p:blipFill>
              <p:spPr>
                <a:xfrm>
                  <a:off x="7600894" y="5371002"/>
                  <a:ext cx="213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Ink 73">
                  <a:extLst>
                    <a:ext uri="{FF2B5EF4-FFF2-40B4-BE49-F238E27FC236}">
                      <a16:creationId xmlns:a16="http://schemas.microsoft.com/office/drawing/2014/main" id="{41C67089-66B7-4D0C-AA52-79F0B17F71EB}"/>
                    </a:ext>
                  </a:extLst>
                </p14:cNvPr>
                <p14:cNvContentPartPr/>
                <p14:nvPr/>
              </p14:nvContentPartPr>
              <p14:xfrm>
                <a:off x="7873414" y="5670162"/>
                <a:ext cx="101520" cy="184320"/>
              </p14:xfrm>
            </p:contentPart>
          </mc:Choice>
          <mc:Fallback xmlns="">
            <p:pic>
              <p:nvPicPr>
                <p:cNvPr id="74" name="Ink 73">
                  <a:extLst>
                    <a:ext uri="{FF2B5EF4-FFF2-40B4-BE49-F238E27FC236}">
                      <a16:creationId xmlns:a16="http://schemas.microsoft.com/office/drawing/2014/main" id="{41C67089-66B7-4D0C-AA52-79F0B17F71EB}"/>
                    </a:ext>
                  </a:extLst>
                </p:cNvPr>
                <p:cNvPicPr/>
                <p:nvPr/>
              </p:nvPicPr>
              <p:blipFill>
                <a:blip r:embed="rId127"/>
                <a:stretch>
                  <a:fillRect/>
                </a:stretch>
              </p:blipFill>
              <p:spPr>
                <a:xfrm>
                  <a:off x="7864774" y="5661522"/>
                  <a:ext cx="11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16C6511A-674C-4AD7-AD04-DFED4AE0F55A}"/>
                    </a:ext>
                  </a:extLst>
                </p14:cNvPr>
                <p14:cNvContentPartPr/>
                <p14:nvPr/>
              </p14:nvContentPartPr>
              <p14:xfrm>
                <a:off x="4712614" y="6428322"/>
                <a:ext cx="263520" cy="42840"/>
              </p14:xfrm>
            </p:contentPart>
          </mc:Choice>
          <mc:Fallback xmlns="">
            <p:pic>
              <p:nvPicPr>
                <p:cNvPr id="76" name="Ink 75">
                  <a:extLst>
                    <a:ext uri="{FF2B5EF4-FFF2-40B4-BE49-F238E27FC236}">
                      <a16:creationId xmlns:a16="http://schemas.microsoft.com/office/drawing/2014/main" id="{16C6511A-674C-4AD7-AD04-DFED4AE0F55A}"/>
                    </a:ext>
                  </a:extLst>
                </p:cNvPr>
                <p:cNvPicPr/>
                <p:nvPr/>
              </p:nvPicPr>
              <p:blipFill>
                <a:blip r:embed="rId129"/>
                <a:stretch>
                  <a:fillRect/>
                </a:stretch>
              </p:blipFill>
              <p:spPr>
                <a:xfrm>
                  <a:off x="4703614" y="6419682"/>
                  <a:ext cx="281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9E81A6C6-7BAC-43DF-A245-251DBBCB9937}"/>
                    </a:ext>
                  </a:extLst>
                </p14:cNvPr>
                <p14:cNvContentPartPr/>
                <p14:nvPr/>
              </p14:nvContentPartPr>
              <p14:xfrm>
                <a:off x="4734214" y="6571962"/>
                <a:ext cx="182880" cy="39240"/>
              </p14:xfrm>
            </p:contentPart>
          </mc:Choice>
          <mc:Fallback xmlns="">
            <p:pic>
              <p:nvPicPr>
                <p:cNvPr id="77" name="Ink 76">
                  <a:extLst>
                    <a:ext uri="{FF2B5EF4-FFF2-40B4-BE49-F238E27FC236}">
                      <a16:creationId xmlns:a16="http://schemas.microsoft.com/office/drawing/2014/main" id="{9E81A6C6-7BAC-43DF-A245-251DBBCB9937}"/>
                    </a:ext>
                  </a:extLst>
                </p:cNvPr>
                <p:cNvPicPr/>
                <p:nvPr/>
              </p:nvPicPr>
              <p:blipFill>
                <a:blip r:embed="rId131"/>
                <a:stretch>
                  <a:fillRect/>
                </a:stretch>
              </p:blipFill>
              <p:spPr>
                <a:xfrm>
                  <a:off x="4725214" y="6562962"/>
                  <a:ext cx="200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B54CEBC2-28B3-47EA-B576-3D3D42132448}"/>
                    </a:ext>
                  </a:extLst>
                </p14:cNvPr>
                <p14:cNvContentPartPr/>
                <p14:nvPr/>
              </p14:nvContentPartPr>
              <p14:xfrm>
                <a:off x="5376454" y="6362082"/>
                <a:ext cx="164880" cy="172440"/>
              </p14:xfrm>
            </p:contentPart>
          </mc:Choice>
          <mc:Fallback xmlns="">
            <p:pic>
              <p:nvPicPr>
                <p:cNvPr id="78" name="Ink 77">
                  <a:extLst>
                    <a:ext uri="{FF2B5EF4-FFF2-40B4-BE49-F238E27FC236}">
                      <a16:creationId xmlns:a16="http://schemas.microsoft.com/office/drawing/2014/main" id="{B54CEBC2-28B3-47EA-B576-3D3D42132448}"/>
                    </a:ext>
                  </a:extLst>
                </p:cNvPr>
                <p:cNvPicPr/>
                <p:nvPr/>
              </p:nvPicPr>
              <p:blipFill>
                <a:blip r:embed="rId133"/>
                <a:stretch>
                  <a:fillRect/>
                </a:stretch>
              </p:blipFill>
              <p:spPr>
                <a:xfrm>
                  <a:off x="5367454" y="6353082"/>
                  <a:ext cx="182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Ink 78">
                  <a:extLst>
                    <a:ext uri="{FF2B5EF4-FFF2-40B4-BE49-F238E27FC236}">
                      <a16:creationId xmlns:a16="http://schemas.microsoft.com/office/drawing/2014/main" id="{0DFB3DE0-6A41-4563-B6D5-CA365BF0297F}"/>
                    </a:ext>
                  </a:extLst>
                </p14:cNvPr>
                <p14:cNvContentPartPr/>
                <p14:nvPr/>
              </p14:nvContentPartPr>
              <p14:xfrm>
                <a:off x="5466454" y="6351282"/>
                <a:ext cx="36000" cy="350280"/>
              </p14:xfrm>
            </p:contentPart>
          </mc:Choice>
          <mc:Fallback xmlns="">
            <p:pic>
              <p:nvPicPr>
                <p:cNvPr id="79" name="Ink 78">
                  <a:extLst>
                    <a:ext uri="{FF2B5EF4-FFF2-40B4-BE49-F238E27FC236}">
                      <a16:creationId xmlns:a16="http://schemas.microsoft.com/office/drawing/2014/main" id="{0DFB3DE0-6A41-4563-B6D5-CA365BF0297F}"/>
                    </a:ext>
                  </a:extLst>
                </p:cNvPr>
                <p:cNvPicPr/>
                <p:nvPr/>
              </p:nvPicPr>
              <p:blipFill>
                <a:blip r:embed="rId135"/>
                <a:stretch>
                  <a:fillRect/>
                </a:stretch>
              </p:blipFill>
              <p:spPr>
                <a:xfrm>
                  <a:off x="5457814" y="6342282"/>
                  <a:ext cx="536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464C9A4F-F6D1-4735-A911-07EF72B33B7C}"/>
                    </a:ext>
                  </a:extLst>
                </p14:cNvPr>
                <p14:cNvContentPartPr/>
                <p14:nvPr/>
              </p14:nvContentPartPr>
              <p14:xfrm>
                <a:off x="5662654" y="6548202"/>
                <a:ext cx="12600" cy="24840"/>
              </p14:xfrm>
            </p:contentPart>
          </mc:Choice>
          <mc:Fallback xmlns="">
            <p:pic>
              <p:nvPicPr>
                <p:cNvPr id="80" name="Ink 79">
                  <a:extLst>
                    <a:ext uri="{FF2B5EF4-FFF2-40B4-BE49-F238E27FC236}">
                      <a16:creationId xmlns:a16="http://schemas.microsoft.com/office/drawing/2014/main" id="{464C9A4F-F6D1-4735-A911-07EF72B33B7C}"/>
                    </a:ext>
                  </a:extLst>
                </p:cNvPr>
                <p:cNvPicPr/>
                <p:nvPr/>
              </p:nvPicPr>
              <p:blipFill>
                <a:blip r:embed="rId137"/>
                <a:stretch>
                  <a:fillRect/>
                </a:stretch>
              </p:blipFill>
              <p:spPr>
                <a:xfrm>
                  <a:off x="5654014" y="6539202"/>
                  <a:ext cx="30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78916EB4-6DB2-4B77-BCD9-9980DA80E409}"/>
                    </a:ext>
                  </a:extLst>
                </p14:cNvPr>
                <p14:cNvContentPartPr/>
                <p14:nvPr/>
              </p14:nvContentPartPr>
              <p14:xfrm>
                <a:off x="5852734" y="6367482"/>
                <a:ext cx="163800" cy="307080"/>
              </p14:xfrm>
            </p:contentPart>
          </mc:Choice>
          <mc:Fallback xmlns="">
            <p:pic>
              <p:nvPicPr>
                <p:cNvPr id="81" name="Ink 80">
                  <a:extLst>
                    <a:ext uri="{FF2B5EF4-FFF2-40B4-BE49-F238E27FC236}">
                      <a16:creationId xmlns:a16="http://schemas.microsoft.com/office/drawing/2014/main" id="{78916EB4-6DB2-4B77-BCD9-9980DA80E409}"/>
                    </a:ext>
                  </a:extLst>
                </p:cNvPr>
                <p:cNvPicPr/>
                <p:nvPr/>
              </p:nvPicPr>
              <p:blipFill>
                <a:blip r:embed="rId139"/>
                <a:stretch>
                  <a:fillRect/>
                </a:stretch>
              </p:blipFill>
              <p:spPr>
                <a:xfrm>
                  <a:off x="5844094" y="6358842"/>
                  <a:ext cx="1814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Ink 81">
                  <a:extLst>
                    <a:ext uri="{FF2B5EF4-FFF2-40B4-BE49-F238E27FC236}">
                      <a16:creationId xmlns:a16="http://schemas.microsoft.com/office/drawing/2014/main" id="{71F88B97-8202-466E-B5FB-62E8AA037BB6}"/>
                    </a:ext>
                  </a:extLst>
                </p14:cNvPr>
                <p14:cNvContentPartPr/>
                <p14:nvPr/>
              </p14:nvContentPartPr>
              <p14:xfrm>
                <a:off x="6141814" y="6371802"/>
                <a:ext cx="126360" cy="320040"/>
              </p14:xfrm>
            </p:contentPart>
          </mc:Choice>
          <mc:Fallback xmlns="">
            <p:pic>
              <p:nvPicPr>
                <p:cNvPr id="82" name="Ink 81">
                  <a:extLst>
                    <a:ext uri="{FF2B5EF4-FFF2-40B4-BE49-F238E27FC236}">
                      <a16:creationId xmlns:a16="http://schemas.microsoft.com/office/drawing/2014/main" id="{71F88B97-8202-466E-B5FB-62E8AA037BB6}"/>
                    </a:ext>
                  </a:extLst>
                </p:cNvPr>
                <p:cNvPicPr/>
                <p:nvPr/>
              </p:nvPicPr>
              <p:blipFill>
                <a:blip r:embed="rId141"/>
                <a:stretch>
                  <a:fillRect/>
                </a:stretch>
              </p:blipFill>
              <p:spPr>
                <a:xfrm>
                  <a:off x="6133174" y="6363162"/>
                  <a:ext cx="1440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Ink 82">
                  <a:extLst>
                    <a:ext uri="{FF2B5EF4-FFF2-40B4-BE49-F238E27FC236}">
                      <a16:creationId xmlns:a16="http://schemas.microsoft.com/office/drawing/2014/main" id="{5FAB5FA5-48FC-4AAA-BEAD-EEEBF95CD212}"/>
                    </a:ext>
                  </a:extLst>
                </p14:cNvPr>
                <p14:cNvContentPartPr/>
                <p14:nvPr/>
              </p14:nvContentPartPr>
              <p14:xfrm>
                <a:off x="6128854" y="6368922"/>
                <a:ext cx="200160" cy="55080"/>
              </p14:xfrm>
            </p:contentPart>
          </mc:Choice>
          <mc:Fallback xmlns="">
            <p:pic>
              <p:nvPicPr>
                <p:cNvPr id="83" name="Ink 82">
                  <a:extLst>
                    <a:ext uri="{FF2B5EF4-FFF2-40B4-BE49-F238E27FC236}">
                      <a16:creationId xmlns:a16="http://schemas.microsoft.com/office/drawing/2014/main" id="{5FAB5FA5-48FC-4AAA-BEAD-EEEBF95CD212}"/>
                    </a:ext>
                  </a:extLst>
                </p:cNvPr>
                <p:cNvPicPr/>
                <p:nvPr/>
              </p:nvPicPr>
              <p:blipFill>
                <a:blip r:embed="rId143"/>
                <a:stretch>
                  <a:fillRect/>
                </a:stretch>
              </p:blipFill>
              <p:spPr>
                <a:xfrm>
                  <a:off x="6119854" y="6360282"/>
                  <a:ext cx="217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2120F700-28BC-401F-AB43-F1DD03C01BF1}"/>
                    </a:ext>
                  </a:extLst>
                </p14:cNvPr>
                <p14:cNvContentPartPr/>
                <p14:nvPr/>
              </p14:nvContentPartPr>
              <p14:xfrm>
                <a:off x="6481294" y="6297282"/>
                <a:ext cx="126360" cy="177840"/>
              </p14:xfrm>
            </p:contentPart>
          </mc:Choice>
          <mc:Fallback xmlns="">
            <p:pic>
              <p:nvPicPr>
                <p:cNvPr id="86" name="Ink 85">
                  <a:extLst>
                    <a:ext uri="{FF2B5EF4-FFF2-40B4-BE49-F238E27FC236}">
                      <a16:creationId xmlns:a16="http://schemas.microsoft.com/office/drawing/2014/main" id="{2120F700-28BC-401F-AB43-F1DD03C01BF1}"/>
                    </a:ext>
                  </a:extLst>
                </p:cNvPr>
                <p:cNvPicPr/>
                <p:nvPr/>
              </p:nvPicPr>
              <p:blipFill>
                <a:blip r:embed="rId145"/>
                <a:stretch>
                  <a:fillRect/>
                </a:stretch>
              </p:blipFill>
              <p:spPr>
                <a:xfrm>
                  <a:off x="6472294" y="6288642"/>
                  <a:ext cx="144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D30E433B-915F-4FE2-A1EA-0A613B49785C}"/>
                    </a:ext>
                  </a:extLst>
                </p14:cNvPr>
                <p14:cNvContentPartPr/>
                <p14:nvPr/>
              </p14:nvContentPartPr>
              <p14:xfrm>
                <a:off x="6584974" y="6297642"/>
                <a:ext cx="177120" cy="450000"/>
              </p14:xfrm>
            </p:contentPart>
          </mc:Choice>
          <mc:Fallback xmlns="">
            <p:pic>
              <p:nvPicPr>
                <p:cNvPr id="87" name="Ink 86">
                  <a:extLst>
                    <a:ext uri="{FF2B5EF4-FFF2-40B4-BE49-F238E27FC236}">
                      <a16:creationId xmlns:a16="http://schemas.microsoft.com/office/drawing/2014/main" id="{D30E433B-915F-4FE2-A1EA-0A613B49785C}"/>
                    </a:ext>
                  </a:extLst>
                </p:cNvPr>
                <p:cNvPicPr/>
                <p:nvPr/>
              </p:nvPicPr>
              <p:blipFill>
                <a:blip r:embed="rId147"/>
                <a:stretch>
                  <a:fillRect/>
                </a:stretch>
              </p:blipFill>
              <p:spPr>
                <a:xfrm>
                  <a:off x="6575974" y="6288642"/>
                  <a:ext cx="19476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74C35A23-4365-4728-A61D-F240E18C5AC8}"/>
                    </a:ext>
                  </a:extLst>
                </p14:cNvPr>
                <p14:cNvContentPartPr/>
                <p14:nvPr/>
              </p14:nvContentPartPr>
              <p14:xfrm>
                <a:off x="6747694" y="6574842"/>
                <a:ext cx="105120" cy="100080"/>
              </p14:xfrm>
            </p:contentPart>
          </mc:Choice>
          <mc:Fallback xmlns="">
            <p:pic>
              <p:nvPicPr>
                <p:cNvPr id="88" name="Ink 87">
                  <a:extLst>
                    <a:ext uri="{FF2B5EF4-FFF2-40B4-BE49-F238E27FC236}">
                      <a16:creationId xmlns:a16="http://schemas.microsoft.com/office/drawing/2014/main" id="{74C35A23-4365-4728-A61D-F240E18C5AC8}"/>
                    </a:ext>
                  </a:extLst>
                </p:cNvPr>
                <p:cNvPicPr/>
                <p:nvPr/>
              </p:nvPicPr>
              <p:blipFill>
                <a:blip r:embed="rId149"/>
                <a:stretch>
                  <a:fillRect/>
                </a:stretch>
              </p:blipFill>
              <p:spPr>
                <a:xfrm>
                  <a:off x="6739054" y="6565842"/>
                  <a:ext cx="12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B698855A-41A3-41A6-A9B0-4E4E5690489F}"/>
                    </a:ext>
                  </a:extLst>
                </p14:cNvPr>
                <p14:cNvContentPartPr/>
                <p14:nvPr/>
              </p14:nvContentPartPr>
              <p14:xfrm>
                <a:off x="7214614" y="6190362"/>
                <a:ext cx="147240" cy="488160"/>
              </p14:xfrm>
            </p:contentPart>
          </mc:Choice>
          <mc:Fallback xmlns="">
            <p:pic>
              <p:nvPicPr>
                <p:cNvPr id="89" name="Ink 88">
                  <a:extLst>
                    <a:ext uri="{FF2B5EF4-FFF2-40B4-BE49-F238E27FC236}">
                      <a16:creationId xmlns:a16="http://schemas.microsoft.com/office/drawing/2014/main" id="{B698855A-41A3-41A6-A9B0-4E4E5690489F}"/>
                    </a:ext>
                  </a:extLst>
                </p:cNvPr>
                <p:cNvPicPr/>
                <p:nvPr/>
              </p:nvPicPr>
              <p:blipFill>
                <a:blip r:embed="rId151"/>
                <a:stretch>
                  <a:fillRect/>
                </a:stretch>
              </p:blipFill>
              <p:spPr>
                <a:xfrm>
                  <a:off x="7205974" y="6181722"/>
                  <a:ext cx="16488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9B8EDD4C-978E-46F8-9812-928D8B70B91B}"/>
                    </a:ext>
                  </a:extLst>
                </p14:cNvPr>
                <p14:cNvContentPartPr/>
                <p14:nvPr/>
              </p14:nvContentPartPr>
              <p14:xfrm>
                <a:off x="7419814" y="6371802"/>
                <a:ext cx="195120" cy="199440"/>
              </p14:xfrm>
            </p:contentPart>
          </mc:Choice>
          <mc:Fallback xmlns="">
            <p:pic>
              <p:nvPicPr>
                <p:cNvPr id="90" name="Ink 89">
                  <a:extLst>
                    <a:ext uri="{FF2B5EF4-FFF2-40B4-BE49-F238E27FC236}">
                      <a16:creationId xmlns:a16="http://schemas.microsoft.com/office/drawing/2014/main" id="{9B8EDD4C-978E-46F8-9812-928D8B70B91B}"/>
                    </a:ext>
                  </a:extLst>
                </p:cNvPr>
                <p:cNvPicPr/>
                <p:nvPr/>
              </p:nvPicPr>
              <p:blipFill>
                <a:blip r:embed="rId153"/>
                <a:stretch>
                  <a:fillRect/>
                </a:stretch>
              </p:blipFill>
              <p:spPr>
                <a:xfrm>
                  <a:off x="7410814" y="6363162"/>
                  <a:ext cx="212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F9F5B429-992D-4B23-9334-D4BB75FD8FB1}"/>
                    </a:ext>
                  </a:extLst>
                </p14:cNvPr>
                <p14:cNvContentPartPr/>
                <p14:nvPr/>
              </p14:nvContentPartPr>
              <p14:xfrm>
                <a:off x="7751374" y="6229602"/>
                <a:ext cx="97560" cy="374040"/>
              </p14:xfrm>
            </p:contentPart>
          </mc:Choice>
          <mc:Fallback xmlns="">
            <p:pic>
              <p:nvPicPr>
                <p:cNvPr id="91" name="Ink 90">
                  <a:extLst>
                    <a:ext uri="{FF2B5EF4-FFF2-40B4-BE49-F238E27FC236}">
                      <a16:creationId xmlns:a16="http://schemas.microsoft.com/office/drawing/2014/main" id="{F9F5B429-992D-4B23-9334-D4BB75FD8FB1}"/>
                    </a:ext>
                  </a:extLst>
                </p:cNvPr>
                <p:cNvPicPr/>
                <p:nvPr/>
              </p:nvPicPr>
              <p:blipFill>
                <a:blip r:embed="rId155"/>
                <a:stretch>
                  <a:fillRect/>
                </a:stretch>
              </p:blipFill>
              <p:spPr>
                <a:xfrm>
                  <a:off x="7742374" y="6220602"/>
                  <a:ext cx="115200" cy="391680"/>
                </a:xfrm>
                <a:prstGeom prst="rect">
                  <a:avLst/>
                </a:prstGeom>
              </p:spPr>
            </p:pic>
          </mc:Fallback>
        </mc:AlternateContent>
      </p:grpSp>
      <p:grpSp>
        <p:nvGrpSpPr>
          <p:cNvPr id="98" name="Group 97">
            <a:extLst>
              <a:ext uri="{FF2B5EF4-FFF2-40B4-BE49-F238E27FC236}">
                <a16:creationId xmlns:a16="http://schemas.microsoft.com/office/drawing/2014/main" id="{C14A8235-EB74-4BB4-946E-89D78948A971}"/>
              </a:ext>
            </a:extLst>
          </p:cNvPr>
          <p:cNvGrpSpPr/>
          <p:nvPr/>
        </p:nvGrpSpPr>
        <p:grpSpPr>
          <a:xfrm>
            <a:off x="7890334" y="6085962"/>
            <a:ext cx="383760" cy="649440"/>
            <a:chOff x="7890334" y="6085962"/>
            <a:chExt cx="383760" cy="649440"/>
          </a:xfrm>
        </p:grpSpPr>
        <mc:AlternateContent xmlns:mc="http://schemas.openxmlformats.org/markup-compatibility/2006" xmlns:p14="http://schemas.microsoft.com/office/powerpoint/2010/main">
          <mc:Choice Requires="p14">
            <p:contentPart p14:bwMode="auto" r:id="rId156">
              <p14:nvContentPartPr>
                <p14:cNvPr id="96" name="Ink 95">
                  <a:extLst>
                    <a:ext uri="{FF2B5EF4-FFF2-40B4-BE49-F238E27FC236}">
                      <a16:creationId xmlns:a16="http://schemas.microsoft.com/office/drawing/2014/main" id="{803EE5E7-1F1E-4E87-8B2D-32F4C0B1B328}"/>
                    </a:ext>
                  </a:extLst>
                </p14:cNvPr>
                <p14:cNvContentPartPr/>
                <p14:nvPr/>
              </p14:nvContentPartPr>
              <p14:xfrm>
                <a:off x="7890334" y="6266322"/>
                <a:ext cx="176400" cy="228600"/>
              </p14:xfrm>
            </p:contentPart>
          </mc:Choice>
          <mc:Fallback xmlns="">
            <p:pic>
              <p:nvPicPr>
                <p:cNvPr id="96" name="Ink 95">
                  <a:extLst>
                    <a:ext uri="{FF2B5EF4-FFF2-40B4-BE49-F238E27FC236}">
                      <a16:creationId xmlns:a16="http://schemas.microsoft.com/office/drawing/2014/main" id="{803EE5E7-1F1E-4E87-8B2D-32F4C0B1B328}"/>
                    </a:ext>
                  </a:extLst>
                </p:cNvPr>
                <p:cNvPicPr/>
                <p:nvPr/>
              </p:nvPicPr>
              <p:blipFill>
                <a:blip r:embed="rId157"/>
                <a:stretch>
                  <a:fillRect/>
                </a:stretch>
              </p:blipFill>
              <p:spPr>
                <a:xfrm>
                  <a:off x="7881694" y="6257682"/>
                  <a:ext cx="194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Ink 96">
                  <a:extLst>
                    <a:ext uri="{FF2B5EF4-FFF2-40B4-BE49-F238E27FC236}">
                      <a16:creationId xmlns:a16="http://schemas.microsoft.com/office/drawing/2014/main" id="{9A69B481-B774-48FA-9A2E-0AB6914B623B}"/>
                    </a:ext>
                  </a:extLst>
                </p14:cNvPr>
                <p14:cNvContentPartPr/>
                <p14:nvPr/>
              </p14:nvContentPartPr>
              <p14:xfrm>
                <a:off x="8149174" y="6085962"/>
                <a:ext cx="124920" cy="649440"/>
              </p14:xfrm>
            </p:contentPart>
          </mc:Choice>
          <mc:Fallback xmlns="">
            <p:pic>
              <p:nvPicPr>
                <p:cNvPr id="97" name="Ink 96">
                  <a:extLst>
                    <a:ext uri="{FF2B5EF4-FFF2-40B4-BE49-F238E27FC236}">
                      <a16:creationId xmlns:a16="http://schemas.microsoft.com/office/drawing/2014/main" id="{9A69B481-B774-48FA-9A2E-0AB6914B623B}"/>
                    </a:ext>
                  </a:extLst>
                </p:cNvPr>
                <p:cNvPicPr/>
                <p:nvPr/>
              </p:nvPicPr>
              <p:blipFill>
                <a:blip r:embed="rId159"/>
                <a:stretch>
                  <a:fillRect/>
                </a:stretch>
              </p:blipFill>
              <p:spPr>
                <a:xfrm>
                  <a:off x="8140174" y="6076962"/>
                  <a:ext cx="142560" cy="667080"/>
                </a:xfrm>
                <a:prstGeom prst="rect">
                  <a:avLst/>
                </a:prstGeom>
              </p:spPr>
            </p:pic>
          </mc:Fallback>
        </mc:AlternateContent>
      </p:grpSp>
    </p:spTree>
    <p:extLst>
      <p:ext uri="{BB962C8B-B14F-4D97-AF65-F5344CB8AC3E}">
        <p14:creationId xmlns:p14="http://schemas.microsoft.com/office/powerpoint/2010/main" val="19703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0" name="Rectangle 1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54407BF-5306-42C0-9BFE-E1485F0E31A8}"/>
              </a:ext>
            </a:extLst>
          </p:cNvPr>
          <p:cNvSpPr>
            <a:spLocks noGrp="1"/>
          </p:cNvSpPr>
          <p:nvPr>
            <p:ph type="title"/>
          </p:nvPr>
        </p:nvSpPr>
        <p:spPr>
          <a:xfrm>
            <a:off x="643467" y="321734"/>
            <a:ext cx="10905066" cy="1135737"/>
          </a:xfrm>
        </p:spPr>
        <p:txBody>
          <a:bodyPr>
            <a:normAutofit/>
          </a:bodyPr>
          <a:lstStyle/>
          <a:p>
            <a:r>
              <a:rPr lang="en-US" sz="3600" b="1" dirty="0"/>
              <a:t>Exercises: </a:t>
            </a:r>
          </a:p>
        </p:txBody>
      </p:sp>
      <p:pic>
        <p:nvPicPr>
          <p:cNvPr id="13" name="Graphic 8" descr="Scientist">
            <a:extLst>
              <a:ext uri="{FF2B5EF4-FFF2-40B4-BE49-F238E27FC236}">
                <a16:creationId xmlns:a16="http://schemas.microsoft.com/office/drawing/2014/main" id="{6ADA0F1A-DE38-4A90-A28A-B17C1C614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9128" y="1782981"/>
            <a:ext cx="4361892" cy="4361892"/>
          </a:xfrm>
          <a:prstGeom prst="rect">
            <a:avLst/>
          </a:prstGeom>
        </p:spPr>
      </p:pic>
      <p:sp>
        <p:nvSpPr>
          <p:cNvPr id="3" name="Content Placeholder 2">
            <a:extLst>
              <a:ext uri="{FF2B5EF4-FFF2-40B4-BE49-F238E27FC236}">
                <a16:creationId xmlns:a16="http://schemas.microsoft.com/office/drawing/2014/main" id="{0028DB68-7F7F-4FDC-9136-6A25C1BB3A99}"/>
              </a:ext>
            </a:extLst>
          </p:cNvPr>
          <p:cNvSpPr>
            <a:spLocks noGrp="1"/>
          </p:cNvSpPr>
          <p:nvPr>
            <p:ph idx="1"/>
          </p:nvPr>
        </p:nvSpPr>
        <p:spPr>
          <a:xfrm>
            <a:off x="5558320" y="863388"/>
            <a:ext cx="5990212" cy="5324208"/>
          </a:xfrm>
        </p:spPr>
        <p:txBody>
          <a:bodyPr>
            <a:normAutofit/>
          </a:bodyPr>
          <a:lstStyle/>
          <a:p>
            <a:pPr marL="0" indent="0">
              <a:buNone/>
            </a:pPr>
            <a:r>
              <a:rPr lang="en-US" sz="3200" b="1" dirty="0"/>
              <a:t>Mass/mass percentage</a:t>
            </a:r>
          </a:p>
          <a:p>
            <a:pPr marL="514350" indent="-514350">
              <a:buAutoNum type="arabicPeriod"/>
            </a:pPr>
            <a:r>
              <a:rPr lang="en-US" sz="3200" dirty="0"/>
              <a:t>A saline solution with a mass of 355 g has 36.5  g of NaCl dissolved in it. What is the mass/mass percent of concentration of the solution?</a:t>
            </a:r>
          </a:p>
          <a:p>
            <a:pPr marL="514350" indent="-514350">
              <a:buAutoNum type="arabicPeriod"/>
            </a:pPr>
            <a:r>
              <a:rPr lang="en-US" sz="3200" dirty="0"/>
              <a:t>A dextrose solution with a mass of 2.00 X 10 g has 15.8 g of dextrose dissolved in it. What is the mass/mass percentage concentration of the solution?</a:t>
            </a:r>
          </a:p>
        </p:txBody>
      </p:sp>
      <p:grpSp>
        <p:nvGrpSpPr>
          <p:cNvPr id="17" name="Group 1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1" name="Isosceles Triangle 1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B04D34B-CD96-4A9D-A06C-E23BAA5217B6}"/>
                  </a:ext>
                </a:extLst>
              </p14:cNvPr>
              <p14:cNvContentPartPr/>
              <p14:nvPr/>
            </p14:nvContentPartPr>
            <p14:xfrm>
              <a:off x="8098054" y="4168602"/>
              <a:ext cx="221760" cy="163080"/>
            </p14:xfrm>
          </p:contentPart>
        </mc:Choice>
        <mc:Fallback xmlns="">
          <p:pic>
            <p:nvPicPr>
              <p:cNvPr id="6" name="Ink 5">
                <a:extLst>
                  <a:ext uri="{FF2B5EF4-FFF2-40B4-BE49-F238E27FC236}">
                    <a16:creationId xmlns:a16="http://schemas.microsoft.com/office/drawing/2014/main" id="{9B04D34B-CD96-4A9D-A06C-E23BAA5217B6}"/>
                  </a:ext>
                </a:extLst>
              </p:cNvPr>
              <p:cNvPicPr/>
              <p:nvPr/>
            </p:nvPicPr>
            <p:blipFill>
              <a:blip r:embed="rId5"/>
              <a:stretch>
                <a:fillRect/>
              </a:stretch>
            </p:blipFill>
            <p:spPr>
              <a:xfrm>
                <a:off x="8089414" y="4159962"/>
                <a:ext cx="239400" cy="180720"/>
              </a:xfrm>
              <a:prstGeom prst="rect">
                <a:avLst/>
              </a:prstGeom>
            </p:spPr>
          </p:pic>
        </mc:Fallback>
      </mc:AlternateContent>
    </p:spTree>
    <p:extLst>
      <p:ext uri="{BB962C8B-B14F-4D97-AF65-F5344CB8AC3E}">
        <p14:creationId xmlns:p14="http://schemas.microsoft.com/office/powerpoint/2010/main" val="378704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3" name="Rectangle 1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E3C9DC7-8CF6-4A80-BD5B-E05D4FC4AB13}"/>
              </a:ext>
            </a:extLst>
          </p:cNvPr>
          <p:cNvSpPr>
            <a:spLocks noGrp="1"/>
          </p:cNvSpPr>
          <p:nvPr>
            <p:ph type="title"/>
          </p:nvPr>
        </p:nvSpPr>
        <p:spPr>
          <a:xfrm>
            <a:off x="643467" y="321734"/>
            <a:ext cx="10905066" cy="1135737"/>
          </a:xfrm>
        </p:spPr>
        <p:txBody>
          <a:bodyPr>
            <a:normAutofit/>
          </a:bodyPr>
          <a:lstStyle/>
          <a:p>
            <a:r>
              <a:rPr lang="en-US" sz="3600" b="1" dirty="0"/>
              <a:t>Volume/volume percentage</a:t>
            </a:r>
          </a:p>
        </p:txBody>
      </p:sp>
      <p:pic>
        <p:nvPicPr>
          <p:cNvPr id="7" name="Graphic 6" descr="Scientist">
            <a:extLst>
              <a:ext uri="{FF2B5EF4-FFF2-40B4-BE49-F238E27FC236}">
                <a16:creationId xmlns:a16="http://schemas.microsoft.com/office/drawing/2014/main" id="{67CC1806-0CAB-41D2-8921-E1D5FFA68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9128" y="1782981"/>
            <a:ext cx="4361892" cy="4361892"/>
          </a:xfrm>
          <a:prstGeom prst="rect">
            <a:avLst/>
          </a:prstGeom>
        </p:spPr>
      </p:pic>
      <p:sp>
        <p:nvSpPr>
          <p:cNvPr id="3" name="Content Placeholder 2">
            <a:extLst>
              <a:ext uri="{FF2B5EF4-FFF2-40B4-BE49-F238E27FC236}">
                <a16:creationId xmlns:a16="http://schemas.microsoft.com/office/drawing/2014/main" id="{D5E2557C-CDE4-4CE2-BF70-8FEFFA8F8687}"/>
              </a:ext>
            </a:extLst>
          </p:cNvPr>
          <p:cNvSpPr>
            <a:spLocks noGrp="1"/>
          </p:cNvSpPr>
          <p:nvPr>
            <p:ph idx="1"/>
          </p:nvPr>
        </p:nvSpPr>
        <p:spPr>
          <a:xfrm>
            <a:off x="5702157" y="1457471"/>
            <a:ext cx="5846375" cy="4719492"/>
          </a:xfrm>
        </p:spPr>
        <p:txBody>
          <a:bodyPr>
            <a:normAutofit/>
          </a:bodyPr>
          <a:lstStyle/>
          <a:p>
            <a:pPr marL="514350" indent="-514350" algn="just">
              <a:buAutoNum type="arabicPeriod"/>
            </a:pPr>
            <a:r>
              <a:rPr lang="en-US" sz="3200" dirty="0"/>
              <a:t>What is the % v/v of a solution that has 5.0 ml of hydrochloric acid (HCl) diluted to 100 ml with deionized water?</a:t>
            </a:r>
          </a:p>
          <a:p>
            <a:pPr marL="514350" indent="-514350" algn="just">
              <a:buAutoNum type="arabicPeriod"/>
            </a:pPr>
            <a:r>
              <a:rPr lang="en-US" sz="3200" dirty="0"/>
              <a:t>Determine the %v/v of a solution made by combining 25 ml of ethanol with enough water to produce 200 ml of the solution.</a:t>
            </a:r>
          </a:p>
          <a:p>
            <a:pPr marL="0" indent="0" algn="just">
              <a:buNone/>
            </a:pPr>
            <a:endParaRPr lang="en-US" sz="3200" dirty="0"/>
          </a:p>
        </p:txBody>
      </p:sp>
      <p:grpSp>
        <p:nvGrpSpPr>
          <p:cNvPr id="16"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355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3" name="Rectangle 1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9143465-67A5-4395-894D-C55D4728EF9B}"/>
              </a:ext>
            </a:extLst>
          </p:cNvPr>
          <p:cNvSpPr>
            <a:spLocks noGrp="1"/>
          </p:cNvSpPr>
          <p:nvPr>
            <p:ph type="title"/>
          </p:nvPr>
        </p:nvSpPr>
        <p:spPr>
          <a:xfrm>
            <a:off x="643467" y="321734"/>
            <a:ext cx="10905066" cy="1135737"/>
          </a:xfrm>
        </p:spPr>
        <p:txBody>
          <a:bodyPr>
            <a:normAutofit/>
          </a:bodyPr>
          <a:lstStyle/>
          <a:p>
            <a:r>
              <a:rPr lang="en-US" sz="3600" b="1" dirty="0"/>
              <a:t>Mass/volume percentage</a:t>
            </a:r>
          </a:p>
        </p:txBody>
      </p:sp>
      <p:pic>
        <p:nvPicPr>
          <p:cNvPr id="7" name="Graphic 6" descr="Scientist">
            <a:extLst>
              <a:ext uri="{FF2B5EF4-FFF2-40B4-BE49-F238E27FC236}">
                <a16:creationId xmlns:a16="http://schemas.microsoft.com/office/drawing/2014/main" id="{461668DE-EF0E-4D16-8F5E-0D4B2C9D8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9128" y="1782981"/>
            <a:ext cx="4361892" cy="4361892"/>
          </a:xfrm>
          <a:prstGeom prst="rect">
            <a:avLst/>
          </a:prstGeom>
        </p:spPr>
      </p:pic>
      <p:sp>
        <p:nvSpPr>
          <p:cNvPr id="3" name="Content Placeholder 2">
            <a:extLst>
              <a:ext uri="{FF2B5EF4-FFF2-40B4-BE49-F238E27FC236}">
                <a16:creationId xmlns:a16="http://schemas.microsoft.com/office/drawing/2014/main" id="{BDC0CAB8-8499-4897-A241-335F72C14D50}"/>
              </a:ext>
            </a:extLst>
          </p:cNvPr>
          <p:cNvSpPr>
            <a:spLocks noGrp="1"/>
          </p:cNvSpPr>
          <p:nvPr>
            <p:ph idx="1"/>
          </p:nvPr>
        </p:nvSpPr>
        <p:spPr>
          <a:xfrm>
            <a:off x="5951020" y="713127"/>
            <a:ext cx="5761519" cy="5463836"/>
          </a:xfrm>
        </p:spPr>
        <p:txBody>
          <a:bodyPr>
            <a:normAutofit/>
          </a:bodyPr>
          <a:lstStyle/>
          <a:p>
            <a:pPr marL="514350" indent="-514350">
              <a:buAutoNum type="arabicPeriod"/>
            </a:pPr>
            <a:r>
              <a:rPr lang="en-US" sz="4000" dirty="0"/>
              <a:t>What is the concentration in percent mass/volume of 150 ml of solution containing 30 g of solute? </a:t>
            </a:r>
          </a:p>
          <a:p>
            <a:pPr marL="514350" indent="-514350">
              <a:buAutoNum type="arabicPeriod"/>
            </a:pPr>
            <a:r>
              <a:rPr lang="en-US" sz="4000" dirty="0"/>
              <a:t>What amount of solute is dissolved to make 0.5 L of a 20% m/v solution</a:t>
            </a:r>
          </a:p>
        </p:txBody>
      </p:sp>
      <p:grpSp>
        <p:nvGrpSpPr>
          <p:cNvPr id="16"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814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C1B9-18BC-4386-8A31-AC280A4D29A5}"/>
              </a:ext>
            </a:extLst>
          </p:cNvPr>
          <p:cNvSpPr>
            <a:spLocks noGrp="1"/>
          </p:cNvSpPr>
          <p:nvPr>
            <p:ph type="title"/>
          </p:nvPr>
        </p:nvSpPr>
        <p:spPr/>
        <p:txBody>
          <a:bodyPr>
            <a:normAutofit fontScale="90000"/>
          </a:bodyPr>
          <a:lstStyle/>
          <a:p>
            <a:r>
              <a:rPr lang="en-US" b="1" dirty="0"/>
              <a:t>Answer the following sample problems through documented problem solutions activity:</a:t>
            </a:r>
          </a:p>
        </p:txBody>
      </p:sp>
      <p:sp>
        <p:nvSpPr>
          <p:cNvPr id="3" name="Content Placeholder 2">
            <a:extLst>
              <a:ext uri="{FF2B5EF4-FFF2-40B4-BE49-F238E27FC236}">
                <a16:creationId xmlns:a16="http://schemas.microsoft.com/office/drawing/2014/main" id="{E23E87A6-4B6D-4AEA-8B79-B512D9BE8F3E}"/>
              </a:ext>
            </a:extLst>
          </p:cNvPr>
          <p:cNvSpPr>
            <a:spLocks noGrp="1"/>
          </p:cNvSpPr>
          <p:nvPr>
            <p:ph idx="1"/>
          </p:nvPr>
        </p:nvSpPr>
        <p:spPr>
          <a:xfrm>
            <a:off x="838200" y="1520456"/>
            <a:ext cx="10515600" cy="4656507"/>
          </a:xfrm>
        </p:spPr>
        <p:txBody>
          <a:bodyPr>
            <a:normAutofit fontScale="92500"/>
          </a:bodyPr>
          <a:lstStyle/>
          <a:p>
            <a:pPr marL="514350" indent="-514350" algn="just">
              <a:buAutoNum type="arabicPeriod"/>
            </a:pPr>
            <a:r>
              <a:rPr lang="en-US" dirty="0"/>
              <a:t>Glucose is a sugar that is found abundantly in nature. What is the percent by mass of a solution made by dissolving 163 g of glucose in 755 g of water? </a:t>
            </a:r>
          </a:p>
          <a:p>
            <a:pPr marL="514350" indent="-514350" algn="just">
              <a:buAutoNum type="arabicPeriod"/>
            </a:pPr>
            <a:r>
              <a:rPr lang="en-US" dirty="0"/>
              <a:t>What is the mass percent sucrose in a solution obtained by mixing 225 g of an aqueous solution that is 6.25% sucrose by mass with 135 g of an aqueous solution that is 8.20% sucrose by mass?</a:t>
            </a:r>
          </a:p>
          <a:p>
            <a:pPr marL="514350" indent="-514350" algn="just">
              <a:buAutoNum type="arabicPeriod"/>
            </a:pPr>
            <a:r>
              <a:rPr lang="en-US" dirty="0"/>
              <a:t>Determine the volume percent of toluene in a solution made by mixing 40.0 mL toluene with 75.0 mL of benzene.</a:t>
            </a:r>
          </a:p>
          <a:p>
            <a:pPr marL="514350" indent="-514350" algn="just">
              <a:buAutoNum type="arabicPeriod"/>
            </a:pPr>
            <a:r>
              <a:rPr lang="en-US" dirty="0"/>
              <a:t>What is the mass percent of solute when 4.12 g is dissolved in 100.0 g of water?</a:t>
            </a:r>
          </a:p>
          <a:p>
            <a:pPr marL="514350" indent="-514350" algn="just">
              <a:buAutoNum type="arabicPeriod"/>
            </a:pPr>
            <a:r>
              <a:rPr lang="en-US" dirty="0"/>
              <a:t>What amount of solute is dissolved to make 0.5 L of a 20 % m/v solution?</a:t>
            </a:r>
          </a:p>
          <a:p>
            <a:pPr marL="514350" indent="-514350" algn="just">
              <a:buAutoNum type="arabicPeriod"/>
            </a:pPr>
            <a:endParaRPr lang="en-US" dirty="0"/>
          </a:p>
        </p:txBody>
      </p:sp>
    </p:spTree>
    <p:extLst>
      <p:ext uri="{BB962C8B-B14F-4D97-AF65-F5344CB8AC3E}">
        <p14:creationId xmlns:p14="http://schemas.microsoft.com/office/powerpoint/2010/main" val="268967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AE7F744A-0DAC-458A-B948-19ABACC37519}"/>
              </a:ext>
            </a:extLst>
          </p:cNvPr>
          <p:cNvGraphicFramePr>
            <a:graphicFrameLocks noGrp="1"/>
          </p:cNvGraphicFramePr>
          <p:nvPr>
            <p:ph idx="1"/>
            <p:extLst>
              <p:ext uri="{D42A27DB-BD31-4B8C-83A1-F6EECF244321}">
                <p14:modId xmlns:p14="http://schemas.microsoft.com/office/powerpoint/2010/main" val="2711270060"/>
              </p:ext>
            </p:extLst>
          </p:nvPr>
        </p:nvGraphicFramePr>
        <p:xfrm>
          <a:off x="784224" y="14287"/>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57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glass&#10;&#10;Description automatically generated">
            <a:extLst>
              <a:ext uri="{FF2B5EF4-FFF2-40B4-BE49-F238E27FC236}">
                <a16:creationId xmlns:a16="http://schemas.microsoft.com/office/drawing/2014/main" id="{73A6CEF7-012A-4CDB-9D06-7C8D9CFF9A10}"/>
              </a:ext>
            </a:extLst>
          </p:cNvPr>
          <p:cNvPicPr>
            <a:picLocks noChangeAspect="1"/>
          </p:cNvPicPr>
          <p:nvPr/>
        </p:nvPicPr>
        <p:blipFill rotWithShape="1">
          <a:blip r:embed="rId2">
            <a:extLst>
              <a:ext uri="{28A0092B-C50C-407E-A947-70E740481C1C}">
                <a14:useLocalDpi xmlns:a14="http://schemas.microsoft.com/office/drawing/2010/main" val="0"/>
              </a:ext>
            </a:extLst>
          </a:blip>
          <a:srcRect t="11245" r="-2" b="-2"/>
          <a:stretch/>
        </p:blipFill>
        <p:spPr>
          <a:xfrm>
            <a:off x="2280883" y="609247"/>
            <a:ext cx="7346002" cy="4132127"/>
          </a:xfrm>
          <a:prstGeom prst="rect">
            <a:avLst/>
          </a:prstGeom>
        </p:spPr>
      </p:pic>
      <p:sp>
        <p:nvSpPr>
          <p:cNvPr id="17"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45D8D2-2952-4212-BDF1-41157CAE33FB}"/>
              </a:ext>
            </a:extLst>
          </p:cNvPr>
          <p:cNvSpPr>
            <a:spLocks noGrp="1"/>
          </p:cNvSpPr>
          <p:nvPr>
            <p:ph type="title"/>
          </p:nvPr>
        </p:nvSpPr>
        <p:spPr>
          <a:xfrm>
            <a:off x="284595" y="4002060"/>
            <a:ext cx="7985759" cy="1722639"/>
          </a:xfrm>
        </p:spPr>
        <p:txBody>
          <a:bodyPr vert="horz" lIns="91440" tIns="45720" rIns="91440" bIns="45720" rtlCol="0" anchor="ctr">
            <a:normAutofit/>
          </a:bodyPr>
          <a:lstStyle/>
          <a:p>
            <a:pPr algn="ctr"/>
            <a:r>
              <a:rPr lang="en-US" sz="2400" dirty="0"/>
              <a:t>For example, the solubility of a sodium chloride in water at a temperature of 20℃ is 38 g per 100 g of water. This means that a maximum of 38 g of sodium chloride can dissolve in 100 g of water at 20℃. The solution produced is a saturated solution.</a:t>
            </a:r>
          </a:p>
        </p:txBody>
      </p:sp>
      <p:sp>
        <p:nvSpPr>
          <p:cNvPr id="18"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23188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495422-8242-41EA-8EDE-C894CC9693AF}"/>
              </a:ext>
            </a:extLst>
          </p:cNvPr>
          <p:cNvSpPr>
            <a:spLocks noGrp="1"/>
          </p:cNvSpPr>
          <p:nvPr>
            <p:ph type="title"/>
          </p:nvPr>
        </p:nvSpPr>
        <p:spPr>
          <a:xfrm>
            <a:off x="643467" y="321734"/>
            <a:ext cx="10905066" cy="1135737"/>
          </a:xfrm>
        </p:spPr>
        <p:txBody>
          <a:bodyPr>
            <a:normAutofit/>
          </a:bodyPr>
          <a:lstStyle/>
          <a:p>
            <a:r>
              <a:rPr lang="en-US" sz="3600"/>
              <a:t>The solubility of a solute depends on the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10D9A6-F6E8-4C07-9F25-67908DA6FB4F}"/>
              </a:ext>
            </a:extLst>
          </p:cNvPr>
          <p:cNvGraphicFramePr>
            <a:graphicFrameLocks noGrp="1"/>
          </p:cNvGraphicFramePr>
          <p:nvPr>
            <p:ph idx="1"/>
            <p:extLst>
              <p:ext uri="{D42A27DB-BD31-4B8C-83A1-F6EECF244321}">
                <p14:modId xmlns:p14="http://schemas.microsoft.com/office/powerpoint/2010/main" val="883821882"/>
              </p:ext>
            </p:extLst>
          </p:nvPr>
        </p:nvGraphicFramePr>
        <p:xfrm>
          <a:off x="403368" y="8896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05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eaning Product Makers Bask In New Solvents | January 19, 2015 ...">
            <a:extLst>
              <a:ext uri="{FF2B5EF4-FFF2-40B4-BE49-F238E27FC236}">
                <a16:creationId xmlns:a16="http://schemas.microsoft.com/office/drawing/2014/main" id="{E90A9FA0-40A8-4061-B1AA-932A5A2DA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08" r="23350" b="-2"/>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icture containing cup, indoor, sitting, bottle&#10;&#10;Description automatically generated">
            <a:extLst>
              <a:ext uri="{FF2B5EF4-FFF2-40B4-BE49-F238E27FC236}">
                <a16:creationId xmlns:a16="http://schemas.microsoft.com/office/drawing/2014/main" id="{2CFE5828-5CDA-4DCA-A037-1635137CD74D}"/>
              </a:ext>
            </a:extLst>
          </p:cNvPr>
          <p:cNvPicPr>
            <a:picLocks noChangeAspect="1"/>
          </p:cNvPicPr>
          <p:nvPr/>
        </p:nvPicPr>
        <p:blipFill rotWithShape="1">
          <a:blip r:embed="rId3">
            <a:extLst>
              <a:ext uri="{28A0092B-C50C-407E-A947-70E740481C1C}">
                <a14:useLocalDpi xmlns:a14="http://schemas.microsoft.com/office/drawing/2010/main" val="0"/>
              </a:ext>
            </a:extLst>
          </a:blip>
          <a:srcRect r="3445"/>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73" name="Freeform: Shape 7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55AF1D-8ABE-4DCD-9D56-DC3837953EDB}"/>
              </a:ext>
            </a:extLst>
          </p:cNvPr>
          <p:cNvSpPr>
            <a:spLocks noGrp="1"/>
          </p:cNvSpPr>
          <p:nvPr>
            <p:ph type="title"/>
          </p:nvPr>
        </p:nvSpPr>
        <p:spPr>
          <a:xfrm>
            <a:off x="448056" y="681038"/>
            <a:ext cx="2804504" cy="1325563"/>
          </a:xfrm>
        </p:spPr>
        <p:txBody>
          <a:bodyPr anchor="ctr">
            <a:normAutofit/>
          </a:bodyPr>
          <a:lstStyle/>
          <a:p>
            <a:r>
              <a:rPr lang="en-US" sz="2800" dirty="0">
                <a:latin typeface="Abadi" panose="020B0604020202020204" pitchFamily="34" charset="0"/>
              </a:rPr>
              <a:t>Nature of Solvent</a:t>
            </a:r>
          </a:p>
        </p:txBody>
      </p:sp>
      <p:sp>
        <p:nvSpPr>
          <p:cNvPr id="77" name="Rectangle 7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23F98D-A9A1-46E8-972B-3A8E696B8BC7}"/>
              </a:ext>
            </a:extLst>
          </p:cNvPr>
          <p:cNvSpPr>
            <a:spLocks noGrp="1"/>
          </p:cNvSpPr>
          <p:nvPr>
            <p:ph idx="1"/>
          </p:nvPr>
        </p:nvSpPr>
        <p:spPr>
          <a:xfrm>
            <a:off x="376884" y="1962640"/>
            <a:ext cx="2804504" cy="2584450"/>
          </a:xfrm>
        </p:spPr>
        <p:txBody>
          <a:bodyPr>
            <a:normAutofit/>
          </a:bodyPr>
          <a:lstStyle/>
          <a:p>
            <a:pPr marL="0" indent="0">
              <a:buNone/>
            </a:pPr>
            <a:r>
              <a:rPr lang="en-US" dirty="0"/>
              <a:t>a. Other than water, there are many more solvents such as alcohol, ether and acetone.</a:t>
            </a:r>
          </a:p>
        </p:txBody>
      </p:sp>
    </p:spTree>
    <p:extLst>
      <p:ext uri="{BB962C8B-B14F-4D97-AF65-F5344CB8AC3E}">
        <p14:creationId xmlns:p14="http://schemas.microsoft.com/office/powerpoint/2010/main" val="171906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lorine Displacing Iodine Photograph by Andrew Lambert Photography">
            <a:extLst>
              <a:ext uri="{FF2B5EF4-FFF2-40B4-BE49-F238E27FC236}">
                <a16:creationId xmlns:a16="http://schemas.microsoft.com/office/drawing/2014/main" id="{38DF5463-51E8-41AE-90ED-A8201238B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9" r="2005"/>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glass of wine&#10;&#10;Description automatically generated">
            <a:extLst>
              <a:ext uri="{FF2B5EF4-FFF2-40B4-BE49-F238E27FC236}">
                <a16:creationId xmlns:a16="http://schemas.microsoft.com/office/drawing/2014/main" id="{1636C916-AD61-461F-AD6F-A7F656E5CEAF}"/>
              </a:ext>
            </a:extLst>
          </p:cNvPr>
          <p:cNvPicPr>
            <a:picLocks noChangeAspect="1"/>
          </p:cNvPicPr>
          <p:nvPr/>
        </p:nvPicPr>
        <p:blipFill rotWithShape="1">
          <a:blip r:embed="rId3">
            <a:extLst>
              <a:ext uri="{28A0092B-C50C-407E-A947-70E740481C1C}">
                <a14:useLocalDpi xmlns:a14="http://schemas.microsoft.com/office/drawing/2010/main" val="0"/>
              </a:ext>
            </a:extLst>
          </a:blip>
          <a:srcRect t="35646" r="2" b="13119"/>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a:extLst>
              <a:ext uri="{FF2B5EF4-FFF2-40B4-BE49-F238E27FC236}">
                <a16:creationId xmlns:a16="http://schemas.microsoft.com/office/drawing/2014/main" id="{B1654A53-863C-4DEC-BF62-A38BC562CE02}"/>
              </a:ext>
            </a:extLst>
          </p:cNvPr>
          <p:cNvPicPr>
            <a:picLocks noChangeAspect="1"/>
          </p:cNvPicPr>
          <p:nvPr/>
        </p:nvPicPr>
        <p:blipFill rotWithShape="1">
          <a:blip r:embed="rId4">
            <a:extLst>
              <a:ext uri="{28A0092B-C50C-407E-A947-70E740481C1C}">
                <a14:useLocalDpi xmlns:a14="http://schemas.microsoft.com/office/drawing/2010/main" val="0"/>
              </a:ext>
            </a:extLst>
          </a:blip>
          <a:srcRect t="23118" r="2" b="782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73" name="Freeform: Shape 72">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E025D0-4D9D-40F9-A70F-4DC309F64233}"/>
              </a:ext>
            </a:extLst>
          </p:cNvPr>
          <p:cNvSpPr>
            <a:spLocks noGrp="1"/>
          </p:cNvSpPr>
          <p:nvPr>
            <p:ph idx="1"/>
          </p:nvPr>
        </p:nvSpPr>
        <p:spPr>
          <a:xfrm>
            <a:off x="448056" y="2258568"/>
            <a:ext cx="3209544" cy="3922776"/>
          </a:xfrm>
        </p:spPr>
        <p:txBody>
          <a:bodyPr>
            <a:normAutofit/>
          </a:bodyPr>
          <a:lstStyle/>
          <a:p>
            <a:pPr marL="0" indent="0">
              <a:buNone/>
            </a:pPr>
            <a:r>
              <a:rPr lang="en-US" sz="2000" dirty="0"/>
              <a:t>b. The solubility of a solute varies in different solvents. A solute may be soluble in a particular solvent but insoluble in another solvent. For example, </a:t>
            </a:r>
          </a:p>
          <a:p>
            <a:pPr marL="0" indent="0">
              <a:buNone/>
            </a:pPr>
            <a:r>
              <a:rPr lang="en-US" sz="2000" dirty="0"/>
              <a:t>	(</a:t>
            </a:r>
            <a:r>
              <a:rPr lang="en-US" sz="2000" dirty="0" err="1"/>
              <a:t>i</a:t>
            </a:r>
            <a:r>
              <a:rPr lang="en-US" sz="2000" dirty="0"/>
              <a:t>) salt dissolves readily in water but not in solvents like alcohol or ether.</a:t>
            </a:r>
          </a:p>
          <a:p>
            <a:pPr marL="0" indent="0">
              <a:buNone/>
            </a:pPr>
            <a:r>
              <a:rPr lang="en-US" sz="2000" dirty="0"/>
              <a:t>	(ii) iodine is almost insoluble in water but dissolves very well in alcohol</a:t>
            </a:r>
          </a:p>
        </p:txBody>
      </p:sp>
    </p:spTree>
    <p:extLst>
      <p:ext uri="{BB962C8B-B14F-4D97-AF65-F5344CB8AC3E}">
        <p14:creationId xmlns:p14="http://schemas.microsoft.com/office/powerpoint/2010/main" val="223555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0EE6-29DE-4BAE-91A1-F715940FF92B}"/>
              </a:ext>
            </a:extLst>
          </p:cNvPr>
          <p:cNvSpPr>
            <a:spLocks noGrp="1"/>
          </p:cNvSpPr>
          <p:nvPr>
            <p:ph type="title"/>
          </p:nvPr>
        </p:nvSpPr>
        <p:spPr/>
        <p:txBody>
          <a:bodyPr/>
          <a:lstStyle/>
          <a:p>
            <a:r>
              <a:rPr lang="en-US"/>
              <a:t>Nature of Solute </a:t>
            </a:r>
            <a:endParaRPr lang="en-US" dirty="0"/>
          </a:p>
        </p:txBody>
      </p:sp>
      <p:sp>
        <p:nvSpPr>
          <p:cNvPr id="3" name="Content Placeholder 2">
            <a:extLst>
              <a:ext uri="{FF2B5EF4-FFF2-40B4-BE49-F238E27FC236}">
                <a16:creationId xmlns:a16="http://schemas.microsoft.com/office/drawing/2014/main" id="{8D274880-11F8-4E0D-A02A-5D037CD5C64D}"/>
              </a:ext>
            </a:extLst>
          </p:cNvPr>
          <p:cNvSpPr>
            <a:spLocks noGrp="1"/>
          </p:cNvSpPr>
          <p:nvPr>
            <p:ph idx="1"/>
          </p:nvPr>
        </p:nvSpPr>
        <p:spPr>
          <a:xfrm>
            <a:off x="642991" y="1349196"/>
            <a:ext cx="8326348" cy="4872145"/>
          </a:xfrm>
        </p:spPr>
        <p:txBody>
          <a:bodyPr>
            <a:normAutofit fontScale="77500" lnSpcReduction="20000"/>
          </a:bodyPr>
          <a:lstStyle/>
          <a:p>
            <a:r>
              <a:rPr lang="en-US" dirty="0"/>
              <a:t>Different solutes have different solubilities in a given solvent. The table below shows the solubility of a few solutes in water at 20</a:t>
            </a:r>
            <a:r>
              <a:rPr lang="en-US" dirty="0">
                <a:latin typeface="Abadi Extra Light" panose="020B0204020104020204" pitchFamily="34" charset="0"/>
                <a:ea typeface="Cambria Math" panose="02040503050406030204" pitchFamily="18" charset="0"/>
              </a:rPr>
              <a:t>℃.</a:t>
            </a:r>
          </a:p>
          <a:p>
            <a:endParaRPr lang="en-US" dirty="0">
              <a:latin typeface="Abadi Extra Light" panose="020B0204020104020204" pitchFamily="34" charset="0"/>
              <a:ea typeface="Cambria Math" panose="02040503050406030204" pitchFamily="18" charset="0"/>
            </a:endParaRPr>
          </a:p>
          <a:p>
            <a:endParaRPr lang="en-US" dirty="0">
              <a:latin typeface="Abadi Extra Light" panose="020B0204020104020204" pitchFamily="34" charset="0"/>
              <a:ea typeface="Cambria Math" panose="02040503050406030204" pitchFamily="18" charset="0"/>
            </a:endParaRPr>
          </a:p>
          <a:p>
            <a:endParaRPr lang="en-US" dirty="0">
              <a:latin typeface="Abadi Extra Light" panose="020B0204020104020204" pitchFamily="34" charset="0"/>
              <a:ea typeface="Cambria Math" panose="02040503050406030204" pitchFamily="18" charset="0"/>
            </a:endParaRPr>
          </a:p>
          <a:p>
            <a:endParaRPr lang="en-US" dirty="0">
              <a:latin typeface="Abadi Extra Light" panose="020B0204020104020204" pitchFamily="34" charset="0"/>
              <a:ea typeface="Cambria Math" panose="02040503050406030204" pitchFamily="18" charset="0"/>
            </a:endParaRPr>
          </a:p>
          <a:p>
            <a:endParaRPr lang="en-US" dirty="0">
              <a:latin typeface="Abadi Extra Light" panose="020B0204020104020204" pitchFamily="34" charset="0"/>
              <a:ea typeface="Cambria Math" panose="02040503050406030204" pitchFamily="18" charset="0"/>
            </a:endParaRPr>
          </a:p>
          <a:p>
            <a:pPr marL="0" indent="0">
              <a:buNone/>
            </a:pPr>
            <a:endParaRPr lang="en-US" dirty="0">
              <a:latin typeface="Abadi Extra Light" panose="020B0204020104020204" pitchFamily="34" charset="0"/>
              <a:ea typeface="Cambria Math" panose="02040503050406030204" pitchFamily="18" charset="0"/>
            </a:endParaRPr>
          </a:p>
          <a:p>
            <a:pPr marL="0" indent="0">
              <a:buNone/>
            </a:pPr>
            <a:endParaRPr lang="en-US" dirty="0">
              <a:latin typeface="Abadi Extra Light" panose="020B0204020104020204" pitchFamily="34" charset="0"/>
              <a:ea typeface="Cambria Math" panose="02040503050406030204" pitchFamily="18" charset="0"/>
            </a:endParaRPr>
          </a:p>
          <a:p>
            <a:pPr marL="0" indent="0">
              <a:buNone/>
            </a:pPr>
            <a:endParaRPr lang="en-US" dirty="0">
              <a:latin typeface="Abadi Extra Light" panose="020B0204020104020204" pitchFamily="34" charset="0"/>
              <a:ea typeface="Cambria Math" panose="02040503050406030204" pitchFamily="18" charset="0"/>
            </a:endParaRPr>
          </a:p>
          <a:p>
            <a:pPr marL="0" indent="0">
              <a:buNone/>
            </a:pPr>
            <a:r>
              <a:rPr lang="en-US" dirty="0">
                <a:latin typeface="Abadi Extra Light" panose="020B0204020104020204" pitchFamily="34" charset="0"/>
                <a:ea typeface="Cambria Math" panose="02040503050406030204" pitchFamily="18" charset="0"/>
              </a:rPr>
              <a:t>		    Solubility of some solutes in water </a:t>
            </a:r>
          </a:p>
          <a:p>
            <a:pPr marL="0" indent="0">
              <a:buNone/>
            </a:pPr>
            <a:r>
              <a:rPr lang="en-US" dirty="0">
                <a:latin typeface="Abadi Extra Light" panose="020B0204020104020204" pitchFamily="34" charset="0"/>
                <a:ea typeface="Cambria Math" panose="02040503050406030204" pitchFamily="18" charset="0"/>
              </a:rPr>
              <a:t>Based on the above table, at 20℃, potassium nitrate is more soluble in water than copper (II) sulfate. Among the three solutes, sodium chloride is most soluble in water. </a:t>
            </a:r>
          </a:p>
          <a:p>
            <a:pPr marL="0" indent="0">
              <a:buNone/>
            </a:pPr>
            <a:endParaRPr lang="en-US" dirty="0"/>
          </a:p>
        </p:txBody>
      </p:sp>
      <p:graphicFrame>
        <p:nvGraphicFramePr>
          <p:cNvPr id="4" name="Table 4">
            <a:extLst>
              <a:ext uri="{FF2B5EF4-FFF2-40B4-BE49-F238E27FC236}">
                <a16:creationId xmlns:a16="http://schemas.microsoft.com/office/drawing/2014/main" id="{747E93BE-44C4-448A-89EC-A87D545120BB}"/>
              </a:ext>
            </a:extLst>
          </p:cNvPr>
          <p:cNvGraphicFramePr>
            <a:graphicFrameLocks noGrp="1"/>
          </p:cNvGraphicFramePr>
          <p:nvPr>
            <p:extLst>
              <p:ext uri="{D42A27DB-BD31-4B8C-83A1-F6EECF244321}">
                <p14:modId xmlns:p14="http://schemas.microsoft.com/office/powerpoint/2010/main" val="2728442797"/>
              </p:ext>
            </p:extLst>
          </p:nvPr>
        </p:nvGraphicFramePr>
        <p:xfrm>
          <a:off x="2833384" y="2036092"/>
          <a:ext cx="4954427" cy="2785816"/>
        </p:xfrm>
        <a:graphic>
          <a:graphicData uri="http://schemas.openxmlformats.org/drawingml/2006/table">
            <a:tbl>
              <a:tblPr firstRow="1" bandRow="1">
                <a:tableStyleId>{7DF18680-E054-41AD-8BC1-D1AEF772440D}</a:tableStyleId>
              </a:tblPr>
              <a:tblGrid>
                <a:gridCol w="1466844">
                  <a:extLst>
                    <a:ext uri="{9D8B030D-6E8A-4147-A177-3AD203B41FA5}">
                      <a16:colId xmlns:a16="http://schemas.microsoft.com/office/drawing/2014/main" val="781232995"/>
                    </a:ext>
                  </a:extLst>
                </a:gridCol>
                <a:gridCol w="3487583">
                  <a:extLst>
                    <a:ext uri="{9D8B030D-6E8A-4147-A177-3AD203B41FA5}">
                      <a16:colId xmlns:a16="http://schemas.microsoft.com/office/drawing/2014/main" val="420036347"/>
                    </a:ext>
                  </a:extLst>
                </a:gridCol>
              </a:tblGrid>
              <a:tr h="696454">
                <a:tc>
                  <a:txBody>
                    <a:bodyPr/>
                    <a:lstStyle/>
                    <a:p>
                      <a:r>
                        <a:rPr lang="en-US"/>
                        <a:t>Solute</a:t>
                      </a:r>
                      <a:endParaRPr lang="en-US" dirty="0"/>
                    </a:p>
                  </a:txBody>
                  <a:tcPr/>
                </a:tc>
                <a:tc>
                  <a:txBody>
                    <a:bodyPr/>
                    <a:lstStyle/>
                    <a:p>
                      <a:r>
                        <a:rPr lang="en-US"/>
                        <a:t>Solubility (grams per 100 g of water) at 20℃</a:t>
                      </a:r>
                      <a:endParaRPr lang="en-US" dirty="0"/>
                    </a:p>
                  </a:txBody>
                  <a:tcPr/>
                </a:tc>
                <a:extLst>
                  <a:ext uri="{0D108BD9-81ED-4DB2-BD59-A6C34878D82A}">
                    <a16:rowId xmlns:a16="http://schemas.microsoft.com/office/drawing/2014/main" val="3798356774"/>
                  </a:ext>
                </a:extLst>
              </a:tr>
              <a:tr h="696454">
                <a:tc>
                  <a:txBody>
                    <a:bodyPr/>
                    <a:lstStyle/>
                    <a:p>
                      <a:r>
                        <a:rPr lang="en-US"/>
                        <a:t>Copper (II) Sulfate</a:t>
                      </a:r>
                      <a:endParaRPr lang="en-US" dirty="0"/>
                    </a:p>
                  </a:txBody>
                  <a:tcPr/>
                </a:tc>
                <a:tc>
                  <a:txBody>
                    <a:bodyPr/>
                    <a:lstStyle/>
                    <a:p>
                      <a:pPr algn="ctr"/>
                      <a:r>
                        <a:rPr lang="en-US"/>
                        <a:t>20</a:t>
                      </a:r>
                      <a:endParaRPr lang="en-US" dirty="0"/>
                    </a:p>
                  </a:txBody>
                  <a:tcPr/>
                </a:tc>
                <a:extLst>
                  <a:ext uri="{0D108BD9-81ED-4DB2-BD59-A6C34878D82A}">
                    <a16:rowId xmlns:a16="http://schemas.microsoft.com/office/drawing/2014/main" val="2923909758"/>
                  </a:ext>
                </a:extLst>
              </a:tr>
              <a:tr h="696454">
                <a:tc>
                  <a:txBody>
                    <a:bodyPr/>
                    <a:lstStyle/>
                    <a:p>
                      <a:r>
                        <a:rPr lang="en-US"/>
                        <a:t>Potassium Nitrate</a:t>
                      </a:r>
                      <a:endParaRPr lang="en-US" dirty="0"/>
                    </a:p>
                  </a:txBody>
                  <a:tcPr/>
                </a:tc>
                <a:tc>
                  <a:txBody>
                    <a:bodyPr/>
                    <a:lstStyle/>
                    <a:p>
                      <a:pPr algn="ctr"/>
                      <a:r>
                        <a:rPr lang="en-US"/>
                        <a:t>30</a:t>
                      </a:r>
                      <a:endParaRPr lang="en-US" dirty="0"/>
                    </a:p>
                  </a:txBody>
                  <a:tcPr/>
                </a:tc>
                <a:extLst>
                  <a:ext uri="{0D108BD9-81ED-4DB2-BD59-A6C34878D82A}">
                    <a16:rowId xmlns:a16="http://schemas.microsoft.com/office/drawing/2014/main" val="254372956"/>
                  </a:ext>
                </a:extLst>
              </a:tr>
              <a:tr h="696454">
                <a:tc>
                  <a:txBody>
                    <a:bodyPr/>
                    <a:lstStyle/>
                    <a:p>
                      <a:r>
                        <a:rPr lang="en-US"/>
                        <a:t>Sodium Chloride</a:t>
                      </a:r>
                      <a:endParaRPr lang="en-US" dirty="0"/>
                    </a:p>
                  </a:txBody>
                  <a:tcPr/>
                </a:tc>
                <a:tc>
                  <a:txBody>
                    <a:bodyPr/>
                    <a:lstStyle/>
                    <a:p>
                      <a:pPr algn="ctr"/>
                      <a:r>
                        <a:rPr lang="en-US"/>
                        <a:t>38</a:t>
                      </a:r>
                      <a:endParaRPr lang="en-US" dirty="0"/>
                    </a:p>
                  </a:txBody>
                  <a:tcPr/>
                </a:tc>
                <a:extLst>
                  <a:ext uri="{0D108BD9-81ED-4DB2-BD59-A6C34878D82A}">
                    <a16:rowId xmlns:a16="http://schemas.microsoft.com/office/drawing/2014/main" val="1572931797"/>
                  </a:ext>
                </a:extLst>
              </a:tr>
            </a:tbl>
          </a:graphicData>
        </a:graphic>
      </p:graphicFrame>
    </p:spTree>
    <p:extLst>
      <p:ext uri="{BB962C8B-B14F-4D97-AF65-F5344CB8AC3E}">
        <p14:creationId xmlns:p14="http://schemas.microsoft.com/office/powerpoint/2010/main" val="131587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itting, bunch, many, group&#10;&#10;Description automatically generated">
            <a:extLst>
              <a:ext uri="{FF2B5EF4-FFF2-40B4-BE49-F238E27FC236}">
                <a16:creationId xmlns:a16="http://schemas.microsoft.com/office/drawing/2014/main" id="{A62EA62D-5069-4EE0-811C-888753833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81641"/>
            <a:ext cx="5294716" cy="5294716"/>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2" descr="คอปเปอร์ซัลเฟต (Copper(II) Sulfate) 1 กก. | Shopee Thailand">
            <a:extLst>
              <a:ext uri="{FF2B5EF4-FFF2-40B4-BE49-F238E27FC236}">
                <a16:creationId xmlns:a16="http://schemas.microsoft.com/office/drawing/2014/main" id="{1A608846-34B0-4EE2-B818-CF7BA7716A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781642"/>
            <a:ext cx="5294715" cy="5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8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1498</Words>
  <Application>Microsoft Office PowerPoint</Application>
  <PresentationFormat>Widescreen</PresentationFormat>
  <Paragraphs>139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Abadi</vt:lpstr>
      <vt:lpstr>Abadi Extra Light</vt:lpstr>
      <vt:lpstr>Aharoni</vt:lpstr>
      <vt:lpstr>Arial</vt:lpstr>
      <vt:lpstr>Calibri</vt:lpstr>
      <vt:lpstr>Calibri Light</vt:lpstr>
      <vt:lpstr>Monotype Sorts</vt:lpstr>
      <vt:lpstr>Office Theme</vt:lpstr>
      <vt:lpstr>What is the difference between the two juices?</vt:lpstr>
      <vt:lpstr>Solubility</vt:lpstr>
      <vt:lpstr>PowerPoint Presentation</vt:lpstr>
      <vt:lpstr>For example, the solubility of a sodium chloride in water at a temperature of 20℃ is 38 g per 100 g of water. This means that a maximum of 38 g of sodium chloride can dissolve in 100 g of water at 20℃. The solution produced is a saturated solution.</vt:lpstr>
      <vt:lpstr>The solubility of a solute depends on the </vt:lpstr>
      <vt:lpstr>Nature of Solvent</vt:lpstr>
      <vt:lpstr>PowerPoint Presentation</vt:lpstr>
      <vt:lpstr>Nature of Solute </vt:lpstr>
      <vt:lpstr>PowerPoint Presentation</vt:lpstr>
      <vt:lpstr>Temperature of the solution or solvent</vt:lpstr>
      <vt:lpstr>Pressure </vt:lpstr>
      <vt:lpstr>For the following solutions, which chemical is the solvent? </vt:lpstr>
      <vt:lpstr>Science Terms to Remember!</vt:lpstr>
      <vt:lpstr>PowerPoint Presentation</vt:lpstr>
      <vt:lpstr>Concentration of solutions – there are three types of percentage concentrations used.</vt:lpstr>
      <vt:lpstr>Example:</vt:lpstr>
      <vt:lpstr>PowerPoint Presentation</vt:lpstr>
      <vt:lpstr>b. Volume/volume percentage (v/v%) – the volume/volume percentage is calculated as the percentage of the volume of the solute related to the total volume of the solution.</vt:lpstr>
      <vt:lpstr>Example: How would you prepare 400 ml of a 50% (v/v) of rubbing ethanol?</vt:lpstr>
      <vt:lpstr>PowerPoint Presentation</vt:lpstr>
      <vt:lpstr>c. Mass/volume percentage (m/v%) – the mass/volume percentage is calculated as the percentage of the mass of the solute related to the total volume of the solution.</vt:lpstr>
      <vt:lpstr>Example: 20 ml of a solution of sucrose contains 850 mg of sucrose. What is the weight/volume percentage concentration of this solution in g/ml%?</vt:lpstr>
      <vt:lpstr>Exercises: </vt:lpstr>
      <vt:lpstr>Volume/volume percentage</vt:lpstr>
      <vt:lpstr>Mass/volume percentage</vt:lpstr>
      <vt:lpstr>Answer the following sample problems through documented problem solutions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Solubility</dc:title>
  <dc:creator>Michael Jhudz Jarin</dc:creator>
  <cp:lastModifiedBy>7036</cp:lastModifiedBy>
  <cp:revision>19</cp:revision>
  <dcterms:created xsi:type="dcterms:W3CDTF">2020-05-18T15:25:57Z</dcterms:created>
  <dcterms:modified xsi:type="dcterms:W3CDTF">2021-06-22T01:10:16Z</dcterms:modified>
</cp:coreProperties>
</file>