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37" d="100"/>
          <a:sy n="37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erlito Alcala" userId="6414c701f68e8573" providerId="LiveId" clId="{5A4234E1-6093-4FE5-80DA-A2E20B99E2F3}"/>
    <pc:docChg chg="undo custSel addSld modSld">
      <pc:chgData name="Emerlito Alcala" userId="6414c701f68e8573" providerId="LiveId" clId="{5A4234E1-6093-4FE5-80DA-A2E20B99E2F3}" dt="2025-10-15T11:41:10.601" v="1530" actId="680"/>
      <pc:docMkLst>
        <pc:docMk/>
      </pc:docMkLst>
      <pc:sldChg chg="modNotesTx">
        <pc:chgData name="Emerlito Alcala" userId="6414c701f68e8573" providerId="LiveId" clId="{5A4234E1-6093-4FE5-80DA-A2E20B99E2F3}" dt="2025-10-15T09:26:31.616" v="423" actId="20577"/>
        <pc:sldMkLst>
          <pc:docMk/>
          <pc:sldMk cId="3477784345" sldId="256"/>
        </pc:sldMkLst>
      </pc:sldChg>
      <pc:sldChg chg="addSp delSp modSp new mod">
        <pc:chgData name="Emerlito Alcala" userId="6414c701f68e8573" providerId="LiveId" clId="{5A4234E1-6093-4FE5-80DA-A2E20B99E2F3}" dt="2025-10-15T09:43:55.829" v="491" actId="20577"/>
        <pc:sldMkLst>
          <pc:docMk/>
          <pc:sldMk cId="4046486919" sldId="257"/>
        </pc:sldMkLst>
        <pc:spChg chg="del mod">
          <ac:chgData name="Emerlito Alcala" userId="6414c701f68e8573" providerId="LiveId" clId="{5A4234E1-6093-4FE5-80DA-A2E20B99E2F3}" dt="2025-10-15T09:39:57.474" v="435" actId="478"/>
          <ac:spMkLst>
            <pc:docMk/>
            <pc:sldMk cId="4046486919" sldId="257"/>
            <ac:spMk id="2" creationId="{112221A6-D0E8-F986-CBCA-5D011E88B99D}"/>
          </ac:spMkLst>
        </pc:spChg>
        <pc:spChg chg="mod">
          <ac:chgData name="Emerlito Alcala" userId="6414c701f68e8573" providerId="LiveId" clId="{5A4234E1-6093-4FE5-80DA-A2E20B99E2F3}" dt="2025-10-15T09:43:55.829" v="491" actId="20577"/>
          <ac:spMkLst>
            <pc:docMk/>
            <pc:sldMk cId="4046486919" sldId="257"/>
            <ac:spMk id="3" creationId="{B02A18E0-BFA7-0EA0-5382-B11FF3195C94}"/>
          </ac:spMkLst>
        </pc:spChg>
        <pc:spChg chg="add del mod">
          <ac:chgData name="Emerlito Alcala" userId="6414c701f68e8573" providerId="LiveId" clId="{5A4234E1-6093-4FE5-80DA-A2E20B99E2F3}" dt="2025-10-15T09:39:52.423" v="434" actId="478"/>
          <ac:spMkLst>
            <pc:docMk/>
            <pc:sldMk cId="4046486919" sldId="257"/>
            <ac:spMk id="5" creationId="{B2021CCD-4F2D-75DE-438E-D28EBCE59427}"/>
          </ac:spMkLst>
        </pc:spChg>
        <pc:spChg chg="add mod">
          <ac:chgData name="Emerlito Alcala" userId="6414c701f68e8573" providerId="LiveId" clId="{5A4234E1-6093-4FE5-80DA-A2E20B99E2F3}" dt="2025-10-15T09:39:57.474" v="435" actId="478"/>
          <ac:spMkLst>
            <pc:docMk/>
            <pc:sldMk cId="4046486919" sldId="257"/>
            <ac:spMk id="7" creationId="{F4358591-74DB-C7B9-D441-23C342F26BC2}"/>
          </ac:spMkLst>
        </pc:spChg>
      </pc:sldChg>
      <pc:sldChg chg="addSp delSp modSp new mod chgLayout">
        <pc:chgData name="Emerlito Alcala" userId="6414c701f68e8573" providerId="LiveId" clId="{5A4234E1-6093-4FE5-80DA-A2E20B99E2F3}" dt="2025-10-15T10:23:11.142" v="852" actId="27636"/>
        <pc:sldMkLst>
          <pc:docMk/>
          <pc:sldMk cId="3840947231" sldId="258"/>
        </pc:sldMkLst>
        <pc:spChg chg="del">
          <ac:chgData name="Emerlito Alcala" userId="6414c701f68e8573" providerId="LiveId" clId="{5A4234E1-6093-4FE5-80DA-A2E20B99E2F3}" dt="2025-10-15T10:23:11.068" v="851" actId="6264"/>
          <ac:spMkLst>
            <pc:docMk/>
            <pc:sldMk cId="3840947231" sldId="258"/>
            <ac:spMk id="2" creationId="{2E81FBDF-2DEF-76F0-8839-FBF2719C5195}"/>
          </ac:spMkLst>
        </pc:spChg>
        <pc:spChg chg="mod ord">
          <ac:chgData name="Emerlito Alcala" userId="6414c701f68e8573" providerId="LiveId" clId="{5A4234E1-6093-4FE5-80DA-A2E20B99E2F3}" dt="2025-10-15T10:23:11.142" v="852" actId="27636"/>
          <ac:spMkLst>
            <pc:docMk/>
            <pc:sldMk cId="3840947231" sldId="258"/>
            <ac:spMk id="3" creationId="{2D303872-E1CD-0EA3-F937-91F19C530BD2}"/>
          </ac:spMkLst>
        </pc:spChg>
        <pc:spChg chg="add del mod">
          <ac:chgData name="Emerlito Alcala" userId="6414c701f68e8573" providerId="LiveId" clId="{5A4234E1-6093-4FE5-80DA-A2E20B99E2F3}" dt="2025-10-15T10:23:11.068" v="851" actId="6264"/>
          <ac:spMkLst>
            <pc:docMk/>
            <pc:sldMk cId="3840947231" sldId="258"/>
            <ac:spMk id="4" creationId="{4053881C-BE5E-C6B5-3BA2-6FA92F24E396}"/>
          </ac:spMkLst>
        </pc:spChg>
        <pc:spChg chg="add mod ord">
          <ac:chgData name="Emerlito Alcala" userId="6414c701f68e8573" providerId="LiveId" clId="{5A4234E1-6093-4FE5-80DA-A2E20B99E2F3}" dt="2025-10-15T10:23:11.068" v="851" actId="6264"/>
          <ac:spMkLst>
            <pc:docMk/>
            <pc:sldMk cId="3840947231" sldId="258"/>
            <ac:spMk id="5" creationId="{AC814F49-F10C-9EBD-BDE1-A9E07874F4EA}"/>
          </ac:spMkLst>
        </pc:spChg>
      </pc:sldChg>
      <pc:sldChg chg="modSp new mod">
        <pc:chgData name="Emerlito Alcala" userId="6414c701f68e8573" providerId="LiveId" clId="{5A4234E1-6093-4FE5-80DA-A2E20B99E2F3}" dt="2025-10-15T11:35:13.513" v="970" actId="20577"/>
        <pc:sldMkLst>
          <pc:docMk/>
          <pc:sldMk cId="2689937627" sldId="259"/>
        </pc:sldMkLst>
        <pc:spChg chg="mod">
          <ac:chgData name="Emerlito Alcala" userId="6414c701f68e8573" providerId="LiveId" clId="{5A4234E1-6093-4FE5-80DA-A2E20B99E2F3}" dt="2025-10-15T11:35:13.513" v="970" actId="20577"/>
          <ac:spMkLst>
            <pc:docMk/>
            <pc:sldMk cId="2689937627" sldId="259"/>
            <ac:spMk id="3" creationId="{2EABBAE0-8122-67EE-C784-2694A21CB13A}"/>
          </ac:spMkLst>
        </pc:spChg>
      </pc:sldChg>
      <pc:sldChg chg="addSp delSp modSp new mod chgLayout">
        <pc:chgData name="Emerlito Alcala" userId="6414c701f68e8573" providerId="LiveId" clId="{5A4234E1-6093-4FE5-80DA-A2E20B99E2F3}" dt="2025-10-15T11:41:08.109" v="1529" actId="6264"/>
        <pc:sldMkLst>
          <pc:docMk/>
          <pc:sldMk cId="3039806050" sldId="260"/>
        </pc:sldMkLst>
        <pc:spChg chg="del">
          <ac:chgData name="Emerlito Alcala" userId="6414c701f68e8573" providerId="LiveId" clId="{5A4234E1-6093-4FE5-80DA-A2E20B99E2F3}" dt="2025-10-15T11:41:08.109" v="1529" actId="6264"/>
          <ac:spMkLst>
            <pc:docMk/>
            <pc:sldMk cId="3039806050" sldId="260"/>
            <ac:spMk id="2" creationId="{92741DA4-B478-EC7D-0175-8351AC415D95}"/>
          </ac:spMkLst>
        </pc:spChg>
        <pc:spChg chg="mod ord">
          <ac:chgData name="Emerlito Alcala" userId="6414c701f68e8573" providerId="LiveId" clId="{5A4234E1-6093-4FE5-80DA-A2E20B99E2F3}" dt="2025-10-15T11:41:08.109" v="1529" actId="6264"/>
          <ac:spMkLst>
            <pc:docMk/>
            <pc:sldMk cId="3039806050" sldId="260"/>
            <ac:spMk id="3" creationId="{6964DCBE-2E97-674D-280A-E885418A3E42}"/>
          </ac:spMkLst>
        </pc:spChg>
        <pc:spChg chg="add del mod">
          <ac:chgData name="Emerlito Alcala" userId="6414c701f68e8573" providerId="LiveId" clId="{5A4234E1-6093-4FE5-80DA-A2E20B99E2F3}" dt="2025-10-15T11:41:08.109" v="1529" actId="6264"/>
          <ac:spMkLst>
            <pc:docMk/>
            <pc:sldMk cId="3039806050" sldId="260"/>
            <ac:spMk id="4" creationId="{9828B141-E8A3-295D-3696-21CC702D6045}"/>
          </ac:spMkLst>
        </pc:spChg>
        <pc:spChg chg="add mod ord">
          <ac:chgData name="Emerlito Alcala" userId="6414c701f68e8573" providerId="LiveId" clId="{5A4234E1-6093-4FE5-80DA-A2E20B99E2F3}" dt="2025-10-15T11:41:08.109" v="1529" actId="6264"/>
          <ac:spMkLst>
            <pc:docMk/>
            <pc:sldMk cId="3039806050" sldId="260"/>
            <ac:spMk id="5" creationId="{E2A20874-12B8-0B80-3CD6-70FF6C522900}"/>
          </ac:spMkLst>
        </pc:spChg>
      </pc:sldChg>
      <pc:sldChg chg="new">
        <pc:chgData name="Emerlito Alcala" userId="6414c701f68e8573" providerId="LiveId" clId="{5A4234E1-6093-4FE5-80DA-A2E20B99E2F3}" dt="2025-10-15T11:41:10.601" v="1530" actId="680"/>
        <pc:sldMkLst>
          <pc:docMk/>
          <pc:sldMk cId="3995925257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BD66-E249-44E3-87F7-54C6A25246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FE6B4-A574-435F-A917-DDEA5BCF8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9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f(x)=4x^5-3x^4+2x^2-7x^2+9x-5  divide by x-2                                                                                                                                                               change the sign of the divisor, x-2 will become x=2                                                                                                                          change  all x in the given to positive 2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f(2)=4(2)^5-3(2)^4+2(2)^3-7(2)^2+9(2)-5       as you can see, all x is change to 2, solve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f(2)   =4(32)-3(16)+2(8)-7(4)+18-5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f(2)=81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DFE6B4-A574-435F-A917-DDEA5BCF87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1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DFE6B4-A574-435F-A917-DDEA5BCF87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65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83179-04C3-80BA-620F-8433A1617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FED0E6-3547-DEE1-CE8B-4CA586587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0064E-B5EB-7AF5-C7DF-6AF71A22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3B9D8-8394-0B62-921E-6F58FAFE2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D88F2-69D5-6670-8CAA-372501676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05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E43C5-AE84-1208-06E1-6E34B8C08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45C1F-072B-C019-39A2-259F25260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ADC41-4444-1075-DA40-CE954ECE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80D31-A104-2BF5-520F-460AD01A5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10E28-A167-54FB-FC2B-EED59E95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77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3F9F73-2877-E279-C3A5-1F69DA2F18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FA6699-7F08-6B81-4E42-361F9489D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2C894-EA94-9348-2025-D4E6D5D21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4CC39-7B02-AF6C-CE50-B173CD49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71C42-127A-D9BC-045A-5AD1C9DF7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94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C4907-91D9-BEFD-367A-42727F48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6CC7F-521C-F62E-C8E1-3E1F6A742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F2EE0-2E18-D0FC-902C-EEEAF06F4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3EF57-9C7E-7C04-A80C-0BFF51840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558A0-4B02-A274-3936-83BAFA6CB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9DBCA-6574-B894-253C-48D78281D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B42DA-40D5-56D0-425F-3E2A7FC2B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AC516-1C3C-21F0-2608-4DC51D5E7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FFB9D-01E4-263C-EF8C-B577ACC45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29D18-F8F8-6FD7-5681-A77A1493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43457-EE33-9B9E-56D9-319B7324B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355BF-6CE5-D3FA-7E35-2E8EA0EC9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1B29BD-7AEE-E46C-6E18-CA42F9D00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D4893-AE2F-6629-9BA0-A5907CD0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8828C-6437-4460-265A-D7450B99C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DEDBD-422D-0BBE-8ED3-27A8C7EF4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5904D-F4E6-3D93-D4DA-2E8C9F444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0E6F6-91BB-FA2C-C9DF-E5F8993A0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0160B2-129A-1934-D4E4-55ADD1687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8EAAE-08D0-8C45-1B79-8134C4730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1A0BF-F589-E9DC-7B5F-C1434EB64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7DA147-93C5-332F-B1AE-911110D1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445866-E6C2-9FBB-D08D-6995E7C40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22DA85-8C1B-6956-562E-72CDE846B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5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20E2-C5C4-234C-16B3-9788DFFB3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85F4BA-7441-7D5D-504A-3A341148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7CF70-4EF2-0990-7286-9D3F66FF9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A33430-D0E9-0973-2718-65A58639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6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DF6E87-A920-39EA-ED8C-FED2AB917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678FD-9118-4F9C-0A3B-7216BF63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CC73B-2CB8-FE42-CF33-E40BFDEEB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77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FD01D-1D04-7D0D-0668-28A00B80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66691-49A4-43A8-78FF-A71E23A91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CEE21-8DC5-BCE2-0CD2-E36A6874D7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CCE30-89A0-6393-BD18-C3072D7C4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F3736-3FC6-03C6-449E-9526972FC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62999-5EE9-3D99-ADB4-600C33660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07A7B-A1C0-3A36-4EBA-76180427F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9B147A-FB38-1A9D-CBFA-D2735BF38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9654EA-99D2-010E-1E8B-0EB1716B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29195C-DDBC-2811-E88E-E81F5195C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02F69-C4D4-EAD9-C2C9-1FB144ADD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4444A-9B5D-4E41-27DD-3AAE3B14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8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CC545D-01EF-AB0B-4D7B-70C044C06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11EC2-952D-37C7-496E-71E98256E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56CEF-5D20-D20F-3C69-27F813F47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45BD7-EF32-4011-8164-8950882AB2F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37570-09C5-37F2-FFB9-DF07682BE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3609E-D22F-E2C5-FD55-496EB0C2F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4D122-AB33-4712-80C5-21B95A2FC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7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CBD24-D12B-0E48-D922-FBAAA9F201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MATH 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0F3EC6-FBB9-0621-46A8-86DED95A56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REMAINDER AND FACTOR THEOREM</a:t>
            </a:r>
          </a:p>
        </p:txBody>
      </p:sp>
    </p:spTree>
    <p:extLst>
      <p:ext uri="{BB962C8B-B14F-4D97-AF65-F5344CB8AC3E}">
        <p14:creationId xmlns:p14="http://schemas.microsoft.com/office/powerpoint/2010/main" val="3477784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A18E0-BFA7-0EA0-5382-B11FF3195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f(x)=4x^5-3x^4+2x^3-7x^2+9x-5  divide by x-2                                                                                                                                                               change the sign of the divisor, x-2 will become x=2                                                                                                                          change  all x in the given to positive 2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f(2)=4(2)^5-3(2)^4+2(2)^3-7(2)^2+9(2)-5       as you can see, all x is change to 2, solve</a:t>
            </a:r>
          </a:p>
          <a:p>
            <a:r>
              <a:rPr lang="en-US" dirty="0"/>
              <a:t>f(x)=4(32)-3(16)+2(8)-7(4)+18-5</a:t>
            </a:r>
          </a:p>
          <a:p>
            <a:r>
              <a:rPr lang="en-US" dirty="0"/>
              <a:t>f(2)=81</a:t>
            </a:r>
          </a:p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4358591-74DB-C7B9-D441-23C342F26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86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814F49-F10C-9EBD-BDE1-A9E07874F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03872-E1CD-0EA3-F937-91F19C530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REMAINDER THEOREM can also be used in solving equation.</a:t>
            </a:r>
          </a:p>
          <a:p>
            <a:r>
              <a:rPr lang="en-US" dirty="0"/>
              <a:t>Example</a:t>
            </a:r>
          </a:p>
          <a:p>
            <a:r>
              <a:rPr lang="en-US" dirty="0"/>
              <a:t>When x^5-3x^4-2x^3+4x^2-2kx+3 is divided by x-1, the </a:t>
            </a:r>
            <a:r>
              <a:rPr lang="en-US" dirty="0" err="1"/>
              <a:t>remaider</a:t>
            </a:r>
            <a:r>
              <a:rPr lang="en-US" dirty="0"/>
              <a:t> is -7. What is k?</a:t>
            </a:r>
          </a:p>
          <a:p>
            <a:r>
              <a:rPr lang="en-US" dirty="0"/>
              <a:t>Change the sign of the divisor x-1, will become=1</a:t>
            </a:r>
          </a:p>
          <a:p>
            <a:endParaRPr lang="en-US" dirty="0"/>
          </a:p>
          <a:p>
            <a:r>
              <a:rPr lang="en-US" dirty="0"/>
              <a:t>f(1)=1^5-3(1)^4-2(1)^3+4(1)^2-2k(1)+3</a:t>
            </a:r>
          </a:p>
          <a:p>
            <a:r>
              <a:rPr lang="en-US" dirty="0"/>
              <a:t>     =1-3-2+4-2k+3</a:t>
            </a:r>
          </a:p>
          <a:p>
            <a:r>
              <a:rPr lang="en-US" dirty="0"/>
              <a:t>     =-2k+3       there is a remainder to be included in the solution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4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6E77F-9CEA-0894-BEC3-C27AD95BD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BBAE0-8122-67EE-C784-2694A21CB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-7=-2k+3  move  -7  to the right</a:t>
            </a:r>
          </a:p>
          <a:p>
            <a:r>
              <a:rPr lang="en-US" dirty="0"/>
              <a:t>Move -2k to the left, once you move sign will be change</a:t>
            </a:r>
          </a:p>
          <a:p>
            <a:r>
              <a:rPr lang="en-US" dirty="0"/>
              <a:t>2k=7+3</a:t>
            </a:r>
          </a:p>
          <a:p>
            <a:r>
              <a:rPr lang="en-US" dirty="0"/>
              <a:t>2k=10 divide</a:t>
            </a:r>
          </a:p>
          <a:p>
            <a:r>
              <a:rPr lang="en-US" dirty="0"/>
              <a:t>K=5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937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A20874-12B8-0B80-3CD6-70FF6C52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4DCBE-2E97-674D-280A-E885418A3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Factor theorem</a:t>
            </a:r>
          </a:p>
          <a:p>
            <a:endParaRPr lang="en-US" dirty="0"/>
          </a:p>
          <a:p>
            <a:r>
              <a:rPr lang="en-US" dirty="0"/>
              <a:t>Verify that x+2 is a factor of f(x)=x^3-2x^2-5x+6                                               change the sign of divisor   x+2 will become x-2</a:t>
            </a:r>
          </a:p>
          <a:p>
            <a:r>
              <a:rPr lang="en-US" dirty="0"/>
              <a:t>F(-2)= 1(-2)^3-2(-2)^2-5(-2)+6  solve</a:t>
            </a:r>
          </a:p>
          <a:p>
            <a:r>
              <a:rPr lang="en-US" dirty="0"/>
              <a:t>=-8-2(4)+10+6</a:t>
            </a:r>
          </a:p>
          <a:p>
            <a:r>
              <a:rPr lang="en-US" dirty="0"/>
              <a:t>F(-2)=0                                                                                                                if the answer is 0, then it is a factor</a:t>
            </a:r>
          </a:p>
          <a:p>
            <a:r>
              <a:rPr lang="en-US" dirty="0"/>
              <a:t>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03980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983C8-911F-FED2-3E98-00403CA59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FF0D3-48B6-E831-E968-09A8E64BC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25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370</Words>
  <Application>Microsoft Office PowerPoint</Application>
  <PresentationFormat>Widescreen</PresentationFormat>
  <Paragraphs>33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MATH 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Emerlito Alcala</dc:creator>
  <cp:lastModifiedBy>Emerlito Alcala</cp:lastModifiedBy>
  <cp:revision>1</cp:revision>
  <dcterms:created xsi:type="dcterms:W3CDTF">2025-10-15T09:16:33Z</dcterms:created>
  <dcterms:modified xsi:type="dcterms:W3CDTF">2025-10-15T11:52:57Z</dcterms:modified>
</cp:coreProperties>
</file>