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704" r:id="rId5"/>
    <p:sldMasterId id="2147483705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y="5143500" cx="9144000"/>
  <p:notesSz cx="6858000" cy="9144000"/>
  <p:embeddedFontLst>
    <p:embeddedFont>
      <p:font typeface="Hanken Grotesk Medium"/>
      <p:regular r:id="rId28"/>
      <p:bold r:id="rId29"/>
      <p:italic r:id="rId30"/>
      <p:boldItalic r:id="rId31"/>
    </p:embeddedFont>
    <p:embeddedFont>
      <p:font typeface="Proxima Nova"/>
      <p:regular r:id="rId32"/>
      <p:bold r:id="rId33"/>
      <p:italic r:id="rId34"/>
      <p:boldItalic r:id="rId35"/>
    </p:embeddedFont>
    <p:embeddedFont>
      <p:font typeface="Neuton Light"/>
      <p:regular r:id="rId36"/>
      <p:bold r:id="rId37"/>
      <p:boldItalic r:id="rId38"/>
    </p:embeddedFont>
    <p:embeddedFont>
      <p:font typeface="Hanken Grotesk"/>
      <p:regular r:id="rId39"/>
      <p:bold r:id="rId40"/>
      <p:italic r:id="rId41"/>
      <p:boldItalic r:id="rId42"/>
    </p:embeddedFont>
    <p:embeddedFont>
      <p:font typeface="Hanken Grotesk SemiBold"/>
      <p:regular r:id="rId43"/>
      <p:bold r:id="rId44"/>
      <p:italic r:id="rId45"/>
      <p:boldItalic r:id="rId46"/>
    </p:embeddedFont>
    <p:embeddedFont>
      <p:font typeface="Neuton"/>
      <p:regular r:id="rId47"/>
      <p:bold r:id="rId48"/>
      <p:italic r:id="rId49"/>
    </p:embeddedFont>
    <p:embeddedFont>
      <p:font typeface="Hanken Grotesk Light"/>
      <p:regular r:id="rId50"/>
      <p:bold r:id="rId51"/>
      <p:italic r:id="rId52"/>
      <p:boldItalic r:id="rId53"/>
    </p:embeddedFont>
    <p:embeddedFont>
      <p:font typeface="Alfa Slab One"/>
      <p:regular r:id="rId5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B41C8F0-D914-4159-8D56-3A0F6A5C7B1E}">
  <a:tblStyle styleId="{BB41C8F0-D914-4159-8D56-3A0F6A5C7B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HankenGrotesk-bold.fntdata"/><Relationship Id="rId42" Type="http://schemas.openxmlformats.org/officeDocument/2006/relationships/font" Target="fonts/HankenGrotesk-boldItalic.fntdata"/><Relationship Id="rId41" Type="http://schemas.openxmlformats.org/officeDocument/2006/relationships/font" Target="fonts/HankenGrotesk-italic.fntdata"/><Relationship Id="rId44" Type="http://schemas.openxmlformats.org/officeDocument/2006/relationships/font" Target="fonts/HankenGroteskSemiBold-bold.fntdata"/><Relationship Id="rId43" Type="http://schemas.openxmlformats.org/officeDocument/2006/relationships/font" Target="fonts/HankenGroteskSemiBold-regular.fntdata"/><Relationship Id="rId46" Type="http://schemas.openxmlformats.org/officeDocument/2006/relationships/font" Target="fonts/HankenGroteskSemiBold-boldItalic.fntdata"/><Relationship Id="rId45" Type="http://schemas.openxmlformats.org/officeDocument/2006/relationships/font" Target="fonts/HankenGroteskSemiBold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48" Type="http://schemas.openxmlformats.org/officeDocument/2006/relationships/font" Target="fonts/Neuton-bold.fntdata"/><Relationship Id="rId47" Type="http://schemas.openxmlformats.org/officeDocument/2006/relationships/font" Target="fonts/Neuton-regular.fntdata"/><Relationship Id="rId49" Type="http://schemas.openxmlformats.org/officeDocument/2006/relationships/font" Target="fonts/Neuton-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font" Target="fonts/HankenGroteskMedium-boldItalic.fntdata"/><Relationship Id="rId30" Type="http://schemas.openxmlformats.org/officeDocument/2006/relationships/font" Target="fonts/HankenGroteskMedium-italic.fntdata"/><Relationship Id="rId33" Type="http://schemas.openxmlformats.org/officeDocument/2006/relationships/font" Target="fonts/ProximaNova-bold.fntdata"/><Relationship Id="rId32" Type="http://schemas.openxmlformats.org/officeDocument/2006/relationships/font" Target="fonts/ProximaNova-regular.fntdata"/><Relationship Id="rId35" Type="http://schemas.openxmlformats.org/officeDocument/2006/relationships/font" Target="fonts/ProximaNova-boldItalic.fntdata"/><Relationship Id="rId34" Type="http://schemas.openxmlformats.org/officeDocument/2006/relationships/font" Target="fonts/ProximaNova-italic.fntdata"/><Relationship Id="rId37" Type="http://schemas.openxmlformats.org/officeDocument/2006/relationships/font" Target="fonts/NeutonLight-bold.fntdata"/><Relationship Id="rId36" Type="http://schemas.openxmlformats.org/officeDocument/2006/relationships/font" Target="fonts/NeutonLight-regular.fntdata"/><Relationship Id="rId39" Type="http://schemas.openxmlformats.org/officeDocument/2006/relationships/font" Target="fonts/HankenGrotesk-regular.fntdata"/><Relationship Id="rId38" Type="http://schemas.openxmlformats.org/officeDocument/2006/relationships/font" Target="fonts/NeutonLight-boldItalic.fntdata"/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font" Target="fonts/HankenGroteskMedium-regular.fntdata"/><Relationship Id="rId27" Type="http://schemas.openxmlformats.org/officeDocument/2006/relationships/slide" Target="slides/slide20.xml"/><Relationship Id="rId29" Type="http://schemas.openxmlformats.org/officeDocument/2006/relationships/font" Target="fonts/HankenGroteskMedium-bold.fntdata"/><Relationship Id="rId51" Type="http://schemas.openxmlformats.org/officeDocument/2006/relationships/font" Target="fonts/HankenGroteskLight-bold.fntdata"/><Relationship Id="rId50" Type="http://schemas.openxmlformats.org/officeDocument/2006/relationships/font" Target="fonts/HankenGroteskLight-regular.fntdata"/><Relationship Id="rId53" Type="http://schemas.openxmlformats.org/officeDocument/2006/relationships/font" Target="fonts/HankenGroteskLight-boldItalic.fntdata"/><Relationship Id="rId52" Type="http://schemas.openxmlformats.org/officeDocument/2006/relationships/font" Target="fonts/HankenGroteskLight-italic.fntdata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54" Type="http://schemas.openxmlformats.org/officeDocument/2006/relationships/font" Target="fonts/AlfaSlabOne-regular.fntdata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0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39f3a6f1a70_0_6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39f3a6f1a70_0_6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🗓️ Mastering Paraphrasing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Theme:</a:t>
            </a:r>
            <a:r>
              <a:rPr lang="en">
                <a:solidFill>
                  <a:schemeClr val="dk1"/>
                </a:solidFill>
              </a:rPr>
              <a:t> “Say It in Your Own Words”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</a:t>
            </a:r>
            <a:r>
              <a:rPr b="1" lang="en">
                <a:solidFill>
                  <a:schemeClr val="dk1"/>
                </a:solidFill>
              </a:rPr>
              <a:t>Main Goal:</a:t>
            </a:r>
            <a:r>
              <a:rPr lang="en">
                <a:solidFill>
                  <a:schemeClr val="dk1"/>
                </a:solidFill>
              </a:rPr>
              <a:t> Students will learn how to restate sentences and short paragraphs in their own words while keeping the original meaning.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</a:t>
            </a:r>
            <a:r>
              <a:rPr b="1" lang="en">
                <a:solidFill>
                  <a:schemeClr val="dk1"/>
                </a:solidFill>
              </a:rPr>
              <a:t>Grade Level:</a:t>
            </a:r>
            <a:r>
              <a:rPr lang="en">
                <a:solidFill>
                  <a:schemeClr val="dk1"/>
                </a:solidFill>
              </a:rPr>
              <a:t> 7th–8th Grade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</a:t>
            </a:r>
            <a:r>
              <a:rPr b="1" lang="en">
                <a:solidFill>
                  <a:schemeClr val="dk1"/>
                </a:solidFill>
              </a:rPr>
              <a:t>Duration:</a:t>
            </a:r>
            <a:r>
              <a:rPr lang="en">
                <a:solidFill>
                  <a:schemeClr val="dk1"/>
                </a:solidFill>
              </a:rPr>
              <a:t> 60–75 minutes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</a:t>
            </a:r>
            <a:r>
              <a:rPr b="1" lang="en">
                <a:solidFill>
                  <a:schemeClr val="dk1"/>
                </a:solidFill>
              </a:rPr>
              <a:t>Materials:</a:t>
            </a:r>
            <a:r>
              <a:rPr lang="en">
                <a:solidFill>
                  <a:schemeClr val="dk1"/>
                </a:solidFill>
              </a:rPr>
              <a:t> Slide deck, whiteboard/annotation tool, paraphrasing worksheet, online dictionary or thesaurus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5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g39f3a6f1a70_0_7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7" name="Google Shape;727;g39f3a6f1a70_0_7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→ </a:t>
            </a:r>
            <a:r>
              <a:rPr i="1" lang="en">
                <a:solidFill>
                  <a:schemeClr val="dk1"/>
                </a:solidFill>
              </a:rPr>
              <a:t>Key words:</a:t>
            </a:r>
            <a:r>
              <a:rPr lang="en">
                <a:solidFill>
                  <a:schemeClr val="dk1"/>
                </a:solidFill>
              </a:rPr>
              <a:t> students, excited, upcoming, school trip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2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g39f3a6f1a70_0_7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4" name="Google Shape;734;g39f3a6f1a70_0_7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9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g3a02af70d06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1" name="Google Shape;741;g3a02af70d06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6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g39f3a6f1a70_0_7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8" name="Google Shape;748;g39f3a6f1a70_0_7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3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g39f3a6f1a70_0_7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5" name="Google Shape;755;g39f3a6f1a70_0_7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🧩 Group Practice Samples (Teacher + Student)</a:t>
            </a:r>
            <a:br>
              <a:rPr lang="en"/>
            </a:br>
            <a:br>
              <a:rPr lang="en"/>
            </a:br>
            <a:r>
              <a:rPr lang="en"/>
              <a:t>💬 Encourage oral paraphrasing first before writing it down.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0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Google Shape;761;g3a02af70d06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2" name="Google Shape;762;g3a02af70d06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Independent Practice (20 minutes) – “My Own Words”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✍️ </a:t>
            </a:r>
            <a:r>
              <a:rPr i="1" lang="en">
                <a:solidFill>
                  <a:schemeClr val="dk1"/>
                </a:solidFill>
              </a:rPr>
              <a:t>Goal:</a:t>
            </a:r>
            <a:r>
              <a:rPr lang="en">
                <a:solidFill>
                  <a:schemeClr val="dk1"/>
                </a:solidFill>
              </a:rPr>
              <a:t> Let students apply skills individually.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g3a02af70d06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9" name="Google Shape;769;g3a02af70d0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Ask students to rewrite the following sentences in their own words: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4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g3a02af70d06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6" name="Google Shape;776;g3a02af70d06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🖊️ Student paraphrase example: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 “Sports are an enjoyable way to stay fit. They strengthen the body and teach cooperation. A lot of students like joining sports clubs since they can meet new friends.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g3a02af70d06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3" name="Google Shape;783;g3a02af70d06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100"/>
              <a:buNone/>
            </a:pPr>
            <a:r>
              <a:rPr b="1" lang="en" sz="1300">
                <a:solidFill>
                  <a:schemeClr val="dk1"/>
                </a:solidFill>
              </a:rPr>
              <a:t>5. Wrap-Up (10 minutes) – “Paraphrase Relay”</a:t>
            </a:r>
            <a:br>
              <a:rPr b="1" lang="en" sz="1300">
                <a:solidFill>
                  <a:schemeClr val="dk1"/>
                </a:solidFill>
              </a:rPr>
            </a:br>
            <a:br>
              <a:rPr b="1" lang="en" sz="1300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🎮 </a:t>
            </a:r>
            <a:r>
              <a:rPr i="1" lang="en">
                <a:solidFill>
                  <a:schemeClr val="dk1"/>
                </a:solidFill>
              </a:rPr>
              <a:t>Game:</a:t>
            </a:r>
            <a:endParaRPr i="1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Teacher reads a short sentence aloud.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Students take turns paraphrasing it using different words.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b="1" lang="en">
                <a:solidFill>
                  <a:schemeClr val="dk1"/>
                </a:solidFill>
              </a:rPr>
              <a:t>Examples:</a:t>
            </a: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Teacher: “She runs very fast.”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Student 1: “She’s a quick runner.”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Student 2: “She moves at great speed.”</a:t>
            </a:r>
            <a:br>
              <a:rPr lang="en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8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g3a02af70d06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0" name="Google Shape;790;g3a02af70d0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🧠 Assessment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✔ Oral paraphrasing check (teacher provides feedback).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✔ Short quiz: Choose the correct paraphrased version.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✔ Written task: Paraphrase one paragraph independently.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8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39f3a6f1a70_0_6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0" name="Google Shape;670;g39f3a6f1a70_0_6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5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796;g3a02af70d06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7" name="Google Shape;797;g3a02af70d06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🌈 Extension Activity (Optional, if time allows)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“Change It, Don’t Copy It!”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Give a short paragraph and let students rewrite it freely using their own voice.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Add an emoji rating system 🎯 (⭐Good, 🌟Excellent, 💫Creative) for motivation.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g39f3a6f1a70_0_6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7" name="Google Shape;677;g39f3a6f1a70_0_6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100"/>
              <a:buNone/>
            </a:pPr>
            <a:r>
              <a:rPr b="1" lang="en" sz="1300">
                <a:solidFill>
                  <a:schemeClr val="dk1"/>
                </a:solidFill>
              </a:rPr>
              <a:t>⏰ Lesson Flow (60–75 minutes)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100"/>
              <a:buNone/>
            </a:pPr>
            <a:r>
              <a:rPr b="1" lang="en" sz="1300">
                <a:solidFill>
                  <a:schemeClr val="dk1"/>
                </a:solidFill>
              </a:rPr>
              <a:t>1. Warm-Up (10 minutes) – “Say It Differently!”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">
                <a:solidFill>
                  <a:schemeClr val="dk1"/>
                </a:solidFill>
              </a:rPr>
              <a:t>Teacher says a sentence → student says the same idea in a different way.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">
                <a:solidFill>
                  <a:schemeClr val="dk1"/>
                </a:solidFill>
              </a:rPr>
              <a:t> Examples: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g39f3a6f1a70_0_6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4" name="Google Shape;684;g39f3a6f1a70_0_6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9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g39f3a6f1a70_0_7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1" name="Google Shape;691;g39f3a6f1a70_0_7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6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g39f3a6f1a70_0_7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8" name="Google Shape;698;g39f3a6f1a70_0_7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g39f3a6f1a70_0_7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5" name="Google Shape;705;g39f3a6f1a70_0_7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0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g39f3a6f1a70_0_7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2" name="Google Shape;712;g39f3a6f1a70_0_7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💡 </a:t>
            </a:r>
            <a:r>
              <a:rPr i="1" lang="en">
                <a:solidFill>
                  <a:schemeClr val="dk1"/>
                </a:solidFill>
              </a:rPr>
              <a:t>Tip for Students:</a:t>
            </a:r>
            <a:br>
              <a:rPr i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To paraphrase well — </a:t>
            </a:r>
            <a:r>
              <a:rPr b="1" lang="en">
                <a:solidFill>
                  <a:schemeClr val="dk1"/>
                </a:solidFill>
              </a:rPr>
              <a:t>change the words, change the structure, but keep the meaning!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3a02af70d0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3a02af70d0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3. Guided Practice (15–20 minutes) – “Paraphrase Together!”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🎯 Goal: Work step-by-step with examples.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Background">
  <p:cSld name="CUSTOM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/>
          <p:nvPr/>
        </p:nvSpPr>
        <p:spPr>
          <a:xfrm>
            <a:off x="-2450" y="486600"/>
            <a:ext cx="9144000" cy="4656900"/>
          </a:xfrm>
          <a:prstGeom prst="roundRect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cxnSp>
        <p:nvCxnSpPr>
          <p:cNvPr id="58" name="Google Shape;58;p14"/>
          <p:cNvCxnSpPr/>
          <p:nvPr/>
        </p:nvCxnSpPr>
        <p:spPr>
          <a:xfrm rot="10800000">
            <a:off x="593700" y="3671900"/>
            <a:ext cx="79482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9" name="Google Shape;59;p14"/>
          <p:cNvSpPr txBox="1"/>
          <p:nvPr>
            <p:ph type="title"/>
          </p:nvPr>
        </p:nvSpPr>
        <p:spPr>
          <a:xfrm>
            <a:off x="593175" y="486000"/>
            <a:ext cx="7916400" cy="27432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0"/>
              <a:buFont typeface="Neuton Light"/>
              <a:buNone/>
              <a:defRPr sz="80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9pPr>
          </a:lstStyle>
          <a:p/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575438" y="4387200"/>
            <a:ext cx="2919600" cy="648000"/>
          </a:xfrm>
          <a:prstGeom prst="rect">
            <a:avLst/>
          </a:prstGeom>
        </p:spPr>
        <p:txBody>
          <a:bodyPr anchorCtr="0" anchor="t" bIns="91425" lIns="0" spcFirstLastPara="1" rIns="0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Char char="■"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2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anken Grotesk"/>
              <a:buNone/>
              <a:defRPr sz="1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3" type="subTitle"/>
          </p:nvPr>
        </p:nvSpPr>
        <p:spPr>
          <a:xfrm>
            <a:off x="5539488" y="43872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4" type="subTitle"/>
          </p:nvPr>
        </p:nvSpPr>
        <p:spPr>
          <a:xfrm>
            <a:off x="7040700" y="43872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Alt 1">
  <p:cSld name="CUSTOM_7_1_1_1_1_1_1_1_1_1_1_1_1_1_1_1_1_1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subTitle"/>
          </p:nvPr>
        </p:nvSpPr>
        <p:spPr>
          <a:xfrm>
            <a:off x="4322100" y="47000"/>
            <a:ext cx="3958800" cy="45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66" name="Google Shape;66;p15"/>
          <p:cNvSpPr txBox="1"/>
          <p:nvPr>
            <p:ph idx="2" type="subTitle"/>
          </p:nvPr>
        </p:nvSpPr>
        <p:spPr>
          <a:xfrm>
            <a:off x="4322100" y="538525"/>
            <a:ext cx="3958800" cy="45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67" name="Google Shape;67;p15"/>
          <p:cNvSpPr txBox="1"/>
          <p:nvPr>
            <p:ph idx="3" type="subTitle"/>
          </p:nvPr>
        </p:nvSpPr>
        <p:spPr>
          <a:xfrm>
            <a:off x="4322100" y="1061300"/>
            <a:ext cx="3958800" cy="45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68" name="Google Shape;68;p15"/>
          <p:cNvSpPr txBox="1"/>
          <p:nvPr>
            <p:ph idx="4" type="subTitle"/>
          </p:nvPr>
        </p:nvSpPr>
        <p:spPr>
          <a:xfrm>
            <a:off x="4322100" y="1560213"/>
            <a:ext cx="3958800" cy="45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69" name="Google Shape;69;p15"/>
          <p:cNvSpPr txBox="1"/>
          <p:nvPr>
            <p:ph idx="5" type="subTitle"/>
          </p:nvPr>
        </p:nvSpPr>
        <p:spPr>
          <a:xfrm>
            <a:off x="4322100" y="2094363"/>
            <a:ext cx="3958800" cy="45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70" name="Google Shape;70;p15"/>
          <p:cNvSpPr txBox="1"/>
          <p:nvPr>
            <p:ph idx="6" type="subTitle"/>
          </p:nvPr>
        </p:nvSpPr>
        <p:spPr>
          <a:xfrm>
            <a:off x="4322100" y="2605313"/>
            <a:ext cx="3958800" cy="45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71" name="Google Shape;71;p15"/>
          <p:cNvSpPr txBox="1"/>
          <p:nvPr>
            <p:ph idx="7" type="subTitle"/>
          </p:nvPr>
        </p:nvSpPr>
        <p:spPr>
          <a:xfrm>
            <a:off x="4322100" y="3120113"/>
            <a:ext cx="3958800" cy="45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72" name="Google Shape;72;p15"/>
          <p:cNvSpPr txBox="1"/>
          <p:nvPr>
            <p:ph idx="8" type="subTitle"/>
          </p:nvPr>
        </p:nvSpPr>
        <p:spPr>
          <a:xfrm>
            <a:off x="4322100" y="3634825"/>
            <a:ext cx="3958800" cy="45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73" name="Google Shape;73;p15"/>
          <p:cNvSpPr txBox="1"/>
          <p:nvPr>
            <p:ph idx="9" type="subTitle"/>
          </p:nvPr>
        </p:nvSpPr>
        <p:spPr>
          <a:xfrm>
            <a:off x="4322100" y="4152488"/>
            <a:ext cx="3958800" cy="45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74" name="Google Shape;74;p15"/>
          <p:cNvSpPr txBox="1"/>
          <p:nvPr>
            <p:ph idx="13" type="subTitle"/>
          </p:nvPr>
        </p:nvSpPr>
        <p:spPr>
          <a:xfrm>
            <a:off x="4322100" y="4667200"/>
            <a:ext cx="3958800" cy="45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euton Light"/>
              <a:buNone/>
              <a:defRPr sz="28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75" name="Google Shape;75;p15"/>
          <p:cNvSpPr txBox="1"/>
          <p:nvPr>
            <p:ph idx="14" type="subTitle"/>
          </p:nvPr>
        </p:nvSpPr>
        <p:spPr>
          <a:xfrm>
            <a:off x="8440475" y="35300"/>
            <a:ext cx="703500" cy="452700"/>
          </a:xfrm>
          <a:prstGeom prst="rect">
            <a:avLst/>
          </a:prstGeom>
        </p:spPr>
        <p:txBody>
          <a:bodyPr anchorCtr="0" anchor="ctr" bIns="0" lIns="0" spcFirstLastPara="1" rIns="720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9pPr>
          </a:lstStyle>
          <a:p/>
        </p:txBody>
      </p:sp>
      <p:sp>
        <p:nvSpPr>
          <p:cNvPr id="76" name="Google Shape;76;p15"/>
          <p:cNvSpPr txBox="1"/>
          <p:nvPr>
            <p:ph idx="15" type="subTitle"/>
          </p:nvPr>
        </p:nvSpPr>
        <p:spPr>
          <a:xfrm>
            <a:off x="8440475" y="526825"/>
            <a:ext cx="703500" cy="452700"/>
          </a:xfrm>
          <a:prstGeom prst="rect">
            <a:avLst/>
          </a:prstGeom>
        </p:spPr>
        <p:txBody>
          <a:bodyPr anchorCtr="0" anchor="ctr" bIns="0" lIns="0" spcFirstLastPara="1" rIns="720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9pPr>
          </a:lstStyle>
          <a:p/>
        </p:txBody>
      </p:sp>
      <p:sp>
        <p:nvSpPr>
          <p:cNvPr id="77" name="Google Shape;77;p15"/>
          <p:cNvSpPr txBox="1"/>
          <p:nvPr>
            <p:ph idx="16" type="subTitle"/>
          </p:nvPr>
        </p:nvSpPr>
        <p:spPr>
          <a:xfrm>
            <a:off x="8440475" y="1049600"/>
            <a:ext cx="703500" cy="452700"/>
          </a:xfrm>
          <a:prstGeom prst="rect">
            <a:avLst/>
          </a:prstGeom>
        </p:spPr>
        <p:txBody>
          <a:bodyPr anchorCtr="0" anchor="ctr" bIns="0" lIns="0" spcFirstLastPara="1" rIns="720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9pPr>
          </a:lstStyle>
          <a:p/>
        </p:txBody>
      </p:sp>
      <p:sp>
        <p:nvSpPr>
          <p:cNvPr id="78" name="Google Shape;78;p15"/>
          <p:cNvSpPr txBox="1"/>
          <p:nvPr>
            <p:ph idx="17" type="subTitle"/>
          </p:nvPr>
        </p:nvSpPr>
        <p:spPr>
          <a:xfrm>
            <a:off x="8440475" y="1548513"/>
            <a:ext cx="703500" cy="452700"/>
          </a:xfrm>
          <a:prstGeom prst="rect">
            <a:avLst/>
          </a:prstGeom>
        </p:spPr>
        <p:txBody>
          <a:bodyPr anchorCtr="0" anchor="ctr" bIns="0" lIns="0" spcFirstLastPara="1" rIns="720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9pPr>
          </a:lstStyle>
          <a:p/>
        </p:txBody>
      </p:sp>
      <p:sp>
        <p:nvSpPr>
          <p:cNvPr id="79" name="Google Shape;79;p15"/>
          <p:cNvSpPr txBox="1"/>
          <p:nvPr>
            <p:ph idx="18" type="subTitle"/>
          </p:nvPr>
        </p:nvSpPr>
        <p:spPr>
          <a:xfrm>
            <a:off x="8440475" y="2082663"/>
            <a:ext cx="703500" cy="452700"/>
          </a:xfrm>
          <a:prstGeom prst="rect">
            <a:avLst/>
          </a:prstGeom>
        </p:spPr>
        <p:txBody>
          <a:bodyPr anchorCtr="0" anchor="ctr" bIns="0" lIns="0" spcFirstLastPara="1" rIns="720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9pPr>
          </a:lstStyle>
          <a:p/>
        </p:txBody>
      </p:sp>
      <p:sp>
        <p:nvSpPr>
          <p:cNvPr id="80" name="Google Shape;80;p15"/>
          <p:cNvSpPr txBox="1"/>
          <p:nvPr>
            <p:ph idx="19" type="subTitle"/>
          </p:nvPr>
        </p:nvSpPr>
        <p:spPr>
          <a:xfrm>
            <a:off x="8440475" y="2593613"/>
            <a:ext cx="703500" cy="452700"/>
          </a:xfrm>
          <a:prstGeom prst="rect">
            <a:avLst/>
          </a:prstGeom>
        </p:spPr>
        <p:txBody>
          <a:bodyPr anchorCtr="0" anchor="ctr" bIns="0" lIns="0" spcFirstLastPara="1" rIns="720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9pPr>
          </a:lstStyle>
          <a:p/>
        </p:txBody>
      </p:sp>
      <p:sp>
        <p:nvSpPr>
          <p:cNvPr id="81" name="Google Shape;81;p15"/>
          <p:cNvSpPr txBox="1"/>
          <p:nvPr>
            <p:ph idx="20" type="subTitle"/>
          </p:nvPr>
        </p:nvSpPr>
        <p:spPr>
          <a:xfrm>
            <a:off x="8440475" y="3108413"/>
            <a:ext cx="703500" cy="452700"/>
          </a:xfrm>
          <a:prstGeom prst="rect">
            <a:avLst/>
          </a:prstGeom>
        </p:spPr>
        <p:txBody>
          <a:bodyPr anchorCtr="0" anchor="ctr" bIns="0" lIns="0" spcFirstLastPara="1" rIns="720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9pPr>
          </a:lstStyle>
          <a:p/>
        </p:txBody>
      </p:sp>
      <p:sp>
        <p:nvSpPr>
          <p:cNvPr id="82" name="Google Shape;82;p15"/>
          <p:cNvSpPr txBox="1"/>
          <p:nvPr>
            <p:ph idx="21" type="subTitle"/>
          </p:nvPr>
        </p:nvSpPr>
        <p:spPr>
          <a:xfrm>
            <a:off x="8440475" y="3623125"/>
            <a:ext cx="703500" cy="452700"/>
          </a:xfrm>
          <a:prstGeom prst="rect">
            <a:avLst/>
          </a:prstGeom>
        </p:spPr>
        <p:txBody>
          <a:bodyPr anchorCtr="0" anchor="ctr" bIns="0" lIns="0" spcFirstLastPara="1" rIns="720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9pPr>
          </a:lstStyle>
          <a:p/>
        </p:txBody>
      </p:sp>
      <p:sp>
        <p:nvSpPr>
          <p:cNvPr id="83" name="Google Shape;83;p15"/>
          <p:cNvSpPr txBox="1"/>
          <p:nvPr>
            <p:ph idx="22" type="subTitle"/>
          </p:nvPr>
        </p:nvSpPr>
        <p:spPr>
          <a:xfrm>
            <a:off x="8440475" y="4140788"/>
            <a:ext cx="703500" cy="452700"/>
          </a:xfrm>
          <a:prstGeom prst="rect">
            <a:avLst/>
          </a:prstGeom>
        </p:spPr>
        <p:txBody>
          <a:bodyPr anchorCtr="0" anchor="ctr" bIns="0" lIns="0" spcFirstLastPara="1" rIns="720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9pPr>
          </a:lstStyle>
          <a:p/>
        </p:txBody>
      </p:sp>
      <p:sp>
        <p:nvSpPr>
          <p:cNvPr id="84" name="Google Shape;84;p15"/>
          <p:cNvSpPr txBox="1"/>
          <p:nvPr>
            <p:ph idx="23" type="subTitle"/>
          </p:nvPr>
        </p:nvSpPr>
        <p:spPr>
          <a:xfrm>
            <a:off x="8440475" y="4655500"/>
            <a:ext cx="703500" cy="452700"/>
          </a:xfrm>
          <a:prstGeom prst="rect">
            <a:avLst/>
          </a:prstGeom>
        </p:spPr>
        <p:txBody>
          <a:bodyPr anchorCtr="0" anchor="ctr" bIns="0" lIns="0" spcFirstLastPara="1" rIns="720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anken Grotesk"/>
              <a:buNone/>
              <a:defRPr sz="2800"/>
            </a:lvl9pPr>
          </a:lstStyle>
          <a:p/>
        </p:txBody>
      </p:sp>
      <p:sp>
        <p:nvSpPr>
          <p:cNvPr id="85" name="Google Shape;85;p15"/>
          <p:cNvSpPr txBox="1"/>
          <p:nvPr>
            <p:ph type="title"/>
          </p:nvPr>
        </p:nvSpPr>
        <p:spPr>
          <a:xfrm>
            <a:off x="594025" y="184702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Folder Orange">
  <p:cSld name="CUSTOM_1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/>
          <p:nvPr>
            <p:ph idx="1" type="subTitle"/>
          </p:nvPr>
        </p:nvSpPr>
        <p:spPr>
          <a:xfrm>
            <a:off x="131460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2" type="subTitle"/>
          </p:nvPr>
        </p:nvSpPr>
        <p:spPr>
          <a:xfrm>
            <a:off x="2783538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89" name="Google Shape;89;p16"/>
          <p:cNvSpPr/>
          <p:nvPr/>
        </p:nvSpPr>
        <p:spPr>
          <a:xfrm>
            <a:off x="-2450" y="486600"/>
            <a:ext cx="9144000" cy="46569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90" name="Google Shape;90;p16"/>
          <p:cNvSpPr txBox="1"/>
          <p:nvPr>
            <p:ph idx="3" type="subTitle"/>
          </p:nvPr>
        </p:nvSpPr>
        <p:spPr>
          <a:xfrm>
            <a:off x="422885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91" name="Google Shape;91;p16"/>
          <p:cNvSpPr txBox="1"/>
          <p:nvPr>
            <p:ph idx="4" type="subTitle"/>
          </p:nvPr>
        </p:nvSpPr>
        <p:spPr>
          <a:xfrm>
            <a:off x="572410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92" name="Google Shape;92;p16"/>
          <p:cNvSpPr txBox="1"/>
          <p:nvPr>
            <p:ph type="title"/>
          </p:nvPr>
        </p:nvSpPr>
        <p:spPr>
          <a:xfrm>
            <a:off x="1399000" y="2328176"/>
            <a:ext cx="6881700" cy="7815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Font typeface="Hanken Grotesk Light"/>
              <a:buNone/>
              <a:defRPr sz="42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3" name="Google Shape;93;p16"/>
          <p:cNvSpPr txBox="1"/>
          <p:nvPr>
            <p:ph idx="5" type="title"/>
          </p:nvPr>
        </p:nvSpPr>
        <p:spPr>
          <a:xfrm>
            <a:off x="1399000" y="3779000"/>
            <a:ext cx="6881700" cy="7740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Font typeface="Hanken Grotesk Light"/>
              <a:buNone/>
              <a:defRPr sz="42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4" name="Google Shape;94;p16"/>
          <p:cNvSpPr txBox="1"/>
          <p:nvPr>
            <p:ph idx="6" type="title"/>
          </p:nvPr>
        </p:nvSpPr>
        <p:spPr>
          <a:xfrm>
            <a:off x="1399000" y="858998"/>
            <a:ext cx="6881700" cy="7815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Font typeface="Hanken Grotesk Light"/>
              <a:buNone/>
              <a:defRPr sz="42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5" name="Google Shape;95;p16"/>
          <p:cNvSpPr/>
          <p:nvPr/>
        </p:nvSpPr>
        <p:spPr>
          <a:xfrm>
            <a:off x="1399001" y="4559050"/>
            <a:ext cx="1440300" cy="2520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96" name="Google Shape;96;p16"/>
          <p:cNvSpPr/>
          <p:nvPr/>
        </p:nvSpPr>
        <p:spPr>
          <a:xfrm>
            <a:off x="1399026" y="3106187"/>
            <a:ext cx="1440300" cy="2520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97" name="Google Shape;97;p16"/>
          <p:cNvSpPr/>
          <p:nvPr/>
        </p:nvSpPr>
        <p:spPr>
          <a:xfrm>
            <a:off x="1399001" y="1640387"/>
            <a:ext cx="1440300" cy="2520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98" name="Google Shape;98;p16"/>
          <p:cNvSpPr txBox="1"/>
          <p:nvPr>
            <p:ph idx="7" type="title"/>
          </p:nvPr>
        </p:nvSpPr>
        <p:spPr>
          <a:xfrm>
            <a:off x="1552450" y="3144818"/>
            <a:ext cx="1133400" cy="1767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99" name="Google Shape;99;p16"/>
          <p:cNvSpPr txBox="1"/>
          <p:nvPr>
            <p:ph idx="8" type="title"/>
          </p:nvPr>
        </p:nvSpPr>
        <p:spPr>
          <a:xfrm>
            <a:off x="1552450" y="4601474"/>
            <a:ext cx="1133400" cy="1767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100" name="Google Shape;100;p16"/>
          <p:cNvSpPr txBox="1"/>
          <p:nvPr>
            <p:ph idx="9" type="title"/>
          </p:nvPr>
        </p:nvSpPr>
        <p:spPr>
          <a:xfrm>
            <a:off x="1552450" y="1678277"/>
            <a:ext cx="1133400" cy="1767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101" name="Google Shape;101;p16"/>
          <p:cNvSpPr/>
          <p:nvPr>
            <p:ph idx="13" type="pic"/>
          </p:nvPr>
        </p:nvSpPr>
        <p:spPr>
          <a:xfrm>
            <a:off x="325850" y="928525"/>
            <a:ext cx="930900" cy="930900"/>
          </a:xfrm>
          <a:prstGeom prst="roundRect">
            <a:avLst>
              <a:gd fmla="val 12343" name="adj"/>
            </a:avLst>
          </a:prstGeom>
          <a:solidFill>
            <a:schemeClr val="lt1"/>
          </a:solidFill>
          <a:ln>
            <a:noFill/>
          </a:ln>
        </p:spPr>
      </p:sp>
      <p:sp>
        <p:nvSpPr>
          <p:cNvPr id="102" name="Google Shape;102;p16"/>
          <p:cNvSpPr/>
          <p:nvPr>
            <p:ph idx="14" type="pic"/>
          </p:nvPr>
        </p:nvSpPr>
        <p:spPr>
          <a:xfrm>
            <a:off x="325850" y="2396325"/>
            <a:ext cx="930900" cy="930900"/>
          </a:xfrm>
          <a:prstGeom prst="roundRect">
            <a:avLst>
              <a:gd fmla="val 12343" name="adj"/>
            </a:avLst>
          </a:prstGeom>
          <a:solidFill>
            <a:schemeClr val="lt1"/>
          </a:solidFill>
          <a:ln>
            <a:noFill/>
          </a:ln>
        </p:spPr>
      </p:sp>
      <p:sp>
        <p:nvSpPr>
          <p:cNvPr id="103" name="Google Shape;103;p16"/>
          <p:cNvSpPr/>
          <p:nvPr>
            <p:ph idx="15" type="pic"/>
          </p:nvPr>
        </p:nvSpPr>
        <p:spPr>
          <a:xfrm>
            <a:off x="325850" y="3849175"/>
            <a:ext cx="930900" cy="930900"/>
          </a:xfrm>
          <a:prstGeom prst="roundRect">
            <a:avLst>
              <a:gd fmla="val 12343" name="adj"/>
            </a:avLst>
          </a:prstGeom>
          <a:solidFill>
            <a:schemeClr val="lt1"/>
          </a:solidFill>
          <a:ln>
            <a:noFill/>
          </a:ln>
        </p:spPr>
      </p:sp>
      <p:sp>
        <p:nvSpPr>
          <p:cNvPr id="104" name="Google Shape;104;p16"/>
          <p:cNvSpPr txBox="1"/>
          <p:nvPr>
            <p:ph idx="16" type="body"/>
          </p:nvPr>
        </p:nvSpPr>
        <p:spPr>
          <a:xfrm>
            <a:off x="3060150" y="1598250"/>
            <a:ext cx="5311800" cy="4035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05" name="Google Shape;105;p16"/>
          <p:cNvSpPr txBox="1"/>
          <p:nvPr>
            <p:ph idx="17" type="body"/>
          </p:nvPr>
        </p:nvSpPr>
        <p:spPr>
          <a:xfrm>
            <a:off x="3060150" y="3108200"/>
            <a:ext cx="5311800" cy="4035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06" name="Google Shape;106;p16"/>
          <p:cNvSpPr txBox="1"/>
          <p:nvPr>
            <p:ph idx="18" type="body"/>
          </p:nvPr>
        </p:nvSpPr>
        <p:spPr>
          <a:xfrm>
            <a:off x="3060150" y="4553025"/>
            <a:ext cx="5311800" cy="4035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Folder Orange 2">
  <p:cSld name="CUSTOM_1_2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/>
          <p:nvPr/>
        </p:nvSpPr>
        <p:spPr>
          <a:xfrm>
            <a:off x="-2450" y="486600"/>
            <a:ext cx="9144000" cy="46569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109" name="Google Shape;109;p17"/>
          <p:cNvSpPr txBox="1"/>
          <p:nvPr>
            <p:ph idx="1" type="subTitle"/>
          </p:nvPr>
        </p:nvSpPr>
        <p:spPr>
          <a:xfrm>
            <a:off x="131460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2" type="subTitle"/>
          </p:nvPr>
        </p:nvSpPr>
        <p:spPr>
          <a:xfrm>
            <a:off x="2783538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111" name="Google Shape;111;p17"/>
          <p:cNvSpPr txBox="1"/>
          <p:nvPr>
            <p:ph idx="3" type="subTitle"/>
          </p:nvPr>
        </p:nvSpPr>
        <p:spPr>
          <a:xfrm>
            <a:off x="422885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112" name="Google Shape;112;p17"/>
          <p:cNvSpPr txBox="1"/>
          <p:nvPr>
            <p:ph idx="4" type="subTitle"/>
          </p:nvPr>
        </p:nvSpPr>
        <p:spPr>
          <a:xfrm>
            <a:off x="572410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113" name="Google Shape;113;p17"/>
          <p:cNvSpPr txBox="1"/>
          <p:nvPr>
            <p:ph type="title"/>
          </p:nvPr>
        </p:nvSpPr>
        <p:spPr>
          <a:xfrm>
            <a:off x="596525" y="753331"/>
            <a:ext cx="7062000" cy="8550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4" name="Google Shape;114;p17"/>
          <p:cNvSpPr txBox="1"/>
          <p:nvPr>
            <p:ph idx="5" type="title"/>
          </p:nvPr>
        </p:nvSpPr>
        <p:spPr>
          <a:xfrm>
            <a:off x="1279000" y="2812875"/>
            <a:ext cx="22428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5" name="Google Shape;115;p17"/>
          <p:cNvSpPr txBox="1"/>
          <p:nvPr>
            <p:ph idx="6" type="title"/>
          </p:nvPr>
        </p:nvSpPr>
        <p:spPr>
          <a:xfrm>
            <a:off x="1279000" y="3854630"/>
            <a:ext cx="22428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6" name="Google Shape;116;p17"/>
          <p:cNvSpPr txBox="1"/>
          <p:nvPr>
            <p:ph idx="7" type="title"/>
          </p:nvPr>
        </p:nvSpPr>
        <p:spPr>
          <a:xfrm>
            <a:off x="4917850" y="1749478"/>
            <a:ext cx="22428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17" name="Google Shape;117;p17"/>
          <p:cNvSpPr txBox="1"/>
          <p:nvPr>
            <p:ph idx="8" type="title"/>
          </p:nvPr>
        </p:nvSpPr>
        <p:spPr>
          <a:xfrm>
            <a:off x="4917850" y="3854630"/>
            <a:ext cx="22428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8" name="Google Shape;118;p17"/>
          <p:cNvSpPr txBox="1"/>
          <p:nvPr>
            <p:ph idx="9" type="title"/>
          </p:nvPr>
        </p:nvSpPr>
        <p:spPr>
          <a:xfrm>
            <a:off x="4925175" y="2812875"/>
            <a:ext cx="22428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9" name="Google Shape;119;p17"/>
          <p:cNvSpPr/>
          <p:nvPr>
            <p:ph idx="13" type="pic"/>
          </p:nvPr>
        </p:nvSpPr>
        <p:spPr>
          <a:xfrm>
            <a:off x="4021150" y="1690575"/>
            <a:ext cx="735600" cy="735600"/>
          </a:xfrm>
          <a:prstGeom prst="ellipse">
            <a:avLst/>
          </a:prstGeom>
          <a:noFill/>
          <a:ln>
            <a:noFill/>
          </a:ln>
        </p:spPr>
      </p:sp>
      <p:sp>
        <p:nvSpPr>
          <p:cNvPr id="120" name="Google Shape;120;p17"/>
          <p:cNvSpPr/>
          <p:nvPr>
            <p:ph idx="14" type="pic"/>
          </p:nvPr>
        </p:nvSpPr>
        <p:spPr>
          <a:xfrm>
            <a:off x="4021150" y="2738375"/>
            <a:ext cx="735600" cy="735600"/>
          </a:xfrm>
          <a:prstGeom prst="ellipse">
            <a:avLst/>
          </a:prstGeom>
          <a:noFill/>
          <a:ln>
            <a:noFill/>
          </a:ln>
        </p:spPr>
      </p:sp>
      <p:sp>
        <p:nvSpPr>
          <p:cNvPr id="121" name="Google Shape;121;p17"/>
          <p:cNvSpPr/>
          <p:nvPr>
            <p:ph idx="15" type="pic"/>
          </p:nvPr>
        </p:nvSpPr>
        <p:spPr>
          <a:xfrm>
            <a:off x="4021150" y="3789600"/>
            <a:ext cx="735600" cy="735600"/>
          </a:xfrm>
          <a:prstGeom prst="ellipse">
            <a:avLst/>
          </a:prstGeom>
          <a:noFill/>
          <a:ln>
            <a:noFill/>
          </a:ln>
        </p:spPr>
      </p:sp>
      <p:sp>
        <p:nvSpPr>
          <p:cNvPr id="122" name="Google Shape;122;p17"/>
          <p:cNvSpPr/>
          <p:nvPr>
            <p:ph idx="16" type="pic"/>
          </p:nvPr>
        </p:nvSpPr>
        <p:spPr>
          <a:xfrm>
            <a:off x="377300" y="1690575"/>
            <a:ext cx="735600" cy="735600"/>
          </a:xfrm>
          <a:prstGeom prst="ellipse">
            <a:avLst/>
          </a:prstGeom>
          <a:noFill/>
          <a:ln>
            <a:noFill/>
          </a:ln>
        </p:spPr>
      </p:sp>
      <p:sp>
        <p:nvSpPr>
          <p:cNvPr id="123" name="Google Shape;123;p17"/>
          <p:cNvSpPr/>
          <p:nvPr>
            <p:ph idx="17" type="pic"/>
          </p:nvPr>
        </p:nvSpPr>
        <p:spPr>
          <a:xfrm>
            <a:off x="377300" y="2738375"/>
            <a:ext cx="735600" cy="735600"/>
          </a:xfrm>
          <a:prstGeom prst="ellipse">
            <a:avLst/>
          </a:prstGeom>
          <a:noFill/>
          <a:ln>
            <a:noFill/>
          </a:ln>
        </p:spPr>
      </p:sp>
      <p:sp>
        <p:nvSpPr>
          <p:cNvPr id="124" name="Google Shape;124;p17"/>
          <p:cNvSpPr/>
          <p:nvPr>
            <p:ph idx="18" type="pic"/>
          </p:nvPr>
        </p:nvSpPr>
        <p:spPr>
          <a:xfrm>
            <a:off x="377300" y="3789600"/>
            <a:ext cx="735600" cy="735600"/>
          </a:xfrm>
          <a:prstGeom prst="ellipse">
            <a:avLst/>
          </a:prstGeom>
          <a:noFill/>
          <a:ln>
            <a:noFill/>
          </a:ln>
        </p:spPr>
      </p:sp>
      <p:sp>
        <p:nvSpPr>
          <p:cNvPr id="125" name="Google Shape;125;p17"/>
          <p:cNvSpPr txBox="1"/>
          <p:nvPr>
            <p:ph idx="19" type="title"/>
          </p:nvPr>
        </p:nvSpPr>
        <p:spPr>
          <a:xfrm>
            <a:off x="1279000" y="1749478"/>
            <a:ext cx="22428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26" name="Google Shape;126;p17"/>
          <p:cNvSpPr txBox="1"/>
          <p:nvPr>
            <p:ph idx="20" type="body"/>
          </p:nvPr>
        </p:nvSpPr>
        <p:spPr>
          <a:xfrm>
            <a:off x="1279000" y="2100550"/>
            <a:ext cx="2242800" cy="262500"/>
          </a:xfrm>
          <a:prstGeom prst="rect">
            <a:avLst/>
          </a:prstGeom>
        </p:spPr>
        <p:txBody>
          <a:bodyPr anchorCtr="0" anchor="t" bIns="91425" lIns="91425" spcFirstLastPara="1" rIns="91425" wrap="square" tIns="36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27" name="Google Shape;127;p17"/>
          <p:cNvSpPr txBox="1"/>
          <p:nvPr>
            <p:ph idx="21" type="body"/>
          </p:nvPr>
        </p:nvSpPr>
        <p:spPr>
          <a:xfrm>
            <a:off x="1279000" y="4205800"/>
            <a:ext cx="2242800" cy="262500"/>
          </a:xfrm>
          <a:prstGeom prst="rect">
            <a:avLst/>
          </a:prstGeom>
        </p:spPr>
        <p:txBody>
          <a:bodyPr anchorCtr="0" anchor="t" bIns="91425" lIns="91425" spcFirstLastPara="1" rIns="91425" wrap="square" tIns="36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28" name="Google Shape;128;p17"/>
          <p:cNvSpPr txBox="1"/>
          <p:nvPr>
            <p:ph idx="22" type="body"/>
          </p:nvPr>
        </p:nvSpPr>
        <p:spPr>
          <a:xfrm>
            <a:off x="1279000" y="3164025"/>
            <a:ext cx="2242800" cy="262500"/>
          </a:xfrm>
          <a:prstGeom prst="rect">
            <a:avLst/>
          </a:prstGeom>
        </p:spPr>
        <p:txBody>
          <a:bodyPr anchorCtr="0" anchor="t" bIns="91425" lIns="91425" spcFirstLastPara="1" rIns="91425" wrap="square" tIns="36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29" name="Google Shape;129;p17"/>
          <p:cNvSpPr txBox="1"/>
          <p:nvPr>
            <p:ph idx="23" type="body"/>
          </p:nvPr>
        </p:nvSpPr>
        <p:spPr>
          <a:xfrm>
            <a:off x="4917850" y="2100550"/>
            <a:ext cx="2242800" cy="262500"/>
          </a:xfrm>
          <a:prstGeom prst="rect">
            <a:avLst/>
          </a:prstGeom>
        </p:spPr>
        <p:txBody>
          <a:bodyPr anchorCtr="0" anchor="t" bIns="91425" lIns="91425" spcFirstLastPara="1" rIns="91425" wrap="square" tIns="36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30" name="Google Shape;130;p17"/>
          <p:cNvSpPr txBox="1"/>
          <p:nvPr>
            <p:ph idx="24" type="body"/>
          </p:nvPr>
        </p:nvSpPr>
        <p:spPr>
          <a:xfrm>
            <a:off x="4917850" y="4205800"/>
            <a:ext cx="2242800" cy="262500"/>
          </a:xfrm>
          <a:prstGeom prst="rect">
            <a:avLst/>
          </a:prstGeom>
        </p:spPr>
        <p:txBody>
          <a:bodyPr anchorCtr="0" anchor="t" bIns="91425" lIns="91425" spcFirstLastPara="1" rIns="91425" wrap="square" tIns="36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31" name="Google Shape;131;p17"/>
          <p:cNvSpPr txBox="1"/>
          <p:nvPr>
            <p:ph idx="25" type="body"/>
          </p:nvPr>
        </p:nvSpPr>
        <p:spPr>
          <a:xfrm>
            <a:off x="4917850" y="3164025"/>
            <a:ext cx="2242800" cy="262500"/>
          </a:xfrm>
          <a:prstGeom prst="rect">
            <a:avLst/>
          </a:prstGeom>
        </p:spPr>
        <p:txBody>
          <a:bodyPr anchorCtr="0" anchor="t" bIns="91425" lIns="91425" spcFirstLastPara="1" rIns="91425" wrap="square" tIns="36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with Folder">
  <p:cSld name="BLANK_1_1_1_1">
    <p:bg>
      <p:bgPr>
        <a:solidFill>
          <a:schemeClr val="dk2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oogle Shape;133;p18"/>
          <p:cNvGrpSpPr/>
          <p:nvPr/>
        </p:nvGrpSpPr>
        <p:grpSpPr>
          <a:xfrm>
            <a:off x="228600" y="210088"/>
            <a:ext cx="8686800" cy="4676475"/>
            <a:chOff x="228600" y="210088"/>
            <a:chExt cx="8686800" cy="4676475"/>
          </a:xfrm>
        </p:grpSpPr>
        <p:sp>
          <p:nvSpPr>
            <p:cNvPr id="134" name="Google Shape;134;p18"/>
            <p:cNvSpPr/>
            <p:nvPr/>
          </p:nvSpPr>
          <p:spPr>
            <a:xfrm>
              <a:off x="228600" y="566563"/>
              <a:ext cx="8686800" cy="4320000"/>
            </a:xfrm>
            <a:prstGeom prst="roundRect">
              <a:avLst>
                <a:gd fmla="val 5406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  <a:latin typeface="Hanken Grotesk"/>
                  <a:ea typeface="Hanken Grotesk"/>
                  <a:cs typeface="Hanken Grotesk"/>
                  <a:sym typeface="Hanken Grotesk"/>
                </a:rPr>
                <a:t> </a:t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  <p:sp>
          <p:nvSpPr>
            <p:cNvPr id="135" name="Google Shape;135;p18"/>
            <p:cNvSpPr/>
            <p:nvPr/>
          </p:nvSpPr>
          <p:spPr>
            <a:xfrm>
              <a:off x="912237" y="210088"/>
              <a:ext cx="2245995" cy="360013"/>
            </a:xfrm>
            <a:custGeom>
              <a:rect b="b" l="l" r="r" t="t"/>
              <a:pathLst>
                <a:path extrusionOk="0" h="45745" w="285750">
                  <a:moveTo>
                    <a:pt x="85067" y="0"/>
                  </a:moveTo>
                  <a:lnTo>
                    <a:pt x="82600" y="39"/>
                  </a:lnTo>
                  <a:lnTo>
                    <a:pt x="80250" y="196"/>
                  </a:lnTo>
                  <a:lnTo>
                    <a:pt x="78017" y="392"/>
                  </a:lnTo>
                  <a:lnTo>
                    <a:pt x="75824" y="666"/>
                  </a:lnTo>
                  <a:lnTo>
                    <a:pt x="73748" y="1057"/>
                  </a:lnTo>
                  <a:lnTo>
                    <a:pt x="71751" y="1449"/>
                  </a:lnTo>
                  <a:lnTo>
                    <a:pt x="69871" y="1958"/>
                  </a:lnTo>
                  <a:lnTo>
                    <a:pt x="68030" y="2467"/>
                  </a:lnTo>
                  <a:lnTo>
                    <a:pt x="66307" y="3055"/>
                  </a:lnTo>
                  <a:lnTo>
                    <a:pt x="64662" y="3682"/>
                  </a:lnTo>
                  <a:lnTo>
                    <a:pt x="63095" y="4347"/>
                  </a:lnTo>
                  <a:lnTo>
                    <a:pt x="61607" y="5013"/>
                  </a:lnTo>
                  <a:lnTo>
                    <a:pt x="60197" y="5757"/>
                  </a:lnTo>
                  <a:lnTo>
                    <a:pt x="58905" y="6462"/>
                  </a:lnTo>
                  <a:lnTo>
                    <a:pt x="57651" y="7206"/>
                  </a:lnTo>
                  <a:lnTo>
                    <a:pt x="56476" y="7951"/>
                  </a:lnTo>
                  <a:lnTo>
                    <a:pt x="55419" y="8695"/>
                  </a:lnTo>
                  <a:lnTo>
                    <a:pt x="54401" y="9439"/>
                  </a:lnTo>
                  <a:lnTo>
                    <a:pt x="53461" y="10144"/>
                  </a:lnTo>
                  <a:lnTo>
                    <a:pt x="52599" y="10888"/>
                  </a:lnTo>
                  <a:lnTo>
                    <a:pt x="51816" y="11554"/>
                  </a:lnTo>
                  <a:lnTo>
                    <a:pt x="51111" y="12220"/>
                  </a:lnTo>
                  <a:lnTo>
                    <a:pt x="49897" y="13434"/>
                  </a:lnTo>
                  <a:lnTo>
                    <a:pt x="48996" y="14452"/>
                  </a:lnTo>
                  <a:lnTo>
                    <a:pt x="48330" y="15235"/>
                  </a:lnTo>
                  <a:lnTo>
                    <a:pt x="47821" y="15901"/>
                  </a:lnTo>
                  <a:lnTo>
                    <a:pt x="33447" y="32390"/>
                  </a:lnTo>
                  <a:lnTo>
                    <a:pt x="32429" y="33369"/>
                  </a:lnTo>
                  <a:lnTo>
                    <a:pt x="31371" y="34348"/>
                  </a:lnTo>
                  <a:lnTo>
                    <a:pt x="30314" y="35249"/>
                  </a:lnTo>
                  <a:lnTo>
                    <a:pt x="29217" y="36110"/>
                  </a:lnTo>
                  <a:lnTo>
                    <a:pt x="28160" y="36933"/>
                  </a:lnTo>
                  <a:lnTo>
                    <a:pt x="27063" y="37677"/>
                  </a:lnTo>
                  <a:lnTo>
                    <a:pt x="25967" y="38421"/>
                  </a:lnTo>
                  <a:lnTo>
                    <a:pt x="24870" y="39087"/>
                  </a:lnTo>
                  <a:lnTo>
                    <a:pt x="23773" y="39753"/>
                  </a:lnTo>
                  <a:lnTo>
                    <a:pt x="22677" y="40340"/>
                  </a:lnTo>
                  <a:lnTo>
                    <a:pt x="21580" y="40889"/>
                  </a:lnTo>
                  <a:lnTo>
                    <a:pt x="20483" y="41437"/>
                  </a:lnTo>
                  <a:lnTo>
                    <a:pt x="19348" y="41907"/>
                  </a:lnTo>
                  <a:lnTo>
                    <a:pt x="18251" y="42377"/>
                  </a:lnTo>
                  <a:lnTo>
                    <a:pt x="17154" y="42768"/>
                  </a:lnTo>
                  <a:lnTo>
                    <a:pt x="16058" y="43160"/>
                  </a:lnTo>
                  <a:lnTo>
                    <a:pt x="14961" y="43513"/>
                  </a:lnTo>
                  <a:lnTo>
                    <a:pt x="13865" y="43826"/>
                  </a:lnTo>
                  <a:lnTo>
                    <a:pt x="12807" y="44139"/>
                  </a:lnTo>
                  <a:lnTo>
                    <a:pt x="11750" y="44374"/>
                  </a:lnTo>
                  <a:lnTo>
                    <a:pt x="10692" y="44609"/>
                  </a:lnTo>
                  <a:lnTo>
                    <a:pt x="9635" y="44844"/>
                  </a:lnTo>
                  <a:lnTo>
                    <a:pt x="7559" y="45197"/>
                  </a:lnTo>
                  <a:lnTo>
                    <a:pt x="5561" y="45432"/>
                  </a:lnTo>
                  <a:lnTo>
                    <a:pt x="3642" y="45588"/>
                  </a:lnTo>
                  <a:lnTo>
                    <a:pt x="1762" y="45706"/>
                  </a:lnTo>
                  <a:lnTo>
                    <a:pt x="0" y="45745"/>
                  </a:lnTo>
                  <a:lnTo>
                    <a:pt x="285750" y="45745"/>
                  </a:lnTo>
                  <a:lnTo>
                    <a:pt x="283988" y="45706"/>
                  </a:lnTo>
                  <a:lnTo>
                    <a:pt x="282108" y="45588"/>
                  </a:lnTo>
                  <a:lnTo>
                    <a:pt x="280189" y="45432"/>
                  </a:lnTo>
                  <a:lnTo>
                    <a:pt x="278191" y="45197"/>
                  </a:lnTo>
                  <a:lnTo>
                    <a:pt x="276115" y="44844"/>
                  </a:lnTo>
                  <a:lnTo>
                    <a:pt x="275097" y="44609"/>
                  </a:lnTo>
                  <a:lnTo>
                    <a:pt x="274000" y="44374"/>
                  </a:lnTo>
                  <a:lnTo>
                    <a:pt x="272943" y="44139"/>
                  </a:lnTo>
                  <a:lnTo>
                    <a:pt x="271886" y="43826"/>
                  </a:lnTo>
                  <a:lnTo>
                    <a:pt x="270789" y="43513"/>
                  </a:lnTo>
                  <a:lnTo>
                    <a:pt x="269692" y="43160"/>
                  </a:lnTo>
                  <a:lnTo>
                    <a:pt x="268596" y="42768"/>
                  </a:lnTo>
                  <a:lnTo>
                    <a:pt x="267499" y="42377"/>
                  </a:lnTo>
                  <a:lnTo>
                    <a:pt x="266402" y="41907"/>
                  </a:lnTo>
                  <a:lnTo>
                    <a:pt x="265306" y="41437"/>
                  </a:lnTo>
                  <a:lnTo>
                    <a:pt x="264170" y="40889"/>
                  </a:lnTo>
                  <a:lnTo>
                    <a:pt x="263073" y="40340"/>
                  </a:lnTo>
                  <a:lnTo>
                    <a:pt x="261977" y="39753"/>
                  </a:lnTo>
                  <a:lnTo>
                    <a:pt x="260880" y="39087"/>
                  </a:lnTo>
                  <a:lnTo>
                    <a:pt x="259783" y="38421"/>
                  </a:lnTo>
                  <a:lnTo>
                    <a:pt x="258687" y="37677"/>
                  </a:lnTo>
                  <a:lnTo>
                    <a:pt x="257590" y="36933"/>
                  </a:lnTo>
                  <a:lnTo>
                    <a:pt x="256533" y="36110"/>
                  </a:lnTo>
                  <a:lnTo>
                    <a:pt x="255436" y="35249"/>
                  </a:lnTo>
                  <a:lnTo>
                    <a:pt x="254379" y="34348"/>
                  </a:lnTo>
                  <a:lnTo>
                    <a:pt x="253321" y="33369"/>
                  </a:lnTo>
                  <a:lnTo>
                    <a:pt x="252303" y="32390"/>
                  </a:lnTo>
                  <a:lnTo>
                    <a:pt x="237929" y="15901"/>
                  </a:lnTo>
                  <a:lnTo>
                    <a:pt x="237420" y="15235"/>
                  </a:lnTo>
                  <a:lnTo>
                    <a:pt x="236754" y="14452"/>
                  </a:lnTo>
                  <a:lnTo>
                    <a:pt x="235853" y="13434"/>
                  </a:lnTo>
                  <a:lnTo>
                    <a:pt x="234639" y="12220"/>
                  </a:lnTo>
                  <a:lnTo>
                    <a:pt x="233934" y="11554"/>
                  </a:lnTo>
                  <a:lnTo>
                    <a:pt x="233151" y="10888"/>
                  </a:lnTo>
                  <a:lnTo>
                    <a:pt x="232289" y="10144"/>
                  </a:lnTo>
                  <a:lnTo>
                    <a:pt x="231349" y="9439"/>
                  </a:lnTo>
                  <a:lnTo>
                    <a:pt x="230370" y="8695"/>
                  </a:lnTo>
                  <a:lnTo>
                    <a:pt x="229274" y="7951"/>
                  </a:lnTo>
                  <a:lnTo>
                    <a:pt x="228099" y="7206"/>
                  </a:lnTo>
                  <a:lnTo>
                    <a:pt x="226885" y="6462"/>
                  </a:lnTo>
                  <a:lnTo>
                    <a:pt x="225553" y="5757"/>
                  </a:lnTo>
                  <a:lnTo>
                    <a:pt x="224143" y="5013"/>
                  </a:lnTo>
                  <a:lnTo>
                    <a:pt x="222655" y="4347"/>
                  </a:lnTo>
                  <a:lnTo>
                    <a:pt x="221088" y="3682"/>
                  </a:lnTo>
                  <a:lnTo>
                    <a:pt x="219443" y="3055"/>
                  </a:lnTo>
                  <a:lnTo>
                    <a:pt x="217720" y="2467"/>
                  </a:lnTo>
                  <a:lnTo>
                    <a:pt x="215879" y="1958"/>
                  </a:lnTo>
                  <a:lnTo>
                    <a:pt x="213999" y="1449"/>
                  </a:lnTo>
                  <a:lnTo>
                    <a:pt x="212002" y="1057"/>
                  </a:lnTo>
                  <a:lnTo>
                    <a:pt x="209926" y="666"/>
                  </a:lnTo>
                  <a:lnTo>
                    <a:pt x="207733" y="392"/>
                  </a:lnTo>
                  <a:lnTo>
                    <a:pt x="205500" y="196"/>
                  </a:lnTo>
                  <a:lnTo>
                    <a:pt x="203150" y="39"/>
                  </a:lnTo>
                  <a:lnTo>
                    <a:pt x="2006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</p:grpSp>
      <p:sp>
        <p:nvSpPr>
          <p:cNvPr id="136" name="Google Shape;136;p18"/>
          <p:cNvSpPr txBox="1"/>
          <p:nvPr>
            <p:ph idx="1" type="subTitle"/>
          </p:nvPr>
        </p:nvSpPr>
        <p:spPr>
          <a:xfrm>
            <a:off x="1224650" y="210100"/>
            <a:ext cx="1676700" cy="35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37" name="Google Shape;137;p18"/>
          <p:cNvSpPr txBox="1"/>
          <p:nvPr>
            <p:ph idx="2" type="body"/>
          </p:nvPr>
        </p:nvSpPr>
        <p:spPr>
          <a:xfrm>
            <a:off x="593775" y="3900525"/>
            <a:ext cx="4346700" cy="7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b="1"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b="1"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b="1"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b="1"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b="1"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b="1"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b="1"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b="1"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b="1" sz="1200"/>
            </a:lvl9pPr>
          </a:lstStyle>
          <a:p/>
        </p:txBody>
      </p:sp>
      <p:sp>
        <p:nvSpPr>
          <p:cNvPr id="138" name="Google Shape;138;p18"/>
          <p:cNvSpPr txBox="1"/>
          <p:nvPr>
            <p:ph type="title"/>
          </p:nvPr>
        </p:nvSpPr>
        <p:spPr>
          <a:xfrm>
            <a:off x="593775" y="984700"/>
            <a:ext cx="7948200" cy="22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CUSTOM_7_1_1_1_1_1_1_1_1_1_1_1_1_1_1_1_1_2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"/>
          <p:cNvSpPr txBox="1"/>
          <p:nvPr>
            <p:ph type="title"/>
          </p:nvPr>
        </p:nvSpPr>
        <p:spPr>
          <a:xfrm>
            <a:off x="-2450" y="4759975"/>
            <a:ext cx="9150600" cy="383400"/>
          </a:xfrm>
          <a:prstGeom prst="rect">
            <a:avLst/>
          </a:prstGeom>
        </p:spPr>
        <p:txBody>
          <a:bodyPr anchorCtr="0" anchor="ctr" bIns="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Light"/>
              <a:buNone/>
              <a:defRPr sz="14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Light"/>
              <a:buNone/>
              <a:defRPr sz="3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Light"/>
              <a:buNone/>
              <a:defRPr sz="3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Light"/>
              <a:buNone/>
              <a:defRPr sz="3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Light"/>
              <a:buNone/>
              <a:defRPr sz="3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Light"/>
              <a:buNone/>
              <a:defRPr sz="3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Light"/>
              <a:buNone/>
              <a:defRPr sz="3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Light"/>
              <a:buNone/>
              <a:defRPr sz="3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Light"/>
              <a:buNone/>
              <a:defRPr sz="3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cxnSp>
        <p:nvCxnSpPr>
          <p:cNvPr id="141" name="Google Shape;141;p19"/>
          <p:cNvCxnSpPr/>
          <p:nvPr/>
        </p:nvCxnSpPr>
        <p:spPr>
          <a:xfrm rot="10800000">
            <a:off x="-2100" y="4759975"/>
            <a:ext cx="91482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2" name="Google Shape;142;p19"/>
          <p:cNvSpPr txBox="1"/>
          <p:nvPr>
            <p:ph idx="1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3" name="Google Shape;143;p19"/>
          <p:cNvSpPr txBox="1"/>
          <p:nvPr>
            <p:ph idx="2" type="title"/>
          </p:nvPr>
        </p:nvSpPr>
        <p:spPr>
          <a:xfrm>
            <a:off x="850" y="1078988"/>
            <a:ext cx="9144000" cy="3598800"/>
          </a:xfrm>
          <a:prstGeom prst="rect">
            <a:avLst/>
          </a:prstGeom>
        </p:spPr>
        <p:txBody>
          <a:bodyPr anchorCtr="0" anchor="t" bIns="108000" lIns="252000" spcFirstLastPara="1" rIns="25200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144" name="Google Shape;144;p19"/>
          <p:cNvGrpSpPr/>
          <p:nvPr/>
        </p:nvGrpSpPr>
        <p:grpSpPr>
          <a:xfrm>
            <a:off x="1724267" y="547463"/>
            <a:ext cx="658200" cy="449397"/>
            <a:chOff x="2467317" y="547413"/>
            <a:chExt cx="658200" cy="449397"/>
          </a:xfrm>
        </p:grpSpPr>
        <p:sp>
          <p:nvSpPr>
            <p:cNvPr id="145" name="Google Shape;145;p19"/>
            <p:cNvSpPr/>
            <p:nvPr/>
          </p:nvSpPr>
          <p:spPr>
            <a:xfrm rot="5400000">
              <a:off x="2593167" y="464460"/>
              <a:ext cx="406500" cy="658200"/>
            </a:xfrm>
            <a:prstGeom prst="roundRect">
              <a:avLst>
                <a:gd fmla="val 5925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  <p:sp>
          <p:nvSpPr>
            <p:cNvPr id="146" name="Google Shape;146;p19"/>
            <p:cNvSpPr/>
            <p:nvPr/>
          </p:nvSpPr>
          <p:spPr>
            <a:xfrm>
              <a:off x="2507750" y="547413"/>
              <a:ext cx="269319" cy="43229"/>
            </a:xfrm>
            <a:custGeom>
              <a:rect b="b" l="l" r="r" t="t"/>
              <a:pathLst>
                <a:path extrusionOk="0" h="45745" w="285750">
                  <a:moveTo>
                    <a:pt x="85067" y="0"/>
                  </a:moveTo>
                  <a:lnTo>
                    <a:pt x="82600" y="39"/>
                  </a:lnTo>
                  <a:lnTo>
                    <a:pt x="80250" y="196"/>
                  </a:lnTo>
                  <a:lnTo>
                    <a:pt x="78017" y="392"/>
                  </a:lnTo>
                  <a:lnTo>
                    <a:pt x="75824" y="666"/>
                  </a:lnTo>
                  <a:lnTo>
                    <a:pt x="73748" y="1057"/>
                  </a:lnTo>
                  <a:lnTo>
                    <a:pt x="71751" y="1449"/>
                  </a:lnTo>
                  <a:lnTo>
                    <a:pt x="69871" y="1958"/>
                  </a:lnTo>
                  <a:lnTo>
                    <a:pt x="68030" y="2467"/>
                  </a:lnTo>
                  <a:lnTo>
                    <a:pt x="66307" y="3055"/>
                  </a:lnTo>
                  <a:lnTo>
                    <a:pt x="64662" y="3682"/>
                  </a:lnTo>
                  <a:lnTo>
                    <a:pt x="63095" y="4347"/>
                  </a:lnTo>
                  <a:lnTo>
                    <a:pt x="61607" y="5013"/>
                  </a:lnTo>
                  <a:lnTo>
                    <a:pt x="60197" y="5757"/>
                  </a:lnTo>
                  <a:lnTo>
                    <a:pt x="58905" y="6462"/>
                  </a:lnTo>
                  <a:lnTo>
                    <a:pt x="57651" y="7206"/>
                  </a:lnTo>
                  <a:lnTo>
                    <a:pt x="56476" y="7951"/>
                  </a:lnTo>
                  <a:lnTo>
                    <a:pt x="55419" y="8695"/>
                  </a:lnTo>
                  <a:lnTo>
                    <a:pt x="54401" y="9439"/>
                  </a:lnTo>
                  <a:lnTo>
                    <a:pt x="53461" y="10144"/>
                  </a:lnTo>
                  <a:lnTo>
                    <a:pt x="52599" y="10888"/>
                  </a:lnTo>
                  <a:lnTo>
                    <a:pt x="51816" y="11554"/>
                  </a:lnTo>
                  <a:lnTo>
                    <a:pt x="51111" y="12220"/>
                  </a:lnTo>
                  <a:lnTo>
                    <a:pt x="49897" y="13434"/>
                  </a:lnTo>
                  <a:lnTo>
                    <a:pt x="48996" y="14452"/>
                  </a:lnTo>
                  <a:lnTo>
                    <a:pt x="48330" y="15235"/>
                  </a:lnTo>
                  <a:lnTo>
                    <a:pt x="47821" y="15901"/>
                  </a:lnTo>
                  <a:lnTo>
                    <a:pt x="33447" y="32390"/>
                  </a:lnTo>
                  <a:lnTo>
                    <a:pt x="32429" y="33369"/>
                  </a:lnTo>
                  <a:lnTo>
                    <a:pt x="31371" y="34348"/>
                  </a:lnTo>
                  <a:lnTo>
                    <a:pt x="30314" y="35249"/>
                  </a:lnTo>
                  <a:lnTo>
                    <a:pt x="29217" y="36110"/>
                  </a:lnTo>
                  <a:lnTo>
                    <a:pt x="28160" y="36933"/>
                  </a:lnTo>
                  <a:lnTo>
                    <a:pt x="27063" y="37677"/>
                  </a:lnTo>
                  <a:lnTo>
                    <a:pt x="25967" y="38421"/>
                  </a:lnTo>
                  <a:lnTo>
                    <a:pt x="24870" y="39087"/>
                  </a:lnTo>
                  <a:lnTo>
                    <a:pt x="23773" y="39753"/>
                  </a:lnTo>
                  <a:lnTo>
                    <a:pt x="22677" y="40340"/>
                  </a:lnTo>
                  <a:lnTo>
                    <a:pt x="21580" y="40889"/>
                  </a:lnTo>
                  <a:lnTo>
                    <a:pt x="20483" y="41437"/>
                  </a:lnTo>
                  <a:lnTo>
                    <a:pt x="19348" y="41907"/>
                  </a:lnTo>
                  <a:lnTo>
                    <a:pt x="18251" y="42377"/>
                  </a:lnTo>
                  <a:lnTo>
                    <a:pt x="17154" y="42768"/>
                  </a:lnTo>
                  <a:lnTo>
                    <a:pt x="16058" y="43160"/>
                  </a:lnTo>
                  <a:lnTo>
                    <a:pt x="14961" y="43513"/>
                  </a:lnTo>
                  <a:lnTo>
                    <a:pt x="13865" y="43826"/>
                  </a:lnTo>
                  <a:lnTo>
                    <a:pt x="12807" y="44139"/>
                  </a:lnTo>
                  <a:lnTo>
                    <a:pt x="11750" y="44374"/>
                  </a:lnTo>
                  <a:lnTo>
                    <a:pt x="10692" y="44609"/>
                  </a:lnTo>
                  <a:lnTo>
                    <a:pt x="9635" y="44844"/>
                  </a:lnTo>
                  <a:lnTo>
                    <a:pt x="7559" y="45197"/>
                  </a:lnTo>
                  <a:lnTo>
                    <a:pt x="5561" y="45432"/>
                  </a:lnTo>
                  <a:lnTo>
                    <a:pt x="3642" y="45588"/>
                  </a:lnTo>
                  <a:lnTo>
                    <a:pt x="1762" y="45706"/>
                  </a:lnTo>
                  <a:lnTo>
                    <a:pt x="0" y="45745"/>
                  </a:lnTo>
                  <a:lnTo>
                    <a:pt x="285750" y="45745"/>
                  </a:lnTo>
                  <a:lnTo>
                    <a:pt x="283988" y="45706"/>
                  </a:lnTo>
                  <a:lnTo>
                    <a:pt x="282108" y="45588"/>
                  </a:lnTo>
                  <a:lnTo>
                    <a:pt x="280189" y="45432"/>
                  </a:lnTo>
                  <a:lnTo>
                    <a:pt x="278191" y="45197"/>
                  </a:lnTo>
                  <a:lnTo>
                    <a:pt x="276115" y="44844"/>
                  </a:lnTo>
                  <a:lnTo>
                    <a:pt x="275097" y="44609"/>
                  </a:lnTo>
                  <a:lnTo>
                    <a:pt x="274000" y="44374"/>
                  </a:lnTo>
                  <a:lnTo>
                    <a:pt x="272943" y="44139"/>
                  </a:lnTo>
                  <a:lnTo>
                    <a:pt x="271886" y="43826"/>
                  </a:lnTo>
                  <a:lnTo>
                    <a:pt x="270789" y="43513"/>
                  </a:lnTo>
                  <a:lnTo>
                    <a:pt x="269692" y="43160"/>
                  </a:lnTo>
                  <a:lnTo>
                    <a:pt x="268596" y="42768"/>
                  </a:lnTo>
                  <a:lnTo>
                    <a:pt x="267499" y="42377"/>
                  </a:lnTo>
                  <a:lnTo>
                    <a:pt x="266402" y="41907"/>
                  </a:lnTo>
                  <a:lnTo>
                    <a:pt x="265306" y="41437"/>
                  </a:lnTo>
                  <a:lnTo>
                    <a:pt x="264170" y="40889"/>
                  </a:lnTo>
                  <a:lnTo>
                    <a:pt x="263073" y="40340"/>
                  </a:lnTo>
                  <a:lnTo>
                    <a:pt x="261977" y="39753"/>
                  </a:lnTo>
                  <a:lnTo>
                    <a:pt x="260880" y="39087"/>
                  </a:lnTo>
                  <a:lnTo>
                    <a:pt x="259783" y="38421"/>
                  </a:lnTo>
                  <a:lnTo>
                    <a:pt x="258687" y="37677"/>
                  </a:lnTo>
                  <a:lnTo>
                    <a:pt x="257590" y="36933"/>
                  </a:lnTo>
                  <a:lnTo>
                    <a:pt x="256533" y="36110"/>
                  </a:lnTo>
                  <a:lnTo>
                    <a:pt x="255436" y="35249"/>
                  </a:lnTo>
                  <a:lnTo>
                    <a:pt x="254379" y="34348"/>
                  </a:lnTo>
                  <a:lnTo>
                    <a:pt x="253321" y="33369"/>
                  </a:lnTo>
                  <a:lnTo>
                    <a:pt x="252303" y="32390"/>
                  </a:lnTo>
                  <a:lnTo>
                    <a:pt x="237929" y="15901"/>
                  </a:lnTo>
                  <a:lnTo>
                    <a:pt x="237420" y="15235"/>
                  </a:lnTo>
                  <a:lnTo>
                    <a:pt x="236754" y="14452"/>
                  </a:lnTo>
                  <a:lnTo>
                    <a:pt x="235853" y="13434"/>
                  </a:lnTo>
                  <a:lnTo>
                    <a:pt x="234639" y="12220"/>
                  </a:lnTo>
                  <a:lnTo>
                    <a:pt x="233934" y="11554"/>
                  </a:lnTo>
                  <a:lnTo>
                    <a:pt x="233151" y="10888"/>
                  </a:lnTo>
                  <a:lnTo>
                    <a:pt x="232289" y="10144"/>
                  </a:lnTo>
                  <a:lnTo>
                    <a:pt x="231349" y="9439"/>
                  </a:lnTo>
                  <a:lnTo>
                    <a:pt x="230370" y="8695"/>
                  </a:lnTo>
                  <a:lnTo>
                    <a:pt x="229274" y="7951"/>
                  </a:lnTo>
                  <a:lnTo>
                    <a:pt x="228099" y="7206"/>
                  </a:lnTo>
                  <a:lnTo>
                    <a:pt x="226885" y="6462"/>
                  </a:lnTo>
                  <a:lnTo>
                    <a:pt x="225553" y="5757"/>
                  </a:lnTo>
                  <a:lnTo>
                    <a:pt x="224143" y="5013"/>
                  </a:lnTo>
                  <a:lnTo>
                    <a:pt x="222655" y="4347"/>
                  </a:lnTo>
                  <a:lnTo>
                    <a:pt x="221088" y="3682"/>
                  </a:lnTo>
                  <a:lnTo>
                    <a:pt x="219443" y="3055"/>
                  </a:lnTo>
                  <a:lnTo>
                    <a:pt x="217720" y="2467"/>
                  </a:lnTo>
                  <a:lnTo>
                    <a:pt x="215879" y="1958"/>
                  </a:lnTo>
                  <a:lnTo>
                    <a:pt x="213999" y="1449"/>
                  </a:lnTo>
                  <a:lnTo>
                    <a:pt x="212002" y="1057"/>
                  </a:lnTo>
                  <a:lnTo>
                    <a:pt x="209926" y="666"/>
                  </a:lnTo>
                  <a:lnTo>
                    <a:pt x="207733" y="392"/>
                  </a:lnTo>
                  <a:lnTo>
                    <a:pt x="205500" y="196"/>
                  </a:lnTo>
                  <a:lnTo>
                    <a:pt x="203150" y="39"/>
                  </a:lnTo>
                  <a:lnTo>
                    <a:pt x="2006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</p:grpSp>
      <p:grpSp>
        <p:nvGrpSpPr>
          <p:cNvPr id="147" name="Google Shape;147;p19"/>
          <p:cNvGrpSpPr/>
          <p:nvPr/>
        </p:nvGrpSpPr>
        <p:grpSpPr>
          <a:xfrm>
            <a:off x="981142" y="547476"/>
            <a:ext cx="658200" cy="449397"/>
            <a:chOff x="2467317" y="547413"/>
            <a:chExt cx="658200" cy="449397"/>
          </a:xfrm>
        </p:grpSpPr>
        <p:sp>
          <p:nvSpPr>
            <p:cNvPr id="148" name="Google Shape;148;p19"/>
            <p:cNvSpPr/>
            <p:nvPr/>
          </p:nvSpPr>
          <p:spPr>
            <a:xfrm rot="5400000">
              <a:off x="2593167" y="464460"/>
              <a:ext cx="406500" cy="658200"/>
            </a:xfrm>
            <a:prstGeom prst="roundRect">
              <a:avLst>
                <a:gd fmla="val 5925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  <p:sp>
          <p:nvSpPr>
            <p:cNvPr id="149" name="Google Shape;149;p19"/>
            <p:cNvSpPr/>
            <p:nvPr/>
          </p:nvSpPr>
          <p:spPr>
            <a:xfrm>
              <a:off x="2507750" y="547413"/>
              <a:ext cx="269319" cy="43229"/>
            </a:xfrm>
            <a:custGeom>
              <a:rect b="b" l="l" r="r" t="t"/>
              <a:pathLst>
                <a:path extrusionOk="0" h="45745" w="285750">
                  <a:moveTo>
                    <a:pt x="85067" y="0"/>
                  </a:moveTo>
                  <a:lnTo>
                    <a:pt x="82600" y="39"/>
                  </a:lnTo>
                  <a:lnTo>
                    <a:pt x="80250" y="196"/>
                  </a:lnTo>
                  <a:lnTo>
                    <a:pt x="78017" y="392"/>
                  </a:lnTo>
                  <a:lnTo>
                    <a:pt x="75824" y="666"/>
                  </a:lnTo>
                  <a:lnTo>
                    <a:pt x="73748" y="1057"/>
                  </a:lnTo>
                  <a:lnTo>
                    <a:pt x="71751" y="1449"/>
                  </a:lnTo>
                  <a:lnTo>
                    <a:pt x="69871" y="1958"/>
                  </a:lnTo>
                  <a:lnTo>
                    <a:pt x="68030" y="2467"/>
                  </a:lnTo>
                  <a:lnTo>
                    <a:pt x="66307" y="3055"/>
                  </a:lnTo>
                  <a:lnTo>
                    <a:pt x="64662" y="3682"/>
                  </a:lnTo>
                  <a:lnTo>
                    <a:pt x="63095" y="4347"/>
                  </a:lnTo>
                  <a:lnTo>
                    <a:pt x="61607" y="5013"/>
                  </a:lnTo>
                  <a:lnTo>
                    <a:pt x="60197" y="5757"/>
                  </a:lnTo>
                  <a:lnTo>
                    <a:pt x="58905" y="6462"/>
                  </a:lnTo>
                  <a:lnTo>
                    <a:pt x="57651" y="7206"/>
                  </a:lnTo>
                  <a:lnTo>
                    <a:pt x="56476" y="7951"/>
                  </a:lnTo>
                  <a:lnTo>
                    <a:pt x="55419" y="8695"/>
                  </a:lnTo>
                  <a:lnTo>
                    <a:pt x="54401" y="9439"/>
                  </a:lnTo>
                  <a:lnTo>
                    <a:pt x="53461" y="10144"/>
                  </a:lnTo>
                  <a:lnTo>
                    <a:pt x="52599" y="10888"/>
                  </a:lnTo>
                  <a:lnTo>
                    <a:pt x="51816" y="11554"/>
                  </a:lnTo>
                  <a:lnTo>
                    <a:pt x="51111" y="12220"/>
                  </a:lnTo>
                  <a:lnTo>
                    <a:pt x="49897" y="13434"/>
                  </a:lnTo>
                  <a:lnTo>
                    <a:pt x="48996" y="14452"/>
                  </a:lnTo>
                  <a:lnTo>
                    <a:pt x="48330" y="15235"/>
                  </a:lnTo>
                  <a:lnTo>
                    <a:pt x="47821" y="15901"/>
                  </a:lnTo>
                  <a:lnTo>
                    <a:pt x="33447" y="32390"/>
                  </a:lnTo>
                  <a:lnTo>
                    <a:pt x="32429" y="33369"/>
                  </a:lnTo>
                  <a:lnTo>
                    <a:pt x="31371" y="34348"/>
                  </a:lnTo>
                  <a:lnTo>
                    <a:pt x="30314" y="35249"/>
                  </a:lnTo>
                  <a:lnTo>
                    <a:pt x="29217" y="36110"/>
                  </a:lnTo>
                  <a:lnTo>
                    <a:pt x="28160" y="36933"/>
                  </a:lnTo>
                  <a:lnTo>
                    <a:pt x="27063" y="37677"/>
                  </a:lnTo>
                  <a:lnTo>
                    <a:pt x="25967" y="38421"/>
                  </a:lnTo>
                  <a:lnTo>
                    <a:pt x="24870" y="39087"/>
                  </a:lnTo>
                  <a:lnTo>
                    <a:pt x="23773" y="39753"/>
                  </a:lnTo>
                  <a:lnTo>
                    <a:pt x="22677" y="40340"/>
                  </a:lnTo>
                  <a:lnTo>
                    <a:pt x="21580" y="40889"/>
                  </a:lnTo>
                  <a:lnTo>
                    <a:pt x="20483" y="41437"/>
                  </a:lnTo>
                  <a:lnTo>
                    <a:pt x="19348" y="41907"/>
                  </a:lnTo>
                  <a:lnTo>
                    <a:pt x="18251" y="42377"/>
                  </a:lnTo>
                  <a:lnTo>
                    <a:pt x="17154" y="42768"/>
                  </a:lnTo>
                  <a:lnTo>
                    <a:pt x="16058" y="43160"/>
                  </a:lnTo>
                  <a:lnTo>
                    <a:pt x="14961" y="43513"/>
                  </a:lnTo>
                  <a:lnTo>
                    <a:pt x="13865" y="43826"/>
                  </a:lnTo>
                  <a:lnTo>
                    <a:pt x="12807" y="44139"/>
                  </a:lnTo>
                  <a:lnTo>
                    <a:pt x="11750" y="44374"/>
                  </a:lnTo>
                  <a:lnTo>
                    <a:pt x="10692" y="44609"/>
                  </a:lnTo>
                  <a:lnTo>
                    <a:pt x="9635" y="44844"/>
                  </a:lnTo>
                  <a:lnTo>
                    <a:pt x="7559" y="45197"/>
                  </a:lnTo>
                  <a:lnTo>
                    <a:pt x="5561" y="45432"/>
                  </a:lnTo>
                  <a:lnTo>
                    <a:pt x="3642" y="45588"/>
                  </a:lnTo>
                  <a:lnTo>
                    <a:pt x="1762" y="45706"/>
                  </a:lnTo>
                  <a:lnTo>
                    <a:pt x="0" y="45745"/>
                  </a:lnTo>
                  <a:lnTo>
                    <a:pt x="285750" y="45745"/>
                  </a:lnTo>
                  <a:lnTo>
                    <a:pt x="283988" y="45706"/>
                  </a:lnTo>
                  <a:lnTo>
                    <a:pt x="282108" y="45588"/>
                  </a:lnTo>
                  <a:lnTo>
                    <a:pt x="280189" y="45432"/>
                  </a:lnTo>
                  <a:lnTo>
                    <a:pt x="278191" y="45197"/>
                  </a:lnTo>
                  <a:lnTo>
                    <a:pt x="276115" y="44844"/>
                  </a:lnTo>
                  <a:lnTo>
                    <a:pt x="275097" y="44609"/>
                  </a:lnTo>
                  <a:lnTo>
                    <a:pt x="274000" y="44374"/>
                  </a:lnTo>
                  <a:lnTo>
                    <a:pt x="272943" y="44139"/>
                  </a:lnTo>
                  <a:lnTo>
                    <a:pt x="271886" y="43826"/>
                  </a:lnTo>
                  <a:lnTo>
                    <a:pt x="270789" y="43513"/>
                  </a:lnTo>
                  <a:lnTo>
                    <a:pt x="269692" y="43160"/>
                  </a:lnTo>
                  <a:lnTo>
                    <a:pt x="268596" y="42768"/>
                  </a:lnTo>
                  <a:lnTo>
                    <a:pt x="267499" y="42377"/>
                  </a:lnTo>
                  <a:lnTo>
                    <a:pt x="266402" y="41907"/>
                  </a:lnTo>
                  <a:lnTo>
                    <a:pt x="265306" y="41437"/>
                  </a:lnTo>
                  <a:lnTo>
                    <a:pt x="264170" y="40889"/>
                  </a:lnTo>
                  <a:lnTo>
                    <a:pt x="263073" y="40340"/>
                  </a:lnTo>
                  <a:lnTo>
                    <a:pt x="261977" y="39753"/>
                  </a:lnTo>
                  <a:lnTo>
                    <a:pt x="260880" y="39087"/>
                  </a:lnTo>
                  <a:lnTo>
                    <a:pt x="259783" y="38421"/>
                  </a:lnTo>
                  <a:lnTo>
                    <a:pt x="258687" y="37677"/>
                  </a:lnTo>
                  <a:lnTo>
                    <a:pt x="257590" y="36933"/>
                  </a:lnTo>
                  <a:lnTo>
                    <a:pt x="256533" y="36110"/>
                  </a:lnTo>
                  <a:lnTo>
                    <a:pt x="255436" y="35249"/>
                  </a:lnTo>
                  <a:lnTo>
                    <a:pt x="254379" y="34348"/>
                  </a:lnTo>
                  <a:lnTo>
                    <a:pt x="253321" y="33369"/>
                  </a:lnTo>
                  <a:lnTo>
                    <a:pt x="252303" y="32390"/>
                  </a:lnTo>
                  <a:lnTo>
                    <a:pt x="237929" y="15901"/>
                  </a:lnTo>
                  <a:lnTo>
                    <a:pt x="237420" y="15235"/>
                  </a:lnTo>
                  <a:lnTo>
                    <a:pt x="236754" y="14452"/>
                  </a:lnTo>
                  <a:lnTo>
                    <a:pt x="235853" y="13434"/>
                  </a:lnTo>
                  <a:lnTo>
                    <a:pt x="234639" y="12220"/>
                  </a:lnTo>
                  <a:lnTo>
                    <a:pt x="233934" y="11554"/>
                  </a:lnTo>
                  <a:lnTo>
                    <a:pt x="233151" y="10888"/>
                  </a:lnTo>
                  <a:lnTo>
                    <a:pt x="232289" y="10144"/>
                  </a:lnTo>
                  <a:lnTo>
                    <a:pt x="231349" y="9439"/>
                  </a:lnTo>
                  <a:lnTo>
                    <a:pt x="230370" y="8695"/>
                  </a:lnTo>
                  <a:lnTo>
                    <a:pt x="229274" y="7951"/>
                  </a:lnTo>
                  <a:lnTo>
                    <a:pt x="228099" y="7206"/>
                  </a:lnTo>
                  <a:lnTo>
                    <a:pt x="226885" y="6462"/>
                  </a:lnTo>
                  <a:lnTo>
                    <a:pt x="225553" y="5757"/>
                  </a:lnTo>
                  <a:lnTo>
                    <a:pt x="224143" y="5013"/>
                  </a:lnTo>
                  <a:lnTo>
                    <a:pt x="222655" y="4347"/>
                  </a:lnTo>
                  <a:lnTo>
                    <a:pt x="221088" y="3682"/>
                  </a:lnTo>
                  <a:lnTo>
                    <a:pt x="219443" y="3055"/>
                  </a:lnTo>
                  <a:lnTo>
                    <a:pt x="217720" y="2467"/>
                  </a:lnTo>
                  <a:lnTo>
                    <a:pt x="215879" y="1958"/>
                  </a:lnTo>
                  <a:lnTo>
                    <a:pt x="213999" y="1449"/>
                  </a:lnTo>
                  <a:lnTo>
                    <a:pt x="212002" y="1057"/>
                  </a:lnTo>
                  <a:lnTo>
                    <a:pt x="209926" y="666"/>
                  </a:lnTo>
                  <a:lnTo>
                    <a:pt x="207733" y="392"/>
                  </a:lnTo>
                  <a:lnTo>
                    <a:pt x="205500" y="196"/>
                  </a:lnTo>
                  <a:lnTo>
                    <a:pt x="203150" y="39"/>
                  </a:lnTo>
                  <a:lnTo>
                    <a:pt x="2006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</p:grpSp>
      <p:grpSp>
        <p:nvGrpSpPr>
          <p:cNvPr id="150" name="Google Shape;150;p19"/>
          <p:cNvGrpSpPr/>
          <p:nvPr/>
        </p:nvGrpSpPr>
        <p:grpSpPr>
          <a:xfrm>
            <a:off x="2467317" y="547413"/>
            <a:ext cx="658200" cy="449397"/>
            <a:chOff x="2467317" y="547413"/>
            <a:chExt cx="658200" cy="449397"/>
          </a:xfrm>
        </p:grpSpPr>
        <p:sp>
          <p:nvSpPr>
            <p:cNvPr id="151" name="Google Shape;151;p19"/>
            <p:cNvSpPr/>
            <p:nvPr/>
          </p:nvSpPr>
          <p:spPr>
            <a:xfrm rot="5400000">
              <a:off x="2593167" y="464460"/>
              <a:ext cx="406500" cy="658200"/>
            </a:xfrm>
            <a:prstGeom prst="roundRect">
              <a:avLst>
                <a:gd fmla="val 5925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  <p:sp>
          <p:nvSpPr>
            <p:cNvPr id="152" name="Google Shape;152;p19"/>
            <p:cNvSpPr/>
            <p:nvPr/>
          </p:nvSpPr>
          <p:spPr>
            <a:xfrm>
              <a:off x="2507750" y="547413"/>
              <a:ext cx="269319" cy="43229"/>
            </a:xfrm>
            <a:custGeom>
              <a:rect b="b" l="l" r="r" t="t"/>
              <a:pathLst>
                <a:path extrusionOk="0" h="45745" w="285750">
                  <a:moveTo>
                    <a:pt x="85067" y="0"/>
                  </a:moveTo>
                  <a:lnTo>
                    <a:pt x="82600" y="39"/>
                  </a:lnTo>
                  <a:lnTo>
                    <a:pt x="80250" y="196"/>
                  </a:lnTo>
                  <a:lnTo>
                    <a:pt x="78017" y="392"/>
                  </a:lnTo>
                  <a:lnTo>
                    <a:pt x="75824" y="666"/>
                  </a:lnTo>
                  <a:lnTo>
                    <a:pt x="73748" y="1057"/>
                  </a:lnTo>
                  <a:lnTo>
                    <a:pt x="71751" y="1449"/>
                  </a:lnTo>
                  <a:lnTo>
                    <a:pt x="69871" y="1958"/>
                  </a:lnTo>
                  <a:lnTo>
                    <a:pt x="68030" y="2467"/>
                  </a:lnTo>
                  <a:lnTo>
                    <a:pt x="66307" y="3055"/>
                  </a:lnTo>
                  <a:lnTo>
                    <a:pt x="64662" y="3682"/>
                  </a:lnTo>
                  <a:lnTo>
                    <a:pt x="63095" y="4347"/>
                  </a:lnTo>
                  <a:lnTo>
                    <a:pt x="61607" y="5013"/>
                  </a:lnTo>
                  <a:lnTo>
                    <a:pt x="60197" y="5757"/>
                  </a:lnTo>
                  <a:lnTo>
                    <a:pt x="58905" y="6462"/>
                  </a:lnTo>
                  <a:lnTo>
                    <a:pt x="57651" y="7206"/>
                  </a:lnTo>
                  <a:lnTo>
                    <a:pt x="56476" y="7951"/>
                  </a:lnTo>
                  <a:lnTo>
                    <a:pt x="55419" y="8695"/>
                  </a:lnTo>
                  <a:lnTo>
                    <a:pt x="54401" y="9439"/>
                  </a:lnTo>
                  <a:lnTo>
                    <a:pt x="53461" y="10144"/>
                  </a:lnTo>
                  <a:lnTo>
                    <a:pt x="52599" y="10888"/>
                  </a:lnTo>
                  <a:lnTo>
                    <a:pt x="51816" y="11554"/>
                  </a:lnTo>
                  <a:lnTo>
                    <a:pt x="51111" y="12220"/>
                  </a:lnTo>
                  <a:lnTo>
                    <a:pt x="49897" y="13434"/>
                  </a:lnTo>
                  <a:lnTo>
                    <a:pt x="48996" y="14452"/>
                  </a:lnTo>
                  <a:lnTo>
                    <a:pt x="48330" y="15235"/>
                  </a:lnTo>
                  <a:lnTo>
                    <a:pt x="47821" y="15901"/>
                  </a:lnTo>
                  <a:lnTo>
                    <a:pt x="33447" y="32390"/>
                  </a:lnTo>
                  <a:lnTo>
                    <a:pt x="32429" y="33369"/>
                  </a:lnTo>
                  <a:lnTo>
                    <a:pt x="31371" y="34348"/>
                  </a:lnTo>
                  <a:lnTo>
                    <a:pt x="30314" y="35249"/>
                  </a:lnTo>
                  <a:lnTo>
                    <a:pt x="29217" y="36110"/>
                  </a:lnTo>
                  <a:lnTo>
                    <a:pt x="28160" y="36933"/>
                  </a:lnTo>
                  <a:lnTo>
                    <a:pt x="27063" y="37677"/>
                  </a:lnTo>
                  <a:lnTo>
                    <a:pt x="25967" y="38421"/>
                  </a:lnTo>
                  <a:lnTo>
                    <a:pt x="24870" y="39087"/>
                  </a:lnTo>
                  <a:lnTo>
                    <a:pt x="23773" y="39753"/>
                  </a:lnTo>
                  <a:lnTo>
                    <a:pt x="22677" y="40340"/>
                  </a:lnTo>
                  <a:lnTo>
                    <a:pt x="21580" y="40889"/>
                  </a:lnTo>
                  <a:lnTo>
                    <a:pt x="20483" y="41437"/>
                  </a:lnTo>
                  <a:lnTo>
                    <a:pt x="19348" y="41907"/>
                  </a:lnTo>
                  <a:lnTo>
                    <a:pt x="18251" y="42377"/>
                  </a:lnTo>
                  <a:lnTo>
                    <a:pt x="17154" y="42768"/>
                  </a:lnTo>
                  <a:lnTo>
                    <a:pt x="16058" y="43160"/>
                  </a:lnTo>
                  <a:lnTo>
                    <a:pt x="14961" y="43513"/>
                  </a:lnTo>
                  <a:lnTo>
                    <a:pt x="13865" y="43826"/>
                  </a:lnTo>
                  <a:lnTo>
                    <a:pt x="12807" y="44139"/>
                  </a:lnTo>
                  <a:lnTo>
                    <a:pt x="11750" y="44374"/>
                  </a:lnTo>
                  <a:lnTo>
                    <a:pt x="10692" y="44609"/>
                  </a:lnTo>
                  <a:lnTo>
                    <a:pt x="9635" y="44844"/>
                  </a:lnTo>
                  <a:lnTo>
                    <a:pt x="7559" y="45197"/>
                  </a:lnTo>
                  <a:lnTo>
                    <a:pt x="5561" y="45432"/>
                  </a:lnTo>
                  <a:lnTo>
                    <a:pt x="3642" y="45588"/>
                  </a:lnTo>
                  <a:lnTo>
                    <a:pt x="1762" y="45706"/>
                  </a:lnTo>
                  <a:lnTo>
                    <a:pt x="0" y="45745"/>
                  </a:lnTo>
                  <a:lnTo>
                    <a:pt x="285750" y="45745"/>
                  </a:lnTo>
                  <a:lnTo>
                    <a:pt x="283988" y="45706"/>
                  </a:lnTo>
                  <a:lnTo>
                    <a:pt x="282108" y="45588"/>
                  </a:lnTo>
                  <a:lnTo>
                    <a:pt x="280189" y="45432"/>
                  </a:lnTo>
                  <a:lnTo>
                    <a:pt x="278191" y="45197"/>
                  </a:lnTo>
                  <a:lnTo>
                    <a:pt x="276115" y="44844"/>
                  </a:lnTo>
                  <a:lnTo>
                    <a:pt x="275097" y="44609"/>
                  </a:lnTo>
                  <a:lnTo>
                    <a:pt x="274000" y="44374"/>
                  </a:lnTo>
                  <a:lnTo>
                    <a:pt x="272943" y="44139"/>
                  </a:lnTo>
                  <a:lnTo>
                    <a:pt x="271886" y="43826"/>
                  </a:lnTo>
                  <a:lnTo>
                    <a:pt x="270789" y="43513"/>
                  </a:lnTo>
                  <a:lnTo>
                    <a:pt x="269692" y="43160"/>
                  </a:lnTo>
                  <a:lnTo>
                    <a:pt x="268596" y="42768"/>
                  </a:lnTo>
                  <a:lnTo>
                    <a:pt x="267499" y="42377"/>
                  </a:lnTo>
                  <a:lnTo>
                    <a:pt x="266402" y="41907"/>
                  </a:lnTo>
                  <a:lnTo>
                    <a:pt x="265306" y="41437"/>
                  </a:lnTo>
                  <a:lnTo>
                    <a:pt x="264170" y="40889"/>
                  </a:lnTo>
                  <a:lnTo>
                    <a:pt x="263073" y="40340"/>
                  </a:lnTo>
                  <a:lnTo>
                    <a:pt x="261977" y="39753"/>
                  </a:lnTo>
                  <a:lnTo>
                    <a:pt x="260880" y="39087"/>
                  </a:lnTo>
                  <a:lnTo>
                    <a:pt x="259783" y="38421"/>
                  </a:lnTo>
                  <a:lnTo>
                    <a:pt x="258687" y="37677"/>
                  </a:lnTo>
                  <a:lnTo>
                    <a:pt x="257590" y="36933"/>
                  </a:lnTo>
                  <a:lnTo>
                    <a:pt x="256533" y="36110"/>
                  </a:lnTo>
                  <a:lnTo>
                    <a:pt x="255436" y="35249"/>
                  </a:lnTo>
                  <a:lnTo>
                    <a:pt x="254379" y="34348"/>
                  </a:lnTo>
                  <a:lnTo>
                    <a:pt x="253321" y="33369"/>
                  </a:lnTo>
                  <a:lnTo>
                    <a:pt x="252303" y="32390"/>
                  </a:lnTo>
                  <a:lnTo>
                    <a:pt x="237929" y="15901"/>
                  </a:lnTo>
                  <a:lnTo>
                    <a:pt x="237420" y="15235"/>
                  </a:lnTo>
                  <a:lnTo>
                    <a:pt x="236754" y="14452"/>
                  </a:lnTo>
                  <a:lnTo>
                    <a:pt x="235853" y="13434"/>
                  </a:lnTo>
                  <a:lnTo>
                    <a:pt x="234639" y="12220"/>
                  </a:lnTo>
                  <a:lnTo>
                    <a:pt x="233934" y="11554"/>
                  </a:lnTo>
                  <a:lnTo>
                    <a:pt x="233151" y="10888"/>
                  </a:lnTo>
                  <a:lnTo>
                    <a:pt x="232289" y="10144"/>
                  </a:lnTo>
                  <a:lnTo>
                    <a:pt x="231349" y="9439"/>
                  </a:lnTo>
                  <a:lnTo>
                    <a:pt x="230370" y="8695"/>
                  </a:lnTo>
                  <a:lnTo>
                    <a:pt x="229274" y="7951"/>
                  </a:lnTo>
                  <a:lnTo>
                    <a:pt x="228099" y="7206"/>
                  </a:lnTo>
                  <a:lnTo>
                    <a:pt x="226885" y="6462"/>
                  </a:lnTo>
                  <a:lnTo>
                    <a:pt x="225553" y="5757"/>
                  </a:lnTo>
                  <a:lnTo>
                    <a:pt x="224143" y="5013"/>
                  </a:lnTo>
                  <a:lnTo>
                    <a:pt x="222655" y="4347"/>
                  </a:lnTo>
                  <a:lnTo>
                    <a:pt x="221088" y="3682"/>
                  </a:lnTo>
                  <a:lnTo>
                    <a:pt x="219443" y="3055"/>
                  </a:lnTo>
                  <a:lnTo>
                    <a:pt x="217720" y="2467"/>
                  </a:lnTo>
                  <a:lnTo>
                    <a:pt x="215879" y="1958"/>
                  </a:lnTo>
                  <a:lnTo>
                    <a:pt x="213999" y="1449"/>
                  </a:lnTo>
                  <a:lnTo>
                    <a:pt x="212002" y="1057"/>
                  </a:lnTo>
                  <a:lnTo>
                    <a:pt x="209926" y="666"/>
                  </a:lnTo>
                  <a:lnTo>
                    <a:pt x="207733" y="392"/>
                  </a:lnTo>
                  <a:lnTo>
                    <a:pt x="205500" y="196"/>
                  </a:lnTo>
                  <a:lnTo>
                    <a:pt x="203150" y="39"/>
                  </a:lnTo>
                  <a:lnTo>
                    <a:pt x="2006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</p:grpSp>
      <p:grpSp>
        <p:nvGrpSpPr>
          <p:cNvPr id="153" name="Google Shape;153;p19"/>
          <p:cNvGrpSpPr/>
          <p:nvPr/>
        </p:nvGrpSpPr>
        <p:grpSpPr>
          <a:xfrm>
            <a:off x="238017" y="549426"/>
            <a:ext cx="658200" cy="449397"/>
            <a:chOff x="2467317" y="547413"/>
            <a:chExt cx="658200" cy="449397"/>
          </a:xfrm>
        </p:grpSpPr>
        <p:sp>
          <p:nvSpPr>
            <p:cNvPr id="154" name="Google Shape;154;p19"/>
            <p:cNvSpPr/>
            <p:nvPr/>
          </p:nvSpPr>
          <p:spPr>
            <a:xfrm rot="5400000">
              <a:off x="2593167" y="464460"/>
              <a:ext cx="406500" cy="658200"/>
            </a:xfrm>
            <a:prstGeom prst="roundRect">
              <a:avLst>
                <a:gd fmla="val 5925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  <p:sp>
          <p:nvSpPr>
            <p:cNvPr id="155" name="Google Shape;155;p19"/>
            <p:cNvSpPr/>
            <p:nvPr/>
          </p:nvSpPr>
          <p:spPr>
            <a:xfrm>
              <a:off x="2507750" y="547413"/>
              <a:ext cx="269319" cy="43229"/>
            </a:xfrm>
            <a:custGeom>
              <a:rect b="b" l="l" r="r" t="t"/>
              <a:pathLst>
                <a:path extrusionOk="0" h="45745" w="285750">
                  <a:moveTo>
                    <a:pt x="85067" y="0"/>
                  </a:moveTo>
                  <a:lnTo>
                    <a:pt x="82600" y="39"/>
                  </a:lnTo>
                  <a:lnTo>
                    <a:pt x="80250" y="196"/>
                  </a:lnTo>
                  <a:lnTo>
                    <a:pt x="78017" y="392"/>
                  </a:lnTo>
                  <a:lnTo>
                    <a:pt x="75824" y="666"/>
                  </a:lnTo>
                  <a:lnTo>
                    <a:pt x="73748" y="1057"/>
                  </a:lnTo>
                  <a:lnTo>
                    <a:pt x="71751" y="1449"/>
                  </a:lnTo>
                  <a:lnTo>
                    <a:pt x="69871" y="1958"/>
                  </a:lnTo>
                  <a:lnTo>
                    <a:pt x="68030" y="2467"/>
                  </a:lnTo>
                  <a:lnTo>
                    <a:pt x="66307" y="3055"/>
                  </a:lnTo>
                  <a:lnTo>
                    <a:pt x="64662" y="3682"/>
                  </a:lnTo>
                  <a:lnTo>
                    <a:pt x="63095" y="4347"/>
                  </a:lnTo>
                  <a:lnTo>
                    <a:pt x="61607" y="5013"/>
                  </a:lnTo>
                  <a:lnTo>
                    <a:pt x="60197" y="5757"/>
                  </a:lnTo>
                  <a:lnTo>
                    <a:pt x="58905" y="6462"/>
                  </a:lnTo>
                  <a:lnTo>
                    <a:pt x="57651" y="7206"/>
                  </a:lnTo>
                  <a:lnTo>
                    <a:pt x="56476" y="7951"/>
                  </a:lnTo>
                  <a:lnTo>
                    <a:pt x="55419" y="8695"/>
                  </a:lnTo>
                  <a:lnTo>
                    <a:pt x="54401" y="9439"/>
                  </a:lnTo>
                  <a:lnTo>
                    <a:pt x="53461" y="10144"/>
                  </a:lnTo>
                  <a:lnTo>
                    <a:pt x="52599" y="10888"/>
                  </a:lnTo>
                  <a:lnTo>
                    <a:pt x="51816" y="11554"/>
                  </a:lnTo>
                  <a:lnTo>
                    <a:pt x="51111" y="12220"/>
                  </a:lnTo>
                  <a:lnTo>
                    <a:pt x="49897" y="13434"/>
                  </a:lnTo>
                  <a:lnTo>
                    <a:pt x="48996" y="14452"/>
                  </a:lnTo>
                  <a:lnTo>
                    <a:pt x="48330" y="15235"/>
                  </a:lnTo>
                  <a:lnTo>
                    <a:pt x="47821" y="15901"/>
                  </a:lnTo>
                  <a:lnTo>
                    <a:pt x="33447" y="32390"/>
                  </a:lnTo>
                  <a:lnTo>
                    <a:pt x="32429" y="33369"/>
                  </a:lnTo>
                  <a:lnTo>
                    <a:pt x="31371" y="34348"/>
                  </a:lnTo>
                  <a:lnTo>
                    <a:pt x="30314" y="35249"/>
                  </a:lnTo>
                  <a:lnTo>
                    <a:pt x="29217" y="36110"/>
                  </a:lnTo>
                  <a:lnTo>
                    <a:pt x="28160" y="36933"/>
                  </a:lnTo>
                  <a:lnTo>
                    <a:pt x="27063" y="37677"/>
                  </a:lnTo>
                  <a:lnTo>
                    <a:pt x="25967" y="38421"/>
                  </a:lnTo>
                  <a:lnTo>
                    <a:pt x="24870" y="39087"/>
                  </a:lnTo>
                  <a:lnTo>
                    <a:pt x="23773" y="39753"/>
                  </a:lnTo>
                  <a:lnTo>
                    <a:pt x="22677" y="40340"/>
                  </a:lnTo>
                  <a:lnTo>
                    <a:pt x="21580" y="40889"/>
                  </a:lnTo>
                  <a:lnTo>
                    <a:pt x="20483" y="41437"/>
                  </a:lnTo>
                  <a:lnTo>
                    <a:pt x="19348" y="41907"/>
                  </a:lnTo>
                  <a:lnTo>
                    <a:pt x="18251" y="42377"/>
                  </a:lnTo>
                  <a:lnTo>
                    <a:pt x="17154" y="42768"/>
                  </a:lnTo>
                  <a:lnTo>
                    <a:pt x="16058" y="43160"/>
                  </a:lnTo>
                  <a:lnTo>
                    <a:pt x="14961" y="43513"/>
                  </a:lnTo>
                  <a:lnTo>
                    <a:pt x="13865" y="43826"/>
                  </a:lnTo>
                  <a:lnTo>
                    <a:pt x="12807" y="44139"/>
                  </a:lnTo>
                  <a:lnTo>
                    <a:pt x="11750" y="44374"/>
                  </a:lnTo>
                  <a:lnTo>
                    <a:pt x="10692" y="44609"/>
                  </a:lnTo>
                  <a:lnTo>
                    <a:pt x="9635" y="44844"/>
                  </a:lnTo>
                  <a:lnTo>
                    <a:pt x="7559" y="45197"/>
                  </a:lnTo>
                  <a:lnTo>
                    <a:pt x="5561" y="45432"/>
                  </a:lnTo>
                  <a:lnTo>
                    <a:pt x="3642" y="45588"/>
                  </a:lnTo>
                  <a:lnTo>
                    <a:pt x="1762" y="45706"/>
                  </a:lnTo>
                  <a:lnTo>
                    <a:pt x="0" y="45745"/>
                  </a:lnTo>
                  <a:lnTo>
                    <a:pt x="285750" y="45745"/>
                  </a:lnTo>
                  <a:lnTo>
                    <a:pt x="283988" y="45706"/>
                  </a:lnTo>
                  <a:lnTo>
                    <a:pt x="282108" y="45588"/>
                  </a:lnTo>
                  <a:lnTo>
                    <a:pt x="280189" y="45432"/>
                  </a:lnTo>
                  <a:lnTo>
                    <a:pt x="278191" y="45197"/>
                  </a:lnTo>
                  <a:lnTo>
                    <a:pt x="276115" y="44844"/>
                  </a:lnTo>
                  <a:lnTo>
                    <a:pt x="275097" y="44609"/>
                  </a:lnTo>
                  <a:lnTo>
                    <a:pt x="274000" y="44374"/>
                  </a:lnTo>
                  <a:lnTo>
                    <a:pt x="272943" y="44139"/>
                  </a:lnTo>
                  <a:lnTo>
                    <a:pt x="271886" y="43826"/>
                  </a:lnTo>
                  <a:lnTo>
                    <a:pt x="270789" y="43513"/>
                  </a:lnTo>
                  <a:lnTo>
                    <a:pt x="269692" y="43160"/>
                  </a:lnTo>
                  <a:lnTo>
                    <a:pt x="268596" y="42768"/>
                  </a:lnTo>
                  <a:lnTo>
                    <a:pt x="267499" y="42377"/>
                  </a:lnTo>
                  <a:lnTo>
                    <a:pt x="266402" y="41907"/>
                  </a:lnTo>
                  <a:lnTo>
                    <a:pt x="265306" y="41437"/>
                  </a:lnTo>
                  <a:lnTo>
                    <a:pt x="264170" y="40889"/>
                  </a:lnTo>
                  <a:lnTo>
                    <a:pt x="263073" y="40340"/>
                  </a:lnTo>
                  <a:lnTo>
                    <a:pt x="261977" y="39753"/>
                  </a:lnTo>
                  <a:lnTo>
                    <a:pt x="260880" y="39087"/>
                  </a:lnTo>
                  <a:lnTo>
                    <a:pt x="259783" y="38421"/>
                  </a:lnTo>
                  <a:lnTo>
                    <a:pt x="258687" y="37677"/>
                  </a:lnTo>
                  <a:lnTo>
                    <a:pt x="257590" y="36933"/>
                  </a:lnTo>
                  <a:lnTo>
                    <a:pt x="256533" y="36110"/>
                  </a:lnTo>
                  <a:lnTo>
                    <a:pt x="255436" y="35249"/>
                  </a:lnTo>
                  <a:lnTo>
                    <a:pt x="254379" y="34348"/>
                  </a:lnTo>
                  <a:lnTo>
                    <a:pt x="253321" y="33369"/>
                  </a:lnTo>
                  <a:lnTo>
                    <a:pt x="252303" y="32390"/>
                  </a:lnTo>
                  <a:lnTo>
                    <a:pt x="237929" y="15901"/>
                  </a:lnTo>
                  <a:lnTo>
                    <a:pt x="237420" y="15235"/>
                  </a:lnTo>
                  <a:lnTo>
                    <a:pt x="236754" y="14452"/>
                  </a:lnTo>
                  <a:lnTo>
                    <a:pt x="235853" y="13434"/>
                  </a:lnTo>
                  <a:lnTo>
                    <a:pt x="234639" y="12220"/>
                  </a:lnTo>
                  <a:lnTo>
                    <a:pt x="233934" y="11554"/>
                  </a:lnTo>
                  <a:lnTo>
                    <a:pt x="233151" y="10888"/>
                  </a:lnTo>
                  <a:lnTo>
                    <a:pt x="232289" y="10144"/>
                  </a:lnTo>
                  <a:lnTo>
                    <a:pt x="231349" y="9439"/>
                  </a:lnTo>
                  <a:lnTo>
                    <a:pt x="230370" y="8695"/>
                  </a:lnTo>
                  <a:lnTo>
                    <a:pt x="229274" y="7951"/>
                  </a:lnTo>
                  <a:lnTo>
                    <a:pt x="228099" y="7206"/>
                  </a:lnTo>
                  <a:lnTo>
                    <a:pt x="226885" y="6462"/>
                  </a:lnTo>
                  <a:lnTo>
                    <a:pt x="225553" y="5757"/>
                  </a:lnTo>
                  <a:lnTo>
                    <a:pt x="224143" y="5013"/>
                  </a:lnTo>
                  <a:lnTo>
                    <a:pt x="222655" y="4347"/>
                  </a:lnTo>
                  <a:lnTo>
                    <a:pt x="221088" y="3682"/>
                  </a:lnTo>
                  <a:lnTo>
                    <a:pt x="219443" y="3055"/>
                  </a:lnTo>
                  <a:lnTo>
                    <a:pt x="217720" y="2467"/>
                  </a:lnTo>
                  <a:lnTo>
                    <a:pt x="215879" y="1958"/>
                  </a:lnTo>
                  <a:lnTo>
                    <a:pt x="213999" y="1449"/>
                  </a:lnTo>
                  <a:lnTo>
                    <a:pt x="212002" y="1057"/>
                  </a:lnTo>
                  <a:lnTo>
                    <a:pt x="209926" y="666"/>
                  </a:lnTo>
                  <a:lnTo>
                    <a:pt x="207733" y="392"/>
                  </a:lnTo>
                  <a:lnTo>
                    <a:pt x="205500" y="196"/>
                  </a:lnTo>
                  <a:lnTo>
                    <a:pt x="203150" y="39"/>
                  </a:lnTo>
                  <a:lnTo>
                    <a:pt x="20068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 Sections Grey">
  <p:cSld name="BLANK_1_1_1_1_1_1_1_1">
    <p:bg>
      <p:bgPr>
        <a:solidFill>
          <a:schemeClr val="dk2"/>
        </a:soli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0"/>
          <p:cNvSpPr txBox="1"/>
          <p:nvPr>
            <p:ph idx="1" type="body"/>
          </p:nvPr>
        </p:nvSpPr>
        <p:spPr>
          <a:xfrm>
            <a:off x="172350" y="1093875"/>
            <a:ext cx="4341600" cy="1299600"/>
          </a:xfrm>
          <a:prstGeom prst="rect">
            <a:avLst/>
          </a:prstGeom>
        </p:spPr>
        <p:txBody>
          <a:bodyPr anchorCtr="0" anchor="t" bIns="180000" lIns="180000" spcFirstLastPara="1" rIns="180000" wrap="square" tIns="18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9pPr>
          </a:lstStyle>
          <a:p/>
        </p:txBody>
      </p:sp>
      <p:sp>
        <p:nvSpPr>
          <p:cNvPr id="158" name="Google Shape;158;p20"/>
          <p:cNvSpPr txBox="1"/>
          <p:nvPr>
            <p:ph idx="2" type="subTitle"/>
          </p:nvPr>
        </p:nvSpPr>
        <p:spPr>
          <a:xfrm>
            <a:off x="357425" y="2974373"/>
            <a:ext cx="2048400" cy="390600"/>
          </a:xfrm>
          <a:prstGeom prst="rect">
            <a:avLst/>
          </a:prstGeom>
        </p:spPr>
        <p:txBody>
          <a:bodyPr anchorCtr="0" anchor="t" bIns="0" lIns="180000" spcFirstLastPara="1" rIns="18000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euton Light"/>
              <a:buNone/>
              <a:defRPr sz="22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20"/>
          <p:cNvSpPr txBox="1"/>
          <p:nvPr>
            <p:ph idx="3" type="subTitle"/>
          </p:nvPr>
        </p:nvSpPr>
        <p:spPr>
          <a:xfrm>
            <a:off x="357425" y="718250"/>
            <a:ext cx="2048400" cy="378000"/>
          </a:xfrm>
          <a:prstGeom prst="rect">
            <a:avLst/>
          </a:prstGeom>
        </p:spPr>
        <p:txBody>
          <a:bodyPr anchorCtr="0" anchor="t" bIns="0" lIns="180000" spcFirstLastPara="1" rIns="18000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euton Light"/>
              <a:buNone/>
              <a:defRPr sz="22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9pPr>
          </a:lstStyle>
          <a:p/>
        </p:txBody>
      </p:sp>
      <p:sp>
        <p:nvSpPr>
          <p:cNvPr id="160" name="Google Shape;160;p20"/>
          <p:cNvSpPr txBox="1"/>
          <p:nvPr>
            <p:ph idx="4" type="body"/>
          </p:nvPr>
        </p:nvSpPr>
        <p:spPr>
          <a:xfrm>
            <a:off x="172350" y="3362406"/>
            <a:ext cx="4341600" cy="1299600"/>
          </a:xfrm>
          <a:prstGeom prst="rect">
            <a:avLst/>
          </a:prstGeom>
        </p:spPr>
        <p:txBody>
          <a:bodyPr anchorCtr="0" anchor="t" bIns="180000" lIns="180000" spcFirstLastPara="1" rIns="180000" wrap="square" tIns="18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9pPr>
          </a:lstStyle>
          <a:p/>
        </p:txBody>
      </p:sp>
      <p:sp>
        <p:nvSpPr>
          <p:cNvPr id="161" name="Google Shape;161;p20"/>
          <p:cNvSpPr txBox="1"/>
          <p:nvPr>
            <p:ph idx="5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62" name="Google Shape;162;p20"/>
          <p:cNvSpPr txBox="1"/>
          <p:nvPr>
            <p:ph idx="6" type="subTitle"/>
          </p:nvPr>
        </p:nvSpPr>
        <p:spPr>
          <a:xfrm>
            <a:off x="4814750" y="717075"/>
            <a:ext cx="2048400" cy="378000"/>
          </a:xfrm>
          <a:prstGeom prst="rect">
            <a:avLst/>
          </a:prstGeom>
        </p:spPr>
        <p:txBody>
          <a:bodyPr anchorCtr="0" anchor="t" bIns="0" lIns="180000" spcFirstLastPara="1" rIns="18000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euton Light"/>
              <a:buNone/>
              <a:defRPr sz="22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Neuton"/>
              <a:buNone/>
              <a:defRPr>
                <a:latin typeface="Neuton"/>
                <a:ea typeface="Neuton"/>
                <a:cs typeface="Neuton"/>
                <a:sym typeface="Neuton"/>
              </a:defRPr>
            </a:lvl9pPr>
          </a:lstStyle>
          <a:p/>
        </p:txBody>
      </p:sp>
      <p:sp>
        <p:nvSpPr>
          <p:cNvPr id="163" name="Google Shape;163;p20"/>
          <p:cNvSpPr txBox="1"/>
          <p:nvPr>
            <p:ph idx="7" type="body"/>
          </p:nvPr>
        </p:nvSpPr>
        <p:spPr>
          <a:xfrm>
            <a:off x="4629675" y="1092700"/>
            <a:ext cx="4341600" cy="1299600"/>
          </a:xfrm>
          <a:prstGeom prst="rect">
            <a:avLst/>
          </a:prstGeom>
        </p:spPr>
        <p:txBody>
          <a:bodyPr anchorCtr="0" anchor="t" bIns="180000" lIns="180000" spcFirstLastPara="1" rIns="180000" wrap="square" tIns="18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9pPr>
          </a:lstStyle>
          <a:p/>
        </p:txBody>
      </p:sp>
      <p:sp>
        <p:nvSpPr>
          <p:cNvPr id="164" name="Google Shape;164;p20"/>
          <p:cNvSpPr txBox="1"/>
          <p:nvPr>
            <p:ph idx="8" type="subTitle"/>
          </p:nvPr>
        </p:nvSpPr>
        <p:spPr>
          <a:xfrm>
            <a:off x="4814750" y="3003375"/>
            <a:ext cx="2048400" cy="378000"/>
          </a:xfrm>
          <a:prstGeom prst="rect">
            <a:avLst/>
          </a:prstGeom>
        </p:spPr>
        <p:txBody>
          <a:bodyPr anchorCtr="0" anchor="t" bIns="0" lIns="180000" spcFirstLastPara="1" rIns="18000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euton Light"/>
              <a:buNone/>
              <a:defRPr sz="22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20"/>
          <p:cNvSpPr txBox="1"/>
          <p:nvPr>
            <p:ph idx="9" type="body"/>
          </p:nvPr>
        </p:nvSpPr>
        <p:spPr>
          <a:xfrm>
            <a:off x="4629675" y="3379000"/>
            <a:ext cx="4341600" cy="1299600"/>
          </a:xfrm>
          <a:prstGeom prst="rect">
            <a:avLst/>
          </a:prstGeom>
        </p:spPr>
        <p:txBody>
          <a:bodyPr anchorCtr="0" anchor="t" bIns="180000" lIns="180000" spcFirstLastPara="1" rIns="180000" wrap="square" tIns="18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 Data folders">
  <p:cSld name="CUSTOM_7_1_1_1_1_1_1_1_1_1_1_1_1_1_1_1_1_3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/>
          <p:nvPr>
            <p:ph type="title"/>
          </p:nvPr>
        </p:nvSpPr>
        <p:spPr>
          <a:xfrm>
            <a:off x="193900" y="1429900"/>
            <a:ext cx="2156700" cy="267000"/>
          </a:xfrm>
          <a:prstGeom prst="rect">
            <a:avLst/>
          </a:prstGeom>
        </p:spPr>
        <p:txBody>
          <a:bodyPr anchorCtr="0" anchor="t" bIns="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9pPr>
          </a:lstStyle>
          <a:p/>
        </p:txBody>
      </p:sp>
      <p:sp>
        <p:nvSpPr>
          <p:cNvPr id="168" name="Google Shape;168;p21"/>
          <p:cNvSpPr txBox="1"/>
          <p:nvPr>
            <p:ph idx="2" type="title"/>
          </p:nvPr>
        </p:nvSpPr>
        <p:spPr>
          <a:xfrm>
            <a:off x="193900" y="1769325"/>
            <a:ext cx="2156700" cy="267000"/>
          </a:xfrm>
          <a:prstGeom prst="rect">
            <a:avLst/>
          </a:prstGeom>
        </p:spPr>
        <p:txBody>
          <a:bodyPr anchorCtr="0" anchor="t" bIns="9000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169" name="Google Shape;169;p21"/>
          <p:cNvSpPr txBox="1"/>
          <p:nvPr>
            <p:ph idx="3" type="title"/>
          </p:nvPr>
        </p:nvSpPr>
        <p:spPr>
          <a:xfrm>
            <a:off x="2391238" y="1429900"/>
            <a:ext cx="2156700" cy="267000"/>
          </a:xfrm>
          <a:prstGeom prst="rect">
            <a:avLst/>
          </a:prstGeom>
        </p:spPr>
        <p:txBody>
          <a:bodyPr anchorCtr="0" anchor="t" bIns="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9pPr>
          </a:lstStyle>
          <a:p/>
        </p:txBody>
      </p:sp>
      <p:sp>
        <p:nvSpPr>
          <p:cNvPr id="170" name="Google Shape;170;p21"/>
          <p:cNvSpPr txBox="1"/>
          <p:nvPr>
            <p:ph idx="4" type="title"/>
          </p:nvPr>
        </p:nvSpPr>
        <p:spPr>
          <a:xfrm>
            <a:off x="2391238" y="1769325"/>
            <a:ext cx="2156700" cy="267000"/>
          </a:xfrm>
          <a:prstGeom prst="rect">
            <a:avLst/>
          </a:prstGeom>
        </p:spPr>
        <p:txBody>
          <a:bodyPr anchorCtr="0" anchor="t" bIns="9000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171" name="Google Shape;171;p21"/>
          <p:cNvSpPr txBox="1"/>
          <p:nvPr>
            <p:ph idx="5" type="title"/>
          </p:nvPr>
        </p:nvSpPr>
        <p:spPr>
          <a:xfrm>
            <a:off x="4590375" y="1429900"/>
            <a:ext cx="2156700" cy="267000"/>
          </a:xfrm>
          <a:prstGeom prst="rect">
            <a:avLst/>
          </a:prstGeom>
        </p:spPr>
        <p:txBody>
          <a:bodyPr anchorCtr="0" anchor="t" bIns="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9pPr>
          </a:lstStyle>
          <a:p/>
        </p:txBody>
      </p:sp>
      <p:sp>
        <p:nvSpPr>
          <p:cNvPr id="172" name="Google Shape;172;p21"/>
          <p:cNvSpPr txBox="1"/>
          <p:nvPr>
            <p:ph idx="6" type="title"/>
          </p:nvPr>
        </p:nvSpPr>
        <p:spPr>
          <a:xfrm>
            <a:off x="4590375" y="1769325"/>
            <a:ext cx="2156700" cy="267000"/>
          </a:xfrm>
          <a:prstGeom prst="rect">
            <a:avLst/>
          </a:prstGeom>
        </p:spPr>
        <p:txBody>
          <a:bodyPr anchorCtr="0" anchor="t" bIns="9000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173" name="Google Shape;173;p21"/>
          <p:cNvSpPr txBox="1"/>
          <p:nvPr>
            <p:ph idx="7" type="title"/>
          </p:nvPr>
        </p:nvSpPr>
        <p:spPr>
          <a:xfrm>
            <a:off x="6788925" y="1429900"/>
            <a:ext cx="2156700" cy="267000"/>
          </a:xfrm>
          <a:prstGeom prst="rect">
            <a:avLst/>
          </a:prstGeom>
        </p:spPr>
        <p:txBody>
          <a:bodyPr anchorCtr="0" anchor="t" bIns="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9pPr>
          </a:lstStyle>
          <a:p/>
        </p:txBody>
      </p:sp>
      <p:sp>
        <p:nvSpPr>
          <p:cNvPr id="174" name="Google Shape;174;p21"/>
          <p:cNvSpPr txBox="1"/>
          <p:nvPr>
            <p:ph idx="8" type="title"/>
          </p:nvPr>
        </p:nvSpPr>
        <p:spPr>
          <a:xfrm>
            <a:off x="6788925" y="1769325"/>
            <a:ext cx="2156700" cy="267000"/>
          </a:xfrm>
          <a:prstGeom prst="rect">
            <a:avLst/>
          </a:prstGeom>
        </p:spPr>
        <p:txBody>
          <a:bodyPr anchorCtr="0" anchor="t" bIns="9000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175" name="Google Shape;175;p21"/>
          <p:cNvSpPr txBox="1"/>
          <p:nvPr>
            <p:ph idx="1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76" name="Google Shape;176;p21"/>
          <p:cNvSpPr txBox="1"/>
          <p:nvPr>
            <p:ph idx="9" type="body"/>
          </p:nvPr>
        </p:nvSpPr>
        <p:spPr>
          <a:xfrm>
            <a:off x="192900" y="2164400"/>
            <a:ext cx="2156700" cy="1830300"/>
          </a:xfrm>
          <a:prstGeom prst="rect">
            <a:avLst/>
          </a:prstGeom>
        </p:spPr>
        <p:txBody>
          <a:bodyPr anchorCtr="0" anchor="t" bIns="0" lIns="108000" spcFirstLastPara="1" rIns="108000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77" name="Google Shape;177;p21"/>
          <p:cNvSpPr txBox="1"/>
          <p:nvPr>
            <p:ph idx="13" type="body"/>
          </p:nvPr>
        </p:nvSpPr>
        <p:spPr>
          <a:xfrm>
            <a:off x="2391200" y="2164400"/>
            <a:ext cx="2156700" cy="1830300"/>
          </a:xfrm>
          <a:prstGeom prst="rect">
            <a:avLst/>
          </a:prstGeom>
        </p:spPr>
        <p:txBody>
          <a:bodyPr anchorCtr="0" anchor="t" bIns="0" lIns="108000" spcFirstLastPara="1" rIns="108000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78" name="Google Shape;178;p21"/>
          <p:cNvSpPr txBox="1"/>
          <p:nvPr>
            <p:ph idx="14" type="body"/>
          </p:nvPr>
        </p:nvSpPr>
        <p:spPr>
          <a:xfrm>
            <a:off x="4590600" y="2164400"/>
            <a:ext cx="2156700" cy="1830300"/>
          </a:xfrm>
          <a:prstGeom prst="rect">
            <a:avLst/>
          </a:prstGeom>
        </p:spPr>
        <p:txBody>
          <a:bodyPr anchorCtr="0" anchor="t" bIns="0" lIns="108000" spcFirstLastPara="1" rIns="108000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79" name="Google Shape;179;p21"/>
          <p:cNvSpPr txBox="1"/>
          <p:nvPr>
            <p:ph idx="15" type="body"/>
          </p:nvPr>
        </p:nvSpPr>
        <p:spPr>
          <a:xfrm>
            <a:off x="6788900" y="2164400"/>
            <a:ext cx="2156700" cy="1830300"/>
          </a:xfrm>
          <a:prstGeom prst="rect">
            <a:avLst/>
          </a:prstGeom>
        </p:spPr>
        <p:txBody>
          <a:bodyPr anchorCtr="0" anchor="t" bIns="0" lIns="108000" spcFirstLastPara="1" rIns="108000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Data Folders">
  <p:cSld name="CUSTOM_7_1_1_1_1_1_1_1_1_1_1_1_1_1_1_1_1_4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2"/>
          <p:cNvSpPr txBox="1"/>
          <p:nvPr>
            <p:ph type="title"/>
          </p:nvPr>
        </p:nvSpPr>
        <p:spPr>
          <a:xfrm>
            <a:off x="193900" y="795678"/>
            <a:ext cx="2856900" cy="267000"/>
          </a:xfrm>
          <a:prstGeom prst="rect">
            <a:avLst/>
          </a:prstGeom>
        </p:spPr>
        <p:txBody>
          <a:bodyPr anchorCtr="0" anchor="t" bIns="0" lIns="180000" spcFirstLastPara="1" rIns="18000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9pPr>
          </a:lstStyle>
          <a:p/>
        </p:txBody>
      </p:sp>
      <p:sp>
        <p:nvSpPr>
          <p:cNvPr id="182" name="Google Shape;182;p22"/>
          <p:cNvSpPr txBox="1"/>
          <p:nvPr>
            <p:ph idx="1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3" name="Google Shape;183;p22"/>
          <p:cNvSpPr txBox="1"/>
          <p:nvPr>
            <p:ph idx="2" type="title"/>
          </p:nvPr>
        </p:nvSpPr>
        <p:spPr>
          <a:xfrm>
            <a:off x="3141175" y="795678"/>
            <a:ext cx="2856900" cy="267000"/>
          </a:xfrm>
          <a:prstGeom prst="rect">
            <a:avLst/>
          </a:prstGeom>
        </p:spPr>
        <p:txBody>
          <a:bodyPr anchorCtr="0" anchor="t" bIns="0" lIns="180000" spcFirstLastPara="1" rIns="18000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9pPr>
          </a:lstStyle>
          <a:p/>
        </p:txBody>
      </p:sp>
      <p:sp>
        <p:nvSpPr>
          <p:cNvPr id="184" name="Google Shape;184;p22"/>
          <p:cNvSpPr txBox="1"/>
          <p:nvPr>
            <p:ph idx="3" type="title"/>
          </p:nvPr>
        </p:nvSpPr>
        <p:spPr>
          <a:xfrm>
            <a:off x="6088450" y="795678"/>
            <a:ext cx="2856900" cy="267000"/>
          </a:xfrm>
          <a:prstGeom prst="rect">
            <a:avLst/>
          </a:prstGeom>
        </p:spPr>
        <p:txBody>
          <a:bodyPr anchorCtr="0" anchor="t" bIns="0" lIns="180000" spcFirstLastPara="1" rIns="18000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9pPr>
          </a:lstStyle>
          <a:p/>
        </p:txBody>
      </p:sp>
      <p:sp>
        <p:nvSpPr>
          <p:cNvPr id="185" name="Google Shape;185;p22"/>
          <p:cNvSpPr txBox="1"/>
          <p:nvPr>
            <p:ph idx="4" type="body"/>
          </p:nvPr>
        </p:nvSpPr>
        <p:spPr>
          <a:xfrm>
            <a:off x="194075" y="1414925"/>
            <a:ext cx="2856900" cy="3548700"/>
          </a:xfrm>
          <a:prstGeom prst="rect">
            <a:avLst/>
          </a:prstGeom>
        </p:spPr>
        <p:txBody>
          <a:bodyPr anchorCtr="0" anchor="t" bIns="180000" lIns="180000" spcFirstLastPara="1" rIns="180000" wrap="square" tIns="27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86" name="Google Shape;186;p22"/>
          <p:cNvSpPr txBox="1"/>
          <p:nvPr>
            <p:ph idx="5" type="body"/>
          </p:nvPr>
        </p:nvSpPr>
        <p:spPr>
          <a:xfrm>
            <a:off x="3140525" y="1414925"/>
            <a:ext cx="2856900" cy="3548700"/>
          </a:xfrm>
          <a:prstGeom prst="rect">
            <a:avLst/>
          </a:prstGeom>
        </p:spPr>
        <p:txBody>
          <a:bodyPr anchorCtr="0" anchor="t" bIns="180000" lIns="180000" spcFirstLastPara="1" rIns="180000" wrap="square" tIns="27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87" name="Google Shape;187;p22"/>
          <p:cNvSpPr txBox="1"/>
          <p:nvPr>
            <p:ph idx="6" type="body"/>
          </p:nvPr>
        </p:nvSpPr>
        <p:spPr>
          <a:xfrm>
            <a:off x="6086975" y="1414925"/>
            <a:ext cx="2856900" cy="3548700"/>
          </a:xfrm>
          <a:prstGeom prst="rect">
            <a:avLst/>
          </a:prstGeom>
        </p:spPr>
        <p:txBody>
          <a:bodyPr anchorCtr="0" anchor="t" bIns="180000" lIns="180000" spcFirstLastPara="1" rIns="180000" wrap="square" tIns="27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">
  <p:cSld name="CUSTOM_7_1_1_1_1_1_1_1_1_1_1_1_1_1_1_1_1_5_2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3"/>
          <p:cNvSpPr txBox="1"/>
          <p:nvPr>
            <p:ph type="title"/>
          </p:nvPr>
        </p:nvSpPr>
        <p:spPr>
          <a:xfrm>
            <a:off x="226000" y="562150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190" name="Google Shape;190;p23"/>
          <p:cNvSpPr txBox="1"/>
          <p:nvPr>
            <p:ph idx="2" type="title"/>
          </p:nvPr>
        </p:nvSpPr>
        <p:spPr>
          <a:xfrm>
            <a:off x="3325125" y="562150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191" name="Google Shape;191;p23"/>
          <p:cNvSpPr txBox="1"/>
          <p:nvPr>
            <p:ph idx="3" type="title"/>
          </p:nvPr>
        </p:nvSpPr>
        <p:spPr>
          <a:xfrm>
            <a:off x="227250" y="1277200"/>
            <a:ext cx="2282700" cy="651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192" name="Google Shape;192;p23"/>
          <p:cNvSpPr txBox="1"/>
          <p:nvPr>
            <p:ph idx="4" type="title"/>
          </p:nvPr>
        </p:nvSpPr>
        <p:spPr>
          <a:xfrm>
            <a:off x="3324478" y="1277200"/>
            <a:ext cx="2280900" cy="651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193" name="Google Shape;193;p23"/>
          <p:cNvSpPr txBox="1"/>
          <p:nvPr>
            <p:ph idx="5" type="title"/>
          </p:nvPr>
        </p:nvSpPr>
        <p:spPr>
          <a:xfrm>
            <a:off x="6421152" y="1277200"/>
            <a:ext cx="2279100" cy="651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194" name="Google Shape;194;p23"/>
          <p:cNvSpPr txBox="1"/>
          <p:nvPr>
            <p:ph idx="6" type="title"/>
          </p:nvPr>
        </p:nvSpPr>
        <p:spPr>
          <a:xfrm>
            <a:off x="6421925" y="562150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195" name="Google Shape;195;p23"/>
          <p:cNvSpPr txBox="1"/>
          <p:nvPr>
            <p:ph idx="7" type="title"/>
          </p:nvPr>
        </p:nvSpPr>
        <p:spPr>
          <a:xfrm>
            <a:off x="226431" y="2709100"/>
            <a:ext cx="2282700" cy="651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196" name="Google Shape;196;p23"/>
          <p:cNvSpPr txBox="1"/>
          <p:nvPr>
            <p:ph idx="8" type="title"/>
          </p:nvPr>
        </p:nvSpPr>
        <p:spPr>
          <a:xfrm>
            <a:off x="6419945" y="2709108"/>
            <a:ext cx="2279100" cy="651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197" name="Google Shape;197;p23"/>
          <p:cNvSpPr txBox="1"/>
          <p:nvPr>
            <p:ph idx="9" type="title"/>
          </p:nvPr>
        </p:nvSpPr>
        <p:spPr>
          <a:xfrm>
            <a:off x="226000" y="3996225"/>
            <a:ext cx="2282700" cy="651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198" name="Google Shape;198;p23"/>
          <p:cNvSpPr txBox="1"/>
          <p:nvPr>
            <p:ph idx="13" type="title"/>
          </p:nvPr>
        </p:nvSpPr>
        <p:spPr>
          <a:xfrm>
            <a:off x="3322675" y="3996228"/>
            <a:ext cx="2280900" cy="651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199" name="Google Shape;199;p23"/>
          <p:cNvSpPr txBox="1"/>
          <p:nvPr>
            <p:ph idx="14" type="title"/>
          </p:nvPr>
        </p:nvSpPr>
        <p:spPr>
          <a:xfrm>
            <a:off x="6419350" y="3996228"/>
            <a:ext cx="2279100" cy="651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00" name="Google Shape;200;p23"/>
          <p:cNvSpPr txBox="1"/>
          <p:nvPr>
            <p:ph idx="15" type="title"/>
          </p:nvPr>
        </p:nvSpPr>
        <p:spPr>
          <a:xfrm>
            <a:off x="587225" y="562150"/>
            <a:ext cx="1219200" cy="505800"/>
          </a:xfrm>
          <a:prstGeom prst="rect">
            <a:avLst/>
          </a:prstGeom>
        </p:spPr>
        <p:txBody>
          <a:bodyPr anchorCtr="0" anchor="t" bIns="0" lIns="108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01" name="Google Shape;201;p23"/>
          <p:cNvSpPr txBox="1"/>
          <p:nvPr>
            <p:ph idx="16" type="title"/>
          </p:nvPr>
        </p:nvSpPr>
        <p:spPr>
          <a:xfrm>
            <a:off x="3684488" y="562150"/>
            <a:ext cx="1219200" cy="505800"/>
          </a:xfrm>
          <a:prstGeom prst="rect">
            <a:avLst/>
          </a:prstGeom>
        </p:spPr>
        <p:txBody>
          <a:bodyPr anchorCtr="0" anchor="t" bIns="0" lIns="108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02" name="Google Shape;202;p23"/>
          <p:cNvSpPr txBox="1"/>
          <p:nvPr>
            <p:ph idx="17" type="title"/>
          </p:nvPr>
        </p:nvSpPr>
        <p:spPr>
          <a:xfrm>
            <a:off x="6781463" y="562150"/>
            <a:ext cx="1219200" cy="505800"/>
          </a:xfrm>
          <a:prstGeom prst="rect">
            <a:avLst/>
          </a:prstGeom>
        </p:spPr>
        <p:txBody>
          <a:bodyPr anchorCtr="0" anchor="t" bIns="0" lIns="108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03" name="Google Shape;203;p23"/>
          <p:cNvSpPr txBox="1"/>
          <p:nvPr>
            <p:ph idx="1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04" name="Google Shape;204;p23"/>
          <p:cNvSpPr txBox="1"/>
          <p:nvPr>
            <p:ph idx="18" type="body"/>
          </p:nvPr>
        </p:nvSpPr>
        <p:spPr>
          <a:xfrm>
            <a:off x="226150" y="4230400"/>
            <a:ext cx="2282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05" name="Google Shape;205;p23"/>
          <p:cNvSpPr txBox="1"/>
          <p:nvPr>
            <p:ph idx="19" type="body"/>
          </p:nvPr>
        </p:nvSpPr>
        <p:spPr>
          <a:xfrm>
            <a:off x="3321928" y="4230402"/>
            <a:ext cx="2282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06" name="Google Shape;206;p23"/>
          <p:cNvSpPr txBox="1"/>
          <p:nvPr>
            <p:ph idx="20" type="body"/>
          </p:nvPr>
        </p:nvSpPr>
        <p:spPr>
          <a:xfrm>
            <a:off x="6417703" y="4230402"/>
            <a:ext cx="2282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07" name="Google Shape;207;p23"/>
          <p:cNvSpPr txBox="1"/>
          <p:nvPr>
            <p:ph idx="21" type="title"/>
          </p:nvPr>
        </p:nvSpPr>
        <p:spPr>
          <a:xfrm>
            <a:off x="3323270" y="2709108"/>
            <a:ext cx="2280900" cy="651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08" name="Google Shape;208;p23"/>
          <p:cNvSpPr txBox="1"/>
          <p:nvPr>
            <p:ph idx="22" type="body"/>
          </p:nvPr>
        </p:nvSpPr>
        <p:spPr>
          <a:xfrm>
            <a:off x="226150" y="2943275"/>
            <a:ext cx="2282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09" name="Google Shape;209;p23"/>
          <p:cNvSpPr txBox="1"/>
          <p:nvPr>
            <p:ph idx="23" type="body"/>
          </p:nvPr>
        </p:nvSpPr>
        <p:spPr>
          <a:xfrm>
            <a:off x="3321928" y="2943282"/>
            <a:ext cx="2282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10" name="Google Shape;210;p23"/>
          <p:cNvSpPr txBox="1"/>
          <p:nvPr>
            <p:ph idx="24" type="body"/>
          </p:nvPr>
        </p:nvSpPr>
        <p:spPr>
          <a:xfrm>
            <a:off x="6417703" y="2943282"/>
            <a:ext cx="2282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11" name="Google Shape;211;p23"/>
          <p:cNvSpPr txBox="1"/>
          <p:nvPr>
            <p:ph idx="25" type="body"/>
          </p:nvPr>
        </p:nvSpPr>
        <p:spPr>
          <a:xfrm>
            <a:off x="226150" y="1511375"/>
            <a:ext cx="2282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12" name="Google Shape;212;p23"/>
          <p:cNvSpPr txBox="1"/>
          <p:nvPr>
            <p:ph idx="26" type="body"/>
          </p:nvPr>
        </p:nvSpPr>
        <p:spPr>
          <a:xfrm>
            <a:off x="3321928" y="1511374"/>
            <a:ext cx="2282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13" name="Google Shape;213;p23"/>
          <p:cNvSpPr txBox="1"/>
          <p:nvPr>
            <p:ph idx="27" type="body"/>
          </p:nvPr>
        </p:nvSpPr>
        <p:spPr>
          <a:xfrm>
            <a:off x="6417703" y="1511374"/>
            <a:ext cx="2282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and image ">
  <p:cSld name="CUSTOM_7_1_1_1_1_1_1_1_1_1_1_1_1_1_1_1_1_5_1"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4"/>
          <p:cNvSpPr txBox="1"/>
          <p:nvPr>
            <p:ph type="title"/>
          </p:nvPr>
        </p:nvSpPr>
        <p:spPr>
          <a:xfrm>
            <a:off x="2005725" y="562150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16" name="Google Shape;216;p24"/>
          <p:cNvSpPr txBox="1"/>
          <p:nvPr>
            <p:ph idx="2" type="title"/>
          </p:nvPr>
        </p:nvSpPr>
        <p:spPr>
          <a:xfrm>
            <a:off x="3783250" y="562150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17" name="Google Shape;217;p24"/>
          <p:cNvSpPr txBox="1"/>
          <p:nvPr>
            <p:ph idx="3" type="title"/>
          </p:nvPr>
        </p:nvSpPr>
        <p:spPr>
          <a:xfrm>
            <a:off x="5560500" y="562150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18" name="Google Shape;218;p24"/>
          <p:cNvSpPr txBox="1"/>
          <p:nvPr>
            <p:ph idx="4" type="title"/>
          </p:nvPr>
        </p:nvSpPr>
        <p:spPr>
          <a:xfrm>
            <a:off x="7337750" y="562150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19" name="Google Shape;219;p24"/>
          <p:cNvSpPr txBox="1"/>
          <p:nvPr>
            <p:ph idx="5" type="title"/>
          </p:nvPr>
        </p:nvSpPr>
        <p:spPr>
          <a:xfrm>
            <a:off x="226000" y="562150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20" name="Google Shape;220;p24"/>
          <p:cNvSpPr txBox="1"/>
          <p:nvPr>
            <p:ph idx="6" type="title"/>
          </p:nvPr>
        </p:nvSpPr>
        <p:spPr>
          <a:xfrm>
            <a:off x="227250" y="1277192"/>
            <a:ext cx="1581000" cy="23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21" name="Google Shape;221;p24"/>
          <p:cNvSpPr txBox="1"/>
          <p:nvPr>
            <p:ph idx="7" type="title"/>
          </p:nvPr>
        </p:nvSpPr>
        <p:spPr>
          <a:xfrm>
            <a:off x="2004525" y="1277192"/>
            <a:ext cx="1581000" cy="23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22" name="Google Shape;222;p24"/>
          <p:cNvSpPr txBox="1"/>
          <p:nvPr>
            <p:ph idx="8" type="title"/>
          </p:nvPr>
        </p:nvSpPr>
        <p:spPr>
          <a:xfrm>
            <a:off x="3781925" y="1277192"/>
            <a:ext cx="1581000" cy="23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23" name="Google Shape;223;p24"/>
          <p:cNvSpPr txBox="1"/>
          <p:nvPr>
            <p:ph idx="9" type="title"/>
          </p:nvPr>
        </p:nvSpPr>
        <p:spPr>
          <a:xfrm>
            <a:off x="5559300" y="1277192"/>
            <a:ext cx="1581000" cy="23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24" name="Google Shape;224;p24"/>
          <p:cNvSpPr txBox="1"/>
          <p:nvPr>
            <p:ph idx="13" type="title"/>
          </p:nvPr>
        </p:nvSpPr>
        <p:spPr>
          <a:xfrm>
            <a:off x="7337425" y="1277192"/>
            <a:ext cx="1581000" cy="23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25" name="Google Shape;225;p24"/>
          <p:cNvSpPr txBox="1"/>
          <p:nvPr>
            <p:ph idx="14" type="title"/>
          </p:nvPr>
        </p:nvSpPr>
        <p:spPr>
          <a:xfrm>
            <a:off x="226425" y="2709100"/>
            <a:ext cx="1581000" cy="23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26" name="Google Shape;226;p24"/>
          <p:cNvSpPr txBox="1"/>
          <p:nvPr>
            <p:ph idx="15" type="title"/>
          </p:nvPr>
        </p:nvSpPr>
        <p:spPr>
          <a:xfrm>
            <a:off x="2003700" y="2709100"/>
            <a:ext cx="1581000" cy="23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27" name="Google Shape;227;p24"/>
          <p:cNvSpPr txBox="1"/>
          <p:nvPr>
            <p:ph idx="16" type="title"/>
          </p:nvPr>
        </p:nvSpPr>
        <p:spPr>
          <a:xfrm>
            <a:off x="3781100" y="2709100"/>
            <a:ext cx="1581000" cy="23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28" name="Google Shape;228;p24"/>
          <p:cNvSpPr txBox="1"/>
          <p:nvPr>
            <p:ph idx="17" type="title"/>
          </p:nvPr>
        </p:nvSpPr>
        <p:spPr>
          <a:xfrm>
            <a:off x="5558475" y="2709100"/>
            <a:ext cx="1581000" cy="23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29" name="Google Shape;229;p24"/>
          <p:cNvSpPr txBox="1"/>
          <p:nvPr>
            <p:ph idx="18" type="title"/>
          </p:nvPr>
        </p:nvSpPr>
        <p:spPr>
          <a:xfrm>
            <a:off x="7336600" y="2709100"/>
            <a:ext cx="1581000" cy="23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30" name="Google Shape;230;p24"/>
          <p:cNvSpPr txBox="1"/>
          <p:nvPr>
            <p:ph idx="19" type="title"/>
          </p:nvPr>
        </p:nvSpPr>
        <p:spPr>
          <a:xfrm>
            <a:off x="587225" y="562150"/>
            <a:ext cx="1219200" cy="505800"/>
          </a:xfrm>
          <a:prstGeom prst="rect">
            <a:avLst/>
          </a:prstGeom>
        </p:spPr>
        <p:txBody>
          <a:bodyPr anchorCtr="0" anchor="t" bIns="0" lIns="108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31" name="Google Shape;231;p24"/>
          <p:cNvSpPr txBox="1"/>
          <p:nvPr>
            <p:ph idx="20" type="title"/>
          </p:nvPr>
        </p:nvSpPr>
        <p:spPr>
          <a:xfrm>
            <a:off x="2365088" y="562150"/>
            <a:ext cx="1219200" cy="505800"/>
          </a:xfrm>
          <a:prstGeom prst="rect">
            <a:avLst/>
          </a:prstGeom>
        </p:spPr>
        <p:txBody>
          <a:bodyPr anchorCtr="0" anchor="t" bIns="0" lIns="108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32" name="Google Shape;232;p24"/>
          <p:cNvSpPr txBox="1"/>
          <p:nvPr>
            <p:ph idx="21" type="title"/>
          </p:nvPr>
        </p:nvSpPr>
        <p:spPr>
          <a:xfrm>
            <a:off x="4142788" y="562150"/>
            <a:ext cx="1219200" cy="505800"/>
          </a:xfrm>
          <a:prstGeom prst="rect">
            <a:avLst/>
          </a:prstGeom>
        </p:spPr>
        <p:txBody>
          <a:bodyPr anchorCtr="0" anchor="t" bIns="0" lIns="108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33" name="Google Shape;233;p24"/>
          <p:cNvSpPr txBox="1"/>
          <p:nvPr>
            <p:ph idx="22" type="title"/>
          </p:nvPr>
        </p:nvSpPr>
        <p:spPr>
          <a:xfrm>
            <a:off x="5921000" y="562150"/>
            <a:ext cx="1219200" cy="505800"/>
          </a:xfrm>
          <a:prstGeom prst="rect">
            <a:avLst/>
          </a:prstGeom>
        </p:spPr>
        <p:txBody>
          <a:bodyPr anchorCtr="0" anchor="t" bIns="0" lIns="108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34" name="Google Shape;234;p24"/>
          <p:cNvSpPr txBox="1"/>
          <p:nvPr>
            <p:ph idx="23" type="title"/>
          </p:nvPr>
        </p:nvSpPr>
        <p:spPr>
          <a:xfrm>
            <a:off x="7699213" y="562150"/>
            <a:ext cx="1219200" cy="505800"/>
          </a:xfrm>
          <a:prstGeom prst="rect">
            <a:avLst/>
          </a:prstGeom>
        </p:spPr>
        <p:txBody>
          <a:bodyPr anchorCtr="0" anchor="t" bIns="0" lIns="108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235" name="Google Shape;235;p24"/>
          <p:cNvSpPr txBox="1"/>
          <p:nvPr>
            <p:ph idx="1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36" name="Google Shape;236;p24"/>
          <p:cNvSpPr/>
          <p:nvPr>
            <p:ph idx="24" type="pic"/>
          </p:nvPr>
        </p:nvSpPr>
        <p:spPr>
          <a:xfrm>
            <a:off x="229025" y="3718641"/>
            <a:ext cx="1580400" cy="1249200"/>
          </a:xfrm>
          <a:prstGeom prst="roundRect">
            <a:avLst>
              <a:gd fmla="val 10359" name="adj"/>
            </a:avLst>
          </a:prstGeom>
          <a:noFill/>
          <a:ln>
            <a:noFill/>
          </a:ln>
        </p:spPr>
      </p:sp>
      <p:sp>
        <p:nvSpPr>
          <p:cNvPr id="237" name="Google Shape;237;p24"/>
          <p:cNvSpPr/>
          <p:nvPr>
            <p:ph idx="25" type="pic"/>
          </p:nvPr>
        </p:nvSpPr>
        <p:spPr>
          <a:xfrm>
            <a:off x="2005675" y="3718641"/>
            <a:ext cx="1580400" cy="1249200"/>
          </a:xfrm>
          <a:prstGeom prst="roundRect">
            <a:avLst>
              <a:gd fmla="val 10359" name="adj"/>
            </a:avLst>
          </a:prstGeom>
          <a:noFill/>
          <a:ln>
            <a:noFill/>
          </a:ln>
        </p:spPr>
      </p:sp>
      <p:sp>
        <p:nvSpPr>
          <p:cNvPr id="238" name="Google Shape;238;p24"/>
          <p:cNvSpPr/>
          <p:nvPr>
            <p:ph idx="26" type="pic"/>
          </p:nvPr>
        </p:nvSpPr>
        <p:spPr>
          <a:xfrm>
            <a:off x="3784263" y="3718641"/>
            <a:ext cx="1580400" cy="1249200"/>
          </a:xfrm>
          <a:prstGeom prst="roundRect">
            <a:avLst>
              <a:gd fmla="val 10359" name="adj"/>
            </a:avLst>
          </a:prstGeom>
          <a:noFill/>
          <a:ln>
            <a:noFill/>
          </a:ln>
        </p:spPr>
      </p:sp>
      <p:sp>
        <p:nvSpPr>
          <p:cNvPr id="239" name="Google Shape;239;p24"/>
          <p:cNvSpPr/>
          <p:nvPr>
            <p:ph idx="27" type="pic"/>
          </p:nvPr>
        </p:nvSpPr>
        <p:spPr>
          <a:xfrm>
            <a:off x="5560913" y="3718641"/>
            <a:ext cx="1580400" cy="1249200"/>
          </a:xfrm>
          <a:prstGeom prst="roundRect">
            <a:avLst>
              <a:gd fmla="val 10359" name="adj"/>
            </a:avLst>
          </a:prstGeom>
          <a:noFill/>
          <a:ln>
            <a:noFill/>
          </a:ln>
        </p:spPr>
      </p:sp>
      <p:sp>
        <p:nvSpPr>
          <p:cNvPr id="240" name="Google Shape;240;p24"/>
          <p:cNvSpPr/>
          <p:nvPr>
            <p:ph idx="28" type="pic"/>
          </p:nvPr>
        </p:nvSpPr>
        <p:spPr>
          <a:xfrm>
            <a:off x="7337563" y="3718641"/>
            <a:ext cx="1580400" cy="1249200"/>
          </a:xfrm>
          <a:prstGeom prst="roundRect">
            <a:avLst>
              <a:gd fmla="val 10359" name="adj"/>
            </a:avLst>
          </a:prstGeom>
          <a:noFill/>
          <a:ln>
            <a:noFill/>
          </a:ln>
        </p:spPr>
      </p:sp>
      <p:sp>
        <p:nvSpPr>
          <p:cNvPr id="241" name="Google Shape;241;p24"/>
          <p:cNvSpPr txBox="1"/>
          <p:nvPr>
            <p:ph idx="29" type="body"/>
          </p:nvPr>
        </p:nvSpPr>
        <p:spPr>
          <a:xfrm>
            <a:off x="7337076" y="2943275"/>
            <a:ext cx="1580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42" name="Google Shape;242;p24"/>
          <p:cNvSpPr txBox="1"/>
          <p:nvPr>
            <p:ph idx="30" type="body"/>
          </p:nvPr>
        </p:nvSpPr>
        <p:spPr>
          <a:xfrm>
            <a:off x="5559688" y="2943275"/>
            <a:ext cx="1580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43" name="Google Shape;243;p24"/>
          <p:cNvSpPr txBox="1"/>
          <p:nvPr>
            <p:ph idx="31" type="body"/>
          </p:nvPr>
        </p:nvSpPr>
        <p:spPr>
          <a:xfrm>
            <a:off x="3782188" y="2943275"/>
            <a:ext cx="1580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44" name="Google Shape;244;p24"/>
          <p:cNvSpPr txBox="1"/>
          <p:nvPr>
            <p:ph idx="32" type="body"/>
          </p:nvPr>
        </p:nvSpPr>
        <p:spPr>
          <a:xfrm>
            <a:off x="2005163" y="2943275"/>
            <a:ext cx="1580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45" name="Google Shape;245;p24"/>
          <p:cNvSpPr txBox="1"/>
          <p:nvPr>
            <p:ph idx="33" type="body"/>
          </p:nvPr>
        </p:nvSpPr>
        <p:spPr>
          <a:xfrm>
            <a:off x="226738" y="2943275"/>
            <a:ext cx="1580400" cy="65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46" name="Google Shape;246;p24"/>
          <p:cNvSpPr txBox="1"/>
          <p:nvPr>
            <p:ph idx="34" type="body"/>
          </p:nvPr>
        </p:nvSpPr>
        <p:spPr>
          <a:xfrm>
            <a:off x="7339448" y="1511381"/>
            <a:ext cx="1580400" cy="971100"/>
          </a:xfrm>
          <a:prstGeom prst="rect">
            <a:avLst/>
          </a:prstGeom>
        </p:spPr>
        <p:txBody>
          <a:bodyPr anchorCtr="0" anchor="t" bIns="5400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47" name="Google Shape;247;p24"/>
          <p:cNvSpPr txBox="1"/>
          <p:nvPr>
            <p:ph idx="35" type="body"/>
          </p:nvPr>
        </p:nvSpPr>
        <p:spPr>
          <a:xfrm>
            <a:off x="5562058" y="1511381"/>
            <a:ext cx="1580400" cy="971100"/>
          </a:xfrm>
          <a:prstGeom prst="rect">
            <a:avLst/>
          </a:prstGeom>
        </p:spPr>
        <p:txBody>
          <a:bodyPr anchorCtr="0" anchor="t" bIns="5400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48" name="Google Shape;248;p24"/>
          <p:cNvSpPr txBox="1"/>
          <p:nvPr>
            <p:ph idx="36" type="body"/>
          </p:nvPr>
        </p:nvSpPr>
        <p:spPr>
          <a:xfrm>
            <a:off x="3784555" y="1511381"/>
            <a:ext cx="1580400" cy="971100"/>
          </a:xfrm>
          <a:prstGeom prst="rect">
            <a:avLst/>
          </a:prstGeom>
        </p:spPr>
        <p:txBody>
          <a:bodyPr anchorCtr="0" anchor="t" bIns="5400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49" name="Google Shape;249;p24"/>
          <p:cNvSpPr txBox="1"/>
          <p:nvPr>
            <p:ph idx="37" type="body"/>
          </p:nvPr>
        </p:nvSpPr>
        <p:spPr>
          <a:xfrm>
            <a:off x="2007528" y="1511381"/>
            <a:ext cx="1580400" cy="971100"/>
          </a:xfrm>
          <a:prstGeom prst="rect">
            <a:avLst/>
          </a:prstGeom>
        </p:spPr>
        <p:txBody>
          <a:bodyPr anchorCtr="0" anchor="t" bIns="5400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50" name="Google Shape;250;p24"/>
          <p:cNvSpPr txBox="1"/>
          <p:nvPr>
            <p:ph idx="38" type="body"/>
          </p:nvPr>
        </p:nvSpPr>
        <p:spPr>
          <a:xfrm>
            <a:off x="229100" y="1511381"/>
            <a:ext cx="1580400" cy="971100"/>
          </a:xfrm>
          <a:prstGeom prst="rect">
            <a:avLst/>
          </a:prstGeom>
        </p:spPr>
        <p:txBody>
          <a:bodyPr anchorCtr="0" anchor="t" bIns="5400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and folder background">
  <p:cSld name="CUSTOM_1_1_1"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5"/>
          <p:cNvSpPr/>
          <p:nvPr/>
        </p:nvSpPr>
        <p:spPr>
          <a:xfrm>
            <a:off x="-2450" y="486600"/>
            <a:ext cx="9144000" cy="4656900"/>
          </a:xfrm>
          <a:prstGeom prst="roundRect">
            <a:avLst>
              <a:gd fmla="val 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253" name="Google Shape;253;p25"/>
          <p:cNvSpPr txBox="1"/>
          <p:nvPr>
            <p:ph type="title"/>
          </p:nvPr>
        </p:nvSpPr>
        <p:spPr>
          <a:xfrm>
            <a:off x="4228867" y="131799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54" name="Google Shape;254;p25"/>
          <p:cNvSpPr txBox="1"/>
          <p:nvPr>
            <p:ph idx="2" type="title"/>
          </p:nvPr>
        </p:nvSpPr>
        <p:spPr>
          <a:xfrm>
            <a:off x="5723951" y="131799"/>
            <a:ext cx="14403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55" name="Google Shape;255;p25"/>
          <p:cNvSpPr txBox="1"/>
          <p:nvPr>
            <p:ph idx="3" type="title"/>
          </p:nvPr>
        </p:nvSpPr>
        <p:spPr>
          <a:xfrm>
            <a:off x="1314610" y="131799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56" name="Google Shape;256;p25"/>
          <p:cNvSpPr txBox="1"/>
          <p:nvPr>
            <p:ph idx="4" type="title"/>
          </p:nvPr>
        </p:nvSpPr>
        <p:spPr>
          <a:xfrm>
            <a:off x="2777959" y="131799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57" name="Google Shape;257;p25"/>
          <p:cNvSpPr txBox="1"/>
          <p:nvPr>
            <p:ph idx="5" type="title"/>
          </p:nvPr>
        </p:nvSpPr>
        <p:spPr>
          <a:xfrm>
            <a:off x="596525" y="753313"/>
            <a:ext cx="7062000" cy="6159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8" name="Google Shape;258;p25"/>
          <p:cNvSpPr txBox="1"/>
          <p:nvPr>
            <p:ph idx="1" type="subTitle"/>
          </p:nvPr>
        </p:nvSpPr>
        <p:spPr>
          <a:xfrm>
            <a:off x="1950863" y="1724125"/>
            <a:ext cx="1771200" cy="3960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None/>
              <a:defRPr b="1" sz="1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9" name="Google Shape;259;p25"/>
          <p:cNvSpPr txBox="1"/>
          <p:nvPr>
            <p:ph idx="6" type="subTitle"/>
          </p:nvPr>
        </p:nvSpPr>
        <p:spPr>
          <a:xfrm>
            <a:off x="3726825" y="1724125"/>
            <a:ext cx="1771200" cy="3960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None/>
              <a:defRPr b="1" sz="1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0" name="Google Shape;260;p25"/>
          <p:cNvSpPr txBox="1"/>
          <p:nvPr>
            <p:ph idx="7" type="subTitle"/>
          </p:nvPr>
        </p:nvSpPr>
        <p:spPr>
          <a:xfrm>
            <a:off x="5503900" y="1724125"/>
            <a:ext cx="1771200" cy="3960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None/>
              <a:defRPr b="1" sz="1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1" name="Google Shape;261;p25"/>
          <p:cNvSpPr txBox="1"/>
          <p:nvPr>
            <p:ph idx="8" type="subTitle"/>
          </p:nvPr>
        </p:nvSpPr>
        <p:spPr>
          <a:xfrm>
            <a:off x="7282625" y="1724120"/>
            <a:ext cx="1771200" cy="3960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None/>
              <a:defRPr b="1" sz="1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2" name="Google Shape;262;p25"/>
          <p:cNvSpPr txBox="1"/>
          <p:nvPr>
            <p:ph idx="9" type="subTitle"/>
          </p:nvPr>
        </p:nvSpPr>
        <p:spPr>
          <a:xfrm>
            <a:off x="337750" y="4207225"/>
            <a:ext cx="1339200" cy="15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263" name="Google Shape;263;p25"/>
          <p:cNvSpPr txBox="1"/>
          <p:nvPr>
            <p:ph idx="13" type="subTitle"/>
          </p:nvPr>
        </p:nvSpPr>
        <p:spPr>
          <a:xfrm>
            <a:off x="337750" y="3737375"/>
            <a:ext cx="1339200" cy="15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264" name="Google Shape;264;p25"/>
          <p:cNvSpPr txBox="1"/>
          <p:nvPr>
            <p:ph idx="14" type="subTitle"/>
          </p:nvPr>
        </p:nvSpPr>
        <p:spPr>
          <a:xfrm>
            <a:off x="337750" y="3247775"/>
            <a:ext cx="1339200" cy="15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265" name="Google Shape;265;p25"/>
          <p:cNvSpPr txBox="1"/>
          <p:nvPr>
            <p:ph idx="15" type="subTitle"/>
          </p:nvPr>
        </p:nvSpPr>
        <p:spPr>
          <a:xfrm>
            <a:off x="337750" y="2758175"/>
            <a:ext cx="1339200" cy="15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266" name="Google Shape;266;p25"/>
          <p:cNvSpPr txBox="1"/>
          <p:nvPr>
            <p:ph idx="16" type="subTitle"/>
          </p:nvPr>
        </p:nvSpPr>
        <p:spPr>
          <a:xfrm>
            <a:off x="337750" y="2268575"/>
            <a:ext cx="1339200" cy="15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267" name="Google Shape;267;p25"/>
          <p:cNvSpPr txBox="1"/>
          <p:nvPr>
            <p:ph idx="17" type="body"/>
          </p:nvPr>
        </p:nvSpPr>
        <p:spPr>
          <a:xfrm>
            <a:off x="7279013" y="42072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68" name="Google Shape;268;p25"/>
          <p:cNvSpPr txBox="1"/>
          <p:nvPr>
            <p:ph idx="18" type="body"/>
          </p:nvPr>
        </p:nvSpPr>
        <p:spPr>
          <a:xfrm>
            <a:off x="7279013" y="373647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69" name="Google Shape;269;p25"/>
          <p:cNvSpPr txBox="1"/>
          <p:nvPr>
            <p:ph idx="19" type="body"/>
          </p:nvPr>
        </p:nvSpPr>
        <p:spPr>
          <a:xfrm>
            <a:off x="7279013" y="32473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70" name="Google Shape;270;p25"/>
          <p:cNvSpPr txBox="1"/>
          <p:nvPr>
            <p:ph idx="20" type="body"/>
          </p:nvPr>
        </p:nvSpPr>
        <p:spPr>
          <a:xfrm>
            <a:off x="7279013" y="27580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71" name="Google Shape;271;p25"/>
          <p:cNvSpPr txBox="1"/>
          <p:nvPr>
            <p:ph idx="21" type="body"/>
          </p:nvPr>
        </p:nvSpPr>
        <p:spPr>
          <a:xfrm>
            <a:off x="7279013" y="22687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72" name="Google Shape;272;p25"/>
          <p:cNvSpPr txBox="1"/>
          <p:nvPr>
            <p:ph idx="22" type="body"/>
          </p:nvPr>
        </p:nvSpPr>
        <p:spPr>
          <a:xfrm>
            <a:off x="5503913" y="42072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73" name="Google Shape;273;p25"/>
          <p:cNvSpPr txBox="1"/>
          <p:nvPr>
            <p:ph idx="23" type="body"/>
          </p:nvPr>
        </p:nvSpPr>
        <p:spPr>
          <a:xfrm>
            <a:off x="5503913" y="373647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74" name="Google Shape;274;p25"/>
          <p:cNvSpPr txBox="1"/>
          <p:nvPr>
            <p:ph idx="24" type="body"/>
          </p:nvPr>
        </p:nvSpPr>
        <p:spPr>
          <a:xfrm>
            <a:off x="5503913" y="32473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75" name="Google Shape;275;p25"/>
          <p:cNvSpPr txBox="1"/>
          <p:nvPr>
            <p:ph idx="25" type="body"/>
          </p:nvPr>
        </p:nvSpPr>
        <p:spPr>
          <a:xfrm>
            <a:off x="5503913" y="27580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76" name="Google Shape;276;p25"/>
          <p:cNvSpPr txBox="1"/>
          <p:nvPr>
            <p:ph idx="26" type="body"/>
          </p:nvPr>
        </p:nvSpPr>
        <p:spPr>
          <a:xfrm>
            <a:off x="5503913" y="22687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77" name="Google Shape;277;p25"/>
          <p:cNvSpPr txBox="1"/>
          <p:nvPr>
            <p:ph idx="27" type="body"/>
          </p:nvPr>
        </p:nvSpPr>
        <p:spPr>
          <a:xfrm>
            <a:off x="3722638" y="42072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78" name="Google Shape;278;p25"/>
          <p:cNvSpPr txBox="1"/>
          <p:nvPr>
            <p:ph idx="28" type="body"/>
          </p:nvPr>
        </p:nvSpPr>
        <p:spPr>
          <a:xfrm>
            <a:off x="3722638" y="373647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79" name="Google Shape;279;p25"/>
          <p:cNvSpPr txBox="1"/>
          <p:nvPr>
            <p:ph idx="29" type="body"/>
          </p:nvPr>
        </p:nvSpPr>
        <p:spPr>
          <a:xfrm>
            <a:off x="3722638" y="32473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80" name="Google Shape;280;p25"/>
          <p:cNvSpPr txBox="1"/>
          <p:nvPr>
            <p:ph idx="30" type="body"/>
          </p:nvPr>
        </p:nvSpPr>
        <p:spPr>
          <a:xfrm>
            <a:off x="3722638" y="27580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81" name="Google Shape;281;p25"/>
          <p:cNvSpPr txBox="1"/>
          <p:nvPr>
            <p:ph idx="31" type="body"/>
          </p:nvPr>
        </p:nvSpPr>
        <p:spPr>
          <a:xfrm>
            <a:off x="3722638" y="22687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82" name="Google Shape;282;p25"/>
          <p:cNvSpPr txBox="1"/>
          <p:nvPr>
            <p:ph idx="32" type="body"/>
          </p:nvPr>
        </p:nvSpPr>
        <p:spPr>
          <a:xfrm>
            <a:off x="1941375" y="42072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83" name="Google Shape;283;p25"/>
          <p:cNvSpPr txBox="1"/>
          <p:nvPr>
            <p:ph idx="33" type="body"/>
          </p:nvPr>
        </p:nvSpPr>
        <p:spPr>
          <a:xfrm>
            <a:off x="1941375" y="373647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84" name="Google Shape;284;p25"/>
          <p:cNvSpPr txBox="1"/>
          <p:nvPr>
            <p:ph idx="34" type="body"/>
          </p:nvPr>
        </p:nvSpPr>
        <p:spPr>
          <a:xfrm>
            <a:off x="1941375" y="32473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85" name="Google Shape;285;p25"/>
          <p:cNvSpPr txBox="1"/>
          <p:nvPr>
            <p:ph idx="35" type="body"/>
          </p:nvPr>
        </p:nvSpPr>
        <p:spPr>
          <a:xfrm>
            <a:off x="1941375" y="27580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86" name="Google Shape;286;p25"/>
          <p:cNvSpPr txBox="1"/>
          <p:nvPr>
            <p:ph idx="36" type="body"/>
          </p:nvPr>
        </p:nvSpPr>
        <p:spPr>
          <a:xfrm>
            <a:off x="1941375" y="22687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and folder background 2">
  <p:cSld name="CUSTOM_1_1_1_3"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6"/>
          <p:cNvSpPr/>
          <p:nvPr/>
        </p:nvSpPr>
        <p:spPr>
          <a:xfrm>
            <a:off x="-2450" y="486600"/>
            <a:ext cx="9144000" cy="4656900"/>
          </a:xfrm>
          <a:prstGeom prst="roundRect">
            <a:avLst>
              <a:gd fmla="val 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289" name="Google Shape;289;p26"/>
          <p:cNvSpPr txBox="1"/>
          <p:nvPr>
            <p:ph type="title"/>
          </p:nvPr>
        </p:nvSpPr>
        <p:spPr>
          <a:xfrm>
            <a:off x="4228867" y="131799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90" name="Google Shape;290;p26"/>
          <p:cNvSpPr txBox="1"/>
          <p:nvPr>
            <p:ph idx="2" type="title"/>
          </p:nvPr>
        </p:nvSpPr>
        <p:spPr>
          <a:xfrm>
            <a:off x="5723951" y="131799"/>
            <a:ext cx="14403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91" name="Google Shape;291;p26"/>
          <p:cNvSpPr txBox="1"/>
          <p:nvPr>
            <p:ph idx="3" type="title"/>
          </p:nvPr>
        </p:nvSpPr>
        <p:spPr>
          <a:xfrm>
            <a:off x="1314610" y="131799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92" name="Google Shape;292;p26"/>
          <p:cNvSpPr txBox="1"/>
          <p:nvPr>
            <p:ph idx="4" type="title"/>
          </p:nvPr>
        </p:nvSpPr>
        <p:spPr>
          <a:xfrm>
            <a:off x="2777959" y="131799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293" name="Google Shape;293;p26"/>
          <p:cNvSpPr txBox="1"/>
          <p:nvPr>
            <p:ph idx="1" type="body"/>
          </p:nvPr>
        </p:nvSpPr>
        <p:spPr>
          <a:xfrm>
            <a:off x="7279013" y="42072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94" name="Google Shape;294;p26"/>
          <p:cNvSpPr txBox="1"/>
          <p:nvPr>
            <p:ph idx="5" type="body"/>
          </p:nvPr>
        </p:nvSpPr>
        <p:spPr>
          <a:xfrm>
            <a:off x="7279013" y="373647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95" name="Google Shape;295;p26"/>
          <p:cNvSpPr txBox="1"/>
          <p:nvPr>
            <p:ph idx="6" type="body"/>
          </p:nvPr>
        </p:nvSpPr>
        <p:spPr>
          <a:xfrm>
            <a:off x="7279013" y="32473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96" name="Google Shape;296;p26"/>
          <p:cNvSpPr txBox="1"/>
          <p:nvPr>
            <p:ph idx="7" type="body"/>
          </p:nvPr>
        </p:nvSpPr>
        <p:spPr>
          <a:xfrm>
            <a:off x="7279013" y="27580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97" name="Google Shape;297;p26"/>
          <p:cNvSpPr txBox="1"/>
          <p:nvPr>
            <p:ph idx="8" type="body"/>
          </p:nvPr>
        </p:nvSpPr>
        <p:spPr>
          <a:xfrm>
            <a:off x="7279013" y="22687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98" name="Google Shape;298;p26"/>
          <p:cNvSpPr txBox="1"/>
          <p:nvPr>
            <p:ph idx="9" type="body"/>
          </p:nvPr>
        </p:nvSpPr>
        <p:spPr>
          <a:xfrm>
            <a:off x="5503913" y="42072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99" name="Google Shape;299;p26"/>
          <p:cNvSpPr txBox="1"/>
          <p:nvPr>
            <p:ph idx="13" type="body"/>
          </p:nvPr>
        </p:nvSpPr>
        <p:spPr>
          <a:xfrm>
            <a:off x="5503913" y="373647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00" name="Google Shape;300;p26"/>
          <p:cNvSpPr txBox="1"/>
          <p:nvPr>
            <p:ph idx="14" type="body"/>
          </p:nvPr>
        </p:nvSpPr>
        <p:spPr>
          <a:xfrm>
            <a:off x="5503913" y="32473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01" name="Google Shape;301;p26"/>
          <p:cNvSpPr txBox="1"/>
          <p:nvPr>
            <p:ph idx="15" type="body"/>
          </p:nvPr>
        </p:nvSpPr>
        <p:spPr>
          <a:xfrm>
            <a:off x="5503913" y="27580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02" name="Google Shape;302;p26"/>
          <p:cNvSpPr txBox="1"/>
          <p:nvPr>
            <p:ph idx="16" type="body"/>
          </p:nvPr>
        </p:nvSpPr>
        <p:spPr>
          <a:xfrm>
            <a:off x="5503913" y="22687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03" name="Google Shape;303;p26"/>
          <p:cNvSpPr txBox="1"/>
          <p:nvPr>
            <p:ph idx="17" type="body"/>
          </p:nvPr>
        </p:nvSpPr>
        <p:spPr>
          <a:xfrm>
            <a:off x="3722638" y="42072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04" name="Google Shape;304;p26"/>
          <p:cNvSpPr txBox="1"/>
          <p:nvPr>
            <p:ph idx="18" type="body"/>
          </p:nvPr>
        </p:nvSpPr>
        <p:spPr>
          <a:xfrm>
            <a:off x="3722638" y="373647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05" name="Google Shape;305;p26"/>
          <p:cNvSpPr txBox="1"/>
          <p:nvPr>
            <p:ph idx="19" type="body"/>
          </p:nvPr>
        </p:nvSpPr>
        <p:spPr>
          <a:xfrm>
            <a:off x="3722638" y="32473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06" name="Google Shape;306;p26"/>
          <p:cNvSpPr txBox="1"/>
          <p:nvPr>
            <p:ph idx="20" type="body"/>
          </p:nvPr>
        </p:nvSpPr>
        <p:spPr>
          <a:xfrm>
            <a:off x="3722638" y="27580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07" name="Google Shape;307;p26"/>
          <p:cNvSpPr txBox="1"/>
          <p:nvPr>
            <p:ph idx="21" type="body"/>
          </p:nvPr>
        </p:nvSpPr>
        <p:spPr>
          <a:xfrm>
            <a:off x="3722638" y="22687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08" name="Google Shape;308;p26"/>
          <p:cNvSpPr txBox="1"/>
          <p:nvPr>
            <p:ph idx="22" type="body"/>
          </p:nvPr>
        </p:nvSpPr>
        <p:spPr>
          <a:xfrm>
            <a:off x="1941375" y="42072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09" name="Google Shape;309;p26"/>
          <p:cNvSpPr txBox="1"/>
          <p:nvPr>
            <p:ph idx="23" type="body"/>
          </p:nvPr>
        </p:nvSpPr>
        <p:spPr>
          <a:xfrm>
            <a:off x="1941375" y="373647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10" name="Google Shape;310;p26"/>
          <p:cNvSpPr txBox="1"/>
          <p:nvPr>
            <p:ph idx="24" type="body"/>
          </p:nvPr>
        </p:nvSpPr>
        <p:spPr>
          <a:xfrm>
            <a:off x="1941375" y="3247325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11" name="Google Shape;311;p26"/>
          <p:cNvSpPr txBox="1"/>
          <p:nvPr>
            <p:ph idx="25" type="body"/>
          </p:nvPr>
        </p:nvSpPr>
        <p:spPr>
          <a:xfrm>
            <a:off x="1941375" y="27580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12" name="Google Shape;312;p26"/>
          <p:cNvSpPr txBox="1"/>
          <p:nvPr>
            <p:ph idx="26" type="body"/>
          </p:nvPr>
        </p:nvSpPr>
        <p:spPr>
          <a:xfrm>
            <a:off x="1941375" y="2268713"/>
            <a:ext cx="1771200" cy="321300"/>
          </a:xfrm>
          <a:prstGeom prst="rect">
            <a:avLst/>
          </a:prstGeom>
        </p:spPr>
        <p:txBody>
          <a:bodyPr anchorCtr="0" anchor="t" bIns="180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13" name="Google Shape;313;p26"/>
          <p:cNvSpPr txBox="1"/>
          <p:nvPr>
            <p:ph idx="27" type="subTitle"/>
          </p:nvPr>
        </p:nvSpPr>
        <p:spPr>
          <a:xfrm>
            <a:off x="7282625" y="1724120"/>
            <a:ext cx="1771200" cy="3960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None/>
              <a:defRPr b="1" sz="1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4" name="Google Shape;314;p26"/>
          <p:cNvSpPr txBox="1"/>
          <p:nvPr>
            <p:ph idx="28" type="subTitle"/>
          </p:nvPr>
        </p:nvSpPr>
        <p:spPr>
          <a:xfrm>
            <a:off x="337750" y="4207225"/>
            <a:ext cx="1339200" cy="15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9pPr>
          </a:lstStyle>
          <a:p/>
        </p:txBody>
      </p:sp>
      <p:sp>
        <p:nvSpPr>
          <p:cNvPr id="315" name="Google Shape;315;p26"/>
          <p:cNvSpPr txBox="1"/>
          <p:nvPr>
            <p:ph idx="29" type="subTitle"/>
          </p:nvPr>
        </p:nvSpPr>
        <p:spPr>
          <a:xfrm>
            <a:off x="337750" y="3737375"/>
            <a:ext cx="1339200" cy="15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9pPr>
          </a:lstStyle>
          <a:p/>
        </p:txBody>
      </p:sp>
      <p:sp>
        <p:nvSpPr>
          <p:cNvPr id="316" name="Google Shape;316;p26"/>
          <p:cNvSpPr txBox="1"/>
          <p:nvPr>
            <p:ph idx="30" type="subTitle"/>
          </p:nvPr>
        </p:nvSpPr>
        <p:spPr>
          <a:xfrm>
            <a:off x="337750" y="3247775"/>
            <a:ext cx="1339200" cy="15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9pPr>
          </a:lstStyle>
          <a:p/>
        </p:txBody>
      </p:sp>
      <p:sp>
        <p:nvSpPr>
          <p:cNvPr id="317" name="Google Shape;317;p26"/>
          <p:cNvSpPr txBox="1"/>
          <p:nvPr>
            <p:ph idx="31" type="subTitle"/>
          </p:nvPr>
        </p:nvSpPr>
        <p:spPr>
          <a:xfrm>
            <a:off x="337750" y="2758175"/>
            <a:ext cx="1339200" cy="15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9pPr>
          </a:lstStyle>
          <a:p/>
        </p:txBody>
      </p:sp>
      <p:sp>
        <p:nvSpPr>
          <p:cNvPr id="318" name="Google Shape;318;p26"/>
          <p:cNvSpPr txBox="1"/>
          <p:nvPr>
            <p:ph idx="32" type="subTitle"/>
          </p:nvPr>
        </p:nvSpPr>
        <p:spPr>
          <a:xfrm>
            <a:off x="337750" y="2268575"/>
            <a:ext cx="1339200" cy="15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 b="1"/>
            </a:lvl9pPr>
          </a:lstStyle>
          <a:p/>
        </p:txBody>
      </p:sp>
      <p:sp>
        <p:nvSpPr>
          <p:cNvPr id="319" name="Google Shape;319;p26"/>
          <p:cNvSpPr txBox="1"/>
          <p:nvPr>
            <p:ph idx="33" type="title"/>
          </p:nvPr>
        </p:nvSpPr>
        <p:spPr>
          <a:xfrm>
            <a:off x="596525" y="753313"/>
            <a:ext cx="7062000" cy="6159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20" name="Google Shape;320;p26"/>
          <p:cNvSpPr txBox="1"/>
          <p:nvPr>
            <p:ph idx="34" type="subTitle"/>
          </p:nvPr>
        </p:nvSpPr>
        <p:spPr>
          <a:xfrm>
            <a:off x="1950863" y="1724125"/>
            <a:ext cx="1771200" cy="3960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None/>
              <a:defRPr b="1" sz="1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1" name="Google Shape;321;p26"/>
          <p:cNvSpPr txBox="1"/>
          <p:nvPr>
            <p:ph idx="35" type="subTitle"/>
          </p:nvPr>
        </p:nvSpPr>
        <p:spPr>
          <a:xfrm>
            <a:off x="3726825" y="1724125"/>
            <a:ext cx="1771200" cy="3960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None/>
              <a:defRPr b="1" sz="1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2" name="Google Shape;322;p26"/>
          <p:cNvSpPr txBox="1"/>
          <p:nvPr>
            <p:ph idx="36" type="subTitle"/>
          </p:nvPr>
        </p:nvSpPr>
        <p:spPr>
          <a:xfrm>
            <a:off x="5503900" y="1724125"/>
            <a:ext cx="1771200" cy="3960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None/>
              <a:defRPr b="1" sz="1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2731">
          <p15:clr>
            <a:srgbClr val="E46962"/>
          </p15:clr>
        </p15:guide>
        <p15:guide id="2" orient="horz" pos="2435">
          <p15:clr>
            <a:srgbClr val="E46962"/>
          </p15:clr>
        </p15:guide>
        <p15:guide id="3" orient="horz" pos="1819">
          <p15:clr>
            <a:srgbClr val="E46962"/>
          </p15:clr>
        </p15:guide>
        <p15:guide id="4" orient="horz" pos="2129">
          <p15:clr>
            <a:srgbClr val="E46962"/>
          </p15:clr>
        </p15:guide>
        <p15:guide id="5" orient="horz" pos="1510">
          <p15:clr>
            <a:srgbClr val="E46962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phics and folder background">
  <p:cSld name="CUSTOM_1_1"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7"/>
          <p:cNvSpPr/>
          <p:nvPr/>
        </p:nvSpPr>
        <p:spPr>
          <a:xfrm>
            <a:off x="-2450" y="486600"/>
            <a:ext cx="9144000" cy="4656900"/>
          </a:xfrm>
          <a:prstGeom prst="roundRect">
            <a:avLst>
              <a:gd fmla="val 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325" name="Google Shape;325;p27"/>
          <p:cNvSpPr txBox="1"/>
          <p:nvPr>
            <p:ph idx="1" type="subTitle"/>
          </p:nvPr>
        </p:nvSpPr>
        <p:spPr>
          <a:xfrm>
            <a:off x="131460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326" name="Google Shape;326;p27"/>
          <p:cNvSpPr txBox="1"/>
          <p:nvPr>
            <p:ph idx="2" type="subTitle"/>
          </p:nvPr>
        </p:nvSpPr>
        <p:spPr>
          <a:xfrm>
            <a:off x="422885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327" name="Google Shape;327;p27"/>
          <p:cNvSpPr txBox="1"/>
          <p:nvPr>
            <p:ph idx="3" type="subTitle"/>
          </p:nvPr>
        </p:nvSpPr>
        <p:spPr>
          <a:xfrm>
            <a:off x="572410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328" name="Google Shape;328;p27"/>
          <p:cNvSpPr txBox="1"/>
          <p:nvPr>
            <p:ph type="title"/>
          </p:nvPr>
        </p:nvSpPr>
        <p:spPr>
          <a:xfrm>
            <a:off x="2777959" y="131799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329" name="Google Shape;329;p27"/>
          <p:cNvSpPr txBox="1"/>
          <p:nvPr>
            <p:ph idx="4" type="subTitle"/>
          </p:nvPr>
        </p:nvSpPr>
        <p:spPr>
          <a:xfrm>
            <a:off x="4617888" y="2276000"/>
            <a:ext cx="4291500" cy="525600"/>
          </a:xfrm>
          <a:prstGeom prst="rect">
            <a:avLst/>
          </a:prstGeom>
        </p:spPr>
        <p:txBody>
          <a:bodyPr anchorCtr="0" anchor="t" bIns="0" lIns="180000" spcFirstLastPara="1" rIns="18000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cxnSp>
        <p:nvCxnSpPr>
          <p:cNvPr id="330" name="Google Shape;330;p27"/>
          <p:cNvCxnSpPr/>
          <p:nvPr/>
        </p:nvCxnSpPr>
        <p:spPr>
          <a:xfrm rot="10800000">
            <a:off x="5397992" y="3025650"/>
            <a:ext cx="0" cy="1576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31" name="Google Shape;331;p27"/>
          <p:cNvCxnSpPr/>
          <p:nvPr/>
        </p:nvCxnSpPr>
        <p:spPr>
          <a:xfrm rot="10800000">
            <a:off x="6114201" y="3025007"/>
            <a:ext cx="0" cy="1576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32" name="Google Shape;332;p27"/>
          <p:cNvCxnSpPr/>
          <p:nvPr/>
        </p:nvCxnSpPr>
        <p:spPr>
          <a:xfrm rot="10800000">
            <a:off x="6816098" y="3025650"/>
            <a:ext cx="0" cy="1576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33" name="Google Shape;333;p27"/>
          <p:cNvCxnSpPr/>
          <p:nvPr/>
        </p:nvCxnSpPr>
        <p:spPr>
          <a:xfrm rot="10800000">
            <a:off x="7517325" y="3025650"/>
            <a:ext cx="0" cy="1576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34" name="Google Shape;334;p27"/>
          <p:cNvCxnSpPr/>
          <p:nvPr/>
        </p:nvCxnSpPr>
        <p:spPr>
          <a:xfrm rot="10800000">
            <a:off x="8218904" y="3025011"/>
            <a:ext cx="0" cy="1576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35" name="Google Shape;335;p27"/>
          <p:cNvCxnSpPr/>
          <p:nvPr/>
        </p:nvCxnSpPr>
        <p:spPr>
          <a:xfrm rot="10800000">
            <a:off x="5043384" y="4397242"/>
            <a:ext cx="36849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36" name="Google Shape;336;p27"/>
          <p:cNvCxnSpPr/>
          <p:nvPr/>
        </p:nvCxnSpPr>
        <p:spPr>
          <a:xfrm rot="10800000">
            <a:off x="5043384" y="4106948"/>
            <a:ext cx="36849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37" name="Google Shape;337;p27"/>
          <p:cNvCxnSpPr/>
          <p:nvPr/>
        </p:nvCxnSpPr>
        <p:spPr>
          <a:xfrm rot="10800000">
            <a:off x="5043384" y="3813733"/>
            <a:ext cx="36849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38" name="Google Shape;338;p27"/>
          <p:cNvCxnSpPr/>
          <p:nvPr/>
        </p:nvCxnSpPr>
        <p:spPr>
          <a:xfrm rot="10800000">
            <a:off x="5043384" y="3521491"/>
            <a:ext cx="36849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39" name="Google Shape;339;p27"/>
          <p:cNvCxnSpPr/>
          <p:nvPr/>
        </p:nvCxnSpPr>
        <p:spPr>
          <a:xfrm rot="10800000">
            <a:off x="5043384" y="3228574"/>
            <a:ext cx="36849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40" name="Google Shape;340;p27"/>
          <p:cNvCxnSpPr/>
          <p:nvPr/>
        </p:nvCxnSpPr>
        <p:spPr>
          <a:xfrm rot="10800000">
            <a:off x="5043640" y="4602364"/>
            <a:ext cx="36849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41" name="Google Shape;341;p27"/>
          <p:cNvCxnSpPr/>
          <p:nvPr/>
        </p:nvCxnSpPr>
        <p:spPr>
          <a:xfrm rot="10800000">
            <a:off x="5043455" y="3022856"/>
            <a:ext cx="0" cy="1582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2" name="Google Shape;342;p27"/>
          <p:cNvSpPr txBox="1"/>
          <p:nvPr>
            <p:ph idx="5" type="subTitle"/>
          </p:nvPr>
        </p:nvSpPr>
        <p:spPr>
          <a:xfrm>
            <a:off x="392000" y="4601800"/>
            <a:ext cx="916500" cy="1836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43" name="Google Shape;343;p27"/>
          <p:cNvSpPr txBox="1"/>
          <p:nvPr>
            <p:ph idx="6" type="subTitle"/>
          </p:nvPr>
        </p:nvSpPr>
        <p:spPr>
          <a:xfrm>
            <a:off x="1390838" y="4601800"/>
            <a:ext cx="916500" cy="1836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44" name="Google Shape;344;p27"/>
          <p:cNvSpPr txBox="1"/>
          <p:nvPr>
            <p:ph idx="7" type="subTitle"/>
          </p:nvPr>
        </p:nvSpPr>
        <p:spPr>
          <a:xfrm>
            <a:off x="2389500" y="4602800"/>
            <a:ext cx="903600" cy="1836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45" name="Google Shape;345;p27"/>
          <p:cNvSpPr txBox="1"/>
          <p:nvPr>
            <p:ph idx="8" type="subTitle"/>
          </p:nvPr>
        </p:nvSpPr>
        <p:spPr>
          <a:xfrm>
            <a:off x="3388150" y="4601800"/>
            <a:ext cx="960300" cy="1836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46" name="Google Shape;346;p27"/>
          <p:cNvSpPr txBox="1"/>
          <p:nvPr>
            <p:ph idx="9" type="subTitle"/>
          </p:nvPr>
        </p:nvSpPr>
        <p:spPr>
          <a:xfrm>
            <a:off x="392025" y="4022425"/>
            <a:ext cx="916500" cy="579600"/>
          </a:xfrm>
          <a:prstGeom prst="rect">
            <a:avLst/>
          </a:prstGeom>
        </p:spPr>
        <p:txBody>
          <a:bodyPr anchorCtr="0" anchor="b" bIns="0" lIns="5400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anken Grotesk Medium"/>
              <a:buNone/>
              <a:defRPr sz="3000">
                <a:latin typeface="Hanken Grotesk Medium"/>
                <a:ea typeface="Hanken Grotesk Medium"/>
                <a:cs typeface="Hanken Grotesk Medium"/>
                <a:sym typeface="Hanken Grotesk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47" name="Google Shape;347;p27"/>
          <p:cNvSpPr txBox="1"/>
          <p:nvPr>
            <p:ph idx="13" type="subTitle"/>
          </p:nvPr>
        </p:nvSpPr>
        <p:spPr>
          <a:xfrm>
            <a:off x="1391050" y="3875575"/>
            <a:ext cx="916500" cy="726600"/>
          </a:xfrm>
          <a:prstGeom prst="rect">
            <a:avLst/>
          </a:prstGeom>
        </p:spPr>
        <p:txBody>
          <a:bodyPr anchorCtr="0" anchor="b" bIns="0" lIns="5400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anken Grotesk Medium"/>
              <a:buNone/>
              <a:defRPr sz="3000">
                <a:latin typeface="Hanken Grotesk Medium"/>
                <a:ea typeface="Hanken Grotesk Medium"/>
                <a:cs typeface="Hanken Grotesk Medium"/>
                <a:sym typeface="Hanken Grotesk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48" name="Google Shape;348;p27"/>
          <p:cNvSpPr txBox="1"/>
          <p:nvPr>
            <p:ph idx="14" type="subTitle"/>
          </p:nvPr>
        </p:nvSpPr>
        <p:spPr>
          <a:xfrm>
            <a:off x="2390200" y="3875575"/>
            <a:ext cx="916500" cy="726600"/>
          </a:xfrm>
          <a:prstGeom prst="rect">
            <a:avLst/>
          </a:prstGeom>
        </p:spPr>
        <p:txBody>
          <a:bodyPr anchorCtr="0" anchor="b" bIns="0" lIns="5400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anken Grotesk Medium"/>
              <a:buNone/>
              <a:defRPr sz="3000">
                <a:latin typeface="Hanken Grotesk Medium"/>
                <a:ea typeface="Hanken Grotesk Medium"/>
                <a:cs typeface="Hanken Grotesk Medium"/>
                <a:sym typeface="Hanken Grotesk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49" name="Google Shape;349;p27"/>
          <p:cNvSpPr txBox="1"/>
          <p:nvPr>
            <p:ph idx="15" type="subTitle"/>
          </p:nvPr>
        </p:nvSpPr>
        <p:spPr>
          <a:xfrm>
            <a:off x="3394525" y="4022425"/>
            <a:ext cx="954000" cy="579600"/>
          </a:xfrm>
          <a:prstGeom prst="rect">
            <a:avLst/>
          </a:prstGeom>
        </p:spPr>
        <p:txBody>
          <a:bodyPr anchorCtr="0" anchor="b" bIns="0" lIns="5400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anken Grotesk Medium"/>
              <a:buNone/>
              <a:defRPr sz="3000">
                <a:latin typeface="Hanken Grotesk Medium"/>
                <a:ea typeface="Hanken Grotesk Medium"/>
                <a:cs typeface="Hanken Grotesk Medium"/>
                <a:sym typeface="Hanken Grotesk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50" name="Google Shape;350;p27"/>
          <p:cNvSpPr txBox="1"/>
          <p:nvPr>
            <p:ph idx="16" type="subTitle"/>
          </p:nvPr>
        </p:nvSpPr>
        <p:spPr>
          <a:xfrm>
            <a:off x="227625" y="2276000"/>
            <a:ext cx="4291500" cy="525600"/>
          </a:xfrm>
          <a:prstGeom prst="rect">
            <a:avLst/>
          </a:prstGeom>
        </p:spPr>
        <p:txBody>
          <a:bodyPr anchorCtr="0" anchor="t" bIns="0" lIns="180000" spcFirstLastPara="1" rIns="18000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Font typeface="Neuton Light"/>
              <a:buNone/>
              <a:defRPr sz="1600"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351" name="Google Shape;351;p27"/>
          <p:cNvSpPr txBox="1"/>
          <p:nvPr>
            <p:ph idx="17" type="subTitle"/>
          </p:nvPr>
        </p:nvSpPr>
        <p:spPr>
          <a:xfrm>
            <a:off x="5401957" y="4602450"/>
            <a:ext cx="507600" cy="1836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52" name="Google Shape;352;p27"/>
          <p:cNvSpPr txBox="1"/>
          <p:nvPr>
            <p:ph idx="18" type="subTitle"/>
          </p:nvPr>
        </p:nvSpPr>
        <p:spPr>
          <a:xfrm>
            <a:off x="6104132" y="4602450"/>
            <a:ext cx="507600" cy="1836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53" name="Google Shape;353;p27"/>
          <p:cNvSpPr txBox="1"/>
          <p:nvPr>
            <p:ph idx="19" type="subTitle"/>
          </p:nvPr>
        </p:nvSpPr>
        <p:spPr>
          <a:xfrm>
            <a:off x="6811663" y="4602450"/>
            <a:ext cx="507600" cy="1836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54" name="Google Shape;354;p27"/>
          <p:cNvSpPr txBox="1"/>
          <p:nvPr>
            <p:ph idx="20" type="subTitle"/>
          </p:nvPr>
        </p:nvSpPr>
        <p:spPr>
          <a:xfrm>
            <a:off x="8220182" y="4602450"/>
            <a:ext cx="507600" cy="1836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55" name="Google Shape;355;p27"/>
          <p:cNvSpPr txBox="1"/>
          <p:nvPr>
            <p:ph idx="21" type="subTitle"/>
          </p:nvPr>
        </p:nvSpPr>
        <p:spPr>
          <a:xfrm>
            <a:off x="7516525" y="4602450"/>
            <a:ext cx="507600" cy="1836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56" name="Google Shape;356;p27"/>
          <p:cNvSpPr txBox="1"/>
          <p:nvPr>
            <p:ph idx="22" type="subTitle"/>
          </p:nvPr>
        </p:nvSpPr>
        <p:spPr>
          <a:xfrm>
            <a:off x="4695907" y="4059350"/>
            <a:ext cx="309600" cy="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57" name="Google Shape;357;p27"/>
          <p:cNvSpPr txBox="1"/>
          <p:nvPr>
            <p:ph idx="23" type="subTitle"/>
          </p:nvPr>
        </p:nvSpPr>
        <p:spPr>
          <a:xfrm>
            <a:off x="4695907" y="4358875"/>
            <a:ext cx="309600" cy="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58" name="Google Shape;358;p27"/>
          <p:cNvSpPr txBox="1"/>
          <p:nvPr>
            <p:ph idx="24" type="subTitle"/>
          </p:nvPr>
        </p:nvSpPr>
        <p:spPr>
          <a:xfrm>
            <a:off x="4695907" y="3474700"/>
            <a:ext cx="309600" cy="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59" name="Google Shape;359;p27"/>
          <p:cNvSpPr txBox="1"/>
          <p:nvPr>
            <p:ph idx="25" type="subTitle"/>
          </p:nvPr>
        </p:nvSpPr>
        <p:spPr>
          <a:xfrm>
            <a:off x="4695907" y="3777850"/>
            <a:ext cx="309600" cy="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60" name="Google Shape;360;p27"/>
          <p:cNvSpPr txBox="1"/>
          <p:nvPr>
            <p:ph idx="26" type="subTitle"/>
          </p:nvPr>
        </p:nvSpPr>
        <p:spPr>
          <a:xfrm>
            <a:off x="4695907" y="3181775"/>
            <a:ext cx="309600" cy="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361" name="Google Shape;361;p27"/>
          <p:cNvSpPr txBox="1"/>
          <p:nvPr>
            <p:ph idx="27" type="title"/>
          </p:nvPr>
        </p:nvSpPr>
        <p:spPr>
          <a:xfrm>
            <a:off x="593775" y="707062"/>
            <a:ext cx="7196400" cy="615900"/>
          </a:xfrm>
          <a:prstGeom prst="rect">
            <a:avLst/>
          </a:prstGeom>
        </p:spPr>
        <p:txBody>
          <a:bodyPr anchorCtr="0" anchor="t" bIns="91425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umns 2">
  <p:cSld name="CUSTOM_7_1_1_1_1_1_1_1_1_1_1_1_1_1_1_1_1_9"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28"/>
          <p:cNvSpPr txBox="1"/>
          <p:nvPr>
            <p:ph type="title"/>
          </p:nvPr>
        </p:nvSpPr>
        <p:spPr>
          <a:xfrm>
            <a:off x="2121700" y="637675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364" name="Google Shape;364;p28"/>
          <p:cNvSpPr txBox="1"/>
          <p:nvPr>
            <p:ph idx="2" type="title"/>
          </p:nvPr>
        </p:nvSpPr>
        <p:spPr>
          <a:xfrm>
            <a:off x="3899225" y="637675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365" name="Google Shape;365;p28"/>
          <p:cNvSpPr txBox="1"/>
          <p:nvPr>
            <p:ph idx="3" type="title"/>
          </p:nvPr>
        </p:nvSpPr>
        <p:spPr>
          <a:xfrm>
            <a:off x="5676475" y="637675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366" name="Google Shape;366;p28"/>
          <p:cNvSpPr txBox="1"/>
          <p:nvPr>
            <p:ph idx="4" type="title"/>
          </p:nvPr>
        </p:nvSpPr>
        <p:spPr>
          <a:xfrm>
            <a:off x="7453725" y="637675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367" name="Google Shape;367;p28"/>
          <p:cNvSpPr txBox="1"/>
          <p:nvPr>
            <p:ph idx="5" type="title"/>
          </p:nvPr>
        </p:nvSpPr>
        <p:spPr>
          <a:xfrm>
            <a:off x="341975" y="637675"/>
            <a:ext cx="360000" cy="360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368" name="Google Shape;368;p28"/>
          <p:cNvSpPr txBox="1"/>
          <p:nvPr>
            <p:ph idx="6" type="title"/>
          </p:nvPr>
        </p:nvSpPr>
        <p:spPr>
          <a:xfrm>
            <a:off x="2184250" y="1183050"/>
            <a:ext cx="1440300" cy="25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369" name="Google Shape;369;p28"/>
          <p:cNvSpPr txBox="1"/>
          <p:nvPr>
            <p:ph idx="7" type="title"/>
          </p:nvPr>
        </p:nvSpPr>
        <p:spPr>
          <a:xfrm>
            <a:off x="3962263" y="1183050"/>
            <a:ext cx="1440300" cy="25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370" name="Google Shape;370;p28"/>
          <p:cNvSpPr txBox="1"/>
          <p:nvPr>
            <p:ph idx="8" type="title"/>
          </p:nvPr>
        </p:nvSpPr>
        <p:spPr>
          <a:xfrm>
            <a:off x="406525" y="1183050"/>
            <a:ext cx="1440300" cy="25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371" name="Google Shape;371;p28"/>
          <p:cNvSpPr txBox="1"/>
          <p:nvPr>
            <p:ph idx="9" type="title"/>
          </p:nvPr>
        </p:nvSpPr>
        <p:spPr>
          <a:xfrm>
            <a:off x="5729600" y="1183050"/>
            <a:ext cx="1440300" cy="25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372" name="Google Shape;372;p28"/>
          <p:cNvSpPr txBox="1"/>
          <p:nvPr>
            <p:ph idx="13" type="title"/>
          </p:nvPr>
        </p:nvSpPr>
        <p:spPr>
          <a:xfrm>
            <a:off x="7518138" y="1183050"/>
            <a:ext cx="1440300" cy="25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373" name="Google Shape;373;p28"/>
          <p:cNvSpPr txBox="1"/>
          <p:nvPr>
            <p:ph idx="1" type="body"/>
          </p:nvPr>
        </p:nvSpPr>
        <p:spPr>
          <a:xfrm>
            <a:off x="223881" y="3318500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74" name="Google Shape;374;p28"/>
          <p:cNvSpPr txBox="1"/>
          <p:nvPr>
            <p:ph idx="14" type="body"/>
          </p:nvPr>
        </p:nvSpPr>
        <p:spPr>
          <a:xfrm>
            <a:off x="2004019" y="3316400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75" name="Google Shape;375;p28"/>
          <p:cNvSpPr txBox="1"/>
          <p:nvPr>
            <p:ph idx="15" type="body"/>
          </p:nvPr>
        </p:nvSpPr>
        <p:spPr>
          <a:xfrm>
            <a:off x="3781781" y="3317450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76" name="Google Shape;376;p28"/>
          <p:cNvSpPr txBox="1"/>
          <p:nvPr>
            <p:ph idx="16" type="body"/>
          </p:nvPr>
        </p:nvSpPr>
        <p:spPr>
          <a:xfrm>
            <a:off x="5559956" y="3315350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77" name="Google Shape;377;p28"/>
          <p:cNvSpPr txBox="1"/>
          <p:nvPr>
            <p:ph idx="17" type="body"/>
          </p:nvPr>
        </p:nvSpPr>
        <p:spPr>
          <a:xfrm>
            <a:off x="7341056" y="3315350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78" name="Google Shape;378;p28"/>
          <p:cNvSpPr txBox="1"/>
          <p:nvPr>
            <p:ph idx="18" type="body"/>
          </p:nvPr>
        </p:nvSpPr>
        <p:spPr>
          <a:xfrm>
            <a:off x="223881" y="4143425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79" name="Google Shape;379;p28"/>
          <p:cNvSpPr txBox="1"/>
          <p:nvPr>
            <p:ph idx="19" type="body"/>
          </p:nvPr>
        </p:nvSpPr>
        <p:spPr>
          <a:xfrm>
            <a:off x="2004019" y="4143425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80" name="Google Shape;380;p28"/>
          <p:cNvSpPr txBox="1"/>
          <p:nvPr>
            <p:ph idx="20" type="body"/>
          </p:nvPr>
        </p:nvSpPr>
        <p:spPr>
          <a:xfrm>
            <a:off x="3781781" y="4143425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81" name="Google Shape;381;p28"/>
          <p:cNvSpPr txBox="1"/>
          <p:nvPr>
            <p:ph idx="21" type="body"/>
          </p:nvPr>
        </p:nvSpPr>
        <p:spPr>
          <a:xfrm>
            <a:off x="5559956" y="4143425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82" name="Google Shape;382;p28"/>
          <p:cNvSpPr txBox="1"/>
          <p:nvPr>
            <p:ph idx="22" type="body"/>
          </p:nvPr>
        </p:nvSpPr>
        <p:spPr>
          <a:xfrm>
            <a:off x="7341056" y="4143425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83" name="Google Shape;383;p28"/>
          <p:cNvSpPr txBox="1"/>
          <p:nvPr>
            <p:ph idx="23" type="title"/>
          </p:nvPr>
        </p:nvSpPr>
        <p:spPr>
          <a:xfrm>
            <a:off x="3782413" y="1925063"/>
            <a:ext cx="1778700" cy="651900"/>
          </a:xfrm>
          <a:prstGeom prst="rect">
            <a:avLst/>
          </a:prstGeom>
        </p:spPr>
        <p:txBody>
          <a:bodyPr anchorCtr="0" anchor="t" bIns="5400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384" name="Google Shape;384;p28"/>
          <p:cNvSpPr txBox="1"/>
          <p:nvPr>
            <p:ph idx="24" type="title"/>
          </p:nvPr>
        </p:nvSpPr>
        <p:spPr>
          <a:xfrm>
            <a:off x="2004613" y="1924013"/>
            <a:ext cx="1778700" cy="651900"/>
          </a:xfrm>
          <a:prstGeom prst="rect">
            <a:avLst/>
          </a:prstGeom>
        </p:spPr>
        <p:txBody>
          <a:bodyPr anchorCtr="0" anchor="t" bIns="5400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385" name="Google Shape;385;p28"/>
          <p:cNvSpPr txBox="1"/>
          <p:nvPr>
            <p:ph idx="25" type="title"/>
          </p:nvPr>
        </p:nvSpPr>
        <p:spPr>
          <a:xfrm>
            <a:off x="227650" y="1926113"/>
            <a:ext cx="1778700" cy="651900"/>
          </a:xfrm>
          <a:prstGeom prst="rect">
            <a:avLst/>
          </a:prstGeom>
        </p:spPr>
        <p:txBody>
          <a:bodyPr anchorCtr="0" anchor="t" bIns="5400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386" name="Google Shape;386;p28"/>
          <p:cNvSpPr txBox="1"/>
          <p:nvPr>
            <p:ph idx="26" type="title"/>
          </p:nvPr>
        </p:nvSpPr>
        <p:spPr>
          <a:xfrm>
            <a:off x="7340875" y="1922963"/>
            <a:ext cx="1778700" cy="651900"/>
          </a:xfrm>
          <a:prstGeom prst="rect">
            <a:avLst/>
          </a:prstGeom>
        </p:spPr>
        <p:txBody>
          <a:bodyPr anchorCtr="0" anchor="t" bIns="5400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387" name="Google Shape;387;p28"/>
          <p:cNvSpPr txBox="1"/>
          <p:nvPr>
            <p:ph idx="27" type="title"/>
          </p:nvPr>
        </p:nvSpPr>
        <p:spPr>
          <a:xfrm>
            <a:off x="5559375" y="1922963"/>
            <a:ext cx="1778700" cy="651900"/>
          </a:xfrm>
          <a:prstGeom prst="rect">
            <a:avLst/>
          </a:prstGeom>
        </p:spPr>
        <p:txBody>
          <a:bodyPr anchorCtr="0" anchor="t" bIns="54000" lIns="108000" spcFirstLastPara="1" rIns="10800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388" name="Google Shape;388;p28"/>
          <p:cNvSpPr txBox="1"/>
          <p:nvPr>
            <p:ph idx="28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389" name="Google Shape;389;p28"/>
          <p:cNvSpPr txBox="1"/>
          <p:nvPr>
            <p:ph idx="29" type="body"/>
          </p:nvPr>
        </p:nvSpPr>
        <p:spPr>
          <a:xfrm>
            <a:off x="223881" y="2490413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90" name="Google Shape;390;p28"/>
          <p:cNvSpPr txBox="1"/>
          <p:nvPr>
            <p:ph idx="30" type="body"/>
          </p:nvPr>
        </p:nvSpPr>
        <p:spPr>
          <a:xfrm>
            <a:off x="2004019" y="2488313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91" name="Google Shape;391;p28"/>
          <p:cNvSpPr txBox="1"/>
          <p:nvPr>
            <p:ph idx="31" type="body"/>
          </p:nvPr>
        </p:nvSpPr>
        <p:spPr>
          <a:xfrm>
            <a:off x="3781781" y="2489363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92" name="Google Shape;392;p28"/>
          <p:cNvSpPr txBox="1"/>
          <p:nvPr>
            <p:ph idx="32" type="body"/>
          </p:nvPr>
        </p:nvSpPr>
        <p:spPr>
          <a:xfrm>
            <a:off x="5559956" y="2487263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93" name="Google Shape;393;p28"/>
          <p:cNvSpPr txBox="1"/>
          <p:nvPr>
            <p:ph idx="33" type="body"/>
          </p:nvPr>
        </p:nvSpPr>
        <p:spPr>
          <a:xfrm>
            <a:off x="7341056" y="2487263"/>
            <a:ext cx="1778400" cy="651600"/>
          </a:xfrm>
          <a:prstGeom prst="rect">
            <a:avLst/>
          </a:prstGeom>
        </p:spPr>
        <p:txBody>
          <a:bodyPr anchorCtr="0" anchor="t" bIns="54000" lIns="108000" spcFirstLastPara="1" rIns="108000" wrap="square" tIns="5400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phics 1">
  <p:cSld name="CUSTOM_7_1_1_1_1_1_1_1_1_1_1_1_1_1_1_1_1_7"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29"/>
          <p:cNvSpPr txBox="1"/>
          <p:nvPr>
            <p:ph idx="1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396" name="Google Shape;396;p29"/>
          <p:cNvSpPr txBox="1"/>
          <p:nvPr>
            <p:ph type="title"/>
          </p:nvPr>
        </p:nvSpPr>
        <p:spPr>
          <a:xfrm>
            <a:off x="594025" y="539600"/>
            <a:ext cx="7196700" cy="57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9pPr>
          </a:lstStyle>
          <a:p/>
        </p:txBody>
      </p:sp>
      <p:cxnSp>
        <p:nvCxnSpPr>
          <p:cNvPr id="397" name="Google Shape;397;p29"/>
          <p:cNvCxnSpPr/>
          <p:nvPr/>
        </p:nvCxnSpPr>
        <p:spPr>
          <a:xfrm rot="10800000">
            <a:off x="1721971" y="1322379"/>
            <a:ext cx="0" cy="3222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98" name="Google Shape;398;p29"/>
          <p:cNvCxnSpPr/>
          <p:nvPr/>
        </p:nvCxnSpPr>
        <p:spPr>
          <a:xfrm rot="10800000">
            <a:off x="3185875" y="1321065"/>
            <a:ext cx="0" cy="3222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399" name="Google Shape;399;p29"/>
          <p:cNvCxnSpPr/>
          <p:nvPr/>
        </p:nvCxnSpPr>
        <p:spPr>
          <a:xfrm rot="10800000">
            <a:off x="4620526" y="1322379"/>
            <a:ext cx="0" cy="3222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400" name="Google Shape;400;p29"/>
          <p:cNvCxnSpPr/>
          <p:nvPr/>
        </p:nvCxnSpPr>
        <p:spPr>
          <a:xfrm rot="10800000">
            <a:off x="6053808" y="1322379"/>
            <a:ext cx="0" cy="3222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401" name="Google Shape;401;p29"/>
          <p:cNvCxnSpPr/>
          <p:nvPr/>
        </p:nvCxnSpPr>
        <p:spPr>
          <a:xfrm rot="10800000">
            <a:off x="7487809" y="1321073"/>
            <a:ext cx="0" cy="3222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402" name="Google Shape;402;p29"/>
          <p:cNvCxnSpPr/>
          <p:nvPr/>
        </p:nvCxnSpPr>
        <p:spPr>
          <a:xfrm rot="10800000">
            <a:off x="997162" y="4125842"/>
            <a:ext cx="7531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403" name="Google Shape;403;p29"/>
          <p:cNvCxnSpPr/>
          <p:nvPr/>
        </p:nvCxnSpPr>
        <p:spPr>
          <a:xfrm rot="10800000">
            <a:off x="997162" y="3532492"/>
            <a:ext cx="7531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404" name="Google Shape;404;p29"/>
          <p:cNvCxnSpPr/>
          <p:nvPr/>
        </p:nvCxnSpPr>
        <p:spPr>
          <a:xfrm rot="10800000">
            <a:off x="997162" y="2933172"/>
            <a:ext cx="7531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405" name="Google Shape;405;p29"/>
          <p:cNvCxnSpPr/>
          <p:nvPr/>
        </p:nvCxnSpPr>
        <p:spPr>
          <a:xfrm rot="10800000">
            <a:off x="997162" y="2335841"/>
            <a:ext cx="7531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406" name="Google Shape;406;p29"/>
          <p:cNvCxnSpPr/>
          <p:nvPr/>
        </p:nvCxnSpPr>
        <p:spPr>
          <a:xfrm rot="10800000">
            <a:off x="997162" y="1737130"/>
            <a:ext cx="7531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407" name="Google Shape;407;p29"/>
          <p:cNvCxnSpPr/>
          <p:nvPr/>
        </p:nvCxnSpPr>
        <p:spPr>
          <a:xfrm rot="10800000">
            <a:off x="997686" y="4545103"/>
            <a:ext cx="7531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08" name="Google Shape;408;p29"/>
          <p:cNvCxnSpPr/>
          <p:nvPr/>
        </p:nvCxnSpPr>
        <p:spPr>
          <a:xfrm rot="10800000">
            <a:off x="997311" y="1316605"/>
            <a:ext cx="0" cy="3234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9" name="Google Shape;409;p29"/>
          <p:cNvSpPr txBox="1"/>
          <p:nvPr>
            <p:ph idx="2" type="subTitle"/>
          </p:nvPr>
        </p:nvSpPr>
        <p:spPr>
          <a:xfrm>
            <a:off x="1730075" y="4545279"/>
            <a:ext cx="1037400" cy="3753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b="1"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9pPr>
          </a:lstStyle>
          <a:p/>
        </p:txBody>
      </p:sp>
      <p:sp>
        <p:nvSpPr>
          <p:cNvPr id="410" name="Google Shape;410;p29"/>
          <p:cNvSpPr txBox="1"/>
          <p:nvPr>
            <p:ph idx="3" type="subTitle"/>
          </p:nvPr>
        </p:nvSpPr>
        <p:spPr>
          <a:xfrm>
            <a:off x="3165294" y="4545279"/>
            <a:ext cx="1037400" cy="3753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b="1"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9pPr>
          </a:lstStyle>
          <a:p/>
        </p:txBody>
      </p:sp>
      <p:sp>
        <p:nvSpPr>
          <p:cNvPr id="411" name="Google Shape;411;p29"/>
          <p:cNvSpPr txBox="1"/>
          <p:nvPr>
            <p:ph idx="4" type="subTitle"/>
          </p:nvPr>
        </p:nvSpPr>
        <p:spPr>
          <a:xfrm>
            <a:off x="4611461" y="4545279"/>
            <a:ext cx="1037400" cy="3753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b="1"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9pPr>
          </a:lstStyle>
          <a:p/>
        </p:txBody>
      </p:sp>
      <p:sp>
        <p:nvSpPr>
          <p:cNvPr id="412" name="Google Shape;412;p29"/>
          <p:cNvSpPr txBox="1"/>
          <p:nvPr>
            <p:ph idx="5" type="subTitle"/>
          </p:nvPr>
        </p:nvSpPr>
        <p:spPr>
          <a:xfrm>
            <a:off x="7490421" y="4545279"/>
            <a:ext cx="1037400" cy="3753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b="1"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9pPr>
          </a:lstStyle>
          <a:p/>
        </p:txBody>
      </p:sp>
      <p:sp>
        <p:nvSpPr>
          <p:cNvPr id="413" name="Google Shape;413;p29"/>
          <p:cNvSpPr txBox="1"/>
          <p:nvPr>
            <p:ph idx="6" type="subTitle"/>
          </p:nvPr>
        </p:nvSpPr>
        <p:spPr>
          <a:xfrm>
            <a:off x="6052173" y="4545279"/>
            <a:ext cx="1037400" cy="3753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b="1"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9pPr>
          </a:lstStyle>
          <a:p/>
        </p:txBody>
      </p:sp>
      <p:sp>
        <p:nvSpPr>
          <p:cNvPr id="414" name="Google Shape;414;p29"/>
          <p:cNvSpPr txBox="1"/>
          <p:nvPr>
            <p:ph idx="7" type="subTitle"/>
          </p:nvPr>
        </p:nvSpPr>
        <p:spPr>
          <a:xfrm>
            <a:off x="286936" y="3435204"/>
            <a:ext cx="632700" cy="191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b="1"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9pPr>
          </a:lstStyle>
          <a:p/>
        </p:txBody>
      </p:sp>
      <p:sp>
        <p:nvSpPr>
          <p:cNvPr id="415" name="Google Shape;415;p29"/>
          <p:cNvSpPr txBox="1"/>
          <p:nvPr>
            <p:ph idx="8" type="subTitle"/>
          </p:nvPr>
        </p:nvSpPr>
        <p:spPr>
          <a:xfrm>
            <a:off x="286936" y="4047421"/>
            <a:ext cx="632700" cy="191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b="1"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9pPr>
          </a:lstStyle>
          <a:p/>
        </p:txBody>
      </p:sp>
      <p:sp>
        <p:nvSpPr>
          <p:cNvPr id="416" name="Google Shape;416;p29"/>
          <p:cNvSpPr txBox="1"/>
          <p:nvPr>
            <p:ph idx="9" type="subTitle"/>
          </p:nvPr>
        </p:nvSpPr>
        <p:spPr>
          <a:xfrm>
            <a:off x="286936" y="2240202"/>
            <a:ext cx="632700" cy="191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b="1"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9pPr>
          </a:lstStyle>
          <a:p/>
        </p:txBody>
      </p:sp>
      <p:sp>
        <p:nvSpPr>
          <p:cNvPr id="417" name="Google Shape;417;p29"/>
          <p:cNvSpPr txBox="1"/>
          <p:nvPr>
            <p:ph idx="13" type="subTitle"/>
          </p:nvPr>
        </p:nvSpPr>
        <p:spPr>
          <a:xfrm>
            <a:off x="286936" y="2859829"/>
            <a:ext cx="632700" cy="191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b="1"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9pPr>
          </a:lstStyle>
          <a:p/>
        </p:txBody>
      </p:sp>
      <p:sp>
        <p:nvSpPr>
          <p:cNvPr id="418" name="Google Shape;418;p29"/>
          <p:cNvSpPr txBox="1"/>
          <p:nvPr>
            <p:ph idx="14" type="subTitle"/>
          </p:nvPr>
        </p:nvSpPr>
        <p:spPr>
          <a:xfrm>
            <a:off x="286936" y="1641475"/>
            <a:ext cx="632700" cy="191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Hanken Grotesk"/>
              <a:buNone/>
              <a:defRPr b="1"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Font typeface="Hanken Grotesk"/>
              <a:buNone/>
              <a:defRPr b="1" sz="800"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phics 2">
  <p:cSld name="CUSTOM_7_1_1_1_1_1_1_1_1_1_1_1_1_1_1_1_1_8">
    <p:bg>
      <p:bgPr>
        <a:solidFill>
          <a:schemeClr val="dk2"/>
        </a:solidFill>
      </p:bgPr>
    </p:bg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30"/>
          <p:cNvSpPr txBox="1"/>
          <p:nvPr>
            <p:ph idx="1" type="body"/>
          </p:nvPr>
        </p:nvSpPr>
        <p:spPr>
          <a:xfrm>
            <a:off x="6832625" y="4360925"/>
            <a:ext cx="2120400" cy="496800"/>
          </a:xfrm>
          <a:prstGeom prst="rect">
            <a:avLst/>
          </a:prstGeom>
        </p:spPr>
        <p:txBody>
          <a:bodyPr anchorCtr="0" anchor="t" bIns="91425" lIns="180000" spcFirstLastPara="1" rIns="180000" wrap="square" tIns="54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21" name="Google Shape;421;p30"/>
          <p:cNvSpPr txBox="1"/>
          <p:nvPr>
            <p:ph idx="2" type="body"/>
          </p:nvPr>
        </p:nvSpPr>
        <p:spPr>
          <a:xfrm>
            <a:off x="4619575" y="4360925"/>
            <a:ext cx="2120400" cy="496800"/>
          </a:xfrm>
          <a:prstGeom prst="rect">
            <a:avLst/>
          </a:prstGeom>
        </p:spPr>
        <p:txBody>
          <a:bodyPr anchorCtr="0" anchor="t" bIns="91425" lIns="180000" spcFirstLastPara="1" rIns="180000" wrap="square" tIns="54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22" name="Google Shape;422;p30"/>
          <p:cNvSpPr txBox="1"/>
          <p:nvPr>
            <p:ph idx="3" type="body"/>
          </p:nvPr>
        </p:nvSpPr>
        <p:spPr>
          <a:xfrm>
            <a:off x="2406525" y="4360925"/>
            <a:ext cx="2120400" cy="496800"/>
          </a:xfrm>
          <a:prstGeom prst="rect">
            <a:avLst/>
          </a:prstGeom>
        </p:spPr>
        <p:txBody>
          <a:bodyPr anchorCtr="0" anchor="t" bIns="91425" lIns="180000" spcFirstLastPara="1" rIns="180000" wrap="square" tIns="54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23" name="Google Shape;423;p30"/>
          <p:cNvSpPr txBox="1"/>
          <p:nvPr>
            <p:ph idx="4" type="body"/>
          </p:nvPr>
        </p:nvSpPr>
        <p:spPr>
          <a:xfrm>
            <a:off x="193475" y="4360925"/>
            <a:ext cx="2120400" cy="496800"/>
          </a:xfrm>
          <a:prstGeom prst="rect">
            <a:avLst/>
          </a:prstGeom>
        </p:spPr>
        <p:txBody>
          <a:bodyPr anchorCtr="0" anchor="t" bIns="91425" lIns="180000" spcFirstLastPara="1" rIns="180000" wrap="square" tIns="54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24" name="Google Shape;424;p30"/>
          <p:cNvSpPr txBox="1"/>
          <p:nvPr>
            <p:ph idx="5" type="body"/>
          </p:nvPr>
        </p:nvSpPr>
        <p:spPr>
          <a:xfrm>
            <a:off x="6831375" y="2557613"/>
            <a:ext cx="2120400" cy="496800"/>
          </a:xfrm>
          <a:prstGeom prst="rect">
            <a:avLst/>
          </a:prstGeom>
        </p:spPr>
        <p:txBody>
          <a:bodyPr anchorCtr="0" anchor="t" bIns="91425" lIns="180000" spcFirstLastPara="1" rIns="180000" wrap="square" tIns="54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25" name="Google Shape;425;p30"/>
          <p:cNvSpPr txBox="1"/>
          <p:nvPr>
            <p:ph idx="6" type="body"/>
          </p:nvPr>
        </p:nvSpPr>
        <p:spPr>
          <a:xfrm>
            <a:off x="4618325" y="2557613"/>
            <a:ext cx="2120400" cy="496800"/>
          </a:xfrm>
          <a:prstGeom prst="rect">
            <a:avLst/>
          </a:prstGeom>
        </p:spPr>
        <p:txBody>
          <a:bodyPr anchorCtr="0" anchor="t" bIns="91425" lIns="180000" spcFirstLastPara="1" rIns="180000" wrap="square" tIns="54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26" name="Google Shape;426;p30"/>
          <p:cNvSpPr txBox="1"/>
          <p:nvPr>
            <p:ph idx="7" type="body"/>
          </p:nvPr>
        </p:nvSpPr>
        <p:spPr>
          <a:xfrm>
            <a:off x="2405275" y="2557613"/>
            <a:ext cx="2120400" cy="496800"/>
          </a:xfrm>
          <a:prstGeom prst="rect">
            <a:avLst/>
          </a:prstGeom>
        </p:spPr>
        <p:txBody>
          <a:bodyPr anchorCtr="0" anchor="t" bIns="91425" lIns="180000" spcFirstLastPara="1" rIns="180000" wrap="square" tIns="54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27" name="Google Shape;427;p30"/>
          <p:cNvSpPr txBox="1"/>
          <p:nvPr>
            <p:ph idx="8" type="body"/>
          </p:nvPr>
        </p:nvSpPr>
        <p:spPr>
          <a:xfrm>
            <a:off x="192225" y="2557613"/>
            <a:ext cx="2120400" cy="496800"/>
          </a:xfrm>
          <a:prstGeom prst="rect">
            <a:avLst/>
          </a:prstGeom>
        </p:spPr>
        <p:txBody>
          <a:bodyPr anchorCtr="0" anchor="t" bIns="91425" lIns="180000" spcFirstLastPara="1" rIns="180000" wrap="square" tIns="54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28" name="Google Shape;428;p30"/>
          <p:cNvSpPr txBox="1"/>
          <p:nvPr>
            <p:ph type="title"/>
          </p:nvPr>
        </p:nvSpPr>
        <p:spPr>
          <a:xfrm>
            <a:off x="594025" y="539600"/>
            <a:ext cx="7196700" cy="57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9pPr>
          </a:lstStyle>
          <a:p/>
        </p:txBody>
      </p:sp>
      <p:sp>
        <p:nvSpPr>
          <p:cNvPr id="429" name="Google Shape;429;p30"/>
          <p:cNvSpPr txBox="1"/>
          <p:nvPr>
            <p:ph idx="9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430" name="Google Shape;430;p30"/>
          <p:cNvSpPr txBox="1"/>
          <p:nvPr>
            <p:ph idx="13" type="title"/>
          </p:nvPr>
        </p:nvSpPr>
        <p:spPr>
          <a:xfrm>
            <a:off x="6996850" y="1364806"/>
            <a:ext cx="1839600" cy="770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Font typeface="Hanken Grotesk Light"/>
              <a:buNone/>
              <a:defRPr sz="5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9pPr>
          </a:lstStyle>
          <a:p/>
        </p:txBody>
      </p:sp>
      <p:sp>
        <p:nvSpPr>
          <p:cNvPr id="431" name="Google Shape;431;p30"/>
          <p:cNvSpPr txBox="1"/>
          <p:nvPr>
            <p:ph idx="14" type="title"/>
          </p:nvPr>
        </p:nvSpPr>
        <p:spPr>
          <a:xfrm>
            <a:off x="4783238" y="1364806"/>
            <a:ext cx="1839600" cy="770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Font typeface="Hanken Grotesk Light"/>
              <a:buNone/>
              <a:defRPr sz="5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9pPr>
          </a:lstStyle>
          <a:p/>
        </p:txBody>
      </p:sp>
      <p:sp>
        <p:nvSpPr>
          <p:cNvPr id="432" name="Google Shape;432;p30"/>
          <p:cNvSpPr txBox="1"/>
          <p:nvPr>
            <p:ph idx="15" type="title"/>
          </p:nvPr>
        </p:nvSpPr>
        <p:spPr>
          <a:xfrm>
            <a:off x="2546913" y="1364806"/>
            <a:ext cx="1839600" cy="770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Font typeface="Hanken Grotesk Light"/>
              <a:buNone/>
              <a:defRPr sz="5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9pPr>
          </a:lstStyle>
          <a:p/>
        </p:txBody>
      </p:sp>
      <p:sp>
        <p:nvSpPr>
          <p:cNvPr id="433" name="Google Shape;433;p30"/>
          <p:cNvSpPr txBox="1"/>
          <p:nvPr>
            <p:ph idx="16" type="title"/>
          </p:nvPr>
        </p:nvSpPr>
        <p:spPr>
          <a:xfrm>
            <a:off x="355638" y="1365769"/>
            <a:ext cx="1839600" cy="770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Font typeface="Hanken Grotesk Light"/>
              <a:buNone/>
              <a:defRPr sz="5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9pPr>
          </a:lstStyle>
          <a:p/>
        </p:txBody>
      </p:sp>
      <p:sp>
        <p:nvSpPr>
          <p:cNvPr id="434" name="Google Shape;434;p30"/>
          <p:cNvSpPr txBox="1"/>
          <p:nvPr>
            <p:ph idx="17" type="title"/>
          </p:nvPr>
        </p:nvSpPr>
        <p:spPr>
          <a:xfrm>
            <a:off x="7002200" y="3163356"/>
            <a:ext cx="1839600" cy="770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Font typeface="Hanken Grotesk Light"/>
              <a:buNone/>
              <a:defRPr sz="5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9pPr>
          </a:lstStyle>
          <a:p/>
        </p:txBody>
      </p:sp>
      <p:sp>
        <p:nvSpPr>
          <p:cNvPr id="435" name="Google Shape;435;p30"/>
          <p:cNvSpPr txBox="1"/>
          <p:nvPr>
            <p:ph idx="18" type="title"/>
          </p:nvPr>
        </p:nvSpPr>
        <p:spPr>
          <a:xfrm>
            <a:off x="4788588" y="3163356"/>
            <a:ext cx="1839600" cy="770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Font typeface="Hanken Grotesk Light"/>
              <a:buNone/>
              <a:defRPr sz="5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9pPr>
          </a:lstStyle>
          <a:p/>
        </p:txBody>
      </p:sp>
      <p:sp>
        <p:nvSpPr>
          <p:cNvPr id="436" name="Google Shape;436;p30"/>
          <p:cNvSpPr txBox="1"/>
          <p:nvPr>
            <p:ph idx="19" type="title"/>
          </p:nvPr>
        </p:nvSpPr>
        <p:spPr>
          <a:xfrm>
            <a:off x="2552263" y="3163356"/>
            <a:ext cx="1839600" cy="770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Font typeface="Hanken Grotesk Light"/>
              <a:buNone/>
              <a:defRPr sz="5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9pPr>
          </a:lstStyle>
          <a:p/>
        </p:txBody>
      </p:sp>
      <p:sp>
        <p:nvSpPr>
          <p:cNvPr id="437" name="Google Shape;437;p30"/>
          <p:cNvSpPr txBox="1"/>
          <p:nvPr>
            <p:ph idx="20" type="title"/>
          </p:nvPr>
        </p:nvSpPr>
        <p:spPr>
          <a:xfrm>
            <a:off x="360988" y="3164319"/>
            <a:ext cx="1839600" cy="770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Font typeface="Hanken Grotesk Light"/>
              <a:buNone/>
              <a:defRPr sz="5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Font typeface="Hanken Grotesk Light"/>
              <a:buNone/>
              <a:defRPr sz="12000">
                <a:latin typeface="Hanken Grotesk Light"/>
                <a:ea typeface="Hanken Grotesk Light"/>
                <a:cs typeface="Hanken Grotesk Light"/>
                <a:sym typeface="Hanken Grotesk Ligh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phics 3">
  <p:cSld name="CUSTOM_7_1_1_1_1_1_1_1_1_1_1_1_1_1_1_1_1_7_1"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31"/>
          <p:cNvSpPr txBox="1"/>
          <p:nvPr>
            <p:ph idx="1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440" name="Google Shape;440;p31"/>
          <p:cNvSpPr txBox="1"/>
          <p:nvPr>
            <p:ph type="title"/>
          </p:nvPr>
        </p:nvSpPr>
        <p:spPr>
          <a:xfrm>
            <a:off x="594025" y="539600"/>
            <a:ext cx="7196700" cy="57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9pPr>
          </a:lstStyle>
          <a:p/>
        </p:txBody>
      </p:sp>
      <p:sp>
        <p:nvSpPr>
          <p:cNvPr id="441" name="Google Shape;441;p31"/>
          <p:cNvSpPr txBox="1"/>
          <p:nvPr>
            <p:ph idx="2" type="subTitle"/>
          </p:nvPr>
        </p:nvSpPr>
        <p:spPr>
          <a:xfrm>
            <a:off x="193100" y="3780025"/>
            <a:ext cx="1633200" cy="61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Hanken Grotesk Light"/>
              <a:buNone/>
              <a:defRPr sz="4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2" name="Google Shape;442;p31"/>
          <p:cNvSpPr txBox="1"/>
          <p:nvPr>
            <p:ph idx="3" type="subTitle"/>
          </p:nvPr>
        </p:nvSpPr>
        <p:spPr>
          <a:xfrm>
            <a:off x="1852425" y="4067625"/>
            <a:ext cx="2529000" cy="237600"/>
          </a:xfrm>
          <a:prstGeom prst="rect">
            <a:avLst/>
          </a:prstGeom>
        </p:spPr>
        <p:txBody>
          <a:bodyPr anchorCtr="0" anchor="t" bIns="0" lIns="5400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anken Grotesk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43" name="Google Shape;443;p31"/>
          <p:cNvSpPr txBox="1"/>
          <p:nvPr>
            <p:ph idx="4" type="subTitle"/>
          </p:nvPr>
        </p:nvSpPr>
        <p:spPr>
          <a:xfrm>
            <a:off x="193100" y="2519863"/>
            <a:ext cx="1633200" cy="61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Hanken Grotesk Light"/>
              <a:buNone/>
              <a:defRPr sz="4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4" name="Google Shape;444;p31"/>
          <p:cNvSpPr txBox="1"/>
          <p:nvPr>
            <p:ph idx="5" type="subTitle"/>
          </p:nvPr>
        </p:nvSpPr>
        <p:spPr>
          <a:xfrm>
            <a:off x="1852425" y="2807463"/>
            <a:ext cx="2529000" cy="237600"/>
          </a:xfrm>
          <a:prstGeom prst="rect">
            <a:avLst/>
          </a:prstGeom>
        </p:spPr>
        <p:txBody>
          <a:bodyPr anchorCtr="0" anchor="t" bIns="0" lIns="5400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anken Grotesk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45" name="Google Shape;445;p31"/>
          <p:cNvSpPr txBox="1"/>
          <p:nvPr>
            <p:ph idx="6" type="subTitle"/>
          </p:nvPr>
        </p:nvSpPr>
        <p:spPr>
          <a:xfrm>
            <a:off x="219077" y="1259725"/>
            <a:ext cx="1633200" cy="61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Hanken Grotesk Light"/>
              <a:buNone/>
              <a:defRPr sz="4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6" name="Google Shape;446;p31"/>
          <p:cNvSpPr txBox="1"/>
          <p:nvPr>
            <p:ph idx="7" type="subTitle"/>
          </p:nvPr>
        </p:nvSpPr>
        <p:spPr>
          <a:xfrm>
            <a:off x="1852425" y="1547325"/>
            <a:ext cx="2529000" cy="237600"/>
          </a:xfrm>
          <a:prstGeom prst="rect">
            <a:avLst/>
          </a:prstGeom>
        </p:spPr>
        <p:txBody>
          <a:bodyPr anchorCtr="0" anchor="t" bIns="0" lIns="54000" spcFirstLastPara="1" rIns="0" wrap="square" tIns="54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anken Grotesk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47" name="Google Shape;447;p31"/>
          <p:cNvSpPr txBox="1"/>
          <p:nvPr>
            <p:ph idx="8" type="body"/>
          </p:nvPr>
        </p:nvSpPr>
        <p:spPr>
          <a:xfrm>
            <a:off x="189973" y="4665450"/>
            <a:ext cx="4345200" cy="3744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48" name="Google Shape;448;p31"/>
          <p:cNvSpPr txBox="1"/>
          <p:nvPr>
            <p:ph idx="9" type="body"/>
          </p:nvPr>
        </p:nvSpPr>
        <p:spPr>
          <a:xfrm>
            <a:off x="189973" y="3405288"/>
            <a:ext cx="4345200" cy="3744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49" name="Google Shape;449;p31"/>
          <p:cNvSpPr txBox="1"/>
          <p:nvPr>
            <p:ph idx="13" type="body"/>
          </p:nvPr>
        </p:nvSpPr>
        <p:spPr>
          <a:xfrm>
            <a:off x="199273" y="2145150"/>
            <a:ext cx="4345200" cy="374400"/>
          </a:xfrm>
          <a:prstGeom prst="rect">
            <a:avLst/>
          </a:prstGeom>
        </p:spPr>
        <p:txBody>
          <a:bodyPr anchorCtr="0" anchor="t" bIns="0" lIns="0" spcFirstLastPara="1" rIns="0" wrap="square" tIns="54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phics 4">
  <p:cSld name="CUSTOM_7_1_1_1_1_1_1_1_1_1_1_1_1_1_1_1_1_7_2"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32"/>
          <p:cNvSpPr txBox="1"/>
          <p:nvPr>
            <p:ph idx="1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452" name="Google Shape;452;p32"/>
          <p:cNvSpPr txBox="1"/>
          <p:nvPr>
            <p:ph type="title"/>
          </p:nvPr>
        </p:nvSpPr>
        <p:spPr>
          <a:xfrm>
            <a:off x="594025" y="539600"/>
            <a:ext cx="7196700" cy="57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9pPr>
          </a:lstStyle>
          <a:p/>
        </p:txBody>
      </p:sp>
      <p:sp>
        <p:nvSpPr>
          <p:cNvPr id="453" name="Google Shape;453;p32"/>
          <p:cNvSpPr txBox="1"/>
          <p:nvPr>
            <p:ph idx="2" type="subTitle"/>
          </p:nvPr>
        </p:nvSpPr>
        <p:spPr>
          <a:xfrm>
            <a:off x="189375" y="4264275"/>
            <a:ext cx="1529400" cy="572400"/>
          </a:xfrm>
          <a:prstGeom prst="rect">
            <a:avLst/>
          </a:prstGeom>
        </p:spPr>
        <p:txBody>
          <a:bodyPr anchorCtr="0" anchor="t" bIns="0" lIns="91425" spcFirstLastPara="1" rIns="0" wrap="square" tIns="36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anken Grotesk Light"/>
              <a:buNone/>
              <a:defRPr sz="3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454" name="Google Shape;454;p32"/>
          <p:cNvSpPr txBox="1"/>
          <p:nvPr>
            <p:ph idx="3" type="subTitle"/>
          </p:nvPr>
        </p:nvSpPr>
        <p:spPr>
          <a:xfrm>
            <a:off x="190425" y="3693375"/>
            <a:ext cx="1529400" cy="572400"/>
          </a:xfrm>
          <a:prstGeom prst="rect">
            <a:avLst/>
          </a:prstGeom>
        </p:spPr>
        <p:txBody>
          <a:bodyPr anchorCtr="0" anchor="t" bIns="0" lIns="91425" spcFirstLastPara="1" rIns="0" wrap="square" tIns="36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anken Grotesk Light"/>
              <a:buNone/>
              <a:defRPr sz="3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455" name="Google Shape;455;p32"/>
          <p:cNvSpPr txBox="1"/>
          <p:nvPr>
            <p:ph idx="4" type="subTitle"/>
          </p:nvPr>
        </p:nvSpPr>
        <p:spPr>
          <a:xfrm>
            <a:off x="190425" y="3118013"/>
            <a:ext cx="1529400" cy="572400"/>
          </a:xfrm>
          <a:prstGeom prst="rect">
            <a:avLst/>
          </a:prstGeom>
        </p:spPr>
        <p:txBody>
          <a:bodyPr anchorCtr="0" anchor="t" bIns="0" lIns="91425" spcFirstLastPara="1" rIns="0" wrap="square" tIns="36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anken Grotesk Light"/>
              <a:buNone/>
              <a:defRPr sz="3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456" name="Google Shape;456;p32"/>
          <p:cNvSpPr txBox="1"/>
          <p:nvPr>
            <p:ph idx="5" type="subTitle"/>
          </p:nvPr>
        </p:nvSpPr>
        <p:spPr>
          <a:xfrm>
            <a:off x="191475" y="2547113"/>
            <a:ext cx="1529400" cy="572400"/>
          </a:xfrm>
          <a:prstGeom prst="rect">
            <a:avLst/>
          </a:prstGeom>
        </p:spPr>
        <p:txBody>
          <a:bodyPr anchorCtr="0" anchor="t" bIns="0" lIns="91425" spcFirstLastPara="1" rIns="0" wrap="square" tIns="36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anken Grotesk Light"/>
              <a:buNone/>
              <a:defRPr sz="3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457" name="Google Shape;457;p32"/>
          <p:cNvSpPr txBox="1"/>
          <p:nvPr>
            <p:ph idx="6" type="subTitle"/>
          </p:nvPr>
        </p:nvSpPr>
        <p:spPr>
          <a:xfrm>
            <a:off x="190950" y="1971763"/>
            <a:ext cx="1529400" cy="572400"/>
          </a:xfrm>
          <a:prstGeom prst="rect">
            <a:avLst/>
          </a:prstGeom>
        </p:spPr>
        <p:txBody>
          <a:bodyPr anchorCtr="0" anchor="t" bIns="0" lIns="91425" spcFirstLastPara="1" rIns="0" wrap="square" tIns="36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anken Grotesk Light"/>
              <a:buNone/>
              <a:defRPr sz="3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458" name="Google Shape;458;p32"/>
          <p:cNvSpPr txBox="1"/>
          <p:nvPr>
            <p:ph idx="7" type="subTitle"/>
          </p:nvPr>
        </p:nvSpPr>
        <p:spPr>
          <a:xfrm>
            <a:off x="192000" y="1400863"/>
            <a:ext cx="1529400" cy="572400"/>
          </a:xfrm>
          <a:prstGeom prst="rect">
            <a:avLst/>
          </a:prstGeom>
        </p:spPr>
        <p:txBody>
          <a:bodyPr anchorCtr="0" anchor="t" bIns="0" lIns="91425" spcFirstLastPara="1" rIns="0" wrap="square" tIns="36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anken Grotesk Light"/>
              <a:buNone/>
              <a:defRPr sz="30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459" name="Google Shape;459;p32"/>
          <p:cNvSpPr txBox="1"/>
          <p:nvPr>
            <p:ph idx="8" type="subTitle"/>
          </p:nvPr>
        </p:nvSpPr>
        <p:spPr>
          <a:xfrm>
            <a:off x="1967073" y="2550100"/>
            <a:ext cx="12168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60" name="Google Shape;460;p32"/>
          <p:cNvSpPr txBox="1"/>
          <p:nvPr>
            <p:ph idx="9" type="subTitle"/>
          </p:nvPr>
        </p:nvSpPr>
        <p:spPr>
          <a:xfrm>
            <a:off x="1967073" y="1400875"/>
            <a:ext cx="12168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61" name="Google Shape;461;p32"/>
          <p:cNvSpPr txBox="1"/>
          <p:nvPr>
            <p:ph idx="13" type="subTitle"/>
          </p:nvPr>
        </p:nvSpPr>
        <p:spPr>
          <a:xfrm>
            <a:off x="1967073" y="1971775"/>
            <a:ext cx="12168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62" name="Google Shape;462;p32"/>
          <p:cNvSpPr txBox="1"/>
          <p:nvPr>
            <p:ph idx="14" type="subTitle"/>
          </p:nvPr>
        </p:nvSpPr>
        <p:spPr>
          <a:xfrm>
            <a:off x="1967073" y="3121000"/>
            <a:ext cx="12168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63" name="Google Shape;463;p32"/>
          <p:cNvSpPr txBox="1"/>
          <p:nvPr>
            <p:ph idx="15" type="subTitle"/>
          </p:nvPr>
        </p:nvSpPr>
        <p:spPr>
          <a:xfrm>
            <a:off x="1967073" y="4262800"/>
            <a:ext cx="12168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64" name="Google Shape;464;p32"/>
          <p:cNvSpPr txBox="1"/>
          <p:nvPr>
            <p:ph idx="16" type="subTitle"/>
          </p:nvPr>
        </p:nvSpPr>
        <p:spPr>
          <a:xfrm>
            <a:off x="1967073" y="3691900"/>
            <a:ext cx="12168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65" name="Google Shape;465;p32"/>
          <p:cNvSpPr txBox="1"/>
          <p:nvPr>
            <p:ph idx="17" type="body"/>
          </p:nvPr>
        </p:nvSpPr>
        <p:spPr>
          <a:xfrm>
            <a:off x="3741773" y="1973250"/>
            <a:ext cx="51372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66" name="Google Shape;466;p32"/>
          <p:cNvSpPr txBox="1"/>
          <p:nvPr>
            <p:ph idx="18" type="body"/>
          </p:nvPr>
        </p:nvSpPr>
        <p:spPr>
          <a:xfrm>
            <a:off x="3741773" y="2551575"/>
            <a:ext cx="51372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67" name="Google Shape;467;p32"/>
          <p:cNvSpPr txBox="1"/>
          <p:nvPr>
            <p:ph idx="19" type="body"/>
          </p:nvPr>
        </p:nvSpPr>
        <p:spPr>
          <a:xfrm>
            <a:off x="3741773" y="3122475"/>
            <a:ext cx="51372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68" name="Google Shape;468;p32"/>
          <p:cNvSpPr txBox="1"/>
          <p:nvPr>
            <p:ph idx="20" type="body"/>
          </p:nvPr>
        </p:nvSpPr>
        <p:spPr>
          <a:xfrm>
            <a:off x="3741773" y="3693375"/>
            <a:ext cx="51372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69" name="Google Shape;469;p32"/>
          <p:cNvSpPr txBox="1"/>
          <p:nvPr>
            <p:ph idx="21" type="body"/>
          </p:nvPr>
        </p:nvSpPr>
        <p:spPr>
          <a:xfrm>
            <a:off x="3741773" y="4264275"/>
            <a:ext cx="51372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70" name="Google Shape;470;p32"/>
          <p:cNvSpPr txBox="1"/>
          <p:nvPr>
            <p:ph idx="22" type="body"/>
          </p:nvPr>
        </p:nvSpPr>
        <p:spPr>
          <a:xfrm>
            <a:off x="3741773" y="1402350"/>
            <a:ext cx="5137200" cy="374400"/>
          </a:xfrm>
          <a:prstGeom prst="rect">
            <a:avLst/>
          </a:prstGeom>
        </p:spPr>
        <p:txBody>
          <a:bodyPr anchorCtr="0" anchor="t" bIns="108000" lIns="0" spcFirstLastPara="1" rIns="0" wrap="square" tIns="90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and folder background 2">
  <p:cSld name="CUSTOM_1_1_1_1"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3"/>
          <p:cNvSpPr/>
          <p:nvPr/>
        </p:nvSpPr>
        <p:spPr>
          <a:xfrm>
            <a:off x="-2450" y="486600"/>
            <a:ext cx="9144000" cy="4656900"/>
          </a:xfrm>
          <a:prstGeom prst="roundRect">
            <a:avLst>
              <a:gd fmla="val 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473" name="Google Shape;473;p33"/>
          <p:cNvSpPr txBox="1"/>
          <p:nvPr>
            <p:ph idx="1" type="subTitle"/>
          </p:nvPr>
        </p:nvSpPr>
        <p:spPr>
          <a:xfrm>
            <a:off x="131460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474" name="Google Shape;474;p33"/>
          <p:cNvSpPr txBox="1"/>
          <p:nvPr>
            <p:ph idx="2" type="subTitle"/>
          </p:nvPr>
        </p:nvSpPr>
        <p:spPr>
          <a:xfrm>
            <a:off x="2783538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475" name="Google Shape;475;p33"/>
          <p:cNvSpPr txBox="1"/>
          <p:nvPr>
            <p:ph idx="3" type="subTitle"/>
          </p:nvPr>
        </p:nvSpPr>
        <p:spPr>
          <a:xfrm>
            <a:off x="422885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476" name="Google Shape;476;p33"/>
          <p:cNvSpPr txBox="1"/>
          <p:nvPr>
            <p:ph type="title"/>
          </p:nvPr>
        </p:nvSpPr>
        <p:spPr>
          <a:xfrm>
            <a:off x="5723951" y="131799"/>
            <a:ext cx="14403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477" name="Google Shape;477;p33"/>
          <p:cNvSpPr txBox="1"/>
          <p:nvPr>
            <p:ph idx="4" type="subTitle"/>
          </p:nvPr>
        </p:nvSpPr>
        <p:spPr>
          <a:xfrm>
            <a:off x="1759000" y="3017700"/>
            <a:ext cx="2336400" cy="374400"/>
          </a:xfrm>
          <a:prstGeom prst="rect">
            <a:avLst/>
          </a:prstGeom>
        </p:spPr>
        <p:txBody>
          <a:bodyPr anchorCtr="0" anchor="t" bIns="0" lIns="91425" spcFirstLastPara="1" rIns="0" wrap="square" tIns="36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Hanken Grotesk Light"/>
              <a:buNone/>
              <a:defRPr sz="22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8" name="Google Shape;478;p33"/>
          <p:cNvSpPr txBox="1"/>
          <p:nvPr>
            <p:ph idx="5" type="subTitle"/>
          </p:nvPr>
        </p:nvSpPr>
        <p:spPr>
          <a:xfrm>
            <a:off x="1758250" y="1663775"/>
            <a:ext cx="2336400" cy="374400"/>
          </a:xfrm>
          <a:prstGeom prst="rect">
            <a:avLst/>
          </a:prstGeom>
        </p:spPr>
        <p:txBody>
          <a:bodyPr anchorCtr="0" anchor="t" bIns="0" lIns="91425" spcFirstLastPara="1" rIns="0" wrap="square" tIns="36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Hanken Grotesk Light"/>
              <a:buNone/>
              <a:defRPr sz="22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9" name="Google Shape;479;p33"/>
          <p:cNvSpPr txBox="1"/>
          <p:nvPr>
            <p:ph idx="6" type="subTitle"/>
          </p:nvPr>
        </p:nvSpPr>
        <p:spPr>
          <a:xfrm>
            <a:off x="1758250" y="2340600"/>
            <a:ext cx="2336400" cy="374400"/>
          </a:xfrm>
          <a:prstGeom prst="rect">
            <a:avLst/>
          </a:prstGeom>
        </p:spPr>
        <p:txBody>
          <a:bodyPr anchorCtr="0" anchor="t" bIns="0" lIns="91425" spcFirstLastPara="1" rIns="0" wrap="square" tIns="36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Hanken Grotesk Light"/>
              <a:buNone/>
              <a:defRPr sz="22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0" name="Google Shape;480;p33"/>
          <p:cNvSpPr txBox="1"/>
          <p:nvPr>
            <p:ph idx="7" type="subTitle"/>
          </p:nvPr>
        </p:nvSpPr>
        <p:spPr>
          <a:xfrm>
            <a:off x="1758250" y="3694800"/>
            <a:ext cx="2336400" cy="374400"/>
          </a:xfrm>
          <a:prstGeom prst="rect">
            <a:avLst/>
          </a:prstGeom>
        </p:spPr>
        <p:txBody>
          <a:bodyPr anchorCtr="0" anchor="t" bIns="0" lIns="91425" spcFirstLastPara="1" rIns="0" wrap="square" tIns="36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Hanken Grotesk Light"/>
              <a:buNone/>
              <a:defRPr sz="22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1" name="Google Shape;481;p33"/>
          <p:cNvSpPr txBox="1"/>
          <p:nvPr>
            <p:ph idx="8" type="subTitle"/>
          </p:nvPr>
        </p:nvSpPr>
        <p:spPr>
          <a:xfrm>
            <a:off x="1758250" y="4367075"/>
            <a:ext cx="2336400" cy="374400"/>
          </a:xfrm>
          <a:prstGeom prst="rect">
            <a:avLst/>
          </a:prstGeom>
        </p:spPr>
        <p:txBody>
          <a:bodyPr anchorCtr="0" anchor="t" bIns="0" lIns="91425" spcFirstLastPara="1" rIns="0" wrap="square" tIns="36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Hanken Grotesk Light"/>
              <a:buNone/>
              <a:defRPr sz="2200">
                <a:latin typeface="Hanken Grotesk Light"/>
                <a:ea typeface="Hanken Grotesk Light"/>
                <a:cs typeface="Hanken Grotesk Light"/>
                <a:sym typeface="Hanken Grotes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2" name="Google Shape;482;p33"/>
          <p:cNvSpPr txBox="1"/>
          <p:nvPr>
            <p:ph idx="9" type="subTitle"/>
          </p:nvPr>
        </p:nvSpPr>
        <p:spPr>
          <a:xfrm>
            <a:off x="228148" y="3019975"/>
            <a:ext cx="810000" cy="374400"/>
          </a:xfrm>
          <a:prstGeom prst="rect">
            <a:avLst/>
          </a:prstGeom>
        </p:spPr>
        <p:txBody>
          <a:bodyPr anchorCtr="0" anchor="t" bIns="108000" lIns="0" spcFirstLastPara="1" rIns="0" wrap="square" tIns="72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83" name="Google Shape;483;p33"/>
          <p:cNvSpPr txBox="1"/>
          <p:nvPr>
            <p:ph idx="13" type="subTitle"/>
          </p:nvPr>
        </p:nvSpPr>
        <p:spPr>
          <a:xfrm>
            <a:off x="228148" y="1666050"/>
            <a:ext cx="810000" cy="374400"/>
          </a:xfrm>
          <a:prstGeom prst="rect">
            <a:avLst/>
          </a:prstGeom>
        </p:spPr>
        <p:txBody>
          <a:bodyPr anchorCtr="0" anchor="t" bIns="108000" lIns="0" spcFirstLastPara="1" rIns="0" wrap="square" tIns="72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84" name="Google Shape;484;p33"/>
          <p:cNvSpPr txBox="1"/>
          <p:nvPr>
            <p:ph idx="14" type="subTitle"/>
          </p:nvPr>
        </p:nvSpPr>
        <p:spPr>
          <a:xfrm>
            <a:off x="228148" y="2342875"/>
            <a:ext cx="810000" cy="374400"/>
          </a:xfrm>
          <a:prstGeom prst="rect">
            <a:avLst/>
          </a:prstGeom>
        </p:spPr>
        <p:txBody>
          <a:bodyPr anchorCtr="0" anchor="t" bIns="108000" lIns="0" spcFirstLastPara="1" rIns="0" wrap="square" tIns="72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85" name="Google Shape;485;p33"/>
          <p:cNvSpPr txBox="1"/>
          <p:nvPr>
            <p:ph idx="15" type="subTitle"/>
          </p:nvPr>
        </p:nvSpPr>
        <p:spPr>
          <a:xfrm>
            <a:off x="228148" y="3697075"/>
            <a:ext cx="810000" cy="374400"/>
          </a:xfrm>
          <a:prstGeom prst="rect">
            <a:avLst/>
          </a:prstGeom>
        </p:spPr>
        <p:txBody>
          <a:bodyPr anchorCtr="0" anchor="t" bIns="108000" lIns="0" spcFirstLastPara="1" rIns="0" wrap="square" tIns="72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86" name="Google Shape;486;p33"/>
          <p:cNvSpPr txBox="1"/>
          <p:nvPr>
            <p:ph idx="16" type="subTitle"/>
          </p:nvPr>
        </p:nvSpPr>
        <p:spPr>
          <a:xfrm>
            <a:off x="228148" y="4369350"/>
            <a:ext cx="810000" cy="374400"/>
          </a:xfrm>
          <a:prstGeom prst="rect">
            <a:avLst/>
          </a:prstGeom>
        </p:spPr>
        <p:txBody>
          <a:bodyPr anchorCtr="0" anchor="t" bIns="108000" lIns="0" spcFirstLastPara="1" rIns="0" wrap="square" tIns="72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487" name="Google Shape;487;p33"/>
          <p:cNvSpPr txBox="1"/>
          <p:nvPr>
            <p:ph idx="17" type="title"/>
          </p:nvPr>
        </p:nvSpPr>
        <p:spPr>
          <a:xfrm>
            <a:off x="596525" y="753331"/>
            <a:ext cx="7062000" cy="9105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88" name="Google Shape;488;p33"/>
          <p:cNvSpPr txBox="1"/>
          <p:nvPr>
            <p:ph idx="18" type="body"/>
          </p:nvPr>
        </p:nvSpPr>
        <p:spPr>
          <a:xfrm>
            <a:off x="4571300" y="4367075"/>
            <a:ext cx="4345200" cy="374400"/>
          </a:xfrm>
          <a:prstGeom prst="rect">
            <a:avLst/>
          </a:prstGeom>
        </p:spPr>
        <p:txBody>
          <a:bodyPr anchorCtr="0" anchor="t" bIns="108000" lIns="91425" spcFirstLastPara="1" rIns="91425" wrap="square" tIns="72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89" name="Google Shape;489;p33"/>
          <p:cNvSpPr txBox="1"/>
          <p:nvPr>
            <p:ph idx="19" type="body"/>
          </p:nvPr>
        </p:nvSpPr>
        <p:spPr>
          <a:xfrm>
            <a:off x="4571300" y="3694800"/>
            <a:ext cx="4345200" cy="374400"/>
          </a:xfrm>
          <a:prstGeom prst="rect">
            <a:avLst/>
          </a:prstGeom>
        </p:spPr>
        <p:txBody>
          <a:bodyPr anchorCtr="0" anchor="t" bIns="108000" lIns="91425" spcFirstLastPara="1" rIns="91425" wrap="square" tIns="72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90" name="Google Shape;490;p33"/>
          <p:cNvSpPr txBox="1"/>
          <p:nvPr>
            <p:ph idx="20" type="body"/>
          </p:nvPr>
        </p:nvSpPr>
        <p:spPr>
          <a:xfrm>
            <a:off x="4571300" y="3017700"/>
            <a:ext cx="4345200" cy="374400"/>
          </a:xfrm>
          <a:prstGeom prst="rect">
            <a:avLst/>
          </a:prstGeom>
        </p:spPr>
        <p:txBody>
          <a:bodyPr anchorCtr="0" anchor="t" bIns="108000" lIns="91425" spcFirstLastPara="1" rIns="91425" wrap="square" tIns="72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91" name="Google Shape;491;p33"/>
          <p:cNvSpPr txBox="1"/>
          <p:nvPr>
            <p:ph idx="21" type="body"/>
          </p:nvPr>
        </p:nvSpPr>
        <p:spPr>
          <a:xfrm>
            <a:off x="4571300" y="2340600"/>
            <a:ext cx="4345200" cy="374400"/>
          </a:xfrm>
          <a:prstGeom prst="rect">
            <a:avLst/>
          </a:prstGeom>
        </p:spPr>
        <p:txBody>
          <a:bodyPr anchorCtr="0" anchor="t" bIns="108000" lIns="91425" spcFirstLastPara="1" rIns="91425" wrap="square" tIns="72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92" name="Google Shape;492;p33"/>
          <p:cNvSpPr txBox="1"/>
          <p:nvPr>
            <p:ph idx="22" type="body"/>
          </p:nvPr>
        </p:nvSpPr>
        <p:spPr>
          <a:xfrm>
            <a:off x="4571300" y="1663775"/>
            <a:ext cx="4345200" cy="374400"/>
          </a:xfrm>
          <a:prstGeom prst="rect">
            <a:avLst/>
          </a:prstGeom>
        </p:spPr>
        <p:txBody>
          <a:bodyPr anchorCtr="0" anchor="t" bIns="108000" lIns="91425" spcFirstLastPara="1" rIns="91425" wrap="square" tIns="7200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and folder background 3">
  <p:cSld name="CUSTOM_1_1_1_1_1"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34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495" name="Google Shape;495;p34"/>
          <p:cNvSpPr/>
          <p:nvPr/>
        </p:nvSpPr>
        <p:spPr>
          <a:xfrm>
            <a:off x="2380538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496" name="Google Shape;496;p34"/>
          <p:cNvSpPr/>
          <p:nvPr/>
        </p:nvSpPr>
        <p:spPr>
          <a:xfrm>
            <a:off x="3825863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497" name="Google Shape;497;p34"/>
          <p:cNvSpPr txBox="1"/>
          <p:nvPr>
            <p:ph idx="1" type="subTitle"/>
          </p:nvPr>
        </p:nvSpPr>
        <p:spPr>
          <a:xfrm>
            <a:off x="131460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498" name="Google Shape;498;p34"/>
          <p:cNvSpPr txBox="1"/>
          <p:nvPr>
            <p:ph idx="2" type="subTitle"/>
          </p:nvPr>
        </p:nvSpPr>
        <p:spPr>
          <a:xfrm>
            <a:off x="2783538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grpSp>
        <p:nvGrpSpPr>
          <p:cNvPr id="499" name="Google Shape;499;p34"/>
          <p:cNvGrpSpPr/>
          <p:nvPr/>
        </p:nvGrpSpPr>
        <p:grpSpPr>
          <a:xfrm>
            <a:off x="-2450" y="131788"/>
            <a:ext cx="9144000" cy="5011712"/>
            <a:chOff x="-2450" y="131788"/>
            <a:chExt cx="9144000" cy="5011712"/>
          </a:xfrm>
        </p:grpSpPr>
        <p:sp>
          <p:nvSpPr>
            <p:cNvPr id="500" name="Google Shape;500;p34"/>
            <p:cNvSpPr/>
            <p:nvPr/>
          </p:nvSpPr>
          <p:spPr>
            <a:xfrm>
              <a:off x="-2450" y="486600"/>
              <a:ext cx="9144000" cy="4656900"/>
            </a:xfrm>
            <a:prstGeom prst="roundRect">
              <a:avLst>
                <a:gd fmla="val 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  <a:latin typeface="Hanken Grotesk"/>
                  <a:ea typeface="Hanken Grotesk"/>
                  <a:cs typeface="Hanken Grotesk"/>
                  <a:sym typeface="Hanken Grotesk"/>
                </a:rPr>
                <a:t> </a:t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  <p:sp>
          <p:nvSpPr>
            <p:cNvPr id="501" name="Google Shape;501;p34"/>
            <p:cNvSpPr/>
            <p:nvPr/>
          </p:nvSpPr>
          <p:spPr>
            <a:xfrm>
              <a:off x="5278763" y="131788"/>
              <a:ext cx="2245995" cy="360013"/>
            </a:xfrm>
            <a:custGeom>
              <a:rect b="b" l="l" r="r" t="t"/>
              <a:pathLst>
                <a:path extrusionOk="0" h="45745" w="285750">
                  <a:moveTo>
                    <a:pt x="85067" y="0"/>
                  </a:moveTo>
                  <a:lnTo>
                    <a:pt x="82600" y="39"/>
                  </a:lnTo>
                  <a:lnTo>
                    <a:pt x="80250" y="196"/>
                  </a:lnTo>
                  <a:lnTo>
                    <a:pt x="78017" y="392"/>
                  </a:lnTo>
                  <a:lnTo>
                    <a:pt x="75824" y="666"/>
                  </a:lnTo>
                  <a:lnTo>
                    <a:pt x="73748" y="1057"/>
                  </a:lnTo>
                  <a:lnTo>
                    <a:pt x="71751" y="1449"/>
                  </a:lnTo>
                  <a:lnTo>
                    <a:pt x="69871" y="1958"/>
                  </a:lnTo>
                  <a:lnTo>
                    <a:pt x="68030" y="2467"/>
                  </a:lnTo>
                  <a:lnTo>
                    <a:pt x="66307" y="3055"/>
                  </a:lnTo>
                  <a:lnTo>
                    <a:pt x="64662" y="3682"/>
                  </a:lnTo>
                  <a:lnTo>
                    <a:pt x="63095" y="4347"/>
                  </a:lnTo>
                  <a:lnTo>
                    <a:pt x="61607" y="5013"/>
                  </a:lnTo>
                  <a:lnTo>
                    <a:pt x="60197" y="5757"/>
                  </a:lnTo>
                  <a:lnTo>
                    <a:pt x="58905" y="6462"/>
                  </a:lnTo>
                  <a:lnTo>
                    <a:pt x="57651" y="7206"/>
                  </a:lnTo>
                  <a:lnTo>
                    <a:pt x="56476" y="7951"/>
                  </a:lnTo>
                  <a:lnTo>
                    <a:pt x="55419" y="8695"/>
                  </a:lnTo>
                  <a:lnTo>
                    <a:pt x="54401" y="9439"/>
                  </a:lnTo>
                  <a:lnTo>
                    <a:pt x="53461" y="10144"/>
                  </a:lnTo>
                  <a:lnTo>
                    <a:pt x="52599" y="10888"/>
                  </a:lnTo>
                  <a:lnTo>
                    <a:pt x="51816" y="11554"/>
                  </a:lnTo>
                  <a:lnTo>
                    <a:pt x="51111" y="12220"/>
                  </a:lnTo>
                  <a:lnTo>
                    <a:pt x="49897" y="13434"/>
                  </a:lnTo>
                  <a:lnTo>
                    <a:pt x="48996" y="14452"/>
                  </a:lnTo>
                  <a:lnTo>
                    <a:pt x="48330" y="15235"/>
                  </a:lnTo>
                  <a:lnTo>
                    <a:pt x="47821" y="15901"/>
                  </a:lnTo>
                  <a:lnTo>
                    <a:pt x="33447" y="32390"/>
                  </a:lnTo>
                  <a:lnTo>
                    <a:pt x="32429" y="33369"/>
                  </a:lnTo>
                  <a:lnTo>
                    <a:pt x="31371" y="34348"/>
                  </a:lnTo>
                  <a:lnTo>
                    <a:pt x="30314" y="35249"/>
                  </a:lnTo>
                  <a:lnTo>
                    <a:pt x="29217" y="36110"/>
                  </a:lnTo>
                  <a:lnTo>
                    <a:pt x="28160" y="36933"/>
                  </a:lnTo>
                  <a:lnTo>
                    <a:pt x="27063" y="37677"/>
                  </a:lnTo>
                  <a:lnTo>
                    <a:pt x="25967" y="38421"/>
                  </a:lnTo>
                  <a:lnTo>
                    <a:pt x="24870" y="39087"/>
                  </a:lnTo>
                  <a:lnTo>
                    <a:pt x="23773" y="39753"/>
                  </a:lnTo>
                  <a:lnTo>
                    <a:pt x="22677" y="40340"/>
                  </a:lnTo>
                  <a:lnTo>
                    <a:pt x="21580" y="40889"/>
                  </a:lnTo>
                  <a:lnTo>
                    <a:pt x="20483" y="41437"/>
                  </a:lnTo>
                  <a:lnTo>
                    <a:pt x="19348" y="41907"/>
                  </a:lnTo>
                  <a:lnTo>
                    <a:pt x="18251" y="42377"/>
                  </a:lnTo>
                  <a:lnTo>
                    <a:pt x="17154" y="42768"/>
                  </a:lnTo>
                  <a:lnTo>
                    <a:pt x="16058" y="43160"/>
                  </a:lnTo>
                  <a:lnTo>
                    <a:pt x="14961" y="43513"/>
                  </a:lnTo>
                  <a:lnTo>
                    <a:pt x="13865" y="43826"/>
                  </a:lnTo>
                  <a:lnTo>
                    <a:pt x="12807" y="44139"/>
                  </a:lnTo>
                  <a:lnTo>
                    <a:pt x="11750" y="44374"/>
                  </a:lnTo>
                  <a:lnTo>
                    <a:pt x="10692" y="44609"/>
                  </a:lnTo>
                  <a:lnTo>
                    <a:pt x="9635" y="44844"/>
                  </a:lnTo>
                  <a:lnTo>
                    <a:pt x="7559" y="45197"/>
                  </a:lnTo>
                  <a:lnTo>
                    <a:pt x="5561" y="45432"/>
                  </a:lnTo>
                  <a:lnTo>
                    <a:pt x="3642" y="45588"/>
                  </a:lnTo>
                  <a:lnTo>
                    <a:pt x="1762" y="45706"/>
                  </a:lnTo>
                  <a:lnTo>
                    <a:pt x="0" y="45745"/>
                  </a:lnTo>
                  <a:lnTo>
                    <a:pt x="285750" y="45745"/>
                  </a:lnTo>
                  <a:lnTo>
                    <a:pt x="283988" y="45706"/>
                  </a:lnTo>
                  <a:lnTo>
                    <a:pt x="282108" y="45588"/>
                  </a:lnTo>
                  <a:lnTo>
                    <a:pt x="280189" y="45432"/>
                  </a:lnTo>
                  <a:lnTo>
                    <a:pt x="278191" y="45197"/>
                  </a:lnTo>
                  <a:lnTo>
                    <a:pt x="276115" y="44844"/>
                  </a:lnTo>
                  <a:lnTo>
                    <a:pt x="275097" y="44609"/>
                  </a:lnTo>
                  <a:lnTo>
                    <a:pt x="274000" y="44374"/>
                  </a:lnTo>
                  <a:lnTo>
                    <a:pt x="272943" y="44139"/>
                  </a:lnTo>
                  <a:lnTo>
                    <a:pt x="271886" y="43826"/>
                  </a:lnTo>
                  <a:lnTo>
                    <a:pt x="270789" y="43513"/>
                  </a:lnTo>
                  <a:lnTo>
                    <a:pt x="269692" y="43160"/>
                  </a:lnTo>
                  <a:lnTo>
                    <a:pt x="268596" y="42768"/>
                  </a:lnTo>
                  <a:lnTo>
                    <a:pt x="267499" y="42377"/>
                  </a:lnTo>
                  <a:lnTo>
                    <a:pt x="266402" y="41907"/>
                  </a:lnTo>
                  <a:lnTo>
                    <a:pt x="265306" y="41437"/>
                  </a:lnTo>
                  <a:lnTo>
                    <a:pt x="264170" y="40889"/>
                  </a:lnTo>
                  <a:lnTo>
                    <a:pt x="263073" y="40340"/>
                  </a:lnTo>
                  <a:lnTo>
                    <a:pt x="261977" y="39753"/>
                  </a:lnTo>
                  <a:lnTo>
                    <a:pt x="260880" y="39087"/>
                  </a:lnTo>
                  <a:lnTo>
                    <a:pt x="259783" y="38421"/>
                  </a:lnTo>
                  <a:lnTo>
                    <a:pt x="258687" y="37677"/>
                  </a:lnTo>
                  <a:lnTo>
                    <a:pt x="257590" y="36933"/>
                  </a:lnTo>
                  <a:lnTo>
                    <a:pt x="256533" y="36110"/>
                  </a:lnTo>
                  <a:lnTo>
                    <a:pt x="255436" y="35249"/>
                  </a:lnTo>
                  <a:lnTo>
                    <a:pt x="254379" y="34348"/>
                  </a:lnTo>
                  <a:lnTo>
                    <a:pt x="253321" y="33369"/>
                  </a:lnTo>
                  <a:lnTo>
                    <a:pt x="252303" y="32390"/>
                  </a:lnTo>
                  <a:lnTo>
                    <a:pt x="237929" y="15901"/>
                  </a:lnTo>
                  <a:lnTo>
                    <a:pt x="237420" y="15235"/>
                  </a:lnTo>
                  <a:lnTo>
                    <a:pt x="236754" y="14452"/>
                  </a:lnTo>
                  <a:lnTo>
                    <a:pt x="235853" y="13434"/>
                  </a:lnTo>
                  <a:lnTo>
                    <a:pt x="234639" y="12220"/>
                  </a:lnTo>
                  <a:lnTo>
                    <a:pt x="233934" y="11554"/>
                  </a:lnTo>
                  <a:lnTo>
                    <a:pt x="233151" y="10888"/>
                  </a:lnTo>
                  <a:lnTo>
                    <a:pt x="232289" y="10144"/>
                  </a:lnTo>
                  <a:lnTo>
                    <a:pt x="231349" y="9439"/>
                  </a:lnTo>
                  <a:lnTo>
                    <a:pt x="230370" y="8695"/>
                  </a:lnTo>
                  <a:lnTo>
                    <a:pt x="229274" y="7951"/>
                  </a:lnTo>
                  <a:lnTo>
                    <a:pt x="228099" y="7206"/>
                  </a:lnTo>
                  <a:lnTo>
                    <a:pt x="226885" y="6462"/>
                  </a:lnTo>
                  <a:lnTo>
                    <a:pt x="225553" y="5757"/>
                  </a:lnTo>
                  <a:lnTo>
                    <a:pt x="224143" y="5013"/>
                  </a:lnTo>
                  <a:lnTo>
                    <a:pt x="222655" y="4347"/>
                  </a:lnTo>
                  <a:lnTo>
                    <a:pt x="221088" y="3682"/>
                  </a:lnTo>
                  <a:lnTo>
                    <a:pt x="219443" y="3055"/>
                  </a:lnTo>
                  <a:lnTo>
                    <a:pt x="217720" y="2467"/>
                  </a:lnTo>
                  <a:lnTo>
                    <a:pt x="215879" y="1958"/>
                  </a:lnTo>
                  <a:lnTo>
                    <a:pt x="213999" y="1449"/>
                  </a:lnTo>
                  <a:lnTo>
                    <a:pt x="212002" y="1057"/>
                  </a:lnTo>
                  <a:lnTo>
                    <a:pt x="209926" y="666"/>
                  </a:lnTo>
                  <a:lnTo>
                    <a:pt x="207733" y="392"/>
                  </a:lnTo>
                  <a:lnTo>
                    <a:pt x="205500" y="196"/>
                  </a:lnTo>
                  <a:lnTo>
                    <a:pt x="203150" y="39"/>
                  </a:lnTo>
                  <a:lnTo>
                    <a:pt x="20068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endParaRPr>
            </a:p>
          </p:txBody>
        </p:sp>
      </p:grpSp>
      <p:sp>
        <p:nvSpPr>
          <p:cNvPr id="502" name="Google Shape;502;p34"/>
          <p:cNvSpPr txBox="1"/>
          <p:nvPr>
            <p:ph idx="3" type="subTitle"/>
          </p:nvPr>
        </p:nvSpPr>
        <p:spPr>
          <a:xfrm>
            <a:off x="4228850" y="131800"/>
            <a:ext cx="14400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503" name="Google Shape;503;p34"/>
          <p:cNvSpPr txBox="1"/>
          <p:nvPr>
            <p:ph type="title"/>
          </p:nvPr>
        </p:nvSpPr>
        <p:spPr>
          <a:xfrm>
            <a:off x="5723951" y="131799"/>
            <a:ext cx="1440300" cy="360000"/>
          </a:xfrm>
          <a:prstGeom prst="rect">
            <a:avLst/>
          </a:prstGeom>
        </p:spPr>
        <p:txBody>
          <a:bodyPr anchorCtr="0" anchor="ctr" bIns="0" lIns="91425" spcFirstLastPara="1" rIns="91425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None/>
              <a:defRPr sz="12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04" name="Google Shape;504;p34"/>
          <p:cNvSpPr txBox="1"/>
          <p:nvPr>
            <p:ph idx="4" type="subTitle"/>
          </p:nvPr>
        </p:nvSpPr>
        <p:spPr>
          <a:xfrm>
            <a:off x="229085" y="1666050"/>
            <a:ext cx="1170000" cy="374400"/>
          </a:xfrm>
          <a:prstGeom prst="rect">
            <a:avLst/>
          </a:prstGeom>
        </p:spPr>
        <p:txBody>
          <a:bodyPr anchorCtr="0" anchor="t" bIns="0" lIns="0" spcFirstLastPara="1" rIns="0" wrap="square" tIns="72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505" name="Google Shape;505;p34"/>
          <p:cNvSpPr txBox="1"/>
          <p:nvPr>
            <p:ph idx="5" type="subTitle"/>
          </p:nvPr>
        </p:nvSpPr>
        <p:spPr>
          <a:xfrm>
            <a:off x="229085" y="2341863"/>
            <a:ext cx="1170000" cy="374400"/>
          </a:xfrm>
          <a:prstGeom prst="rect">
            <a:avLst/>
          </a:prstGeom>
        </p:spPr>
        <p:txBody>
          <a:bodyPr anchorCtr="0" anchor="t" bIns="0" lIns="0" spcFirstLastPara="1" rIns="0" wrap="square" tIns="72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506" name="Google Shape;506;p34"/>
          <p:cNvSpPr txBox="1"/>
          <p:nvPr>
            <p:ph idx="6" type="subTitle"/>
          </p:nvPr>
        </p:nvSpPr>
        <p:spPr>
          <a:xfrm>
            <a:off x="229085" y="3018975"/>
            <a:ext cx="1170000" cy="374400"/>
          </a:xfrm>
          <a:prstGeom prst="rect">
            <a:avLst/>
          </a:prstGeom>
        </p:spPr>
        <p:txBody>
          <a:bodyPr anchorCtr="0" anchor="t" bIns="0" lIns="0" spcFirstLastPara="1" rIns="0" wrap="square" tIns="72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507" name="Google Shape;507;p34"/>
          <p:cNvSpPr txBox="1"/>
          <p:nvPr>
            <p:ph idx="7" type="subTitle"/>
          </p:nvPr>
        </p:nvSpPr>
        <p:spPr>
          <a:xfrm>
            <a:off x="229085" y="3694788"/>
            <a:ext cx="1170000" cy="374400"/>
          </a:xfrm>
          <a:prstGeom prst="rect">
            <a:avLst/>
          </a:prstGeom>
        </p:spPr>
        <p:txBody>
          <a:bodyPr anchorCtr="0" anchor="t" bIns="0" lIns="0" spcFirstLastPara="1" rIns="0" wrap="square" tIns="72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508" name="Google Shape;508;p34"/>
          <p:cNvSpPr txBox="1"/>
          <p:nvPr>
            <p:ph idx="8" type="subTitle"/>
          </p:nvPr>
        </p:nvSpPr>
        <p:spPr>
          <a:xfrm>
            <a:off x="229085" y="4371888"/>
            <a:ext cx="1170000" cy="374400"/>
          </a:xfrm>
          <a:prstGeom prst="rect">
            <a:avLst/>
          </a:prstGeom>
        </p:spPr>
        <p:txBody>
          <a:bodyPr anchorCtr="0" anchor="t" bIns="0" lIns="0" spcFirstLastPara="1" rIns="0" wrap="square" tIns="72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509" name="Google Shape;509;p34"/>
          <p:cNvSpPr txBox="1"/>
          <p:nvPr>
            <p:ph idx="9" type="title"/>
          </p:nvPr>
        </p:nvSpPr>
        <p:spPr>
          <a:xfrm>
            <a:off x="596525" y="753324"/>
            <a:ext cx="7062000" cy="6834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10" name="Google Shape;510;p34"/>
          <p:cNvSpPr txBox="1"/>
          <p:nvPr>
            <p:ph idx="13" type="subTitle"/>
          </p:nvPr>
        </p:nvSpPr>
        <p:spPr>
          <a:xfrm>
            <a:off x="7916986" y="1436834"/>
            <a:ext cx="810000" cy="226800"/>
          </a:xfrm>
          <a:prstGeom prst="rect">
            <a:avLst/>
          </a:prstGeom>
        </p:spPr>
        <p:txBody>
          <a:bodyPr anchorCtr="0" anchor="t" bIns="72000" lIns="9000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511" name="Google Shape;511;p34"/>
          <p:cNvSpPr txBox="1"/>
          <p:nvPr>
            <p:ph idx="14" type="subTitle"/>
          </p:nvPr>
        </p:nvSpPr>
        <p:spPr>
          <a:xfrm>
            <a:off x="6689861" y="1436834"/>
            <a:ext cx="810000" cy="226800"/>
          </a:xfrm>
          <a:prstGeom prst="rect">
            <a:avLst/>
          </a:prstGeom>
        </p:spPr>
        <p:txBody>
          <a:bodyPr anchorCtr="0" anchor="t" bIns="72000" lIns="9000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512" name="Google Shape;512;p34"/>
          <p:cNvSpPr txBox="1"/>
          <p:nvPr>
            <p:ph idx="15" type="subTitle"/>
          </p:nvPr>
        </p:nvSpPr>
        <p:spPr>
          <a:xfrm>
            <a:off x="5462861" y="1436834"/>
            <a:ext cx="810000" cy="226800"/>
          </a:xfrm>
          <a:prstGeom prst="rect">
            <a:avLst/>
          </a:prstGeom>
        </p:spPr>
        <p:txBody>
          <a:bodyPr anchorCtr="0" anchor="t" bIns="72000" lIns="9000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513" name="Google Shape;513;p34"/>
          <p:cNvSpPr txBox="1"/>
          <p:nvPr>
            <p:ph idx="16" type="subTitle"/>
          </p:nvPr>
        </p:nvSpPr>
        <p:spPr>
          <a:xfrm>
            <a:off x="4235836" y="1436834"/>
            <a:ext cx="810000" cy="226800"/>
          </a:xfrm>
          <a:prstGeom prst="rect">
            <a:avLst/>
          </a:prstGeom>
        </p:spPr>
        <p:txBody>
          <a:bodyPr anchorCtr="0" anchor="t" bIns="72000" lIns="9000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514" name="Google Shape;514;p34"/>
          <p:cNvSpPr txBox="1"/>
          <p:nvPr>
            <p:ph idx="17" type="subTitle"/>
          </p:nvPr>
        </p:nvSpPr>
        <p:spPr>
          <a:xfrm>
            <a:off x="3008011" y="1436834"/>
            <a:ext cx="810000" cy="226800"/>
          </a:xfrm>
          <a:prstGeom prst="rect">
            <a:avLst/>
          </a:prstGeom>
        </p:spPr>
        <p:txBody>
          <a:bodyPr anchorCtr="0" anchor="t" bIns="72000" lIns="9000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  <p:sp>
        <p:nvSpPr>
          <p:cNvPr id="515" name="Google Shape;515;p34"/>
          <p:cNvSpPr txBox="1"/>
          <p:nvPr>
            <p:ph idx="18" type="subTitle"/>
          </p:nvPr>
        </p:nvSpPr>
        <p:spPr>
          <a:xfrm>
            <a:off x="1781686" y="1436834"/>
            <a:ext cx="810000" cy="226800"/>
          </a:xfrm>
          <a:prstGeom prst="rect">
            <a:avLst/>
          </a:prstGeom>
        </p:spPr>
        <p:txBody>
          <a:bodyPr anchorCtr="0" anchor="t" bIns="72000" lIns="9000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Font typeface="Hanken Grotesk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loser">
  <p:cSld name="CUSTOM_3"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35"/>
          <p:cNvSpPr/>
          <p:nvPr/>
        </p:nvSpPr>
        <p:spPr>
          <a:xfrm>
            <a:off x="-2450" y="486600"/>
            <a:ext cx="9144000" cy="46569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518" name="Google Shape;518;p35"/>
          <p:cNvSpPr txBox="1"/>
          <p:nvPr>
            <p:ph type="title"/>
          </p:nvPr>
        </p:nvSpPr>
        <p:spPr>
          <a:xfrm>
            <a:off x="593175" y="486000"/>
            <a:ext cx="7916400" cy="27432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0"/>
              <a:buFont typeface="Neuton Light"/>
              <a:buNone/>
              <a:defRPr sz="80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9pPr>
          </a:lstStyle>
          <a:p/>
        </p:txBody>
      </p:sp>
      <p:sp>
        <p:nvSpPr>
          <p:cNvPr id="519" name="Google Shape;519;p35"/>
          <p:cNvSpPr txBox="1"/>
          <p:nvPr>
            <p:ph idx="1" type="body"/>
          </p:nvPr>
        </p:nvSpPr>
        <p:spPr>
          <a:xfrm>
            <a:off x="575438" y="4387200"/>
            <a:ext cx="2919600" cy="648000"/>
          </a:xfrm>
          <a:prstGeom prst="rect">
            <a:avLst/>
          </a:prstGeom>
        </p:spPr>
        <p:txBody>
          <a:bodyPr anchorCtr="0" anchor="t" bIns="91425" lIns="0" spcFirstLastPara="1" rIns="0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9pPr>
          </a:lstStyle>
          <a:p/>
        </p:txBody>
      </p:sp>
      <p:sp>
        <p:nvSpPr>
          <p:cNvPr id="520" name="Google Shape;520;p35"/>
          <p:cNvSpPr txBox="1"/>
          <p:nvPr>
            <p:ph idx="2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anken Grotesk"/>
              <a:buNone/>
              <a:defRPr sz="1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1" name="Google Shape;521;p35"/>
          <p:cNvSpPr txBox="1"/>
          <p:nvPr>
            <p:ph idx="3" type="subTitle"/>
          </p:nvPr>
        </p:nvSpPr>
        <p:spPr>
          <a:xfrm>
            <a:off x="5539500" y="4387200"/>
            <a:ext cx="3002400" cy="64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anken Grotesk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loser 1">
  <p:cSld name="CUSTOM_3_1">
    <p:bg>
      <p:bgPr>
        <a:solidFill>
          <a:schemeClr val="dk2"/>
        </a:solidFill>
      </p:bgPr>
    </p:bg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36"/>
          <p:cNvSpPr/>
          <p:nvPr/>
        </p:nvSpPr>
        <p:spPr>
          <a:xfrm>
            <a:off x="-2450" y="486600"/>
            <a:ext cx="9144000" cy="4656900"/>
          </a:xfrm>
          <a:prstGeom prst="roundRect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524" name="Google Shape;524;p36"/>
          <p:cNvSpPr txBox="1"/>
          <p:nvPr>
            <p:ph type="title"/>
          </p:nvPr>
        </p:nvSpPr>
        <p:spPr>
          <a:xfrm>
            <a:off x="593175" y="486000"/>
            <a:ext cx="7916400" cy="27432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0"/>
              <a:buFont typeface="Neuton Light"/>
              <a:buNone/>
              <a:defRPr sz="80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Neuton Light"/>
              <a:buNone/>
              <a:defRPr sz="5000"/>
            </a:lvl9pPr>
          </a:lstStyle>
          <a:p/>
        </p:txBody>
      </p:sp>
      <p:sp>
        <p:nvSpPr>
          <p:cNvPr id="525" name="Google Shape;525;p36"/>
          <p:cNvSpPr txBox="1"/>
          <p:nvPr>
            <p:ph idx="1" type="body"/>
          </p:nvPr>
        </p:nvSpPr>
        <p:spPr>
          <a:xfrm>
            <a:off x="575438" y="4387200"/>
            <a:ext cx="2919600" cy="648000"/>
          </a:xfrm>
          <a:prstGeom prst="rect">
            <a:avLst/>
          </a:prstGeom>
        </p:spPr>
        <p:txBody>
          <a:bodyPr anchorCtr="0" anchor="t" bIns="91425" lIns="0" spcFirstLastPara="1" rIns="0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/>
            </a:lvl9pPr>
          </a:lstStyle>
          <a:p/>
        </p:txBody>
      </p:sp>
      <p:sp>
        <p:nvSpPr>
          <p:cNvPr id="526" name="Google Shape;526;p36"/>
          <p:cNvSpPr txBox="1"/>
          <p:nvPr>
            <p:ph idx="2" type="subTitle"/>
          </p:nvPr>
        </p:nvSpPr>
        <p:spPr>
          <a:xfrm>
            <a:off x="5539500" y="4387200"/>
            <a:ext cx="3002400" cy="64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anken Grotesk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7" name="Google Shape;527;p36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anken Grotesk"/>
              <a:buNone/>
              <a:defRPr sz="1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umns 1 1">
  <p:cSld name="CUSTOM_7_1_1_1_1_1_1_1_1_1_1_1_1_1_1_1_1_6_1"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37"/>
          <p:cNvSpPr txBox="1"/>
          <p:nvPr>
            <p:ph type="title"/>
          </p:nvPr>
        </p:nvSpPr>
        <p:spPr>
          <a:xfrm>
            <a:off x="2184250" y="1632575"/>
            <a:ext cx="1440300" cy="25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30" name="Google Shape;530;p37"/>
          <p:cNvSpPr txBox="1"/>
          <p:nvPr>
            <p:ph idx="2" type="title"/>
          </p:nvPr>
        </p:nvSpPr>
        <p:spPr>
          <a:xfrm>
            <a:off x="3962263" y="1632575"/>
            <a:ext cx="1440300" cy="25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31" name="Google Shape;531;p37"/>
          <p:cNvSpPr txBox="1"/>
          <p:nvPr>
            <p:ph idx="3" type="title"/>
          </p:nvPr>
        </p:nvSpPr>
        <p:spPr>
          <a:xfrm>
            <a:off x="406525" y="1632575"/>
            <a:ext cx="1440300" cy="25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32" name="Google Shape;532;p37"/>
          <p:cNvSpPr txBox="1"/>
          <p:nvPr>
            <p:ph idx="4" type="title"/>
          </p:nvPr>
        </p:nvSpPr>
        <p:spPr>
          <a:xfrm>
            <a:off x="5729600" y="1632575"/>
            <a:ext cx="1440300" cy="25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33" name="Google Shape;533;p37"/>
          <p:cNvSpPr txBox="1"/>
          <p:nvPr>
            <p:ph idx="5" type="title"/>
          </p:nvPr>
        </p:nvSpPr>
        <p:spPr>
          <a:xfrm>
            <a:off x="7518138" y="1632575"/>
            <a:ext cx="1440300" cy="25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34" name="Google Shape;534;p37"/>
          <p:cNvSpPr txBox="1"/>
          <p:nvPr>
            <p:ph idx="6" type="title"/>
          </p:nvPr>
        </p:nvSpPr>
        <p:spPr>
          <a:xfrm>
            <a:off x="224752" y="604888"/>
            <a:ext cx="1778700" cy="6519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35" name="Google Shape;535;p37"/>
          <p:cNvSpPr txBox="1"/>
          <p:nvPr>
            <p:ph idx="7" type="title"/>
          </p:nvPr>
        </p:nvSpPr>
        <p:spPr>
          <a:xfrm>
            <a:off x="2003802" y="604888"/>
            <a:ext cx="1778700" cy="6519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36" name="Google Shape;536;p37"/>
          <p:cNvSpPr txBox="1"/>
          <p:nvPr>
            <p:ph idx="8" type="title"/>
          </p:nvPr>
        </p:nvSpPr>
        <p:spPr>
          <a:xfrm>
            <a:off x="3780502" y="604888"/>
            <a:ext cx="1778700" cy="6519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37" name="Google Shape;537;p37"/>
          <p:cNvSpPr txBox="1"/>
          <p:nvPr>
            <p:ph idx="9" type="title"/>
          </p:nvPr>
        </p:nvSpPr>
        <p:spPr>
          <a:xfrm>
            <a:off x="5558652" y="604888"/>
            <a:ext cx="1778700" cy="6519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38" name="Google Shape;538;p37"/>
          <p:cNvSpPr txBox="1"/>
          <p:nvPr>
            <p:ph idx="13" type="title"/>
          </p:nvPr>
        </p:nvSpPr>
        <p:spPr>
          <a:xfrm>
            <a:off x="7336452" y="604888"/>
            <a:ext cx="1778700" cy="651900"/>
          </a:xfrm>
          <a:prstGeom prst="rect">
            <a:avLst/>
          </a:prstGeom>
        </p:spPr>
        <p:txBody>
          <a:bodyPr anchorCtr="0" anchor="t" bIns="90000" lIns="180000" spcFirstLastPara="1" rIns="0" wrap="square" tIns="9000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2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000"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39" name="Google Shape;539;p37"/>
          <p:cNvSpPr txBox="1"/>
          <p:nvPr>
            <p:ph idx="14" type="title"/>
          </p:nvPr>
        </p:nvSpPr>
        <p:spPr>
          <a:xfrm>
            <a:off x="7339963" y="2535900"/>
            <a:ext cx="1581000" cy="6519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540" name="Google Shape;540;p37"/>
          <p:cNvSpPr txBox="1"/>
          <p:nvPr>
            <p:ph idx="15" type="title"/>
          </p:nvPr>
        </p:nvSpPr>
        <p:spPr>
          <a:xfrm>
            <a:off x="3780063" y="2535900"/>
            <a:ext cx="1581000" cy="6519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541" name="Google Shape;541;p37"/>
          <p:cNvSpPr txBox="1"/>
          <p:nvPr>
            <p:ph idx="16" type="title"/>
          </p:nvPr>
        </p:nvSpPr>
        <p:spPr>
          <a:xfrm>
            <a:off x="5557163" y="2535900"/>
            <a:ext cx="1581000" cy="6519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542" name="Google Shape;542;p37"/>
          <p:cNvSpPr txBox="1"/>
          <p:nvPr>
            <p:ph idx="17" type="title"/>
          </p:nvPr>
        </p:nvSpPr>
        <p:spPr>
          <a:xfrm>
            <a:off x="227650" y="2535900"/>
            <a:ext cx="1581000" cy="6519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543" name="Google Shape;543;p37"/>
          <p:cNvSpPr txBox="1"/>
          <p:nvPr>
            <p:ph idx="18" type="title"/>
          </p:nvPr>
        </p:nvSpPr>
        <p:spPr>
          <a:xfrm>
            <a:off x="2004750" y="2535900"/>
            <a:ext cx="1581000" cy="6519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Hanken Grotesk SemiBold"/>
              <a:buNone/>
              <a:defRPr sz="1000">
                <a:latin typeface="Hanken Grotesk SemiBold"/>
                <a:ea typeface="Hanken Grotesk SemiBold"/>
                <a:cs typeface="Hanken Grotesk SemiBold"/>
                <a:sym typeface="Hanken Grotesk SemiBold"/>
              </a:defRPr>
            </a:lvl9pPr>
          </a:lstStyle>
          <a:p/>
        </p:txBody>
      </p:sp>
      <p:sp>
        <p:nvSpPr>
          <p:cNvPr id="544" name="Google Shape;544;p37"/>
          <p:cNvSpPr txBox="1"/>
          <p:nvPr>
            <p:ph idx="1" type="subTitle"/>
          </p:nvPr>
        </p:nvSpPr>
        <p:spPr>
          <a:xfrm>
            <a:off x="594025" y="184700"/>
            <a:ext cx="3696300" cy="153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545" name="Google Shape;545;p37"/>
          <p:cNvSpPr txBox="1"/>
          <p:nvPr>
            <p:ph idx="19" type="body"/>
          </p:nvPr>
        </p:nvSpPr>
        <p:spPr>
          <a:xfrm>
            <a:off x="223881" y="4491588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46" name="Google Shape;546;p37"/>
          <p:cNvSpPr txBox="1"/>
          <p:nvPr>
            <p:ph idx="20" type="body"/>
          </p:nvPr>
        </p:nvSpPr>
        <p:spPr>
          <a:xfrm>
            <a:off x="2004019" y="4491588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47" name="Google Shape;547;p37"/>
          <p:cNvSpPr txBox="1"/>
          <p:nvPr>
            <p:ph idx="21" type="body"/>
          </p:nvPr>
        </p:nvSpPr>
        <p:spPr>
          <a:xfrm>
            <a:off x="3780063" y="4491588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48" name="Google Shape;548;p37"/>
          <p:cNvSpPr txBox="1"/>
          <p:nvPr>
            <p:ph idx="22" type="body"/>
          </p:nvPr>
        </p:nvSpPr>
        <p:spPr>
          <a:xfrm>
            <a:off x="5557163" y="4491588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49" name="Google Shape;549;p37"/>
          <p:cNvSpPr txBox="1"/>
          <p:nvPr>
            <p:ph idx="23" type="body"/>
          </p:nvPr>
        </p:nvSpPr>
        <p:spPr>
          <a:xfrm>
            <a:off x="7334263" y="4491588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50" name="Google Shape;550;p37"/>
          <p:cNvSpPr txBox="1"/>
          <p:nvPr>
            <p:ph idx="24" type="body"/>
          </p:nvPr>
        </p:nvSpPr>
        <p:spPr>
          <a:xfrm>
            <a:off x="226606" y="3839688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51" name="Google Shape;551;p37"/>
          <p:cNvSpPr txBox="1"/>
          <p:nvPr>
            <p:ph idx="25" type="body"/>
          </p:nvPr>
        </p:nvSpPr>
        <p:spPr>
          <a:xfrm>
            <a:off x="2006744" y="3839688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52" name="Google Shape;552;p37"/>
          <p:cNvSpPr txBox="1"/>
          <p:nvPr>
            <p:ph idx="26" type="body"/>
          </p:nvPr>
        </p:nvSpPr>
        <p:spPr>
          <a:xfrm>
            <a:off x="3782788" y="3839688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53" name="Google Shape;553;p37"/>
          <p:cNvSpPr txBox="1"/>
          <p:nvPr>
            <p:ph idx="27" type="body"/>
          </p:nvPr>
        </p:nvSpPr>
        <p:spPr>
          <a:xfrm>
            <a:off x="5559888" y="3839688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54" name="Google Shape;554;p37"/>
          <p:cNvSpPr txBox="1"/>
          <p:nvPr>
            <p:ph idx="28" type="body"/>
          </p:nvPr>
        </p:nvSpPr>
        <p:spPr>
          <a:xfrm>
            <a:off x="7339713" y="3839688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55" name="Google Shape;555;p37"/>
          <p:cNvSpPr txBox="1"/>
          <p:nvPr>
            <p:ph idx="29" type="body"/>
          </p:nvPr>
        </p:nvSpPr>
        <p:spPr>
          <a:xfrm>
            <a:off x="223519" y="3187800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56" name="Google Shape;556;p37"/>
          <p:cNvSpPr txBox="1"/>
          <p:nvPr>
            <p:ph idx="30" type="body"/>
          </p:nvPr>
        </p:nvSpPr>
        <p:spPr>
          <a:xfrm>
            <a:off x="2003656" y="3187800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57" name="Google Shape;557;p37"/>
          <p:cNvSpPr txBox="1"/>
          <p:nvPr>
            <p:ph idx="31" type="body"/>
          </p:nvPr>
        </p:nvSpPr>
        <p:spPr>
          <a:xfrm>
            <a:off x="3779701" y="3187800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58" name="Google Shape;558;p37"/>
          <p:cNvSpPr txBox="1"/>
          <p:nvPr>
            <p:ph idx="32" type="body"/>
          </p:nvPr>
        </p:nvSpPr>
        <p:spPr>
          <a:xfrm>
            <a:off x="5556800" y="3187800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59" name="Google Shape;559;p37"/>
          <p:cNvSpPr txBox="1"/>
          <p:nvPr>
            <p:ph idx="33" type="body"/>
          </p:nvPr>
        </p:nvSpPr>
        <p:spPr>
          <a:xfrm>
            <a:off x="7336626" y="3187800"/>
            <a:ext cx="1580400" cy="651600"/>
          </a:xfrm>
          <a:prstGeom prst="rect">
            <a:avLst/>
          </a:prstGeom>
        </p:spPr>
        <p:txBody>
          <a:bodyPr anchorCtr="0" anchor="t" bIns="54000" lIns="18000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3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2" name="Google Shape;562;p3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3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 and body"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567" name="Google Shape;567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 and two columns"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570" name="Google Shape;570;p4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71" name="Google Shape;571;p4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 column text"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4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76" name="Google Shape;576;p4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4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 title and description"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4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81" name="Google Shape;581;p4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82" name="Google Shape;582;p4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4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 number"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4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87" name="Google Shape;587;p4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 algn="ctr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 algn="ctr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 algn="ctr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 algn="ctr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 algn="ctr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 algn="ctr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 algn="ctr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 algn="ctr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49"/>
          <p:cNvSpPr txBox="1"/>
          <p:nvPr>
            <p:ph type="title"/>
          </p:nvPr>
        </p:nvSpPr>
        <p:spPr>
          <a:xfrm>
            <a:off x="677325" y="1832775"/>
            <a:ext cx="3217200" cy="148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591" name="Google Shape;591;p49"/>
          <p:cNvSpPr txBox="1"/>
          <p:nvPr>
            <p:ph idx="1" type="subTitle"/>
          </p:nvPr>
        </p:nvSpPr>
        <p:spPr>
          <a:xfrm>
            <a:off x="4406650" y="39375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592" name="Google Shape;592;p49"/>
          <p:cNvSpPr txBox="1"/>
          <p:nvPr>
            <p:ph idx="2" type="subTitle"/>
          </p:nvPr>
        </p:nvSpPr>
        <p:spPr>
          <a:xfrm>
            <a:off x="4406650" y="115170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593" name="Google Shape;593;p49"/>
          <p:cNvSpPr txBox="1"/>
          <p:nvPr>
            <p:ph idx="3" type="subTitle"/>
          </p:nvPr>
        </p:nvSpPr>
        <p:spPr>
          <a:xfrm>
            <a:off x="4406650" y="342557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594" name="Google Shape;594;p49"/>
          <p:cNvSpPr txBox="1"/>
          <p:nvPr>
            <p:ph idx="4" type="subTitle"/>
          </p:nvPr>
        </p:nvSpPr>
        <p:spPr>
          <a:xfrm>
            <a:off x="4406650" y="190966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595" name="Google Shape;595;p49"/>
          <p:cNvSpPr txBox="1"/>
          <p:nvPr>
            <p:ph idx="5" type="subTitle"/>
          </p:nvPr>
        </p:nvSpPr>
        <p:spPr>
          <a:xfrm>
            <a:off x="4406650" y="418352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596" name="Google Shape;596;p49"/>
          <p:cNvSpPr txBox="1"/>
          <p:nvPr>
            <p:ph idx="6" type="subTitle"/>
          </p:nvPr>
        </p:nvSpPr>
        <p:spPr>
          <a:xfrm>
            <a:off x="4406650" y="266761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Title, body and image"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5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599" name="Google Shape;599;p50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600" name="Google Shape;600;p50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>
  <p:cSld name="Two big ideas">
    <p:spTree>
      <p:nvGrpSpPr>
        <p:cNvPr id="60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51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03" name="Google Shape;603;p51"/>
          <p:cNvSpPr txBox="1"/>
          <p:nvPr>
            <p:ph idx="1" type="body"/>
          </p:nvPr>
        </p:nvSpPr>
        <p:spPr>
          <a:xfrm>
            <a:off x="48315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604" name="Google Shape;604;p51"/>
          <p:cNvSpPr txBox="1"/>
          <p:nvPr>
            <p:ph idx="2" type="body"/>
          </p:nvPr>
        </p:nvSpPr>
        <p:spPr>
          <a:xfrm>
            <a:off x="504800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605" name="Google Shape;605;p51"/>
          <p:cNvSpPr txBox="1"/>
          <p:nvPr>
            <p:ph idx="3" type="subTitle"/>
          </p:nvPr>
        </p:nvSpPr>
        <p:spPr>
          <a:xfrm>
            <a:off x="48315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606" name="Google Shape;606;p51"/>
          <p:cNvSpPr txBox="1"/>
          <p:nvPr>
            <p:ph idx="4" type="subTitle"/>
          </p:nvPr>
        </p:nvSpPr>
        <p:spPr>
          <a:xfrm>
            <a:off x="504800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Three big ideas"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52"/>
          <p:cNvSpPr txBox="1"/>
          <p:nvPr>
            <p:ph idx="1" type="body"/>
          </p:nvPr>
        </p:nvSpPr>
        <p:spPr>
          <a:xfrm>
            <a:off x="4831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609" name="Google Shape;609;p52"/>
          <p:cNvSpPr txBox="1"/>
          <p:nvPr>
            <p:ph idx="2" type="body"/>
          </p:nvPr>
        </p:nvSpPr>
        <p:spPr>
          <a:xfrm>
            <a:off x="334772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610" name="Google Shape;610;p52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1" name="Google Shape;611;p52"/>
          <p:cNvSpPr txBox="1"/>
          <p:nvPr>
            <p:ph idx="3" type="subTitle"/>
          </p:nvPr>
        </p:nvSpPr>
        <p:spPr>
          <a:xfrm>
            <a:off x="4831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612" name="Google Shape;612;p52"/>
          <p:cNvSpPr txBox="1"/>
          <p:nvPr>
            <p:ph idx="4" type="subTitle"/>
          </p:nvPr>
        </p:nvSpPr>
        <p:spPr>
          <a:xfrm>
            <a:off x="334772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613" name="Google Shape;613;p52"/>
          <p:cNvSpPr txBox="1"/>
          <p:nvPr>
            <p:ph idx="5" type="subTitle"/>
          </p:nvPr>
        </p:nvSpPr>
        <p:spPr>
          <a:xfrm>
            <a:off x="62122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614" name="Google Shape;614;p52"/>
          <p:cNvSpPr txBox="1"/>
          <p:nvPr>
            <p:ph idx="6" type="body"/>
          </p:nvPr>
        </p:nvSpPr>
        <p:spPr>
          <a:xfrm>
            <a:off x="62122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Four big ideas"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53"/>
          <p:cNvSpPr txBox="1"/>
          <p:nvPr>
            <p:ph idx="1" type="body"/>
          </p:nvPr>
        </p:nvSpPr>
        <p:spPr>
          <a:xfrm>
            <a:off x="366725" y="1759093"/>
            <a:ext cx="3838500" cy="113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617" name="Google Shape;617;p53"/>
          <p:cNvSpPr txBox="1"/>
          <p:nvPr>
            <p:ph idx="2" type="body"/>
          </p:nvPr>
        </p:nvSpPr>
        <p:spPr>
          <a:xfrm>
            <a:off x="4938725" y="1759093"/>
            <a:ext cx="3838500" cy="113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618" name="Google Shape;618;p53"/>
          <p:cNvSpPr txBox="1"/>
          <p:nvPr>
            <p:ph idx="3" type="body"/>
          </p:nvPr>
        </p:nvSpPr>
        <p:spPr>
          <a:xfrm>
            <a:off x="366750" y="3648575"/>
            <a:ext cx="3838500" cy="113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619" name="Google Shape;619;p53"/>
          <p:cNvSpPr txBox="1"/>
          <p:nvPr>
            <p:ph idx="4" type="body"/>
          </p:nvPr>
        </p:nvSpPr>
        <p:spPr>
          <a:xfrm>
            <a:off x="4938750" y="3648575"/>
            <a:ext cx="3838500" cy="113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620" name="Google Shape;620;p53"/>
          <p:cNvSpPr txBox="1"/>
          <p:nvPr>
            <p:ph type="title"/>
          </p:nvPr>
        </p:nvSpPr>
        <p:spPr>
          <a:xfrm>
            <a:off x="366750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21" name="Google Shape;621;p53"/>
          <p:cNvSpPr txBox="1"/>
          <p:nvPr>
            <p:ph idx="5" type="subTitle"/>
          </p:nvPr>
        </p:nvSpPr>
        <p:spPr>
          <a:xfrm>
            <a:off x="366763" y="1277907"/>
            <a:ext cx="3838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622" name="Google Shape;622;p53"/>
          <p:cNvSpPr txBox="1"/>
          <p:nvPr>
            <p:ph idx="6" type="subTitle"/>
          </p:nvPr>
        </p:nvSpPr>
        <p:spPr>
          <a:xfrm>
            <a:off x="4938738" y="1277907"/>
            <a:ext cx="3838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623" name="Google Shape;623;p53"/>
          <p:cNvSpPr txBox="1"/>
          <p:nvPr>
            <p:ph idx="7" type="subTitle"/>
          </p:nvPr>
        </p:nvSpPr>
        <p:spPr>
          <a:xfrm>
            <a:off x="4938761" y="3167363"/>
            <a:ext cx="3838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624" name="Google Shape;624;p53"/>
          <p:cNvSpPr txBox="1"/>
          <p:nvPr>
            <p:ph idx="8" type="subTitle"/>
          </p:nvPr>
        </p:nvSpPr>
        <p:spPr>
          <a:xfrm>
            <a:off x="366750" y="3167363"/>
            <a:ext cx="3838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Title and image"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627" name="Google Shape;627;p54"/>
          <p:cNvSpPr/>
          <p:nvPr>
            <p:ph idx="2" type="pic"/>
          </p:nvPr>
        </p:nvSpPr>
        <p:spPr>
          <a:xfrm>
            <a:off x="311700" y="1170425"/>
            <a:ext cx="8520600" cy="349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Two storyboards"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55"/>
          <p:cNvSpPr txBox="1"/>
          <p:nvPr>
            <p:ph idx="1" type="body"/>
          </p:nvPr>
        </p:nvSpPr>
        <p:spPr>
          <a:xfrm>
            <a:off x="311700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30" name="Google Shape;630;p55"/>
          <p:cNvSpPr/>
          <p:nvPr>
            <p:ph idx="2" type="pic"/>
          </p:nvPr>
        </p:nvSpPr>
        <p:spPr>
          <a:xfrm>
            <a:off x="48048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631" name="Google Shape;631;p55"/>
          <p:cNvSpPr/>
          <p:nvPr>
            <p:ph idx="3" type="pic"/>
          </p:nvPr>
        </p:nvSpPr>
        <p:spPr>
          <a:xfrm>
            <a:off x="3117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632" name="Google Shape;632;p55"/>
          <p:cNvSpPr txBox="1"/>
          <p:nvPr>
            <p:ph idx="4" type="body"/>
          </p:nvPr>
        </p:nvSpPr>
        <p:spPr>
          <a:xfrm>
            <a:off x="4804825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33" name="Google Shape;633;p5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634" name="Google Shape;634;p55"/>
          <p:cNvSpPr txBox="1"/>
          <p:nvPr>
            <p:ph idx="5" type="subTitle"/>
          </p:nvPr>
        </p:nvSpPr>
        <p:spPr>
          <a:xfrm>
            <a:off x="3117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635" name="Google Shape;635;p55"/>
          <p:cNvSpPr txBox="1"/>
          <p:nvPr>
            <p:ph idx="6" type="subTitle"/>
          </p:nvPr>
        </p:nvSpPr>
        <p:spPr>
          <a:xfrm>
            <a:off x="48048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Three storyboards"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56"/>
          <p:cNvSpPr txBox="1"/>
          <p:nvPr>
            <p:ph idx="1" type="body"/>
          </p:nvPr>
        </p:nvSpPr>
        <p:spPr>
          <a:xfrm>
            <a:off x="31170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38" name="Google Shape;638;p56"/>
          <p:cNvSpPr/>
          <p:nvPr>
            <p:ph idx="2" type="pic"/>
          </p:nvPr>
        </p:nvSpPr>
        <p:spPr>
          <a:xfrm>
            <a:off x="62052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639" name="Google Shape;639;p56"/>
          <p:cNvSpPr/>
          <p:nvPr>
            <p:ph idx="3" type="pic"/>
          </p:nvPr>
        </p:nvSpPr>
        <p:spPr>
          <a:xfrm>
            <a:off x="3117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640" name="Google Shape;640;p56"/>
          <p:cNvSpPr txBox="1"/>
          <p:nvPr>
            <p:ph idx="4" type="body"/>
          </p:nvPr>
        </p:nvSpPr>
        <p:spPr>
          <a:xfrm>
            <a:off x="6205225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41" name="Google Shape;641;p56"/>
          <p:cNvSpPr/>
          <p:nvPr>
            <p:ph idx="5" type="pic"/>
          </p:nvPr>
        </p:nvSpPr>
        <p:spPr>
          <a:xfrm>
            <a:off x="3255250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642" name="Google Shape;642;p56"/>
          <p:cNvSpPr txBox="1"/>
          <p:nvPr>
            <p:ph idx="6" type="body"/>
          </p:nvPr>
        </p:nvSpPr>
        <p:spPr>
          <a:xfrm>
            <a:off x="325525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43" name="Google Shape;643;p5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644" name="Google Shape;644;p56"/>
          <p:cNvSpPr txBox="1"/>
          <p:nvPr>
            <p:ph idx="7" type="subTitle"/>
          </p:nvPr>
        </p:nvSpPr>
        <p:spPr>
          <a:xfrm>
            <a:off x="3117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645" name="Google Shape;645;p56"/>
          <p:cNvSpPr txBox="1"/>
          <p:nvPr>
            <p:ph idx="8" type="subTitle"/>
          </p:nvPr>
        </p:nvSpPr>
        <p:spPr>
          <a:xfrm>
            <a:off x="62052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646" name="Google Shape;646;p56"/>
          <p:cNvSpPr txBox="1"/>
          <p:nvPr>
            <p:ph idx="9" type="subTitle"/>
          </p:nvPr>
        </p:nvSpPr>
        <p:spPr>
          <a:xfrm>
            <a:off x="3255250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Image only">
    <p:spTree>
      <p:nvGrpSpPr>
        <p:cNvPr id="647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57"/>
          <p:cNvSpPr/>
          <p:nvPr>
            <p:ph idx="2" type="pic"/>
          </p:nvPr>
        </p:nvSpPr>
        <p:spPr>
          <a:xfrm>
            <a:off x="311700" y="445025"/>
            <a:ext cx="8520600" cy="42183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Image grid">
    <p:spTree>
      <p:nvGrpSpPr>
        <p:cNvPr id="649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58"/>
          <p:cNvSpPr/>
          <p:nvPr>
            <p:ph idx="2" type="pic"/>
          </p:nvPr>
        </p:nvSpPr>
        <p:spPr>
          <a:xfrm>
            <a:off x="338960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651" name="Google Shape;651;p58"/>
          <p:cNvSpPr/>
          <p:nvPr>
            <p:ph idx="3" type="pic"/>
          </p:nvPr>
        </p:nvSpPr>
        <p:spPr>
          <a:xfrm>
            <a:off x="5195935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652" name="Google Shape;652;p58"/>
          <p:cNvSpPr/>
          <p:nvPr>
            <p:ph idx="4" type="pic"/>
          </p:nvPr>
        </p:nvSpPr>
        <p:spPr>
          <a:xfrm>
            <a:off x="700227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653" name="Google Shape;653;p58"/>
          <p:cNvSpPr/>
          <p:nvPr>
            <p:ph idx="5" type="pic"/>
          </p:nvPr>
        </p:nvSpPr>
        <p:spPr>
          <a:xfrm>
            <a:off x="3389588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654" name="Google Shape;654;p58"/>
          <p:cNvSpPr/>
          <p:nvPr>
            <p:ph idx="6" type="pic"/>
          </p:nvPr>
        </p:nvSpPr>
        <p:spPr>
          <a:xfrm>
            <a:off x="5195922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655" name="Google Shape;655;p58"/>
          <p:cNvSpPr/>
          <p:nvPr>
            <p:ph idx="7" type="pic"/>
          </p:nvPr>
        </p:nvSpPr>
        <p:spPr>
          <a:xfrm>
            <a:off x="7002257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656" name="Google Shape;656;p58"/>
          <p:cNvSpPr txBox="1"/>
          <p:nvPr>
            <p:ph type="title"/>
          </p:nvPr>
        </p:nvSpPr>
        <p:spPr>
          <a:xfrm>
            <a:off x="351550" y="445025"/>
            <a:ext cx="2596800" cy="170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657" name="Google Shape;657;p58"/>
          <p:cNvSpPr/>
          <p:nvPr>
            <p:ph idx="8" type="pic"/>
          </p:nvPr>
        </p:nvSpPr>
        <p:spPr>
          <a:xfrm>
            <a:off x="3389588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658" name="Google Shape;658;p58"/>
          <p:cNvSpPr/>
          <p:nvPr>
            <p:ph idx="9" type="pic"/>
          </p:nvPr>
        </p:nvSpPr>
        <p:spPr>
          <a:xfrm>
            <a:off x="5195922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659" name="Google Shape;659;p58"/>
          <p:cNvSpPr/>
          <p:nvPr>
            <p:ph idx="13" type="pic"/>
          </p:nvPr>
        </p:nvSpPr>
        <p:spPr>
          <a:xfrm>
            <a:off x="7002257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pos="5564">
          <p15:clr>
            <a:srgbClr val="E46962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51.xml"/><Relationship Id="rId20" Type="http://schemas.openxmlformats.org/officeDocument/2006/relationships/slideLayout" Target="../slideLayouts/slideLayout31.xml"/><Relationship Id="rId42" Type="http://schemas.openxmlformats.org/officeDocument/2006/relationships/slideLayout" Target="../slideLayouts/slideLayout53.xml"/><Relationship Id="rId41" Type="http://schemas.openxmlformats.org/officeDocument/2006/relationships/slideLayout" Target="../slideLayouts/slideLayout52.xml"/><Relationship Id="rId22" Type="http://schemas.openxmlformats.org/officeDocument/2006/relationships/slideLayout" Target="../slideLayouts/slideLayout33.xml"/><Relationship Id="rId44" Type="http://schemas.openxmlformats.org/officeDocument/2006/relationships/slideLayout" Target="../slideLayouts/slideLayout55.xml"/><Relationship Id="rId21" Type="http://schemas.openxmlformats.org/officeDocument/2006/relationships/slideLayout" Target="../slideLayouts/slideLayout32.xml"/><Relationship Id="rId43" Type="http://schemas.openxmlformats.org/officeDocument/2006/relationships/slideLayout" Target="../slideLayouts/slideLayout54.xml"/><Relationship Id="rId24" Type="http://schemas.openxmlformats.org/officeDocument/2006/relationships/slideLayout" Target="../slideLayouts/slideLayout35.xml"/><Relationship Id="rId46" Type="http://schemas.openxmlformats.org/officeDocument/2006/relationships/theme" Target="../theme/theme3.xml"/><Relationship Id="rId23" Type="http://schemas.openxmlformats.org/officeDocument/2006/relationships/slideLayout" Target="../slideLayouts/slideLayout34.xml"/><Relationship Id="rId45" Type="http://schemas.openxmlformats.org/officeDocument/2006/relationships/slideLayout" Target="../slideLayouts/slideLayout56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26" Type="http://schemas.openxmlformats.org/officeDocument/2006/relationships/slideLayout" Target="../slideLayouts/slideLayout37.xml"/><Relationship Id="rId25" Type="http://schemas.openxmlformats.org/officeDocument/2006/relationships/slideLayout" Target="../slideLayouts/slideLayout36.xml"/><Relationship Id="rId28" Type="http://schemas.openxmlformats.org/officeDocument/2006/relationships/slideLayout" Target="../slideLayouts/slideLayout39.xml"/><Relationship Id="rId27" Type="http://schemas.openxmlformats.org/officeDocument/2006/relationships/slideLayout" Target="../slideLayouts/slideLayout38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29" Type="http://schemas.openxmlformats.org/officeDocument/2006/relationships/slideLayout" Target="../slideLayouts/slideLayout40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22.xml"/><Relationship Id="rId33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21.xml"/><Relationship Id="rId32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24.xml"/><Relationship Id="rId35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23.xml"/><Relationship Id="rId34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26.xml"/><Relationship Id="rId37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25.xml"/><Relationship Id="rId36" Type="http://schemas.openxmlformats.org/officeDocument/2006/relationships/slideLayout" Target="../slideLayouts/slideLayout47.xml"/><Relationship Id="rId17" Type="http://schemas.openxmlformats.org/officeDocument/2006/relationships/slideLayout" Target="../slideLayouts/slideLayout28.xml"/><Relationship Id="rId39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27.xml"/><Relationship Id="rId38" Type="http://schemas.openxmlformats.org/officeDocument/2006/relationships/slideLayout" Target="../slideLayouts/slideLayout49.xml"/><Relationship Id="rId19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euton Light"/>
              <a:buNone/>
              <a:defRPr sz="4400">
                <a:solidFill>
                  <a:schemeClr val="dk1"/>
                </a:solidFill>
                <a:latin typeface="Neuton Light"/>
                <a:ea typeface="Neuton Light"/>
                <a:cs typeface="Neuton Light"/>
                <a:sym typeface="Neuton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euton Light"/>
              <a:buNone/>
              <a:defRPr sz="4400">
                <a:solidFill>
                  <a:schemeClr val="dk1"/>
                </a:solidFill>
                <a:latin typeface="Neuton Light"/>
                <a:ea typeface="Neuton Light"/>
                <a:cs typeface="Neuton Light"/>
                <a:sym typeface="Neuton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euton Light"/>
              <a:buNone/>
              <a:defRPr sz="4400">
                <a:solidFill>
                  <a:schemeClr val="dk1"/>
                </a:solidFill>
                <a:latin typeface="Neuton Light"/>
                <a:ea typeface="Neuton Light"/>
                <a:cs typeface="Neuton Light"/>
                <a:sym typeface="Neuton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euton Light"/>
              <a:buNone/>
              <a:defRPr sz="4400">
                <a:solidFill>
                  <a:schemeClr val="dk1"/>
                </a:solidFill>
                <a:latin typeface="Neuton Light"/>
                <a:ea typeface="Neuton Light"/>
                <a:cs typeface="Neuton Light"/>
                <a:sym typeface="Neuton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euton Light"/>
              <a:buNone/>
              <a:defRPr sz="4400">
                <a:solidFill>
                  <a:schemeClr val="dk1"/>
                </a:solidFill>
                <a:latin typeface="Neuton Light"/>
                <a:ea typeface="Neuton Light"/>
                <a:cs typeface="Neuton Light"/>
                <a:sym typeface="Neuton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euton Light"/>
              <a:buNone/>
              <a:defRPr sz="4400">
                <a:solidFill>
                  <a:schemeClr val="dk1"/>
                </a:solidFill>
                <a:latin typeface="Neuton Light"/>
                <a:ea typeface="Neuton Light"/>
                <a:cs typeface="Neuton Light"/>
                <a:sym typeface="Neuton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euton Light"/>
              <a:buNone/>
              <a:defRPr sz="4400">
                <a:solidFill>
                  <a:schemeClr val="dk1"/>
                </a:solidFill>
                <a:latin typeface="Neuton Light"/>
                <a:ea typeface="Neuton Light"/>
                <a:cs typeface="Neuton Light"/>
                <a:sym typeface="Neuton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euton Light"/>
              <a:buNone/>
              <a:defRPr sz="4400">
                <a:solidFill>
                  <a:schemeClr val="dk1"/>
                </a:solidFill>
                <a:latin typeface="Neuton Light"/>
                <a:ea typeface="Neuton Light"/>
                <a:cs typeface="Neuton Light"/>
                <a:sym typeface="Neuton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euton Light"/>
              <a:buNone/>
              <a:defRPr sz="4400">
                <a:solidFill>
                  <a:schemeClr val="dk1"/>
                </a:solidFill>
                <a:latin typeface="Neuton Light"/>
                <a:ea typeface="Neuton Light"/>
                <a:cs typeface="Neuton Light"/>
                <a:sym typeface="Neuton Light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 sz="1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indent="-2921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 sz="1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indent="-2921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 sz="1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indent="-2921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 sz="1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indent="-2921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 sz="1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indent="-2921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 sz="1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indent="-2921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●"/>
              <a:defRPr sz="1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indent="-2921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○"/>
              <a:defRPr sz="1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indent="-2921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Hanken Grotesk"/>
              <a:buChar char="■"/>
              <a:defRPr sz="1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2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2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2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2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2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2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2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2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2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683" r:id="rId25"/>
    <p:sldLayoutId id="2147483684" r:id="rId26"/>
    <p:sldLayoutId id="2147483685" r:id="rId27"/>
    <p:sldLayoutId id="2147483686" r:id="rId28"/>
    <p:sldLayoutId id="2147483687" r:id="rId29"/>
    <p:sldLayoutId id="2147483688" r:id="rId30"/>
    <p:sldLayoutId id="2147483689" r:id="rId31"/>
    <p:sldLayoutId id="2147483690" r:id="rId32"/>
    <p:sldLayoutId id="2147483691" r:id="rId33"/>
    <p:sldLayoutId id="2147483692" r:id="rId34"/>
    <p:sldLayoutId id="2147483693" r:id="rId35"/>
    <p:sldLayoutId id="2147483694" r:id="rId36"/>
    <p:sldLayoutId id="2147483695" r:id="rId37"/>
    <p:sldLayoutId id="2147483696" r:id="rId38"/>
    <p:sldLayoutId id="2147483697" r:id="rId39"/>
    <p:sldLayoutId id="2147483698" r:id="rId40"/>
    <p:sldLayoutId id="2147483699" r:id="rId41"/>
    <p:sldLayoutId id="2147483700" r:id="rId42"/>
    <p:sldLayoutId id="2147483701" r:id="rId43"/>
    <p:sldLayoutId id="2147483702" r:id="rId44"/>
    <p:sldLayoutId id="2147483703" r:id="rId4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59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665" name="Google Shape;665;p59"/>
          <p:cNvSpPr txBox="1"/>
          <p:nvPr>
            <p:ph type="title"/>
          </p:nvPr>
        </p:nvSpPr>
        <p:spPr>
          <a:xfrm>
            <a:off x="311375" y="1113875"/>
            <a:ext cx="8619300" cy="21642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5100">
                <a:latin typeface="Arial"/>
                <a:ea typeface="Arial"/>
                <a:cs typeface="Arial"/>
                <a:sym typeface="Arial"/>
              </a:rPr>
              <a:t>🗓️ </a:t>
            </a:r>
            <a:r>
              <a:rPr b="1" lang="en" sz="51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Mastering Paraphrasing</a:t>
            </a:r>
            <a:br>
              <a:rPr b="1" lang="en" sz="51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endParaRPr sz="5100">
              <a:solidFill>
                <a:srgbClr val="0000FF"/>
              </a:solidFill>
            </a:endParaRPr>
          </a:p>
        </p:txBody>
      </p:sp>
      <p:sp>
        <p:nvSpPr>
          <p:cNvPr id="666" name="Google Shape;666;p59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 Edmar</a:t>
            </a:r>
            <a:endParaRPr i="1"/>
          </a:p>
        </p:txBody>
      </p:sp>
      <p:cxnSp>
        <p:nvCxnSpPr>
          <p:cNvPr id="667" name="Google Shape;667;p59"/>
          <p:cNvCxnSpPr/>
          <p:nvPr/>
        </p:nvCxnSpPr>
        <p:spPr>
          <a:xfrm rot="10800000">
            <a:off x="593700" y="3671900"/>
            <a:ext cx="79482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8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68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30" name="Google Shape;730;p68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</a:t>
            </a:r>
            <a:r>
              <a:rPr i="1" lang="en"/>
              <a:t>Edmar</a:t>
            </a:r>
            <a:endParaRPr i="1"/>
          </a:p>
        </p:txBody>
      </p:sp>
      <p:sp>
        <p:nvSpPr>
          <p:cNvPr id="731" name="Google Shape;731;p68"/>
          <p:cNvSpPr txBox="1"/>
          <p:nvPr/>
        </p:nvSpPr>
        <p:spPr>
          <a:xfrm>
            <a:off x="248200" y="795925"/>
            <a:ext cx="8575500" cy="39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990000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Step 1: Identify Key Words</a:t>
            </a:r>
            <a:endParaRPr b="1" sz="3000">
              <a:solidFill>
                <a:srgbClr val="990000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b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</a:br>
            <a:r>
              <a:rPr b="1" lang="en" sz="3000">
                <a:solidFill>
                  <a:srgbClr val="0000FF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Original:</a:t>
            </a:r>
            <a: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“The students were excited about their upcoming school trip.”</a:t>
            </a:r>
            <a:endParaRPr sz="30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69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37" name="Google Shape;737;p69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</a:t>
            </a:r>
            <a:r>
              <a:rPr i="1" lang="en"/>
              <a:t>Edmar</a:t>
            </a:r>
            <a:endParaRPr i="1"/>
          </a:p>
        </p:txBody>
      </p:sp>
      <p:sp>
        <p:nvSpPr>
          <p:cNvPr id="738" name="Google Shape;738;p69"/>
          <p:cNvSpPr txBox="1"/>
          <p:nvPr/>
        </p:nvSpPr>
        <p:spPr>
          <a:xfrm>
            <a:off x="171175" y="641875"/>
            <a:ext cx="8763600" cy="421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990000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Step 2: Replace Words with Synonyms</a:t>
            </a:r>
            <a:endParaRPr b="1" sz="3000">
              <a:solidFill>
                <a:srgbClr val="990000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b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</a:br>
            <a: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students → </a:t>
            </a:r>
            <a:endParaRPr sz="30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excited → </a:t>
            </a:r>
            <a:endParaRPr sz="30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upcoming → </a:t>
            </a:r>
            <a:endParaRPr sz="30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2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70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44" name="Google Shape;744;p70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</a:t>
            </a:r>
            <a:r>
              <a:rPr i="1" lang="en"/>
              <a:t>Edmar</a:t>
            </a:r>
            <a:endParaRPr i="1"/>
          </a:p>
        </p:txBody>
      </p:sp>
      <p:sp>
        <p:nvSpPr>
          <p:cNvPr id="745" name="Google Shape;745;p70"/>
          <p:cNvSpPr txBox="1"/>
          <p:nvPr/>
        </p:nvSpPr>
        <p:spPr>
          <a:xfrm>
            <a:off x="171175" y="641875"/>
            <a:ext cx="8763600" cy="421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990000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Step 2: Replace Words with Synonyms</a:t>
            </a:r>
            <a:endParaRPr b="1" sz="3000">
              <a:solidFill>
                <a:srgbClr val="990000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b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</a:br>
            <a: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students → learners</a:t>
            </a:r>
            <a:endParaRPr sz="30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excited → thrilled</a:t>
            </a:r>
            <a:endParaRPr sz="30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upcoming → soon-to-happen</a:t>
            </a:r>
            <a:endParaRPr sz="30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9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p71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51" name="Google Shape;751;p71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</a:t>
            </a:r>
            <a:r>
              <a:rPr i="1" lang="en"/>
              <a:t>Edmar</a:t>
            </a:r>
            <a:endParaRPr i="1"/>
          </a:p>
        </p:txBody>
      </p:sp>
      <p:sp>
        <p:nvSpPr>
          <p:cNvPr id="752" name="Google Shape;752;p71"/>
          <p:cNvSpPr txBox="1"/>
          <p:nvPr/>
        </p:nvSpPr>
        <p:spPr>
          <a:xfrm>
            <a:off x="136925" y="701775"/>
            <a:ext cx="8618100" cy="41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990000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Step 3: Rearrange the Sentence</a:t>
            </a:r>
            <a:endParaRPr b="1" sz="3000">
              <a:solidFill>
                <a:srgbClr val="990000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990000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br>
              <a:rPr lang="en" sz="3000">
                <a:solidFill>
                  <a:srgbClr val="990000"/>
                </a:solidFill>
                <a:latin typeface="Hanken Grotesk"/>
                <a:ea typeface="Hanken Grotesk"/>
                <a:cs typeface="Hanken Grotesk"/>
                <a:sym typeface="Hanken Grotesk"/>
              </a:rPr>
            </a:br>
            <a:r>
              <a:rPr lang="en" sz="30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“The learners felt thrilled about the trip that would happen soon.”</a:t>
            </a:r>
            <a:endParaRPr sz="30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72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58" name="Google Shape;758;p72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</a:t>
            </a:r>
            <a:r>
              <a:rPr i="1" lang="en"/>
              <a:t>Edmar</a:t>
            </a:r>
            <a:endParaRPr i="1"/>
          </a:p>
        </p:txBody>
      </p:sp>
      <p:graphicFrame>
        <p:nvGraphicFramePr>
          <p:cNvPr id="759" name="Google Shape;759;p72"/>
          <p:cNvGraphicFramePr/>
          <p:nvPr/>
        </p:nvGraphicFramePr>
        <p:xfrm>
          <a:off x="395150" y="991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{BB41C8F0-D914-4159-8D56-3A0F6A5C7B1E}</a:tableStyleId>
              </a:tblPr>
              <a:tblGrid>
                <a:gridCol w="3918625"/>
                <a:gridCol w="4435075"/>
              </a:tblGrid>
              <a:tr h="633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200">
                          <a:solidFill>
                            <a:srgbClr val="0000FF"/>
                          </a:solidFill>
                        </a:rPr>
                        <a:t>Original Sentence</a:t>
                      </a:r>
                      <a:endParaRPr sz="2200">
                        <a:solidFill>
                          <a:srgbClr val="38761D"/>
                        </a:solidFill>
                      </a:endParaRPr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200">
                          <a:solidFill>
                            <a:srgbClr val="6AA84F"/>
                          </a:solidFill>
                        </a:rPr>
                        <a:t>Paraphrased Version</a:t>
                      </a:r>
                      <a:endParaRPr sz="2200">
                        <a:solidFill>
                          <a:srgbClr val="6AA84F"/>
                        </a:solidFill>
                      </a:endParaRPr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136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/>
                        <a:t>The internet has changed the way we communicate.</a:t>
                      </a:r>
                      <a:endParaRPr sz="22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/>
                        <a:t>Communication has been transformed by the internet.</a:t>
                      </a:r>
                      <a:endParaRPr sz="22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136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/>
                        <a:t>Many people enjoy watching movies during weekends.</a:t>
                      </a:r>
                      <a:endParaRPr sz="22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/>
                        <a:t>Watching films is a popular weekend activity for many people.</a:t>
                      </a:r>
                      <a:endParaRPr sz="22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35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/>
                        <a:t>Eating vegetables is good for your health.</a:t>
                      </a:r>
                      <a:endParaRPr sz="22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/>
                        <a:t>Your health benefits from eating vegetables.</a:t>
                      </a:r>
                      <a:endParaRPr sz="22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3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73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65" name="Google Shape;765;p73"/>
          <p:cNvSpPr txBox="1"/>
          <p:nvPr>
            <p:ph type="title"/>
          </p:nvPr>
        </p:nvSpPr>
        <p:spPr>
          <a:xfrm>
            <a:off x="328875" y="1245450"/>
            <a:ext cx="8619300" cy="1326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5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“My Own Words”</a:t>
            </a:r>
            <a:br>
              <a:rPr b="1" lang="en" sz="5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Independent Practice</a:t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73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Edmar</a:t>
            </a:r>
            <a:endParaRPr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0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74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72" name="Google Shape;772;p74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</a:t>
            </a:r>
            <a:r>
              <a:rPr i="1" lang="en"/>
              <a:t>Edmar</a:t>
            </a:r>
            <a:endParaRPr i="1"/>
          </a:p>
        </p:txBody>
      </p:sp>
      <p:sp>
        <p:nvSpPr>
          <p:cNvPr id="773" name="Google Shape;773;p74"/>
          <p:cNvSpPr txBox="1"/>
          <p:nvPr/>
        </p:nvSpPr>
        <p:spPr>
          <a:xfrm>
            <a:off x="248200" y="727450"/>
            <a:ext cx="8712300" cy="42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FF0000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Activity A: Sentence Paraphrasing</a:t>
            </a:r>
            <a:endParaRPr b="1" sz="2500">
              <a:solidFill>
                <a:srgbClr val="FF0000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The teacher gave us a lot of homework yesterday.</a:t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My best friend moved to another city last month.</a:t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Social media helps people stay connected.</a:t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Reading books improves our imagination.</a:t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7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75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79" name="Google Shape;779;p75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</a:t>
            </a:r>
            <a:r>
              <a:rPr i="1" lang="en"/>
              <a:t>Edmar</a:t>
            </a:r>
            <a:endParaRPr i="1"/>
          </a:p>
        </p:txBody>
      </p:sp>
      <p:sp>
        <p:nvSpPr>
          <p:cNvPr id="780" name="Google Shape;780;p75"/>
          <p:cNvSpPr txBox="1"/>
          <p:nvPr/>
        </p:nvSpPr>
        <p:spPr>
          <a:xfrm>
            <a:off x="299550" y="744575"/>
            <a:ext cx="8335800" cy="39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FF0000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Activity B: Paragraph Paraphrasing</a:t>
            </a:r>
            <a:endParaRPr b="1" sz="2500">
              <a:solidFill>
                <a:srgbClr val="FF0000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“Playing sports is a fun way to stay healthy. It helps people build strong bodies and learn teamwork. Many students enjoy joining school sports clubs because they can make new friends.”</a:t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76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86" name="Google Shape;786;p76"/>
          <p:cNvSpPr txBox="1"/>
          <p:nvPr>
            <p:ph type="title"/>
          </p:nvPr>
        </p:nvSpPr>
        <p:spPr>
          <a:xfrm>
            <a:off x="306700" y="1217725"/>
            <a:ext cx="8619300" cy="1326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500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“Paraphrase Relay”</a:t>
            </a:r>
            <a:br>
              <a:rPr b="1" lang="en" sz="500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2000">
              <a:solidFill>
                <a:srgbClr val="FF99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76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Edmar</a:t>
            </a:r>
            <a:endParaRPr i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77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93" name="Google Shape;793;p77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</a:t>
            </a:r>
            <a:r>
              <a:rPr i="1" lang="en"/>
              <a:t>Edmar</a:t>
            </a:r>
            <a:endParaRPr i="1"/>
          </a:p>
        </p:txBody>
      </p:sp>
      <p:sp>
        <p:nvSpPr>
          <p:cNvPr id="794" name="Google Shape;794;p77"/>
          <p:cNvSpPr txBox="1"/>
          <p:nvPr/>
        </p:nvSpPr>
        <p:spPr>
          <a:xfrm>
            <a:off x="265300" y="804475"/>
            <a:ext cx="8292900" cy="40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✅ </a:t>
            </a:r>
            <a:r>
              <a:rPr b="1" lang="en" sz="2500">
                <a:solidFill>
                  <a:srgbClr val="FF0000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Review Key Points:</a:t>
            </a:r>
            <a:endParaRPr b="1" sz="2500">
              <a:solidFill>
                <a:srgbClr val="FF0000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Paraphrasing ≠ copying.</a:t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Always keep the meaning.</a:t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Use synonyms, change order, shorten or simplify.</a:t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60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673" name="Google Shape;673;p60"/>
          <p:cNvSpPr txBox="1"/>
          <p:nvPr>
            <p:ph type="title"/>
          </p:nvPr>
        </p:nvSpPr>
        <p:spPr>
          <a:xfrm>
            <a:off x="262350" y="957600"/>
            <a:ext cx="8619300" cy="3228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500">
                <a:latin typeface="Arial"/>
                <a:ea typeface="Arial"/>
                <a:cs typeface="Arial"/>
                <a:sym typeface="Arial"/>
              </a:rPr>
              <a:t>🎯 </a:t>
            </a:r>
            <a:r>
              <a:rPr b="1" lang="en" sz="2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Objectives</a:t>
            </a:r>
            <a:endParaRPr b="1" sz="25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>
                <a:latin typeface="Arial"/>
                <a:ea typeface="Arial"/>
                <a:cs typeface="Arial"/>
                <a:sym typeface="Arial"/>
              </a:rPr>
              <a:t>By the end of this lesson, students will be able to: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300"/>
              <a:buFont typeface="Arial"/>
              <a:buAutoNum type="arabicPeriod"/>
            </a:pPr>
            <a:r>
              <a:rPr lang="en" sz="2300">
                <a:latin typeface="Arial"/>
                <a:ea typeface="Arial"/>
                <a:cs typeface="Arial"/>
                <a:sym typeface="Arial"/>
              </a:rPr>
              <a:t>Define paraphrasing and explain its importance in writing.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Arial"/>
              <a:buAutoNum type="arabicPeriod"/>
            </a:pPr>
            <a:r>
              <a:rPr lang="en" sz="2300">
                <a:latin typeface="Arial"/>
                <a:ea typeface="Arial"/>
                <a:cs typeface="Arial"/>
                <a:sym typeface="Arial"/>
              </a:rPr>
              <a:t>Identify the difference between paraphrasing and copying.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Arial"/>
              <a:buAutoNum type="arabicPeriod"/>
            </a:pPr>
            <a:r>
              <a:rPr lang="en" sz="2300">
                <a:latin typeface="Arial"/>
                <a:ea typeface="Arial"/>
                <a:cs typeface="Arial"/>
                <a:sym typeface="Arial"/>
              </a:rPr>
              <a:t>Use synonyms and sentence restructuring to paraphrase effectively.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Arial"/>
              <a:buAutoNum type="arabicPeriod"/>
            </a:pPr>
            <a:r>
              <a:rPr lang="en" sz="2300">
                <a:latin typeface="Arial"/>
                <a:ea typeface="Arial"/>
                <a:cs typeface="Arial"/>
                <a:sym typeface="Arial"/>
              </a:rPr>
              <a:t>Paraphrase sentences and short paragraphs accurately.</a:t>
            </a:r>
            <a:endParaRPr b="1" sz="63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4" name="Google Shape;674;p60"/>
          <p:cNvSpPr txBox="1"/>
          <p:nvPr>
            <p:ph idx="3" type="subTitle"/>
          </p:nvPr>
        </p:nvSpPr>
        <p:spPr>
          <a:xfrm>
            <a:off x="1234738" y="2200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Edmar</a:t>
            </a:r>
            <a:endParaRPr i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8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p78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800" name="Google Shape;800;p78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</a:t>
            </a:r>
            <a:r>
              <a:rPr i="1" lang="en"/>
              <a:t>Edmar</a:t>
            </a:r>
            <a:endParaRPr i="1"/>
          </a:p>
        </p:txBody>
      </p:sp>
      <p:sp>
        <p:nvSpPr>
          <p:cNvPr id="801" name="Google Shape;801;p78"/>
          <p:cNvSpPr txBox="1"/>
          <p:nvPr/>
        </p:nvSpPr>
        <p:spPr>
          <a:xfrm>
            <a:off x="205400" y="710325"/>
            <a:ext cx="6889500" cy="71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dk1"/>
                </a:solidFill>
              </a:rPr>
              <a:t>💡 </a:t>
            </a:r>
            <a:r>
              <a:rPr b="1" lang="en" sz="2000">
                <a:solidFill>
                  <a:srgbClr val="FF0000"/>
                </a:solidFill>
              </a:rPr>
              <a:t>More Sample Paraphrases for Practice</a:t>
            </a:r>
            <a:endParaRPr sz="2000">
              <a:solidFill>
                <a:srgbClr val="FF0000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graphicFrame>
        <p:nvGraphicFramePr>
          <p:cNvPr id="802" name="Google Shape;802;p78"/>
          <p:cNvGraphicFramePr/>
          <p:nvPr/>
        </p:nvGraphicFramePr>
        <p:xfrm>
          <a:off x="205400" y="1420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{BB41C8F0-D914-4159-8D56-3A0F6A5C7B1E}</a:tableStyleId>
              </a:tblPr>
              <a:tblGrid>
                <a:gridCol w="3913725"/>
                <a:gridCol w="4620700"/>
              </a:tblGrid>
              <a:tr h="317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200">
                          <a:solidFill>
                            <a:srgbClr val="0000FF"/>
                          </a:solidFill>
                        </a:rPr>
                        <a:t>Original</a:t>
                      </a:r>
                      <a:endParaRPr sz="2200">
                        <a:solidFill>
                          <a:srgbClr val="0000FF"/>
                        </a:solidFill>
                      </a:endParaRPr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>
                          <a:solidFill>
                            <a:srgbClr val="38761D"/>
                          </a:solidFill>
                        </a:rPr>
                        <a:t>Paraphrased</a:t>
                      </a:r>
                      <a:endParaRPr sz="2000">
                        <a:solidFill>
                          <a:srgbClr val="38761D"/>
                        </a:solidFill>
                      </a:endParaRPr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The library closes at 6 p.m.</a:t>
                      </a:r>
                      <a:endParaRPr sz="16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The library shuts down at six in the evening.</a:t>
                      </a:r>
                      <a:endParaRPr sz="16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She loves to listen to pop music.</a:t>
                      </a:r>
                      <a:endParaRPr sz="16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Listening to pop songs is something she enjoys.</a:t>
                      </a:r>
                      <a:endParaRPr sz="16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Our school celebrates Foundation Day every year.</a:t>
                      </a:r>
                      <a:endParaRPr sz="16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Every year, our school holds a Foundation Day celebration.</a:t>
                      </a:r>
                      <a:endParaRPr sz="16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Many teenagers spend time on social media.</a:t>
                      </a:r>
                      <a:endParaRPr sz="16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A lot of young people use social media in their free time.</a:t>
                      </a:r>
                      <a:endParaRPr sz="16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The teacher explained the lesson clearly.</a:t>
                      </a:r>
                      <a:endParaRPr sz="16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The teacher gave a clear explanation of the lesson.</a:t>
                      </a:r>
                      <a:endParaRPr sz="16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8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61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680" name="Google Shape;680;p61"/>
          <p:cNvSpPr txBox="1"/>
          <p:nvPr>
            <p:ph type="title"/>
          </p:nvPr>
        </p:nvSpPr>
        <p:spPr>
          <a:xfrm>
            <a:off x="207625" y="1349275"/>
            <a:ext cx="8619300" cy="1326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5400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“Say It Differently!</a:t>
            </a:r>
            <a:r>
              <a:rPr b="1" lang="en" sz="5400">
                <a:latin typeface="Arial"/>
                <a:ea typeface="Arial"/>
                <a:cs typeface="Arial"/>
                <a:sym typeface="Arial"/>
              </a:rPr>
              <a:t>”</a:t>
            </a:r>
            <a:br>
              <a:rPr b="1" lang="en" sz="5400">
                <a:latin typeface="Arial"/>
                <a:ea typeface="Arial"/>
                <a:cs typeface="Arial"/>
                <a:sym typeface="Arial"/>
              </a:rPr>
            </a:br>
            <a:r>
              <a:rPr lang="en" sz="3400">
                <a:latin typeface="Arial"/>
                <a:ea typeface="Arial"/>
                <a:cs typeface="Arial"/>
                <a:sym typeface="Arial"/>
              </a:rPr>
              <a:t>🧩 Goal: Activate vocabulary and creativity.</a:t>
            </a:r>
            <a:endParaRPr sz="3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1" name="Google Shape;681;p61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Edmar</a:t>
            </a:r>
            <a:endParaRPr i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62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687" name="Google Shape;687;p62"/>
          <p:cNvSpPr txBox="1"/>
          <p:nvPr>
            <p:ph type="title"/>
          </p:nvPr>
        </p:nvSpPr>
        <p:spPr>
          <a:xfrm>
            <a:off x="262350" y="743875"/>
            <a:ext cx="8619300" cy="33192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Teacher:</a:t>
            </a:r>
            <a:r>
              <a:rPr b="1" lang="en" sz="30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“I’m very tired.”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30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" sz="3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Student:</a:t>
            </a:r>
            <a:r>
              <a:rPr b="1" lang="en" sz="30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“I feel so exhausted.”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8" name="Google Shape;688;p62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 Edmar</a:t>
            </a:r>
            <a:endParaRPr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63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694" name="Google Shape;694;p63"/>
          <p:cNvSpPr txBox="1"/>
          <p:nvPr>
            <p:ph type="title"/>
          </p:nvPr>
        </p:nvSpPr>
        <p:spPr>
          <a:xfrm>
            <a:off x="207625" y="1349275"/>
            <a:ext cx="8619300" cy="1326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Teacher:</a:t>
            </a:r>
            <a:r>
              <a:rPr b="1" lang="en" sz="30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“It’s raining hard outside.”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30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" sz="3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Student: 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“The rain is pouring heavily.”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5" name="Google Shape;695;p63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Edmar</a:t>
            </a:r>
            <a:endParaRPr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9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64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01" name="Google Shape;701;p64"/>
          <p:cNvSpPr txBox="1"/>
          <p:nvPr>
            <p:ph type="title"/>
          </p:nvPr>
        </p:nvSpPr>
        <p:spPr>
          <a:xfrm>
            <a:off x="328875" y="1245450"/>
            <a:ext cx="8619300" cy="1326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500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“What is Paraphrasing?”</a:t>
            </a:r>
            <a:endParaRPr b="1" sz="5000">
              <a:solidFill>
                <a:srgbClr val="FF99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2" name="Google Shape;702;p64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Edmar</a:t>
            </a:r>
            <a:endParaRPr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65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08" name="Google Shape;708;p65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Edmar</a:t>
            </a:r>
            <a:endParaRPr i="1"/>
          </a:p>
        </p:txBody>
      </p:sp>
      <p:sp>
        <p:nvSpPr>
          <p:cNvPr id="709" name="Google Shape;709;p65"/>
          <p:cNvSpPr txBox="1"/>
          <p:nvPr/>
        </p:nvSpPr>
        <p:spPr>
          <a:xfrm>
            <a:off x="106950" y="697075"/>
            <a:ext cx="8492400" cy="39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38761D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What is Paraphrasing?</a:t>
            </a:r>
            <a:br>
              <a:rPr lang="en" sz="2500">
                <a:solidFill>
                  <a:srgbClr val="38761D"/>
                </a:solidFill>
                <a:latin typeface="Hanken Grotesk"/>
                <a:ea typeface="Hanken Grotesk"/>
                <a:cs typeface="Hanken Grotesk"/>
                <a:sym typeface="Hanken Grotesk"/>
              </a:rPr>
            </a:br>
            <a:br>
              <a:rPr lang="en" sz="25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</a:br>
            <a:r>
              <a:rPr b="1" lang="en" sz="2500">
                <a:solidFill>
                  <a:srgbClr val="0000FF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Definition:</a:t>
            </a:r>
            <a:endParaRPr b="1" sz="2500">
              <a:solidFill>
                <a:srgbClr val="0000FF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Paraphrasing means restating someone else’s ideas in your own words without changing the meaning.</a:t>
            </a:r>
            <a:br>
              <a:rPr lang="en" sz="16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</a:br>
            <a:br>
              <a:rPr lang="en" sz="16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</a:br>
            <a:r>
              <a:rPr lang="en" sz="2000">
                <a:solidFill>
                  <a:schemeClr val="dk1"/>
                </a:solidFill>
              </a:rPr>
              <a:t>🧠</a:t>
            </a:r>
            <a:r>
              <a:rPr lang="en" sz="2000">
                <a:solidFill>
                  <a:srgbClr val="FFFF00"/>
                </a:solidFill>
              </a:rPr>
              <a:t> </a:t>
            </a:r>
            <a:r>
              <a:rPr b="1" lang="en" sz="2000">
                <a:solidFill>
                  <a:srgbClr val="FFFF00"/>
                </a:solidFill>
                <a:highlight>
                  <a:srgbClr val="00FF00"/>
                </a:highlight>
              </a:rPr>
              <a:t>Why Paraphrasing Matters</a:t>
            </a:r>
            <a:r>
              <a:rPr b="1" lang="en" sz="1700">
                <a:solidFill>
                  <a:srgbClr val="FFFF00"/>
                </a:solidFill>
                <a:highlight>
                  <a:srgbClr val="00FF00"/>
                </a:highlight>
              </a:rPr>
              <a:t>:</a:t>
            </a:r>
            <a:endParaRPr b="1" sz="1700">
              <a:solidFill>
                <a:srgbClr val="FFFF00"/>
              </a:solidFill>
              <a:highlight>
                <a:srgbClr val="00FF00"/>
              </a:highlight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It helps avoid plagiarism.</a:t>
            </a:r>
            <a:br>
              <a:rPr lang="en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It shows understanding of a text.</a:t>
            </a:r>
            <a:br>
              <a:rPr lang="en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It improves writing and summarizing skills.</a:t>
            </a:r>
            <a:endParaRPr sz="16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3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66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15" name="Google Shape;715;p66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Wacks</a:t>
            </a:r>
            <a:endParaRPr i="1"/>
          </a:p>
        </p:txBody>
      </p:sp>
      <p:graphicFrame>
        <p:nvGraphicFramePr>
          <p:cNvPr id="716" name="Google Shape;716;p66"/>
          <p:cNvGraphicFramePr/>
          <p:nvPr/>
        </p:nvGraphicFramePr>
        <p:xfrm>
          <a:off x="362538" y="1559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{BB41C8F0-D914-4159-8D56-3A0F6A5C7B1E}</a:tableStyleId>
              </a:tblPr>
              <a:tblGrid>
                <a:gridCol w="4120225"/>
                <a:gridCol w="4326000"/>
              </a:tblGrid>
              <a:tr h="4508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>
                          <a:solidFill>
                            <a:srgbClr val="0000FF"/>
                          </a:solidFill>
                        </a:rPr>
                        <a:t>Original Sentence</a:t>
                      </a:r>
                      <a:endParaRPr sz="2000">
                        <a:solidFill>
                          <a:srgbClr val="0000FF"/>
                        </a:solidFill>
                      </a:endParaRPr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>
                          <a:solidFill>
                            <a:srgbClr val="38761D"/>
                          </a:solidFill>
                        </a:rPr>
                        <a:t>Paraphrased Version</a:t>
                      </a:r>
                      <a:endParaRPr sz="2000">
                        <a:solidFill>
                          <a:srgbClr val="38761D"/>
                        </a:solidFill>
                      </a:endParaRPr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37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The weather was very hot, so we decided to stay indoors.</a:t>
                      </a:r>
                      <a:endParaRPr sz="20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Because it was extremely warm, we chose to remain inside.</a:t>
                      </a:r>
                      <a:endParaRPr sz="20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82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She didn’t enjoy the movie because it was too long.</a:t>
                      </a:r>
                      <a:endParaRPr sz="20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The movie was too lengthy, and she didn’t like it.</a:t>
                      </a:r>
                      <a:endParaRPr sz="20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82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Reading every day can improve your vocabulary.</a:t>
                      </a:r>
                      <a:endParaRPr sz="20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/>
                        <a:t>Your vocabulary can get better if you read daily.</a:t>
                      </a:r>
                      <a:endParaRPr sz="2000"/>
                    </a:p>
                  </a:txBody>
                  <a:tcPr marT="63500" marB="63500" marR="63500" marL="635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17" name="Google Shape;717;p66"/>
          <p:cNvSpPr txBox="1"/>
          <p:nvPr/>
        </p:nvSpPr>
        <p:spPr>
          <a:xfrm>
            <a:off x="157100" y="704963"/>
            <a:ext cx="2656200" cy="64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2500"/>
              <a:t>📝 </a:t>
            </a:r>
            <a:r>
              <a:rPr b="1" lang="en" sz="2500">
                <a:solidFill>
                  <a:srgbClr val="FF0000"/>
                </a:solidFill>
              </a:rPr>
              <a:t>Examples:</a:t>
            </a:r>
            <a:endParaRPr b="1" sz="25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67"/>
          <p:cNvSpPr/>
          <p:nvPr/>
        </p:nvSpPr>
        <p:spPr>
          <a:xfrm>
            <a:off x="912237" y="131788"/>
            <a:ext cx="2245995" cy="360013"/>
          </a:xfrm>
          <a:custGeom>
            <a:rect b="b" l="l" r="r" t="t"/>
            <a:pathLst>
              <a:path extrusionOk="0" h="45745" w="285750">
                <a:moveTo>
                  <a:pt x="85067" y="0"/>
                </a:moveTo>
                <a:lnTo>
                  <a:pt x="82600" y="39"/>
                </a:lnTo>
                <a:lnTo>
                  <a:pt x="80250" y="196"/>
                </a:lnTo>
                <a:lnTo>
                  <a:pt x="78017" y="392"/>
                </a:lnTo>
                <a:lnTo>
                  <a:pt x="75824" y="666"/>
                </a:lnTo>
                <a:lnTo>
                  <a:pt x="73748" y="1057"/>
                </a:lnTo>
                <a:lnTo>
                  <a:pt x="71751" y="1449"/>
                </a:lnTo>
                <a:lnTo>
                  <a:pt x="69871" y="1958"/>
                </a:lnTo>
                <a:lnTo>
                  <a:pt x="68030" y="2467"/>
                </a:lnTo>
                <a:lnTo>
                  <a:pt x="66307" y="3055"/>
                </a:lnTo>
                <a:lnTo>
                  <a:pt x="64662" y="3682"/>
                </a:lnTo>
                <a:lnTo>
                  <a:pt x="63095" y="4347"/>
                </a:lnTo>
                <a:lnTo>
                  <a:pt x="61607" y="5013"/>
                </a:lnTo>
                <a:lnTo>
                  <a:pt x="60197" y="5757"/>
                </a:lnTo>
                <a:lnTo>
                  <a:pt x="58905" y="6462"/>
                </a:lnTo>
                <a:lnTo>
                  <a:pt x="57651" y="7206"/>
                </a:lnTo>
                <a:lnTo>
                  <a:pt x="56476" y="7951"/>
                </a:lnTo>
                <a:lnTo>
                  <a:pt x="55419" y="8695"/>
                </a:lnTo>
                <a:lnTo>
                  <a:pt x="54401" y="9439"/>
                </a:lnTo>
                <a:lnTo>
                  <a:pt x="53461" y="10144"/>
                </a:lnTo>
                <a:lnTo>
                  <a:pt x="52599" y="10888"/>
                </a:lnTo>
                <a:lnTo>
                  <a:pt x="51816" y="11554"/>
                </a:lnTo>
                <a:lnTo>
                  <a:pt x="51111" y="12220"/>
                </a:lnTo>
                <a:lnTo>
                  <a:pt x="49897" y="13434"/>
                </a:lnTo>
                <a:lnTo>
                  <a:pt x="48996" y="14452"/>
                </a:lnTo>
                <a:lnTo>
                  <a:pt x="48330" y="15235"/>
                </a:lnTo>
                <a:lnTo>
                  <a:pt x="47821" y="15901"/>
                </a:lnTo>
                <a:lnTo>
                  <a:pt x="33447" y="32390"/>
                </a:lnTo>
                <a:lnTo>
                  <a:pt x="32429" y="33369"/>
                </a:lnTo>
                <a:lnTo>
                  <a:pt x="31371" y="34348"/>
                </a:lnTo>
                <a:lnTo>
                  <a:pt x="30314" y="35249"/>
                </a:lnTo>
                <a:lnTo>
                  <a:pt x="29217" y="36110"/>
                </a:lnTo>
                <a:lnTo>
                  <a:pt x="28160" y="36933"/>
                </a:lnTo>
                <a:lnTo>
                  <a:pt x="27063" y="37677"/>
                </a:lnTo>
                <a:lnTo>
                  <a:pt x="25967" y="38421"/>
                </a:lnTo>
                <a:lnTo>
                  <a:pt x="24870" y="39087"/>
                </a:lnTo>
                <a:lnTo>
                  <a:pt x="23773" y="39753"/>
                </a:lnTo>
                <a:lnTo>
                  <a:pt x="22677" y="40340"/>
                </a:lnTo>
                <a:lnTo>
                  <a:pt x="21580" y="40889"/>
                </a:lnTo>
                <a:lnTo>
                  <a:pt x="20483" y="41437"/>
                </a:lnTo>
                <a:lnTo>
                  <a:pt x="19348" y="41907"/>
                </a:lnTo>
                <a:lnTo>
                  <a:pt x="18251" y="42377"/>
                </a:lnTo>
                <a:lnTo>
                  <a:pt x="17154" y="42768"/>
                </a:lnTo>
                <a:lnTo>
                  <a:pt x="16058" y="43160"/>
                </a:lnTo>
                <a:lnTo>
                  <a:pt x="14961" y="43513"/>
                </a:lnTo>
                <a:lnTo>
                  <a:pt x="13865" y="43826"/>
                </a:lnTo>
                <a:lnTo>
                  <a:pt x="12807" y="44139"/>
                </a:lnTo>
                <a:lnTo>
                  <a:pt x="11750" y="44374"/>
                </a:lnTo>
                <a:lnTo>
                  <a:pt x="10692" y="44609"/>
                </a:lnTo>
                <a:lnTo>
                  <a:pt x="9635" y="44844"/>
                </a:lnTo>
                <a:lnTo>
                  <a:pt x="7559" y="45197"/>
                </a:lnTo>
                <a:lnTo>
                  <a:pt x="5561" y="45432"/>
                </a:lnTo>
                <a:lnTo>
                  <a:pt x="3642" y="45588"/>
                </a:lnTo>
                <a:lnTo>
                  <a:pt x="1762" y="45706"/>
                </a:lnTo>
                <a:lnTo>
                  <a:pt x="0" y="45745"/>
                </a:lnTo>
                <a:lnTo>
                  <a:pt x="285750" y="45745"/>
                </a:lnTo>
                <a:lnTo>
                  <a:pt x="283988" y="45706"/>
                </a:lnTo>
                <a:lnTo>
                  <a:pt x="282108" y="45588"/>
                </a:lnTo>
                <a:lnTo>
                  <a:pt x="280189" y="45432"/>
                </a:lnTo>
                <a:lnTo>
                  <a:pt x="278191" y="45197"/>
                </a:lnTo>
                <a:lnTo>
                  <a:pt x="276115" y="44844"/>
                </a:lnTo>
                <a:lnTo>
                  <a:pt x="275097" y="44609"/>
                </a:lnTo>
                <a:lnTo>
                  <a:pt x="274000" y="44374"/>
                </a:lnTo>
                <a:lnTo>
                  <a:pt x="272943" y="44139"/>
                </a:lnTo>
                <a:lnTo>
                  <a:pt x="271886" y="43826"/>
                </a:lnTo>
                <a:lnTo>
                  <a:pt x="270789" y="43513"/>
                </a:lnTo>
                <a:lnTo>
                  <a:pt x="269692" y="43160"/>
                </a:lnTo>
                <a:lnTo>
                  <a:pt x="268596" y="42768"/>
                </a:lnTo>
                <a:lnTo>
                  <a:pt x="267499" y="42377"/>
                </a:lnTo>
                <a:lnTo>
                  <a:pt x="266402" y="41907"/>
                </a:lnTo>
                <a:lnTo>
                  <a:pt x="265306" y="41437"/>
                </a:lnTo>
                <a:lnTo>
                  <a:pt x="264170" y="40889"/>
                </a:lnTo>
                <a:lnTo>
                  <a:pt x="263073" y="40340"/>
                </a:lnTo>
                <a:lnTo>
                  <a:pt x="261977" y="39753"/>
                </a:lnTo>
                <a:lnTo>
                  <a:pt x="260880" y="39087"/>
                </a:lnTo>
                <a:lnTo>
                  <a:pt x="259783" y="38421"/>
                </a:lnTo>
                <a:lnTo>
                  <a:pt x="258687" y="37677"/>
                </a:lnTo>
                <a:lnTo>
                  <a:pt x="257590" y="36933"/>
                </a:lnTo>
                <a:lnTo>
                  <a:pt x="256533" y="36110"/>
                </a:lnTo>
                <a:lnTo>
                  <a:pt x="255436" y="35249"/>
                </a:lnTo>
                <a:lnTo>
                  <a:pt x="254379" y="34348"/>
                </a:lnTo>
                <a:lnTo>
                  <a:pt x="253321" y="33369"/>
                </a:lnTo>
                <a:lnTo>
                  <a:pt x="252303" y="32390"/>
                </a:lnTo>
                <a:lnTo>
                  <a:pt x="237929" y="15901"/>
                </a:lnTo>
                <a:lnTo>
                  <a:pt x="237420" y="15235"/>
                </a:lnTo>
                <a:lnTo>
                  <a:pt x="236754" y="14452"/>
                </a:lnTo>
                <a:lnTo>
                  <a:pt x="235853" y="13434"/>
                </a:lnTo>
                <a:lnTo>
                  <a:pt x="234639" y="12220"/>
                </a:lnTo>
                <a:lnTo>
                  <a:pt x="233934" y="11554"/>
                </a:lnTo>
                <a:lnTo>
                  <a:pt x="233151" y="10888"/>
                </a:lnTo>
                <a:lnTo>
                  <a:pt x="232289" y="10144"/>
                </a:lnTo>
                <a:lnTo>
                  <a:pt x="231349" y="9439"/>
                </a:lnTo>
                <a:lnTo>
                  <a:pt x="230370" y="8695"/>
                </a:lnTo>
                <a:lnTo>
                  <a:pt x="229274" y="7951"/>
                </a:lnTo>
                <a:lnTo>
                  <a:pt x="228099" y="7206"/>
                </a:lnTo>
                <a:lnTo>
                  <a:pt x="226885" y="6462"/>
                </a:lnTo>
                <a:lnTo>
                  <a:pt x="225553" y="5757"/>
                </a:lnTo>
                <a:lnTo>
                  <a:pt x="224143" y="5013"/>
                </a:lnTo>
                <a:lnTo>
                  <a:pt x="222655" y="4347"/>
                </a:lnTo>
                <a:lnTo>
                  <a:pt x="221088" y="3682"/>
                </a:lnTo>
                <a:lnTo>
                  <a:pt x="219443" y="3055"/>
                </a:lnTo>
                <a:lnTo>
                  <a:pt x="217720" y="2467"/>
                </a:lnTo>
                <a:lnTo>
                  <a:pt x="215879" y="1958"/>
                </a:lnTo>
                <a:lnTo>
                  <a:pt x="213999" y="1449"/>
                </a:lnTo>
                <a:lnTo>
                  <a:pt x="212002" y="1057"/>
                </a:lnTo>
                <a:lnTo>
                  <a:pt x="209926" y="666"/>
                </a:lnTo>
                <a:lnTo>
                  <a:pt x="207733" y="392"/>
                </a:lnTo>
                <a:lnTo>
                  <a:pt x="205500" y="196"/>
                </a:lnTo>
                <a:lnTo>
                  <a:pt x="203150" y="39"/>
                </a:lnTo>
                <a:lnTo>
                  <a:pt x="2006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723" name="Google Shape;723;p67"/>
          <p:cNvSpPr txBox="1"/>
          <p:nvPr>
            <p:ph type="title"/>
          </p:nvPr>
        </p:nvSpPr>
        <p:spPr>
          <a:xfrm>
            <a:off x="328875" y="1245450"/>
            <a:ext cx="8619300" cy="1326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500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“Paraphrase Together!”</a:t>
            </a:r>
            <a:endParaRPr b="1" sz="5000">
              <a:solidFill>
                <a:srgbClr val="FF99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4" name="Google Shape;724;p67"/>
          <p:cNvSpPr txBox="1"/>
          <p:nvPr>
            <p:ph idx="3" type="subTitle"/>
          </p:nvPr>
        </p:nvSpPr>
        <p:spPr>
          <a:xfrm>
            <a:off x="1284638" y="214800"/>
            <a:ext cx="1501200" cy="18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/>
              <a:t>Teacher: Edmar</a:t>
            </a:r>
            <a:endParaRPr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TRATEGIC PITCH PRESENTATION">
  <a:themeElements>
    <a:clrScheme name="Simple Light">
      <a:dk1>
        <a:srgbClr val="000000"/>
      </a:dk1>
      <a:lt1>
        <a:srgbClr val="FAFAFA"/>
      </a:lt1>
      <a:dk2>
        <a:srgbClr val="CCCCCC"/>
      </a:dk2>
      <a:lt2>
        <a:srgbClr val="F3F3F3"/>
      </a:lt2>
      <a:accent1>
        <a:srgbClr val="FBE2C4"/>
      </a:accent1>
      <a:accent2>
        <a:srgbClr val="FFCCE4"/>
      </a:accent2>
      <a:accent3>
        <a:srgbClr val="C0E9FF"/>
      </a:accent3>
      <a:accent4>
        <a:srgbClr val="D2FD78"/>
      </a:accent4>
      <a:accent5>
        <a:srgbClr val="FAEA32"/>
      </a:accent5>
      <a:accent6>
        <a:srgbClr val="CBB2FE"/>
      </a:accent6>
      <a:hlink>
        <a:srgbClr val="C0E9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