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Garet Bold" charset="1" panose="00000000000000000000"/>
      <p:regular r:id="rId15"/>
    </p:embeddedFont>
    <p:embeddedFont>
      <p:font typeface="Fredoka" charset="1" panose="02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6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63" y="0"/>
            <a:ext cx="18297525" cy="10287000"/>
          </a:xfrm>
          <a:custGeom>
            <a:avLst/>
            <a:gdLst/>
            <a:ahLst/>
            <a:cxnLst/>
            <a:rect r="r" b="b" t="t" l="l"/>
            <a:pathLst>
              <a:path h="10287000" w="18297525">
                <a:moveTo>
                  <a:pt x="0" y="0"/>
                </a:moveTo>
                <a:lnTo>
                  <a:pt x="18297525" y="0"/>
                </a:lnTo>
                <a:lnTo>
                  <a:pt x="18297525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42070" y="774933"/>
            <a:ext cx="16003861" cy="8737133"/>
            <a:chOff x="0" y="0"/>
            <a:chExt cx="21338481" cy="11649511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213271" y="167576"/>
              <a:ext cx="21125210" cy="11481936"/>
              <a:chOff x="0" y="0"/>
              <a:chExt cx="14104351" cy="7665971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31750" y="31750"/>
                <a:ext cx="14040851" cy="7602471"/>
              </a:xfrm>
              <a:custGeom>
                <a:avLst/>
                <a:gdLst/>
                <a:ahLst/>
                <a:cxnLst/>
                <a:rect r="r" b="b" t="t" l="l"/>
                <a:pathLst>
                  <a:path h="7602471" w="14040851">
                    <a:moveTo>
                      <a:pt x="13948141" y="7602471"/>
                    </a:moveTo>
                    <a:lnTo>
                      <a:pt x="92710" y="7602471"/>
                    </a:lnTo>
                    <a:cubicBezTo>
                      <a:pt x="41910" y="7602471"/>
                      <a:pt x="0" y="7560561"/>
                      <a:pt x="0" y="7509761"/>
                    </a:cubicBezTo>
                    <a:lnTo>
                      <a:pt x="0" y="92710"/>
                    </a:lnTo>
                    <a:cubicBezTo>
                      <a:pt x="0" y="41910"/>
                      <a:pt x="41910" y="0"/>
                      <a:pt x="92710" y="0"/>
                    </a:cubicBezTo>
                    <a:lnTo>
                      <a:pt x="13946871" y="0"/>
                    </a:lnTo>
                    <a:cubicBezTo>
                      <a:pt x="13997671" y="0"/>
                      <a:pt x="14039582" y="41910"/>
                      <a:pt x="14039582" y="92710"/>
                    </a:cubicBezTo>
                    <a:lnTo>
                      <a:pt x="14039582" y="7508491"/>
                    </a:lnTo>
                    <a:cubicBezTo>
                      <a:pt x="14040851" y="7560561"/>
                      <a:pt x="13998941" y="7602471"/>
                      <a:pt x="13948141" y="7602471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14104351" cy="7665972"/>
              </a:xfrm>
              <a:custGeom>
                <a:avLst/>
                <a:gdLst/>
                <a:ahLst/>
                <a:cxnLst/>
                <a:rect r="r" b="b" t="t" l="l"/>
                <a:pathLst>
                  <a:path h="7665972" w="14104351">
                    <a:moveTo>
                      <a:pt x="13979891" y="59690"/>
                    </a:moveTo>
                    <a:cubicBezTo>
                      <a:pt x="14015451" y="59690"/>
                      <a:pt x="14044661" y="88900"/>
                      <a:pt x="14044661" y="124460"/>
                    </a:cubicBezTo>
                    <a:lnTo>
                      <a:pt x="14044661" y="7541511"/>
                    </a:lnTo>
                    <a:cubicBezTo>
                      <a:pt x="14044661" y="7577072"/>
                      <a:pt x="14015451" y="7606281"/>
                      <a:pt x="13979891" y="7606281"/>
                    </a:cubicBezTo>
                    <a:lnTo>
                      <a:pt x="124460" y="7606281"/>
                    </a:lnTo>
                    <a:cubicBezTo>
                      <a:pt x="88900" y="7606281"/>
                      <a:pt x="59690" y="7577072"/>
                      <a:pt x="59690" y="7541511"/>
                    </a:cubicBezTo>
                    <a:lnTo>
                      <a:pt x="59690" y="124460"/>
                    </a:lnTo>
                    <a:cubicBezTo>
                      <a:pt x="59690" y="88900"/>
                      <a:pt x="88900" y="59690"/>
                      <a:pt x="124460" y="59690"/>
                    </a:cubicBezTo>
                    <a:lnTo>
                      <a:pt x="13979891" y="59690"/>
                    </a:lnTo>
                    <a:moveTo>
                      <a:pt x="13979891" y="0"/>
                    </a:moveTo>
                    <a:lnTo>
                      <a:pt x="124460" y="0"/>
                    </a:lnTo>
                    <a:cubicBezTo>
                      <a:pt x="55880" y="0"/>
                      <a:pt x="0" y="55880"/>
                      <a:pt x="0" y="124460"/>
                    </a:cubicBezTo>
                    <a:lnTo>
                      <a:pt x="0" y="7541511"/>
                    </a:lnTo>
                    <a:cubicBezTo>
                      <a:pt x="0" y="7610091"/>
                      <a:pt x="55880" y="7665972"/>
                      <a:pt x="124460" y="7665972"/>
                    </a:cubicBezTo>
                    <a:lnTo>
                      <a:pt x="13979891" y="7665972"/>
                    </a:lnTo>
                    <a:cubicBezTo>
                      <a:pt x="14048471" y="7665972"/>
                      <a:pt x="14104351" y="7610091"/>
                      <a:pt x="14104351" y="7541511"/>
                    </a:cubicBezTo>
                    <a:lnTo>
                      <a:pt x="14104351" y="124460"/>
                    </a:lnTo>
                    <a:cubicBezTo>
                      <a:pt x="14104351" y="55880"/>
                      <a:pt x="14048471" y="0"/>
                      <a:pt x="13979891" y="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0"/>
              <a:ext cx="21046278" cy="11380992"/>
              <a:chOff x="0" y="0"/>
              <a:chExt cx="14051652" cy="7598576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31750" y="31750"/>
                <a:ext cx="13988152" cy="7535076"/>
              </a:xfrm>
              <a:custGeom>
                <a:avLst/>
                <a:gdLst/>
                <a:ahLst/>
                <a:cxnLst/>
                <a:rect r="r" b="b" t="t" l="l"/>
                <a:pathLst>
                  <a:path h="7535076" w="13988152">
                    <a:moveTo>
                      <a:pt x="13895442" y="7535076"/>
                    </a:moveTo>
                    <a:lnTo>
                      <a:pt x="92710" y="7535076"/>
                    </a:lnTo>
                    <a:cubicBezTo>
                      <a:pt x="41910" y="7535076"/>
                      <a:pt x="0" y="7493165"/>
                      <a:pt x="0" y="7442365"/>
                    </a:cubicBezTo>
                    <a:lnTo>
                      <a:pt x="0" y="92710"/>
                    </a:lnTo>
                    <a:cubicBezTo>
                      <a:pt x="0" y="41910"/>
                      <a:pt x="41910" y="0"/>
                      <a:pt x="92710" y="0"/>
                    </a:cubicBezTo>
                    <a:lnTo>
                      <a:pt x="13894172" y="0"/>
                    </a:lnTo>
                    <a:cubicBezTo>
                      <a:pt x="13944972" y="0"/>
                      <a:pt x="13986883" y="41910"/>
                      <a:pt x="13986883" y="92710"/>
                    </a:cubicBezTo>
                    <a:lnTo>
                      <a:pt x="13986883" y="7441095"/>
                    </a:lnTo>
                    <a:cubicBezTo>
                      <a:pt x="13988152" y="7493165"/>
                      <a:pt x="13946242" y="7535076"/>
                      <a:pt x="13895442" y="753507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4051652" cy="7598576"/>
              </a:xfrm>
              <a:custGeom>
                <a:avLst/>
                <a:gdLst/>
                <a:ahLst/>
                <a:cxnLst/>
                <a:rect r="r" b="b" t="t" l="l"/>
                <a:pathLst>
                  <a:path h="7598576" w="14051652">
                    <a:moveTo>
                      <a:pt x="13927192" y="59690"/>
                    </a:moveTo>
                    <a:cubicBezTo>
                      <a:pt x="13962752" y="59690"/>
                      <a:pt x="13991963" y="88900"/>
                      <a:pt x="13991963" y="124460"/>
                    </a:cubicBezTo>
                    <a:lnTo>
                      <a:pt x="13991963" y="7474116"/>
                    </a:lnTo>
                    <a:cubicBezTo>
                      <a:pt x="13991963" y="7509676"/>
                      <a:pt x="13962752" y="7538886"/>
                      <a:pt x="13927192" y="7538886"/>
                    </a:cubicBezTo>
                    <a:lnTo>
                      <a:pt x="124460" y="7538886"/>
                    </a:lnTo>
                    <a:cubicBezTo>
                      <a:pt x="88900" y="7538886"/>
                      <a:pt x="59690" y="7509676"/>
                      <a:pt x="59690" y="7474116"/>
                    </a:cubicBezTo>
                    <a:lnTo>
                      <a:pt x="59690" y="124460"/>
                    </a:lnTo>
                    <a:cubicBezTo>
                      <a:pt x="59690" y="88900"/>
                      <a:pt x="88900" y="59690"/>
                      <a:pt x="124460" y="59690"/>
                    </a:cubicBezTo>
                    <a:lnTo>
                      <a:pt x="13927192" y="59690"/>
                    </a:lnTo>
                    <a:moveTo>
                      <a:pt x="13927192" y="0"/>
                    </a:moveTo>
                    <a:lnTo>
                      <a:pt x="124460" y="0"/>
                    </a:lnTo>
                    <a:cubicBezTo>
                      <a:pt x="55880" y="0"/>
                      <a:pt x="0" y="55880"/>
                      <a:pt x="0" y="124460"/>
                    </a:cubicBezTo>
                    <a:lnTo>
                      <a:pt x="0" y="7474116"/>
                    </a:lnTo>
                    <a:cubicBezTo>
                      <a:pt x="0" y="7542695"/>
                      <a:pt x="55880" y="7598576"/>
                      <a:pt x="124460" y="7598576"/>
                    </a:cubicBezTo>
                    <a:lnTo>
                      <a:pt x="13927192" y="7598576"/>
                    </a:lnTo>
                    <a:cubicBezTo>
                      <a:pt x="13995772" y="7598576"/>
                      <a:pt x="14051652" y="7542695"/>
                      <a:pt x="14051652" y="7474116"/>
                    </a:cubicBezTo>
                    <a:lnTo>
                      <a:pt x="14051652" y="124460"/>
                    </a:lnTo>
                    <a:cubicBezTo>
                      <a:pt x="14051652" y="55880"/>
                      <a:pt x="13995772" y="0"/>
                      <a:pt x="13927192" y="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</p:grpSp>
      <p:sp>
        <p:nvSpPr>
          <p:cNvPr name="Freeform 10" id="10"/>
          <p:cNvSpPr/>
          <p:nvPr/>
        </p:nvSpPr>
        <p:spPr>
          <a:xfrm flipH="false" flipV="false" rot="0">
            <a:off x="14625637" y="1028700"/>
            <a:ext cx="4310730" cy="2892108"/>
          </a:xfrm>
          <a:custGeom>
            <a:avLst/>
            <a:gdLst/>
            <a:ahLst/>
            <a:cxnLst/>
            <a:rect r="r" b="b" t="t" l="l"/>
            <a:pathLst>
              <a:path h="2892108" w="4310730">
                <a:moveTo>
                  <a:pt x="0" y="0"/>
                </a:moveTo>
                <a:lnTo>
                  <a:pt x="4310730" y="0"/>
                </a:lnTo>
                <a:lnTo>
                  <a:pt x="4310730" y="2892108"/>
                </a:lnTo>
                <a:lnTo>
                  <a:pt x="0" y="28921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122296" y="6172200"/>
            <a:ext cx="2528732" cy="4114800"/>
          </a:xfrm>
          <a:custGeom>
            <a:avLst/>
            <a:gdLst/>
            <a:ahLst/>
            <a:cxnLst/>
            <a:rect r="r" b="b" t="t" l="l"/>
            <a:pathLst>
              <a:path h="4114800" w="2528732">
                <a:moveTo>
                  <a:pt x="0" y="0"/>
                </a:moveTo>
                <a:lnTo>
                  <a:pt x="2528731" y="0"/>
                </a:lnTo>
                <a:lnTo>
                  <a:pt x="252873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719259" y="6625908"/>
            <a:ext cx="939398" cy="927442"/>
          </a:xfrm>
          <a:custGeom>
            <a:avLst/>
            <a:gdLst/>
            <a:ahLst/>
            <a:cxnLst/>
            <a:rect r="r" b="b" t="t" l="l"/>
            <a:pathLst>
              <a:path h="927442" w="939398">
                <a:moveTo>
                  <a:pt x="0" y="0"/>
                </a:moveTo>
                <a:lnTo>
                  <a:pt x="939399" y="0"/>
                </a:lnTo>
                <a:lnTo>
                  <a:pt x="939399" y="927442"/>
                </a:lnTo>
                <a:lnTo>
                  <a:pt x="0" y="9274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-500745">
            <a:off x="2918535" y="1961607"/>
            <a:ext cx="1953921" cy="1794055"/>
          </a:xfrm>
          <a:custGeom>
            <a:avLst/>
            <a:gdLst/>
            <a:ahLst/>
            <a:cxnLst/>
            <a:rect r="r" b="b" t="t" l="l"/>
            <a:pathLst>
              <a:path h="1794055" w="1953921">
                <a:moveTo>
                  <a:pt x="1953921" y="0"/>
                </a:moveTo>
                <a:lnTo>
                  <a:pt x="0" y="0"/>
                </a:lnTo>
                <a:lnTo>
                  <a:pt x="0" y="1794055"/>
                </a:lnTo>
                <a:lnTo>
                  <a:pt x="1953921" y="1794055"/>
                </a:lnTo>
                <a:lnTo>
                  <a:pt x="1953921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5320962" y="4209240"/>
            <a:ext cx="3310605" cy="3605609"/>
          </a:xfrm>
          <a:custGeom>
            <a:avLst/>
            <a:gdLst/>
            <a:ahLst/>
            <a:cxnLst/>
            <a:rect r="r" b="b" t="t" l="l"/>
            <a:pathLst>
              <a:path h="3605609" w="3310605">
                <a:moveTo>
                  <a:pt x="0" y="0"/>
                </a:moveTo>
                <a:lnTo>
                  <a:pt x="3310605" y="0"/>
                </a:lnTo>
                <a:lnTo>
                  <a:pt x="3310605" y="3605609"/>
                </a:lnTo>
                <a:lnTo>
                  <a:pt x="0" y="360560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4412695" y="3791382"/>
            <a:ext cx="642653" cy="2223012"/>
          </a:xfrm>
          <a:custGeom>
            <a:avLst/>
            <a:gdLst/>
            <a:ahLst/>
            <a:cxnLst/>
            <a:rect r="r" b="b" t="t" l="l"/>
            <a:pathLst>
              <a:path h="2223012" w="642653">
                <a:moveTo>
                  <a:pt x="0" y="0"/>
                </a:moveTo>
                <a:lnTo>
                  <a:pt x="642653" y="0"/>
                </a:lnTo>
                <a:lnTo>
                  <a:pt x="642653" y="2223013"/>
                </a:lnTo>
                <a:lnTo>
                  <a:pt x="0" y="222301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7259300" y="7089629"/>
            <a:ext cx="797721" cy="927442"/>
          </a:xfrm>
          <a:custGeom>
            <a:avLst/>
            <a:gdLst/>
            <a:ahLst/>
            <a:cxnLst/>
            <a:rect r="r" b="b" t="t" l="l"/>
            <a:pathLst>
              <a:path h="927442" w="797721">
                <a:moveTo>
                  <a:pt x="0" y="0"/>
                </a:moveTo>
                <a:lnTo>
                  <a:pt x="797721" y="0"/>
                </a:lnTo>
                <a:lnTo>
                  <a:pt x="797721" y="927442"/>
                </a:lnTo>
                <a:lnTo>
                  <a:pt x="0" y="92744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-127189" t="0" r="0" b="-14538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34162" y="588434"/>
            <a:ext cx="654796" cy="880533"/>
          </a:xfrm>
          <a:custGeom>
            <a:avLst/>
            <a:gdLst/>
            <a:ahLst/>
            <a:cxnLst/>
            <a:rect r="r" b="b" t="t" l="l"/>
            <a:pathLst>
              <a:path h="880533" w="654796">
                <a:moveTo>
                  <a:pt x="0" y="0"/>
                </a:moveTo>
                <a:lnTo>
                  <a:pt x="654796" y="0"/>
                </a:lnTo>
                <a:lnTo>
                  <a:pt x="654796" y="880532"/>
                </a:lnTo>
                <a:lnTo>
                  <a:pt x="0" y="88053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4159969" y="6271570"/>
            <a:ext cx="9987111" cy="905305"/>
            <a:chOff x="0" y="0"/>
            <a:chExt cx="7534420" cy="6829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7534421" cy="682975"/>
            </a:xfrm>
            <a:custGeom>
              <a:avLst/>
              <a:gdLst/>
              <a:ahLst/>
              <a:cxnLst/>
              <a:rect r="r" b="b" t="t" l="l"/>
              <a:pathLst>
                <a:path h="682975" w="7534421">
                  <a:moveTo>
                    <a:pt x="0" y="0"/>
                  </a:moveTo>
                  <a:lnTo>
                    <a:pt x="7534421" y="0"/>
                  </a:lnTo>
                  <a:lnTo>
                    <a:pt x="7534421" y="682975"/>
                  </a:lnTo>
                  <a:lnTo>
                    <a:pt x="0" y="682975"/>
                  </a:lnTo>
                  <a:close/>
                </a:path>
              </a:pathLst>
            </a:custGeom>
            <a:solidFill>
              <a:srgbClr val="F6BA02"/>
            </a:solidFill>
            <a:ln cap="sq">
              <a:noFill/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7534420" cy="730600"/>
            </a:xfrm>
            <a:prstGeom prst="rect">
              <a:avLst/>
            </a:prstGeom>
          </p:spPr>
          <p:txBody>
            <a:bodyPr anchor="ctr" rtlCol="false" tIns="254000" lIns="254000" bIns="254000" rIns="254000"/>
            <a:lstStyle/>
            <a:p>
              <a:pPr algn="ctr">
                <a:lnSpc>
                  <a:spcPts val="3499"/>
                </a:lnSpc>
              </a:pPr>
              <a:r>
                <a:rPr lang="en-US" b="true" sz="2499">
                  <a:solidFill>
                    <a:srgbClr val="000000"/>
                  </a:solidFill>
                  <a:latin typeface="Garet Bold"/>
                  <a:ea typeface="Garet Bold"/>
                  <a:cs typeface="Garet Bold"/>
                  <a:sym typeface="Garet Bold"/>
                </a:rPr>
                <a:t>LESSON 1 APARTMENT FOR RENT</a:t>
              </a: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6628100" y="1666073"/>
            <a:ext cx="5050850" cy="2385123"/>
          </a:xfrm>
          <a:custGeom>
            <a:avLst/>
            <a:gdLst/>
            <a:ahLst/>
            <a:cxnLst/>
            <a:rect r="r" b="b" t="t" l="l"/>
            <a:pathLst>
              <a:path h="2385123" w="5050850">
                <a:moveTo>
                  <a:pt x="0" y="0"/>
                </a:moveTo>
                <a:lnTo>
                  <a:pt x="5050850" y="0"/>
                </a:lnTo>
                <a:lnTo>
                  <a:pt x="5050850" y="2385123"/>
                </a:lnTo>
                <a:lnTo>
                  <a:pt x="0" y="2385123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3564074" y="4342590"/>
            <a:ext cx="11159853" cy="153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70"/>
              </a:lnSpc>
            </a:pPr>
            <a:r>
              <a:rPr lang="en-US" sz="11000">
                <a:solidFill>
                  <a:srgbClr val="F47CB9"/>
                </a:solidFill>
                <a:latin typeface="Fredoka"/>
                <a:ea typeface="Fredoka"/>
                <a:cs typeface="Fredoka"/>
                <a:sym typeface="Fredoka"/>
              </a:rPr>
              <a:t>UTALK ENGLISH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61960" y="4001447"/>
            <a:ext cx="16764080" cy="2284106"/>
          </a:xfrm>
          <a:custGeom>
            <a:avLst/>
            <a:gdLst/>
            <a:ahLst/>
            <a:cxnLst/>
            <a:rect r="r" b="b" t="t" l="l"/>
            <a:pathLst>
              <a:path h="2284106" w="16764080">
                <a:moveTo>
                  <a:pt x="0" y="0"/>
                </a:moveTo>
                <a:lnTo>
                  <a:pt x="16764080" y="0"/>
                </a:lnTo>
                <a:lnTo>
                  <a:pt x="16764080" y="2284106"/>
                </a:lnTo>
                <a:lnTo>
                  <a:pt x="0" y="22841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24849" y="1252579"/>
            <a:ext cx="17438303" cy="7781842"/>
          </a:xfrm>
          <a:custGeom>
            <a:avLst/>
            <a:gdLst/>
            <a:ahLst/>
            <a:cxnLst/>
            <a:rect r="r" b="b" t="t" l="l"/>
            <a:pathLst>
              <a:path h="7781842" w="17438303">
                <a:moveTo>
                  <a:pt x="0" y="0"/>
                </a:moveTo>
                <a:lnTo>
                  <a:pt x="17438302" y="0"/>
                </a:lnTo>
                <a:lnTo>
                  <a:pt x="17438302" y="7781842"/>
                </a:lnTo>
                <a:lnTo>
                  <a:pt x="0" y="77818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63499" y="2206244"/>
            <a:ext cx="16161003" cy="5874512"/>
          </a:xfrm>
          <a:custGeom>
            <a:avLst/>
            <a:gdLst/>
            <a:ahLst/>
            <a:cxnLst/>
            <a:rect r="r" b="b" t="t" l="l"/>
            <a:pathLst>
              <a:path h="5874512" w="16161003">
                <a:moveTo>
                  <a:pt x="0" y="0"/>
                </a:moveTo>
                <a:lnTo>
                  <a:pt x="16161002" y="0"/>
                </a:lnTo>
                <a:lnTo>
                  <a:pt x="16161002" y="5874512"/>
                </a:lnTo>
                <a:lnTo>
                  <a:pt x="0" y="58745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57886" y="706993"/>
            <a:ext cx="14772227" cy="6832155"/>
          </a:xfrm>
          <a:custGeom>
            <a:avLst/>
            <a:gdLst/>
            <a:ahLst/>
            <a:cxnLst/>
            <a:rect r="r" b="b" t="t" l="l"/>
            <a:pathLst>
              <a:path h="6832155" w="14772227">
                <a:moveTo>
                  <a:pt x="0" y="0"/>
                </a:moveTo>
                <a:lnTo>
                  <a:pt x="14772228" y="0"/>
                </a:lnTo>
                <a:lnTo>
                  <a:pt x="14772228" y="6832155"/>
                </a:lnTo>
                <a:lnTo>
                  <a:pt x="0" y="68321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57886" y="7791720"/>
            <a:ext cx="12870518" cy="1190523"/>
          </a:xfrm>
          <a:custGeom>
            <a:avLst/>
            <a:gdLst/>
            <a:ahLst/>
            <a:cxnLst/>
            <a:rect r="r" b="b" t="t" l="l"/>
            <a:pathLst>
              <a:path h="1190523" w="12870518">
                <a:moveTo>
                  <a:pt x="0" y="0"/>
                </a:moveTo>
                <a:lnTo>
                  <a:pt x="12870519" y="0"/>
                </a:lnTo>
                <a:lnTo>
                  <a:pt x="12870519" y="1190523"/>
                </a:lnTo>
                <a:lnTo>
                  <a:pt x="0" y="119052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470355" y="2891145"/>
            <a:ext cx="13347290" cy="4504710"/>
          </a:xfrm>
          <a:custGeom>
            <a:avLst/>
            <a:gdLst/>
            <a:ahLst/>
            <a:cxnLst/>
            <a:rect r="r" b="b" t="t" l="l"/>
            <a:pathLst>
              <a:path h="4504710" w="13347290">
                <a:moveTo>
                  <a:pt x="0" y="0"/>
                </a:moveTo>
                <a:lnTo>
                  <a:pt x="13347290" y="0"/>
                </a:lnTo>
                <a:lnTo>
                  <a:pt x="13347290" y="4504710"/>
                </a:lnTo>
                <a:lnTo>
                  <a:pt x="0" y="45047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16975" y="3644636"/>
            <a:ext cx="16654049" cy="2997729"/>
          </a:xfrm>
          <a:custGeom>
            <a:avLst/>
            <a:gdLst/>
            <a:ahLst/>
            <a:cxnLst/>
            <a:rect r="r" b="b" t="t" l="l"/>
            <a:pathLst>
              <a:path h="2997729" w="16654049">
                <a:moveTo>
                  <a:pt x="0" y="0"/>
                </a:moveTo>
                <a:lnTo>
                  <a:pt x="16654050" y="0"/>
                </a:lnTo>
                <a:lnTo>
                  <a:pt x="16654050" y="2997728"/>
                </a:lnTo>
                <a:lnTo>
                  <a:pt x="0" y="29977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677291" y="1328141"/>
            <a:ext cx="12933419" cy="7630717"/>
          </a:xfrm>
          <a:custGeom>
            <a:avLst/>
            <a:gdLst/>
            <a:ahLst/>
            <a:cxnLst/>
            <a:rect r="r" b="b" t="t" l="l"/>
            <a:pathLst>
              <a:path h="7630717" w="12933419">
                <a:moveTo>
                  <a:pt x="0" y="0"/>
                </a:moveTo>
                <a:lnTo>
                  <a:pt x="12933418" y="0"/>
                </a:lnTo>
                <a:lnTo>
                  <a:pt x="12933418" y="7630718"/>
                </a:lnTo>
                <a:lnTo>
                  <a:pt x="0" y="763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09222" y="3119153"/>
            <a:ext cx="16869556" cy="4048693"/>
          </a:xfrm>
          <a:custGeom>
            <a:avLst/>
            <a:gdLst/>
            <a:ahLst/>
            <a:cxnLst/>
            <a:rect r="r" b="b" t="t" l="l"/>
            <a:pathLst>
              <a:path h="4048693" w="16869556">
                <a:moveTo>
                  <a:pt x="0" y="0"/>
                </a:moveTo>
                <a:lnTo>
                  <a:pt x="16869556" y="0"/>
                </a:lnTo>
                <a:lnTo>
                  <a:pt x="16869556" y="4048694"/>
                </a:lnTo>
                <a:lnTo>
                  <a:pt x="0" y="40486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DAGgu8P0F0k</dc:identifier>
  <dcterms:modified xsi:type="dcterms:W3CDTF">2011-08-01T06:04:30Z</dcterms:modified>
  <cp:revision>1</cp:revision>
  <dc:title>UTALK ENGLISH LESSON 1 PPT_030420255</dc:title>
</cp:coreProperties>
</file>