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8" r:id="rId4"/>
    <p:sldId id="299" r:id="rId5"/>
    <p:sldId id="30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38448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18223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24855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09962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95529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6204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79536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63881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0437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180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585200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D28B-2B76-482B-81B9-BDC99A2BA3AD}" type="datetimeFigureOut">
              <a:rPr lang="en-PH" smtClean="0"/>
              <a:pPr/>
              <a:t>16/04/2021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A7222-B651-4A8D-9D71-403C6251D5F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0837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41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22072"/>
            <a:ext cx="7772400" cy="2133600"/>
          </a:xfrm>
        </p:spPr>
        <p:txBody>
          <a:bodyPr>
            <a:noAutofit/>
          </a:bodyPr>
          <a:lstStyle/>
          <a:p>
            <a:r>
              <a:rPr lang="en-PH" sz="13800" b="1" dirty="0" smtClean="0">
                <a:solidFill>
                  <a:srgbClr val="0070C0"/>
                </a:solidFill>
                <a:latin typeface="Bernard MT Condensed" pitchFamily="18" charset="0"/>
              </a:rPr>
              <a:t>English</a:t>
            </a:r>
            <a:br>
              <a:rPr lang="en-PH" sz="13800" b="1" dirty="0" smtClean="0">
                <a:solidFill>
                  <a:srgbClr val="0070C0"/>
                </a:solidFill>
                <a:latin typeface="Bernard MT Condensed" pitchFamily="18" charset="0"/>
              </a:rPr>
            </a:br>
            <a:r>
              <a:rPr lang="en-PH" sz="13800" dirty="0" smtClean="0">
                <a:latin typeface="Century Gothic" pitchFamily="34" charset="0"/>
              </a:rPr>
              <a:t> </a:t>
            </a:r>
            <a:endParaRPr lang="en-PH" sz="138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64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410200"/>
            <a:ext cx="7696200" cy="99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Bernard MT Condensed" pitchFamily="18" charset="0"/>
              </a:rPr>
              <a:t> </a:t>
            </a:r>
          </a:p>
          <a:p>
            <a:pPr marL="0" indent="0" algn="ctr">
              <a:buNone/>
            </a:pPr>
            <a:endParaRPr lang="en-PH" sz="2000" dirty="0">
              <a:latin typeface="Bernard MT Condensed" pitchFamily="18" charset="0"/>
            </a:endParaRPr>
          </a:p>
        </p:txBody>
      </p:sp>
      <p:pic>
        <p:nvPicPr>
          <p:cNvPr id="51202" name="Picture 2" descr="Kaugnay na laraw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990600"/>
            <a:ext cx="8001000" cy="5410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406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414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410200"/>
            <a:ext cx="7696200" cy="99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Bernard MT Condensed" pitchFamily="18" charset="0"/>
              </a:rPr>
              <a:t> </a:t>
            </a:r>
          </a:p>
          <a:p>
            <a:pPr marL="0" indent="0" algn="ctr">
              <a:buNone/>
            </a:pPr>
            <a:endParaRPr lang="en-PH" sz="2000" dirty="0">
              <a:latin typeface="Bernard MT Condense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1006026"/>
            <a:ext cx="8382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Bernard MT Condensed" pitchFamily="18" charset="0"/>
              </a:rPr>
              <a:t>Listen as I read each sentence. </a:t>
            </a:r>
          </a:p>
          <a:p>
            <a:endParaRPr lang="en-US" sz="4400" dirty="0" smtClean="0">
              <a:latin typeface="Bernard MT Condensed" pitchFamily="18" charset="0"/>
            </a:endParaRPr>
          </a:p>
          <a:p>
            <a:r>
              <a:rPr lang="en-US" sz="4400" dirty="0" smtClean="0">
                <a:latin typeface="Bernard MT Condensed" pitchFamily="18" charset="0"/>
              </a:rPr>
              <a:t>1. </a:t>
            </a:r>
            <a:r>
              <a:rPr lang="en-US" sz="4400" dirty="0" err="1" smtClean="0">
                <a:latin typeface="Bernard MT Condensed" pitchFamily="18" charset="0"/>
              </a:rPr>
              <a:t>Mang</a:t>
            </a:r>
            <a:r>
              <a:rPr lang="en-US" sz="4400" dirty="0" smtClean="0">
                <a:latin typeface="Bernard MT Condensed" pitchFamily="18" charset="0"/>
              </a:rPr>
              <a:t> Brando is a driver. </a:t>
            </a:r>
          </a:p>
          <a:p>
            <a:r>
              <a:rPr lang="en-US" sz="4400" dirty="0" smtClean="0">
                <a:latin typeface="Bernard MT Condensed" pitchFamily="18" charset="0"/>
              </a:rPr>
              <a:t>2. Father Teddy is a kind priest. </a:t>
            </a:r>
          </a:p>
          <a:p>
            <a:r>
              <a:rPr lang="en-US" sz="4400" dirty="0" smtClean="0">
                <a:latin typeface="Bernard MT Condensed" pitchFamily="18" charset="0"/>
              </a:rPr>
              <a:t>3. Manny </a:t>
            </a:r>
            <a:r>
              <a:rPr lang="en-US" sz="4400" dirty="0" err="1" smtClean="0">
                <a:latin typeface="Bernard MT Condensed" pitchFamily="18" charset="0"/>
              </a:rPr>
              <a:t>Pacquiao</a:t>
            </a:r>
            <a:r>
              <a:rPr lang="en-US" sz="4400" dirty="0" smtClean="0">
                <a:latin typeface="Bernard MT Condensed" pitchFamily="18" charset="0"/>
              </a:rPr>
              <a:t> is a good boxer. </a:t>
            </a:r>
          </a:p>
          <a:p>
            <a:r>
              <a:rPr lang="en-US" sz="4400" dirty="0" smtClean="0">
                <a:latin typeface="Bernard MT Condensed" pitchFamily="18" charset="0"/>
              </a:rPr>
              <a:t>4. Miss Cruz is our teacher. </a:t>
            </a:r>
          </a:p>
          <a:p>
            <a:r>
              <a:rPr lang="en-US" sz="4400" dirty="0" smtClean="0">
                <a:latin typeface="Bernard MT Condensed" pitchFamily="18" charset="0"/>
              </a:rPr>
              <a:t>5. </a:t>
            </a:r>
            <a:r>
              <a:rPr lang="en-US" sz="4400" dirty="0" err="1" smtClean="0">
                <a:latin typeface="Bernard MT Condensed" pitchFamily="18" charset="0"/>
              </a:rPr>
              <a:t>Cris</a:t>
            </a:r>
            <a:r>
              <a:rPr lang="en-US" sz="4400" dirty="0" smtClean="0">
                <a:latin typeface="Bernard MT Condensed" pitchFamily="18" charset="0"/>
              </a:rPr>
              <a:t> is my classmate. </a:t>
            </a:r>
          </a:p>
          <a:p>
            <a:pPr marL="742950" indent="-742950"/>
            <a:endParaRPr lang="en-US" sz="4000" dirty="0" smtClean="0"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06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414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410200"/>
            <a:ext cx="7696200" cy="99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Bernard MT Condensed" pitchFamily="18" charset="0"/>
              </a:rPr>
              <a:t> </a:t>
            </a:r>
          </a:p>
          <a:p>
            <a:pPr marL="0" indent="0" algn="ctr">
              <a:buNone/>
            </a:pPr>
            <a:endParaRPr lang="en-PH" sz="2000" dirty="0">
              <a:latin typeface="Bernard MT Condensed" pitchFamily="18" charset="0"/>
            </a:endParaRPr>
          </a:p>
        </p:txBody>
      </p:sp>
      <p:sp>
        <p:nvSpPr>
          <p:cNvPr id="56322" name="AutoShape 2" descr="Resulta ng larawan para sa proper noun and common no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4" name="AutoShape 4" descr="Resulta ng larawan para sa proper noun and common no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6" name="AutoShape 6" descr="Resulta ng larawan para sa proper noun and common no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6328" name="Picture 8" descr="Kaugnay na laraw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838200"/>
            <a:ext cx="7772400" cy="5715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406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414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410200"/>
            <a:ext cx="7696200" cy="99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Bernard MT Condensed" pitchFamily="18" charset="0"/>
              </a:rPr>
              <a:t> </a:t>
            </a:r>
          </a:p>
          <a:p>
            <a:pPr marL="0" indent="0" algn="ctr">
              <a:buNone/>
            </a:pPr>
            <a:endParaRPr lang="en-PH" sz="2000" dirty="0">
              <a:latin typeface="Bernard MT Condensed" pitchFamily="18" charset="0"/>
            </a:endParaRPr>
          </a:p>
        </p:txBody>
      </p:sp>
      <p:sp>
        <p:nvSpPr>
          <p:cNvPr id="56322" name="AutoShape 2" descr="Resulta ng larawan para sa proper noun and common no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4" name="AutoShape 4" descr="Resulta ng larawan para sa proper noun and common no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6" name="AutoShape 6" descr="Resulta ng larawan para sa proper noun and common no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2" descr="Resulta ng larawan para sa proper noun and common noun"/>
          <p:cNvPicPr>
            <a:picLocks noChangeAspect="1" noChangeArrowheads="1"/>
          </p:cNvPicPr>
          <p:nvPr/>
        </p:nvPicPr>
        <p:blipFill>
          <a:blip r:embed="rId3"/>
          <a:srcRect l="2326" t="3934" r="3488" b="5574"/>
          <a:stretch>
            <a:fillRect/>
          </a:stretch>
        </p:blipFill>
        <p:spPr bwMode="auto">
          <a:xfrm>
            <a:off x="304800" y="13182600"/>
            <a:ext cx="6172200" cy="5257800"/>
          </a:xfrm>
          <a:prstGeom prst="rect">
            <a:avLst/>
          </a:prstGeom>
          <a:noFill/>
        </p:spPr>
      </p:pic>
      <p:pic>
        <p:nvPicPr>
          <p:cNvPr id="12" name="Picture 2" descr="Resulta ng larawan para sa proper noun and common noun"/>
          <p:cNvPicPr>
            <a:picLocks noChangeAspect="1" noChangeArrowheads="1"/>
          </p:cNvPicPr>
          <p:nvPr/>
        </p:nvPicPr>
        <p:blipFill>
          <a:blip r:embed="rId3"/>
          <a:srcRect l="2326" t="3934" r="3488" b="5574"/>
          <a:stretch>
            <a:fillRect/>
          </a:stretch>
        </p:blipFill>
        <p:spPr bwMode="auto">
          <a:xfrm>
            <a:off x="381000" y="381000"/>
            <a:ext cx="8153400" cy="6172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406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55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Bernard MT Condensed</vt:lpstr>
      <vt:lpstr>Calibri</vt:lpstr>
      <vt:lpstr>Century Gothic</vt:lpstr>
      <vt:lpstr>Office Theme</vt:lpstr>
      <vt:lpstr>English  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</dc:title>
  <dc:creator>Admin</dc:creator>
  <cp:lastModifiedBy>Windows User</cp:lastModifiedBy>
  <cp:revision>16</cp:revision>
  <dcterms:created xsi:type="dcterms:W3CDTF">2018-07-06T06:28:38Z</dcterms:created>
  <dcterms:modified xsi:type="dcterms:W3CDTF">2021-04-15T17:32:42Z</dcterms:modified>
</cp:coreProperties>
</file>