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9750"/>
  <p:notesSz cx="7556500" cy="106997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6B585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6B585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6B585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56001" y="2159622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EDE9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002178" y="2372956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1443828" y="1555458"/>
                </a:moveTo>
                <a:lnTo>
                  <a:pt x="490503" y="1555458"/>
                </a:lnTo>
                <a:lnTo>
                  <a:pt x="490503" y="2140902"/>
                </a:lnTo>
                <a:lnTo>
                  <a:pt x="1443828" y="1555458"/>
                </a:lnTo>
                <a:close/>
              </a:path>
              <a:path w="2531745" h="2141220">
                <a:moveTo>
                  <a:pt x="2531647" y="0"/>
                </a:moveTo>
                <a:lnTo>
                  <a:pt x="0" y="0"/>
                </a:lnTo>
                <a:lnTo>
                  <a:pt x="0" y="1555458"/>
                </a:lnTo>
                <a:lnTo>
                  <a:pt x="2531647" y="1555458"/>
                </a:lnTo>
                <a:lnTo>
                  <a:pt x="25316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002178" y="2372969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490503" y="2140844"/>
                </a:moveTo>
                <a:lnTo>
                  <a:pt x="1443769" y="1555445"/>
                </a:lnTo>
              </a:path>
              <a:path w="2531745" h="2141220">
                <a:moveTo>
                  <a:pt x="2531571" y="0"/>
                </a:moveTo>
                <a:lnTo>
                  <a:pt x="0" y="0"/>
                </a:lnTo>
                <a:lnTo>
                  <a:pt x="0" y="1555432"/>
                </a:lnTo>
                <a:lnTo>
                  <a:pt x="490490" y="1555432"/>
                </a:lnTo>
              </a:path>
              <a:path w="2531745" h="2141220">
                <a:moveTo>
                  <a:pt x="1443769" y="1555445"/>
                </a:moveTo>
                <a:lnTo>
                  <a:pt x="2531571" y="1555432"/>
                </a:lnTo>
                <a:lnTo>
                  <a:pt x="2531571" y="0"/>
                </a:lnTo>
              </a:path>
            </a:pathLst>
          </a:custGeom>
          <a:ln w="76200">
            <a:solidFill>
              <a:srgbClr val="A279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780002" y="2159622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BAD7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008869" y="2372956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1443824" y="1555458"/>
                </a:moveTo>
                <a:lnTo>
                  <a:pt x="490511" y="1555458"/>
                </a:lnTo>
                <a:lnTo>
                  <a:pt x="490511" y="2140902"/>
                </a:lnTo>
                <a:lnTo>
                  <a:pt x="1443824" y="1555458"/>
                </a:lnTo>
                <a:close/>
              </a:path>
              <a:path w="2531745" h="2141220">
                <a:moveTo>
                  <a:pt x="2531642" y="0"/>
                </a:moveTo>
                <a:lnTo>
                  <a:pt x="0" y="0"/>
                </a:lnTo>
                <a:lnTo>
                  <a:pt x="0" y="1555458"/>
                </a:lnTo>
                <a:lnTo>
                  <a:pt x="2531642" y="1555458"/>
                </a:lnTo>
                <a:lnTo>
                  <a:pt x="25316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4008869" y="2372969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490511" y="2140844"/>
                </a:moveTo>
                <a:lnTo>
                  <a:pt x="1443765" y="1555445"/>
                </a:lnTo>
              </a:path>
              <a:path w="2531745" h="2141220">
                <a:moveTo>
                  <a:pt x="2531567" y="0"/>
                </a:moveTo>
                <a:lnTo>
                  <a:pt x="0" y="0"/>
                </a:lnTo>
                <a:lnTo>
                  <a:pt x="0" y="1555432"/>
                </a:lnTo>
                <a:lnTo>
                  <a:pt x="490499" y="1555432"/>
                </a:lnTo>
              </a:path>
              <a:path w="2531745" h="2141220">
                <a:moveTo>
                  <a:pt x="1443765" y="1555445"/>
                </a:moveTo>
                <a:lnTo>
                  <a:pt x="2531567" y="1555432"/>
                </a:lnTo>
                <a:lnTo>
                  <a:pt x="2531567" y="0"/>
                </a:lnTo>
              </a:path>
            </a:pathLst>
          </a:custGeom>
          <a:ln w="76200">
            <a:solidFill>
              <a:srgbClr val="0099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2755697" y="3995851"/>
            <a:ext cx="3784600" cy="730885"/>
          </a:xfrm>
          <a:custGeom>
            <a:avLst/>
            <a:gdLst/>
            <a:ahLst/>
            <a:cxnLst/>
            <a:rect l="l" t="t" r="r" b="b"/>
            <a:pathLst>
              <a:path w="3784600" h="730885">
                <a:moveTo>
                  <a:pt x="263842" y="300189"/>
                </a:moveTo>
                <a:lnTo>
                  <a:pt x="261874" y="295109"/>
                </a:lnTo>
                <a:lnTo>
                  <a:pt x="255981" y="292569"/>
                </a:lnTo>
                <a:lnTo>
                  <a:pt x="71450" y="292569"/>
                </a:lnTo>
                <a:lnTo>
                  <a:pt x="65532" y="295109"/>
                </a:lnTo>
                <a:lnTo>
                  <a:pt x="63563" y="300189"/>
                </a:lnTo>
                <a:lnTo>
                  <a:pt x="65532" y="305269"/>
                </a:lnTo>
                <a:lnTo>
                  <a:pt x="71450" y="307809"/>
                </a:lnTo>
                <a:lnTo>
                  <a:pt x="255981" y="307809"/>
                </a:lnTo>
                <a:lnTo>
                  <a:pt x="261874" y="305269"/>
                </a:lnTo>
                <a:lnTo>
                  <a:pt x="263842" y="300189"/>
                </a:lnTo>
                <a:close/>
              </a:path>
              <a:path w="3784600" h="730885">
                <a:moveTo>
                  <a:pt x="374573" y="300189"/>
                </a:moveTo>
                <a:lnTo>
                  <a:pt x="372605" y="295109"/>
                </a:lnTo>
                <a:lnTo>
                  <a:pt x="366712" y="292569"/>
                </a:lnTo>
                <a:lnTo>
                  <a:pt x="329819" y="292569"/>
                </a:lnTo>
                <a:lnTo>
                  <a:pt x="323900" y="295109"/>
                </a:lnTo>
                <a:lnTo>
                  <a:pt x="321932" y="300189"/>
                </a:lnTo>
                <a:lnTo>
                  <a:pt x="323900" y="305269"/>
                </a:lnTo>
                <a:lnTo>
                  <a:pt x="329819" y="307809"/>
                </a:lnTo>
                <a:lnTo>
                  <a:pt x="366712" y="307809"/>
                </a:lnTo>
                <a:lnTo>
                  <a:pt x="372605" y="305269"/>
                </a:lnTo>
                <a:lnTo>
                  <a:pt x="374573" y="300189"/>
                </a:lnTo>
                <a:close/>
              </a:path>
              <a:path w="3784600" h="730885">
                <a:moveTo>
                  <a:pt x="374573" y="229069"/>
                </a:moveTo>
                <a:lnTo>
                  <a:pt x="372605" y="223989"/>
                </a:lnTo>
                <a:lnTo>
                  <a:pt x="366712" y="221449"/>
                </a:lnTo>
                <a:lnTo>
                  <a:pt x="71450" y="221449"/>
                </a:lnTo>
                <a:lnTo>
                  <a:pt x="65532" y="223989"/>
                </a:lnTo>
                <a:lnTo>
                  <a:pt x="63563" y="229069"/>
                </a:lnTo>
                <a:lnTo>
                  <a:pt x="65532" y="234149"/>
                </a:lnTo>
                <a:lnTo>
                  <a:pt x="71450" y="236689"/>
                </a:lnTo>
                <a:lnTo>
                  <a:pt x="366712" y="236689"/>
                </a:lnTo>
                <a:lnTo>
                  <a:pt x="372605" y="234149"/>
                </a:lnTo>
                <a:lnTo>
                  <a:pt x="374573" y="229069"/>
                </a:lnTo>
                <a:close/>
              </a:path>
              <a:path w="3784600" h="730885">
                <a:moveTo>
                  <a:pt x="556133" y="16979"/>
                </a:moveTo>
                <a:lnTo>
                  <a:pt x="553961" y="10629"/>
                </a:lnTo>
                <a:lnTo>
                  <a:pt x="549300" y="5549"/>
                </a:lnTo>
                <a:lnTo>
                  <a:pt x="545401" y="1739"/>
                </a:lnTo>
                <a:lnTo>
                  <a:pt x="541718" y="762"/>
                </a:lnTo>
                <a:lnTo>
                  <a:pt x="541718" y="19519"/>
                </a:lnTo>
                <a:lnTo>
                  <a:pt x="541413" y="19519"/>
                </a:lnTo>
                <a:lnTo>
                  <a:pt x="461886" y="98259"/>
                </a:lnTo>
                <a:lnTo>
                  <a:pt x="458901" y="99529"/>
                </a:lnTo>
                <a:lnTo>
                  <a:pt x="456958" y="98259"/>
                </a:lnTo>
                <a:lnTo>
                  <a:pt x="455066" y="95719"/>
                </a:lnTo>
                <a:lnTo>
                  <a:pt x="455333" y="95719"/>
                </a:lnTo>
                <a:lnTo>
                  <a:pt x="534555" y="16979"/>
                </a:lnTo>
                <a:lnTo>
                  <a:pt x="538848" y="16979"/>
                </a:lnTo>
                <a:lnTo>
                  <a:pt x="541718" y="19519"/>
                </a:lnTo>
                <a:lnTo>
                  <a:pt x="541718" y="762"/>
                </a:lnTo>
                <a:lnTo>
                  <a:pt x="540664" y="469"/>
                </a:lnTo>
                <a:lnTo>
                  <a:pt x="531368" y="469"/>
                </a:lnTo>
                <a:lnTo>
                  <a:pt x="526821" y="3009"/>
                </a:lnTo>
                <a:lnTo>
                  <a:pt x="523227" y="5549"/>
                </a:lnTo>
                <a:lnTo>
                  <a:pt x="444982" y="84289"/>
                </a:lnTo>
                <a:lnTo>
                  <a:pt x="443471" y="85559"/>
                </a:lnTo>
                <a:lnTo>
                  <a:pt x="443839" y="88099"/>
                </a:lnTo>
                <a:lnTo>
                  <a:pt x="443128" y="90639"/>
                </a:lnTo>
                <a:lnTo>
                  <a:pt x="442823" y="90639"/>
                </a:lnTo>
                <a:lnTo>
                  <a:pt x="440664" y="98259"/>
                </a:lnTo>
                <a:lnTo>
                  <a:pt x="441642" y="105879"/>
                </a:lnTo>
                <a:lnTo>
                  <a:pt x="447484" y="109689"/>
                </a:lnTo>
                <a:lnTo>
                  <a:pt x="453834" y="113499"/>
                </a:lnTo>
                <a:lnTo>
                  <a:pt x="460743" y="114769"/>
                </a:lnTo>
                <a:lnTo>
                  <a:pt x="467525" y="113499"/>
                </a:lnTo>
                <a:lnTo>
                  <a:pt x="473532" y="109689"/>
                </a:lnTo>
                <a:lnTo>
                  <a:pt x="483616" y="99529"/>
                </a:lnTo>
                <a:lnTo>
                  <a:pt x="551764" y="30949"/>
                </a:lnTo>
                <a:lnTo>
                  <a:pt x="555498" y="24599"/>
                </a:lnTo>
                <a:lnTo>
                  <a:pt x="556133" y="16979"/>
                </a:lnTo>
                <a:close/>
              </a:path>
              <a:path w="3784600" h="730885">
                <a:moveTo>
                  <a:pt x="603034" y="83019"/>
                </a:moveTo>
                <a:lnTo>
                  <a:pt x="602894" y="76669"/>
                </a:lnTo>
                <a:lnTo>
                  <a:pt x="602869" y="75399"/>
                </a:lnTo>
                <a:lnTo>
                  <a:pt x="599871" y="69049"/>
                </a:lnTo>
                <a:lnTo>
                  <a:pt x="596874" y="65239"/>
                </a:lnTo>
                <a:lnTo>
                  <a:pt x="592670" y="62699"/>
                </a:lnTo>
                <a:lnTo>
                  <a:pt x="588695" y="61810"/>
                </a:lnTo>
                <a:lnTo>
                  <a:pt x="588695" y="80479"/>
                </a:lnTo>
                <a:lnTo>
                  <a:pt x="587400" y="80479"/>
                </a:lnTo>
                <a:lnTo>
                  <a:pt x="488607" y="138899"/>
                </a:lnTo>
                <a:lnTo>
                  <a:pt x="484670" y="138899"/>
                </a:lnTo>
                <a:lnTo>
                  <a:pt x="482244" y="136359"/>
                </a:lnTo>
                <a:lnTo>
                  <a:pt x="483527" y="135089"/>
                </a:lnTo>
                <a:lnTo>
                  <a:pt x="582320" y="76669"/>
                </a:lnTo>
                <a:lnTo>
                  <a:pt x="586562" y="76669"/>
                </a:lnTo>
                <a:lnTo>
                  <a:pt x="588695" y="80479"/>
                </a:lnTo>
                <a:lnTo>
                  <a:pt x="588695" y="61810"/>
                </a:lnTo>
                <a:lnTo>
                  <a:pt x="587019" y="61429"/>
                </a:lnTo>
                <a:lnTo>
                  <a:pt x="577697" y="61429"/>
                </a:lnTo>
                <a:lnTo>
                  <a:pt x="475653" y="121119"/>
                </a:lnTo>
                <a:lnTo>
                  <a:pt x="470458" y="126199"/>
                </a:lnTo>
                <a:lnTo>
                  <a:pt x="467893" y="132549"/>
                </a:lnTo>
                <a:lnTo>
                  <a:pt x="468058" y="140169"/>
                </a:lnTo>
                <a:lnTo>
                  <a:pt x="471068" y="146519"/>
                </a:lnTo>
                <a:lnTo>
                  <a:pt x="476338" y="151599"/>
                </a:lnTo>
                <a:lnTo>
                  <a:pt x="482777" y="154139"/>
                </a:lnTo>
                <a:lnTo>
                  <a:pt x="489699" y="154139"/>
                </a:lnTo>
                <a:lnTo>
                  <a:pt x="496455" y="151599"/>
                </a:lnTo>
                <a:lnTo>
                  <a:pt x="518414" y="138899"/>
                </a:lnTo>
                <a:lnTo>
                  <a:pt x="595287" y="94449"/>
                </a:lnTo>
                <a:lnTo>
                  <a:pt x="600456" y="89369"/>
                </a:lnTo>
                <a:lnTo>
                  <a:pt x="603034" y="83019"/>
                </a:lnTo>
                <a:close/>
              </a:path>
              <a:path w="3784600" h="730885">
                <a:moveTo>
                  <a:pt x="642632" y="145249"/>
                </a:moveTo>
                <a:lnTo>
                  <a:pt x="642099" y="141439"/>
                </a:lnTo>
                <a:lnTo>
                  <a:pt x="641565" y="137629"/>
                </a:lnTo>
                <a:lnTo>
                  <a:pt x="638873" y="131279"/>
                </a:lnTo>
                <a:lnTo>
                  <a:pt x="632472" y="126199"/>
                </a:lnTo>
                <a:lnTo>
                  <a:pt x="627621" y="126199"/>
                </a:lnTo>
                <a:lnTo>
                  <a:pt x="627621" y="145249"/>
                </a:lnTo>
                <a:lnTo>
                  <a:pt x="627392" y="145249"/>
                </a:lnTo>
                <a:lnTo>
                  <a:pt x="625729" y="146519"/>
                </a:lnTo>
                <a:lnTo>
                  <a:pt x="511733" y="179539"/>
                </a:lnTo>
                <a:lnTo>
                  <a:pt x="509574" y="179539"/>
                </a:lnTo>
                <a:lnTo>
                  <a:pt x="509003" y="176999"/>
                </a:lnTo>
                <a:lnTo>
                  <a:pt x="508444" y="175729"/>
                </a:lnTo>
                <a:lnTo>
                  <a:pt x="508660" y="175729"/>
                </a:lnTo>
                <a:lnTo>
                  <a:pt x="510336" y="174459"/>
                </a:lnTo>
                <a:lnTo>
                  <a:pt x="623112" y="141439"/>
                </a:lnTo>
                <a:lnTo>
                  <a:pt x="625348" y="141439"/>
                </a:lnTo>
                <a:lnTo>
                  <a:pt x="626630" y="142709"/>
                </a:lnTo>
                <a:lnTo>
                  <a:pt x="627087" y="143979"/>
                </a:lnTo>
                <a:lnTo>
                  <a:pt x="627621" y="145249"/>
                </a:lnTo>
                <a:lnTo>
                  <a:pt x="627621" y="126199"/>
                </a:lnTo>
                <a:lnTo>
                  <a:pt x="618261" y="126199"/>
                </a:lnTo>
                <a:lnTo>
                  <a:pt x="505904" y="160489"/>
                </a:lnTo>
                <a:lnTo>
                  <a:pt x="499579" y="163029"/>
                </a:lnTo>
                <a:lnTo>
                  <a:pt x="495274" y="169379"/>
                </a:lnTo>
                <a:lnTo>
                  <a:pt x="493433" y="175729"/>
                </a:lnTo>
                <a:lnTo>
                  <a:pt x="494525" y="183349"/>
                </a:lnTo>
                <a:lnTo>
                  <a:pt x="498322" y="189699"/>
                </a:lnTo>
                <a:lnTo>
                  <a:pt x="503936" y="193509"/>
                </a:lnTo>
                <a:lnTo>
                  <a:pt x="510667" y="194779"/>
                </a:lnTo>
                <a:lnTo>
                  <a:pt x="517842" y="194779"/>
                </a:lnTo>
                <a:lnTo>
                  <a:pt x="567778" y="179539"/>
                </a:lnTo>
                <a:lnTo>
                  <a:pt x="630199" y="160489"/>
                </a:lnTo>
                <a:lnTo>
                  <a:pt x="636485" y="157949"/>
                </a:lnTo>
                <a:lnTo>
                  <a:pt x="640778" y="151599"/>
                </a:lnTo>
                <a:lnTo>
                  <a:pt x="642632" y="145249"/>
                </a:lnTo>
                <a:close/>
              </a:path>
              <a:path w="3784600" h="730885">
                <a:moveTo>
                  <a:pt x="645706" y="460209"/>
                </a:moveTo>
                <a:lnTo>
                  <a:pt x="643432" y="451319"/>
                </a:lnTo>
                <a:lnTo>
                  <a:pt x="618832" y="447281"/>
                </a:lnTo>
                <a:lnTo>
                  <a:pt x="618832" y="462749"/>
                </a:lnTo>
                <a:lnTo>
                  <a:pt x="572427" y="505929"/>
                </a:lnTo>
                <a:lnTo>
                  <a:pt x="571512" y="508469"/>
                </a:lnTo>
                <a:lnTo>
                  <a:pt x="580085" y="570699"/>
                </a:lnTo>
                <a:lnTo>
                  <a:pt x="553872" y="555459"/>
                </a:lnTo>
                <a:lnTo>
                  <a:pt x="527659" y="540219"/>
                </a:lnTo>
                <a:lnTo>
                  <a:pt x="525424" y="538949"/>
                </a:lnTo>
                <a:lnTo>
                  <a:pt x="522732" y="538949"/>
                </a:lnTo>
                <a:lnTo>
                  <a:pt x="466178" y="566889"/>
                </a:lnTo>
                <a:lnTo>
                  <a:pt x="478307" y="507199"/>
                </a:lnTo>
                <a:lnTo>
                  <a:pt x="478790" y="504659"/>
                </a:lnTo>
                <a:lnTo>
                  <a:pt x="478078" y="502119"/>
                </a:lnTo>
                <a:lnTo>
                  <a:pt x="434517" y="457669"/>
                </a:lnTo>
                <a:lnTo>
                  <a:pt x="494411" y="450049"/>
                </a:lnTo>
                <a:lnTo>
                  <a:pt x="496951" y="450049"/>
                </a:lnTo>
                <a:lnTo>
                  <a:pt x="499186" y="448779"/>
                </a:lnTo>
                <a:lnTo>
                  <a:pt x="500405" y="446239"/>
                </a:lnTo>
                <a:lnTo>
                  <a:pt x="528866" y="392899"/>
                </a:lnTo>
                <a:lnTo>
                  <a:pt x="553770" y="448779"/>
                </a:lnTo>
                <a:lnTo>
                  <a:pt x="556958" y="452589"/>
                </a:lnTo>
                <a:lnTo>
                  <a:pt x="618832" y="462749"/>
                </a:lnTo>
                <a:lnTo>
                  <a:pt x="618832" y="447281"/>
                </a:lnTo>
                <a:lnTo>
                  <a:pt x="566216" y="438619"/>
                </a:lnTo>
                <a:lnTo>
                  <a:pt x="545630" y="392899"/>
                </a:lnTo>
                <a:lnTo>
                  <a:pt x="536486" y="372579"/>
                </a:lnTo>
                <a:lnTo>
                  <a:pt x="535317" y="370039"/>
                </a:lnTo>
                <a:lnTo>
                  <a:pt x="532701" y="368769"/>
                </a:lnTo>
                <a:lnTo>
                  <a:pt x="529780" y="367499"/>
                </a:lnTo>
                <a:lnTo>
                  <a:pt x="528980" y="367499"/>
                </a:lnTo>
                <a:lnTo>
                  <a:pt x="526300" y="368769"/>
                </a:lnTo>
                <a:lnTo>
                  <a:pt x="523875" y="370039"/>
                </a:lnTo>
                <a:lnTo>
                  <a:pt x="488657" y="436079"/>
                </a:lnTo>
                <a:lnTo>
                  <a:pt x="410718" y="443699"/>
                </a:lnTo>
                <a:lnTo>
                  <a:pt x="407949" y="452589"/>
                </a:lnTo>
                <a:lnTo>
                  <a:pt x="462267" y="508469"/>
                </a:lnTo>
                <a:lnTo>
                  <a:pt x="446493" y="584669"/>
                </a:lnTo>
                <a:lnTo>
                  <a:pt x="452983" y="589749"/>
                </a:lnTo>
                <a:lnTo>
                  <a:pt x="458787" y="587209"/>
                </a:lnTo>
                <a:lnTo>
                  <a:pt x="500214" y="566889"/>
                </a:lnTo>
                <a:lnTo>
                  <a:pt x="523532" y="555459"/>
                </a:lnTo>
                <a:lnTo>
                  <a:pt x="591718" y="594829"/>
                </a:lnTo>
                <a:lnTo>
                  <a:pt x="598551" y="589749"/>
                </a:lnTo>
                <a:lnTo>
                  <a:pt x="597636" y="583399"/>
                </a:lnTo>
                <a:lnTo>
                  <a:pt x="595871" y="570699"/>
                </a:lnTo>
                <a:lnTo>
                  <a:pt x="587819" y="512279"/>
                </a:lnTo>
                <a:lnTo>
                  <a:pt x="640969" y="464019"/>
                </a:lnTo>
                <a:lnTo>
                  <a:pt x="645706" y="460209"/>
                </a:lnTo>
                <a:close/>
              </a:path>
              <a:path w="3784600" h="730885">
                <a:moveTo>
                  <a:pt x="760780" y="386549"/>
                </a:moveTo>
                <a:lnTo>
                  <a:pt x="756691" y="366229"/>
                </a:lnTo>
                <a:lnTo>
                  <a:pt x="745566" y="350989"/>
                </a:lnTo>
                <a:lnTo>
                  <a:pt x="745286" y="350799"/>
                </a:lnTo>
                <a:lnTo>
                  <a:pt x="745286" y="386549"/>
                </a:lnTo>
                <a:lnTo>
                  <a:pt x="745286" y="584669"/>
                </a:lnTo>
                <a:lnTo>
                  <a:pt x="742454" y="599909"/>
                </a:lnTo>
                <a:lnTo>
                  <a:pt x="734707" y="611339"/>
                </a:lnTo>
                <a:lnTo>
                  <a:pt x="723163" y="618959"/>
                </a:lnTo>
                <a:lnTo>
                  <a:pt x="708926" y="621499"/>
                </a:lnTo>
                <a:lnTo>
                  <a:pt x="645744" y="621499"/>
                </a:lnTo>
                <a:lnTo>
                  <a:pt x="642251" y="625309"/>
                </a:lnTo>
                <a:lnTo>
                  <a:pt x="642251" y="705319"/>
                </a:lnTo>
                <a:lnTo>
                  <a:pt x="541642" y="621499"/>
                </a:lnTo>
                <a:lnTo>
                  <a:pt x="346125" y="621499"/>
                </a:lnTo>
                <a:lnTo>
                  <a:pt x="331863" y="618959"/>
                </a:lnTo>
                <a:lnTo>
                  <a:pt x="320319" y="611339"/>
                </a:lnTo>
                <a:lnTo>
                  <a:pt x="312585" y="599909"/>
                </a:lnTo>
                <a:lnTo>
                  <a:pt x="309765" y="584669"/>
                </a:lnTo>
                <a:lnTo>
                  <a:pt x="309765" y="448779"/>
                </a:lnTo>
                <a:lnTo>
                  <a:pt x="309765" y="384009"/>
                </a:lnTo>
                <a:lnTo>
                  <a:pt x="333527" y="353529"/>
                </a:lnTo>
                <a:lnTo>
                  <a:pt x="346125" y="350989"/>
                </a:lnTo>
                <a:lnTo>
                  <a:pt x="708926" y="350989"/>
                </a:lnTo>
                <a:lnTo>
                  <a:pt x="723163" y="353529"/>
                </a:lnTo>
                <a:lnTo>
                  <a:pt x="734707" y="361149"/>
                </a:lnTo>
                <a:lnTo>
                  <a:pt x="742454" y="372579"/>
                </a:lnTo>
                <a:lnTo>
                  <a:pt x="745286" y="386549"/>
                </a:lnTo>
                <a:lnTo>
                  <a:pt x="745286" y="350799"/>
                </a:lnTo>
                <a:lnTo>
                  <a:pt x="729081" y="339559"/>
                </a:lnTo>
                <a:lnTo>
                  <a:pt x="708926" y="335749"/>
                </a:lnTo>
                <a:lnTo>
                  <a:pt x="466521" y="335749"/>
                </a:lnTo>
                <a:lnTo>
                  <a:pt x="466521" y="198589"/>
                </a:lnTo>
                <a:lnTo>
                  <a:pt x="462432" y="178269"/>
                </a:lnTo>
                <a:lnTo>
                  <a:pt x="451307" y="163029"/>
                </a:lnTo>
                <a:lnTo>
                  <a:pt x="451002" y="162826"/>
                </a:lnTo>
                <a:lnTo>
                  <a:pt x="451002" y="198589"/>
                </a:lnTo>
                <a:lnTo>
                  <a:pt x="451002" y="335749"/>
                </a:lnTo>
                <a:lnTo>
                  <a:pt x="346125" y="335749"/>
                </a:lnTo>
                <a:lnTo>
                  <a:pt x="329501" y="338289"/>
                </a:lnTo>
                <a:lnTo>
                  <a:pt x="296608" y="371309"/>
                </a:lnTo>
                <a:lnTo>
                  <a:pt x="295668" y="375119"/>
                </a:lnTo>
                <a:lnTo>
                  <a:pt x="294601" y="380199"/>
                </a:lnTo>
                <a:lnTo>
                  <a:pt x="294259" y="382739"/>
                </a:lnTo>
                <a:lnTo>
                  <a:pt x="294259" y="433539"/>
                </a:lnTo>
                <a:lnTo>
                  <a:pt x="219163" y="433539"/>
                </a:lnTo>
                <a:lnTo>
                  <a:pt x="217766" y="434809"/>
                </a:lnTo>
                <a:lnTo>
                  <a:pt x="118529" y="517359"/>
                </a:lnTo>
                <a:lnTo>
                  <a:pt x="118529" y="437349"/>
                </a:lnTo>
                <a:lnTo>
                  <a:pt x="115036" y="433539"/>
                </a:lnTo>
                <a:lnTo>
                  <a:pt x="51854" y="433539"/>
                </a:lnTo>
                <a:lnTo>
                  <a:pt x="37604" y="430999"/>
                </a:lnTo>
                <a:lnTo>
                  <a:pt x="26060" y="423379"/>
                </a:lnTo>
                <a:lnTo>
                  <a:pt x="18313" y="411949"/>
                </a:lnTo>
                <a:lnTo>
                  <a:pt x="15494" y="396709"/>
                </a:lnTo>
                <a:lnTo>
                  <a:pt x="15494" y="198589"/>
                </a:lnTo>
                <a:lnTo>
                  <a:pt x="18313" y="184619"/>
                </a:lnTo>
                <a:lnTo>
                  <a:pt x="26060" y="173189"/>
                </a:lnTo>
                <a:lnTo>
                  <a:pt x="37604" y="165569"/>
                </a:lnTo>
                <a:lnTo>
                  <a:pt x="51854" y="163029"/>
                </a:lnTo>
                <a:lnTo>
                  <a:pt x="414655" y="163029"/>
                </a:lnTo>
                <a:lnTo>
                  <a:pt x="428904" y="165569"/>
                </a:lnTo>
                <a:lnTo>
                  <a:pt x="440448" y="173189"/>
                </a:lnTo>
                <a:lnTo>
                  <a:pt x="448170" y="184619"/>
                </a:lnTo>
                <a:lnTo>
                  <a:pt x="451002" y="198589"/>
                </a:lnTo>
                <a:lnTo>
                  <a:pt x="451002" y="162826"/>
                </a:lnTo>
                <a:lnTo>
                  <a:pt x="434809" y="151599"/>
                </a:lnTo>
                <a:lnTo>
                  <a:pt x="414655" y="147789"/>
                </a:lnTo>
                <a:lnTo>
                  <a:pt x="51854" y="147789"/>
                </a:lnTo>
                <a:lnTo>
                  <a:pt x="31699" y="151599"/>
                </a:lnTo>
                <a:lnTo>
                  <a:pt x="15214" y="163029"/>
                </a:lnTo>
                <a:lnTo>
                  <a:pt x="4076" y="178269"/>
                </a:lnTo>
                <a:lnTo>
                  <a:pt x="0" y="198589"/>
                </a:lnTo>
                <a:lnTo>
                  <a:pt x="0" y="396709"/>
                </a:lnTo>
                <a:lnTo>
                  <a:pt x="4076" y="417029"/>
                </a:lnTo>
                <a:lnTo>
                  <a:pt x="15214" y="433539"/>
                </a:lnTo>
                <a:lnTo>
                  <a:pt x="31699" y="444969"/>
                </a:lnTo>
                <a:lnTo>
                  <a:pt x="51854" y="448779"/>
                </a:lnTo>
                <a:lnTo>
                  <a:pt x="102984" y="448779"/>
                </a:lnTo>
                <a:lnTo>
                  <a:pt x="103022" y="540219"/>
                </a:lnTo>
                <a:lnTo>
                  <a:pt x="110642" y="544029"/>
                </a:lnTo>
                <a:lnTo>
                  <a:pt x="142798" y="517359"/>
                </a:lnTo>
                <a:lnTo>
                  <a:pt x="225501" y="448779"/>
                </a:lnTo>
                <a:lnTo>
                  <a:pt x="294259" y="448779"/>
                </a:lnTo>
                <a:lnTo>
                  <a:pt x="294259" y="584669"/>
                </a:lnTo>
                <a:lnTo>
                  <a:pt x="298335" y="604989"/>
                </a:lnTo>
                <a:lnTo>
                  <a:pt x="309460" y="621499"/>
                </a:lnTo>
                <a:lnTo>
                  <a:pt x="325958" y="632929"/>
                </a:lnTo>
                <a:lnTo>
                  <a:pt x="346125" y="636739"/>
                </a:lnTo>
                <a:lnTo>
                  <a:pt x="535279" y="636739"/>
                </a:lnTo>
                <a:lnTo>
                  <a:pt x="650138" y="730719"/>
                </a:lnTo>
                <a:lnTo>
                  <a:pt x="657758" y="728179"/>
                </a:lnTo>
                <a:lnTo>
                  <a:pt x="657796" y="705319"/>
                </a:lnTo>
                <a:lnTo>
                  <a:pt x="657796" y="636739"/>
                </a:lnTo>
                <a:lnTo>
                  <a:pt x="708926" y="636739"/>
                </a:lnTo>
                <a:lnTo>
                  <a:pt x="729081" y="632929"/>
                </a:lnTo>
                <a:lnTo>
                  <a:pt x="745566" y="621499"/>
                </a:lnTo>
                <a:lnTo>
                  <a:pt x="756691" y="604989"/>
                </a:lnTo>
                <a:lnTo>
                  <a:pt x="760780" y="584669"/>
                </a:lnTo>
                <a:lnTo>
                  <a:pt x="760780" y="386549"/>
                </a:lnTo>
                <a:close/>
              </a:path>
              <a:path w="3784600" h="730885">
                <a:moveTo>
                  <a:pt x="3315043" y="328714"/>
                </a:moveTo>
                <a:lnTo>
                  <a:pt x="3307854" y="293255"/>
                </a:lnTo>
                <a:lnTo>
                  <a:pt x="3300463" y="282295"/>
                </a:lnTo>
                <a:lnTo>
                  <a:pt x="3300463" y="328714"/>
                </a:lnTo>
                <a:lnTo>
                  <a:pt x="3294456" y="358571"/>
                </a:lnTo>
                <a:lnTo>
                  <a:pt x="3278047" y="382917"/>
                </a:lnTo>
                <a:lnTo>
                  <a:pt x="3253702" y="399313"/>
                </a:lnTo>
                <a:lnTo>
                  <a:pt x="3223831" y="405307"/>
                </a:lnTo>
                <a:lnTo>
                  <a:pt x="3193961" y="399313"/>
                </a:lnTo>
                <a:lnTo>
                  <a:pt x="3169615" y="382917"/>
                </a:lnTo>
                <a:lnTo>
                  <a:pt x="3153219" y="358571"/>
                </a:lnTo>
                <a:lnTo>
                  <a:pt x="3147212" y="328714"/>
                </a:lnTo>
                <a:lnTo>
                  <a:pt x="3153219" y="298856"/>
                </a:lnTo>
                <a:lnTo>
                  <a:pt x="3169615" y="274497"/>
                </a:lnTo>
                <a:lnTo>
                  <a:pt x="3193961" y="258089"/>
                </a:lnTo>
                <a:lnTo>
                  <a:pt x="3223831" y="252069"/>
                </a:lnTo>
                <a:lnTo>
                  <a:pt x="3253702" y="258089"/>
                </a:lnTo>
                <a:lnTo>
                  <a:pt x="3278047" y="274497"/>
                </a:lnTo>
                <a:lnTo>
                  <a:pt x="3294456" y="298856"/>
                </a:lnTo>
                <a:lnTo>
                  <a:pt x="3300463" y="328714"/>
                </a:lnTo>
                <a:lnTo>
                  <a:pt x="3300463" y="282295"/>
                </a:lnTo>
                <a:lnTo>
                  <a:pt x="3288296" y="264248"/>
                </a:lnTo>
                <a:lnTo>
                  <a:pt x="3270250" y="252069"/>
                </a:lnTo>
                <a:lnTo>
                  <a:pt x="3259290" y="244678"/>
                </a:lnTo>
                <a:lnTo>
                  <a:pt x="3223831" y="237490"/>
                </a:lnTo>
                <a:lnTo>
                  <a:pt x="3188347" y="244678"/>
                </a:lnTo>
                <a:lnTo>
                  <a:pt x="3159353" y="264248"/>
                </a:lnTo>
                <a:lnTo>
                  <a:pt x="3139783" y="293255"/>
                </a:lnTo>
                <a:lnTo>
                  <a:pt x="3132607" y="328714"/>
                </a:lnTo>
                <a:lnTo>
                  <a:pt x="3139783" y="364185"/>
                </a:lnTo>
                <a:lnTo>
                  <a:pt x="3159353" y="393179"/>
                </a:lnTo>
                <a:lnTo>
                  <a:pt x="3188347" y="412750"/>
                </a:lnTo>
                <a:lnTo>
                  <a:pt x="3223831" y="419925"/>
                </a:lnTo>
                <a:lnTo>
                  <a:pt x="3259290" y="412750"/>
                </a:lnTo>
                <a:lnTo>
                  <a:pt x="3270313" y="405307"/>
                </a:lnTo>
                <a:lnTo>
                  <a:pt x="3288296" y="393179"/>
                </a:lnTo>
                <a:lnTo>
                  <a:pt x="3307854" y="364185"/>
                </a:lnTo>
                <a:lnTo>
                  <a:pt x="3315043" y="328714"/>
                </a:lnTo>
                <a:close/>
              </a:path>
              <a:path w="3784600" h="730885">
                <a:moveTo>
                  <a:pt x="3362922" y="539889"/>
                </a:moveTo>
                <a:lnTo>
                  <a:pt x="3355263" y="497573"/>
                </a:lnTo>
                <a:lnTo>
                  <a:pt x="3348355" y="486117"/>
                </a:lnTo>
                <a:lnTo>
                  <a:pt x="3348355" y="539889"/>
                </a:lnTo>
                <a:lnTo>
                  <a:pt x="3348355" y="705891"/>
                </a:lnTo>
                <a:lnTo>
                  <a:pt x="3099117" y="705891"/>
                </a:lnTo>
                <a:lnTo>
                  <a:pt x="3099117" y="539889"/>
                </a:lnTo>
                <a:lnTo>
                  <a:pt x="3105912" y="501764"/>
                </a:lnTo>
                <a:lnTo>
                  <a:pt x="3134906" y="459574"/>
                </a:lnTo>
                <a:lnTo>
                  <a:pt x="3173641" y="444766"/>
                </a:lnTo>
                <a:lnTo>
                  <a:pt x="3176333" y="444766"/>
                </a:lnTo>
                <a:lnTo>
                  <a:pt x="3179064" y="444906"/>
                </a:lnTo>
                <a:lnTo>
                  <a:pt x="3223399" y="450837"/>
                </a:lnTo>
                <a:lnTo>
                  <a:pt x="3224072" y="450837"/>
                </a:lnTo>
                <a:lnTo>
                  <a:pt x="3265005" y="445338"/>
                </a:lnTo>
                <a:lnTo>
                  <a:pt x="3323856" y="472897"/>
                </a:lnTo>
                <a:lnTo>
                  <a:pt x="3348355" y="539889"/>
                </a:lnTo>
                <a:lnTo>
                  <a:pt x="3348355" y="486117"/>
                </a:lnTo>
                <a:lnTo>
                  <a:pt x="3334334" y="462851"/>
                </a:lnTo>
                <a:lnTo>
                  <a:pt x="3311067" y="445338"/>
                </a:lnTo>
                <a:lnTo>
                  <a:pt x="3310305" y="444766"/>
                </a:lnTo>
                <a:lnTo>
                  <a:pt x="3303130" y="439369"/>
                </a:lnTo>
                <a:lnTo>
                  <a:pt x="3288830" y="436156"/>
                </a:lnTo>
                <a:lnTo>
                  <a:pt x="3264674" y="430733"/>
                </a:lnTo>
                <a:lnTo>
                  <a:pt x="3264357" y="430733"/>
                </a:lnTo>
                <a:lnTo>
                  <a:pt x="3263735" y="430796"/>
                </a:lnTo>
                <a:lnTo>
                  <a:pt x="3223755" y="436156"/>
                </a:lnTo>
                <a:lnTo>
                  <a:pt x="3180283" y="430339"/>
                </a:lnTo>
                <a:lnTo>
                  <a:pt x="3176905" y="430161"/>
                </a:lnTo>
                <a:lnTo>
                  <a:pt x="3173526" y="430187"/>
                </a:lnTo>
                <a:lnTo>
                  <a:pt x="3156318" y="432498"/>
                </a:lnTo>
                <a:lnTo>
                  <a:pt x="3113113" y="460565"/>
                </a:lnTo>
                <a:lnTo>
                  <a:pt x="3092158" y="496747"/>
                </a:lnTo>
                <a:lnTo>
                  <a:pt x="3084512" y="539889"/>
                </a:lnTo>
                <a:lnTo>
                  <a:pt x="3084512" y="717194"/>
                </a:lnTo>
                <a:lnTo>
                  <a:pt x="3087776" y="720458"/>
                </a:lnTo>
                <a:lnTo>
                  <a:pt x="3359658" y="720458"/>
                </a:lnTo>
                <a:lnTo>
                  <a:pt x="3362922" y="717194"/>
                </a:lnTo>
                <a:lnTo>
                  <a:pt x="3362922" y="705891"/>
                </a:lnTo>
                <a:lnTo>
                  <a:pt x="3362922" y="539889"/>
                </a:lnTo>
                <a:close/>
              </a:path>
              <a:path w="3784600" h="730885">
                <a:moveTo>
                  <a:pt x="3554552" y="155041"/>
                </a:moveTo>
                <a:lnTo>
                  <a:pt x="3544684" y="155181"/>
                </a:lnTo>
                <a:lnTo>
                  <a:pt x="3429368" y="155181"/>
                </a:lnTo>
                <a:lnTo>
                  <a:pt x="3419500" y="155041"/>
                </a:lnTo>
                <a:lnTo>
                  <a:pt x="3419500" y="169938"/>
                </a:lnTo>
                <a:lnTo>
                  <a:pt x="3429368" y="169799"/>
                </a:lnTo>
                <a:lnTo>
                  <a:pt x="3544684" y="169799"/>
                </a:lnTo>
                <a:lnTo>
                  <a:pt x="3554552" y="169938"/>
                </a:lnTo>
                <a:lnTo>
                  <a:pt x="3554552" y="169799"/>
                </a:lnTo>
                <a:lnTo>
                  <a:pt x="3554552" y="155181"/>
                </a:lnTo>
                <a:lnTo>
                  <a:pt x="3554552" y="155041"/>
                </a:lnTo>
                <a:close/>
              </a:path>
              <a:path w="3784600" h="730885">
                <a:moveTo>
                  <a:pt x="3623716" y="155041"/>
                </a:moveTo>
                <a:lnTo>
                  <a:pt x="3613848" y="155181"/>
                </a:lnTo>
                <a:lnTo>
                  <a:pt x="3590810" y="155181"/>
                </a:lnTo>
                <a:lnTo>
                  <a:pt x="3580930" y="155041"/>
                </a:lnTo>
                <a:lnTo>
                  <a:pt x="3580930" y="169938"/>
                </a:lnTo>
                <a:lnTo>
                  <a:pt x="3590810" y="169799"/>
                </a:lnTo>
                <a:lnTo>
                  <a:pt x="3613848" y="169799"/>
                </a:lnTo>
                <a:lnTo>
                  <a:pt x="3623716" y="169938"/>
                </a:lnTo>
                <a:lnTo>
                  <a:pt x="3623716" y="169799"/>
                </a:lnTo>
                <a:lnTo>
                  <a:pt x="3623716" y="155181"/>
                </a:lnTo>
                <a:lnTo>
                  <a:pt x="3623716" y="155041"/>
                </a:lnTo>
                <a:close/>
              </a:path>
              <a:path w="3784600" h="730885">
                <a:moveTo>
                  <a:pt x="3623716" y="113931"/>
                </a:moveTo>
                <a:lnTo>
                  <a:pt x="3613848" y="114084"/>
                </a:lnTo>
                <a:lnTo>
                  <a:pt x="3429368" y="114084"/>
                </a:lnTo>
                <a:lnTo>
                  <a:pt x="3419500" y="113931"/>
                </a:lnTo>
                <a:lnTo>
                  <a:pt x="3419500" y="128841"/>
                </a:lnTo>
                <a:lnTo>
                  <a:pt x="3429368" y="128689"/>
                </a:lnTo>
                <a:lnTo>
                  <a:pt x="3613848" y="128689"/>
                </a:lnTo>
                <a:lnTo>
                  <a:pt x="3623716" y="128841"/>
                </a:lnTo>
                <a:lnTo>
                  <a:pt x="3623716" y="128689"/>
                </a:lnTo>
                <a:lnTo>
                  <a:pt x="3623716" y="114084"/>
                </a:lnTo>
                <a:lnTo>
                  <a:pt x="3623716" y="113931"/>
                </a:lnTo>
                <a:close/>
              </a:path>
              <a:path w="3784600" h="730885">
                <a:moveTo>
                  <a:pt x="3736340" y="328714"/>
                </a:moveTo>
                <a:lnTo>
                  <a:pt x="3729151" y="293255"/>
                </a:lnTo>
                <a:lnTo>
                  <a:pt x="3721722" y="282244"/>
                </a:lnTo>
                <a:lnTo>
                  <a:pt x="3721722" y="328714"/>
                </a:lnTo>
                <a:lnTo>
                  <a:pt x="3715702" y="358571"/>
                </a:lnTo>
                <a:lnTo>
                  <a:pt x="3699306" y="382917"/>
                </a:lnTo>
                <a:lnTo>
                  <a:pt x="3674961" y="399313"/>
                </a:lnTo>
                <a:lnTo>
                  <a:pt x="3645116" y="405307"/>
                </a:lnTo>
                <a:lnTo>
                  <a:pt x="3615232" y="399313"/>
                </a:lnTo>
                <a:lnTo>
                  <a:pt x="3590874" y="382917"/>
                </a:lnTo>
                <a:lnTo>
                  <a:pt x="3574478" y="358571"/>
                </a:lnTo>
                <a:lnTo>
                  <a:pt x="3568471" y="328714"/>
                </a:lnTo>
                <a:lnTo>
                  <a:pt x="3570186" y="312521"/>
                </a:lnTo>
                <a:lnTo>
                  <a:pt x="3575088" y="297522"/>
                </a:lnTo>
                <a:lnTo>
                  <a:pt x="3582835" y="284086"/>
                </a:lnTo>
                <a:lnTo>
                  <a:pt x="3593033" y="272529"/>
                </a:lnTo>
                <a:lnTo>
                  <a:pt x="3593604" y="272135"/>
                </a:lnTo>
                <a:lnTo>
                  <a:pt x="3593820" y="271919"/>
                </a:lnTo>
                <a:lnTo>
                  <a:pt x="3597046" y="268973"/>
                </a:lnTo>
                <a:lnTo>
                  <a:pt x="3600500" y="266319"/>
                </a:lnTo>
                <a:lnTo>
                  <a:pt x="3604260" y="263918"/>
                </a:lnTo>
                <a:lnTo>
                  <a:pt x="3645116" y="252069"/>
                </a:lnTo>
                <a:lnTo>
                  <a:pt x="3674961" y="258089"/>
                </a:lnTo>
                <a:lnTo>
                  <a:pt x="3699306" y="274497"/>
                </a:lnTo>
                <a:lnTo>
                  <a:pt x="3715702" y="298856"/>
                </a:lnTo>
                <a:lnTo>
                  <a:pt x="3721722" y="328714"/>
                </a:lnTo>
                <a:lnTo>
                  <a:pt x="3721722" y="282244"/>
                </a:lnTo>
                <a:lnTo>
                  <a:pt x="3691547" y="252069"/>
                </a:lnTo>
                <a:lnTo>
                  <a:pt x="3645116" y="237490"/>
                </a:lnTo>
                <a:lnTo>
                  <a:pt x="3635184" y="238036"/>
                </a:lnTo>
                <a:lnTo>
                  <a:pt x="3625570" y="239623"/>
                </a:lnTo>
                <a:lnTo>
                  <a:pt x="3616325" y="242189"/>
                </a:lnTo>
                <a:lnTo>
                  <a:pt x="3607498" y="245681"/>
                </a:lnTo>
                <a:lnTo>
                  <a:pt x="3607498" y="223558"/>
                </a:lnTo>
                <a:lnTo>
                  <a:pt x="3638004" y="223558"/>
                </a:lnTo>
                <a:lnTo>
                  <a:pt x="3651834" y="220751"/>
                </a:lnTo>
                <a:lnTo>
                  <a:pt x="3663150" y="213093"/>
                </a:lnTo>
                <a:lnTo>
                  <a:pt x="3670782" y="201764"/>
                </a:lnTo>
                <a:lnTo>
                  <a:pt x="3673589" y="187921"/>
                </a:lnTo>
                <a:lnTo>
                  <a:pt x="3673589" y="59626"/>
                </a:lnTo>
                <a:lnTo>
                  <a:pt x="3670782" y="45796"/>
                </a:lnTo>
                <a:lnTo>
                  <a:pt x="3665944" y="38620"/>
                </a:lnTo>
                <a:lnTo>
                  <a:pt x="3663150" y="34480"/>
                </a:lnTo>
                <a:lnTo>
                  <a:pt x="3659009" y="31686"/>
                </a:lnTo>
                <a:lnTo>
                  <a:pt x="3659009" y="59626"/>
                </a:lnTo>
                <a:lnTo>
                  <a:pt x="3659009" y="187921"/>
                </a:lnTo>
                <a:lnTo>
                  <a:pt x="3657371" y="196176"/>
                </a:lnTo>
                <a:lnTo>
                  <a:pt x="3652901" y="202857"/>
                </a:lnTo>
                <a:lnTo>
                  <a:pt x="3646233" y="207327"/>
                </a:lnTo>
                <a:lnTo>
                  <a:pt x="3638004" y="208953"/>
                </a:lnTo>
                <a:lnTo>
                  <a:pt x="3596182" y="208953"/>
                </a:lnTo>
                <a:lnTo>
                  <a:pt x="3592919" y="212229"/>
                </a:lnTo>
                <a:lnTo>
                  <a:pt x="3592919" y="254012"/>
                </a:lnTo>
                <a:lnTo>
                  <a:pt x="3591560" y="254977"/>
                </a:lnTo>
                <a:lnTo>
                  <a:pt x="3588905" y="256984"/>
                </a:lnTo>
                <a:lnTo>
                  <a:pt x="3531755" y="209562"/>
                </a:lnTo>
                <a:lnTo>
                  <a:pt x="3530104" y="208953"/>
                </a:lnTo>
                <a:lnTo>
                  <a:pt x="3405213" y="208953"/>
                </a:lnTo>
                <a:lnTo>
                  <a:pt x="3396970" y="207327"/>
                </a:lnTo>
                <a:lnTo>
                  <a:pt x="3390303" y="202857"/>
                </a:lnTo>
                <a:lnTo>
                  <a:pt x="3385832" y="196176"/>
                </a:lnTo>
                <a:lnTo>
                  <a:pt x="3384207" y="187921"/>
                </a:lnTo>
                <a:lnTo>
                  <a:pt x="3384207" y="165735"/>
                </a:lnTo>
                <a:lnTo>
                  <a:pt x="3384207" y="58153"/>
                </a:lnTo>
                <a:lnTo>
                  <a:pt x="3405213" y="38620"/>
                </a:lnTo>
                <a:lnTo>
                  <a:pt x="3638004" y="38620"/>
                </a:lnTo>
                <a:lnTo>
                  <a:pt x="3646233" y="40259"/>
                </a:lnTo>
                <a:lnTo>
                  <a:pt x="3652901" y="44716"/>
                </a:lnTo>
                <a:lnTo>
                  <a:pt x="3657371" y="51384"/>
                </a:lnTo>
                <a:lnTo>
                  <a:pt x="3659009" y="59626"/>
                </a:lnTo>
                <a:lnTo>
                  <a:pt x="3659009" y="31686"/>
                </a:lnTo>
                <a:lnTo>
                  <a:pt x="3651834" y="26835"/>
                </a:lnTo>
                <a:lnTo>
                  <a:pt x="3638004" y="24015"/>
                </a:lnTo>
                <a:lnTo>
                  <a:pt x="3437051" y="24015"/>
                </a:lnTo>
                <a:lnTo>
                  <a:pt x="3433216" y="14566"/>
                </a:lnTo>
                <a:lnTo>
                  <a:pt x="3426510" y="6883"/>
                </a:lnTo>
                <a:lnTo>
                  <a:pt x="3420541" y="3492"/>
                </a:lnTo>
                <a:lnTo>
                  <a:pt x="3420541" y="24015"/>
                </a:lnTo>
                <a:lnTo>
                  <a:pt x="3405213" y="24015"/>
                </a:lnTo>
                <a:lnTo>
                  <a:pt x="3391382" y="26835"/>
                </a:lnTo>
                <a:lnTo>
                  <a:pt x="3380067" y="34480"/>
                </a:lnTo>
                <a:lnTo>
                  <a:pt x="3372434" y="45796"/>
                </a:lnTo>
                <a:lnTo>
                  <a:pt x="3369640" y="59626"/>
                </a:lnTo>
                <a:lnTo>
                  <a:pt x="3369640" y="151155"/>
                </a:lnTo>
                <a:lnTo>
                  <a:pt x="3304743" y="151155"/>
                </a:lnTo>
                <a:lnTo>
                  <a:pt x="3303092" y="151739"/>
                </a:lnTo>
                <a:lnTo>
                  <a:pt x="3254908" y="191655"/>
                </a:lnTo>
                <a:lnTo>
                  <a:pt x="3254908" y="154432"/>
                </a:lnTo>
                <a:lnTo>
                  <a:pt x="3251644" y="151155"/>
                </a:lnTo>
                <a:lnTo>
                  <a:pt x="3207740" y="151155"/>
                </a:lnTo>
                <a:lnTo>
                  <a:pt x="3200819" y="144233"/>
                </a:lnTo>
                <a:lnTo>
                  <a:pt x="3200819" y="21539"/>
                </a:lnTo>
                <a:lnTo>
                  <a:pt x="3207740" y="14566"/>
                </a:lnTo>
                <a:lnTo>
                  <a:pt x="3413683" y="14566"/>
                </a:lnTo>
                <a:lnTo>
                  <a:pt x="3418001" y="18732"/>
                </a:lnTo>
                <a:lnTo>
                  <a:pt x="3420541" y="24015"/>
                </a:lnTo>
                <a:lnTo>
                  <a:pt x="3420541" y="3492"/>
                </a:lnTo>
                <a:lnTo>
                  <a:pt x="3417659" y="1841"/>
                </a:lnTo>
                <a:lnTo>
                  <a:pt x="3407295" y="0"/>
                </a:lnTo>
                <a:lnTo>
                  <a:pt x="3216681" y="0"/>
                </a:lnTo>
                <a:lnTo>
                  <a:pt x="3204845" y="2413"/>
                </a:lnTo>
                <a:lnTo>
                  <a:pt x="3195155" y="8953"/>
                </a:lnTo>
                <a:lnTo>
                  <a:pt x="3188601" y="18630"/>
                </a:lnTo>
                <a:lnTo>
                  <a:pt x="3186201" y="30441"/>
                </a:lnTo>
                <a:lnTo>
                  <a:pt x="3186201" y="135293"/>
                </a:lnTo>
                <a:lnTo>
                  <a:pt x="3188601" y="147129"/>
                </a:lnTo>
                <a:lnTo>
                  <a:pt x="3195155" y="156806"/>
                </a:lnTo>
                <a:lnTo>
                  <a:pt x="3204845" y="163347"/>
                </a:lnTo>
                <a:lnTo>
                  <a:pt x="3216681" y="165735"/>
                </a:lnTo>
                <a:lnTo>
                  <a:pt x="3240341" y="165735"/>
                </a:lnTo>
                <a:lnTo>
                  <a:pt x="3240341" y="213334"/>
                </a:lnTo>
                <a:lnTo>
                  <a:pt x="3247517" y="216712"/>
                </a:lnTo>
                <a:lnTo>
                  <a:pt x="3277755" y="191655"/>
                </a:lnTo>
                <a:lnTo>
                  <a:pt x="3309048" y="165735"/>
                </a:lnTo>
                <a:lnTo>
                  <a:pt x="3369640" y="165735"/>
                </a:lnTo>
                <a:lnTo>
                  <a:pt x="3369640" y="187921"/>
                </a:lnTo>
                <a:lnTo>
                  <a:pt x="3372434" y="201764"/>
                </a:lnTo>
                <a:lnTo>
                  <a:pt x="3380067" y="213093"/>
                </a:lnTo>
                <a:lnTo>
                  <a:pt x="3391382" y="220751"/>
                </a:lnTo>
                <a:lnTo>
                  <a:pt x="3405213" y="223558"/>
                </a:lnTo>
                <a:lnTo>
                  <a:pt x="3525761" y="223558"/>
                </a:lnTo>
                <a:lnTo>
                  <a:pt x="3578098" y="267004"/>
                </a:lnTo>
                <a:lnTo>
                  <a:pt x="3567988" y="280162"/>
                </a:lnTo>
                <a:lnTo>
                  <a:pt x="3560381" y="295033"/>
                </a:lnTo>
                <a:lnTo>
                  <a:pt x="3555568" y="311327"/>
                </a:lnTo>
                <a:lnTo>
                  <a:pt x="3553904" y="328714"/>
                </a:lnTo>
                <a:lnTo>
                  <a:pt x="3561080" y="364185"/>
                </a:lnTo>
                <a:lnTo>
                  <a:pt x="3580650" y="393179"/>
                </a:lnTo>
                <a:lnTo>
                  <a:pt x="3609644" y="412750"/>
                </a:lnTo>
                <a:lnTo>
                  <a:pt x="3645116" y="419925"/>
                </a:lnTo>
                <a:lnTo>
                  <a:pt x="3680574" y="412750"/>
                </a:lnTo>
                <a:lnTo>
                  <a:pt x="3691610" y="405307"/>
                </a:lnTo>
                <a:lnTo>
                  <a:pt x="3709581" y="393179"/>
                </a:lnTo>
                <a:lnTo>
                  <a:pt x="3729151" y="364185"/>
                </a:lnTo>
                <a:lnTo>
                  <a:pt x="3736340" y="328714"/>
                </a:lnTo>
                <a:close/>
              </a:path>
              <a:path w="3784600" h="730885">
                <a:moveTo>
                  <a:pt x="3784219" y="539889"/>
                </a:moveTo>
                <a:lnTo>
                  <a:pt x="3776561" y="497573"/>
                </a:lnTo>
                <a:lnTo>
                  <a:pt x="3769614" y="486054"/>
                </a:lnTo>
                <a:lnTo>
                  <a:pt x="3769614" y="539889"/>
                </a:lnTo>
                <a:lnTo>
                  <a:pt x="3769614" y="705891"/>
                </a:lnTo>
                <a:lnTo>
                  <a:pt x="3520376" y="705891"/>
                </a:lnTo>
                <a:lnTo>
                  <a:pt x="3520376" y="539889"/>
                </a:lnTo>
                <a:lnTo>
                  <a:pt x="3527183" y="501764"/>
                </a:lnTo>
                <a:lnTo>
                  <a:pt x="3556177" y="459574"/>
                </a:lnTo>
                <a:lnTo>
                  <a:pt x="3594900" y="444766"/>
                </a:lnTo>
                <a:lnTo>
                  <a:pt x="3597592" y="444766"/>
                </a:lnTo>
                <a:lnTo>
                  <a:pt x="3600310" y="444906"/>
                </a:lnTo>
                <a:lnTo>
                  <a:pt x="3644684" y="450837"/>
                </a:lnTo>
                <a:lnTo>
                  <a:pt x="3645331" y="450837"/>
                </a:lnTo>
                <a:lnTo>
                  <a:pt x="3686251" y="445338"/>
                </a:lnTo>
                <a:lnTo>
                  <a:pt x="3745128" y="472884"/>
                </a:lnTo>
                <a:lnTo>
                  <a:pt x="3769614" y="539889"/>
                </a:lnTo>
                <a:lnTo>
                  <a:pt x="3769614" y="486054"/>
                </a:lnTo>
                <a:lnTo>
                  <a:pt x="3755631" y="462851"/>
                </a:lnTo>
                <a:lnTo>
                  <a:pt x="3732365" y="445338"/>
                </a:lnTo>
                <a:lnTo>
                  <a:pt x="3731603" y="444766"/>
                </a:lnTo>
                <a:lnTo>
                  <a:pt x="3724427" y="439369"/>
                </a:lnTo>
                <a:lnTo>
                  <a:pt x="3710127" y="436156"/>
                </a:lnTo>
                <a:lnTo>
                  <a:pt x="3685971" y="430733"/>
                </a:lnTo>
                <a:lnTo>
                  <a:pt x="3685641" y="430733"/>
                </a:lnTo>
                <a:lnTo>
                  <a:pt x="3684994" y="430796"/>
                </a:lnTo>
                <a:lnTo>
                  <a:pt x="3645014" y="436156"/>
                </a:lnTo>
                <a:lnTo>
                  <a:pt x="3601580" y="430339"/>
                </a:lnTo>
                <a:lnTo>
                  <a:pt x="3598164" y="430161"/>
                </a:lnTo>
                <a:lnTo>
                  <a:pt x="3594785" y="430187"/>
                </a:lnTo>
                <a:lnTo>
                  <a:pt x="3577602" y="432498"/>
                </a:lnTo>
                <a:lnTo>
                  <a:pt x="3534410" y="460565"/>
                </a:lnTo>
                <a:lnTo>
                  <a:pt x="3513429" y="496747"/>
                </a:lnTo>
                <a:lnTo>
                  <a:pt x="3505797" y="539889"/>
                </a:lnTo>
                <a:lnTo>
                  <a:pt x="3505797" y="717194"/>
                </a:lnTo>
                <a:lnTo>
                  <a:pt x="3509060" y="720458"/>
                </a:lnTo>
                <a:lnTo>
                  <a:pt x="3780955" y="720458"/>
                </a:lnTo>
                <a:lnTo>
                  <a:pt x="3784219" y="717194"/>
                </a:lnTo>
                <a:lnTo>
                  <a:pt x="3784219" y="705891"/>
                </a:lnTo>
                <a:lnTo>
                  <a:pt x="3784219" y="539889"/>
                </a:lnTo>
                <a:close/>
              </a:path>
            </a:pathLst>
          </a:custGeom>
          <a:solidFill>
            <a:srgbClr val="D5A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756001" y="4783137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EBCA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3780002" y="4783137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BFDF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984874" y="4996472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1443822" y="1555457"/>
                </a:moveTo>
                <a:lnTo>
                  <a:pt x="490509" y="1555457"/>
                </a:lnTo>
                <a:lnTo>
                  <a:pt x="490509" y="2140902"/>
                </a:lnTo>
                <a:lnTo>
                  <a:pt x="1443822" y="1555457"/>
                </a:lnTo>
                <a:close/>
              </a:path>
              <a:path w="2531745" h="2141220">
                <a:moveTo>
                  <a:pt x="2531640" y="0"/>
                </a:moveTo>
                <a:lnTo>
                  <a:pt x="0" y="0"/>
                </a:lnTo>
                <a:lnTo>
                  <a:pt x="0" y="1555457"/>
                </a:lnTo>
                <a:lnTo>
                  <a:pt x="2531640" y="1555457"/>
                </a:lnTo>
                <a:lnTo>
                  <a:pt x="25316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984874" y="4996497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490509" y="2140831"/>
                </a:moveTo>
                <a:lnTo>
                  <a:pt x="1443742" y="1555432"/>
                </a:lnTo>
              </a:path>
              <a:path w="2531745" h="2141220">
                <a:moveTo>
                  <a:pt x="2531564" y="0"/>
                </a:moveTo>
                <a:lnTo>
                  <a:pt x="0" y="0"/>
                </a:lnTo>
                <a:lnTo>
                  <a:pt x="0" y="1555407"/>
                </a:lnTo>
                <a:lnTo>
                  <a:pt x="490496" y="1555407"/>
                </a:lnTo>
              </a:path>
              <a:path w="2531745" h="2141220">
                <a:moveTo>
                  <a:pt x="1443742" y="1555432"/>
                </a:moveTo>
                <a:lnTo>
                  <a:pt x="2531564" y="1555407"/>
                </a:lnTo>
                <a:lnTo>
                  <a:pt x="2531564" y="0"/>
                </a:lnTo>
              </a:path>
            </a:pathLst>
          </a:custGeom>
          <a:ln w="76200">
            <a:solidFill>
              <a:srgbClr val="DCA97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4008869" y="4996472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1443824" y="1555457"/>
                </a:moveTo>
                <a:lnTo>
                  <a:pt x="490511" y="1555457"/>
                </a:lnTo>
                <a:lnTo>
                  <a:pt x="490511" y="2140902"/>
                </a:lnTo>
                <a:lnTo>
                  <a:pt x="1443824" y="1555457"/>
                </a:lnTo>
                <a:close/>
              </a:path>
              <a:path w="2531745" h="2141220">
                <a:moveTo>
                  <a:pt x="2531642" y="0"/>
                </a:moveTo>
                <a:lnTo>
                  <a:pt x="0" y="0"/>
                </a:lnTo>
                <a:lnTo>
                  <a:pt x="0" y="1555457"/>
                </a:lnTo>
                <a:lnTo>
                  <a:pt x="2531642" y="1555457"/>
                </a:lnTo>
                <a:lnTo>
                  <a:pt x="25316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4008869" y="4996497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490511" y="2140831"/>
                </a:moveTo>
                <a:lnTo>
                  <a:pt x="1443744" y="1555432"/>
                </a:lnTo>
              </a:path>
              <a:path w="2531745" h="2141220">
                <a:moveTo>
                  <a:pt x="2531567" y="0"/>
                </a:moveTo>
                <a:lnTo>
                  <a:pt x="0" y="0"/>
                </a:lnTo>
                <a:lnTo>
                  <a:pt x="0" y="1555407"/>
                </a:lnTo>
                <a:lnTo>
                  <a:pt x="490499" y="1555407"/>
                </a:lnTo>
              </a:path>
              <a:path w="2531745" h="2141220">
                <a:moveTo>
                  <a:pt x="1443744" y="1555432"/>
                </a:moveTo>
                <a:lnTo>
                  <a:pt x="2531567" y="1555407"/>
                </a:lnTo>
                <a:lnTo>
                  <a:pt x="2531567" y="0"/>
                </a:lnTo>
              </a:path>
            </a:pathLst>
          </a:custGeom>
          <a:ln w="76200">
            <a:solidFill>
              <a:srgbClr val="A4D4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2755697" y="6619366"/>
            <a:ext cx="3784600" cy="730885"/>
          </a:xfrm>
          <a:custGeom>
            <a:avLst/>
            <a:gdLst/>
            <a:ahLst/>
            <a:cxnLst/>
            <a:rect l="l" t="t" r="r" b="b"/>
            <a:pathLst>
              <a:path w="3784600" h="730884">
                <a:moveTo>
                  <a:pt x="263842" y="300202"/>
                </a:moveTo>
                <a:lnTo>
                  <a:pt x="261874" y="295122"/>
                </a:lnTo>
                <a:lnTo>
                  <a:pt x="255981" y="292582"/>
                </a:lnTo>
                <a:lnTo>
                  <a:pt x="71450" y="292582"/>
                </a:lnTo>
                <a:lnTo>
                  <a:pt x="65532" y="295122"/>
                </a:lnTo>
                <a:lnTo>
                  <a:pt x="63563" y="300202"/>
                </a:lnTo>
                <a:lnTo>
                  <a:pt x="65532" y="305282"/>
                </a:lnTo>
                <a:lnTo>
                  <a:pt x="71450" y="307822"/>
                </a:lnTo>
                <a:lnTo>
                  <a:pt x="255981" y="307822"/>
                </a:lnTo>
                <a:lnTo>
                  <a:pt x="261874" y="305282"/>
                </a:lnTo>
                <a:lnTo>
                  <a:pt x="263842" y="300202"/>
                </a:lnTo>
                <a:close/>
              </a:path>
              <a:path w="3784600" h="730884">
                <a:moveTo>
                  <a:pt x="374573" y="300202"/>
                </a:moveTo>
                <a:lnTo>
                  <a:pt x="372605" y="295122"/>
                </a:lnTo>
                <a:lnTo>
                  <a:pt x="366712" y="292582"/>
                </a:lnTo>
                <a:lnTo>
                  <a:pt x="329819" y="292582"/>
                </a:lnTo>
                <a:lnTo>
                  <a:pt x="323900" y="295122"/>
                </a:lnTo>
                <a:lnTo>
                  <a:pt x="321932" y="300202"/>
                </a:lnTo>
                <a:lnTo>
                  <a:pt x="323900" y="305282"/>
                </a:lnTo>
                <a:lnTo>
                  <a:pt x="329819" y="307822"/>
                </a:lnTo>
                <a:lnTo>
                  <a:pt x="366712" y="307822"/>
                </a:lnTo>
                <a:lnTo>
                  <a:pt x="372605" y="305282"/>
                </a:lnTo>
                <a:lnTo>
                  <a:pt x="374573" y="300202"/>
                </a:lnTo>
                <a:close/>
              </a:path>
              <a:path w="3784600" h="730884">
                <a:moveTo>
                  <a:pt x="374573" y="229082"/>
                </a:moveTo>
                <a:lnTo>
                  <a:pt x="372605" y="224002"/>
                </a:lnTo>
                <a:lnTo>
                  <a:pt x="366712" y="221462"/>
                </a:lnTo>
                <a:lnTo>
                  <a:pt x="71450" y="221462"/>
                </a:lnTo>
                <a:lnTo>
                  <a:pt x="65532" y="224002"/>
                </a:lnTo>
                <a:lnTo>
                  <a:pt x="63563" y="229082"/>
                </a:lnTo>
                <a:lnTo>
                  <a:pt x="65532" y="234162"/>
                </a:lnTo>
                <a:lnTo>
                  <a:pt x="71450" y="236702"/>
                </a:lnTo>
                <a:lnTo>
                  <a:pt x="366712" y="236702"/>
                </a:lnTo>
                <a:lnTo>
                  <a:pt x="372605" y="234162"/>
                </a:lnTo>
                <a:lnTo>
                  <a:pt x="374573" y="229082"/>
                </a:lnTo>
                <a:close/>
              </a:path>
              <a:path w="3784600" h="730884">
                <a:moveTo>
                  <a:pt x="556133" y="16992"/>
                </a:moveTo>
                <a:lnTo>
                  <a:pt x="553961" y="10642"/>
                </a:lnTo>
                <a:lnTo>
                  <a:pt x="549300" y="5562"/>
                </a:lnTo>
                <a:lnTo>
                  <a:pt x="545401" y="1752"/>
                </a:lnTo>
                <a:lnTo>
                  <a:pt x="541718" y="774"/>
                </a:lnTo>
                <a:lnTo>
                  <a:pt x="541718" y="19532"/>
                </a:lnTo>
                <a:lnTo>
                  <a:pt x="541413" y="19532"/>
                </a:lnTo>
                <a:lnTo>
                  <a:pt x="461886" y="98272"/>
                </a:lnTo>
                <a:lnTo>
                  <a:pt x="458901" y="99542"/>
                </a:lnTo>
                <a:lnTo>
                  <a:pt x="456958" y="98272"/>
                </a:lnTo>
                <a:lnTo>
                  <a:pt x="455066" y="95732"/>
                </a:lnTo>
                <a:lnTo>
                  <a:pt x="455333" y="95732"/>
                </a:lnTo>
                <a:lnTo>
                  <a:pt x="534555" y="16992"/>
                </a:lnTo>
                <a:lnTo>
                  <a:pt x="538848" y="16992"/>
                </a:lnTo>
                <a:lnTo>
                  <a:pt x="541718" y="19532"/>
                </a:lnTo>
                <a:lnTo>
                  <a:pt x="541718" y="774"/>
                </a:lnTo>
                <a:lnTo>
                  <a:pt x="540664" y="482"/>
                </a:lnTo>
                <a:lnTo>
                  <a:pt x="531368" y="482"/>
                </a:lnTo>
                <a:lnTo>
                  <a:pt x="526821" y="3022"/>
                </a:lnTo>
                <a:lnTo>
                  <a:pt x="523227" y="5562"/>
                </a:lnTo>
                <a:lnTo>
                  <a:pt x="444982" y="84302"/>
                </a:lnTo>
                <a:lnTo>
                  <a:pt x="443471" y="85572"/>
                </a:lnTo>
                <a:lnTo>
                  <a:pt x="443839" y="88112"/>
                </a:lnTo>
                <a:lnTo>
                  <a:pt x="443128" y="90652"/>
                </a:lnTo>
                <a:lnTo>
                  <a:pt x="442823" y="90652"/>
                </a:lnTo>
                <a:lnTo>
                  <a:pt x="440664" y="98272"/>
                </a:lnTo>
                <a:lnTo>
                  <a:pt x="441642" y="105892"/>
                </a:lnTo>
                <a:lnTo>
                  <a:pt x="447484" y="109702"/>
                </a:lnTo>
                <a:lnTo>
                  <a:pt x="453834" y="113512"/>
                </a:lnTo>
                <a:lnTo>
                  <a:pt x="460743" y="114782"/>
                </a:lnTo>
                <a:lnTo>
                  <a:pt x="467525" y="113512"/>
                </a:lnTo>
                <a:lnTo>
                  <a:pt x="473532" y="109702"/>
                </a:lnTo>
                <a:lnTo>
                  <a:pt x="483616" y="99542"/>
                </a:lnTo>
                <a:lnTo>
                  <a:pt x="551764" y="30962"/>
                </a:lnTo>
                <a:lnTo>
                  <a:pt x="555498" y="24612"/>
                </a:lnTo>
                <a:lnTo>
                  <a:pt x="556133" y="16992"/>
                </a:lnTo>
                <a:close/>
              </a:path>
              <a:path w="3784600" h="730884">
                <a:moveTo>
                  <a:pt x="603034" y="83032"/>
                </a:moveTo>
                <a:lnTo>
                  <a:pt x="602894" y="76682"/>
                </a:lnTo>
                <a:lnTo>
                  <a:pt x="602869" y="75412"/>
                </a:lnTo>
                <a:lnTo>
                  <a:pt x="599871" y="69062"/>
                </a:lnTo>
                <a:lnTo>
                  <a:pt x="596874" y="65252"/>
                </a:lnTo>
                <a:lnTo>
                  <a:pt x="592670" y="62712"/>
                </a:lnTo>
                <a:lnTo>
                  <a:pt x="588695" y="61823"/>
                </a:lnTo>
                <a:lnTo>
                  <a:pt x="588695" y="80492"/>
                </a:lnTo>
                <a:lnTo>
                  <a:pt x="587400" y="80492"/>
                </a:lnTo>
                <a:lnTo>
                  <a:pt x="488607" y="138912"/>
                </a:lnTo>
                <a:lnTo>
                  <a:pt x="484670" y="138912"/>
                </a:lnTo>
                <a:lnTo>
                  <a:pt x="482244" y="136372"/>
                </a:lnTo>
                <a:lnTo>
                  <a:pt x="482396" y="135102"/>
                </a:lnTo>
                <a:lnTo>
                  <a:pt x="483527" y="135102"/>
                </a:lnTo>
                <a:lnTo>
                  <a:pt x="582320" y="76682"/>
                </a:lnTo>
                <a:lnTo>
                  <a:pt x="586562" y="76682"/>
                </a:lnTo>
                <a:lnTo>
                  <a:pt x="588695" y="80492"/>
                </a:lnTo>
                <a:lnTo>
                  <a:pt x="588695" y="61823"/>
                </a:lnTo>
                <a:lnTo>
                  <a:pt x="587019" y="61442"/>
                </a:lnTo>
                <a:lnTo>
                  <a:pt x="577697" y="61442"/>
                </a:lnTo>
                <a:lnTo>
                  <a:pt x="475653" y="121132"/>
                </a:lnTo>
                <a:lnTo>
                  <a:pt x="470458" y="126212"/>
                </a:lnTo>
                <a:lnTo>
                  <a:pt x="467893" y="132562"/>
                </a:lnTo>
                <a:lnTo>
                  <a:pt x="468058" y="140182"/>
                </a:lnTo>
                <a:lnTo>
                  <a:pt x="471068" y="146532"/>
                </a:lnTo>
                <a:lnTo>
                  <a:pt x="476338" y="151612"/>
                </a:lnTo>
                <a:lnTo>
                  <a:pt x="482777" y="154152"/>
                </a:lnTo>
                <a:lnTo>
                  <a:pt x="489699" y="154152"/>
                </a:lnTo>
                <a:lnTo>
                  <a:pt x="496455" y="151612"/>
                </a:lnTo>
                <a:lnTo>
                  <a:pt x="518414" y="138912"/>
                </a:lnTo>
                <a:lnTo>
                  <a:pt x="595287" y="94462"/>
                </a:lnTo>
                <a:lnTo>
                  <a:pt x="600456" y="89382"/>
                </a:lnTo>
                <a:lnTo>
                  <a:pt x="603034" y="83032"/>
                </a:lnTo>
                <a:close/>
              </a:path>
              <a:path w="3784600" h="730884">
                <a:moveTo>
                  <a:pt x="642632" y="145262"/>
                </a:moveTo>
                <a:lnTo>
                  <a:pt x="642099" y="141452"/>
                </a:lnTo>
                <a:lnTo>
                  <a:pt x="641565" y="137642"/>
                </a:lnTo>
                <a:lnTo>
                  <a:pt x="638873" y="131292"/>
                </a:lnTo>
                <a:lnTo>
                  <a:pt x="632472" y="126212"/>
                </a:lnTo>
                <a:lnTo>
                  <a:pt x="627621" y="126212"/>
                </a:lnTo>
                <a:lnTo>
                  <a:pt x="627621" y="145262"/>
                </a:lnTo>
                <a:lnTo>
                  <a:pt x="627392" y="145262"/>
                </a:lnTo>
                <a:lnTo>
                  <a:pt x="625729" y="146532"/>
                </a:lnTo>
                <a:lnTo>
                  <a:pt x="511733" y="179552"/>
                </a:lnTo>
                <a:lnTo>
                  <a:pt x="509574" y="179552"/>
                </a:lnTo>
                <a:lnTo>
                  <a:pt x="509003" y="177012"/>
                </a:lnTo>
                <a:lnTo>
                  <a:pt x="508444" y="175742"/>
                </a:lnTo>
                <a:lnTo>
                  <a:pt x="508660" y="175742"/>
                </a:lnTo>
                <a:lnTo>
                  <a:pt x="623112" y="141452"/>
                </a:lnTo>
                <a:lnTo>
                  <a:pt x="625348" y="141452"/>
                </a:lnTo>
                <a:lnTo>
                  <a:pt x="626630" y="142722"/>
                </a:lnTo>
                <a:lnTo>
                  <a:pt x="627087" y="143992"/>
                </a:lnTo>
                <a:lnTo>
                  <a:pt x="627621" y="145262"/>
                </a:lnTo>
                <a:lnTo>
                  <a:pt x="627621" y="126212"/>
                </a:lnTo>
                <a:lnTo>
                  <a:pt x="618261" y="126212"/>
                </a:lnTo>
                <a:lnTo>
                  <a:pt x="505904" y="160502"/>
                </a:lnTo>
                <a:lnTo>
                  <a:pt x="499579" y="163042"/>
                </a:lnTo>
                <a:lnTo>
                  <a:pt x="495274" y="169392"/>
                </a:lnTo>
                <a:lnTo>
                  <a:pt x="493433" y="175742"/>
                </a:lnTo>
                <a:lnTo>
                  <a:pt x="494525" y="183362"/>
                </a:lnTo>
                <a:lnTo>
                  <a:pt x="498322" y="189712"/>
                </a:lnTo>
                <a:lnTo>
                  <a:pt x="503936" y="193522"/>
                </a:lnTo>
                <a:lnTo>
                  <a:pt x="510667" y="194792"/>
                </a:lnTo>
                <a:lnTo>
                  <a:pt x="517842" y="194792"/>
                </a:lnTo>
                <a:lnTo>
                  <a:pt x="567778" y="179552"/>
                </a:lnTo>
                <a:lnTo>
                  <a:pt x="630199" y="160502"/>
                </a:lnTo>
                <a:lnTo>
                  <a:pt x="636485" y="157962"/>
                </a:lnTo>
                <a:lnTo>
                  <a:pt x="640778" y="151612"/>
                </a:lnTo>
                <a:lnTo>
                  <a:pt x="642632" y="145262"/>
                </a:lnTo>
                <a:close/>
              </a:path>
              <a:path w="3784600" h="730884">
                <a:moveTo>
                  <a:pt x="645706" y="460222"/>
                </a:moveTo>
                <a:lnTo>
                  <a:pt x="643432" y="451332"/>
                </a:lnTo>
                <a:lnTo>
                  <a:pt x="618832" y="447294"/>
                </a:lnTo>
                <a:lnTo>
                  <a:pt x="618832" y="462762"/>
                </a:lnTo>
                <a:lnTo>
                  <a:pt x="572427" y="505942"/>
                </a:lnTo>
                <a:lnTo>
                  <a:pt x="571512" y="508482"/>
                </a:lnTo>
                <a:lnTo>
                  <a:pt x="580085" y="570712"/>
                </a:lnTo>
                <a:lnTo>
                  <a:pt x="553872" y="555472"/>
                </a:lnTo>
                <a:lnTo>
                  <a:pt x="527659" y="540232"/>
                </a:lnTo>
                <a:lnTo>
                  <a:pt x="525424" y="538962"/>
                </a:lnTo>
                <a:lnTo>
                  <a:pt x="522732" y="538962"/>
                </a:lnTo>
                <a:lnTo>
                  <a:pt x="466178" y="566902"/>
                </a:lnTo>
                <a:lnTo>
                  <a:pt x="478307" y="507212"/>
                </a:lnTo>
                <a:lnTo>
                  <a:pt x="478790" y="504672"/>
                </a:lnTo>
                <a:lnTo>
                  <a:pt x="478078" y="502132"/>
                </a:lnTo>
                <a:lnTo>
                  <a:pt x="476300" y="500862"/>
                </a:lnTo>
                <a:lnTo>
                  <a:pt x="434517" y="457682"/>
                </a:lnTo>
                <a:lnTo>
                  <a:pt x="496951" y="450062"/>
                </a:lnTo>
                <a:lnTo>
                  <a:pt x="499186" y="448792"/>
                </a:lnTo>
                <a:lnTo>
                  <a:pt x="500405" y="446252"/>
                </a:lnTo>
                <a:lnTo>
                  <a:pt x="528866" y="392912"/>
                </a:lnTo>
                <a:lnTo>
                  <a:pt x="553770" y="448792"/>
                </a:lnTo>
                <a:lnTo>
                  <a:pt x="556958" y="452602"/>
                </a:lnTo>
                <a:lnTo>
                  <a:pt x="618832" y="462762"/>
                </a:lnTo>
                <a:lnTo>
                  <a:pt x="618832" y="447294"/>
                </a:lnTo>
                <a:lnTo>
                  <a:pt x="566216" y="438632"/>
                </a:lnTo>
                <a:lnTo>
                  <a:pt x="545630" y="392912"/>
                </a:lnTo>
                <a:lnTo>
                  <a:pt x="536486" y="372592"/>
                </a:lnTo>
                <a:lnTo>
                  <a:pt x="535317" y="370052"/>
                </a:lnTo>
                <a:lnTo>
                  <a:pt x="532701" y="368782"/>
                </a:lnTo>
                <a:lnTo>
                  <a:pt x="529780" y="367512"/>
                </a:lnTo>
                <a:lnTo>
                  <a:pt x="529513" y="367512"/>
                </a:lnTo>
                <a:lnTo>
                  <a:pt x="526300" y="368782"/>
                </a:lnTo>
                <a:lnTo>
                  <a:pt x="523875" y="370052"/>
                </a:lnTo>
                <a:lnTo>
                  <a:pt x="522579" y="372592"/>
                </a:lnTo>
                <a:lnTo>
                  <a:pt x="488657" y="436092"/>
                </a:lnTo>
                <a:lnTo>
                  <a:pt x="410718" y="443712"/>
                </a:lnTo>
                <a:lnTo>
                  <a:pt x="407949" y="452602"/>
                </a:lnTo>
                <a:lnTo>
                  <a:pt x="462267" y="508482"/>
                </a:lnTo>
                <a:lnTo>
                  <a:pt x="446493" y="584682"/>
                </a:lnTo>
                <a:lnTo>
                  <a:pt x="452983" y="589762"/>
                </a:lnTo>
                <a:lnTo>
                  <a:pt x="458787" y="587222"/>
                </a:lnTo>
                <a:lnTo>
                  <a:pt x="500214" y="566902"/>
                </a:lnTo>
                <a:lnTo>
                  <a:pt x="523532" y="555472"/>
                </a:lnTo>
                <a:lnTo>
                  <a:pt x="591718" y="594842"/>
                </a:lnTo>
                <a:lnTo>
                  <a:pt x="598551" y="589762"/>
                </a:lnTo>
                <a:lnTo>
                  <a:pt x="597636" y="583412"/>
                </a:lnTo>
                <a:lnTo>
                  <a:pt x="595871" y="570712"/>
                </a:lnTo>
                <a:lnTo>
                  <a:pt x="587819" y="512292"/>
                </a:lnTo>
                <a:lnTo>
                  <a:pt x="640969" y="464032"/>
                </a:lnTo>
                <a:lnTo>
                  <a:pt x="645706" y="460222"/>
                </a:lnTo>
                <a:close/>
              </a:path>
              <a:path w="3784600" h="730884">
                <a:moveTo>
                  <a:pt x="760780" y="386562"/>
                </a:moveTo>
                <a:lnTo>
                  <a:pt x="756691" y="366242"/>
                </a:lnTo>
                <a:lnTo>
                  <a:pt x="745566" y="351002"/>
                </a:lnTo>
                <a:lnTo>
                  <a:pt x="745286" y="350812"/>
                </a:lnTo>
                <a:lnTo>
                  <a:pt x="745286" y="386562"/>
                </a:lnTo>
                <a:lnTo>
                  <a:pt x="745286" y="584682"/>
                </a:lnTo>
                <a:lnTo>
                  <a:pt x="742454" y="599922"/>
                </a:lnTo>
                <a:lnTo>
                  <a:pt x="734707" y="611352"/>
                </a:lnTo>
                <a:lnTo>
                  <a:pt x="723163" y="618972"/>
                </a:lnTo>
                <a:lnTo>
                  <a:pt x="708926" y="621512"/>
                </a:lnTo>
                <a:lnTo>
                  <a:pt x="645744" y="621512"/>
                </a:lnTo>
                <a:lnTo>
                  <a:pt x="642251" y="625322"/>
                </a:lnTo>
                <a:lnTo>
                  <a:pt x="642251" y="705332"/>
                </a:lnTo>
                <a:lnTo>
                  <a:pt x="541642" y="621512"/>
                </a:lnTo>
                <a:lnTo>
                  <a:pt x="346125" y="621512"/>
                </a:lnTo>
                <a:lnTo>
                  <a:pt x="331863" y="618972"/>
                </a:lnTo>
                <a:lnTo>
                  <a:pt x="320319" y="611352"/>
                </a:lnTo>
                <a:lnTo>
                  <a:pt x="312585" y="599922"/>
                </a:lnTo>
                <a:lnTo>
                  <a:pt x="309765" y="584682"/>
                </a:lnTo>
                <a:lnTo>
                  <a:pt x="309765" y="448792"/>
                </a:lnTo>
                <a:lnTo>
                  <a:pt x="309765" y="384022"/>
                </a:lnTo>
                <a:lnTo>
                  <a:pt x="333527" y="353542"/>
                </a:lnTo>
                <a:lnTo>
                  <a:pt x="346125" y="351002"/>
                </a:lnTo>
                <a:lnTo>
                  <a:pt x="708926" y="351002"/>
                </a:lnTo>
                <a:lnTo>
                  <a:pt x="723163" y="353542"/>
                </a:lnTo>
                <a:lnTo>
                  <a:pt x="734707" y="361162"/>
                </a:lnTo>
                <a:lnTo>
                  <a:pt x="742454" y="372592"/>
                </a:lnTo>
                <a:lnTo>
                  <a:pt x="745286" y="386562"/>
                </a:lnTo>
                <a:lnTo>
                  <a:pt x="745286" y="350812"/>
                </a:lnTo>
                <a:lnTo>
                  <a:pt x="729081" y="339572"/>
                </a:lnTo>
                <a:lnTo>
                  <a:pt x="708926" y="335762"/>
                </a:lnTo>
                <a:lnTo>
                  <a:pt x="466521" y="335762"/>
                </a:lnTo>
                <a:lnTo>
                  <a:pt x="466521" y="198602"/>
                </a:lnTo>
                <a:lnTo>
                  <a:pt x="462432" y="178282"/>
                </a:lnTo>
                <a:lnTo>
                  <a:pt x="451307" y="163042"/>
                </a:lnTo>
                <a:lnTo>
                  <a:pt x="451002" y="162839"/>
                </a:lnTo>
                <a:lnTo>
                  <a:pt x="451002" y="198602"/>
                </a:lnTo>
                <a:lnTo>
                  <a:pt x="451002" y="335762"/>
                </a:lnTo>
                <a:lnTo>
                  <a:pt x="346125" y="335762"/>
                </a:lnTo>
                <a:lnTo>
                  <a:pt x="329501" y="338302"/>
                </a:lnTo>
                <a:lnTo>
                  <a:pt x="296608" y="371322"/>
                </a:lnTo>
                <a:lnTo>
                  <a:pt x="295668" y="375132"/>
                </a:lnTo>
                <a:lnTo>
                  <a:pt x="294601" y="380212"/>
                </a:lnTo>
                <a:lnTo>
                  <a:pt x="294259" y="382752"/>
                </a:lnTo>
                <a:lnTo>
                  <a:pt x="294259" y="433552"/>
                </a:lnTo>
                <a:lnTo>
                  <a:pt x="219163" y="433552"/>
                </a:lnTo>
                <a:lnTo>
                  <a:pt x="217766" y="434822"/>
                </a:lnTo>
                <a:lnTo>
                  <a:pt x="118529" y="517372"/>
                </a:lnTo>
                <a:lnTo>
                  <a:pt x="118529" y="437362"/>
                </a:lnTo>
                <a:lnTo>
                  <a:pt x="115036" y="433552"/>
                </a:lnTo>
                <a:lnTo>
                  <a:pt x="51854" y="433552"/>
                </a:lnTo>
                <a:lnTo>
                  <a:pt x="37604" y="431012"/>
                </a:lnTo>
                <a:lnTo>
                  <a:pt x="26060" y="423392"/>
                </a:lnTo>
                <a:lnTo>
                  <a:pt x="18313" y="411962"/>
                </a:lnTo>
                <a:lnTo>
                  <a:pt x="15494" y="396722"/>
                </a:lnTo>
                <a:lnTo>
                  <a:pt x="15494" y="198602"/>
                </a:lnTo>
                <a:lnTo>
                  <a:pt x="18313" y="184632"/>
                </a:lnTo>
                <a:lnTo>
                  <a:pt x="26060" y="173202"/>
                </a:lnTo>
                <a:lnTo>
                  <a:pt x="37604" y="165582"/>
                </a:lnTo>
                <a:lnTo>
                  <a:pt x="51854" y="163042"/>
                </a:lnTo>
                <a:lnTo>
                  <a:pt x="414655" y="163042"/>
                </a:lnTo>
                <a:lnTo>
                  <a:pt x="428904" y="165582"/>
                </a:lnTo>
                <a:lnTo>
                  <a:pt x="440448" y="173202"/>
                </a:lnTo>
                <a:lnTo>
                  <a:pt x="448170" y="184632"/>
                </a:lnTo>
                <a:lnTo>
                  <a:pt x="451002" y="198602"/>
                </a:lnTo>
                <a:lnTo>
                  <a:pt x="451002" y="162839"/>
                </a:lnTo>
                <a:lnTo>
                  <a:pt x="434809" y="151612"/>
                </a:lnTo>
                <a:lnTo>
                  <a:pt x="414655" y="147802"/>
                </a:lnTo>
                <a:lnTo>
                  <a:pt x="51854" y="147802"/>
                </a:lnTo>
                <a:lnTo>
                  <a:pt x="31699" y="151612"/>
                </a:lnTo>
                <a:lnTo>
                  <a:pt x="15214" y="163042"/>
                </a:lnTo>
                <a:lnTo>
                  <a:pt x="4076" y="178282"/>
                </a:lnTo>
                <a:lnTo>
                  <a:pt x="0" y="198602"/>
                </a:lnTo>
                <a:lnTo>
                  <a:pt x="0" y="396722"/>
                </a:lnTo>
                <a:lnTo>
                  <a:pt x="4076" y="417042"/>
                </a:lnTo>
                <a:lnTo>
                  <a:pt x="15214" y="433552"/>
                </a:lnTo>
                <a:lnTo>
                  <a:pt x="31699" y="444982"/>
                </a:lnTo>
                <a:lnTo>
                  <a:pt x="51854" y="448792"/>
                </a:lnTo>
                <a:lnTo>
                  <a:pt x="102984" y="448792"/>
                </a:lnTo>
                <a:lnTo>
                  <a:pt x="103022" y="540232"/>
                </a:lnTo>
                <a:lnTo>
                  <a:pt x="110642" y="544042"/>
                </a:lnTo>
                <a:lnTo>
                  <a:pt x="142798" y="517372"/>
                </a:lnTo>
                <a:lnTo>
                  <a:pt x="225501" y="448792"/>
                </a:lnTo>
                <a:lnTo>
                  <a:pt x="294259" y="448792"/>
                </a:lnTo>
                <a:lnTo>
                  <a:pt x="294259" y="584682"/>
                </a:lnTo>
                <a:lnTo>
                  <a:pt x="298335" y="605002"/>
                </a:lnTo>
                <a:lnTo>
                  <a:pt x="309460" y="621512"/>
                </a:lnTo>
                <a:lnTo>
                  <a:pt x="325958" y="632942"/>
                </a:lnTo>
                <a:lnTo>
                  <a:pt x="346125" y="636752"/>
                </a:lnTo>
                <a:lnTo>
                  <a:pt x="535279" y="636752"/>
                </a:lnTo>
                <a:lnTo>
                  <a:pt x="650138" y="730732"/>
                </a:lnTo>
                <a:lnTo>
                  <a:pt x="657758" y="728192"/>
                </a:lnTo>
                <a:lnTo>
                  <a:pt x="657796" y="705332"/>
                </a:lnTo>
                <a:lnTo>
                  <a:pt x="657796" y="636752"/>
                </a:lnTo>
                <a:lnTo>
                  <a:pt x="708926" y="636752"/>
                </a:lnTo>
                <a:lnTo>
                  <a:pt x="729081" y="632942"/>
                </a:lnTo>
                <a:lnTo>
                  <a:pt x="745566" y="621512"/>
                </a:lnTo>
                <a:lnTo>
                  <a:pt x="756691" y="605002"/>
                </a:lnTo>
                <a:lnTo>
                  <a:pt x="760780" y="584682"/>
                </a:lnTo>
                <a:lnTo>
                  <a:pt x="760780" y="386562"/>
                </a:lnTo>
                <a:close/>
              </a:path>
              <a:path w="3784600" h="730884">
                <a:moveTo>
                  <a:pt x="3315043" y="328714"/>
                </a:moveTo>
                <a:lnTo>
                  <a:pt x="3307854" y="293255"/>
                </a:lnTo>
                <a:lnTo>
                  <a:pt x="3300463" y="282295"/>
                </a:lnTo>
                <a:lnTo>
                  <a:pt x="3300463" y="328714"/>
                </a:lnTo>
                <a:lnTo>
                  <a:pt x="3294456" y="358571"/>
                </a:lnTo>
                <a:lnTo>
                  <a:pt x="3278047" y="382917"/>
                </a:lnTo>
                <a:lnTo>
                  <a:pt x="3253702" y="399313"/>
                </a:lnTo>
                <a:lnTo>
                  <a:pt x="3223831" y="405320"/>
                </a:lnTo>
                <a:lnTo>
                  <a:pt x="3193961" y="399313"/>
                </a:lnTo>
                <a:lnTo>
                  <a:pt x="3169615" y="382917"/>
                </a:lnTo>
                <a:lnTo>
                  <a:pt x="3153219" y="358571"/>
                </a:lnTo>
                <a:lnTo>
                  <a:pt x="3147212" y="328714"/>
                </a:lnTo>
                <a:lnTo>
                  <a:pt x="3153219" y="298856"/>
                </a:lnTo>
                <a:lnTo>
                  <a:pt x="3169615" y="274497"/>
                </a:lnTo>
                <a:lnTo>
                  <a:pt x="3193961" y="258089"/>
                </a:lnTo>
                <a:lnTo>
                  <a:pt x="3223831" y="252069"/>
                </a:lnTo>
                <a:lnTo>
                  <a:pt x="3253702" y="258089"/>
                </a:lnTo>
                <a:lnTo>
                  <a:pt x="3278047" y="274497"/>
                </a:lnTo>
                <a:lnTo>
                  <a:pt x="3294456" y="298856"/>
                </a:lnTo>
                <a:lnTo>
                  <a:pt x="3300463" y="328714"/>
                </a:lnTo>
                <a:lnTo>
                  <a:pt x="3300463" y="282295"/>
                </a:lnTo>
                <a:lnTo>
                  <a:pt x="3288296" y="264248"/>
                </a:lnTo>
                <a:lnTo>
                  <a:pt x="3270237" y="252069"/>
                </a:lnTo>
                <a:lnTo>
                  <a:pt x="3259290" y="244690"/>
                </a:lnTo>
                <a:lnTo>
                  <a:pt x="3223831" y="237502"/>
                </a:lnTo>
                <a:lnTo>
                  <a:pt x="3188347" y="244690"/>
                </a:lnTo>
                <a:lnTo>
                  <a:pt x="3159353" y="264248"/>
                </a:lnTo>
                <a:lnTo>
                  <a:pt x="3139783" y="293255"/>
                </a:lnTo>
                <a:lnTo>
                  <a:pt x="3132607" y="328714"/>
                </a:lnTo>
                <a:lnTo>
                  <a:pt x="3139783" y="364185"/>
                </a:lnTo>
                <a:lnTo>
                  <a:pt x="3159353" y="393179"/>
                </a:lnTo>
                <a:lnTo>
                  <a:pt x="3188347" y="412750"/>
                </a:lnTo>
                <a:lnTo>
                  <a:pt x="3223831" y="419925"/>
                </a:lnTo>
                <a:lnTo>
                  <a:pt x="3259290" y="412750"/>
                </a:lnTo>
                <a:lnTo>
                  <a:pt x="3270300" y="405320"/>
                </a:lnTo>
                <a:lnTo>
                  <a:pt x="3288296" y="393179"/>
                </a:lnTo>
                <a:lnTo>
                  <a:pt x="3307854" y="364185"/>
                </a:lnTo>
                <a:lnTo>
                  <a:pt x="3315043" y="328714"/>
                </a:lnTo>
                <a:close/>
              </a:path>
              <a:path w="3784600" h="730884">
                <a:moveTo>
                  <a:pt x="3362922" y="539889"/>
                </a:moveTo>
                <a:lnTo>
                  <a:pt x="3355263" y="497573"/>
                </a:lnTo>
                <a:lnTo>
                  <a:pt x="3348355" y="486117"/>
                </a:lnTo>
                <a:lnTo>
                  <a:pt x="3348355" y="539889"/>
                </a:lnTo>
                <a:lnTo>
                  <a:pt x="3348355" y="705891"/>
                </a:lnTo>
                <a:lnTo>
                  <a:pt x="3099117" y="705891"/>
                </a:lnTo>
                <a:lnTo>
                  <a:pt x="3099117" y="539889"/>
                </a:lnTo>
                <a:lnTo>
                  <a:pt x="3105912" y="501764"/>
                </a:lnTo>
                <a:lnTo>
                  <a:pt x="3134906" y="459574"/>
                </a:lnTo>
                <a:lnTo>
                  <a:pt x="3173641" y="444766"/>
                </a:lnTo>
                <a:lnTo>
                  <a:pt x="3176333" y="444766"/>
                </a:lnTo>
                <a:lnTo>
                  <a:pt x="3179064" y="444919"/>
                </a:lnTo>
                <a:lnTo>
                  <a:pt x="3223399" y="450837"/>
                </a:lnTo>
                <a:lnTo>
                  <a:pt x="3224072" y="450837"/>
                </a:lnTo>
                <a:lnTo>
                  <a:pt x="3265005" y="445350"/>
                </a:lnTo>
                <a:lnTo>
                  <a:pt x="3323856" y="472909"/>
                </a:lnTo>
                <a:lnTo>
                  <a:pt x="3348355" y="539889"/>
                </a:lnTo>
                <a:lnTo>
                  <a:pt x="3348355" y="486117"/>
                </a:lnTo>
                <a:lnTo>
                  <a:pt x="3334334" y="462851"/>
                </a:lnTo>
                <a:lnTo>
                  <a:pt x="3311093" y="445350"/>
                </a:lnTo>
                <a:lnTo>
                  <a:pt x="3310305" y="444766"/>
                </a:lnTo>
                <a:lnTo>
                  <a:pt x="3303130" y="439369"/>
                </a:lnTo>
                <a:lnTo>
                  <a:pt x="3288830" y="436156"/>
                </a:lnTo>
                <a:lnTo>
                  <a:pt x="3264674" y="430733"/>
                </a:lnTo>
                <a:lnTo>
                  <a:pt x="3264357" y="430733"/>
                </a:lnTo>
                <a:lnTo>
                  <a:pt x="3223755" y="436156"/>
                </a:lnTo>
                <a:lnTo>
                  <a:pt x="3180283" y="430339"/>
                </a:lnTo>
                <a:lnTo>
                  <a:pt x="3176905" y="430161"/>
                </a:lnTo>
                <a:lnTo>
                  <a:pt x="3173526" y="430199"/>
                </a:lnTo>
                <a:lnTo>
                  <a:pt x="3156318" y="432511"/>
                </a:lnTo>
                <a:lnTo>
                  <a:pt x="3113113" y="460565"/>
                </a:lnTo>
                <a:lnTo>
                  <a:pt x="3092158" y="496747"/>
                </a:lnTo>
                <a:lnTo>
                  <a:pt x="3084512" y="539889"/>
                </a:lnTo>
                <a:lnTo>
                  <a:pt x="3084512" y="717194"/>
                </a:lnTo>
                <a:lnTo>
                  <a:pt x="3087776" y="720458"/>
                </a:lnTo>
                <a:lnTo>
                  <a:pt x="3359658" y="720458"/>
                </a:lnTo>
                <a:lnTo>
                  <a:pt x="3362922" y="717194"/>
                </a:lnTo>
                <a:lnTo>
                  <a:pt x="3362922" y="705891"/>
                </a:lnTo>
                <a:lnTo>
                  <a:pt x="3362922" y="539889"/>
                </a:lnTo>
                <a:close/>
              </a:path>
              <a:path w="3784600" h="730884">
                <a:moveTo>
                  <a:pt x="3554552" y="155041"/>
                </a:moveTo>
                <a:lnTo>
                  <a:pt x="3544684" y="155181"/>
                </a:lnTo>
                <a:lnTo>
                  <a:pt x="3429368" y="155181"/>
                </a:lnTo>
                <a:lnTo>
                  <a:pt x="3419500" y="155041"/>
                </a:lnTo>
                <a:lnTo>
                  <a:pt x="3419500" y="169938"/>
                </a:lnTo>
                <a:lnTo>
                  <a:pt x="3429368" y="169799"/>
                </a:lnTo>
                <a:lnTo>
                  <a:pt x="3544684" y="169799"/>
                </a:lnTo>
                <a:lnTo>
                  <a:pt x="3554552" y="169938"/>
                </a:lnTo>
                <a:lnTo>
                  <a:pt x="3554552" y="169799"/>
                </a:lnTo>
                <a:lnTo>
                  <a:pt x="3554552" y="155181"/>
                </a:lnTo>
                <a:lnTo>
                  <a:pt x="3554552" y="155041"/>
                </a:lnTo>
                <a:close/>
              </a:path>
              <a:path w="3784600" h="730884">
                <a:moveTo>
                  <a:pt x="3623716" y="155041"/>
                </a:moveTo>
                <a:lnTo>
                  <a:pt x="3613848" y="155181"/>
                </a:lnTo>
                <a:lnTo>
                  <a:pt x="3590810" y="155181"/>
                </a:lnTo>
                <a:lnTo>
                  <a:pt x="3580930" y="155041"/>
                </a:lnTo>
                <a:lnTo>
                  <a:pt x="3580930" y="169938"/>
                </a:lnTo>
                <a:lnTo>
                  <a:pt x="3590810" y="169799"/>
                </a:lnTo>
                <a:lnTo>
                  <a:pt x="3613848" y="169799"/>
                </a:lnTo>
                <a:lnTo>
                  <a:pt x="3623716" y="169938"/>
                </a:lnTo>
                <a:lnTo>
                  <a:pt x="3623716" y="169799"/>
                </a:lnTo>
                <a:lnTo>
                  <a:pt x="3623716" y="155181"/>
                </a:lnTo>
                <a:lnTo>
                  <a:pt x="3623716" y="155041"/>
                </a:lnTo>
                <a:close/>
              </a:path>
              <a:path w="3784600" h="730884">
                <a:moveTo>
                  <a:pt x="3623716" y="113944"/>
                </a:moveTo>
                <a:lnTo>
                  <a:pt x="3613848" y="114084"/>
                </a:lnTo>
                <a:lnTo>
                  <a:pt x="3429368" y="114084"/>
                </a:lnTo>
                <a:lnTo>
                  <a:pt x="3419500" y="113944"/>
                </a:lnTo>
                <a:lnTo>
                  <a:pt x="3419500" y="128828"/>
                </a:lnTo>
                <a:lnTo>
                  <a:pt x="3429368" y="128689"/>
                </a:lnTo>
                <a:lnTo>
                  <a:pt x="3613848" y="128689"/>
                </a:lnTo>
                <a:lnTo>
                  <a:pt x="3623716" y="128828"/>
                </a:lnTo>
                <a:lnTo>
                  <a:pt x="3623716" y="128689"/>
                </a:lnTo>
                <a:lnTo>
                  <a:pt x="3623716" y="114084"/>
                </a:lnTo>
                <a:lnTo>
                  <a:pt x="3623716" y="113944"/>
                </a:lnTo>
                <a:close/>
              </a:path>
              <a:path w="3784600" h="730884">
                <a:moveTo>
                  <a:pt x="3736340" y="328714"/>
                </a:moveTo>
                <a:lnTo>
                  <a:pt x="3729151" y="293255"/>
                </a:lnTo>
                <a:lnTo>
                  <a:pt x="3721722" y="282244"/>
                </a:lnTo>
                <a:lnTo>
                  <a:pt x="3721722" y="328714"/>
                </a:lnTo>
                <a:lnTo>
                  <a:pt x="3715702" y="358571"/>
                </a:lnTo>
                <a:lnTo>
                  <a:pt x="3699306" y="382917"/>
                </a:lnTo>
                <a:lnTo>
                  <a:pt x="3674961" y="399313"/>
                </a:lnTo>
                <a:lnTo>
                  <a:pt x="3645116" y="405320"/>
                </a:lnTo>
                <a:lnTo>
                  <a:pt x="3615232" y="399313"/>
                </a:lnTo>
                <a:lnTo>
                  <a:pt x="3590874" y="382917"/>
                </a:lnTo>
                <a:lnTo>
                  <a:pt x="3574478" y="358571"/>
                </a:lnTo>
                <a:lnTo>
                  <a:pt x="3568471" y="328714"/>
                </a:lnTo>
                <a:lnTo>
                  <a:pt x="3570186" y="312521"/>
                </a:lnTo>
                <a:lnTo>
                  <a:pt x="3575088" y="297522"/>
                </a:lnTo>
                <a:lnTo>
                  <a:pt x="3582835" y="284086"/>
                </a:lnTo>
                <a:lnTo>
                  <a:pt x="3593033" y="272529"/>
                </a:lnTo>
                <a:lnTo>
                  <a:pt x="3593604" y="272135"/>
                </a:lnTo>
                <a:lnTo>
                  <a:pt x="3593820" y="271919"/>
                </a:lnTo>
                <a:lnTo>
                  <a:pt x="3597046" y="268973"/>
                </a:lnTo>
                <a:lnTo>
                  <a:pt x="3600500" y="266319"/>
                </a:lnTo>
                <a:lnTo>
                  <a:pt x="3604260" y="263918"/>
                </a:lnTo>
                <a:lnTo>
                  <a:pt x="3645116" y="252069"/>
                </a:lnTo>
                <a:lnTo>
                  <a:pt x="3674961" y="258089"/>
                </a:lnTo>
                <a:lnTo>
                  <a:pt x="3699306" y="274497"/>
                </a:lnTo>
                <a:lnTo>
                  <a:pt x="3715702" y="298856"/>
                </a:lnTo>
                <a:lnTo>
                  <a:pt x="3721722" y="328714"/>
                </a:lnTo>
                <a:lnTo>
                  <a:pt x="3721722" y="282244"/>
                </a:lnTo>
                <a:lnTo>
                  <a:pt x="3691534" y="252069"/>
                </a:lnTo>
                <a:lnTo>
                  <a:pt x="3645116" y="237502"/>
                </a:lnTo>
                <a:lnTo>
                  <a:pt x="3635184" y="238048"/>
                </a:lnTo>
                <a:lnTo>
                  <a:pt x="3625570" y="239636"/>
                </a:lnTo>
                <a:lnTo>
                  <a:pt x="3616325" y="242201"/>
                </a:lnTo>
                <a:lnTo>
                  <a:pt x="3607498" y="245681"/>
                </a:lnTo>
                <a:lnTo>
                  <a:pt x="3607498" y="223570"/>
                </a:lnTo>
                <a:lnTo>
                  <a:pt x="3638004" y="223570"/>
                </a:lnTo>
                <a:lnTo>
                  <a:pt x="3651834" y="220764"/>
                </a:lnTo>
                <a:lnTo>
                  <a:pt x="3663150" y="213106"/>
                </a:lnTo>
                <a:lnTo>
                  <a:pt x="3670782" y="201764"/>
                </a:lnTo>
                <a:lnTo>
                  <a:pt x="3673589" y="187921"/>
                </a:lnTo>
                <a:lnTo>
                  <a:pt x="3673589" y="59626"/>
                </a:lnTo>
                <a:lnTo>
                  <a:pt x="3670782" y="45796"/>
                </a:lnTo>
                <a:lnTo>
                  <a:pt x="3665944" y="38620"/>
                </a:lnTo>
                <a:lnTo>
                  <a:pt x="3663150" y="34480"/>
                </a:lnTo>
                <a:lnTo>
                  <a:pt x="3659009" y="31686"/>
                </a:lnTo>
                <a:lnTo>
                  <a:pt x="3659009" y="59626"/>
                </a:lnTo>
                <a:lnTo>
                  <a:pt x="3659009" y="187921"/>
                </a:lnTo>
                <a:lnTo>
                  <a:pt x="3657371" y="196176"/>
                </a:lnTo>
                <a:lnTo>
                  <a:pt x="3652901" y="202857"/>
                </a:lnTo>
                <a:lnTo>
                  <a:pt x="3646233" y="207327"/>
                </a:lnTo>
                <a:lnTo>
                  <a:pt x="3638004" y="208953"/>
                </a:lnTo>
                <a:lnTo>
                  <a:pt x="3596182" y="208953"/>
                </a:lnTo>
                <a:lnTo>
                  <a:pt x="3592919" y="212229"/>
                </a:lnTo>
                <a:lnTo>
                  <a:pt x="3592919" y="254012"/>
                </a:lnTo>
                <a:lnTo>
                  <a:pt x="3591560" y="254977"/>
                </a:lnTo>
                <a:lnTo>
                  <a:pt x="3588905" y="256984"/>
                </a:lnTo>
                <a:lnTo>
                  <a:pt x="3531755" y="209562"/>
                </a:lnTo>
                <a:lnTo>
                  <a:pt x="3530104" y="208953"/>
                </a:lnTo>
                <a:lnTo>
                  <a:pt x="3405213" y="208953"/>
                </a:lnTo>
                <a:lnTo>
                  <a:pt x="3396970" y="207327"/>
                </a:lnTo>
                <a:lnTo>
                  <a:pt x="3390303" y="202857"/>
                </a:lnTo>
                <a:lnTo>
                  <a:pt x="3385832" y="196176"/>
                </a:lnTo>
                <a:lnTo>
                  <a:pt x="3384207" y="187921"/>
                </a:lnTo>
                <a:lnTo>
                  <a:pt x="3384207" y="165735"/>
                </a:lnTo>
                <a:lnTo>
                  <a:pt x="3384207" y="58153"/>
                </a:lnTo>
                <a:lnTo>
                  <a:pt x="3405213" y="38620"/>
                </a:lnTo>
                <a:lnTo>
                  <a:pt x="3638004" y="38620"/>
                </a:lnTo>
                <a:lnTo>
                  <a:pt x="3646233" y="40259"/>
                </a:lnTo>
                <a:lnTo>
                  <a:pt x="3652901" y="44716"/>
                </a:lnTo>
                <a:lnTo>
                  <a:pt x="3657371" y="51384"/>
                </a:lnTo>
                <a:lnTo>
                  <a:pt x="3659009" y="59626"/>
                </a:lnTo>
                <a:lnTo>
                  <a:pt x="3659009" y="31686"/>
                </a:lnTo>
                <a:lnTo>
                  <a:pt x="3651834" y="26835"/>
                </a:lnTo>
                <a:lnTo>
                  <a:pt x="3638004" y="24015"/>
                </a:lnTo>
                <a:lnTo>
                  <a:pt x="3437051" y="24015"/>
                </a:lnTo>
                <a:lnTo>
                  <a:pt x="3433216" y="14566"/>
                </a:lnTo>
                <a:lnTo>
                  <a:pt x="3426510" y="6883"/>
                </a:lnTo>
                <a:lnTo>
                  <a:pt x="3420541" y="3492"/>
                </a:lnTo>
                <a:lnTo>
                  <a:pt x="3420541" y="24015"/>
                </a:lnTo>
                <a:lnTo>
                  <a:pt x="3405213" y="24015"/>
                </a:lnTo>
                <a:lnTo>
                  <a:pt x="3391382" y="26835"/>
                </a:lnTo>
                <a:lnTo>
                  <a:pt x="3380067" y="34480"/>
                </a:lnTo>
                <a:lnTo>
                  <a:pt x="3372434" y="45796"/>
                </a:lnTo>
                <a:lnTo>
                  <a:pt x="3369640" y="59626"/>
                </a:lnTo>
                <a:lnTo>
                  <a:pt x="3369640" y="151155"/>
                </a:lnTo>
                <a:lnTo>
                  <a:pt x="3304743" y="151155"/>
                </a:lnTo>
                <a:lnTo>
                  <a:pt x="3303092" y="151739"/>
                </a:lnTo>
                <a:lnTo>
                  <a:pt x="3254908" y="191655"/>
                </a:lnTo>
                <a:lnTo>
                  <a:pt x="3254908" y="154432"/>
                </a:lnTo>
                <a:lnTo>
                  <a:pt x="3251644" y="151155"/>
                </a:lnTo>
                <a:lnTo>
                  <a:pt x="3207740" y="151155"/>
                </a:lnTo>
                <a:lnTo>
                  <a:pt x="3200819" y="144233"/>
                </a:lnTo>
                <a:lnTo>
                  <a:pt x="3200819" y="21539"/>
                </a:lnTo>
                <a:lnTo>
                  <a:pt x="3207740" y="14566"/>
                </a:lnTo>
                <a:lnTo>
                  <a:pt x="3413683" y="14566"/>
                </a:lnTo>
                <a:lnTo>
                  <a:pt x="3418001" y="18745"/>
                </a:lnTo>
                <a:lnTo>
                  <a:pt x="3420541" y="24015"/>
                </a:lnTo>
                <a:lnTo>
                  <a:pt x="3420541" y="3492"/>
                </a:lnTo>
                <a:lnTo>
                  <a:pt x="3417659" y="1841"/>
                </a:lnTo>
                <a:lnTo>
                  <a:pt x="3407295" y="0"/>
                </a:lnTo>
                <a:lnTo>
                  <a:pt x="3216681" y="0"/>
                </a:lnTo>
                <a:lnTo>
                  <a:pt x="3204845" y="2413"/>
                </a:lnTo>
                <a:lnTo>
                  <a:pt x="3195155" y="8953"/>
                </a:lnTo>
                <a:lnTo>
                  <a:pt x="3188601" y="18630"/>
                </a:lnTo>
                <a:lnTo>
                  <a:pt x="3186201" y="30441"/>
                </a:lnTo>
                <a:lnTo>
                  <a:pt x="3186201" y="135293"/>
                </a:lnTo>
                <a:lnTo>
                  <a:pt x="3188601" y="147129"/>
                </a:lnTo>
                <a:lnTo>
                  <a:pt x="3195155" y="156806"/>
                </a:lnTo>
                <a:lnTo>
                  <a:pt x="3204845" y="163347"/>
                </a:lnTo>
                <a:lnTo>
                  <a:pt x="3216681" y="165735"/>
                </a:lnTo>
                <a:lnTo>
                  <a:pt x="3240341" y="165735"/>
                </a:lnTo>
                <a:lnTo>
                  <a:pt x="3240341" y="213334"/>
                </a:lnTo>
                <a:lnTo>
                  <a:pt x="3247517" y="216712"/>
                </a:lnTo>
                <a:lnTo>
                  <a:pt x="3277755" y="191655"/>
                </a:lnTo>
                <a:lnTo>
                  <a:pt x="3309048" y="165735"/>
                </a:lnTo>
                <a:lnTo>
                  <a:pt x="3369640" y="165735"/>
                </a:lnTo>
                <a:lnTo>
                  <a:pt x="3369640" y="187921"/>
                </a:lnTo>
                <a:lnTo>
                  <a:pt x="3372434" y="201764"/>
                </a:lnTo>
                <a:lnTo>
                  <a:pt x="3380067" y="213106"/>
                </a:lnTo>
                <a:lnTo>
                  <a:pt x="3391382" y="220764"/>
                </a:lnTo>
                <a:lnTo>
                  <a:pt x="3405213" y="223570"/>
                </a:lnTo>
                <a:lnTo>
                  <a:pt x="3525761" y="223570"/>
                </a:lnTo>
                <a:lnTo>
                  <a:pt x="3578098" y="267004"/>
                </a:lnTo>
                <a:lnTo>
                  <a:pt x="3567988" y="280162"/>
                </a:lnTo>
                <a:lnTo>
                  <a:pt x="3560381" y="295033"/>
                </a:lnTo>
                <a:lnTo>
                  <a:pt x="3555568" y="311327"/>
                </a:lnTo>
                <a:lnTo>
                  <a:pt x="3553904" y="328714"/>
                </a:lnTo>
                <a:lnTo>
                  <a:pt x="3561080" y="364185"/>
                </a:lnTo>
                <a:lnTo>
                  <a:pt x="3580650" y="393179"/>
                </a:lnTo>
                <a:lnTo>
                  <a:pt x="3609644" y="412750"/>
                </a:lnTo>
                <a:lnTo>
                  <a:pt x="3645116" y="419925"/>
                </a:lnTo>
                <a:lnTo>
                  <a:pt x="3680574" y="412750"/>
                </a:lnTo>
                <a:lnTo>
                  <a:pt x="3691585" y="405320"/>
                </a:lnTo>
                <a:lnTo>
                  <a:pt x="3709581" y="393179"/>
                </a:lnTo>
                <a:lnTo>
                  <a:pt x="3729151" y="364185"/>
                </a:lnTo>
                <a:lnTo>
                  <a:pt x="3736340" y="328714"/>
                </a:lnTo>
                <a:close/>
              </a:path>
              <a:path w="3784600" h="730884">
                <a:moveTo>
                  <a:pt x="3784219" y="539889"/>
                </a:moveTo>
                <a:lnTo>
                  <a:pt x="3776561" y="497573"/>
                </a:lnTo>
                <a:lnTo>
                  <a:pt x="3769614" y="486054"/>
                </a:lnTo>
                <a:lnTo>
                  <a:pt x="3769614" y="539889"/>
                </a:lnTo>
                <a:lnTo>
                  <a:pt x="3769614" y="705891"/>
                </a:lnTo>
                <a:lnTo>
                  <a:pt x="3520376" y="705891"/>
                </a:lnTo>
                <a:lnTo>
                  <a:pt x="3520376" y="539889"/>
                </a:lnTo>
                <a:lnTo>
                  <a:pt x="3527183" y="501764"/>
                </a:lnTo>
                <a:lnTo>
                  <a:pt x="3556177" y="459574"/>
                </a:lnTo>
                <a:lnTo>
                  <a:pt x="3594900" y="444766"/>
                </a:lnTo>
                <a:lnTo>
                  <a:pt x="3597592" y="444766"/>
                </a:lnTo>
                <a:lnTo>
                  <a:pt x="3600310" y="444919"/>
                </a:lnTo>
                <a:lnTo>
                  <a:pt x="3644684" y="450837"/>
                </a:lnTo>
                <a:lnTo>
                  <a:pt x="3645331" y="450837"/>
                </a:lnTo>
                <a:lnTo>
                  <a:pt x="3686251" y="445350"/>
                </a:lnTo>
                <a:lnTo>
                  <a:pt x="3745128" y="472897"/>
                </a:lnTo>
                <a:lnTo>
                  <a:pt x="3769614" y="539889"/>
                </a:lnTo>
                <a:lnTo>
                  <a:pt x="3769614" y="486054"/>
                </a:lnTo>
                <a:lnTo>
                  <a:pt x="3755631" y="462851"/>
                </a:lnTo>
                <a:lnTo>
                  <a:pt x="3732377" y="445350"/>
                </a:lnTo>
                <a:lnTo>
                  <a:pt x="3731603" y="444766"/>
                </a:lnTo>
                <a:lnTo>
                  <a:pt x="3724427" y="439369"/>
                </a:lnTo>
                <a:lnTo>
                  <a:pt x="3710127" y="436156"/>
                </a:lnTo>
                <a:lnTo>
                  <a:pt x="3685971" y="430733"/>
                </a:lnTo>
                <a:lnTo>
                  <a:pt x="3685641" y="430733"/>
                </a:lnTo>
                <a:lnTo>
                  <a:pt x="3645014" y="436156"/>
                </a:lnTo>
                <a:lnTo>
                  <a:pt x="3601580" y="430339"/>
                </a:lnTo>
                <a:lnTo>
                  <a:pt x="3598164" y="430161"/>
                </a:lnTo>
                <a:lnTo>
                  <a:pt x="3594785" y="430199"/>
                </a:lnTo>
                <a:lnTo>
                  <a:pt x="3577602" y="432511"/>
                </a:lnTo>
                <a:lnTo>
                  <a:pt x="3534410" y="460565"/>
                </a:lnTo>
                <a:lnTo>
                  <a:pt x="3513429" y="496747"/>
                </a:lnTo>
                <a:lnTo>
                  <a:pt x="3505797" y="539889"/>
                </a:lnTo>
                <a:lnTo>
                  <a:pt x="3505797" y="717194"/>
                </a:lnTo>
                <a:lnTo>
                  <a:pt x="3509060" y="720458"/>
                </a:lnTo>
                <a:lnTo>
                  <a:pt x="3780955" y="720458"/>
                </a:lnTo>
                <a:lnTo>
                  <a:pt x="3784219" y="717194"/>
                </a:lnTo>
                <a:lnTo>
                  <a:pt x="3784219" y="705891"/>
                </a:lnTo>
                <a:lnTo>
                  <a:pt x="3784219" y="539889"/>
                </a:lnTo>
                <a:close/>
              </a:path>
            </a:pathLst>
          </a:custGeom>
          <a:solidFill>
            <a:srgbClr val="D5A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773305" y="7415640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CAD4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3797300" y="7415640"/>
            <a:ext cx="2988945" cy="2567940"/>
          </a:xfrm>
          <a:custGeom>
            <a:avLst/>
            <a:gdLst/>
            <a:ahLst/>
            <a:cxnLst/>
            <a:rect l="l" t="t" r="r" b="b"/>
            <a:pathLst>
              <a:path w="2988945" h="2567940">
                <a:moveTo>
                  <a:pt x="2988818" y="0"/>
                </a:moveTo>
                <a:lnTo>
                  <a:pt x="0" y="0"/>
                </a:lnTo>
                <a:lnTo>
                  <a:pt x="0" y="2567571"/>
                </a:lnTo>
                <a:lnTo>
                  <a:pt x="2988818" y="2567571"/>
                </a:lnTo>
                <a:lnTo>
                  <a:pt x="2988818" y="0"/>
                </a:lnTo>
                <a:close/>
              </a:path>
            </a:pathLst>
          </a:custGeom>
          <a:solidFill>
            <a:srgbClr val="F7F4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002178" y="7636459"/>
            <a:ext cx="2531745" cy="2133600"/>
          </a:xfrm>
          <a:custGeom>
            <a:avLst/>
            <a:gdLst/>
            <a:ahLst/>
            <a:cxnLst/>
            <a:rect l="l" t="t" r="r" b="b"/>
            <a:pathLst>
              <a:path w="2531745" h="2133600">
                <a:moveTo>
                  <a:pt x="1443828" y="1547977"/>
                </a:moveTo>
                <a:lnTo>
                  <a:pt x="490503" y="1547977"/>
                </a:lnTo>
                <a:lnTo>
                  <a:pt x="490503" y="2133416"/>
                </a:lnTo>
                <a:lnTo>
                  <a:pt x="1443828" y="1547977"/>
                </a:lnTo>
                <a:close/>
              </a:path>
              <a:path w="2531745" h="2133600">
                <a:moveTo>
                  <a:pt x="2531647" y="0"/>
                </a:moveTo>
                <a:lnTo>
                  <a:pt x="0" y="0"/>
                </a:lnTo>
                <a:lnTo>
                  <a:pt x="0" y="1547977"/>
                </a:lnTo>
                <a:lnTo>
                  <a:pt x="2531647" y="1547977"/>
                </a:lnTo>
                <a:lnTo>
                  <a:pt x="25316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1002214" y="7636459"/>
            <a:ext cx="2531745" cy="2133600"/>
          </a:xfrm>
          <a:custGeom>
            <a:avLst/>
            <a:gdLst/>
            <a:ahLst/>
            <a:cxnLst/>
            <a:rect l="l" t="t" r="r" b="b"/>
            <a:pathLst>
              <a:path w="2531745" h="2133600">
                <a:moveTo>
                  <a:pt x="490480" y="1547977"/>
                </a:moveTo>
                <a:lnTo>
                  <a:pt x="490480" y="2133303"/>
                </a:lnTo>
                <a:lnTo>
                  <a:pt x="1443597" y="1547977"/>
                </a:lnTo>
              </a:path>
              <a:path w="2531745" h="2133600">
                <a:moveTo>
                  <a:pt x="0" y="0"/>
                </a:moveTo>
                <a:lnTo>
                  <a:pt x="0" y="1547888"/>
                </a:lnTo>
                <a:lnTo>
                  <a:pt x="490480" y="1547888"/>
                </a:lnTo>
              </a:path>
              <a:path w="2531745" h="2133600">
                <a:moveTo>
                  <a:pt x="1443597" y="1547977"/>
                </a:moveTo>
                <a:lnTo>
                  <a:pt x="1443742" y="1547888"/>
                </a:lnTo>
                <a:lnTo>
                  <a:pt x="2531497" y="1547888"/>
                </a:lnTo>
                <a:lnTo>
                  <a:pt x="2531497" y="0"/>
                </a:lnTo>
              </a:path>
            </a:pathLst>
          </a:custGeom>
          <a:ln w="76200">
            <a:solidFill>
              <a:srgbClr val="B4C2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bg object 34"/>
          <p:cNvSpPr/>
          <p:nvPr/>
        </p:nvSpPr>
        <p:spPr>
          <a:xfrm>
            <a:off x="4026179" y="7628968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1443824" y="1555468"/>
                </a:moveTo>
                <a:lnTo>
                  <a:pt x="490511" y="1555468"/>
                </a:lnTo>
                <a:lnTo>
                  <a:pt x="490511" y="2140902"/>
                </a:lnTo>
                <a:lnTo>
                  <a:pt x="1443824" y="1555468"/>
                </a:lnTo>
                <a:close/>
              </a:path>
              <a:path w="2531745" h="2141220">
                <a:moveTo>
                  <a:pt x="2531642" y="0"/>
                </a:moveTo>
                <a:lnTo>
                  <a:pt x="0" y="0"/>
                </a:lnTo>
                <a:lnTo>
                  <a:pt x="0" y="1555468"/>
                </a:lnTo>
                <a:lnTo>
                  <a:pt x="2531642" y="1555468"/>
                </a:lnTo>
                <a:lnTo>
                  <a:pt x="25316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bg object 35"/>
          <p:cNvSpPr/>
          <p:nvPr/>
        </p:nvSpPr>
        <p:spPr>
          <a:xfrm>
            <a:off x="4026179" y="7628991"/>
            <a:ext cx="2531745" cy="2141220"/>
          </a:xfrm>
          <a:custGeom>
            <a:avLst/>
            <a:gdLst/>
            <a:ahLst/>
            <a:cxnLst/>
            <a:rect l="l" t="t" r="r" b="b"/>
            <a:pathLst>
              <a:path w="2531745" h="2141220">
                <a:moveTo>
                  <a:pt x="490511" y="2140830"/>
                </a:moveTo>
                <a:lnTo>
                  <a:pt x="1443745" y="1555445"/>
                </a:lnTo>
              </a:path>
              <a:path w="2531745" h="2141220">
                <a:moveTo>
                  <a:pt x="2531567" y="0"/>
                </a:moveTo>
                <a:lnTo>
                  <a:pt x="0" y="0"/>
                </a:lnTo>
                <a:lnTo>
                  <a:pt x="0" y="1555419"/>
                </a:lnTo>
                <a:lnTo>
                  <a:pt x="490486" y="1555419"/>
                </a:lnTo>
              </a:path>
              <a:path w="2531745" h="2141220">
                <a:moveTo>
                  <a:pt x="1443745" y="1555445"/>
                </a:moveTo>
                <a:lnTo>
                  <a:pt x="2531567" y="1555419"/>
                </a:lnTo>
                <a:lnTo>
                  <a:pt x="2531567" y="0"/>
                </a:lnTo>
              </a:path>
            </a:pathLst>
          </a:custGeom>
          <a:ln w="76200">
            <a:solidFill>
              <a:srgbClr val="FDC35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bg object 36"/>
          <p:cNvSpPr/>
          <p:nvPr/>
        </p:nvSpPr>
        <p:spPr>
          <a:xfrm>
            <a:off x="2755696" y="9204655"/>
            <a:ext cx="3784600" cy="730885"/>
          </a:xfrm>
          <a:custGeom>
            <a:avLst/>
            <a:gdLst/>
            <a:ahLst/>
            <a:cxnLst/>
            <a:rect l="l" t="t" r="r" b="b"/>
            <a:pathLst>
              <a:path w="3784600" h="730884">
                <a:moveTo>
                  <a:pt x="263842" y="300215"/>
                </a:moveTo>
                <a:lnTo>
                  <a:pt x="261874" y="295135"/>
                </a:lnTo>
                <a:lnTo>
                  <a:pt x="255981" y="292595"/>
                </a:lnTo>
                <a:lnTo>
                  <a:pt x="71450" y="292595"/>
                </a:lnTo>
                <a:lnTo>
                  <a:pt x="65532" y="295135"/>
                </a:lnTo>
                <a:lnTo>
                  <a:pt x="63563" y="300215"/>
                </a:lnTo>
                <a:lnTo>
                  <a:pt x="65532" y="305295"/>
                </a:lnTo>
                <a:lnTo>
                  <a:pt x="71450" y="307835"/>
                </a:lnTo>
                <a:lnTo>
                  <a:pt x="255981" y="307835"/>
                </a:lnTo>
                <a:lnTo>
                  <a:pt x="261874" y="305295"/>
                </a:lnTo>
                <a:lnTo>
                  <a:pt x="263842" y="300215"/>
                </a:lnTo>
                <a:close/>
              </a:path>
              <a:path w="3784600" h="730884">
                <a:moveTo>
                  <a:pt x="374573" y="300215"/>
                </a:moveTo>
                <a:lnTo>
                  <a:pt x="372605" y="295135"/>
                </a:lnTo>
                <a:lnTo>
                  <a:pt x="366712" y="292595"/>
                </a:lnTo>
                <a:lnTo>
                  <a:pt x="329819" y="292595"/>
                </a:lnTo>
                <a:lnTo>
                  <a:pt x="323900" y="295135"/>
                </a:lnTo>
                <a:lnTo>
                  <a:pt x="321932" y="300215"/>
                </a:lnTo>
                <a:lnTo>
                  <a:pt x="323900" y="305295"/>
                </a:lnTo>
                <a:lnTo>
                  <a:pt x="329819" y="307835"/>
                </a:lnTo>
                <a:lnTo>
                  <a:pt x="366712" y="307835"/>
                </a:lnTo>
                <a:lnTo>
                  <a:pt x="372605" y="305295"/>
                </a:lnTo>
                <a:lnTo>
                  <a:pt x="374573" y="300215"/>
                </a:lnTo>
                <a:close/>
              </a:path>
              <a:path w="3784600" h="730884">
                <a:moveTo>
                  <a:pt x="374573" y="229095"/>
                </a:moveTo>
                <a:lnTo>
                  <a:pt x="372605" y="224015"/>
                </a:lnTo>
                <a:lnTo>
                  <a:pt x="366712" y="221475"/>
                </a:lnTo>
                <a:lnTo>
                  <a:pt x="71450" y="221475"/>
                </a:lnTo>
                <a:lnTo>
                  <a:pt x="65532" y="224015"/>
                </a:lnTo>
                <a:lnTo>
                  <a:pt x="63563" y="229095"/>
                </a:lnTo>
                <a:lnTo>
                  <a:pt x="65532" y="234175"/>
                </a:lnTo>
                <a:lnTo>
                  <a:pt x="71450" y="236715"/>
                </a:lnTo>
                <a:lnTo>
                  <a:pt x="366712" y="236715"/>
                </a:lnTo>
                <a:lnTo>
                  <a:pt x="372605" y="234175"/>
                </a:lnTo>
                <a:lnTo>
                  <a:pt x="374573" y="229095"/>
                </a:lnTo>
                <a:close/>
              </a:path>
              <a:path w="3784600" h="730884">
                <a:moveTo>
                  <a:pt x="556133" y="17005"/>
                </a:moveTo>
                <a:lnTo>
                  <a:pt x="553961" y="10655"/>
                </a:lnTo>
                <a:lnTo>
                  <a:pt x="549300" y="5575"/>
                </a:lnTo>
                <a:lnTo>
                  <a:pt x="545401" y="1765"/>
                </a:lnTo>
                <a:lnTo>
                  <a:pt x="541718" y="787"/>
                </a:lnTo>
                <a:lnTo>
                  <a:pt x="541718" y="19545"/>
                </a:lnTo>
                <a:lnTo>
                  <a:pt x="541413" y="19545"/>
                </a:lnTo>
                <a:lnTo>
                  <a:pt x="461886" y="98285"/>
                </a:lnTo>
                <a:lnTo>
                  <a:pt x="458901" y="99555"/>
                </a:lnTo>
                <a:lnTo>
                  <a:pt x="456958" y="98285"/>
                </a:lnTo>
                <a:lnTo>
                  <a:pt x="455066" y="95745"/>
                </a:lnTo>
                <a:lnTo>
                  <a:pt x="455333" y="95745"/>
                </a:lnTo>
                <a:lnTo>
                  <a:pt x="534555" y="17005"/>
                </a:lnTo>
                <a:lnTo>
                  <a:pt x="538848" y="17005"/>
                </a:lnTo>
                <a:lnTo>
                  <a:pt x="541718" y="19545"/>
                </a:lnTo>
                <a:lnTo>
                  <a:pt x="541718" y="787"/>
                </a:lnTo>
                <a:lnTo>
                  <a:pt x="540664" y="495"/>
                </a:lnTo>
                <a:lnTo>
                  <a:pt x="531368" y="495"/>
                </a:lnTo>
                <a:lnTo>
                  <a:pt x="526821" y="3035"/>
                </a:lnTo>
                <a:lnTo>
                  <a:pt x="523227" y="5575"/>
                </a:lnTo>
                <a:lnTo>
                  <a:pt x="444982" y="84315"/>
                </a:lnTo>
                <a:lnTo>
                  <a:pt x="443471" y="85585"/>
                </a:lnTo>
                <a:lnTo>
                  <a:pt x="443839" y="88125"/>
                </a:lnTo>
                <a:lnTo>
                  <a:pt x="443128" y="90665"/>
                </a:lnTo>
                <a:lnTo>
                  <a:pt x="442823" y="90665"/>
                </a:lnTo>
                <a:lnTo>
                  <a:pt x="440664" y="98285"/>
                </a:lnTo>
                <a:lnTo>
                  <a:pt x="441642" y="105905"/>
                </a:lnTo>
                <a:lnTo>
                  <a:pt x="447484" y="109715"/>
                </a:lnTo>
                <a:lnTo>
                  <a:pt x="453834" y="113525"/>
                </a:lnTo>
                <a:lnTo>
                  <a:pt x="460743" y="114795"/>
                </a:lnTo>
                <a:lnTo>
                  <a:pt x="467525" y="113525"/>
                </a:lnTo>
                <a:lnTo>
                  <a:pt x="473532" y="109715"/>
                </a:lnTo>
                <a:lnTo>
                  <a:pt x="483616" y="99555"/>
                </a:lnTo>
                <a:lnTo>
                  <a:pt x="551764" y="30975"/>
                </a:lnTo>
                <a:lnTo>
                  <a:pt x="555498" y="24625"/>
                </a:lnTo>
                <a:lnTo>
                  <a:pt x="556133" y="17005"/>
                </a:lnTo>
                <a:close/>
              </a:path>
              <a:path w="3784600" h="730884">
                <a:moveTo>
                  <a:pt x="603034" y="83045"/>
                </a:moveTo>
                <a:lnTo>
                  <a:pt x="602894" y="76695"/>
                </a:lnTo>
                <a:lnTo>
                  <a:pt x="602869" y="75425"/>
                </a:lnTo>
                <a:lnTo>
                  <a:pt x="599871" y="69075"/>
                </a:lnTo>
                <a:lnTo>
                  <a:pt x="596874" y="65265"/>
                </a:lnTo>
                <a:lnTo>
                  <a:pt x="592670" y="62725"/>
                </a:lnTo>
                <a:lnTo>
                  <a:pt x="588695" y="61607"/>
                </a:lnTo>
                <a:lnTo>
                  <a:pt x="588695" y="80505"/>
                </a:lnTo>
                <a:lnTo>
                  <a:pt x="587400" y="80505"/>
                </a:lnTo>
                <a:lnTo>
                  <a:pt x="487476" y="138925"/>
                </a:lnTo>
                <a:lnTo>
                  <a:pt x="484670" y="138925"/>
                </a:lnTo>
                <a:lnTo>
                  <a:pt x="482244" y="136385"/>
                </a:lnTo>
                <a:lnTo>
                  <a:pt x="483527" y="135115"/>
                </a:lnTo>
                <a:lnTo>
                  <a:pt x="582320" y="76695"/>
                </a:lnTo>
                <a:lnTo>
                  <a:pt x="586562" y="76695"/>
                </a:lnTo>
                <a:lnTo>
                  <a:pt x="588695" y="80505"/>
                </a:lnTo>
                <a:lnTo>
                  <a:pt x="588695" y="61607"/>
                </a:lnTo>
                <a:lnTo>
                  <a:pt x="588162" y="61455"/>
                </a:lnTo>
                <a:lnTo>
                  <a:pt x="577697" y="61455"/>
                </a:lnTo>
                <a:lnTo>
                  <a:pt x="475653" y="121145"/>
                </a:lnTo>
                <a:lnTo>
                  <a:pt x="470458" y="126225"/>
                </a:lnTo>
                <a:lnTo>
                  <a:pt x="467893" y="132575"/>
                </a:lnTo>
                <a:lnTo>
                  <a:pt x="468058" y="140195"/>
                </a:lnTo>
                <a:lnTo>
                  <a:pt x="471068" y="146545"/>
                </a:lnTo>
                <a:lnTo>
                  <a:pt x="476338" y="151625"/>
                </a:lnTo>
                <a:lnTo>
                  <a:pt x="482777" y="154165"/>
                </a:lnTo>
                <a:lnTo>
                  <a:pt x="489699" y="154165"/>
                </a:lnTo>
                <a:lnTo>
                  <a:pt x="496455" y="151625"/>
                </a:lnTo>
                <a:lnTo>
                  <a:pt x="518414" y="138925"/>
                </a:lnTo>
                <a:lnTo>
                  <a:pt x="595287" y="94475"/>
                </a:lnTo>
                <a:lnTo>
                  <a:pt x="600456" y="89395"/>
                </a:lnTo>
                <a:lnTo>
                  <a:pt x="603034" y="83045"/>
                </a:lnTo>
                <a:close/>
              </a:path>
              <a:path w="3784600" h="730884">
                <a:moveTo>
                  <a:pt x="642632" y="145275"/>
                </a:moveTo>
                <a:lnTo>
                  <a:pt x="642099" y="141465"/>
                </a:lnTo>
                <a:lnTo>
                  <a:pt x="641565" y="137655"/>
                </a:lnTo>
                <a:lnTo>
                  <a:pt x="638873" y="131305"/>
                </a:lnTo>
                <a:lnTo>
                  <a:pt x="632472" y="126225"/>
                </a:lnTo>
                <a:lnTo>
                  <a:pt x="627621" y="126225"/>
                </a:lnTo>
                <a:lnTo>
                  <a:pt x="627621" y="145275"/>
                </a:lnTo>
                <a:lnTo>
                  <a:pt x="627392" y="145275"/>
                </a:lnTo>
                <a:lnTo>
                  <a:pt x="511733" y="179565"/>
                </a:lnTo>
                <a:lnTo>
                  <a:pt x="509574" y="179565"/>
                </a:lnTo>
                <a:lnTo>
                  <a:pt x="509003" y="177025"/>
                </a:lnTo>
                <a:lnTo>
                  <a:pt x="508444" y="175755"/>
                </a:lnTo>
                <a:lnTo>
                  <a:pt x="508660" y="175755"/>
                </a:lnTo>
                <a:lnTo>
                  <a:pt x="623112" y="141465"/>
                </a:lnTo>
                <a:lnTo>
                  <a:pt x="625348" y="141465"/>
                </a:lnTo>
                <a:lnTo>
                  <a:pt x="626630" y="142735"/>
                </a:lnTo>
                <a:lnTo>
                  <a:pt x="627087" y="144005"/>
                </a:lnTo>
                <a:lnTo>
                  <a:pt x="627621" y="145275"/>
                </a:lnTo>
                <a:lnTo>
                  <a:pt x="627621" y="126225"/>
                </a:lnTo>
                <a:lnTo>
                  <a:pt x="618261" y="126225"/>
                </a:lnTo>
                <a:lnTo>
                  <a:pt x="505904" y="160515"/>
                </a:lnTo>
                <a:lnTo>
                  <a:pt x="499579" y="163055"/>
                </a:lnTo>
                <a:lnTo>
                  <a:pt x="495274" y="169405"/>
                </a:lnTo>
                <a:lnTo>
                  <a:pt x="493433" y="175755"/>
                </a:lnTo>
                <a:lnTo>
                  <a:pt x="494525" y="183375"/>
                </a:lnTo>
                <a:lnTo>
                  <a:pt x="498322" y="189725"/>
                </a:lnTo>
                <a:lnTo>
                  <a:pt x="503936" y="193535"/>
                </a:lnTo>
                <a:lnTo>
                  <a:pt x="510667" y="194805"/>
                </a:lnTo>
                <a:lnTo>
                  <a:pt x="517842" y="194805"/>
                </a:lnTo>
                <a:lnTo>
                  <a:pt x="567778" y="179565"/>
                </a:lnTo>
                <a:lnTo>
                  <a:pt x="630199" y="160515"/>
                </a:lnTo>
                <a:lnTo>
                  <a:pt x="636485" y="157975"/>
                </a:lnTo>
                <a:lnTo>
                  <a:pt x="640778" y="151625"/>
                </a:lnTo>
                <a:lnTo>
                  <a:pt x="642632" y="145275"/>
                </a:lnTo>
                <a:close/>
              </a:path>
              <a:path w="3784600" h="730884">
                <a:moveTo>
                  <a:pt x="645706" y="460235"/>
                </a:moveTo>
                <a:lnTo>
                  <a:pt x="643432" y="451345"/>
                </a:lnTo>
                <a:lnTo>
                  <a:pt x="618832" y="447306"/>
                </a:lnTo>
                <a:lnTo>
                  <a:pt x="618832" y="462775"/>
                </a:lnTo>
                <a:lnTo>
                  <a:pt x="572427" y="505955"/>
                </a:lnTo>
                <a:lnTo>
                  <a:pt x="571512" y="508495"/>
                </a:lnTo>
                <a:lnTo>
                  <a:pt x="580085" y="570725"/>
                </a:lnTo>
                <a:lnTo>
                  <a:pt x="553872" y="555485"/>
                </a:lnTo>
                <a:lnTo>
                  <a:pt x="527659" y="540245"/>
                </a:lnTo>
                <a:lnTo>
                  <a:pt x="525424" y="538975"/>
                </a:lnTo>
                <a:lnTo>
                  <a:pt x="522732" y="538975"/>
                </a:lnTo>
                <a:lnTo>
                  <a:pt x="466178" y="566915"/>
                </a:lnTo>
                <a:lnTo>
                  <a:pt x="478307" y="507225"/>
                </a:lnTo>
                <a:lnTo>
                  <a:pt x="478790" y="504685"/>
                </a:lnTo>
                <a:lnTo>
                  <a:pt x="478078" y="502145"/>
                </a:lnTo>
                <a:lnTo>
                  <a:pt x="434517" y="457695"/>
                </a:lnTo>
                <a:lnTo>
                  <a:pt x="494411" y="450075"/>
                </a:lnTo>
                <a:lnTo>
                  <a:pt x="496951" y="450075"/>
                </a:lnTo>
                <a:lnTo>
                  <a:pt x="499186" y="448805"/>
                </a:lnTo>
                <a:lnTo>
                  <a:pt x="500405" y="446265"/>
                </a:lnTo>
                <a:lnTo>
                  <a:pt x="528866" y="392925"/>
                </a:lnTo>
                <a:lnTo>
                  <a:pt x="553770" y="448805"/>
                </a:lnTo>
                <a:lnTo>
                  <a:pt x="556958" y="452615"/>
                </a:lnTo>
                <a:lnTo>
                  <a:pt x="618832" y="462775"/>
                </a:lnTo>
                <a:lnTo>
                  <a:pt x="618832" y="447306"/>
                </a:lnTo>
                <a:lnTo>
                  <a:pt x="566216" y="438645"/>
                </a:lnTo>
                <a:lnTo>
                  <a:pt x="545630" y="392925"/>
                </a:lnTo>
                <a:lnTo>
                  <a:pt x="536486" y="372605"/>
                </a:lnTo>
                <a:lnTo>
                  <a:pt x="535317" y="370065"/>
                </a:lnTo>
                <a:lnTo>
                  <a:pt x="532701" y="368795"/>
                </a:lnTo>
                <a:lnTo>
                  <a:pt x="529780" y="367525"/>
                </a:lnTo>
                <a:lnTo>
                  <a:pt x="528980" y="367525"/>
                </a:lnTo>
                <a:lnTo>
                  <a:pt x="526300" y="368795"/>
                </a:lnTo>
                <a:lnTo>
                  <a:pt x="523875" y="370065"/>
                </a:lnTo>
                <a:lnTo>
                  <a:pt x="522579" y="372605"/>
                </a:lnTo>
                <a:lnTo>
                  <a:pt x="488657" y="436105"/>
                </a:lnTo>
                <a:lnTo>
                  <a:pt x="410718" y="443725"/>
                </a:lnTo>
                <a:lnTo>
                  <a:pt x="407949" y="452615"/>
                </a:lnTo>
                <a:lnTo>
                  <a:pt x="462267" y="508495"/>
                </a:lnTo>
                <a:lnTo>
                  <a:pt x="446493" y="584695"/>
                </a:lnTo>
                <a:lnTo>
                  <a:pt x="452983" y="589775"/>
                </a:lnTo>
                <a:lnTo>
                  <a:pt x="458787" y="587235"/>
                </a:lnTo>
                <a:lnTo>
                  <a:pt x="500214" y="566915"/>
                </a:lnTo>
                <a:lnTo>
                  <a:pt x="523532" y="555485"/>
                </a:lnTo>
                <a:lnTo>
                  <a:pt x="591718" y="594855"/>
                </a:lnTo>
                <a:lnTo>
                  <a:pt x="598551" y="589775"/>
                </a:lnTo>
                <a:lnTo>
                  <a:pt x="597636" y="583425"/>
                </a:lnTo>
                <a:lnTo>
                  <a:pt x="595871" y="570725"/>
                </a:lnTo>
                <a:lnTo>
                  <a:pt x="587819" y="512305"/>
                </a:lnTo>
                <a:lnTo>
                  <a:pt x="640969" y="464045"/>
                </a:lnTo>
                <a:lnTo>
                  <a:pt x="645706" y="460235"/>
                </a:lnTo>
                <a:close/>
              </a:path>
              <a:path w="3784600" h="730884">
                <a:moveTo>
                  <a:pt x="760780" y="386575"/>
                </a:moveTo>
                <a:lnTo>
                  <a:pt x="756691" y="366255"/>
                </a:lnTo>
                <a:lnTo>
                  <a:pt x="745566" y="351015"/>
                </a:lnTo>
                <a:lnTo>
                  <a:pt x="745286" y="350824"/>
                </a:lnTo>
                <a:lnTo>
                  <a:pt x="745286" y="386575"/>
                </a:lnTo>
                <a:lnTo>
                  <a:pt x="745286" y="584695"/>
                </a:lnTo>
                <a:lnTo>
                  <a:pt x="742454" y="599935"/>
                </a:lnTo>
                <a:lnTo>
                  <a:pt x="734707" y="611365"/>
                </a:lnTo>
                <a:lnTo>
                  <a:pt x="723163" y="618985"/>
                </a:lnTo>
                <a:lnTo>
                  <a:pt x="708926" y="621525"/>
                </a:lnTo>
                <a:lnTo>
                  <a:pt x="645744" y="621525"/>
                </a:lnTo>
                <a:lnTo>
                  <a:pt x="642251" y="625335"/>
                </a:lnTo>
                <a:lnTo>
                  <a:pt x="642251" y="705345"/>
                </a:lnTo>
                <a:lnTo>
                  <a:pt x="541642" y="621525"/>
                </a:lnTo>
                <a:lnTo>
                  <a:pt x="346125" y="621525"/>
                </a:lnTo>
                <a:lnTo>
                  <a:pt x="331863" y="618985"/>
                </a:lnTo>
                <a:lnTo>
                  <a:pt x="320319" y="611365"/>
                </a:lnTo>
                <a:lnTo>
                  <a:pt x="312585" y="599935"/>
                </a:lnTo>
                <a:lnTo>
                  <a:pt x="309765" y="584695"/>
                </a:lnTo>
                <a:lnTo>
                  <a:pt x="309765" y="448805"/>
                </a:lnTo>
                <a:lnTo>
                  <a:pt x="309765" y="384035"/>
                </a:lnTo>
                <a:lnTo>
                  <a:pt x="333527" y="353555"/>
                </a:lnTo>
                <a:lnTo>
                  <a:pt x="346125" y="351015"/>
                </a:lnTo>
                <a:lnTo>
                  <a:pt x="708926" y="351015"/>
                </a:lnTo>
                <a:lnTo>
                  <a:pt x="723163" y="353555"/>
                </a:lnTo>
                <a:lnTo>
                  <a:pt x="734707" y="361175"/>
                </a:lnTo>
                <a:lnTo>
                  <a:pt x="742454" y="372605"/>
                </a:lnTo>
                <a:lnTo>
                  <a:pt x="745286" y="386575"/>
                </a:lnTo>
                <a:lnTo>
                  <a:pt x="745286" y="350824"/>
                </a:lnTo>
                <a:lnTo>
                  <a:pt x="729081" y="339585"/>
                </a:lnTo>
                <a:lnTo>
                  <a:pt x="708926" y="335775"/>
                </a:lnTo>
                <a:lnTo>
                  <a:pt x="466521" y="335775"/>
                </a:lnTo>
                <a:lnTo>
                  <a:pt x="466521" y="198615"/>
                </a:lnTo>
                <a:lnTo>
                  <a:pt x="462432" y="178295"/>
                </a:lnTo>
                <a:lnTo>
                  <a:pt x="451307" y="163055"/>
                </a:lnTo>
                <a:lnTo>
                  <a:pt x="451002" y="162852"/>
                </a:lnTo>
                <a:lnTo>
                  <a:pt x="451002" y="198615"/>
                </a:lnTo>
                <a:lnTo>
                  <a:pt x="451002" y="335775"/>
                </a:lnTo>
                <a:lnTo>
                  <a:pt x="346125" y="335775"/>
                </a:lnTo>
                <a:lnTo>
                  <a:pt x="329501" y="338315"/>
                </a:lnTo>
                <a:lnTo>
                  <a:pt x="296608" y="371335"/>
                </a:lnTo>
                <a:lnTo>
                  <a:pt x="295668" y="375145"/>
                </a:lnTo>
                <a:lnTo>
                  <a:pt x="294601" y="380225"/>
                </a:lnTo>
                <a:lnTo>
                  <a:pt x="294259" y="382765"/>
                </a:lnTo>
                <a:lnTo>
                  <a:pt x="294259" y="433565"/>
                </a:lnTo>
                <a:lnTo>
                  <a:pt x="219163" y="433565"/>
                </a:lnTo>
                <a:lnTo>
                  <a:pt x="118529" y="517385"/>
                </a:lnTo>
                <a:lnTo>
                  <a:pt x="118529" y="437375"/>
                </a:lnTo>
                <a:lnTo>
                  <a:pt x="115036" y="433565"/>
                </a:lnTo>
                <a:lnTo>
                  <a:pt x="51854" y="433565"/>
                </a:lnTo>
                <a:lnTo>
                  <a:pt x="37604" y="431025"/>
                </a:lnTo>
                <a:lnTo>
                  <a:pt x="26060" y="423405"/>
                </a:lnTo>
                <a:lnTo>
                  <a:pt x="18313" y="411975"/>
                </a:lnTo>
                <a:lnTo>
                  <a:pt x="15494" y="396735"/>
                </a:lnTo>
                <a:lnTo>
                  <a:pt x="15494" y="198615"/>
                </a:lnTo>
                <a:lnTo>
                  <a:pt x="18313" y="184645"/>
                </a:lnTo>
                <a:lnTo>
                  <a:pt x="26060" y="173215"/>
                </a:lnTo>
                <a:lnTo>
                  <a:pt x="37604" y="165595"/>
                </a:lnTo>
                <a:lnTo>
                  <a:pt x="51854" y="163055"/>
                </a:lnTo>
                <a:lnTo>
                  <a:pt x="414655" y="163055"/>
                </a:lnTo>
                <a:lnTo>
                  <a:pt x="428904" y="165595"/>
                </a:lnTo>
                <a:lnTo>
                  <a:pt x="440448" y="173215"/>
                </a:lnTo>
                <a:lnTo>
                  <a:pt x="448170" y="184645"/>
                </a:lnTo>
                <a:lnTo>
                  <a:pt x="451002" y="198615"/>
                </a:lnTo>
                <a:lnTo>
                  <a:pt x="451002" y="162852"/>
                </a:lnTo>
                <a:lnTo>
                  <a:pt x="434809" y="151625"/>
                </a:lnTo>
                <a:lnTo>
                  <a:pt x="414655" y="147815"/>
                </a:lnTo>
                <a:lnTo>
                  <a:pt x="51854" y="147815"/>
                </a:lnTo>
                <a:lnTo>
                  <a:pt x="31699" y="151625"/>
                </a:lnTo>
                <a:lnTo>
                  <a:pt x="15214" y="163055"/>
                </a:lnTo>
                <a:lnTo>
                  <a:pt x="4076" y="178295"/>
                </a:lnTo>
                <a:lnTo>
                  <a:pt x="0" y="198615"/>
                </a:lnTo>
                <a:lnTo>
                  <a:pt x="0" y="396735"/>
                </a:lnTo>
                <a:lnTo>
                  <a:pt x="4076" y="417055"/>
                </a:lnTo>
                <a:lnTo>
                  <a:pt x="15214" y="433565"/>
                </a:lnTo>
                <a:lnTo>
                  <a:pt x="31699" y="444995"/>
                </a:lnTo>
                <a:lnTo>
                  <a:pt x="51854" y="448805"/>
                </a:lnTo>
                <a:lnTo>
                  <a:pt x="102984" y="448805"/>
                </a:lnTo>
                <a:lnTo>
                  <a:pt x="103022" y="540245"/>
                </a:lnTo>
                <a:lnTo>
                  <a:pt x="110642" y="544055"/>
                </a:lnTo>
                <a:lnTo>
                  <a:pt x="115684" y="538975"/>
                </a:lnTo>
                <a:lnTo>
                  <a:pt x="141973" y="517385"/>
                </a:lnTo>
                <a:lnTo>
                  <a:pt x="225501" y="448805"/>
                </a:lnTo>
                <a:lnTo>
                  <a:pt x="294259" y="448805"/>
                </a:lnTo>
                <a:lnTo>
                  <a:pt x="294259" y="584695"/>
                </a:lnTo>
                <a:lnTo>
                  <a:pt x="298335" y="605015"/>
                </a:lnTo>
                <a:lnTo>
                  <a:pt x="309460" y="621525"/>
                </a:lnTo>
                <a:lnTo>
                  <a:pt x="325958" y="632955"/>
                </a:lnTo>
                <a:lnTo>
                  <a:pt x="346125" y="636765"/>
                </a:lnTo>
                <a:lnTo>
                  <a:pt x="535279" y="636765"/>
                </a:lnTo>
                <a:lnTo>
                  <a:pt x="645096" y="726935"/>
                </a:lnTo>
                <a:lnTo>
                  <a:pt x="650138" y="730745"/>
                </a:lnTo>
                <a:lnTo>
                  <a:pt x="657758" y="728205"/>
                </a:lnTo>
                <a:lnTo>
                  <a:pt x="657796" y="705345"/>
                </a:lnTo>
                <a:lnTo>
                  <a:pt x="657796" y="636765"/>
                </a:lnTo>
                <a:lnTo>
                  <a:pt x="708926" y="636765"/>
                </a:lnTo>
                <a:lnTo>
                  <a:pt x="729081" y="632955"/>
                </a:lnTo>
                <a:lnTo>
                  <a:pt x="745566" y="621525"/>
                </a:lnTo>
                <a:lnTo>
                  <a:pt x="756691" y="605015"/>
                </a:lnTo>
                <a:lnTo>
                  <a:pt x="760780" y="584695"/>
                </a:lnTo>
                <a:lnTo>
                  <a:pt x="760780" y="386575"/>
                </a:lnTo>
                <a:close/>
              </a:path>
              <a:path w="3784600" h="730884">
                <a:moveTo>
                  <a:pt x="3315043" y="328714"/>
                </a:moveTo>
                <a:lnTo>
                  <a:pt x="3307854" y="293255"/>
                </a:lnTo>
                <a:lnTo>
                  <a:pt x="3300463" y="282295"/>
                </a:lnTo>
                <a:lnTo>
                  <a:pt x="3300463" y="328714"/>
                </a:lnTo>
                <a:lnTo>
                  <a:pt x="3294456" y="358571"/>
                </a:lnTo>
                <a:lnTo>
                  <a:pt x="3278047" y="382917"/>
                </a:lnTo>
                <a:lnTo>
                  <a:pt x="3253702" y="399313"/>
                </a:lnTo>
                <a:lnTo>
                  <a:pt x="3223831" y="405320"/>
                </a:lnTo>
                <a:lnTo>
                  <a:pt x="3193961" y="399313"/>
                </a:lnTo>
                <a:lnTo>
                  <a:pt x="3169615" y="382917"/>
                </a:lnTo>
                <a:lnTo>
                  <a:pt x="3153219" y="358571"/>
                </a:lnTo>
                <a:lnTo>
                  <a:pt x="3147212" y="328714"/>
                </a:lnTo>
                <a:lnTo>
                  <a:pt x="3153219" y="298856"/>
                </a:lnTo>
                <a:lnTo>
                  <a:pt x="3169615" y="274497"/>
                </a:lnTo>
                <a:lnTo>
                  <a:pt x="3193961" y="258089"/>
                </a:lnTo>
                <a:lnTo>
                  <a:pt x="3223831" y="252082"/>
                </a:lnTo>
                <a:lnTo>
                  <a:pt x="3253702" y="258089"/>
                </a:lnTo>
                <a:lnTo>
                  <a:pt x="3278047" y="274497"/>
                </a:lnTo>
                <a:lnTo>
                  <a:pt x="3294456" y="298856"/>
                </a:lnTo>
                <a:lnTo>
                  <a:pt x="3300463" y="328714"/>
                </a:lnTo>
                <a:lnTo>
                  <a:pt x="3300463" y="282295"/>
                </a:lnTo>
                <a:lnTo>
                  <a:pt x="3288296" y="264248"/>
                </a:lnTo>
                <a:lnTo>
                  <a:pt x="3270250" y="252082"/>
                </a:lnTo>
                <a:lnTo>
                  <a:pt x="3259290" y="244690"/>
                </a:lnTo>
                <a:lnTo>
                  <a:pt x="3223831" y="237502"/>
                </a:lnTo>
                <a:lnTo>
                  <a:pt x="3188347" y="244690"/>
                </a:lnTo>
                <a:lnTo>
                  <a:pt x="3159353" y="264248"/>
                </a:lnTo>
                <a:lnTo>
                  <a:pt x="3139783" y="293255"/>
                </a:lnTo>
                <a:lnTo>
                  <a:pt x="3132607" y="328714"/>
                </a:lnTo>
                <a:lnTo>
                  <a:pt x="3139783" y="364185"/>
                </a:lnTo>
                <a:lnTo>
                  <a:pt x="3159353" y="393192"/>
                </a:lnTo>
                <a:lnTo>
                  <a:pt x="3188347" y="412762"/>
                </a:lnTo>
                <a:lnTo>
                  <a:pt x="3223831" y="419938"/>
                </a:lnTo>
                <a:lnTo>
                  <a:pt x="3259290" y="412762"/>
                </a:lnTo>
                <a:lnTo>
                  <a:pt x="3270300" y="405320"/>
                </a:lnTo>
                <a:lnTo>
                  <a:pt x="3288296" y="393192"/>
                </a:lnTo>
                <a:lnTo>
                  <a:pt x="3307854" y="364185"/>
                </a:lnTo>
                <a:lnTo>
                  <a:pt x="3315043" y="328714"/>
                </a:lnTo>
                <a:close/>
              </a:path>
              <a:path w="3784600" h="730884">
                <a:moveTo>
                  <a:pt x="3362922" y="539902"/>
                </a:moveTo>
                <a:lnTo>
                  <a:pt x="3355263" y="497573"/>
                </a:lnTo>
                <a:lnTo>
                  <a:pt x="3348355" y="486117"/>
                </a:lnTo>
                <a:lnTo>
                  <a:pt x="3348355" y="539902"/>
                </a:lnTo>
                <a:lnTo>
                  <a:pt x="3348355" y="705891"/>
                </a:lnTo>
                <a:lnTo>
                  <a:pt x="3099117" y="705891"/>
                </a:lnTo>
                <a:lnTo>
                  <a:pt x="3099117" y="539902"/>
                </a:lnTo>
                <a:lnTo>
                  <a:pt x="3105912" y="501764"/>
                </a:lnTo>
                <a:lnTo>
                  <a:pt x="3134906" y="459574"/>
                </a:lnTo>
                <a:lnTo>
                  <a:pt x="3173641" y="444779"/>
                </a:lnTo>
                <a:lnTo>
                  <a:pt x="3176333" y="444779"/>
                </a:lnTo>
                <a:lnTo>
                  <a:pt x="3179064" y="444919"/>
                </a:lnTo>
                <a:lnTo>
                  <a:pt x="3222777" y="450773"/>
                </a:lnTo>
                <a:lnTo>
                  <a:pt x="3223399" y="450837"/>
                </a:lnTo>
                <a:lnTo>
                  <a:pt x="3224072" y="450837"/>
                </a:lnTo>
                <a:lnTo>
                  <a:pt x="3224720" y="450773"/>
                </a:lnTo>
                <a:lnTo>
                  <a:pt x="3265005" y="445350"/>
                </a:lnTo>
                <a:lnTo>
                  <a:pt x="3297364" y="452793"/>
                </a:lnTo>
                <a:lnTo>
                  <a:pt x="3323856" y="472909"/>
                </a:lnTo>
                <a:lnTo>
                  <a:pt x="3341776" y="502881"/>
                </a:lnTo>
                <a:lnTo>
                  <a:pt x="3348355" y="539902"/>
                </a:lnTo>
                <a:lnTo>
                  <a:pt x="3348355" y="486117"/>
                </a:lnTo>
                <a:lnTo>
                  <a:pt x="3334334" y="462851"/>
                </a:lnTo>
                <a:lnTo>
                  <a:pt x="3311080" y="445350"/>
                </a:lnTo>
                <a:lnTo>
                  <a:pt x="3310318" y="444779"/>
                </a:lnTo>
                <a:lnTo>
                  <a:pt x="3303130" y="439369"/>
                </a:lnTo>
                <a:lnTo>
                  <a:pt x="3288830" y="436168"/>
                </a:lnTo>
                <a:lnTo>
                  <a:pt x="3264674" y="430745"/>
                </a:lnTo>
                <a:lnTo>
                  <a:pt x="3264357" y="430745"/>
                </a:lnTo>
                <a:lnTo>
                  <a:pt x="3263735" y="430809"/>
                </a:lnTo>
                <a:lnTo>
                  <a:pt x="3223755" y="436168"/>
                </a:lnTo>
                <a:lnTo>
                  <a:pt x="3180283" y="430339"/>
                </a:lnTo>
                <a:lnTo>
                  <a:pt x="3176905" y="430161"/>
                </a:lnTo>
                <a:lnTo>
                  <a:pt x="3173526" y="430199"/>
                </a:lnTo>
                <a:lnTo>
                  <a:pt x="3156318" y="432511"/>
                </a:lnTo>
                <a:lnTo>
                  <a:pt x="3113113" y="460565"/>
                </a:lnTo>
                <a:lnTo>
                  <a:pt x="3092158" y="496747"/>
                </a:lnTo>
                <a:lnTo>
                  <a:pt x="3084512" y="539902"/>
                </a:lnTo>
                <a:lnTo>
                  <a:pt x="3084512" y="717194"/>
                </a:lnTo>
                <a:lnTo>
                  <a:pt x="3087776" y="720471"/>
                </a:lnTo>
                <a:lnTo>
                  <a:pt x="3359658" y="720471"/>
                </a:lnTo>
                <a:lnTo>
                  <a:pt x="3362922" y="717194"/>
                </a:lnTo>
                <a:lnTo>
                  <a:pt x="3362922" y="705891"/>
                </a:lnTo>
                <a:lnTo>
                  <a:pt x="3362922" y="539902"/>
                </a:lnTo>
                <a:close/>
              </a:path>
              <a:path w="3784600" h="730884">
                <a:moveTo>
                  <a:pt x="3554552" y="155041"/>
                </a:moveTo>
                <a:lnTo>
                  <a:pt x="3544684" y="155181"/>
                </a:lnTo>
                <a:lnTo>
                  <a:pt x="3429368" y="155181"/>
                </a:lnTo>
                <a:lnTo>
                  <a:pt x="3419500" y="155041"/>
                </a:lnTo>
                <a:lnTo>
                  <a:pt x="3419500" y="169938"/>
                </a:lnTo>
                <a:lnTo>
                  <a:pt x="3429368" y="169799"/>
                </a:lnTo>
                <a:lnTo>
                  <a:pt x="3544684" y="169799"/>
                </a:lnTo>
                <a:lnTo>
                  <a:pt x="3554552" y="169938"/>
                </a:lnTo>
                <a:lnTo>
                  <a:pt x="3554552" y="169799"/>
                </a:lnTo>
                <a:lnTo>
                  <a:pt x="3554552" y="155181"/>
                </a:lnTo>
                <a:lnTo>
                  <a:pt x="3554552" y="155041"/>
                </a:lnTo>
                <a:close/>
              </a:path>
              <a:path w="3784600" h="730884">
                <a:moveTo>
                  <a:pt x="3623716" y="155041"/>
                </a:moveTo>
                <a:lnTo>
                  <a:pt x="3613848" y="155181"/>
                </a:lnTo>
                <a:lnTo>
                  <a:pt x="3590810" y="155181"/>
                </a:lnTo>
                <a:lnTo>
                  <a:pt x="3580930" y="155041"/>
                </a:lnTo>
                <a:lnTo>
                  <a:pt x="3580930" y="169938"/>
                </a:lnTo>
                <a:lnTo>
                  <a:pt x="3590810" y="169799"/>
                </a:lnTo>
                <a:lnTo>
                  <a:pt x="3613848" y="169799"/>
                </a:lnTo>
                <a:lnTo>
                  <a:pt x="3623716" y="169938"/>
                </a:lnTo>
                <a:lnTo>
                  <a:pt x="3623716" y="169799"/>
                </a:lnTo>
                <a:lnTo>
                  <a:pt x="3623716" y="155181"/>
                </a:lnTo>
                <a:lnTo>
                  <a:pt x="3623716" y="155041"/>
                </a:lnTo>
                <a:close/>
              </a:path>
              <a:path w="3784600" h="730884">
                <a:moveTo>
                  <a:pt x="3623716" y="113944"/>
                </a:moveTo>
                <a:lnTo>
                  <a:pt x="3613848" y="114084"/>
                </a:lnTo>
                <a:lnTo>
                  <a:pt x="3429368" y="114084"/>
                </a:lnTo>
                <a:lnTo>
                  <a:pt x="3419500" y="113944"/>
                </a:lnTo>
                <a:lnTo>
                  <a:pt x="3419500" y="128841"/>
                </a:lnTo>
                <a:lnTo>
                  <a:pt x="3429368" y="128689"/>
                </a:lnTo>
                <a:lnTo>
                  <a:pt x="3613848" y="128689"/>
                </a:lnTo>
                <a:lnTo>
                  <a:pt x="3623716" y="128841"/>
                </a:lnTo>
                <a:lnTo>
                  <a:pt x="3623716" y="128689"/>
                </a:lnTo>
                <a:lnTo>
                  <a:pt x="3623716" y="114084"/>
                </a:lnTo>
                <a:lnTo>
                  <a:pt x="3623716" y="113944"/>
                </a:lnTo>
                <a:close/>
              </a:path>
              <a:path w="3784600" h="730884">
                <a:moveTo>
                  <a:pt x="3736340" y="328714"/>
                </a:moveTo>
                <a:lnTo>
                  <a:pt x="3729151" y="293255"/>
                </a:lnTo>
                <a:lnTo>
                  <a:pt x="3721722" y="282244"/>
                </a:lnTo>
                <a:lnTo>
                  <a:pt x="3721722" y="328714"/>
                </a:lnTo>
                <a:lnTo>
                  <a:pt x="3715702" y="358571"/>
                </a:lnTo>
                <a:lnTo>
                  <a:pt x="3699306" y="382917"/>
                </a:lnTo>
                <a:lnTo>
                  <a:pt x="3674961" y="399313"/>
                </a:lnTo>
                <a:lnTo>
                  <a:pt x="3645116" y="405320"/>
                </a:lnTo>
                <a:lnTo>
                  <a:pt x="3615232" y="399313"/>
                </a:lnTo>
                <a:lnTo>
                  <a:pt x="3590874" y="382917"/>
                </a:lnTo>
                <a:lnTo>
                  <a:pt x="3574478" y="358571"/>
                </a:lnTo>
                <a:lnTo>
                  <a:pt x="3568471" y="328714"/>
                </a:lnTo>
                <a:lnTo>
                  <a:pt x="3570186" y="312521"/>
                </a:lnTo>
                <a:lnTo>
                  <a:pt x="3575088" y="297535"/>
                </a:lnTo>
                <a:lnTo>
                  <a:pt x="3582835" y="284099"/>
                </a:lnTo>
                <a:lnTo>
                  <a:pt x="3593033" y="272542"/>
                </a:lnTo>
                <a:lnTo>
                  <a:pt x="3593312" y="272364"/>
                </a:lnTo>
                <a:lnTo>
                  <a:pt x="3593604" y="272148"/>
                </a:lnTo>
                <a:lnTo>
                  <a:pt x="3597046" y="268986"/>
                </a:lnTo>
                <a:lnTo>
                  <a:pt x="3600500" y="266331"/>
                </a:lnTo>
                <a:lnTo>
                  <a:pt x="3604260" y="263918"/>
                </a:lnTo>
                <a:lnTo>
                  <a:pt x="3645116" y="252082"/>
                </a:lnTo>
                <a:lnTo>
                  <a:pt x="3674961" y="258089"/>
                </a:lnTo>
                <a:lnTo>
                  <a:pt x="3699306" y="274497"/>
                </a:lnTo>
                <a:lnTo>
                  <a:pt x="3715702" y="298856"/>
                </a:lnTo>
                <a:lnTo>
                  <a:pt x="3721722" y="328714"/>
                </a:lnTo>
                <a:lnTo>
                  <a:pt x="3721722" y="282244"/>
                </a:lnTo>
                <a:lnTo>
                  <a:pt x="3709581" y="264248"/>
                </a:lnTo>
                <a:lnTo>
                  <a:pt x="3691534" y="252082"/>
                </a:lnTo>
                <a:lnTo>
                  <a:pt x="3682073" y="245694"/>
                </a:lnTo>
                <a:lnTo>
                  <a:pt x="3680574" y="244690"/>
                </a:lnTo>
                <a:lnTo>
                  <a:pt x="3645116" y="237502"/>
                </a:lnTo>
                <a:lnTo>
                  <a:pt x="3635184" y="238048"/>
                </a:lnTo>
                <a:lnTo>
                  <a:pt x="3625570" y="239636"/>
                </a:lnTo>
                <a:lnTo>
                  <a:pt x="3616325" y="242201"/>
                </a:lnTo>
                <a:lnTo>
                  <a:pt x="3607498" y="245694"/>
                </a:lnTo>
                <a:lnTo>
                  <a:pt x="3607498" y="223583"/>
                </a:lnTo>
                <a:lnTo>
                  <a:pt x="3638004" y="223583"/>
                </a:lnTo>
                <a:lnTo>
                  <a:pt x="3651834" y="220764"/>
                </a:lnTo>
                <a:lnTo>
                  <a:pt x="3663150" y="213106"/>
                </a:lnTo>
                <a:lnTo>
                  <a:pt x="3670782" y="201764"/>
                </a:lnTo>
                <a:lnTo>
                  <a:pt x="3673589" y="187921"/>
                </a:lnTo>
                <a:lnTo>
                  <a:pt x="3673589" y="59626"/>
                </a:lnTo>
                <a:lnTo>
                  <a:pt x="3670782" y="45796"/>
                </a:lnTo>
                <a:lnTo>
                  <a:pt x="3665944" y="38633"/>
                </a:lnTo>
                <a:lnTo>
                  <a:pt x="3663150" y="34480"/>
                </a:lnTo>
                <a:lnTo>
                  <a:pt x="3659009" y="31686"/>
                </a:lnTo>
                <a:lnTo>
                  <a:pt x="3659009" y="59626"/>
                </a:lnTo>
                <a:lnTo>
                  <a:pt x="3659009" y="187921"/>
                </a:lnTo>
                <a:lnTo>
                  <a:pt x="3657371" y="196176"/>
                </a:lnTo>
                <a:lnTo>
                  <a:pt x="3652901" y="202869"/>
                </a:lnTo>
                <a:lnTo>
                  <a:pt x="3646233" y="207340"/>
                </a:lnTo>
                <a:lnTo>
                  <a:pt x="3638004" y="208965"/>
                </a:lnTo>
                <a:lnTo>
                  <a:pt x="3596182" y="208965"/>
                </a:lnTo>
                <a:lnTo>
                  <a:pt x="3592919" y="212229"/>
                </a:lnTo>
                <a:lnTo>
                  <a:pt x="3592919" y="254012"/>
                </a:lnTo>
                <a:lnTo>
                  <a:pt x="3591560" y="254990"/>
                </a:lnTo>
                <a:lnTo>
                  <a:pt x="3588905" y="256997"/>
                </a:lnTo>
                <a:lnTo>
                  <a:pt x="3531755" y="209575"/>
                </a:lnTo>
                <a:lnTo>
                  <a:pt x="3530104" y="208965"/>
                </a:lnTo>
                <a:lnTo>
                  <a:pt x="3405213" y="208965"/>
                </a:lnTo>
                <a:lnTo>
                  <a:pt x="3396970" y="207340"/>
                </a:lnTo>
                <a:lnTo>
                  <a:pt x="3390303" y="202869"/>
                </a:lnTo>
                <a:lnTo>
                  <a:pt x="3385832" y="196176"/>
                </a:lnTo>
                <a:lnTo>
                  <a:pt x="3384207" y="187921"/>
                </a:lnTo>
                <a:lnTo>
                  <a:pt x="3384207" y="165747"/>
                </a:lnTo>
                <a:lnTo>
                  <a:pt x="3384207" y="58153"/>
                </a:lnTo>
                <a:lnTo>
                  <a:pt x="3405213" y="38633"/>
                </a:lnTo>
                <a:lnTo>
                  <a:pt x="3638004" y="38633"/>
                </a:lnTo>
                <a:lnTo>
                  <a:pt x="3646233" y="40259"/>
                </a:lnTo>
                <a:lnTo>
                  <a:pt x="3652901" y="44716"/>
                </a:lnTo>
                <a:lnTo>
                  <a:pt x="3657371" y="51384"/>
                </a:lnTo>
                <a:lnTo>
                  <a:pt x="3659009" y="59626"/>
                </a:lnTo>
                <a:lnTo>
                  <a:pt x="3659009" y="31686"/>
                </a:lnTo>
                <a:lnTo>
                  <a:pt x="3651834" y="26835"/>
                </a:lnTo>
                <a:lnTo>
                  <a:pt x="3638004" y="24015"/>
                </a:lnTo>
                <a:lnTo>
                  <a:pt x="3437051" y="24015"/>
                </a:lnTo>
                <a:lnTo>
                  <a:pt x="3433216" y="14579"/>
                </a:lnTo>
                <a:lnTo>
                  <a:pt x="3426510" y="6883"/>
                </a:lnTo>
                <a:lnTo>
                  <a:pt x="3420541" y="3492"/>
                </a:lnTo>
                <a:lnTo>
                  <a:pt x="3420541" y="24015"/>
                </a:lnTo>
                <a:lnTo>
                  <a:pt x="3405213" y="24015"/>
                </a:lnTo>
                <a:lnTo>
                  <a:pt x="3391382" y="26835"/>
                </a:lnTo>
                <a:lnTo>
                  <a:pt x="3380067" y="34480"/>
                </a:lnTo>
                <a:lnTo>
                  <a:pt x="3372434" y="45796"/>
                </a:lnTo>
                <a:lnTo>
                  <a:pt x="3369640" y="59626"/>
                </a:lnTo>
                <a:lnTo>
                  <a:pt x="3369640" y="151168"/>
                </a:lnTo>
                <a:lnTo>
                  <a:pt x="3304743" y="151168"/>
                </a:lnTo>
                <a:lnTo>
                  <a:pt x="3303092" y="151739"/>
                </a:lnTo>
                <a:lnTo>
                  <a:pt x="3254908" y="191655"/>
                </a:lnTo>
                <a:lnTo>
                  <a:pt x="3254908" y="154432"/>
                </a:lnTo>
                <a:lnTo>
                  <a:pt x="3251644" y="151168"/>
                </a:lnTo>
                <a:lnTo>
                  <a:pt x="3207740" y="151168"/>
                </a:lnTo>
                <a:lnTo>
                  <a:pt x="3200819" y="144233"/>
                </a:lnTo>
                <a:lnTo>
                  <a:pt x="3200819" y="21539"/>
                </a:lnTo>
                <a:lnTo>
                  <a:pt x="3207740" y="14579"/>
                </a:lnTo>
                <a:lnTo>
                  <a:pt x="3413683" y="14579"/>
                </a:lnTo>
                <a:lnTo>
                  <a:pt x="3418001" y="18745"/>
                </a:lnTo>
                <a:lnTo>
                  <a:pt x="3420541" y="24015"/>
                </a:lnTo>
                <a:lnTo>
                  <a:pt x="3420541" y="3492"/>
                </a:lnTo>
                <a:lnTo>
                  <a:pt x="3417659" y="1841"/>
                </a:lnTo>
                <a:lnTo>
                  <a:pt x="3407295" y="0"/>
                </a:lnTo>
                <a:lnTo>
                  <a:pt x="3216681" y="0"/>
                </a:lnTo>
                <a:lnTo>
                  <a:pt x="3204845" y="2413"/>
                </a:lnTo>
                <a:lnTo>
                  <a:pt x="3195155" y="8953"/>
                </a:lnTo>
                <a:lnTo>
                  <a:pt x="3188601" y="18630"/>
                </a:lnTo>
                <a:lnTo>
                  <a:pt x="3186201" y="30441"/>
                </a:lnTo>
                <a:lnTo>
                  <a:pt x="3186201" y="135293"/>
                </a:lnTo>
                <a:lnTo>
                  <a:pt x="3188601" y="147129"/>
                </a:lnTo>
                <a:lnTo>
                  <a:pt x="3195155" y="156819"/>
                </a:lnTo>
                <a:lnTo>
                  <a:pt x="3204845" y="163360"/>
                </a:lnTo>
                <a:lnTo>
                  <a:pt x="3216681" y="165747"/>
                </a:lnTo>
                <a:lnTo>
                  <a:pt x="3240341" y="165747"/>
                </a:lnTo>
                <a:lnTo>
                  <a:pt x="3240341" y="213347"/>
                </a:lnTo>
                <a:lnTo>
                  <a:pt x="3247517" y="216712"/>
                </a:lnTo>
                <a:lnTo>
                  <a:pt x="3277768" y="191655"/>
                </a:lnTo>
                <a:lnTo>
                  <a:pt x="3309048" y="165747"/>
                </a:lnTo>
                <a:lnTo>
                  <a:pt x="3369640" y="165747"/>
                </a:lnTo>
                <a:lnTo>
                  <a:pt x="3369640" y="187921"/>
                </a:lnTo>
                <a:lnTo>
                  <a:pt x="3372434" y="201764"/>
                </a:lnTo>
                <a:lnTo>
                  <a:pt x="3380067" y="213106"/>
                </a:lnTo>
                <a:lnTo>
                  <a:pt x="3391382" y="220764"/>
                </a:lnTo>
                <a:lnTo>
                  <a:pt x="3405213" y="223583"/>
                </a:lnTo>
                <a:lnTo>
                  <a:pt x="3525761" y="223583"/>
                </a:lnTo>
                <a:lnTo>
                  <a:pt x="3578098" y="267004"/>
                </a:lnTo>
                <a:lnTo>
                  <a:pt x="3567988" y="280162"/>
                </a:lnTo>
                <a:lnTo>
                  <a:pt x="3560381" y="295046"/>
                </a:lnTo>
                <a:lnTo>
                  <a:pt x="3555568" y="311327"/>
                </a:lnTo>
                <a:lnTo>
                  <a:pt x="3553904" y="328714"/>
                </a:lnTo>
                <a:lnTo>
                  <a:pt x="3561080" y="364185"/>
                </a:lnTo>
                <a:lnTo>
                  <a:pt x="3580650" y="393192"/>
                </a:lnTo>
                <a:lnTo>
                  <a:pt x="3609644" y="412762"/>
                </a:lnTo>
                <a:lnTo>
                  <a:pt x="3645116" y="419938"/>
                </a:lnTo>
                <a:lnTo>
                  <a:pt x="3680574" y="412762"/>
                </a:lnTo>
                <a:lnTo>
                  <a:pt x="3691598" y="405320"/>
                </a:lnTo>
                <a:lnTo>
                  <a:pt x="3709581" y="393192"/>
                </a:lnTo>
                <a:lnTo>
                  <a:pt x="3729151" y="364185"/>
                </a:lnTo>
                <a:lnTo>
                  <a:pt x="3736340" y="328714"/>
                </a:lnTo>
                <a:close/>
              </a:path>
              <a:path w="3784600" h="730884">
                <a:moveTo>
                  <a:pt x="3784219" y="539902"/>
                </a:moveTo>
                <a:lnTo>
                  <a:pt x="3776561" y="497573"/>
                </a:lnTo>
                <a:lnTo>
                  <a:pt x="3769614" y="486054"/>
                </a:lnTo>
                <a:lnTo>
                  <a:pt x="3769614" y="539902"/>
                </a:lnTo>
                <a:lnTo>
                  <a:pt x="3769614" y="705891"/>
                </a:lnTo>
                <a:lnTo>
                  <a:pt x="3520376" y="705891"/>
                </a:lnTo>
                <a:lnTo>
                  <a:pt x="3520376" y="539902"/>
                </a:lnTo>
                <a:lnTo>
                  <a:pt x="3527183" y="501764"/>
                </a:lnTo>
                <a:lnTo>
                  <a:pt x="3556177" y="459574"/>
                </a:lnTo>
                <a:lnTo>
                  <a:pt x="3594900" y="444779"/>
                </a:lnTo>
                <a:lnTo>
                  <a:pt x="3597592" y="444779"/>
                </a:lnTo>
                <a:lnTo>
                  <a:pt x="3600310" y="444919"/>
                </a:lnTo>
                <a:lnTo>
                  <a:pt x="3644036" y="450773"/>
                </a:lnTo>
                <a:lnTo>
                  <a:pt x="3644684" y="450837"/>
                </a:lnTo>
                <a:lnTo>
                  <a:pt x="3645331" y="450837"/>
                </a:lnTo>
                <a:lnTo>
                  <a:pt x="3645979" y="450773"/>
                </a:lnTo>
                <a:lnTo>
                  <a:pt x="3686251" y="445350"/>
                </a:lnTo>
                <a:lnTo>
                  <a:pt x="3718623" y="452780"/>
                </a:lnTo>
                <a:lnTo>
                  <a:pt x="3745128" y="472897"/>
                </a:lnTo>
                <a:lnTo>
                  <a:pt x="3763035" y="502881"/>
                </a:lnTo>
                <a:lnTo>
                  <a:pt x="3769614" y="539902"/>
                </a:lnTo>
                <a:lnTo>
                  <a:pt x="3769614" y="486054"/>
                </a:lnTo>
                <a:lnTo>
                  <a:pt x="3755631" y="462851"/>
                </a:lnTo>
                <a:lnTo>
                  <a:pt x="3732365" y="445350"/>
                </a:lnTo>
                <a:lnTo>
                  <a:pt x="3731603" y="444779"/>
                </a:lnTo>
                <a:lnTo>
                  <a:pt x="3724427" y="439369"/>
                </a:lnTo>
                <a:lnTo>
                  <a:pt x="3710127" y="436168"/>
                </a:lnTo>
                <a:lnTo>
                  <a:pt x="3685971" y="430745"/>
                </a:lnTo>
                <a:lnTo>
                  <a:pt x="3685641" y="430745"/>
                </a:lnTo>
                <a:lnTo>
                  <a:pt x="3684994" y="430809"/>
                </a:lnTo>
                <a:lnTo>
                  <a:pt x="3645014" y="436168"/>
                </a:lnTo>
                <a:lnTo>
                  <a:pt x="3601580" y="430339"/>
                </a:lnTo>
                <a:lnTo>
                  <a:pt x="3598164" y="430161"/>
                </a:lnTo>
                <a:lnTo>
                  <a:pt x="3594785" y="430199"/>
                </a:lnTo>
                <a:lnTo>
                  <a:pt x="3577602" y="432511"/>
                </a:lnTo>
                <a:lnTo>
                  <a:pt x="3534410" y="460565"/>
                </a:lnTo>
                <a:lnTo>
                  <a:pt x="3513429" y="496747"/>
                </a:lnTo>
                <a:lnTo>
                  <a:pt x="3505797" y="539902"/>
                </a:lnTo>
                <a:lnTo>
                  <a:pt x="3505797" y="717194"/>
                </a:lnTo>
                <a:lnTo>
                  <a:pt x="3509060" y="720471"/>
                </a:lnTo>
                <a:lnTo>
                  <a:pt x="3780955" y="720471"/>
                </a:lnTo>
                <a:lnTo>
                  <a:pt x="3784219" y="717194"/>
                </a:lnTo>
                <a:lnTo>
                  <a:pt x="3784219" y="705891"/>
                </a:lnTo>
                <a:lnTo>
                  <a:pt x="3784219" y="539902"/>
                </a:lnTo>
                <a:close/>
              </a:path>
            </a:pathLst>
          </a:custGeom>
          <a:solidFill>
            <a:srgbClr val="D5A37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8323" y="335629"/>
            <a:ext cx="2886202" cy="616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rgbClr val="6B5853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06242" y="10355826"/>
            <a:ext cx="380174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1" i="0">
                <a:solidFill>
                  <a:srgbClr val="060706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2244" y="9894392"/>
            <a:ext cx="800087" cy="8000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506639" y="2589885"/>
            <a:ext cx="1488440" cy="968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37500"/>
              </a:lnSpc>
              <a:spcBef>
                <a:spcPts val="100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Tahoma"/>
                <a:cs typeface="Tahoma"/>
              </a:rPr>
              <a:t>x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á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 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endParaRPr sz="15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dirty="0" sz="1500" spc="170" b="1">
                <a:solidFill>
                  <a:srgbClr val="060706"/>
                </a:solidFill>
                <a:latin typeface="Tahoma"/>
                <a:cs typeface="Tahoma"/>
              </a:rPr>
              <a:t>2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35" b="1">
                <a:solidFill>
                  <a:srgbClr val="060706"/>
                </a:solidFill>
                <a:latin typeface="Tahoma"/>
                <a:cs typeface="Tahoma"/>
              </a:rPr>
              <a:t>0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7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35" b="1">
                <a:solidFill>
                  <a:srgbClr val="060706"/>
                </a:solidFill>
                <a:latin typeface="Tahoma"/>
                <a:cs typeface="Tahoma"/>
              </a:rPr>
              <a:t>0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351065" y="2432722"/>
            <a:ext cx="1847214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4629" marR="5080" indent="-202565">
              <a:lnSpc>
                <a:spcPct val="137500"/>
              </a:lnSpc>
              <a:spcBef>
                <a:spcPts val="100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ó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á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 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endParaRPr sz="1500">
              <a:latin typeface="Tahoma"/>
              <a:cs typeface="Tahoma"/>
            </a:endParaRPr>
          </a:p>
          <a:p>
            <a:pPr marL="139700" marR="14604" indent="-117475">
              <a:lnSpc>
                <a:spcPct val="137500"/>
              </a:lnSpc>
            </a:pP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o 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70" b="1">
                <a:solidFill>
                  <a:srgbClr val="060706"/>
                </a:solidFill>
                <a:latin typeface="Tahoma"/>
                <a:cs typeface="Tahoma"/>
              </a:rPr>
              <a:t>2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35" b="1">
                <a:solidFill>
                  <a:srgbClr val="060706"/>
                </a:solidFill>
                <a:latin typeface="Tahoma"/>
                <a:cs typeface="Tahoma"/>
              </a:rPr>
              <a:t>0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ñ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4138" y="5339791"/>
            <a:ext cx="1953260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7329" marR="5080" indent="-215265">
              <a:lnSpc>
                <a:spcPct val="137500"/>
              </a:lnSpc>
              <a:spcBef>
                <a:spcPts val="100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ó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v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v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á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Tahoma"/>
                <a:cs typeface="Tahoma"/>
              </a:rPr>
              <a:t>s 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40" b="1">
                <a:solidFill>
                  <a:srgbClr val="060706"/>
                </a:solidFill>
                <a:latin typeface="Tahoma"/>
                <a:cs typeface="Tahoma"/>
              </a:rPr>
              <a:t>1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35" b="1">
                <a:solidFill>
                  <a:srgbClr val="060706"/>
                </a:solidFill>
                <a:latin typeface="Tahoma"/>
                <a:cs typeface="Tahoma"/>
              </a:rPr>
              <a:t>0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ñ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11523" y="5241975"/>
            <a:ext cx="2126615" cy="968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37500"/>
              </a:lnSpc>
              <a:spcBef>
                <a:spcPts val="100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v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v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r 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endParaRPr sz="150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dirty="0" sz="1500" spc="-15" b="1">
                <a:solidFill>
                  <a:srgbClr val="060706"/>
                </a:solidFill>
                <a:latin typeface="Tahoma"/>
                <a:cs typeface="Tahoma"/>
              </a:rPr>
              <a:t>f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6126" y="7707312"/>
            <a:ext cx="2019935" cy="1282700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45" b="1">
                <a:solidFill>
                  <a:srgbClr val="060706"/>
                </a:solidFill>
                <a:latin typeface="Tahoma"/>
                <a:cs typeface="Tahoma"/>
              </a:rPr>
              <a:t>Q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é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í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endParaRPr sz="1500">
              <a:latin typeface="Tahoma"/>
              <a:cs typeface="Tahoma"/>
            </a:endParaRPr>
          </a:p>
          <a:p>
            <a:pPr algn="ctr" marL="12065" marR="5080">
              <a:lnSpc>
                <a:spcPct val="137500"/>
              </a:lnSpc>
            </a:pP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v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á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Tahoma"/>
                <a:cs typeface="Tahoma"/>
              </a:rPr>
              <a:t>s 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ó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Tahoma"/>
                <a:cs typeface="Tahoma"/>
              </a:rPr>
              <a:t>x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o 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ñ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0930" y="7671633"/>
            <a:ext cx="219329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8765" marR="5080" indent="-266700">
              <a:lnSpc>
                <a:spcPct val="137500"/>
              </a:lnSpc>
              <a:spcBef>
                <a:spcPts val="100"/>
              </a:spcBef>
            </a:pP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¿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45" b="1">
                <a:solidFill>
                  <a:srgbClr val="060706"/>
                </a:solidFill>
                <a:latin typeface="Tahoma"/>
                <a:cs typeface="Tahoma"/>
              </a:rPr>
              <a:t>Q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é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h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á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a  </a:t>
            </a:r>
            <a:r>
              <a:rPr dirty="0" sz="1500" spc="-5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b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endParaRPr sz="1500">
              <a:latin typeface="Tahoma"/>
              <a:cs typeface="Tahoma"/>
            </a:endParaRPr>
          </a:p>
          <a:p>
            <a:pPr marL="264795" marR="60960" indent="-196215">
              <a:lnSpc>
                <a:spcPct val="137500"/>
              </a:lnSpc>
            </a:pP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8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Tahoma"/>
                <a:cs typeface="Tahoma"/>
              </a:rPr>
              <a:t>m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b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  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30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0" b="1">
                <a:solidFill>
                  <a:srgbClr val="060706"/>
                </a:solidFill>
                <a:latin typeface="Tahoma"/>
                <a:cs typeface="Tahoma"/>
              </a:rPr>
              <a:t>l</a:t>
            </a:r>
            <a:r>
              <a:rPr dirty="0" sz="15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15" b="1">
                <a:solidFill>
                  <a:srgbClr val="060706"/>
                </a:solidFill>
                <a:latin typeface="Tahoma"/>
                <a:cs typeface="Tahoma"/>
              </a:rPr>
              <a:t>f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-3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20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9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500" spc="-17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Tahoma"/>
                <a:cs typeface="Tahoma"/>
              </a:rPr>
              <a:t>?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338323" y="335629"/>
            <a:ext cx="2814320" cy="6165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70">
                <a:latin typeface="Tahoma"/>
                <a:cs typeface="Tahoma"/>
              </a:rPr>
              <a:t>EL</a:t>
            </a:r>
            <a:r>
              <a:rPr dirty="0" spc="-155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FUTURO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89347" y="1213091"/>
            <a:ext cx="49244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45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2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5" b="1">
                <a:solidFill>
                  <a:srgbClr val="060706"/>
                </a:solidFill>
                <a:latin typeface="Tahoma"/>
                <a:cs typeface="Tahoma"/>
              </a:rPr>
              <a:t>u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2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30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14" b="1">
                <a:solidFill>
                  <a:srgbClr val="060706"/>
                </a:solidFill>
                <a:latin typeface="Tahoma"/>
                <a:cs typeface="Tahoma"/>
              </a:rPr>
              <a:t>w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7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Tahoma"/>
                <a:cs typeface="Tahoma"/>
              </a:rPr>
              <a:t>k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7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40" b="1">
                <a:solidFill>
                  <a:srgbClr val="060706"/>
                </a:solidFill>
                <a:latin typeface="Tahoma"/>
                <a:cs typeface="Tahoma"/>
              </a:rPr>
              <a:t>.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h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5" b="1">
                <a:solidFill>
                  <a:srgbClr val="060706"/>
                </a:solidFill>
                <a:latin typeface="Tahoma"/>
                <a:cs typeface="Tahoma"/>
              </a:rPr>
              <a:t>y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4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h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Tahoma"/>
                <a:cs typeface="Tahoma"/>
              </a:rPr>
              <a:t>o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30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45" b="1">
                <a:solidFill>
                  <a:srgbClr val="060706"/>
                </a:solidFill>
                <a:latin typeface="Tahoma"/>
                <a:cs typeface="Tahoma"/>
              </a:rPr>
              <a:t>c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7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d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40" b="1">
                <a:solidFill>
                  <a:srgbClr val="060706"/>
                </a:solidFill>
                <a:latin typeface="Tahoma"/>
                <a:cs typeface="Tahoma"/>
              </a:rPr>
              <a:t>d  </a:t>
            </a:r>
            <a:r>
              <a:rPr dirty="0" sz="1200" spc="-25" b="1">
                <a:solidFill>
                  <a:srgbClr val="060706"/>
                </a:solidFill>
                <a:latin typeface="Tahoma"/>
                <a:cs typeface="Tahoma"/>
              </a:rPr>
              <a:t>t</a:t>
            </a:r>
            <a:r>
              <a:rPr dirty="0" sz="1200" spc="-14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h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200" spc="4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30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" b="1">
                <a:solidFill>
                  <a:srgbClr val="060706"/>
                </a:solidFill>
                <a:latin typeface="Tahoma"/>
                <a:cs typeface="Tahoma"/>
              </a:rPr>
              <a:t>e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Tahoma"/>
                <a:cs typeface="Tahoma"/>
              </a:rPr>
              <a:t>k</a:t>
            </a:r>
            <a:r>
              <a:rPr dirty="0" sz="1200" spc="409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Tahoma"/>
                <a:cs typeface="Tahoma"/>
              </a:rPr>
              <a:t>n</a:t>
            </a:r>
            <a:r>
              <a:rPr dirty="0" sz="1200" spc="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Tahoma"/>
                <a:cs typeface="Tahoma"/>
              </a:rPr>
              <a:t>p</a:t>
            </a:r>
            <a:r>
              <a:rPr dirty="0" sz="1200" spc="-140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100" b="1">
                <a:solidFill>
                  <a:srgbClr val="060706"/>
                </a:solidFill>
                <a:latin typeface="Tahoma"/>
                <a:cs typeface="Tahoma"/>
              </a:rPr>
              <a:t>a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b="1">
                <a:solidFill>
                  <a:srgbClr val="060706"/>
                </a:solidFill>
                <a:latin typeface="Tahoma"/>
                <a:cs typeface="Tahoma"/>
              </a:rPr>
              <a:t>i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75" b="1">
                <a:solidFill>
                  <a:srgbClr val="060706"/>
                </a:solidFill>
                <a:latin typeface="Tahoma"/>
                <a:cs typeface="Tahoma"/>
              </a:rPr>
              <a:t>r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-30" b="1">
                <a:solidFill>
                  <a:srgbClr val="060706"/>
                </a:solidFill>
                <a:latin typeface="Tahoma"/>
                <a:cs typeface="Tahoma"/>
              </a:rPr>
              <a:t>s</a:t>
            </a:r>
            <a:r>
              <a:rPr dirty="0" sz="1200" spc="-135" b="1">
                <a:solidFill>
                  <a:srgbClr val="060706"/>
                </a:solidFill>
                <a:latin typeface="Tahoma"/>
                <a:cs typeface="Tahoma"/>
              </a:rPr>
              <a:t> </a:t>
            </a:r>
            <a:r>
              <a:rPr dirty="0" sz="1200" spc="40" b="1">
                <a:solidFill>
                  <a:srgbClr val="060706"/>
                </a:solidFill>
                <a:latin typeface="Tahoma"/>
                <a:cs typeface="Tahoma"/>
              </a:rPr>
              <a:t>.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796" y="2515704"/>
            <a:ext cx="217043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3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g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í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Arial"/>
                <a:cs typeface="Arial"/>
              </a:rPr>
              <a:t>a 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9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5" b="1">
                <a:solidFill>
                  <a:srgbClr val="060706"/>
                </a:solidFill>
                <a:latin typeface="Arial"/>
                <a:cs typeface="Arial"/>
              </a:rPr>
              <a:t>á 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50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43415" y="2457378"/>
            <a:ext cx="201930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8805" marR="27940" indent="-563880">
              <a:lnSpc>
                <a:spcPct val="137500"/>
              </a:lnSpc>
              <a:spcBef>
                <a:spcPts val="100"/>
              </a:spcBef>
            </a:pP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4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6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500">
              <a:latin typeface="Arial"/>
              <a:cs typeface="Arial"/>
            </a:endParaRPr>
          </a:p>
          <a:p>
            <a:pPr marL="539750" marR="5080" indent="-527685">
              <a:lnSpc>
                <a:spcPct val="137500"/>
              </a:lnSpc>
            </a:pPr>
            <a:r>
              <a:rPr dirty="0" sz="1500" spc="110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9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50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87180" y="4992990"/>
            <a:ext cx="212725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80975" marR="173355">
              <a:lnSpc>
                <a:spcPct val="140600"/>
              </a:lnSpc>
              <a:spcBef>
                <a:spcPts val="100"/>
              </a:spcBef>
              <a:tabLst>
                <a:tab pos="683260" algn="l"/>
                <a:tab pos="1200785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4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060706"/>
                </a:solidFill>
                <a:latin typeface="Arial"/>
                <a:cs typeface="Arial"/>
              </a:rPr>
              <a:t>n 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  <a:p>
            <a:pPr algn="ctr" marL="12700" marR="5080">
              <a:lnSpc>
                <a:spcPct val="140600"/>
              </a:lnSpc>
              <a:tabLst>
                <a:tab pos="440055" algn="l"/>
                <a:tab pos="906780" algn="l"/>
                <a:tab pos="1217295" algn="l"/>
              </a:tabLst>
            </a:pP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060706"/>
                </a:solidFill>
                <a:latin typeface="Arial"/>
                <a:cs typeface="Arial"/>
              </a:rPr>
              <a:t>o 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315" b="1">
                <a:solidFill>
                  <a:srgbClr val="060706"/>
                </a:solidFill>
                <a:latin typeface="Arial"/>
                <a:cs typeface="Arial"/>
              </a:rPr>
              <a:t>2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70" b="1">
                <a:solidFill>
                  <a:srgbClr val="060706"/>
                </a:solidFill>
                <a:latin typeface="Arial"/>
                <a:cs typeface="Arial"/>
              </a:rPr>
              <a:t>0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52355" y="5135280"/>
            <a:ext cx="2414270" cy="1054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40600"/>
              </a:lnSpc>
              <a:spcBef>
                <a:spcPts val="100"/>
              </a:spcBef>
              <a:tabLst>
                <a:tab pos="805815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4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6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  <a:tabLst>
                <a:tab pos="422909" algn="l"/>
                <a:tab pos="772160" algn="l"/>
              </a:tabLst>
            </a:pP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6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4676" y="7747146"/>
            <a:ext cx="2092325" cy="125158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>
              <a:lnSpc>
                <a:spcPct val="143700"/>
              </a:lnSpc>
              <a:spcBef>
                <a:spcPts val="90"/>
              </a:spcBef>
            </a:pPr>
            <a:r>
              <a:rPr dirty="0" sz="1400" spc="-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6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2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55" b="1">
                <a:solidFill>
                  <a:srgbClr val="060706"/>
                </a:solidFill>
                <a:latin typeface="Arial"/>
                <a:cs typeface="Arial"/>
              </a:rPr>
              <a:t>e  </a:t>
            </a:r>
            <a:r>
              <a:rPr dirty="0" sz="14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95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3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9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2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9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2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55" b="1">
                <a:solidFill>
                  <a:srgbClr val="060706"/>
                </a:solidFill>
                <a:latin typeface="Arial"/>
                <a:cs typeface="Arial"/>
              </a:rPr>
              <a:t>e  </a:t>
            </a:r>
            <a:r>
              <a:rPr dirty="0" sz="1400" spc="3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3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20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9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4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35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400" spc="7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8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16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9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400" spc="-1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400" spc="-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28008" y="7612150"/>
            <a:ext cx="2092325" cy="1430020"/>
          </a:xfrm>
          <a:prstGeom prst="rect">
            <a:avLst/>
          </a:prstGeom>
        </p:spPr>
        <p:txBody>
          <a:bodyPr wrap="square" lIns="0" tIns="9525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750"/>
              </a:spcBef>
            </a:pPr>
            <a:r>
              <a:rPr dirty="0" sz="1300" spc="4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3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00" b="1">
                <a:solidFill>
                  <a:srgbClr val="060706"/>
                </a:solidFill>
                <a:latin typeface="Arial"/>
                <a:cs typeface="Arial"/>
              </a:rPr>
              <a:t>g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0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5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4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9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0"/>
              </a:spcBef>
            </a:pPr>
            <a:r>
              <a:rPr dirty="0" sz="1300" spc="-1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4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300">
              <a:latin typeface="Arial"/>
              <a:cs typeface="Arial"/>
            </a:endParaRPr>
          </a:p>
          <a:p>
            <a:pPr algn="ctr" marL="328295" marR="320675">
              <a:lnSpc>
                <a:spcPct val="141800"/>
              </a:lnSpc>
            </a:pP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0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0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4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7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300" spc="-1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1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38323" y="335629"/>
            <a:ext cx="2814320" cy="6165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325"/>
              <a:t>E</a:t>
            </a:r>
            <a:r>
              <a:rPr dirty="0" spc="-165"/>
              <a:t>L</a:t>
            </a:r>
            <a:r>
              <a:rPr dirty="0" spc="-15"/>
              <a:t> </a:t>
            </a:r>
            <a:r>
              <a:rPr dirty="0" spc="-160"/>
              <a:t>F</a:t>
            </a:r>
            <a:r>
              <a:rPr dirty="0" spc="100"/>
              <a:t>U</a:t>
            </a:r>
            <a:r>
              <a:rPr dirty="0" spc="-45"/>
              <a:t>T</a:t>
            </a:r>
            <a:r>
              <a:rPr dirty="0" spc="100"/>
              <a:t>U</a:t>
            </a:r>
            <a:r>
              <a:rPr dirty="0" spc="-10"/>
              <a:t>R</a:t>
            </a:r>
            <a:r>
              <a:rPr dirty="0" spc="405"/>
              <a:t>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89347" y="1213091"/>
            <a:ext cx="49244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45" b="1">
                <a:solidFill>
                  <a:srgbClr val="060706"/>
                </a:solidFill>
                <a:latin typeface="Arial"/>
                <a:cs typeface="Arial"/>
              </a:rPr>
              <a:t>w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0" b="1">
                <a:solidFill>
                  <a:srgbClr val="060706"/>
                </a:solidFill>
                <a:latin typeface="Arial"/>
                <a:cs typeface="Arial"/>
              </a:rPr>
              <a:t>y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d 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2244" y="9894392"/>
            <a:ext cx="800087" cy="80009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4642" y="2515704"/>
            <a:ext cx="1786889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9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9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Arial"/>
                <a:cs typeface="Arial"/>
              </a:rPr>
              <a:t>u 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45" b="1">
                <a:solidFill>
                  <a:srgbClr val="060706"/>
                </a:solidFill>
                <a:latin typeface="Arial"/>
                <a:cs typeface="Arial"/>
              </a:rPr>
              <a:t>x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4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g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9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Arial"/>
                <a:cs typeface="Arial"/>
              </a:rPr>
              <a:t>n 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endParaRPr sz="1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4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2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76971" y="2400816"/>
            <a:ext cx="2195830" cy="13684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398145" marR="390525">
              <a:lnSpc>
                <a:spcPct val="140900"/>
              </a:lnSpc>
              <a:spcBef>
                <a:spcPts val="95"/>
              </a:spcBef>
            </a:pP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35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50" b="1">
                <a:solidFill>
                  <a:srgbClr val="060706"/>
                </a:solidFill>
                <a:latin typeface="Arial"/>
                <a:cs typeface="Arial"/>
              </a:rPr>
              <a:t>e 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z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endParaRPr sz="1250">
              <a:latin typeface="Arial"/>
              <a:cs typeface="Arial"/>
            </a:endParaRPr>
          </a:p>
          <a:p>
            <a:pPr algn="ctr" marL="12065" marR="5080">
              <a:lnSpc>
                <a:spcPct val="140900"/>
              </a:lnSpc>
              <a:spcBef>
                <a:spcPts val="5"/>
              </a:spcBef>
            </a:pP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50" b="1">
                <a:solidFill>
                  <a:srgbClr val="060706"/>
                </a:solidFill>
                <a:latin typeface="Arial"/>
                <a:cs typeface="Arial"/>
              </a:rPr>
              <a:t>o 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z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1228" y="5164435"/>
            <a:ext cx="1918970" cy="1054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72085" marR="164465">
              <a:lnSpc>
                <a:spcPct val="140600"/>
              </a:lnSpc>
              <a:spcBef>
                <a:spcPts val="100"/>
              </a:spcBef>
              <a:tabLst>
                <a:tab pos="965200" algn="l"/>
                <a:tab pos="1131570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4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  <a:tabLst>
                <a:tab pos="1253490" algn="l"/>
              </a:tabLst>
            </a:pP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5" b="1">
                <a:solidFill>
                  <a:srgbClr val="060706"/>
                </a:solidFill>
                <a:latin typeface="Arial"/>
                <a:cs typeface="Arial"/>
              </a:rPr>
              <a:t>x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50302" y="4963825"/>
            <a:ext cx="201803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40600"/>
              </a:lnSpc>
              <a:spcBef>
                <a:spcPts val="100"/>
              </a:spcBef>
              <a:tabLst>
                <a:tab pos="510540" algn="l"/>
                <a:tab pos="805815" algn="l"/>
                <a:tab pos="1711325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4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060706"/>
                </a:solidFill>
                <a:latin typeface="Arial"/>
                <a:cs typeface="Arial"/>
              </a:rPr>
              <a:t>n 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5" b="1">
                <a:solidFill>
                  <a:srgbClr val="060706"/>
                </a:solidFill>
                <a:latin typeface="Arial"/>
                <a:cs typeface="Arial"/>
              </a:rPr>
              <a:t>x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27151" y="7796696"/>
            <a:ext cx="2194560" cy="11633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02870" marR="95250">
              <a:lnSpc>
                <a:spcPct val="143500"/>
              </a:lnSpc>
              <a:spcBef>
                <a:spcPts val="95"/>
              </a:spcBef>
            </a:pP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35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endParaRPr sz="1300">
              <a:latin typeface="Arial"/>
              <a:cs typeface="Arial"/>
            </a:endParaRPr>
          </a:p>
          <a:p>
            <a:pPr algn="ctr" marL="12700" marR="5080">
              <a:lnSpc>
                <a:spcPct val="143500"/>
              </a:lnSpc>
            </a:pP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j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a 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38646" y="7652539"/>
            <a:ext cx="2106930" cy="1310005"/>
          </a:xfrm>
          <a:prstGeom prst="rect">
            <a:avLst/>
          </a:prstGeom>
        </p:spPr>
        <p:txBody>
          <a:bodyPr wrap="square" lIns="0" tIns="863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680"/>
              </a:spcBef>
            </a:pP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  <a:p>
            <a:pPr algn="ctr" marL="12065" marR="5080">
              <a:lnSpc>
                <a:spcPct val="140500"/>
              </a:lnSpc>
            </a:pP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1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2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1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35" b="1">
                <a:solidFill>
                  <a:srgbClr val="060706"/>
                </a:solidFill>
                <a:latin typeface="Arial"/>
                <a:cs typeface="Arial"/>
              </a:rPr>
              <a:t>n 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1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endParaRPr sz="1200">
              <a:latin typeface="Arial"/>
              <a:cs typeface="Arial"/>
            </a:endParaRPr>
          </a:p>
          <a:p>
            <a:pPr algn="ctr" marL="85725" marR="78105">
              <a:lnSpc>
                <a:spcPct val="140500"/>
              </a:lnSpc>
            </a:pP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2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2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ú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35" b="1">
                <a:solidFill>
                  <a:srgbClr val="060706"/>
                </a:solidFill>
                <a:latin typeface="Arial"/>
                <a:cs typeface="Arial"/>
              </a:rPr>
              <a:t>o 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4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2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38323" y="335629"/>
            <a:ext cx="2814320" cy="6165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325"/>
              <a:t>E</a:t>
            </a:r>
            <a:r>
              <a:rPr dirty="0" spc="-165"/>
              <a:t>L</a:t>
            </a:r>
            <a:r>
              <a:rPr dirty="0" spc="-15"/>
              <a:t> </a:t>
            </a:r>
            <a:r>
              <a:rPr dirty="0" spc="-160"/>
              <a:t>F</a:t>
            </a:r>
            <a:r>
              <a:rPr dirty="0" spc="100"/>
              <a:t>U</a:t>
            </a:r>
            <a:r>
              <a:rPr dirty="0" spc="-45"/>
              <a:t>T</a:t>
            </a:r>
            <a:r>
              <a:rPr dirty="0" spc="100"/>
              <a:t>U</a:t>
            </a:r>
            <a:r>
              <a:rPr dirty="0" spc="-10"/>
              <a:t>R</a:t>
            </a:r>
            <a:r>
              <a:rPr dirty="0" spc="405"/>
              <a:t>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89347" y="1213091"/>
            <a:ext cx="49244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45" b="1">
                <a:solidFill>
                  <a:srgbClr val="060706"/>
                </a:solidFill>
                <a:latin typeface="Arial"/>
                <a:cs typeface="Arial"/>
              </a:rPr>
              <a:t>w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0" b="1">
                <a:solidFill>
                  <a:srgbClr val="060706"/>
                </a:solidFill>
                <a:latin typeface="Arial"/>
                <a:cs typeface="Arial"/>
              </a:rPr>
              <a:t>y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d 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2244" y="9845354"/>
            <a:ext cx="800087" cy="800098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15">
                <a:latin typeface="Tahoma"/>
                <a:cs typeface="Tahoma"/>
              </a:rPr>
              <a:t>F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0">
                <a:latin typeface="Tahoma"/>
                <a:cs typeface="Tahoma"/>
              </a:rPr>
              <a:t>u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15">
                <a:latin typeface="Tahoma"/>
                <a:cs typeface="Tahoma"/>
              </a:rPr>
              <a:t>: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5">
                <a:latin typeface="Tahoma"/>
                <a:cs typeface="Tahoma"/>
              </a:rPr>
              <a:t>j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3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p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s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h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25">
                <a:latin typeface="Tahoma"/>
                <a:cs typeface="Tahoma"/>
              </a:rPr>
              <a:t>.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M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20">
                <a:latin typeface="Tahoma"/>
                <a:cs typeface="Tahoma"/>
              </a:rPr>
              <a:t>t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>
                <a:latin typeface="Tahoma"/>
                <a:cs typeface="Tahoma"/>
              </a:rPr>
              <a:t>i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-5">
                <a:latin typeface="Tahoma"/>
                <a:cs typeface="Tahoma"/>
              </a:rPr>
              <a:t>l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-30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0">
                <a:latin typeface="Tahoma"/>
                <a:cs typeface="Tahoma"/>
              </a:rPr>
              <a:t>r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d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35">
                <a:latin typeface="Tahoma"/>
                <a:cs typeface="Tahoma"/>
              </a:rPr>
              <a:t>o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5">
                <a:latin typeface="Tahoma"/>
                <a:cs typeface="Tahoma"/>
              </a:rPr>
              <a:t>e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C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15">
                <a:latin typeface="Tahoma"/>
                <a:cs typeface="Tahoma"/>
              </a:rPr>
              <a:t>n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40">
                <a:latin typeface="Tahoma"/>
                <a:cs typeface="Tahoma"/>
              </a:rPr>
              <a:t>v</a:t>
            </a:r>
            <a:r>
              <a:rPr dirty="0" spc="-90">
                <a:latin typeface="Tahoma"/>
                <a:cs typeface="Tahoma"/>
              </a:rPr>
              <a:t> </a:t>
            </a:r>
            <a:r>
              <a:rPr dirty="0" spc="65">
                <a:latin typeface="Tahoma"/>
                <a:cs typeface="Tahoma"/>
              </a:rPr>
              <a:t>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6746" y="2488282"/>
            <a:ext cx="1842770" cy="220979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6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2114" y="2683667"/>
            <a:ext cx="2291715" cy="11004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>
              <a:lnSpc>
                <a:spcPct val="141000"/>
              </a:lnSpc>
              <a:spcBef>
                <a:spcPts val="90"/>
              </a:spcBef>
            </a:pP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endParaRPr sz="1250">
              <a:latin typeface="Arial"/>
              <a:cs typeface="Arial"/>
            </a:endParaRPr>
          </a:p>
          <a:p>
            <a:pPr algn="ctr" marL="448309" marR="440690">
              <a:lnSpc>
                <a:spcPct val="141000"/>
              </a:lnSpc>
              <a:spcBef>
                <a:spcPts val="5"/>
              </a:spcBef>
            </a:pP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a  </a:t>
            </a: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g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í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89735" y="2803575"/>
            <a:ext cx="1970405" cy="562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74320" marR="5080" indent="-262255">
              <a:lnSpc>
                <a:spcPct val="140900"/>
              </a:lnSpc>
              <a:spcBef>
                <a:spcPts val="95"/>
              </a:spcBef>
            </a:pP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9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40" b="1">
                <a:solidFill>
                  <a:srgbClr val="060706"/>
                </a:solidFill>
                <a:latin typeface="Arial"/>
                <a:cs typeface="Arial"/>
              </a:rPr>
              <a:t>x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50" b="1">
                <a:solidFill>
                  <a:srgbClr val="060706"/>
                </a:solidFill>
                <a:latin typeface="Arial"/>
                <a:cs typeface="Arial"/>
              </a:rPr>
              <a:t>o 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99859" y="5164432"/>
            <a:ext cx="2218690" cy="1054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40600"/>
              </a:lnSpc>
              <a:spcBef>
                <a:spcPts val="100"/>
              </a:spcBef>
              <a:tabLst>
                <a:tab pos="1127760" algn="l"/>
                <a:tab pos="1644014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7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600" spc="165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j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060706"/>
                </a:solidFill>
                <a:latin typeface="Arial"/>
                <a:cs typeface="Arial"/>
              </a:rPr>
              <a:t>e 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25160" y="4963821"/>
            <a:ext cx="2068830" cy="139700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80"/>
              </a:spcBef>
              <a:tabLst>
                <a:tab pos="446405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algn="ctr" marL="12700" marR="5080">
              <a:lnSpc>
                <a:spcPct val="140600"/>
              </a:lnSpc>
              <a:tabLst>
                <a:tab pos="1381760" algn="l"/>
                <a:tab pos="1804670" algn="l"/>
              </a:tabLst>
            </a:pP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45" b="1">
                <a:solidFill>
                  <a:srgbClr val="060706"/>
                </a:solidFill>
                <a:latin typeface="Arial"/>
                <a:cs typeface="Arial"/>
              </a:rPr>
              <a:t>u 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5" b="1">
                <a:solidFill>
                  <a:srgbClr val="060706"/>
                </a:solidFill>
                <a:latin typeface="Arial"/>
                <a:cs typeface="Arial"/>
              </a:rPr>
              <a:t>x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44534" y="7938894"/>
            <a:ext cx="2027555" cy="87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43500"/>
              </a:lnSpc>
              <a:spcBef>
                <a:spcPts val="95"/>
              </a:spcBef>
            </a:pP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6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á  </a:t>
            </a:r>
            <a:r>
              <a:rPr dirty="0" sz="130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4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51655" y="7824735"/>
            <a:ext cx="1680845" cy="968375"/>
          </a:xfrm>
          <a:prstGeom prst="rect">
            <a:avLst/>
          </a:prstGeom>
        </p:spPr>
        <p:txBody>
          <a:bodyPr wrap="square" lIns="0" tIns="98425" rIns="0" bIns="0" rtlCol="0" vert="horz">
            <a:spAutoFit/>
          </a:bodyPr>
          <a:lstStyle/>
          <a:p>
            <a:pPr marL="325120">
              <a:lnSpc>
                <a:spcPct val="100000"/>
              </a:lnSpc>
              <a:spcBef>
                <a:spcPts val="775"/>
              </a:spcBef>
            </a:pP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0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endParaRPr sz="1500">
              <a:latin typeface="Arial"/>
              <a:cs typeface="Arial"/>
            </a:endParaRPr>
          </a:p>
          <a:p>
            <a:pPr marL="12700" marR="5080" indent="129539">
              <a:lnSpc>
                <a:spcPct val="137500"/>
              </a:lnSpc>
            </a:pP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6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338323" y="335629"/>
            <a:ext cx="2814320" cy="6165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325"/>
              <a:t>E</a:t>
            </a:r>
            <a:r>
              <a:rPr dirty="0" spc="-165"/>
              <a:t>L</a:t>
            </a:r>
            <a:r>
              <a:rPr dirty="0" spc="-15"/>
              <a:t> </a:t>
            </a:r>
            <a:r>
              <a:rPr dirty="0" spc="-160"/>
              <a:t>F</a:t>
            </a:r>
            <a:r>
              <a:rPr dirty="0" spc="100"/>
              <a:t>U</a:t>
            </a:r>
            <a:r>
              <a:rPr dirty="0" spc="-45"/>
              <a:t>T</a:t>
            </a:r>
            <a:r>
              <a:rPr dirty="0" spc="100"/>
              <a:t>U</a:t>
            </a:r>
            <a:r>
              <a:rPr dirty="0" spc="-10"/>
              <a:t>R</a:t>
            </a:r>
            <a:r>
              <a:rPr dirty="0" spc="405"/>
              <a:t>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089347" y="1213091"/>
            <a:ext cx="49244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45" b="1">
                <a:solidFill>
                  <a:srgbClr val="060706"/>
                </a:solidFill>
                <a:latin typeface="Arial"/>
                <a:cs typeface="Arial"/>
              </a:rPr>
              <a:t>w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0" b="1">
                <a:solidFill>
                  <a:srgbClr val="060706"/>
                </a:solidFill>
                <a:latin typeface="Arial"/>
                <a:cs typeface="Arial"/>
              </a:rPr>
              <a:t>y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d 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2244" y="9894392"/>
            <a:ext cx="800087" cy="800099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2882290" y="10191178"/>
            <a:ext cx="3801745" cy="15240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800" spc="-4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" b="1">
                <a:solidFill>
                  <a:srgbClr val="060706"/>
                </a:solidFill>
                <a:latin typeface="Arial"/>
                <a:cs typeface="Arial"/>
              </a:rPr>
              <a:t>: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-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-5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5" b="1">
                <a:solidFill>
                  <a:srgbClr val="060706"/>
                </a:solidFill>
                <a:latin typeface="Arial"/>
                <a:cs typeface="Arial"/>
              </a:rPr>
              <a:t>j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8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-5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9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8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5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-5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85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3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8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6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2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4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55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800" spc="-8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800" spc="1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2946" y="2354167"/>
            <a:ext cx="2050414" cy="13690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700" marR="5080" indent="-635">
              <a:lnSpc>
                <a:spcPct val="141000"/>
              </a:lnSpc>
              <a:spcBef>
                <a:spcPts val="90"/>
              </a:spcBef>
            </a:pP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6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50" b="1">
                <a:solidFill>
                  <a:srgbClr val="060706"/>
                </a:solidFill>
                <a:latin typeface="Arial"/>
                <a:cs typeface="Arial"/>
              </a:rPr>
              <a:t>s  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endParaRPr sz="1250">
              <a:latin typeface="Arial"/>
              <a:cs typeface="Arial"/>
            </a:endParaRPr>
          </a:p>
          <a:p>
            <a:pPr algn="ctr" marL="142240" marR="134620">
              <a:lnSpc>
                <a:spcPct val="141000"/>
              </a:lnSpc>
              <a:spcBef>
                <a:spcPts val="5"/>
              </a:spcBef>
            </a:pP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25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26804" y="2669322"/>
            <a:ext cx="2096135" cy="8312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40900"/>
              </a:lnSpc>
              <a:spcBef>
                <a:spcPts val="95"/>
              </a:spcBef>
            </a:pP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4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ó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b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0" b="1">
                <a:solidFill>
                  <a:srgbClr val="060706"/>
                </a:solidFill>
                <a:latin typeface="Arial"/>
                <a:cs typeface="Arial"/>
              </a:rPr>
              <a:t>j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4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7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10"/>
              </a:spcBef>
            </a:pPr>
            <a:r>
              <a:rPr dirty="0" sz="125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spc="-6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5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13412" y="5164433"/>
            <a:ext cx="1991995" cy="1054100"/>
          </a:xfrm>
          <a:prstGeom prst="rect">
            <a:avLst/>
          </a:prstGeom>
        </p:spPr>
        <p:txBody>
          <a:bodyPr wrap="square" lIns="0" tIns="1117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80"/>
              </a:spcBef>
              <a:tabLst>
                <a:tab pos="782955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4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endParaRPr sz="1600">
              <a:latin typeface="Arial"/>
              <a:cs typeface="Arial"/>
            </a:endParaRPr>
          </a:p>
          <a:p>
            <a:pPr algn="ctr" marL="12700" marR="5080">
              <a:lnSpc>
                <a:spcPct val="140600"/>
              </a:lnSpc>
              <a:tabLst>
                <a:tab pos="440055" algn="l"/>
                <a:tab pos="838200" algn="l"/>
                <a:tab pos="1082040" algn="l"/>
              </a:tabLst>
            </a:pP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v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0" b="1">
                <a:solidFill>
                  <a:srgbClr val="060706"/>
                </a:solidFill>
                <a:latin typeface="Arial"/>
                <a:cs typeface="Arial"/>
              </a:rPr>
              <a:t>o 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-229" b="1">
                <a:solidFill>
                  <a:srgbClr val="060706"/>
                </a:solidFill>
                <a:latin typeface="Arial"/>
                <a:cs typeface="Arial"/>
              </a:rPr>
              <a:t>1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70" b="1">
                <a:solidFill>
                  <a:srgbClr val="060706"/>
                </a:solidFill>
                <a:latin typeface="Arial"/>
                <a:cs typeface="Arial"/>
              </a:rPr>
              <a:t>0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84666" y="4963822"/>
            <a:ext cx="214947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40600"/>
              </a:lnSpc>
              <a:spcBef>
                <a:spcPts val="100"/>
              </a:spcBef>
              <a:tabLst>
                <a:tab pos="909955" algn="l"/>
                <a:tab pos="1551940" algn="l"/>
              </a:tabLst>
            </a:pP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6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endParaRPr sz="1600">
              <a:latin typeface="Arial"/>
              <a:cs typeface="Arial"/>
            </a:endParaRPr>
          </a:p>
          <a:p>
            <a:pPr algn="ctr" marL="160020" marR="152400">
              <a:lnSpc>
                <a:spcPct val="140600"/>
              </a:lnSpc>
              <a:tabLst>
                <a:tab pos="1345565" algn="l"/>
                <a:tab pos="1769110" algn="l"/>
              </a:tabLst>
            </a:pP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14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20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10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600" b="1">
                <a:solidFill>
                  <a:srgbClr val="060706"/>
                </a:solidFill>
                <a:latin typeface="Arial"/>
                <a:cs typeface="Arial"/>
              </a:rPr>
              <a:t>	</a:t>
            </a:r>
            <a:r>
              <a:rPr dirty="0" sz="16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30" b="1">
                <a:solidFill>
                  <a:srgbClr val="060706"/>
                </a:solidFill>
                <a:latin typeface="Arial"/>
                <a:cs typeface="Arial"/>
              </a:rPr>
              <a:t>l  </a:t>
            </a:r>
            <a:r>
              <a:rPr dirty="0" sz="1600" spc="65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9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7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17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600" spc="-15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67977" y="7938896"/>
            <a:ext cx="1980564" cy="87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43500"/>
              </a:lnSpc>
              <a:spcBef>
                <a:spcPts val="95"/>
              </a:spcBef>
            </a:pP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10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5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7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0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3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185" b="1">
                <a:solidFill>
                  <a:srgbClr val="060706"/>
                </a:solidFill>
                <a:latin typeface="Arial"/>
                <a:cs typeface="Arial"/>
              </a:rPr>
              <a:t>7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240" b="1">
                <a:solidFill>
                  <a:srgbClr val="060706"/>
                </a:solidFill>
                <a:latin typeface="Arial"/>
                <a:cs typeface="Arial"/>
              </a:rPr>
              <a:t>0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80"/>
              </a:spcBef>
            </a:pPr>
            <a:r>
              <a:rPr dirty="0" sz="1300" spc="18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ñ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8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7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3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300" spc="-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1653" y="7824736"/>
            <a:ext cx="1480820" cy="968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37500"/>
              </a:lnSpc>
              <a:spcBef>
                <a:spcPts val="100"/>
              </a:spcBef>
            </a:pP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¿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30" b="1">
                <a:solidFill>
                  <a:srgbClr val="060706"/>
                </a:solidFill>
                <a:latin typeface="Arial"/>
                <a:cs typeface="Arial"/>
              </a:rPr>
              <a:t>Q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é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6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á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65" b="1">
                <a:solidFill>
                  <a:srgbClr val="060706"/>
                </a:solidFill>
                <a:latin typeface="Arial"/>
                <a:cs typeface="Arial"/>
              </a:rPr>
              <a:t>s 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9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0" b="1">
                <a:solidFill>
                  <a:srgbClr val="060706"/>
                </a:solidFill>
                <a:latin typeface="Arial"/>
                <a:cs typeface="Arial"/>
              </a:rPr>
              <a:t>f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3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0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45" b="1">
                <a:solidFill>
                  <a:srgbClr val="060706"/>
                </a:solidFill>
                <a:latin typeface="Arial"/>
                <a:cs typeface="Arial"/>
              </a:rPr>
              <a:t>e  </a:t>
            </a:r>
            <a:r>
              <a:rPr dirty="0" sz="1500" spc="-10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6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40" b="1">
                <a:solidFill>
                  <a:srgbClr val="060706"/>
                </a:solidFill>
                <a:latin typeface="Arial"/>
                <a:cs typeface="Arial"/>
              </a:rPr>
              <a:t>m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7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185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500" spc="-14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500" spc="-25" b="1">
                <a:solidFill>
                  <a:srgbClr val="060706"/>
                </a:solidFill>
                <a:latin typeface="Arial"/>
                <a:cs typeface="Arial"/>
              </a:rPr>
              <a:t>?</a:t>
            </a:r>
            <a:endParaRPr sz="15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338323" y="335629"/>
            <a:ext cx="2814320" cy="61658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-325"/>
              <a:t>E</a:t>
            </a:r>
            <a:r>
              <a:rPr dirty="0" spc="-165"/>
              <a:t>L</a:t>
            </a:r>
            <a:r>
              <a:rPr dirty="0" spc="-15"/>
              <a:t> </a:t>
            </a:r>
            <a:r>
              <a:rPr dirty="0" spc="-160"/>
              <a:t>F</a:t>
            </a:r>
            <a:r>
              <a:rPr dirty="0" spc="100"/>
              <a:t>U</a:t>
            </a:r>
            <a:r>
              <a:rPr dirty="0" spc="-45"/>
              <a:t>T</a:t>
            </a:r>
            <a:r>
              <a:rPr dirty="0" spc="100"/>
              <a:t>U</a:t>
            </a:r>
            <a:r>
              <a:rPr dirty="0" spc="-10"/>
              <a:t>R</a:t>
            </a:r>
            <a:r>
              <a:rPr dirty="0" spc="405"/>
              <a:t>O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89347" y="1213091"/>
            <a:ext cx="4924425" cy="444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4599"/>
              </a:lnSpc>
              <a:spcBef>
                <a:spcPts val="100"/>
              </a:spcBef>
            </a:pPr>
            <a:r>
              <a:rPr dirty="0" sz="1200" spc="5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0" b="1">
                <a:solidFill>
                  <a:srgbClr val="060706"/>
                </a:solidFill>
                <a:latin typeface="Arial"/>
                <a:cs typeface="Arial"/>
              </a:rPr>
              <a:t>u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45" b="1">
                <a:solidFill>
                  <a:srgbClr val="060706"/>
                </a:solidFill>
                <a:latin typeface="Arial"/>
                <a:cs typeface="Arial"/>
              </a:rPr>
              <a:t>w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2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0" b="1">
                <a:solidFill>
                  <a:srgbClr val="060706"/>
                </a:solidFill>
                <a:latin typeface="Arial"/>
                <a:cs typeface="Arial"/>
              </a:rPr>
              <a:t>y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o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c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d</a:t>
            </a:r>
            <a:r>
              <a:rPr dirty="0" sz="120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9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d  </a:t>
            </a:r>
            <a:r>
              <a:rPr dirty="0" sz="1200" spc="70" b="1">
                <a:solidFill>
                  <a:srgbClr val="060706"/>
                </a:solidFill>
                <a:latin typeface="Arial"/>
                <a:cs typeface="Arial"/>
              </a:rPr>
              <a:t>t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h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55" b="1">
                <a:solidFill>
                  <a:srgbClr val="060706"/>
                </a:solidFill>
                <a:latin typeface="Arial"/>
                <a:cs typeface="Arial"/>
              </a:rPr>
              <a:t>e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05" b="1">
                <a:solidFill>
                  <a:srgbClr val="060706"/>
                </a:solidFill>
                <a:latin typeface="Arial"/>
                <a:cs typeface="Arial"/>
              </a:rPr>
              <a:t>k</a:t>
            </a:r>
            <a:r>
              <a:rPr dirty="0" sz="1200" spc="425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60" b="1">
                <a:solidFill>
                  <a:srgbClr val="060706"/>
                </a:solidFill>
                <a:latin typeface="Arial"/>
                <a:cs typeface="Arial"/>
              </a:rPr>
              <a:t>n</a:t>
            </a:r>
            <a:r>
              <a:rPr dirty="0" sz="1200" spc="43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p</a:t>
            </a:r>
            <a:r>
              <a:rPr dirty="0" sz="1200" spc="-120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50" b="1">
                <a:solidFill>
                  <a:srgbClr val="060706"/>
                </a:solidFill>
                <a:latin typeface="Arial"/>
                <a:cs typeface="Arial"/>
              </a:rPr>
              <a:t>a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25" b="1">
                <a:solidFill>
                  <a:srgbClr val="060706"/>
                </a:solidFill>
                <a:latin typeface="Arial"/>
                <a:cs typeface="Arial"/>
              </a:rPr>
              <a:t>i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130" b="1">
                <a:solidFill>
                  <a:srgbClr val="060706"/>
                </a:solidFill>
                <a:latin typeface="Arial"/>
                <a:cs typeface="Arial"/>
              </a:rPr>
              <a:t>r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-80" b="1">
                <a:solidFill>
                  <a:srgbClr val="060706"/>
                </a:solidFill>
                <a:latin typeface="Arial"/>
                <a:cs typeface="Arial"/>
              </a:rPr>
              <a:t>s</a:t>
            </a:r>
            <a:r>
              <a:rPr dirty="0" sz="1200" spc="-114" b="1">
                <a:solidFill>
                  <a:srgbClr val="060706"/>
                </a:solidFill>
                <a:latin typeface="Arial"/>
                <a:cs typeface="Arial"/>
              </a:rPr>
              <a:t> </a:t>
            </a:r>
            <a:r>
              <a:rPr dirty="0" sz="1200" spc="85" b="1">
                <a:solidFill>
                  <a:srgbClr val="060706"/>
                </a:solidFill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0" name="object 1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62394" y="9882490"/>
            <a:ext cx="800099" cy="800099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pc="-40"/>
              <a:t>F</a:t>
            </a:r>
            <a:r>
              <a:rPr dirty="0" spc="-80"/>
              <a:t> </a:t>
            </a:r>
            <a:r>
              <a:rPr dirty="0" spc="35"/>
              <a:t>u</a:t>
            </a:r>
            <a:r>
              <a:rPr dirty="0" spc="-80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40"/>
              <a:t>n</a:t>
            </a:r>
            <a:r>
              <a:rPr dirty="0" spc="-80"/>
              <a:t> </a:t>
            </a:r>
            <a:r>
              <a:rPr dirty="0" spc="45"/>
              <a:t>t</a:t>
            </a:r>
            <a:r>
              <a:rPr dirty="0" spc="-80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10"/>
              <a:t>: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-5"/>
              <a:t>P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-55"/>
              <a:t>s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15"/>
              <a:t>j</a:t>
            </a:r>
            <a:r>
              <a:rPr dirty="0" spc="-80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85"/>
              <a:t>r</a:t>
            </a:r>
            <a:r>
              <a:rPr dirty="0" spc="-80"/>
              <a:t> </a:t>
            </a:r>
            <a:r>
              <a:rPr dirty="0" spc="40"/>
              <a:t>o</a:t>
            </a:r>
            <a:r>
              <a:rPr dirty="0"/>
              <a:t> </a:t>
            </a:r>
            <a:r>
              <a:rPr dirty="0" spc="65"/>
              <a:t> </a:t>
            </a:r>
            <a:r>
              <a:rPr dirty="0"/>
              <a:t>S</a:t>
            </a:r>
            <a:r>
              <a:rPr dirty="0" spc="-80"/>
              <a:t> </a:t>
            </a:r>
            <a:r>
              <a:rPr dirty="0" spc="55"/>
              <a:t>p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40"/>
              <a:t>n</a:t>
            </a:r>
            <a:r>
              <a:rPr dirty="0" spc="-80"/>
              <a:t> </a:t>
            </a:r>
            <a:r>
              <a:rPr dirty="0" spc="15"/>
              <a:t>i</a:t>
            </a:r>
            <a:r>
              <a:rPr dirty="0" spc="-80"/>
              <a:t> </a:t>
            </a:r>
            <a:r>
              <a:rPr dirty="0" spc="-55"/>
              <a:t>s</a:t>
            </a:r>
            <a:r>
              <a:rPr dirty="0" spc="-80"/>
              <a:t> </a:t>
            </a:r>
            <a:r>
              <a:rPr dirty="0" spc="40"/>
              <a:t>h</a:t>
            </a:r>
            <a:r>
              <a:rPr dirty="0" spc="-80"/>
              <a:t> </a:t>
            </a:r>
            <a:r>
              <a:rPr dirty="0" spc="55"/>
              <a:t>.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55"/>
              <a:t>.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90"/>
              <a:t>M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45"/>
              <a:t>t</a:t>
            </a:r>
            <a:r>
              <a:rPr dirty="0" spc="-80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85"/>
              <a:t>r</a:t>
            </a:r>
            <a:r>
              <a:rPr dirty="0" spc="-80"/>
              <a:t> </a:t>
            </a:r>
            <a:r>
              <a:rPr dirty="0" spc="15"/>
              <a:t>i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15"/>
              <a:t>l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-55"/>
              <a:t>c</a:t>
            </a:r>
            <a:r>
              <a:rPr dirty="0" spc="-80"/>
              <a:t> </a:t>
            </a:r>
            <a:r>
              <a:rPr dirty="0" spc="85"/>
              <a:t>r</a:t>
            </a:r>
            <a:r>
              <a:rPr dirty="0" spc="-80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55"/>
              <a:t>d</a:t>
            </a:r>
            <a:r>
              <a:rPr dirty="0" spc="-80"/>
              <a:t> </a:t>
            </a:r>
            <a:r>
              <a:rPr dirty="0" spc="40"/>
              <a:t>o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35"/>
              <a:t>e</a:t>
            </a:r>
            <a:r>
              <a:rPr dirty="0" spc="-80"/>
              <a:t> </a:t>
            </a:r>
            <a:r>
              <a:rPr dirty="0" spc="40"/>
              <a:t>n</a:t>
            </a:r>
            <a:r>
              <a:rPr dirty="0"/>
              <a:t> </a:t>
            </a:r>
            <a:r>
              <a:rPr dirty="0" spc="65"/>
              <a:t> </a:t>
            </a:r>
            <a:r>
              <a:rPr dirty="0" spc="20"/>
              <a:t>C</a:t>
            </a:r>
            <a:r>
              <a:rPr dirty="0" spc="-80"/>
              <a:t> </a:t>
            </a:r>
            <a:r>
              <a:rPr dirty="0" spc="100"/>
              <a:t>a</a:t>
            </a:r>
            <a:r>
              <a:rPr dirty="0" spc="-80"/>
              <a:t> </a:t>
            </a:r>
            <a:r>
              <a:rPr dirty="0" spc="40"/>
              <a:t>n</a:t>
            </a:r>
            <a:r>
              <a:rPr dirty="0" spc="-80"/>
              <a:t> </a:t>
            </a:r>
            <a:r>
              <a:rPr dirty="0" spc="55"/>
              <a:t>v</a:t>
            </a:r>
            <a:r>
              <a:rPr dirty="0" spc="-80"/>
              <a:t> </a:t>
            </a:r>
            <a:r>
              <a:rPr dirty="0" spc="100"/>
              <a:t>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Alba Negrín</dc:creator>
  <cp:keywords>DAGCkqlbnBU,BACWzJE3HJw</cp:keywords>
  <dc:title>White Beige Free Time Speaking Activity Cards Worksheet</dc:title>
  <dcterms:created xsi:type="dcterms:W3CDTF">2024-05-15T10:09:40Z</dcterms:created>
  <dcterms:modified xsi:type="dcterms:W3CDTF">2024-05-15T10:09:40Z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2024-04-16T00:00:00Z</vt:filetime>
  </property>
  <property fmtid="{D5CDD505-2E9C-101B-9397-08002B2CF9AE}" pid="3" name="Creator">
    <vt:lpwstr>Canva</vt:lpwstr>
  </property>
  <property fmtid="{D5CDD505-2E9C-101B-9397-08002B2CF9AE}" pid="4" name="LastSaved">
    <vt:filetime>2024-05-15T00:00:00Z</vt:filetime>
  </property>
</Properties>
</file>